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2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9" r:id="rId2"/>
    <p:sldId id="289" r:id="rId3"/>
    <p:sldId id="262" r:id="rId4"/>
    <p:sldId id="300" r:id="rId5"/>
    <p:sldId id="312" r:id="rId6"/>
    <p:sldId id="304" r:id="rId7"/>
    <p:sldId id="307" r:id="rId8"/>
    <p:sldId id="299" r:id="rId9"/>
    <p:sldId id="290" r:id="rId10"/>
    <p:sldId id="291" r:id="rId11"/>
    <p:sldId id="292" r:id="rId12"/>
    <p:sldId id="293" r:id="rId13"/>
    <p:sldId id="294" r:id="rId14"/>
    <p:sldId id="296" r:id="rId15"/>
    <p:sldId id="311" r:id="rId16"/>
    <p:sldId id="298" r:id="rId17"/>
  </p:sldIdLst>
  <p:sldSz cx="9144000" cy="6858000" type="screen4x3"/>
  <p:notesSz cx="6921500" cy="9423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68">
          <p15:clr>
            <a:srgbClr val="A4A3A4"/>
          </p15:clr>
        </p15:guide>
        <p15:guide id="2" pos="218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ngen, Leroy (PPO)" initials="JL(" lastIdx="6" clrIdx="0"/>
  <p:cmAuthor id="2" name="Heerekop, Mike (ZN)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7BC7"/>
    <a:srgbClr val="F9E11E"/>
    <a:srgbClr val="B80047"/>
    <a:srgbClr val="000000"/>
    <a:srgbClr val="55286E"/>
    <a:srgbClr val="FFFFFF"/>
    <a:srgbClr val="0E3B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5" autoAdjust="0"/>
    <p:restoredTop sz="77470" autoAdjust="0"/>
  </p:normalViewPr>
  <p:slideViewPr>
    <p:cSldViewPr>
      <p:cViewPr varScale="1">
        <p:scale>
          <a:sx n="53" d="100"/>
          <a:sy n="53" d="100"/>
        </p:scale>
        <p:origin x="1660" y="44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3204" y="-78"/>
      </p:cViewPr>
      <p:guideLst>
        <p:guide orient="horz" pos="2968"/>
        <p:guide pos="21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33400" y="446088"/>
            <a:ext cx="5867400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33450" eaLnBrk="0" hangingPunct="0">
              <a:spcBef>
                <a:spcPct val="0"/>
              </a:spcBef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33400" y="114300"/>
            <a:ext cx="2998788" cy="14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33450" eaLnBrk="0" hangingPunct="0">
              <a:spcBef>
                <a:spcPct val="0"/>
              </a:spcBef>
              <a:defRPr sz="8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33400" y="8951913"/>
            <a:ext cx="6019800" cy="47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933450" eaLnBrk="0" hangingPunct="0">
              <a:spcBef>
                <a:spcPct val="0"/>
              </a:spcBef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nl-NL"/>
              <a:t>Eventuele voettekst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613525" y="8951913"/>
            <a:ext cx="228600" cy="47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defTabSz="933450" eaLnBrk="0" hangingPunct="0">
              <a:defRPr sz="10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A6943D2-E615-4434-BE82-2081500C111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7174" name="RubriceringEnMerking2"/>
          <p:cNvSpPr txBox="1">
            <a:spLocks noChangeArrowheads="1"/>
          </p:cNvSpPr>
          <p:nvPr/>
        </p:nvSpPr>
        <p:spPr bwMode="auto">
          <a:xfrm rot="-5400000">
            <a:off x="4827587" y="2786063"/>
            <a:ext cx="3808413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endParaRPr lang="nl-NL" altLang="nl-NL" sz="800" smtClean="0">
              <a:latin typeface="Arial" charset="0"/>
              <a:cs typeface="Arial" charset="0"/>
            </a:endParaRPr>
          </a:p>
        </p:txBody>
      </p:sp>
      <p:sp>
        <p:nvSpPr>
          <p:cNvPr id="7175" name="RubriceringEnMerking"/>
          <p:cNvSpPr txBox="1">
            <a:spLocks noChangeArrowheads="1"/>
          </p:cNvSpPr>
          <p:nvPr/>
        </p:nvSpPr>
        <p:spPr bwMode="auto">
          <a:xfrm rot="-5400000">
            <a:off x="4826001" y="6527800"/>
            <a:ext cx="3808412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defRPr/>
            </a:pPr>
            <a:endParaRPr lang="nl-NL" altLang="nl-NL" sz="800" smtClean="0">
              <a:latin typeface="Arial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33400" y="447675"/>
            <a:ext cx="5867400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33450" eaLnBrk="0" hangingPunct="0">
              <a:spcBef>
                <a:spcPct val="0"/>
              </a:spcBef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31813" y="114300"/>
            <a:ext cx="2998787" cy="147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33450" eaLnBrk="0" hangingPunct="0">
              <a:spcBef>
                <a:spcPct val="0"/>
              </a:spcBef>
              <a:defRPr sz="8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33400" y="933450"/>
            <a:ext cx="4711700" cy="3533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33400" y="4648200"/>
            <a:ext cx="4724400" cy="384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Klik om het opmaakprofiel van de modeltekst te bewerken</a:t>
            </a:r>
          </a:p>
          <a:p>
            <a:pPr lvl="1"/>
            <a:r>
              <a:rPr lang="en-US" noProof="0"/>
              <a:t>Tweede niveau</a:t>
            </a:r>
          </a:p>
          <a:p>
            <a:pPr lvl="2"/>
            <a:r>
              <a:rPr lang="en-US" noProof="0"/>
              <a:t>Derde niveau</a:t>
            </a:r>
          </a:p>
          <a:p>
            <a:pPr lvl="3"/>
            <a:r>
              <a:rPr lang="en-US" noProof="0"/>
              <a:t>Vierde niveau</a:t>
            </a:r>
          </a:p>
          <a:p>
            <a:pPr lvl="4"/>
            <a:r>
              <a:rPr lang="en-US" noProof="0"/>
              <a:t>Vijfde niveau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31813" y="8951913"/>
            <a:ext cx="6097587" cy="47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933450" eaLnBrk="0" hangingPunct="0">
              <a:spcBef>
                <a:spcPct val="0"/>
              </a:spcBef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Eventuele voettekst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615113" y="8951913"/>
            <a:ext cx="230187" cy="47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defTabSz="933450" eaLnBrk="0" hangingPunct="0">
              <a:defRPr sz="10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EAE70E8-CF23-4FEB-AAF4-1A26AC28A391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  <p:sp>
        <p:nvSpPr>
          <p:cNvPr id="6152" name="RubriceringEnMerking2"/>
          <p:cNvSpPr txBox="1">
            <a:spLocks noChangeArrowheads="1"/>
          </p:cNvSpPr>
          <p:nvPr/>
        </p:nvSpPr>
        <p:spPr bwMode="auto">
          <a:xfrm rot="-5400000">
            <a:off x="4827587" y="2786063"/>
            <a:ext cx="3808413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endParaRPr lang="nl-NL" altLang="nl-NL" sz="800" smtClean="0">
              <a:latin typeface="Arial" charset="0"/>
              <a:cs typeface="Arial" charset="0"/>
            </a:endParaRPr>
          </a:p>
        </p:txBody>
      </p:sp>
      <p:sp>
        <p:nvSpPr>
          <p:cNvPr id="6153" name="RubriceringEnMerking"/>
          <p:cNvSpPr txBox="1">
            <a:spLocks noChangeArrowheads="1"/>
          </p:cNvSpPr>
          <p:nvPr/>
        </p:nvSpPr>
        <p:spPr bwMode="auto">
          <a:xfrm rot="-5400000">
            <a:off x="4826001" y="6527800"/>
            <a:ext cx="3808412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defRPr/>
            </a:pPr>
            <a:endParaRPr lang="nl-NL" altLang="nl-NL" sz="800" smtClean="0">
              <a:latin typeface="Arial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lnSpc>
        <a:spcPct val="110000"/>
      </a:lnSpc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190500" algn="l" rtl="0" eaLnBrk="0" fontAlgn="base" hangingPunct="0">
      <a:lnSpc>
        <a:spcPct val="110000"/>
      </a:lnSpc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381000" algn="l" rtl="0" eaLnBrk="0" fontAlgn="base" hangingPunct="0">
      <a:lnSpc>
        <a:spcPct val="110000"/>
      </a:lnSpc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571500" algn="l" rtl="0" eaLnBrk="0" fontAlgn="base" hangingPunct="0">
      <a:lnSpc>
        <a:spcPct val="110000"/>
      </a:lnSpc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762000" algn="l" rtl="0" eaLnBrk="0" fontAlgn="base" hangingPunct="0">
      <a:lnSpc>
        <a:spcPct val="110000"/>
      </a:lnSpc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Opnemen en toestemming</a:t>
            </a:r>
            <a:r>
              <a:rPr lang="nl-NL" baseline="0" dirty="0" smtClean="0"/>
              <a:t> vragen aan deelnemers om deze inlichtingenbijeenkomst te mogen opnemen.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AE70E8-CF23-4FEB-AAF4-1A26AC28A391}" type="slidenum">
              <a:rPr lang="en-US" altLang="nl-NL" smtClean="0"/>
              <a:pPr>
                <a:defRPr/>
              </a:pPr>
              <a:t>1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901154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nl-NL" dirty="0" smtClean="0">
              <a:latin typeface="Arial" panose="020B0604020202020204" pitchFamily="34" charset="0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8197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fld id="{96C1BCD0-09EE-427F-BD43-A4EB6056C957}" type="slidenum">
              <a:rPr lang="en-US" altLang="nl-NL" smtClean="0"/>
              <a:pPr>
                <a:lnSpc>
                  <a:spcPct val="100000"/>
                </a:lnSpc>
              </a:pPr>
              <a:t>3</a:t>
            </a:fld>
            <a:endParaRPr lang="en-US" altLang="nl-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nl-NL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DC909A7-CF50-4728-A78B-016382643AA7}" type="slidenum">
              <a:rPr lang="en-US" altLang="nl-NL" sz="1000" smtClean="0">
                <a:latin typeface="Arial" panose="020B0604020202020204" pitchFamily="34" charset="0"/>
              </a:rPr>
              <a:pPr/>
              <a:t>4</a:t>
            </a:fld>
            <a:endParaRPr lang="en-US" altLang="nl-NL" sz="100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nl-NL" altLang="nl-NL" dirty="0" smtClean="0">
                <a:latin typeface="Arial" panose="020B0604020202020204" pitchFamily="34" charset="0"/>
              </a:rPr>
              <a:t>Zie </a:t>
            </a:r>
            <a:r>
              <a:rPr lang="nl-NL" altLang="nl-NL" dirty="0" err="1" smtClean="0">
                <a:latin typeface="Arial" panose="020B0604020202020204" pitchFamily="34" charset="0"/>
              </a:rPr>
              <a:t>PvE</a:t>
            </a:r>
            <a:endParaRPr lang="nl-NL" altLang="nl-NL" dirty="0" smtClean="0">
              <a:latin typeface="Arial" panose="020B0604020202020204" pitchFamily="34" charset="0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15365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F3C20B6-4DF7-4233-BCAF-7BE4EF0A0F25}" type="slidenum">
              <a:rPr lang="en-US" altLang="nl-NL" sz="1000" smtClean="0">
                <a:latin typeface="Arial" panose="020B0604020202020204" pitchFamily="34" charset="0"/>
              </a:rPr>
              <a:pPr/>
              <a:t>6</a:t>
            </a:fld>
            <a:endParaRPr lang="en-US" altLang="nl-NL" sz="100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nl-NL" altLang="nl-NL" dirty="0" err="1" smtClean="0">
                <a:latin typeface="Arial" panose="020B0604020202020204" pitchFamily="34" charset="0"/>
              </a:rPr>
              <a:t>Hfd</a:t>
            </a:r>
            <a:r>
              <a:rPr lang="nl-NL" altLang="nl-NL" dirty="0" smtClean="0">
                <a:latin typeface="Arial" panose="020B0604020202020204" pitchFamily="34" charset="0"/>
              </a:rPr>
              <a:t> 4.4.3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23557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C8B5D01-910A-4A95-B281-D48281444331}" type="slidenum">
              <a:rPr lang="en-US" altLang="nl-NL" sz="1000" smtClean="0">
                <a:latin typeface="Arial" panose="020B0604020202020204" pitchFamily="34" charset="0"/>
              </a:rPr>
              <a:pPr/>
              <a:t>7</a:t>
            </a:fld>
            <a:endParaRPr lang="en-US" altLang="nl-NL" sz="100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nl-NL" dirty="0" err="1" smtClean="0">
                <a:latin typeface="Arial" panose="020B0604020202020204" pitchFamily="34" charset="0"/>
              </a:rPr>
              <a:t>Zie</a:t>
            </a:r>
            <a:r>
              <a:rPr lang="en-US" altLang="nl-NL" dirty="0" smtClean="0">
                <a:latin typeface="Arial" panose="020B0604020202020204" pitchFamily="34" charset="0"/>
              </a:rPr>
              <a:t> </a:t>
            </a:r>
            <a:r>
              <a:rPr lang="en-US" altLang="nl-NL" dirty="0" err="1" smtClean="0">
                <a:latin typeface="Arial" panose="020B0604020202020204" pitchFamily="34" charset="0"/>
              </a:rPr>
              <a:t>aanbestedingsleidraad</a:t>
            </a:r>
            <a:r>
              <a:rPr lang="en-US" altLang="nl-NL" dirty="0" smtClean="0">
                <a:latin typeface="Arial" panose="020B0604020202020204" pitchFamily="34" charset="0"/>
              </a:rPr>
              <a:t> </a:t>
            </a:r>
            <a:r>
              <a:rPr lang="en-US" altLang="nl-NL" dirty="0" err="1" smtClean="0">
                <a:latin typeface="Arial" panose="020B0604020202020204" pitchFamily="34" charset="0"/>
              </a:rPr>
              <a:t>hfdst</a:t>
            </a:r>
            <a:r>
              <a:rPr lang="en-US" altLang="nl-NL" dirty="0" smtClean="0">
                <a:latin typeface="Arial" panose="020B0604020202020204" pitchFamily="34" charset="0"/>
              </a:rPr>
              <a:t> 2.3 </a:t>
            </a:r>
            <a:r>
              <a:rPr lang="en-US" altLang="nl-NL" dirty="0" err="1" smtClean="0">
                <a:latin typeface="Arial" panose="020B0604020202020204" pitchFamily="34" charset="0"/>
              </a:rPr>
              <a:t>zoals</a:t>
            </a:r>
            <a:r>
              <a:rPr lang="en-US" altLang="nl-NL" dirty="0" smtClean="0">
                <a:latin typeface="Arial" panose="020B0604020202020204" pitchFamily="34" charset="0"/>
              </a:rPr>
              <a:t> </a:t>
            </a:r>
            <a:r>
              <a:rPr lang="en-US" altLang="nl-NL" dirty="0" err="1" smtClean="0">
                <a:latin typeface="Arial" panose="020B0604020202020204" pitchFamily="34" charset="0"/>
              </a:rPr>
              <a:t>gepubliceerd</a:t>
            </a:r>
            <a:r>
              <a:rPr lang="en-US" altLang="nl-NL" dirty="0" smtClean="0">
                <a:latin typeface="Arial" panose="020B0604020202020204" pitchFamily="34" charset="0"/>
              </a:rPr>
              <a:t> op TN. </a:t>
            </a:r>
            <a:r>
              <a:rPr lang="en-US" altLang="nl-NL" dirty="0" err="1" smtClean="0">
                <a:latin typeface="Arial" panose="020B0604020202020204" pitchFamily="34" charset="0"/>
              </a:rPr>
              <a:t>Datums</a:t>
            </a:r>
            <a:r>
              <a:rPr lang="en-US" altLang="nl-NL" dirty="0" smtClean="0">
                <a:latin typeface="Arial" panose="020B0604020202020204" pitchFamily="34" charset="0"/>
              </a:rPr>
              <a:t> </a:t>
            </a:r>
            <a:r>
              <a:rPr lang="en-US" altLang="nl-NL" dirty="0" err="1" smtClean="0">
                <a:latin typeface="Arial" panose="020B0604020202020204" pitchFamily="34" charset="0"/>
              </a:rPr>
              <a:t>zijn</a:t>
            </a:r>
            <a:r>
              <a:rPr lang="en-US" altLang="nl-NL" dirty="0" smtClean="0">
                <a:latin typeface="Arial" panose="020B0604020202020204" pitchFamily="34" charset="0"/>
              </a:rPr>
              <a:t> </a:t>
            </a:r>
            <a:r>
              <a:rPr lang="en-US" altLang="nl-NL" dirty="0" err="1" smtClean="0">
                <a:latin typeface="Arial" panose="020B0604020202020204" pitchFamily="34" charset="0"/>
              </a:rPr>
              <a:t>indicatief</a:t>
            </a:r>
            <a:r>
              <a:rPr lang="en-US" altLang="nl-NL" dirty="0" smtClean="0">
                <a:latin typeface="Arial" panose="020B0604020202020204" pitchFamily="34" charset="0"/>
              </a:rPr>
              <a:t>,</a:t>
            </a:r>
            <a:r>
              <a:rPr lang="en-US" altLang="nl-NL" dirty="0" smtClean="0"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nl-NL" dirty="0" err="1" smtClean="0">
                <a:latin typeface="Arial" panose="020B0604020202020204" pitchFamily="34" charset="0"/>
                <a:sym typeface="Wingdings" panose="05000000000000000000" pitchFamily="2" charset="2"/>
              </a:rPr>
              <a:t>datums</a:t>
            </a:r>
            <a:r>
              <a:rPr lang="en-US" altLang="nl-NL" dirty="0" smtClean="0">
                <a:latin typeface="Arial" panose="020B0604020202020204" pitchFamily="34" charset="0"/>
                <a:sym typeface="Wingdings" panose="05000000000000000000" pitchFamily="2" charset="2"/>
              </a:rPr>
              <a:t> op TN </a:t>
            </a:r>
            <a:r>
              <a:rPr lang="en-US" altLang="nl-NL" dirty="0" err="1" smtClean="0">
                <a:latin typeface="Arial" panose="020B0604020202020204" pitchFamily="34" charset="0"/>
                <a:sym typeface="Wingdings" panose="05000000000000000000" pitchFamily="2" charset="2"/>
              </a:rPr>
              <a:t>zijn</a:t>
            </a:r>
            <a:r>
              <a:rPr lang="en-US" altLang="nl-NL" dirty="0" smtClean="0"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nl-NL" dirty="0" err="1" smtClean="0">
                <a:latin typeface="Arial" panose="020B0604020202020204" pitchFamily="34" charset="0"/>
                <a:sym typeface="Wingdings" panose="05000000000000000000" pitchFamily="2" charset="2"/>
              </a:rPr>
              <a:t>leidend</a:t>
            </a:r>
            <a:r>
              <a:rPr lang="en-US" altLang="nl-NL" dirty="0" smtClean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nl-NL" altLang="nl-NL" dirty="0" smtClean="0">
              <a:latin typeface="Arial" panose="020B0604020202020204" pitchFamily="34" charset="0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25605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770F8D0-C06A-4F30-906D-472B4C9203F3}" type="slidenum">
              <a:rPr lang="en-US" altLang="nl-NL" sz="1000" smtClean="0">
                <a:latin typeface="Arial" panose="020B0604020202020204" pitchFamily="34" charset="0"/>
              </a:rPr>
              <a:pPr/>
              <a:t>8</a:t>
            </a:fld>
            <a:endParaRPr lang="en-US" altLang="nl-NL" sz="100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nl-NL" altLang="nl-NL" dirty="0" smtClean="0">
                <a:latin typeface="Arial" panose="020B0604020202020204" pitchFamily="34" charset="0"/>
              </a:rPr>
              <a:t>Procedure van de aanbesteding beschreven</a:t>
            </a:r>
            <a:r>
              <a:rPr lang="nl-NL" altLang="nl-NL" baseline="0" dirty="0" smtClean="0">
                <a:latin typeface="Arial" panose="020B0604020202020204" pitchFamily="34" charset="0"/>
              </a:rPr>
              <a:t> in de aanbestedingsleidraad.</a:t>
            </a:r>
            <a:r>
              <a:rPr lang="nl-NL" altLang="nl-NL" dirty="0" smtClean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27653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fld id="{BCD7DD2E-6631-41D2-B816-80D4AF9AEE69}" type="slidenum">
              <a:rPr lang="en-US" altLang="nl-NL" smtClean="0"/>
              <a:pPr>
                <a:lnSpc>
                  <a:spcPct val="100000"/>
                </a:lnSpc>
              </a:pPr>
              <a:t>9</a:t>
            </a:fld>
            <a:endParaRPr lang="en-US" altLang="nl-N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nl-NL" altLang="nl-NL" dirty="0" err="1" smtClean="0">
                <a:latin typeface="Arial" panose="020B0604020202020204" pitchFamily="34" charset="0"/>
              </a:rPr>
              <a:t>Hfdst</a:t>
            </a:r>
            <a:r>
              <a:rPr lang="nl-NL" altLang="nl-NL" dirty="0" smtClean="0">
                <a:latin typeface="Arial" panose="020B0604020202020204" pitchFamily="34" charset="0"/>
              </a:rPr>
              <a:t>. 4.2 aanbestedingsleidraad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29701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fld id="{FBC12E75-B1CE-40EA-AF00-E5B5A5B597A8}" type="slidenum">
              <a:rPr lang="en-US" altLang="nl-NL" smtClean="0"/>
              <a:pPr>
                <a:lnSpc>
                  <a:spcPct val="100000"/>
                </a:lnSpc>
              </a:pPr>
              <a:t>10</a:t>
            </a:fld>
            <a:endParaRPr lang="en-US" altLang="nl-N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Hfdst</a:t>
            </a:r>
            <a:r>
              <a:rPr lang="nl-NL" dirty="0" smtClean="0"/>
              <a:t>.</a:t>
            </a:r>
            <a:r>
              <a:rPr lang="nl-NL" baseline="0" dirty="0" smtClean="0"/>
              <a:t> 4.3 aanbestedingsleidraad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AE70E8-CF23-4FEB-AAF4-1A26AC28A391}" type="slidenum">
              <a:rPr lang="en-US" altLang="nl-NL" smtClean="0"/>
              <a:pPr>
                <a:defRPr/>
              </a:pPr>
              <a:t>11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1210128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nl-NL" smtClean="0">
              <a:latin typeface="Arial" panose="020B0604020202020204" pitchFamily="34" charset="0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32773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3345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7E30E10-62E8-43AB-B527-61E262D5925C}" type="slidenum">
              <a:rPr lang="en-US" altLang="nl-NL" sz="1000" smtClean="0">
                <a:latin typeface="Arial" panose="020B0604020202020204" pitchFamily="34" charset="0"/>
              </a:rPr>
              <a:pPr/>
              <a:t>12</a:t>
            </a:fld>
            <a:endParaRPr lang="en-US" altLang="nl-NL" sz="100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Hfdst</a:t>
            </a:r>
            <a:r>
              <a:rPr lang="nl-NL" dirty="0" smtClean="0"/>
              <a:t>. 5 aanbestedingsleidraad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AE70E8-CF23-4FEB-AAF4-1A26AC28A391}" type="slidenum">
              <a:rPr lang="en-US" altLang="nl-NL" smtClean="0"/>
              <a:pPr>
                <a:defRPr/>
              </a:pPr>
              <a:t>13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9813175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nl-NL" altLang="nl-NL" dirty="0" smtClean="0">
                <a:latin typeface="Arial" panose="020B0604020202020204" pitchFamily="34" charset="0"/>
              </a:rPr>
              <a:t>Bijlage </a:t>
            </a:r>
            <a:r>
              <a:rPr lang="nl-NL" altLang="nl-NL" smtClean="0">
                <a:latin typeface="Arial" panose="020B0604020202020204" pitchFamily="34" charset="0"/>
              </a:rPr>
              <a:t>E aanbestedingsleidraad.</a:t>
            </a:r>
            <a:endParaRPr lang="nl-NL" altLang="nl-NL" dirty="0" smtClean="0">
              <a:latin typeface="Arial" panose="020B0604020202020204" pitchFamily="34" charset="0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35845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fld id="{B728A58F-C3C3-48E4-A4E5-0975E844E2B8}" type="slidenum">
              <a:rPr lang="en-US" altLang="nl-NL" smtClean="0"/>
              <a:pPr>
                <a:lnSpc>
                  <a:spcPct val="100000"/>
                </a:lnSpc>
              </a:pPr>
              <a:t>14</a:t>
            </a:fld>
            <a:endParaRPr lang="en-US" altLang="nl-NL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nl-NL" dirty="0" smtClean="0">
              <a:latin typeface="Arial" panose="020B0604020202020204" pitchFamily="34" charset="0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37893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fld id="{19065114-4413-4FFB-A2FA-20D83CA5F4F1}" type="slidenum">
              <a:rPr lang="en-US" altLang="nl-NL" smtClean="0"/>
              <a:pPr>
                <a:lnSpc>
                  <a:spcPct val="100000"/>
                </a:lnSpc>
              </a:pPr>
              <a:t>15</a:t>
            </a:fld>
            <a:endParaRPr lang="en-US" altLang="nl-NL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- Er worden </a:t>
            </a:r>
            <a:r>
              <a:rPr lang="nl-NL" b="1" u="sng" dirty="0" smtClean="0"/>
              <a:t>geen</a:t>
            </a:r>
            <a:r>
              <a:rPr lang="nl-NL" dirty="0" smtClean="0"/>
              <a:t> vragen beantwoord</a:t>
            </a:r>
            <a:r>
              <a:rPr lang="nl-NL" baseline="0" dirty="0" smtClean="0"/>
              <a:t> (om achteraf welles en nietes te voorkomen).</a:t>
            </a:r>
          </a:p>
          <a:p>
            <a:r>
              <a:rPr lang="nl-NL" baseline="0" dirty="0" smtClean="0"/>
              <a:t>- </a:t>
            </a:r>
            <a:r>
              <a:rPr lang="nl-NL" baseline="0" dirty="0" err="1" smtClean="0"/>
              <a:t>Printscreen</a:t>
            </a:r>
            <a:r>
              <a:rPr lang="nl-NL" baseline="0" dirty="0" smtClean="0"/>
              <a:t> maken van de aanwezigen (=tevens presentielijst).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AE70E8-CF23-4FEB-AAF4-1A26AC28A391}" type="slidenum">
              <a:rPr lang="en-US" altLang="nl-NL" smtClean="0"/>
              <a:pPr>
                <a:defRPr/>
              </a:pPr>
              <a:t>16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905867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9" descr="Bar_Right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solidFill>
            <a:srgbClr val="F9E1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defRPr/>
            </a:pPr>
            <a:endParaRPr lang="nl-NL" altLang="nl-NL" sz="2600" smtClean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5" name="Rectangle 157"/>
          <p:cNvSpPr>
            <a:spLocks noChangeArrowheads="1"/>
          </p:cNvSpPr>
          <p:nvPr/>
        </p:nvSpPr>
        <p:spPr bwMode="auto">
          <a:xfrm>
            <a:off x="4933950" y="2474913"/>
            <a:ext cx="3598863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defRPr/>
            </a:pPr>
            <a:endParaRPr lang="nl-NL" altLang="nl-NL" sz="2600" smtClean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6" name="ZwarteBalk" hidden="1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endParaRPr lang="nl-NL" altLang="nl-NL" smtClean="0">
              <a:cs typeface="Arial" charset="0"/>
            </a:endParaRPr>
          </a:p>
        </p:txBody>
      </p:sp>
      <p:pic>
        <p:nvPicPr>
          <p:cNvPr id="7" name="LogoLandmach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1588"/>
            <a:ext cx="9131300" cy="199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64" name="Rectangle 196"/>
          <p:cNvSpPr>
            <a:spLocks noGrp="1" noChangeArrowheads="1"/>
          </p:cNvSpPr>
          <p:nvPr>
            <p:ph type="ctrTitle"/>
          </p:nvPr>
        </p:nvSpPr>
        <p:spPr>
          <a:xfrm>
            <a:off x="5036402" y="2880000"/>
            <a:ext cx="3598863" cy="856800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l-NL" noProof="0" dirty="0"/>
              <a:t>Klik om de stijl te </a:t>
            </a:r>
            <a:r>
              <a:rPr lang="nl-NL" noProof="0" dirty="0" err="1"/>
              <a:t>bewerken</a:t>
            </a:r>
            <a:endParaRPr lang="nl-NL" noProof="0" dirty="0"/>
          </a:p>
        </p:txBody>
      </p:sp>
      <p:sp>
        <p:nvSpPr>
          <p:cNvPr id="7374" name="Rectangle 206"/>
          <p:cNvSpPr>
            <a:spLocks noGrp="1" noChangeArrowheads="1"/>
          </p:cNvSpPr>
          <p:nvPr>
            <p:ph type="subTitle" idx="1"/>
          </p:nvPr>
        </p:nvSpPr>
        <p:spPr>
          <a:xfrm>
            <a:off x="5036402" y="3780000"/>
            <a:ext cx="3598863" cy="1753200"/>
          </a:xfrm>
        </p:spPr>
        <p:txBody>
          <a:bodyPr/>
          <a:lstStyle>
            <a:lvl1pPr marL="0" indent="0">
              <a:buNone/>
              <a:defRPr sz="1800">
                <a:solidFill>
                  <a:srgbClr val="007BC7"/>
                </a:solidFill>
              </a:defRPr>
            </a:lvl1pPr>
          </a:lstStyle>
          <a:p>
            <a:pPr lvl="0"/>
            <a:r>
              <a:rPr lang="nl-NL" noProof="0" dirty="0"/>
              <a:t>Klik om de </a:t>
            </a:r>
            <a:r>
              <a:rPr lang="nl-NL" noProof="0" dirty="0" err="1"/>
              <a:t>ondertitelstijl</a:t>
            </a:r>
            <a:r>
              <a:rPr lang="nl-NL" noProof="0" dirty="0"/>
              <a:t>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57636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gdia met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000" y="1295999"/>
            <a:ext cx="8402400" cy="400110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 smtClean="0"/>
              <a:t>Klik om de stijl te bewerken</a:t>
            </a:r>
            <a:endParaRPr lang="nl-NL" noProof="0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1"/>
          </p:nvPr>
        </p:nvSpPr>
        <p:spPr>
          <a:xfrm>
            <a:off x="468313" y="2070000"/>
            <a:ext cx="8402400" cy="4140000"/>
          </a:xfrm>
        </p:spPr>
        <p:txBody>
          <a:bodyPr/>
          <a:lstStyle>
            <a:lvl4pPr marL="1274763" indent="-285750">
              <a:buFont typeface="Verdana" pitchFamily="34" charset="0"/>
              <a:buChar char="–"/>
              <a:defRPr sz="1800"/>
            </a:lvl4pPr>
            <a:lvl5pPr marL="1631950" indent="-285750">
              <a:buFont typeface="Verdana" pitchFamily="34" charset="0"/>
              <a:buChar char="»"/>
              <a:defRPr/>
            </a:lvl5pPr>
          </a:lstStyle>
          <a:p>
            <a:pPr lvl="0"/>
            <a:r>
              <a:rPr lang="nl-NL" noProof="0" dirty="0" err="1"/>
              <a:t>Klik</a:t>
            </a:r>
            <a:r>
              <a:rPr lang="nl-NL" noProof="0" dirty="0"/>
              <a:t> </a:t>
            </a:r>
            <a:r>
              <a:rPr lang="nl-NL" noProof="0" dirty="0" err="1"/>
              <a:t>om</a:t>
            </a:r>
            <a:r>
              <a:rPr lang="nl-NL" noProof="0" dirty="0"/>
              <a:t> de </a:t>
            </a:r>
            <a:r>
              <a:rPr lang="nl-NL" noProof="0" dirty="0" err="1"/>
              <a:t>modelstijlen</a:t>
            </a:r>
            <a:r>
              <a:rPr lang="nl-NL" noProof="0" dirty="0"/>
              <a:t> </a:t>
            </a:r>
            <a:r>
              <a:rPr lang="nl-NL" noProof="0" dirty="0" err="1"/>
              <a:t>te</a:t>
            </a:r>
            <a:r>
              <a:rPr lang="nl-NL" noProof="0" dirty="0"/>
              <a:t> </a:t>
            </a:r>
            <a:r>
              <a:rPr lang="nl-NL" noProof="0" dirty="0" err="1"/>
              <a:t>bewerken</a:t>
            </a:r>
            <a:endParaRPr lang="nl-NL" noProof="0" dirty="0"/>
          </a:p>
          <a:p>
            <a:pPr lvl="1"/>
            <a:r>
              <a:rPr lang="nl-NL" noProof="0" dirty="0" err="1"/>
              <a:t>Tweede</a:t>
            </a:r>
            <a:r>
              <a:rPr lang="nl-NL" noProof="0" dirty="0"/>
              <a:t> </a:t>
            </a:r>
            <a:r>
              <a:rPr lang="nl-NL" noProof="0" dirty="0" err="1"/>
              <a:t>niveau</a:t>
            </a:r>
            <a:endParaRPr lang="nl-NL" noProof="0" dirty="0"/>
          </a:p>
          <a:p>
            <a:pPr lvl="2"/>
            <a:r>
              <a:rPr lang="nl-NL" noProof="0" dirty="0" err="1"/>
              <a:t>Derde</a:t>
            </a:r>
            <a:r>
              <a:rPr lang="nl-NL" noProof="0" dirty="0"/>
              <a:t> </a:t>
            </a:r>
            <a:r>
              <a:rPr lang="nl-NL" noProof="0" dirty="0" err="1"/>
              <a:t>niveau</a:t>
            </a:r>
            <a:endParaRPr lang="nl-NL" noProof="0" dirty="0"/>
          </a:p>
          <a:p>
            <a:pPr lvl="3"/>
            <a:r>
              <a:rPr lang="nl-NL" noProof="0" dirty="0" err="1"/>
              <a:t>Vierde</a:t>
            </a:r>
            <a:r>
              <a:rPr lang="nl-NL" noProof="0" dirty="0"/>
              <a:t> </a:t>
            </a:r>
            <a:r>
              <a:rPr lang="nl-NL" noProof="0" dirty="0" err="1"/>
              <a:t>niveau</a:t>
            </a:r>
            <a:endParaRPr lang="nl-NL" noProof="0" dirty="0"/>
          </a:p>
          <a:p>
            <a:pPr lvl="4"/>
            <a:r>
              <a:rPr lang="nl-NL" noProof="0" dirty="0" err="1"/>
              <a:t>Vijfde</a:t>
            </a:r>
            <a:r>
              <a:rPr lang="nl-NL" noProof="0" dirty="0"/>
              <a:t> </a:t>
            </a:r>
            <a:r>
              <a:rPr lang="nl-NL" noProof="0" dirty="0" err="1"/>
              <a:t>niveau</a:t>
            </a:r>
            <a:endParaRPr lang="nl-NL" noProof="0" dirty="0"/>
          </a:p>
        </p:txBody>
      </p:sp>
      <p:sp>
        <p:nvSpPr>
          <p:cNvPr id="4" name="Date Placeholder 1" descr="Date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79ECF-F74D-4EC3-A0AD-D5FD447E40A8}" type="datetime4">
              <a:rPr lang="nl-NL"/>
              <a:pPr>
                <a:defRPr/>
              </a:pPr>
              <a:t>4 oktober 2023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1739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gdia met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000" y="1295999"/>
            <a:ext cx="8402400" cy="400110"/>
          </a:xfrm>
        </p:spPr>
        <p:txBody>
          <a:bodyPr/>
          <a:lstStyle/>
          <a:p>
            <a:r>
              <a:rPr lang="nl-NL" noProof="0"/>
              <a:t>Klik om de stijl te bewerken</a:t>
            </a:r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1"/>
          </p:nvPr>
        </p:nvSpPr>
        <p:spPr>
          <a:xfrm>
            <a:off x="468000" y="2070000"/>
            <a:ext cx="8402400" cy="4140000"/>
          </a:xfrm>
        </p:spPr>
        <p:txBody>
          <a:bodyPr/>
          <a:lstStyle/>
          <a:p>
            <a:pPr lvl="0"/>
            <a:endParaRPr lang="nl-NL" noProof="0"/>
          </a:p>
        </p:txBody>
      </p:sp>
      <p:sp>
        <p:nvSpPr>
          <p:cNvPr id="4" name="Date Placeholder 1" descr="Date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4B79A-0497-42FB-8132-B5F0EAE3E5D8}" type="datetime4">
              <a:rPr lang="nl-NL"/>
              <a:pPr>
                <a:defRPr/>
              </a:pPr>
              <a:t>4 oktober 2023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54890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gdia met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000" y="1295999"/>
            <a:ext cx="8402400" cy="400110"/>
          </a:xfrm>
        </p:spPr>
        <p:txBody>
          <a:bodyPr/>
          <a:lstStyle/>
          <a:p>
            <a:r>
              <a:rPr lang="nl-NL" noProof="0"/>
              <a:t>Klik om de stijl te bewerken</a:t>
            </a:r>
          </a:p>
        </p:txBody>
      </p:sp>
      <p:sp>
        <p:nvSpPr>
          <p:cNvPr id="5" name="Tijdelijke aanduiding voor grafiek 4"/>
          <p:cNvSpPr>
            <a:spLocks noGrp="1"/>
          </p:cNvSpPr>
          <p:nvPr>
            <p:ph type="chart" sz="quarter" idx="11"/>
          </p:nvPr>
        </p:nvSpPr>
        <p:spPr>
          <a:xfrm>
            <a:off x="468313" y="2070000"/>
            <a:ext cx="8402400" cy="4140000"/>
          </a:xfrm>
        </p:spPr>
        <p:txBody>
          <a:bodyPr/>
          <a:lstStyle/>
          <a:p>
            <a:pPr lvl="0"/>
            <a:endParaRPr lang="nl-NL" noProof="0"/>
          </a:p>
        </p:txBody>
      </p:sp>
      <p:sp>
        <p:nvSpPr>
          <p:cNvPr id="4" name="Date Placeholder 1" descr="Date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5A213-508D-454F-8F30-604C67F2625A}" type="datetime4">
              <a:rPr lang="nl-NL"/>
              <a:pPr>
                <a:defRPr/>
              </a:pPr>
              <a:t>4 oktober 2023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5901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gdia met illustr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000" y="1295999"/>
            <a:ext cx="8402400" cy="400110"/>
          </a:xfrm>
        </p:spPr>
        <p:txBody>
          <a:bodyPr/>
          <a:lstStyle/>
          <a:p>
            <a:r>
              <a:rPr lang="nl-NL" noProof="0"/>
              <a:t>Klik om de stijl te bewerken</a:t>
            </a:r>
          </a:p>
        </p:txBody>
      </p:sp>
      <p:sp>
        <p:nvSpPr>
          <p:cNvPr id="5" name="Tijdelijke aanduiding voor illustratie 4"/>
          <p:cNvSpPr>
            <a:spLocks noGrp="1"/>
          </p:cNvSpPr>
          <p:nvPr>
            <p:ph type="clipArt" sz="quarter" idx="11"/>
          </p:nvPr>
        </p:nvSpPr>
        <p:spPr>
          <a:xfrm>
            <a:off x="468312" y="2070000"/>
            <a:ext cx="8402400" cy="4140000"/>
          </a:xfrm>
        </p:spPr>
        <p:txBody>
          <a:bodyPr/>
          <a:lstStyle/>
          <a:p>
            <a:pPr lvl="0"/>
            <a:endParaRPr lang="nl-NL" noProof="0"/>
          </a:p>
        </p:txBody>
      </p:sp>
      <p:sp>
        <p:nvSpPr>
          <p:cNvPr id="4" name="Date Placeholder 1" descr="Date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4CDA5-5859-4ECC-8DC2-3B64435283AD}" type="datetime4">
              <a:rPr lang="nl-NL"/>
              <a:pPr>
                <a:defRPr/>
              </a:pPr>
              <a:t>4 oktober 2023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56028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pKleurvlakOnder" descr="Bar_Bottom"/>
          <p:cNvSpPr>
            <a:spLocks noChangeArrowheads="1"/>
          </p:cNvSpPr>
          <p:nvPr/>
        </p:nvSpPr>
        <p:spPr bwMode="auto">
          <a:xfrm>
            <a:off x="0" y="6318250"/>
            <a:ext cx="9144000" cy="539750"/>
          </a:xfrm>
          <a:prstGeom prst="rect">
            <a:avLst/>
          </a:prstGeom>
          <a:solidFill>
            <a:srgbClr val="F9E1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defRPr/>
            </a:pPr>
            <a:endParaRPr lang="nl-NL" altLang="nl-NL" sz="1800" smtClea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2070100"/>
            <a:ext cx="8402637" cy="414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 err="1"/>
              <a:t>Klik</a:t>
            </a:r>
            <a:r>
              <a:rPr lang="nl-NL" dirty="0"/>
              <a:t> </a:t>
            </a:r>
            <a:r>
              <a:rPr lang="nl-NL" dirty="0" err="1"/>
              <a:t>om</a:t>
            </a:r>
            <a:r>
              <a:rPr lang="nl-NL" dirty="0"/>
              <a:t> het </a:t>
            </a:r>
            <a:r>
              <a:rPr lang="nl-NL" dirty="0" err="1"/>
              <a:t>opmaakprofiel</a:t>
            </a:r>
            <a:r>
              <a:rPr lang="nl-NL" dirty="0"/>
              <a:t> van de </a:t>
            </a:r>
            <a:r>
              <a:rPr lang="nl-NL" dirty="0" err="1"/>
              <a:t>modeltekst</a:t>
            </a:r>
            <a:r>
              <a:rPr lang="nl-NL" dirty="0"/>
              <a:t> </a:t>
            </a:r>
            <a:r>
              <a:rPr lang="nl-NL" dirty="0" err="1"/>
              <a:t>te</a:t>
            </a:r>
            <a:r>
              <a:rPr lang="nl-NL" dirty="0"/>
              <a:t> </a:t>
            </a:r>
            <a:r>
              <a:rPr lang="nl-NL" dirty="0" err="1"/>
              <a:t>bewerken</a:t>
            </a:r>
            <a:endParaRPr lang="nl-NL" dirty="0"/>
          </a:p>
          <a:p>
            <a:pPr lvl="1"/>
            <a:r>
              <a:rPr lang="nl-NL" dirty="0"/>
              <a:t>Tweede </a:t>
            </a:r>
            <a:r>
              <a:rPr lang="nl-NL" dirty="0" err="1"/>
              <a:t>niveau</a:t>
            </a:r>
            <a:r>
              <a:rPr lang="nl-NL" dirty="0"/>
              <a:t> </a:t>
            </a:r>
          </a:p>
          <a:p>
            <a:pPr lvl="2"/>
            <a:r>
              <a:rPr lang="nl-NL" dirty="0" err="1"/>
              <a:t>Derde</a:t>
            </a:r>
            <a:r>
              <a:rPr lang="nl-NL" dirty="0"/>
              <a:t> niveau</a:t>
            </a:r>
          </a:p>
          <a:p>
            <a:pPr lvl="4"/>
            <a:r>
              <a:rPr lang="nl-NL" dirty="0"/>
              <a:t> Vierde niveau</a:t>
            </a:r>
          </a:p>
          <a:p>
            <a:pPr lvl="5"/>
            <a:r>
              <a:rPr lang="nl-NL" dirty="0"/>
              <a:t>Vijfde niveau</a:t>
            </a:r>
          </a:p>
        </p:txBody>
      </p:sp>
      <p:sp>
        <p:nvSpPr>
          <p:cNvPr id="1028" name="shpTekst" descr="Bar_Top"/>
          <p:cNvSpPr>
            <a:spLocks noChangeArrowheads="1"/>
          </p:cNvSpPr>
          <p:nvPr/>
        </p:nvSpPr>
        <p:spPr bwMode="auto">
          <a:xfrm>
            <a:off x="0" y="0"/>
            <a:ext cx="9144000" cy="1071563"/>
          </a:xfrm>
          <a:prstGeom prst="rect">
            <a:avLst/>
          </a:prstGeom>
          <a:solidFill>
            <a:srgbClr val="F9E1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defRPr/>
            </a:pPr>
            <a:endParaRPr lang="nl-NL" altLang="nl-NL" sz="1800" smtClea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029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295400"/>
            <a:ext cx="840263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nl-NL" altLang="nl-NL" smtClean="0"/>
          </a:p>
        </p:txBody>
      </p:sp>
      <p:sp>
        <p:nvSpPr>
          <p:cNvPr id="1030" name="shpKleurvlakBoven"/>
          <p:cNvSpPr>
            <a:spLocks noChangeArrowheads="1"/>
          </p:cNvSpPr>
          <p:nvPr/>
        </p:nvSpPr>
        <p:spPr bwMode="auto">
          <a:xfrm>
            <a:off x="5037138" y="6423025"/>
            <a:ext cx="3152775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nl-NL" altLang="nl-NL" sz="1000" smtClean="0">
                <a:cs typeface="Arial" charset="0"/>
              </a:rPr>
              <a:t>Rijkswaterstaat</a:t>
            </a:r>
          </a:p>
        </p:txBody>
      </p:sp>
      <p:sp>
        <p:nvSpPr>
          <p:cNvPr id="1031" name="shpBeeldmerk"/>
          <p:cNvSpPr>
            <a:spLocks noChangeArrowheads="1"/>
          </p:cNvSpPr>
          <p:nvPr/>
        </p:nvSpPr>
        <p:spPr bwMode="auto">
          <a:xfrm>
            <a:off x="468313" y="6613525"/>
            <a:ext cx="1903412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4CAECD2E-6332-4D21-93BA-0A640475DD18}" type="slidenum">
              <a:rPr lang="nl-NL" altLang="nl-NL" sz="1000" smtClean="0"/>
              <a:pPr>
                <a:defRPr/>
              </a:pPr>
              <a:t>‹nr.›</a:t>
            </a:fld>
            <a:endParaRPr lang="nl-NL" altLang="nl-NL" sz="1000" smtClean="0"/>
          </a:p>
        </p:txBody>
      </p:sp>
      <p:sp>
        <p:nvSpPr>
          <p:cNvPr id="1032" name="ZwarteBalk" hidden="1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endParaRPr lang="nl-NL" altLang="nl-NL" smtClean="0">
              <a:cs typeface="Arial" charset="0"/>
            </a:endParaRPr>
          </a:p>
        </p:txBody>
      </p:sp>
      <p:pic>
        <p:nvPicPr>
          <p:cNvPr id="1033" name="LogoLandmacht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463" y="4763"/>
            <a:ext cx="439737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Date Placeholder 1" descr="Date"/>
          <p:cNvSpPr>
            <a:spLocks noGrp="1"/>
          </p:cNvSpPr>
          <p:nvPr>
            <p:ph type="dt" sz="half" idx="2"/>
          </p:nvPr>
        </p:nvSpPr>
        <p:spPr>
          <a:xfrm>
            <a:off x="7264400" y="6613525"/>
            <a:ext cx="1508125" cy="1190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spcBef>
                <a:spcPct val="50000"/>
              </a:spcBef>
              <a:defRPr sz="100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BB59BDE6-E0D8-4BDF-8884-7113508E76BB}" type="datetime4">
              <a:rPr lang="nl-NL"/>
              <a:pPr>
                <a:defRPr/>
              </a:pPr>
              <a:t>4 oktober 2023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55" r:id="rId2"/>
    <p:sldLayoutId id="2147483756" r:id="rId3"/>
    <p:sldLayoutId id="2147483757" r:id="rId4"/>
    <p:sldLayoutId id="2147483758" r:id="rId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7BC7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7BC7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7BC7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7BC7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7BC7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ts val="425"/>
        </a:spcBef>
        <a:spcAft>
          <a:spcPct val="0"/>
        </a:spcAft>
        <a:buFont typeface="Arial" panose="020B0604020202020204" pitchFamily="34" charset="0"/>
        <a:buChar char="•"/>
        <a:defRPr>
          <a:solidFill>
            <a:srgbClr val="000000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ts val="425"/>
        </a:spcBef>
        <a:spcAft>
          <a:spcPct val="0"/>
        </a:spcAft>
        <a:buFont typeface="Verdana" panose="020B0604030504040204" pitchFamily="34" charset="0"/>
        <a:buChar char="–"/>
        <a:defRPr>
          <a:solidFill>
            <a:srgbClr val="000000"/>
          </a:solidFill>
          <a:latin typeface="+mn-lt"/>
        </a:defRPr>
      </a:lvl2pPr>
      <a:lvl3pPr marL="965200" indent="-342900" algn="l" rtl="0" eaLnBrk="0" fontAlgn="base" hangingPunct="0">
        <a:spcBef>
          <a:spcPts val="425"/>
        </a:spcBef>
        <a:spcAft>
          <a:spcPct val="0"/>
        </a:spcAft>
        <a:buFont typeface="Arial" panose="020B0604020202020204" pitchFamily="34" charset="0"/>
        <a:buChar char="•"/>
        <a:defRPr>
          <a:solidFill>
            <a:srgbClr val="000000"/>
          </a:solidFill>
          <a:latin typeface="+mn-lt"/>
        </a:defRPr>
      </a:lvl3pPr>
      <a:lvl4pPr marL="989013" algn="l" rtl="0" eaLnBrk="0" fontAlgn="base" hangingPunct="0">
        <a:spcBef>
          <a:spcPct val="5000"/>
        </a:spcBef>
        <a:spcAft>
          <a:spcPct val="0"/>
        </a:spcAft>
        <a:buFont typeface="Verdana" panose="020B0604030504040204" pitchFamily="34" charset="0"/>
        <a:defRPr sz="2200">
          <a:solidFill>
            <a:srgbClr val="000000"/>
          </a:solidFill>
          <a:latin typeface="+mn-lt"/>
        </a:defRPr>
      </a:lvl4pPr>
      <a:lvl5pPr marL="1631950" indent="-285750" algn="l" rtl="0" eaLnBrk="0" fontAlgn="base" hangingPunct="0">
        <a:spcBef>
          <a:spcPts val="425"/>
        </a:spcBef>
        <a:spcAft>
          <a:spcPct val="0"/>
        </a:spcAft>
        <a:buFont typeface="Verdana" panose="020B0604030504040204" pitchFamily="34" charset="0"/>
        <a:buChar char="–"/>
        <a:defRPr>
          <a:solidFill>
            <a:srgbClr val="000000"/>
          </a:solidFill>
          <a:latin typeface="+mn-lt"/>
        </a:defRPr>
      </a:lvl5pPr>
      <a:lvl6pPr marL="1803400" algn="l" rtl="0" eaLnBrk="1" fontAlgn="base" hangingPunct="1">
        <a:spcBef>
          <a:spcPts val="423"/>
        </a:spcBef>
        <a:spcAft>
          <a:spcPct val="0"/>
        </a:spcAft>
        <a:buFont typeface="Verdana" pitchFamily="34" charset="0"/>
        <a:buChar char="»"/>
        <a:defRPr sz="1800" baseline="0">
          <a:solidFill>
            <a:srgbClr val="000000"/>
          </a:solidFill>
          <a:latin typeface="+mn-lt"/>
        </a:defRPr>
      </a:lvl6pPr>
      <a:lvl7pPr marL="2260600" algn="l" rtl="0" eaLnBrk="1" fontAlgn="base" hangingPunct="1">
        <a:spcBef>
          <a:spcPct val="5000"/>
        </a:spcBef>
        <a:spcAft>
          <a:spcPct val="0"/>
        </a:spcAft>
        <a:buFont typeface="Verdana" pitchFamily="34" charset="0"/>
        <a:buChar char="»"/>
        <a:defRPr sz="2200">
          <a:solidFill>
            <a:srgbClr val="000000"/>
          </a:solidFill>
          <a:latin typeface="+mn-lt"/>
        </a:defRPr>
      </a:lvl7pPr>
      <a:lvl8pPr marL="2717800" algn="l" rtl="0" eaLnBrk="1" fontAlgn="base" hangingPunct="1">
        <a:spcBef>
          <a:spcPct val="5000"/>
        </a:spcBef>
        <a:spcAft>
          <a:spcPct val="0"/>
        </a:spcAft>
        <a:buFont typeface="Verdana" pitchFamily="34" charset="0"/>
        <a:buChar char="»"/>
        <a:defRPr sz="2200">
          <a:solidFill>
            <a:srgbClr val="000000"/>
          </a:solidFill>
          <a:latin typeface="+mn-lt"/>
        </a:defRPr>
      </a:lvl8pPr>
      <a:lvl9pPr marL="3175000" algn="l" rtl="0" eaLnBrk="1" fontAlgn="base" hangingPunct="1">
        <a:spcBef>
          <a:spcPct val="5000"/>
        </a:spcBef>
        <a:spcAft>
          <a:spcPct val="0"/>
        </a:spcAft>
        <a:buFont typeface="Verdana" pitchFamily="34" charset="0"/>
        <a:buChar char="»"/>
        <a:defRPr sz="2200">
          <a:solidFill>
            <a:srgbClr val="000000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nderned.nl/egid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4"/>
          <p:cNvSpPr>
            <a:spLocks noGrp="1"/>
          </p:cNvSpPr>
          <p:nvPr>
            <p:ph type="ctrTitle"/>
          </p:nvPr>
        </p:nvSpPr>
        <p:spPr>
          <a:xfrm>
            <a:off x="4769096" y="2664473"/>
            <a:ext cx="4179764" cy="812031"/>
          </a:xfrm>
        </p:spPr>
        <p:txBody>
          <a:bodyPr/>
          <a:lstStyle/>
          <a:p>
            <a:pPr eaLnBrk="1" hangingPunct="1"/>
            <a:r>
              <a:rPr lang="nl-NL" altLang="nl-NL" dirty="0" smtClean="0"/>
              <a:t>Inlichtingenbijeenkomst</a:t>
            </a:r>
            <a:br>
              <a:rPr lang="nl-NL" altLang="nl-NL" dirty="0" smtClean="0"/>
            </a:br>
            <a:r>
              <a:rPr lang="nl-NL" altLang="nl-NL" sz="1600" dirty="0" smtClean="0"/>
              <a:t>(10:00-11:00)</a:t>
            </a:r>
          </a:p>
        </p:txBody>
      </p:sp>
      <p:sp>
        <p:nvSpPr>
          <p:cNvPr id="5123" name="Ondertitel 5"/>
          <p:cNvSpPr>
            <a:spLocks noGrp="1"/>
          </p:cNvSpPr>
          <p:nvPr>
            <p:ph type="subTitle" idx="1"/>
          </p:nvPr>
        </p:nvSpPr>
        <p:spPr>
          <a:xfrm>
            <a:off x="5037138" y="4077072"/>
            <a:ext cx="3598862" cy="1752600"/>
          </a:xfrm>
        </p:spPr>
        <p:txBody>
          <a:bodyPr/>
          <a:lstStyle/>
          <a:p>
            <a:pPr eaLnBrk="1" hangingPunct="1"/>
            <a:r>
              <a:rPr lang="en-US" altLang="nl-NL" dirty="0" err="1" smtClean="0"/>
              <a:t>Opleidingsprogramma</a:t>
            </a:r>
            <a:r>
              <a:rPr lang="en-US" altLang="nl-NL" dirty="0" smtClean="0"/>
              <a:t> HWBP</a:t>
            </a:r>
            <a:endParaRPr lang="nl-NL" altLang="nl-NL" dirty="0" smtClean="0"/>
          </a:p>
          <a:p>
            <a:pPr eaLnBrk="1" hangingPunct="1"/>
            <a:endParaRPr lang="nl-NL" altLang="nl-NL" dirty="0" smtClean="0"/>
          </a:p>
          <a:p>
            <a:pPr eaLnBrk="1" hangingPunct="1"/>
            <a:r>
              <a:rPr lang="nl-NL" altLang="nl-NL" dirty="0" smtClean="0"/>
              <a:t>Zaaknummer 31184707</a:t>
            </a:r>
          </a:p>
        </p:txBody>
      </p:sp>
      <p:sp>
        <p:nvSpPr>
          <p:cNvPr id="5124" name="Date Placeholder 1" descr="Date"/>
          <p:cNvSpPr txBox="1">
            <a:spLocks/>
          </p:cNvSpPr>
          <p:nvPr/>
        </p:nvSpPr>
        <p:spPr bwMode="auto">
          <a:xfrm>
            <a:off x="5037138" y="6516688"/>
            <a:ext cx="393065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425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Verdana" panose="020B0604030504040204" pitchFamily="34" charset="0"/>
              </a:defRPr>
            </a:lvl1pPr>
            <a:lvl2pPr marL="741363" indent="-284163">
              <a:spcBef>
                <a:spcPts val="425"/>
              </a:spcBef>
              <a:buFont typeface="Verdana" panose="020B0604030504040204" pitchFamily="34" charset="0"/>
              <a:buChar char="–"/>
              <a:defRPr>
                <a:solidFill>
                  <a:srgbClr val="000000"/>
                </a:solidFill>
                <a:latin typeface="Verdana" panose="020B0604030504040204" pitchFamily="34" charset="0"/>
              </a:defRPr>
            </a:lvl2pPr>
            <a:lvl3pPr marL="965200" indent="-342900">
              <a:spcBef>
                <a:spcPts val="425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5000"/>
              </a:spcBef>
              <a:buFont typeface="Verdana" panose="020B0604030504040204" pitchFamily="34" charset="0"/>
              <a:defRPr sz="2200">
                <a:solidFill>
                  <a:srgbClr val="000000"/>
                </a:solidFill>
                <a:latin typeface="Verdana" panose="020B0604030504040204" pitchFamily="34" charset="0"/>
              </a:defRPr>
            </a:lvl4pPr>
            <a:lvl5pPr marL="1631950" indent="-285750">
              <a:spcBef>
                <a:spcPts val="425"/>
              </a:spcBef>
              <a:buFont typeface="Verdana" panose="020B0604030504040204" pitchFamily="34" charset="0"/>
              <a:buChar char="–"/>
              <a:defRPr>
                <a:solidFill>
                  <a:srgbClr val="000000"/>
                </a:solidFill>
                <a:latin typeface="Verdana" panose="020B0604030504040204" pitchFamily="34" charset="0"/>
              </a:defRPr>
            </a:lvl5pPr>
            <a:lvl6pPr marL="2089150" indent="-285750" eaLnBrk="0" fontAlgn="base" hangingPunct="0">
              <a:spcBef>
                <a:spcPts val="425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>
                <a:solidFill>
                  <a:srgbClr val="000000"/>
                </a:solidFill>
                <a:latin typeface="Verdana" panose="020B0604030504040204" pitchFamily="34" charset="0"/>
              </a:defRPr>
            </a:lvl6pPr>
            <a:lvl7pPr marL="2546350" indent="-285750" eaLnBrk="0" fontAlgn="base" hangingPunct="0">
              <a:spcBef>
                <a:spcPts val="425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>
                <a:solidFill>
                  <a:srgbClr val="000000"/>
                </a:solidFill>
                <a:latin typeface="Verdana" panose="020B0604030504040204" pitchFamily="34" charset="0"/>
              </a:defRPr>
            </a:lvl7pPr>
            <a:lvl8pPr marL="3003550" indent="-285750" eaLnBrk="0" fontAlgn="base" hangingPunct="0">
              <a:spcBef>
                <a:spcPts val="425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>
                <a:solidFill>
                  <a:srgbClr val="000000"/>
                </a:solidFill>
                <a:latin typeface="Verdana" panose="020B0604030504040204" pitchFamily="34" charset="0"/>
              </a:defRPr>
            </a:lvl8pPr>
            <a:lvl9pPr marL="3460750" indent="-285750" eaLnBrk="0" fontAlgn="base" hangingPunct="0">
              <a:spcBef>
                <a:spcPts val="425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>
                <a:solidFill>
                  <a:srgbClr val="000000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000" dirty="0" smtClean="0">
                <a:solidFill>
                  <a:schemeClr val="tx1"/>
                </a:solidFill>
              </a:rPr>
              <a:t>04 oktober 2022 10:00-11:00</a:t>
            </a:r>
            <a:endParaRPr lang="nl-NL" altLang="nl-NL" sz="1000" dirty="0">
              <a:solidFill>
                <a:schemeClr val="tx1"/>
              </a:solidFill>
            </a:endParaRPr>
          </a:p>
        </p:txBody>
      </p:sp>
      <p:pic>
        <p:nvPicPr>
          <p:cNvPr id="5128" name="LogoLandmach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79" r="45268"/>
          <a:stretch>
            <a:fillRect/>
          </a:stretch>
        </p:blipFill>
        <p:spPr bwMode="auto">
          <a:xfrm>
            <a:off x="4067175" y="1588"/>
            <a:ext cx="936625" cy="199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Afbeelding 6" descr="Logo van het Hoogwaterbeschermingsprogramma"/>
          <p:cNvPicPr/>
          <p:nvPr/>
        </p:nvPicPr>
        <p:blipFill>
          <a:blip r:embed="rId4"/>
          <a:stretch>
            <a:fillRect/>
          </a:stretch>
        </p:blipFill>
        <p:spPr>
          <a:xfrm>
            <a:off x="971600" y="332656"/>
            <a:ext cx="2232248" cy="8206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400050"/>
          </a:xfrm>
        </p:spPr>
        <p:txBody>
          <a:bodyPr/>
          <a:lstStyle/>
          <a:p>
            <a:pPr eaLnBrk="1" hangingPunct="1"/>
            <a:r>
              <a:rPr lang="nl-NL" altLang="nl-NL" smtClean="0"/>
              <a:t>Disclaimer</a:t>
            </a:r>
          </a:p>
        </p:txBody>
      </p:sp>
      <p:sp>
        <p:nvSpPr>
          <p:cNvPr id="6147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468313" y="2070100"/>
            <a:ext cx="8402637" cy="4140200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nl-NL" altLang="nl-NL" dirty="0" smtClean="0"/>
              <a:t>Deze presentatie dient als verduidelijking (ten behoeve van de inschrijvingsfase).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nl-NL" altLang="nl-NL" dirty="0" smtClean="0"/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nl-NL" altLang="nl-NL" dirty="0" smtClean="0"/>
              <a:t>Bij eventuele afwijkingen ten opzichte van de contractstukken dienen de contractstukken te worden aangehouden. 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nl-NL" altLang="nl-NL" dirty="0" smtClean="0"/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nl-NL" altLang="nl-NL" dirty="0" smtClean="0"/>
              <a:t>Alles wat hier wordt gezegd is ter informatie. De Nota’s van Inlichtingen zijn bindend en kunnen op details afwijken.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400050"/>
          </a:xfrm>
        </p:spPr>
        <p:txBody>
          <a:bodyPr/>
          <a:lstStyle/>
          <a:p>
            <a:pPr eaLnBrk="1" hangingPunct="1"/>
            <a:r>
              <a:rPr lang="nl-NL" altLang="nl-NL" smtClean="0"/>
              <a:t>Agenda 10:00-10:45</a:t>
            </a:r>
            <a:endParaRPr lang="nl-NL" altLang="nl-NL" dirty="0" smtClean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468313" y="2070100"/>
            <a:ext cx="8402637" cy="4140200"/>
          </a:xfrm>
        </p:spPr>
        <p:txBody>
          <a:bodyPr/>
          <a:lstStyle/>
          <a:p>
            <a:pPr eaLnBrk="1" hangingPunct="1">
              <a:spcBef>
                <a:spcPts val="423"/>
              </a:spcBef>
              <a:buFont typeface="Arial" panose="020B0604020202020204" pitchFamily="34" charset="0"/>
              <a:buAutoNum type="arabicPeriod"/>
              <a:defRPr/>
            </a:pPr>
            <a:r>
              <a:rPr lang="nl-NL" sz="1600" dirty="0" smtClean="0"/>
              <a:t>Welkom &amp; voorstelronde</a:t>
            </a:r>
            <a:r>
              <a:rPr lang="nl-NL" sz="1600" dirty="0"/>
              <a:t> (</a:t>
            </a:r>
            <a:r>
              <a:rPr lang="nl-NL" sz="1600" dirty="0" smtClean="0"/>
              <a:t>10:00-10:10) </a:t>
            </a:r>
          </a:p>
          <a:p>
            <a:pPr eaLnBrk="1" hangingPunct="1">
              <a:spcBef>
                <a:spcPts val="423"/>
              </a:spcBef>
              <a:buFont typeface="Arial" panose="020B0604020202020204" pitchFamily="34" charset="0"/>
              <a:buAutoNum type="arabicPeriod"/>
              <a:defRPr/>
            </a:pPr>
            <a:r>
              <a:rPr lang="nl-NL" sz="1600" dirty="0" smtClean="0"/>
              <a:t>Toelichting opdracht (10:10-10:30)</a:t>
            </a:r>
          </a:p>
          <a:p>
            <a:pPr eaLnBrk="1" hangingPunct="1">
              <a:spcBef>
                <a:spcPts val="423"/>
              </a:spcBef>
              <a:buFont typeface="Arial" panose="020B0604020202020204" pitchFamily="34" charset="0"/>
              <a:buAutoNum type="arabicPeriod"/>
              <a:defRPr/>
            </a:pPr>
            <a:r>
              <a:rPr lang="nl-NL" sz="1600" dirty="0" smtClean="0"/>
              <a:t>Procedure aanbesteding / </a:t>
            </a:r>
            <a:r>
              <a:rPr lang="nl-NL" sz="1600" dirty="0" err="1" smtClean="0"/>
              <a:t>TenderNed</a:t>
            </a:r>
            <a:r>
              <a:rPr lang="nl-NL" sz="1600" dirty="0" smtClean="0"/>
              <a:t> (10:30-10:40)</a:t>
            </a:r>
            <a:endParaRPr lang="nl-NL" sz="1600" dirty="0"/>
          </a:p>
          <a:p>
            <a:pPr eaLnBrk="1" hangingPunct="1">
              <a:spcBef>
                <a:spcPts val="423"/>
              </a:spcBef>
              <a:buFont typeface="Arial" panose="020B0604020202020204" pitchFamily="34" charset="0"/>
              <a:buAutoNum type="arabicPeriod"/>
              <a:defRPr/>
            </a:pPr>
            <a:r>
              <a:rPr lang="nl-NL" sz="1600" dirty="0" smtClean="0"/>
              <a:t>Afsluiting (10:40-10:45)</a:t>
            </a:r>
          </a:p>
          <a:p>
            <a:pPr marL="0" indent="0" eaLnBrk="1" hangingPunct="1">
              <a:spcBef>
                <a:spcPts val="423"/>
              </a:spcBef>
              <a:buFont typeface="Arial" panose="020B0604020202020204" pitchFamily="34" charset="0"/>
              <a:buNone/>
              <a:defRPr/>
            </a:pPr>
            <a:endParaRPr lang="nl-NL" sz="1600" dirty="0"/>
          </a:p>
          <a:p>
            <a:pPr marL="0" indent="0" eaLnBrk="1" hangingPunct="1">
              <a:spcBef>
                <a:spcPts val="423"/>
              </a:spcBef>
              <a:buFont typeface="Arial" panose="020B0604020202020204" pitchFamily="34" charset="0"/>
              <a:buNone/>
              <a:defRPr/>
            </a:pPr>
            <a:endParaRPr lang="nl-NL" sz="1600" dirty="0" smtClean="0">
              <a:solidFill>
                <a:srgbClr val="FF0000"/>
              </a:solidFill>
            </a:endParaRPr>
          </a:p>
          <a:p>
            <a:pPr marL="0" indent="0" eaLnBrk="1" hangingPunct="1">
              <a:spcBef>
                <a:spcPts val="423"/>
              </a:spcBef>
              <a:buFont typeface="Arial" panose="020B0604020202020204" pitchFamily="34" charset="0"/>
              <a:buNone/>
              <a:defRPr/>
            </a:pP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6407150" cy="400050"/>
          </a:xfrm>
        </p:spPr>
        <p:txBody>
          <a:bodyPr/>
          <a:lstStyle/>
          <a:p>
            <a:r>
              <a:rPr lang="nl-NL" altLang="nl-NL" dirty="0" smtClean="0"/>
              <a:t>Context achtergrond</a:t>
            </a:r>
          </a:p>
        </p:txBody>
      </p:sp>
      <p:sp>
        <p:nvSpPr>
          <p:cNvPr id="1024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468313" y="2070100"/>
            <a:ext cx="8402637" cy="4140200"/>
          </a:xfrm>
        </p:spPr>
        <p:txBody>
          <a:bodyPr/>
          <a:lstStyle/>
          <a:p>
            <a:pPr>
              <a:spcAft>
                <a:spcPts val="800"/>
              </a:spcAft>
            </a:pPr>
            <a:r>
              <a:rPr lang="nl-NL" altLang="nl-NL" sz="1600" dirty="0" smtClean="0"/>
              <a:t>Huidige contracten opleidingsprogramma’s lopen af</a:t>
            </a:r>
          </a:p>
          <a:p>
            <a:pPr>
              <a:spcAft>
                <a:spcPts val="800"/>
              </a:spcAft>
            </a:pPr>
            <a:r>
              <a:rPr lang="nl-NL" altLang="nl-NL" sz="1600" dirty="0" smtClean="0"/>
              <a:t>Op zoek naar één samenwerkingspartner </a:t>
            </a:r>
          </a:p>
          <a:p>
            <a:pPr>
              <a:spcAft>
                <a:spcPts val="800"/>
              </a:spcAft>
            </a:pPr>
            <a:r>
              <a:rPr lang="nl-NL" altLang="nl-NL" sz="1600" dirty="0" smtClean="0"/>
              <a:t>In samenwerking een nieuw opleidingsprogramma ontwikkelen</a:t>
            </a:r>
          </a:p>
          <a:p>
            <a:pPr>
              <a:spcAft>
                <a:spcPts val="800"/>
              </a:spcAft>
            </a:pPr>
            <a:endParaRPr lang="nl-NL" altLang="nl-NL" sz="1600" dirty="0"/>
          </a:p>
          <a:p>
            <a:pPr marL="0" indent="0">
              <a:spcAft>
                <a:spcPts val="800"/>
              </a:spcAft>
              <a:buNone/>
            </a:pPr>
            <a:r>
              <a:rPr lang="nl-NL" altLang="nl-NL" sz="1600" dirty="0" smtClean="0"/>
              <a:t>Het beoogde resultaat is het professionaliseren van de medewerkers van de alliantie </a:t>
            </a:r>
            <a:r>
              <a:rPr lang="nl-NL" sz="1600" dirty="0"/>
              <a:t>zodat (HWBP)projecten sneller, slimmer en professioneel worden uitgevoerd</a:t>
            </a:r>
            <a:endParaRPr lang="nl-NL" altLang="nl-NL" sz="1600" dirty="0" smtClean="0"/>
          </a:p>
          <a:p>
            <a:pPr>
              <a:spcAft>
                <a:spcPts val="800"/>
              </a:spcAft>
            </a:pPr>
            <a:endParaRPr lang="nl-NL" altLang="nl-NL" sz="1600" dirty="0" smtClean="0"/>
          </a:p>
          <a:p>
            <a:pPr>
              <a:spcAft>
                <a:spcPts val="800"/>
              </a:spcAft>
            </a:pPr>
            <a:endParaRPr lang="nl-NL" altLang="nl-NL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dirty="0"/>
              <a:t>Context </a:t>
            </a:r>
            <a:r>
              <a:rPr lang="nl-NL" altLang="nl-NL" dirty="0" smtClean="0"/>
              <a:t>achtergrond (2)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Deze overeenkomst is gericht op; </a:t>
            </a:r>
            <a:endParaRPr lang="nl-NL" dirty="0" smtClean="0"/>
          </a:p>
          <a:p>
            <a:pPr marL="0" indent="0">
              <a:buNone/>
            </a:pPr>
            <a:r>
              <a:rPr lang="nl-NL" dirty="0" smtClean="0"/>
              <a:t>1</a:t>
            </a:r>
            <a:r>
              <a:rPr lang="nl-NL" dirty="0"/>
              <a:t>. Het </a:t>
            </a:r>
            <a:r>
              <a:rPr lang="nl-NL" dirty="0" err="1"/>
              <a:t>herontwikkelen</a:t>
            </a:r>
            <a:r>
              <a:rPr lang="nl-NL" dirty="0"/>
              <a:t>/actualiseren van bestaande opleidingen die voor het HWBP zijn ontwikkeld; </a:t>
            </a:r>
            <a:endParaRPr lang="nl-NL" dirty="0" smtClean="0"/>
          </a:p>
          <a:p>
            <a:pPr marL="0" indent="0">
              <a:buNone/>
            </a:pPr>
            <a:r>
              <a:rPr lang="nl-NL" dirty="0" smtClean="0"/>
              <a:t>2</a:t>
            </a:r>
            <a:r>
              <a:rPr lang="nl-NL" dirty="0"/>
              <a:t>. Het ontwikkelen van nieuwe leerinterventies, opleidingen en trainingen; </a:t>
            </a:r>
            <a:endParaRPr lang="nl-NL" dirty="0" smtClean="0"/>
          </a:p>
          <a:p>
            <a:pPr marL="0" indent="0">
              <a:buNone/>
            </a:pPr>
            <a:r>
              <a:rPr lang="nl-NL" dirty="0" smtClean="0"/>
              <a:t>3</a:t>
            </a:r>
            <a:r>
              <a:rPr lang="nl-NL" dirty="0"/>
              <a:t>. Het ontwikkelen van maatwerkleerinterventies voor HWBP-projectteams; </a:t>
            </a:r>
            <a:endParaRPr lang="nl-NL" dirty="0" smtClean="0"/>
          </a:p>
          <a:p>
            <a:pPr marL="0" indent="0">
              <a:buNone/>
            </a:pPr>
            <a:r>
              <a:rPr lang="nl-NL" dirty="0" smtClean="0"/>
              <a:t>4</a:t>
            </a:r>
            <a:r>
              <a:rPr lang="nl-NL" dirty="0"/>
              <a:t>. Het ontwikkelen en faciliteren van blijvend leren. </a:t>
            </a:r>
          </a:p>
        </p:txBody>
      </p:sp>
    </p:spTree>
    <p:extLst>
      <p:ext uri="{BB962C8B-B14F-4D97-AF65-F5344CB8AC3E}">
        <p14:creationId xmlns:p14="http://schemas.microsoft.com/office/powerpoint/2010/main" val="10329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400050"/>
          </a:xfrm>
        </p:spPr>
        <p:txBody>
          <a:bodyPr/>
          <a:lstStyle/>
          <a:p>
            <a:r>
              <a:rPr lang="nl-NL" altLang="nl-NL" dirty="0" smtClean="0"/>
              <a:t>Scope</a:t>
            </a:r>
          </a:p>
        </p:txBody>
      </p:sp>
      <p:sp>
        <p:nvSpPr>
          <p:cNvPr id="14339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468313" y="2070100"/>
            <a:ext cx="8402637" cy="4140200"/>
          </a:xfrm>
        </p:spPr>
        <p:txBody>
          <a:bodyPr/>
          <a:lstStyle/>
          <a:p>
            <a:pPr>
              <a:spcAft>
                <a:spcPts val="800"/>
              </a:spcAft>
            </a:pPr>
            <a:r>
              <a:rPr lang="nl-NL" altLang="nl-NL" sz="1600" dirty="0" smtClean="0">
                <a:solidFill>
                  <a:schemeClr val="tx1"/>
                </a:solidFill>
              </a:rPr>
              <a:t>Samenwerken</a:t>
            </a:r>
          </a:p>
          <a:p>
            <a:pPr lvl="1">
              <a:spcAft>
                <a:spcPts val="800"/>
              </a:spcAft>
            </a:pPr>
            <a:r>
              <a:rPr lang="nl-NL" altLang="nl-NL" sz="1600" dirty="0" smtClean="0">
                <a:solidFill>
                  <a:schemeClr val="tx1"/>
                </a:solidFill>
              </a:rPr>
              <a:t>In alle hiervoor genoemde onderdelen van de opdracht</a:t>
            </a:r>
          </a:p>
          <a:p>
            <a:pPr lvl="2">
              <a:spcAft>
                <a:spcPts val="800"/>
              </a:spcAft>
            </a:pPr>
            <a:r>
              <a:rPr lang="nl-NL" altLang="nl-NL" sz="1600" dirty="0" smtClean="0">
                <a:solidFill>
                  <a:schemeClr val="tx1"/>
                </a:solidFill>
              </a:rPr>
              <a:t>In actueel aanbod (organisatie &amp; uitvoering)</a:t>
            </a:r>
          </a:p>
          <a:p>
            <a:pPr lvl="2">
              <a:spcAft>
                <a:spcPts val="800"/>
              </a:spcAft>
            </a:pPr>
            <a:r>
              <a:rPr lang="nl-NL" altLang="nl-NL" sz="1600" dirty="0" smtClean="0">
                <a:solidFill>
                  <a:schemeClr val="tx1"/>
                </a:solidFill>
              </a:rPr>
              <a:t>Toekomstig aanbod (OAO)</a:t>
            </a:r>
          </a:p>
          <a:p>
            <a:pPr lvl="2">
              <a:spcAft>
                <a:spcPts val="800"/>
              </a:spcAft>
            </a:pPr>
            <a:r>
              <a:rPr lang="nl-NL" altLang="nl-NL" sz="1600" dirty="0" smtClean="0">
                <a:solidFill>
                  <a:schemeClr val="tx1"/>
                </a:solidFill>
              </a:rPr>
              <a:t>Team interventies </a:t>
            </a:r>
          </a:p>
          <a:p>
            <a:pPr lvl="2">
              <a:spcAft>
                <a:spcPts val="800"/>
              </a:spcAft>
            </a:pPr>
            <a:r>
              <a:rPr lang="nl-NL" altLang="nl-NL" sz="1600" dirty="0" smtClean="0">
                <a:solidFill>
                  <a:schemeClr val="tx1"/>
                </a:solidFill>
              </a:rPr>
              <a:t>Blijvend leren</a:t>
            </a:r>
          </a:p>
          <a:p>
            <a:pPr lvl="2">
              <a:spcAft>
                <a:spcPts val="800"/>
              </a:spcAft>
            </a:pPr>
            <a:endParaRPr lang="nl-NL" altLang="nl-NL" sz="1600" dirty="0" smtClean="0">
              <a:solidFill>
                <a:schemeClr val="tx1"/>
              </a:solidFill>
            </a:endParaRPr>
          </a:p>
          <a:p>
            <a:pPr lvl="2">
              <a:spcAft>
                <a:spcPts val="800"/>
              </a:spcAft>
            </a:pPr>
            <a:endParaRPr lang="nl-NL" altLang="nl-NL" sz="1600" dirty="0" smtClean="0">
              <a:solidFill>
                <a:schemeClr val="tx1"/>
              </a:solidFill>
            </a:endParaRPr>
          </a:p>
          <a:p>
            <a:pPr>
              <a:spcAft>
                <a:spcPts val="800"/>
              </a:spcAft>
            </a:pPr>
            <a:endParaRPr lang="nl-NL" altLang="nl-NL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400050"/>
          </a:xfrm>
        </p:spPr>
        <p:txBody>
          <a:bodyPr/>
          <a:lstStyle/>
          <a:p>
            <a:r>
              <a:rPr lang="nl-NL" altLang="nl-NL" dirty="0" smtClean="0"/>
              <a:t>Plan van Aanpak</a:t>
            </a:r>
          </a:p>
        </p:txBody>
      </p:sp>
      <p:sp>
        <p:nvSpPr>
          <p:cNvPr id="5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468313" y="2070100"/>
            <a:ext cx="8402637" cy="4140200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  <a:defRPr/>
            </a:pPr>
            <a:r>
              <a:rPr lang="nl-NL" altLang="nl-NL" sz="1600" dirty="0" smtClean="0"/>
              <a:t>Het </a:t>
            </a:r>
            <a:r>
              <a:rPr lang="nl-NL" altLang="nl-NL" sz="1600" dirty="0"/>
              <a:t>kwalitatieve deel van de inschrijving bevat hetgeen nodig is om te kunnen </a:t>
            </a:r>
          </a:p>
          <a:p>
            <a:pPr marL="0" indent="0">
              <a:spcAft>
                <a:spcPts val="600"/>
              </a:spcAft>
              <a:buNone/>
              <a:defRPr/>
            </a:pPr>
            <a:r>
              <a:rPr lang="nl-NL" altLang="nl-NL" sz="1600" dirty="0"/>
              <a:t>komen tot een kwalitatieve beoordeling van de gunningscriteria voor het bepalen </a:t>
            </a:r>
          </a:p>
          <a:p>
            <a:pPr marL="0" indent="0">
              <a:spcAft>
                <a:spcPts val="600"/>
              </a:spcAft>
              <a:buNone/>
              <a:defRPr/>
            </a:pPr>
            <a:r>
              <a:rPr lang="nl-NL" altLang="nl-NL" sz="1600" dirty="0"/>
              <a:t>van de inschrijving met de BPKV, met een maximum van </a:t>
            </a:r>
            <a:r>
              <a:rPr lang="nl-NL" altLang="nl-NL" sz="1600" dirty="0" smtClean="0"/>
              <a:t>6 </a:t>
            </a:r>
            <a:r>
              <a:rPr lang="nl-NL" altLang="nl-NL" sz="1600" dirty="0"/>
              <a:t>pagina’s A4 formaat </a:t>
            </a:r>
          </a:p>
          <a:p>
            <a:pPr marL="0" indent="0">
              <a:spcAft>
                <a:spcPts val="600"/>
              </a:spcAft>
              <a:buNone/>
              <a:defRPr/>
            </a:pPr>
            <a:r>
              <a:rPr lang="nl-NL" altLang="nl-NL" sz="1600" dirty="0"/>
              <a:t>(inclusief bijlagen maar exclusief voorblad, inleiding, inhoudsopgave en tabbladen), </a:t>
            </a:r>
          </a:p>
          <a:p>
            <a:pPr marL="0" indent="0">
              <a:spcAft>
                <a:spcPts val="600"/>
              </a:spcAft>
              <a:buNone/>
              <a:defRPr/>
            </a:pPr>
            <a:r>
              <a:rPr lang="nl-NL" altLang="nl-NL" sz="1600" dirty="0"/>
              <a:t>waarbij gebruik wordt gemaakt van lettertype </a:t>
            </a:r>
            <a:r>
              <a:rPr lang="nl-NL" altLang="nl-NL" sz="1600" dirty="0" err="1"/>
              <a:t>Verdana</a:t>
            </a:r>
            <a:r>
              <a:rPr lang="nl-NL" altLang="nl-NL" sz="1600" dirty="0"/>
              <a:t> 9pt, een minimale </a:t>
            </a:r>
          </a:p>
          <a:p>
            <a:pPr marL="0" indent="0">
              <a:spcAft>
                <a:spcPts val="600"/>
              </a:spcAft>
              <a:buNone/>
              <a:defRPr/>
            </a:pPr>
            <a:r>
              <a:rPr lang="nl-NL" altLang="nl-NL" sz="1600" dirty="0"/>
              <a:t>regelafstand van 12 </a:t>
            </a:r>
            <a:r>
              <a:rPr lang="nl-NL" altLang="nl-NL" sz="1600" dirty="0" err="1"/>
              <a:t>pt</a:t>
            </a:r>
            <a:r>
              <a:rPr lang="nl-NL" altLang="nl-NL" sz="1600" dirty="0"/>
              <a:t> wordt aangehouden en met minimale marges van 2,5 cm </a:t>
            </a:r>
          </a:p>
          <a:p>
            <a:pPr marL="0" indent="0">
              <a:spcAft>
                <a:spcPts val="600"/>
              </a:spcAft>
              <a:buNone/>
              <a:defRPr/>
            </a:pPr>
            <a:r>
              <a:rPr lang="nl-NL" altLang="nl-NL" sz="1600" dirty="0"/>
              <a:t>boven en onder en 3 cm links en rechts wordt gewerkt. Voor de efficiency en </a:t>
            </a:r>
          </a:p>
          <a:p>
            <a:pPr marL="0" indent="0">
              <a:spcAft>
                <a:spcPts val="600"/>
              </a:spcAft>
              <a:buNone/>
              <a:defRPr/>
            </a:pPr>
            <a:r>
              <a:rPr lang="nl-NL" altLang="nl-NL" sz="1600" dirty="0"/>
              <a:t>kwaliteit van het beoordelingsproces dient de structuur van de kwalitatieve </a:t>
            </a:r>
          </a:p>
          <a:p>
            <a:pPr marL="0" indent="0">
              <a:spcAft>
                <a:spcPts val="600"/>
              </a:spcAft>
              <a:buNone/>
              <a:defRPr/>
            </a:pPr>
            <a:r>
              <a:rPr lang="nl-NL" altLang="nl-NL" sz="1600" dirty="0"/>
              <a:t>documenten overeen te komen met de Tabel BPKV-criteria uit bijlage F “Uitwerking BPKV criteria voor de beste prijs-kwaliteitverhouding”. </a:t>
            </a:r>
            <a:endParaRPr lang="nl-NL" altLang="nl-NL" sz="1600" dirty="0" smtClean="0"/>
          </a:p>
          <a:p>
            <a:pPr>
              <a:spcAft>
                <a:spcPts val="600"/>
              </a:spcAft>
              <a:defRPr/>
            </a:pPr>
            <a:endParaRPr lang="nl-NL" altLang="nl-NL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3167062" cy="400050"/>
          </a:xfrm>
        </p:spPr>
        <p:txBody>
          <a:bodyPr/>
          <a:lstStyle/>
          <a:p>
            <a:r>
              <a:rPr lang="nl-NL" altLang="nl-NL" smtClean="0"/>
              <a:t>Proces/planning</a:t>
            </a:r>
          </a:p>
        </p:txBody>
      </p:sp>
      <p:sp>
        <p:nvSpPr>
          <p:cNvPr id="24579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468313" y="2070100"/>
            <a:ext cx="8402637" cy="4140200"/>
          </a:xfrm>
        </p:spPr>
        <p:txBody>
          <a:bodyPr/>
          <a:lstStyle/>
          <a:p>
            <a:r>
              <a:rPr lang="nl-NL" altLang="nl-NL" dirty="0" smtClean="0"/>
              <a:t>Conform aanbestedingsleidraad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058" y="2309337"/>
            <a:ext cx="6887145" cy="3900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400050"/>
          </a:xfrm>
        </p:spPr>
        <p:txBody>
          <a:bodyPr/>
          <a:lstStyle/>
          <a:p>
            <a:pPr eaLnBrk="1" hangingPunct="1"/>
            <a:r>
              <a:rPr lang="nl-NL" altLang="nl-NL" smtClean="0"/>
              <a:t>Procedure – algemeen</a:t>
            </a:r>
          </a:p>
        </p:txBody>
      </p:sp>
      <p:sp>
        <p:nvSpPr>
          <p:cNvPr id="26627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468313" y="2070100"/>
            <a:ext cx="8402637" cy="4140200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nl-NL" altLang="nl-NL" dirty="0" smtClean="0"/>
              <a:t>Aanbestedingsleidraad incl. bijlagen </a:t>
            </a:r>
            <a:endParaRPr lang="nl-NL" altLang="nl-NL" sz="200" dirty="0" smtClean="0"/>
          </a:p>
          <a:p>
            <a:pPr eaLnBrk="1" hangingPunct="1">
              <a:spcAft>
                <a:spcPts val="600"/>
              </a:spcAft>
            </a:pPr>
            <a:r>
              <a:rPr lang="nl-NL" altLang="nl-NL" dirty="0" smtClean="0"/>
              <a:t>Aanbesteding volgens de </a:t>
            </a:r>
            <a:r>
              <a:rPr lang="nl-NL" altLang="nl-NL" dirty="0" smtClean="0"/>
              <a:t>Europese procedure</a:t>
            </a:r>
            <a:r>
              <a:rPr lang="nl-NL" altLang="nl-NL" dirty="0" smtClean="0"/>
              <a:t>, ARVODI 2018</a:t>
            </a:r>
            <a:endParaRPr lang="nl-NL" altLang="nl-NL" sz="200" dirty="0" smtClean="0"/>
          </a:p>
          <a:p>
            <a:pPr eaLnBrk="1" hangingPunct="1">
              <a:spcAft>
                <a:spcPts val="600"/>
              </a:spcAft>
            </a:pPr>
            <a:r>
              <a:rPr lang="nl-NL" altLang="nl-NL" dirty="0" smtClean="0"/>
              <a:t>Volledig digitaal via het elektronisch systeem voor aanbestedingen: </a:t>
            </a:r>
            <a:r>
              <a:rPr lang="nl-NL" altLang="nl-NL" dirty="0" err="1" smtClean="0"/>
              <a:t>TenderNed</a:t>
            </a:r>
            <a:r>
              <a:rPr lang="nl-NL" altLang="nl-NL" dirty="0" smtClean="0"/>
              <a:t> </a:t>
            </a:r>
            <a:endParaRPr lang="nl-NL" altLang="nl-NL" sz="200" dirty="0" smtClean="0"/>
          </a:p>
          <a:p>
            <a:pPr eaLnBrk="1" hangingPunct="1">
              <a:spcAft>
                <a:spcPts val="600"/>
              </a:spcAft>
            </a:pPr>
            <a:r>
              <a:rPr lang="nl-NL" altLang="nl-NL" dirty="0" smtClean="0"/>
              <a:t>Om deel te nemen dient een ondernemer als gebruiker te zijn geregistreerd bij </a:t>
            </a:r>
            <a:r>
              <a:rPr lang="nl-NL" altLang="nl-NL" dirty="0" err="1" smtClean="0"/>
              <a:t>TenderNed</a:t>
            </a:r>
            <a:r>
              <a:rPr lang="nl-NL" altLang="nl-NL" dirty="0" smtClean="0"/>
              <a:t>. (handleiding </a:t>
            </a:r>
            <a:r>
              <a:rPr lang="nl-NL" altLang="nl-NL" dirty="0" err="1" smtClean="0"/>
              <a:t>Tenderned</a:t>
            </a:r>
            <a:r>
              <a:rPr lang="nl-NL" altLang="nl-NL" dirty="0" smtClean="0"/>
              <a:t>: </a:t>
            </a:r>
            <a:r>
              <a:rPr lang="nl-NL" altLang="nl-NL" u="sng" dirty="0" smtClean="0">
                <a:hlinkClick r:id="rId3"/>
              </a:rPr>
              <a:t>www.tenderned.nl/egids</a:t>
            </a:r>
            <a:r>
              <a:rPr lang="nl-NL" altLang="nl-NL" dirty="0" smtClean="0"/>
              <a:t>)</a:t>
            </a:r>
            <a:endParaRPr lang="nl-NL" altLang="nl-NL" sz="200" dirty="0" smtClean="0"/>
          </a:p>
          <a:p>
            <a:pPr eaLnBrk="1" hangingPunct="1">
              <a:spcAft>
                <a:spcPts val="600"/>
              </a:spcAft>
            </a:pPr>
            <a:r>
              <a:rPr lang="nl-NL" altLang="nl-NL" dirty="0" smtClean="0"/>
              <a:t>Ondertekening stukken middels digitale handtekening met beveiligingsniveau IV (</a:t>
            </a:r>
            <a:r>
              <a:rPr lang="nl-NL" altLang="nl-NL" dirty="0" err="1" smtClean="0"/>
              <a:t>PKIoverheid</a:t>
            </a:r>
            <a:r>
              <a:rPr lang="nl-NL" altLang="nl-NL" dirty="0" smtClean="0"/>
              <a:t> certificaat of EU </a:t>
            </a:r>
            <a:r>
              <a:rPr lang="nl-NL" altLang="nl-NL" dirty="0" err="1" smtClean="0"/>
              <a:t>Qualified</a:t>
            </a:r>
            <a:r>
              <a:rPr lang="nl-NL" altLang="nl-NL" dirty="0" smtClean="0"/>
              <a:t> certificaat)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400050"/>
          </a:xfrm>
        </p:spPr>
        <p:txBody>
          <a:bodyPr/>
          <a:lstStyle/>
          <a:p>
            <a:pPr eaLnBrk="1" hangingPunct="1"/>
            <a:r>
              <a:rPr lang="nl-NL" altLang="nl-NL" smtClean="0"/>
              <a:t>Procedure – stellen van vragen</a:t>
            </a:r>
          </a:p>
        </p:txBody>
      </p:sp>
      <p:sp>
        <p:nvSpPr>
          <p:cNvPr id="28675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468313" y="2070100"/>
            <a:ext cx="8402637" cy="41402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nl-NL" altLang="nl-NL" dirty="0" smtClean="0"/>
              <a:t>Alle vragen uitsluitend digitaal via </a:t>
            </a:r>
            <a:r>
              <a:rPr lang="nl-NL" altLang="nl-NL" dirty="0" err="1" smtClean="0"/>
              <a:t>Tenderned</a:t>
            </a:r>
            <a:r>
              <a:rPr lang="nl-NL" altLang="nl-NL" dirty="0" smtClean="0"/>
              <a:t> “Vragen en Antwoorden”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lang="nl-NL" altLang="nl-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400050"/>
          </a:xfrm>
        </p:spPr>
        <p:txBody>
          <a:bodyPr/>
          <a:lstStyle/>
          <a:p>
            <a:pPr eaLnBrk="1" hangingPunct="1"/>
            <a:r>
              <a:rPr lang="nl-NL" altLang="nl-NL" smtClean="0"/>
              <a:t>Procedure – Inschrijving I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468313" y="2070100"/>
            <a:ext cx="8402637" cy="4140200"/>
          </a:xfrm>
        </p:spPr>
        <p:txBody>
          <a:bodyPr/>
          <a:lstStyle/>
          <a:p>
            <a:pPr eaLnBrk="1" hangingPunct="1">
              <a:spcAft>
                <a:spcPts val="600"/>
              </a:spcAft>
              <a:buFont typeface="Arial" charset="0"/>
              <a:buChar char="•"/>
              <a:defRPr/>
            </a:pPr>
            <a:r>
              <a:rPr lang="nl-NL" dirty="0" smtClean="0"/>
              <a:t>Deadline </a:t>
            </a:r>
            <a:r>
              <a:rPr lang="nl-NL" dirty="0"/>
              <a:t>indienen inschrijvingen: </a:t>
            </a:r>
            <a:r>
              <a:rPr lang="nl-NL" dirty="0" smtClean="0"/>
              <a:t>08-11-2023</a:t>
            </a:r>
            <a:endParaRPr lang="nl-NL" dirty="0" smtClean="0">
              <a:solidFill>
                <a:schemeClr val="tx1"/>
              </a:solidFill>
            </a:endParaRPr>
          </a:p>
          <a:p>
            <a:pPr eaLnBrk="1" hangingPunct="1">
              <a:spcAft>
                <a:spcPts val="600"/>
              </a:spcAft>
              <a:buFont typeface="Arial" charset="0"/>
              <a:buChar char="•"/>
              <a:defRPr/>
            </a:pPr>
            <a:r>
              <a:rPr lang="nl-NL" altLang="nl-NL" dirty="0" smtClean="0"/>
              <a:t>Stukken in pdf-formaat ondertekend </a:t>
            </a:r>
            <a:r>
              <a:rPr lang="nl-NL" altLang="nl-NL" dirty="0"/>
              <a:t>middels digitale handtekening met </a:t>
            </a:r>
            <a:r>
              <a:rPr lang="nl-NL" dirty="0"/>
              <a:t>beveiligingsniveau IV (</a:t>
            </a:r>
            <a:r>
              <a:rPr lang="nl-NL" dirty="0" err="1"/>
              <a:t>PKIoverheid</a:t>
            </a:r>
            <a:r>
              <a:rPr lang="nl-NL" dirty="0"/>
              <a:t> certificaat of EU </a:t>
            </a:r>
            <a:r>
              <a:rPr lang="nl-NL" dirty="0" err="1"/>
              <a:t>Qualified</a:t>
            </a:r>
            <a:r>
              <a:rPr lang="nl-NL" dirty="0"/>
              <a:t> certificaat) </a:t>
            </a:r>
            <a:endParaRPr lang="nl-NL" dirty="0" smtClean="0"/>
          </a:p>
          <a:p>
            <a:pPr eaLnBrk="1" hangingPunct="1">
              <a:spcAft>
                <a:spcPts val="600"/>
              </a:spcAft>
              <a:buFont typeface="Arial" charset="0"/>
              <a:buChar char="•"/>
              <a:defRPr/>
            </a:pPr>
            <a:r>
              <a:rPr lang="nl-NL" altLang="nl-NL" dirty="0" smtClean="0"/>
              <a:t>Ondertekening alleen door rechtspersonen (KvK)</a:t>
            </a:r>
            <a:endParaRPr lang="nl-NL" altLang="nl-NL" dirty="0"/>
          </a:p>
          <a:p>
            <a:pPr marL="0" indent="0" eaLnBrk="1" hangingPunct="1">
              <a:buFont typeface="Arial" charset="0"/>
              <a:buNone/>
              <a:defRPr/>
            </a:pPr>
            <a:endParaRPr lang="nl-NL" dirty="0" smtClean="0"/>
          </a:p>
          <a:p>
            <a:pPr eaLnBrk="1" hangingPunct="1">
              <a:buFont typeface="Arial" charset="0"/>
              <a:buChar char="•"/>
              <a:defRPr/>
            </a:pPr>
            <a:endParaRPr lang="nl-NL" dirty="0" smtClean="0"/>
          </a:p>
          <a:p>
            <a:pPr eaLnBrk="1" hangingPunct="1">
              <a:buFont typeface="Arial" charset="0"/>
              <a:buChar char="•"/>
              <a:defRPr/>
            </a:pPr>
            <a:endParaRPr lang="nl-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400050"/>
          </a:xfrm>
        </p:spPr>
        <p:txBody>
          <a:bodyPr/>
          <a:lstStyle/>
          <a:p>
            <a:pPr eaLnBrk="1" hangingPunct="1"/>
            <a:r>
              <a:rPr lang="nl-NL" altLang="nl-NL" smtClean="0"/>
              <a:t>Procedure – opening</a:t>
            </a:r>
          </a:p>
        </p:txBody>
      </p:sp>
      <p:sp>
        <p:nvSpPr>
          <p:cNvPr id="31747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468313" y="2070100"/>
            <a:ext cx="8402637" cy="4140200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nl-NL" altLang="nl-NL" smtClean="0"/>
              <a:t>Aanbestedingsleidraad incl. bijlages</a:t>
            </a:r>
          </a:p>
          <a:p>
            <a:pPr eaLnBrk="1" hangingPunct="1">
              <a:spcAft>
                <a:spcPts val="600"/>
              </a:spcAft>
            </a:pPr>
            <a:r>
              <a:rPr lang="nl-NL" altLang="nl-NL" smtClean="0"/>
              <a:t>Opening digitale kluis Tenderned door de aanbestedingscommissie</a:t>
            </a:r>
          </a:p>
          <a:p>
            <a:pPr eaLnBrk="1" hangingPunct="1">
              <a:spcAft>
                <a:spcPts val="600"/>
              </a:spcAft>
            </a:pPr>
            <a:r>
              <a:rPr lang="nl-NL" altLang="nl-NL" smtClean="0"/>
              <a:t>Controle volledigheid (zijn alle vereiste documenten ingediend)</a:t>
            </a:r>
          </a:p>
          <a:p>
            <a:pPr eaLnBrk="1" hangingPunct="1">
              <a:spcAft>
                <a:spcPts val="600"/>
              </a:spcAft>
            </a:pPr>
            <a:r>
              <a:rPr lang="nl-NL" altLang="nl-NL" smtClean="0"/>
              <a:t>Proces Verbaal van opening van de inschrijvingen via Tenderned “Berichten”</a:t>
            </a:r>
          </a:p>
          <a:p>
            <a:pPr eaLnBrk="1" hangingPunct="1"/>
            <a:endParaRPr lang="nl-NL" altLang="nl-NL" smtClean="0"/>
          </a:p>
          <a:p>
            <a:pPr eaLnBrk="1" hangingPunct="1"/>
            <a:endParaRPr lang="nl-NL" altLang="nl-N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400050"/>
          </a:xfrm>
        </p:spPr>
        <p:txBody>
          <a:bodyPr/>
          <a:lstStyle/>
          <a:p>
            <a:pPr eaLnBrk="1" hangingPunct="1"/>
            <a:r>
              <a:rPr lang="nl-NL" altLang="nl-NL" smtClean="0"/>
              <a:t>Procedure - Beoordeling</a:t>
            </a:r>
          </a:p>
        </p:txBody>
      </p:sp>
      <p:sp>
        <p:nvSpPr>
          <p:cNvPr id="33795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468313" y="2070100"/>
            <a:ext cx="8402637" cy="4140200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nl-NL" altLang="nl-NL" smtClean="0"/>
              <a:t>Conform aanbestedingsleidraad</a:t>
            </a:r>
          </a:p>
          <a:p>
            <a:pPr eaLnBrk="1" hangingPunct="1">
              <a:spcAft>
                <a:spcPts val="600"/>
              </a:spcAft>
            </a:pPr>
            <a:r>
              <a:rPr lang="nl-NL" altLang="nl-NL" smtClean="0"/>
              <a:t>Controle geldigheid (geldige inschrijving gedaan, voldoet aan geschiktheidseisen) door aanbesteder</a:t>
            </a:r>
          </a:p>
          <a:p>
            <a:pPr eaLnBrk="1" hangingPunct="1">
              <a:spcAft>
                <a:spcPts val="600"/>
              </a:spcAft>
            </a:pPr>
            <a:r>
              <a:rPr lang="nl-NL" altLang="nl-NL" smtClean="0"/>
              <a:t>Beoordeling op basis van gunningscriterium Economisch Meest Voordelige Inschrijving met de beste prijs- kwaliteitverhouding (EMVI-BPKV)</a:t>
            </a:r>
          </a:p>
          <a:p>
            <a:pPr eaLnBrk="1" hangingPunct="1">
              <a:spcAft>
                <a:spcPts val="600"/>
              </a:spcAft>
            </a:pPr>
            <a:r>
              <a:rPr lang="nl-NL" altLang="nl-NL" smtClean="0"/>
              <a:t>Beoordeling wordt gedaan door het beoordelingsteam</a:t>
            </a:r>
          </a:p>
          <a:p>
            <a:pPr eaLnBrk="1" hangingPunct="1"/>
            <a:endParaRPr lang="nl-NL" altLang="nl-N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>
          <a:xfrm>
            <a:off x="395536" y="1315424"/>
            <a:ext cx="8402637" cy="800219"/>
          </a:xfrm>
        </p:spPr>
        <p:txBody>
          <a:bodyPr/>
          <a:lstStyle/>
          <a:p>
            <a:pPr eaLnBrk="1" hangingPunct="1"/>
            <a:r>
              <a:rPr lang="nl-NL" altLang="nl-NL" dirty="0" smtClean="0"/>
              <a:t>Procedure – Beoordeling EMVI-BPKV II</a:t>
            </a:r>
            <a:br>
              <a:rPr lang="nl-NL" altLang="nl-NL" dirty="0" smtClean="0"/>
            </a:br>
            <a:endParaRPr lang="nl-NL" altLang="nl-NL" dirty="0" smtClean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 flipV="1">
            <a:off x="-265719" y="725652"/>
            <a:ext cx="1328191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tabLst>
                <a:tab pos="144463" algn="l"/>
                <a:tab pos="288925" algn="l"/>
                <a:tab pos="431800" algn="l"/>
              </a:tabLs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>
              <a:tabLst>
                <a:tab pos="144463" algn="l"/>
                <a:tab pos="288925" algn="l"/>
                <a:tab pos="431800" algn="l"/>
              </a:tabLs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>
              <a:tabLst>
                <a:tab pos="144463" algn="l"/>
                <a:tab pos="288925" algn="l"/>
                <a:tab pos="431800" algn="l"/>
              </a:tabLs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>
              <a:tabLst>
                <a:tab pos="144463" algn="l"/>
                <a:tab pos="288925" algn="l"/>
                <a:tab pos="431800" algn="l"/>
              </a:tabLs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>
              <a:tabLst>
                <a:tab pos="144463" algn="l"/>
                <a:tab pos="288925" algn="l"/>
                <a:tab pos="431800" algn="l"/>
              </a:tabLs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44463" algn="l"/>
                <a:tab pos="288925" algn="l"/>
                <a:tab pos="431800" algn="l"/>
              </a:tabLs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44463" algn="l"/>
                <a:tab pos="288925" algn="l"/>
                <a:tab pos="431800" algn="l"/>
              </a:tabLs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44463" algn="l"/>
                <a:tab pos="288925" algn="l"/>
                <a:tab pos="431800" algn="l"/>
              </a:tabLs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44463" algn="l"/>
                <a:tab pos="288925" algn="l"/>
                <a:tab pos="431800" algn="l"/>
              </a:tabLs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AutoNum type="arabicPeriod"/>
              <a:tabLst>
                <a:tab pos="144463" algn="l"/>
                <a:tab pos="288925" algn="l"/>
                <a:tab pos="431800" algn="l"/>
              </a:tabLst>
            </a:pPr>
            <a:r>
              <a:rPr kumimoji="0" lang="nl-NL" altLang="nl-NL" sz="9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DejaVu Sans"/>
                <a:cs typeface="Arial" panose="020B0604020202020204" pitchFamily="34" charset="0"/>
              </a:rPr>
              <a:t>A</a:t>
            </a:r>
            <a:r>
              <a:rPr kumimoji="0" lang="nl-NL" altLang="nl-NL" sz="900" b="1" i="0" u="none" strike="noStrike" cap="none" normalizeH="0" baseline="0" smtClean="0" bmk="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DejaVu Sans"/>
                <a:cs typeface="Arial" panose="020B0604020202020204" pitchFamily="34" charset="0"/>
              </a:rPr>
              <a:t>fwijkingen van het RWS beleid</a:t>
            </a:r>
            <a:endParaRPr kumimoji="0" lang="nl-NL" altLang="nl-NL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57" y="1700808"/>
            <a:ext cx="6331183" cy="3255078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69" y="4951342"/>
            <a:ext cx="6334571" cy="1603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400050"/>
          </a:xfrm>
        </p:spPr>
        <p:txBody>
          <a:bodyPr/>
          <a:lstStyle/>
          <a:p>
            <a:pPr eaLnBrk="1" hangingPunct="1"/>
            <a:r>
              <a:rPr lang="nl-NL" altLang="nl-NL" smtClean="0"/>
              <a:t>Procedure – Beoordeling EMVI-BPKV II</a:t>
            </a:r>
          </a:p>
        </p:txBody>
      </p:sp>
      <p:sp>
        <p:nvSpPr>
          <p:cNvPr id="36867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468313" y="2070100"/>
            <a:ext cx="8402637" cy="782638"/>
          </a:xfrm>
        </p:spPr>
        <p:txBody>
          <a:bodyPr/>
          <a:lstStyle/>
          <a:p>
            <a:pPr eaLnBrk="1" hangingPunct="1"/>
            <a:r>
              <a:rPr lang="nl-NL" altLang="nl-NL" dirty="0" smtClean="0"/>
              <a:t>Rekenblad EMVI-BPKV (conform Inschrijvings- en beoordelings-document bijlage C)</a:t>
            </a:r>
          </a:p>
          <a:p>
            <a:pPr eaLnBrk="1" hangingPunct="1"/>
            <a:endParaRPr lang="nl-NL" altLang="nl-NL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70" y="3206282"/>
            <a:ext cx="8307649" cy="2362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400050"/>
          </a:xfrm>
        </p:spPr>
        <p:txBody>
          <a:bodyPr/>
          <a:lstStyle/>
          <a:p>
            <a:pPr eaLnBrk="1" hangingPunct="1"/>
            <a:r>
              <a:rPr lang="nl-NL" altLang="nl-NL" smtClean="0"/>
              <a:t>Afsluiting</a:t>
            </a:r>
          </a:p>
        </p:txBody>
      </p:sp>
      <p:sp>
        <p:nvSpPr>
          <p:cNvPr id="36867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468313" y="2070100"/>
            <a:ext cx="8402637" cy="4140200"/>
          </a:xfrm>
        </p:spPr>
        <p:txBody>
          <a:bodyPr/>
          <a:lstStyle/>
          <a:p>
            <a:pPr eaLnBrk="1" hangingPunct="1">
              <a:spcAft>
                <a:spcPts val="600"/>
              </a:spcAft>
              <a:defRPr/>
            </a:pPr>
            <a:r>
              <a:rPr lang="nl-NL" altLang="nl-NL" dirty="0" smtClean="0"/>
              <a:t>Vragen uitsluitend digitaal via </a:t>
            </a:r>
            <a:r>
              <a:rPr lang="nl-NL" altLang="nl-NL" dirty="0" err="1" smtClean="0"/>
              <a:t>Tenderned</a:t>
            </a:r>
            <a:r>
              <a:rPr lang="nl-NL" altLang="nl-NL" dirty="0" smtClean="0"/>
              <a:t> “Vragen en Antwoorden”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nl-NL" altLang="nl-NL" dirty="0" smtClean="0"/>
              <a:t>Deze presentatie wordt na afloop gedeeld via </a:t>
            </a:r>
            <a:r>
              <a:rPr lang="nl-NL" altLang="nl-NL" dirty="0" err="1" smtClean="0"/>
              <a:t>Tenderned</a:t>
            </a:r>
            <a:endParaRPr lang="nl-NL" altLang="nl-NL" dirty="0" smtClean="0"/>
          </a:p>
          <a:p>
            <a:pPr marL="0" indent="0" eaLnBrk="1" hangingPunct="1">
              <a:spcAft>
                <a:spcPts val="600"/>
              </a:spcAft>
              <a:buNone/>
              <a:defRPr/>
            </a:pPr>
            <a:endParaRPr lang="en-US" altLang="nl-NL" dirty="0"/>
          </a:p>
          <a:p>
            <a:pPr marL="0" indent="0" eaLnBrk="1" hangingPunct="1">
              <a:spcAft>
                <a:spcPts val="600"/>
              </a:spcAft>
              <a:buNone/>
              <a:defRPr/>
            </a:pPr>
            <a:endParaRPr lang="nl-NL" altLang="nl-NL" dirty="0"/>
          </a:p>
          <a:p>
            <a:pPr marL="0" indent="0" eaLnBrk="1" hangingPunct="1">
              <a:spcAft>
                <a:spcPts val="600"/>
              </a:spcAft>
              <a:buNone/>
              <a:defRPr/>
            </a:pPr>
            <a:endParaRPr lang="nl-NL" altLang="nl-NL" dirty="0" smtClean="0"/>
          </a:p>
          <a:p>
            <a:pPr marL="0" indent="0" algn="ctr" eaLnBrk="1" hangingPunct="1">
              <a:spcAft>
                <a:spcPts val="600"/>
              </a:spcAft>
              <a:buNone/>
              <a:defRPr/>
            </a:pPr>
            <a:r>
              <a:rPr lang="nl-NL" altLang="nl-NL" dirty="0" smtClean="0"/>
              <a:t>Dank voor uw aandacht</a:t>
            </a:r>
          </a:p>
          <a:p>
            <a:pPr marL="0" indent="0" eaLnBrk="1" hangingPunct="1"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endParaRPr lang="nl-NL" altLang="nl-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jkswaterstaat">
  <a:themeElements>
    <a:clrScheme name="landmachtNL1 1">
      <a:dk1>
        <a:srgbClr val="000000"/>
      </a:dk1>
      <a:lt1>
        <a:srgbClr val="FFFFFF"/>
      </a:lt1>
      <a:dk2>
        <a:srgbClr val="E17000"/>
      </a:dk2>
      <a:lt2>
        <a:srgbClr val="9ACCD4"/>
      </a:lt2>
      <a:accent1>
        <a:srgbClr val="2494C5"/>
      </a:accent1>
      <a:accent2>
        <a:srgbClr val="9ACCD4"/>
      </a:accent2>
      <a:accent3>
        <a:srgbClr val="FFFFFF"/>
      </a:accent3>
      <a:accent4>
        <a:srgbClr val="000000"/>
      </a:accent4>
      <a:accent5>
        <a:srgbClr val="ACC8DF"/>
      </a:accent5>
      <a:accent6>
        <a:srgbClr val="8BB9C0"/>
      </a:accent6>
      <a:hlink>
        <a:srgbClr val="004228"/>
      </a:hlink>
      <a:folHlink>
        <a:srgbClr val="E17000"/>
      </a:folHlink>
    </a:clrScheme>
    <a:fontScheme name="landmachtNL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>
          <a:solidFill>
            <a:schemeClr val="tx1"/>
          </a:solidFill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rtlCol="0" anchor="b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noFill/>
        <a:ln>
          <a:solidFill>
            <a:schemeClr val="tx1"/>
          </a:solidFill>
          <a:tailEnd type="arrow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landmachtNL1 1">
        <a:dk1>
          <a:srgbClr val="000000"/>
        </a:dk1>
        <a:lt1>
          <a:srgbClr val="FFFFFF"/>
        </a:lt1>
        <a:dk2>
          <a:srgbClr val="E17000"/>
        </a:dk2>
        <a:lt2>
          <a:srgbClr val="9ACCD4"/>
        </a:lt2>
        <a:accent1>
          <a:srgbClr val="2494C5"/>
        </a:accent1>
        <a:accent2>
          <a:srgbClr val="9ACCD4"/>
        </a:accent2>
        <a:accent3>
          <a:srgbClr val="FFFFFF"/>
        </a:accent3>
        <a:accent4>
          <a:srgbClr val="000000"/>
        </a:accent4>
        <a:accent5>
          <a:srgbClr val="ACC8DF"/>
        </a:accent5>
        <a:accent6>
          <a:srgbClr val="8BB9C0"/>
        </a:accent6>
        <a:hlink>
          <a:srgbClr val="004228"/>
        </a:hlink>
        <a:folHlink>
          <a:srgbClr val="E17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1201</TotalTime>
  <Words>702</Words>
  <Application>Microsoft Office PowerPoint</Application>
  <PresentationFormat>Diavoorstelling (4:3)</PresentationFormat>
  <Paragraphs>122</Paragraphs>
  <Slides>16</Slides>
  <Notes>14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1" baseType="lpstr">
      <vt:lpstr>Arial</vt:lpstr>
      <vt:lpstr>DejaVu Sans</vt:lpstr>
      <vt:lpstr>Verdana</vt:lpstr>
      <vt:lpstr>Wingdings</vt:lpstr>
      <vt:lpstr>Rijkswaterstaat</vt:lpstr>
      <vt:lpstr>Inlichtingenbijeenkomst (10:00-11:00)</vt:lpstr>
      <vt:lpstr>Disclaimer</vt:lpstr>
      <vt:lpstr>Agenda 10:00-10:45</vt:lpstr>
      <vt:lpstr>Context achtergrond</vt:lpstr>
      <vt:lpstr>Context achtergrond (2)</vt:lpstr>
      <vt:lpstr>Scope</vt:lpstr>
      <vt:lpstr>Plan van Aanpak</vt:lpstr>
      <vt:lpstr>Proces/planning</vt:lpstr>
      <vt:lpstr>Procedure – algemeen</vt:lpstr>
      <vt:lpstr>Procedure – stellen van vragen</vt:lpstr>
      <vt:lpstr>Procedure – Inschrijving I</vt:lpstr>
      <vt:lpstr>Procedure – opening</vt:lpstr>
      <vt:lpstr>Procedure - Beoordeling</vt:lpstr>
      <vt:lpstr>Procedure – Beoordeling EMVI-BPKV II </vt:lpstr>
      <vt:lpstr>Procedure – Beoordeling EMVI-BPKV II</vt:lpstr>
      <vt:lpstr>Afsluiting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Jongen, Leroy (PPO)</dc:creator>
  <cp:lastModifiedBy>Jongen, Leroy (PPO)</cp:lastModifiedBy>
  <cp:revision>100</cp:revision>
  <dcterms:modified xsi:type="dcterms:W3CDTF">2023-10-04T10:03:07Z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uteur">
    <vt:lpwstr>Auteur</vt:lpwstr>
  </property>
  <property fmtid="{D5CDD505-2E9C-101B-9397-08002B2CF9AE}" pid="3" name="Functie">
    <vt:lpwstr>Functie</vt:lpwstr>
  </property>
  <property fmtid="{D5CDD505-2E9C-101B-9397-08002B2CF9AE}" pid="4" name="Titel">
    <vt:lpwstr>Titel</vt:lpwstr>
  </property>
  <property fmtid="{D5CDD505-2E9C-101B-9397-08002B2CF9AE}" pid="5" name="Subtitel">
    <vt:lpwstr>Subtitel</vt:lpwstr>
  </property>
  <property fmtid="{D5CDD505-2E9C-101B-9397-08002B2CF9AE}" pid="6" name="Afdeling">
    <vt:lpwstr>Afdeling</vt:lpwstr>
  </property>
  <property fmtid="{D5CDD505-2E9C-101B-9397-08002B2CF9AE}" pid="7" name="Merking">
    <vt:lpwstr>Merking</vt:lpwstr>
  </property>
  <property fmtid="{D5CDD505-2E9C-101B-9397-08002B2CF9AE}" pid="8" name="Rubricering">
    <vt:lpwstr>Marking</vt:lpwstr>
  </property>
  <property fmtid="{D5CDD505-2E9C-101B-9397-08002B2CF9AE}" pid="9" name="Datum">
    <vt:filetime>1999-12-31T22:00:00Z</vt:filetime>
  </property>
</Properties>
</file>