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handoutMasterIdLst>
    <p:handoutMasterId r:id="rId20"/>
  </p:handoutMasterIdLst>
  <p:sldIdLst>
    <p:sldId id="256" r:id="rId5"/>
    <p:sldId id="260" r:id="rId6"/>
    <p:sldId id="265" r:id="rId7"/>
    <p:sldId id="266" r:id="rId8"/>
    <p:sldId id="273" r:id="rId9"/>
    <p:sldId id="262" r:id="rId10"/>
    <p:sldId id="268" r:id="rId11"/>
    <p:sldId id="267" r:id="rId12"/>
    <p:sldId id="263" r:id="rId13"/>
    <p:sldId id="269" r:id="rId14"/>
    <p:sldId id="270" r:id="rId15"/>
    <p:sldId id="271" r:id="rId16"/>
    <p:sldId id="261" r:id="rId17"/>
    <p:sldId id="272" r:id="rId18"/>
    <p:sldId id="274" r:id="rId19"/>
  </p:sldIdLst>
  <p:sldSz cx="9144000" cy="5715000" type="screen16x10"/>
  <p:notesSz cx="6858000" cy="9144000"/>
  <p:defaultTextStyle>
    <a:defPPr>
      <a:defRPr lang="nl-NL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E8D3FE2-5FC8-1A1E-46C8-8C71FECFCD11}" name="Bram van Riezen" initials="Bv" userId="S::bram.van.riezen@veenendaal.nl::4dcb5c98-b635-4b0b-ada1-623c097021ff" providerId="AD"/>
  <p188:author id="{E52A56FB-F5E5-1051-28FA-2AEAB3E396DA}" name="Ingrid Verhoeven" initials="IV" userId="S::Ingrid.Verhoeven@veenendaal.nl::e39ed9ba-e3d7-42c0-b9a7-50db1611323a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3623"/>
    <a:srgbClr val="009E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C1C633B-9803-4BD8-BC3A-E887D1B41091}" v="64" dt="2025-02-05T10:18:11.870"/>
    <p1510:client id="{CA91E4FD-53C5-46B9-A894-A43C53EBFBC7}" v="94" dt="2025-02-05T10:15:29.16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1800"/>
        <p:guide pos="2880"/>
      </p:guideLst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Relationship Id="rId27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ngrid Verhoeven" userId="e39ed9ba-e3d7-42c0-b9a7-50db1611323a" providerId="ADAL" clId="{E35931EE-9211-4759-BB84-197DE3875B92}"/>
    <pc:docChg chg="modSld">
      <pc:chgData name="Ingrid Verhoeven" userId="e39ed9ba-e3d7-42c0-b9a7-50db1611323a" providerId="ADAL" clId="{E35931EE-9211-4759-BB84-197DE3875B92}" dt="2025-02-04T15:16:59.477" v="0" actId="20577"/>
      <pc:docMkLst>
        <pc:docMk/>
      </pc:docMkLst>
      <pc:sldChg chg="modSp mod">
        <pc:chgData name="Ingrid Verhoeven" userId="e39ed9ba-e3d7-42c0-b9a7-50db1611323a" providerId="ADAL" clId="{E35931EE-9211-4759-BB84-197DE3875B92}" dt="2025-02-04T15:16:59.477" v="0" actId="20577"/>
        <pc:sldMkLst>
          <pc:docMk/>
          <pc:sldMk cId="1668758468" sldId="267"/>
        </pc:sldMkLst>
        <pc:spChg chg="mod">
          <ac:chgData name="Ingrid Verhoeven" userId="e39ed9ba-e3d7-42c0-b9a7-50db1611323a" providerId="ADAL" clId="{E35931EE-9211-4759-BB84-197DE3875B92}" dt="2025-02-04T15:16:59.477" v="0" actId="20577"/>
          <ac:spMkLst>
            <pc:docMk/>
            <pc:sldMk cId="1668758468" sldId="267"/>
            <ac:spMk id="4" creationId="{43F6133B-AC57-13CF-DAD8-D7974F765A18}"/>
          </ac:spMkLst>
        </pc:spChg>
      </pc:sldChg>
    </pc:docChg>
  </pc:docChgLst>
  <pc:docChgLst>
    <pc:chgData name="Bram van Riezen" userId="4dcb5c98-b635-4b0b-ada1-623c097021ff" providerId="ADAL" clId="{4C1C633B-9803-4BD8-BC3A-E887D1B41091}"/>
    <pc:docChg chg="undo custSel delSld modSld">
      <pc:chgData name="Bram van Riezen" userId="4dcb5c98-b635-4b0b-ada1-623c097021ff" providerId="ADAL" clId="{4C1C633B-9803-4BD8-BC3A-E887D1B41091}" dt="2025-02-05T10:18:11.870" v="63" actId="5793"/>
      <pc:docMkLst>
        <pc:docMk/>
      </pc:docMkLst>
      <pc:sldChg chg="del">
        <pc:chgData name="Bram van Riezen" userId="4dcb5c98-b635-4b0b-ada1-623c097021ff" providerId="ADAL" clId="{4C1C633B-9803-4BD8-BC3A-E887D1B41091}" dt="2025-02-05T10:17:24.436" v="28" actId="2696"/>
        <pc:sldMkLst>
          <pc:docMk/>
          <pc:sldMk cId="3521733333" sldId="259"/>
        </pc:sldMkLst>
      </pc:sldChg>
      <pc:sldChg chg="modSp mod">
        <pc:chgData name="Bram van Riezen" userId="4dcb5c98-b635-4b0b-ada1-623c097021ff" providerId="ADAL" clId="{4C1C633B-9803-4BD8-BC3A-E887D1B41091}" dt="2025-02-05T10:15:51.226" v="25" actId="20577"/>
        <pc:sldMkLst>
          <pc:docMk/>
          <pc:sldMk cId="1668758468" sldId="267"/>
        </pc:sldMkLst>
        <pc:spChg chg="mod">
          <ac:chgData name="Bram van Riezen" userId="4dcb5c98-b635-4b0b-ada1-623c097021ff" providerId="ADAL" clId="{4C1C633B-9803-4BD8-BC3A-E887D1B41091}" dt="2025-02-05T10:15:51.226" v="25" actId="20577"/>
          <ac:spMkLst>
            <pc:docMk/>
            <pc:sldMk cId="1668758468" sldId="267"/>
            <ac:spMk id="3" creationId="{1408CAD6-C264-D428-FD15-B1032D686898}"/>
          </ac:spMkLst>
        </pc:spChg>
      </pc:sldChg>
      <pc:sldChg chg="modSp mod">
        <pc:chgData name="Bram van Riezen" userId="4dcb5c98-b635-4b0b-ada1-623c097021ff" providerId="ADAL" clId="{4C1C633B-9803-4BD8-BC3A-E887D1B41091}" dt="2025-02-05T10:18:11.870" v="63" actId="5793"/>
        <pc:sldMkLst>
          <pc:docMk/>
          <pc:sldMk cId="3181240259" sldId="268"/>
        </pc:sldMkLst>
        <pc:spChg chg="mod">
          <ac:chgData name="Bram van Riezen" userId="4dcb5c98-b635-4b0b-ada1-623c097021ff" providerId="ADAL" clId="{4C1C633B-9803-4BD8-BC3A-E887D1B41091}" dt="2025-02-05T10:18:11.870" v="63" actId="5793"/>
          <ac:spMkLst>
            <pc:docMk/>
            <pc:sldMk cId="3181240259" sldId="268"/>
            <ac:spMk id="4" creationId="{AA95AA2A-20DB-33AA-FDE1-072701C97AB2}"/>
          </ac:spMkLst>
        </pc:spChg>
      </pc:sldChg>
      <pc:sldChg chg="modSp mod">
        <pc:chgData name="Bram van Riezen" userId="4dcb5c98-b635-4b0b-ada1-623c097021ff" providerId="ADAL" clId="{4C1C633B-9803-4BD8-BC3A-E887D1B41091}" dt="2025-02-05T10:16:56.628" v="27" actId="5793"/>
        <pc:sldMkLst>
          <pc:docMk/>
          <pc:sldMk cId="3346440054" sldId="270"/>
        </pc:sldMkLst>
        <pc:spChg chg="mod">
          <ac:chgData name="Bram van Riezen" userId="4dcb5c98-b635-4b0b-ada1-623c097021ff" providerId="ADAL" clId="{4C1C633B-9803-4BD8-BC3A-E887D1B41091}" dt="2025-02-05T10:16:56.628" v="27" actId="5793"/>
          <ac:spMkLst>
            <pc:docMk/>
            <pc:sldMk cId="3346440054" sldId="270"/>
            <ac:spMk id="4" creationId="{9264F4FE-B197-8EB4-393D-5C33F1BF15AC}"/>
          </ac:spMkLst>
        </pc:spChg>
      </pc:sldChg>
    </pc:docChg>
  </pc:docChgLst>
  <pc:docChgLst>
    <pc:chgData name="Bram van Riezen" userId="4dcb5c98-b635-4b0b-ada1-623c097021ff" providerId="ADAL" clId="{CA91E4FD-53C5-46B9-A894-A43C53EBFBC7}"/>
    <pc:docChg chg="undo redo custSel addSld delSld modSld sldOrd">
      <pc:chgData name="Bram van Riezen" userId="4dcb5c98-b635-4b0b-ada1-623c097021ff" providerId="ADAL" clId="{CA91E4FD-53C5-46B9-A894-A43C53EBFBC7}" dt="2025-02-05T10:15:29.163" v="3697" actId="20577"/>
      <pc:docMkLst>
        <pc:docMk/>
      </pc:docMkLst>
      <pc:sldChg chg="modSp mod">
        <pc:chgData name="Bram van Riezen" userId="4dcb5c98-b635-4b0b-ada1-623c097021ff" providerId="ADAL" clId="{CA91E4FD-53C5-46B9-A894-A43C53EBFBC7}" dt="2025-01-31T12:45:21.961" v="752" actId="20577"/>
        <pc:sldMkLst>
          <pc:docMk/>
          <pc:sldMk cId="0" sldId="256"/>
        </pc:sldMkLst>
        <pc:spChg chg="mod">
          <ac:chgData name="Bram van Riezen" userId="4dcb5c98-b635-4b0b-ada1-623c097021ff" providerId="ADAL" clId="{CA91E4FD-53C5-46B9-A894-A43C53EBFBC7}" dt="2025-01-31T12:45:21.961" v="752" actId="20577"/>
          <ac:spMkLst>
            <pc:docMk/>
            <pc:sldMk cId="0" sldId="256"/>
            <ac:spMk id="4" creationId="{00000000-0000-0000-0000-000000000000}"/>
          </ac:spMkLst>
        </pc:spChg>
        <pc:spChg chg="mod">
          <ac:chgData name="Bram van Riezen" userId="4dcb5c98-b635-4b0b-ada1-623c097021ff" providerId="ADAL" clId="{CA91E4FD-53C5-46B9-A894-A43C53EBFBC7}" dt="2025-01-31T12:45:15.982" v="742" actId="404"/>
          <ac:spMkLst>
            <pc:docMk/>
            <pc:sldMk cId="0" sldId="256"/>
            <ac:spMk id="5" creationId="{00000000-0000-0000-0000-000000000000}"/>
          </ac:spMkLst>
        </pc:spChg>
        <pc:picChg chg="mod">
          <ac:chgData name="Bram van Riezen" userId="4dcb5c98-b635-4b0b-ada1-623c097021ff" providerId="ADAL" clId="{CA91E4FD-53C5-46B9-A894-A43C53EBFBC7}" dt="2025-01-31T12:44:59.613" v="693" actId="1076"/>
          <ac:picMkLst>
            <pc:docMk/>
            <pc:sldMk cId="0" sldId="256"/>
            <ac:picMk id="2" creationId="{00000000-0000-0000-0000-000000000000}"/>
          </ac:picMkLst>
        </pc:picChg>
      </pc:sldChg>
      <pc:sldChg chg="addSp delSp modSp mod ord">
        <pc:chgData name="Bram van Riezen" userId="4dcb5c98-b635-4b0b-ada1-623c097021ff" providerId="ADAL" clId="{CA91E4FD-53C5-46B9-A894-A43C53EBFBC7}" dt="2025-01-31T16:26:33.787" v="2984"/>
        <pc:sldMkLst>
          <pc:docMk/>
          <pc:sldMk cId="3521733333" sldId="259"/>
        </pc:sldMkLst>
        <pc:spChg chg="mod">
          <ac:chgData name="Bram van Riezen" userId="4dcb5c98-b635-4b0b-ada1-623c097021ff" providerId="ADAL" clId="{CA91E4FD-53C5-46B9-A894-A43C53EBFBC7}" dt="2025-01-31T16:25:54.949" v="2923" actId="20577"/>
          <ac:spMkLst>
            <pc:docMk/>
            <pc:sldMk cId="3521733333" sldId="259"/>
            <ac:spMk id="2" creationId="{00000000-0000-0000-0000-000000000000}"/>
          </ac:spMkLst>
        </pc:spChg>
        <pc:spChg chg="mod">
          <ac:chgData name="Bram van Riezen" userId="4dcb5c98-b635-4b0b-ada1-623c097021ff" providerId="ADAL" clId="{CA91E4FD-53C5-46B9-A894-A43C53EBFBC7}" dt="2025-01-31T16:26:05.621" v="2974" actId="20577"/>
          <ac:spMkLst>
            <pc:docMk/>
            <pc:sldMk cId="3521733333" sldId="259"/>
            <ac:spMk id="3" creationId="{00000000-0000-0000-0000-000000000000}"/>
          </ac:spMkLst>
        </pc:spChg>
        <pc:spChg chg="mod">
          <ac:chgData name="Bram van Riezen" userId="4dcb5c98-b635-4b0b-ada1-623c097021ff" providerId="ADAL" clId="{CA91E4FD-53C5-46B9-A894-A43C53EBFBC7}" dt="2025-01-31T16:26:10.478" v="2975" actId="1076"/>
          <ac:spMkLst>
            <pc:docMk/>
            <pc:sldMk cId="3521733333" sldId="259"/>
            <ac:spMk id="4" creationId="{00000000-0000-0000-0000-000000000000}"/>
          </ac:spMkLst>
        </pc:spChg>
      </pc:sldChg>
      <pc:sldChg chg="modSp mod">
        <pc:chgData name="Bram van Riezen" userId="4dcb5c98-b635-4b0b-ada1-623c097021ff" providerId="ADAL" clId="{CA91E4FD-53C5-46B9-A894-A43C53EBFBC7}" dt="2025-01-31T16:01:31.626" v="1978" actId="20577"/>
        <pc:sldMkLst>
          <pc:docMk/>
          <pc:sldMk cId="1494316452" sldId="260"/>
        </pc:sldMkLst>
        <pc:spChg chg="mod">
          <ac:chgData name="Bram van Riezen" userId="4dcb5c98-b635-4b0b-ada1-623c097021ff" providerId="ADAL" clId="{CA91E4FD-53C5-46B9-A894-A43C53EBFBC7}" dt="2025-01-31T15:23:11.579" v="764" actId="20577"/>
          <ac:spMkLst>
            <pc:docMk/>
            <pc:sldMk cId="1494316452" sldId="260"/>
            <ac:spMk id="2" creationId="{00000000-0000-0000-0000-000000000000}"/>
          </ac:spMkLst>
        </pc:spChg>
        <pc:spChg chg="mod">
          <ac:chgData name="Bram van Riezen" userId="4dcb5c98-b635-4b0b-ada1-623c097021ff" providerId="ADAL" clId="{CA91E4FD-53C5-46B9-A894-A43C53EBFBC7}" dt="2025-01-31T16:01:31.626" v="1978" actId="20577"/>
          <ac:spMkLst>
            <pc:docMk/>
            <pc:sldMk cId="1494316452" sldId="260"/>
            <ac:spMk id="4" creationId="{00000000-0000-0000-0000-000000000000}"/>
          </ac:spMkLst>
        </pc:spChg>
      </pc:sldChg>
      <pc:sldChg chg="modSp add mod">
        <pc:chgData name="Bram van Riezen" userId="4dcb5c98-b635-4b0b-ada1-623c097021ff" providerId="ADAL" clId="{CA91E4FD-53C5-46B9-A894-A43C53EBFBC7}" dt="2025-01-31T16:25:37.436" v="2904" actId="20577"/>
        <pc:sldMkLst>
          <pc:docMk/>
          <pc:sldMk cId="1496704481" sldId="261"/>
        </pc:sldMkLst>
        <pc:spChg chg="mod">
          <ac:chgData name="Bram van Riezen" userId="4dcb5c98-b635-4b0b-ada1-623c097021ff" providerId="ADAL" clId="{CA91E4FD-53C5-46B9-A894-A43C53EBFBC7}" dt="2025-01-31T16:23:41.098" v="2806" actId="20577"/>
          <ac:spMkLst>
            <pc:docMk/>
            <pc:sldMk cId="1496704481" sldId="261"/>
            <ac:spMk id="2" creationId="{BFFC4A13-A71D-30B4-1A82-0010249E2BAC}"/>
          </ac:spMkLst>
        </pc:spChg>
        <pc:spChg chg="mod">
          <ac:chgData name="Bram van Riezen" userId="4dcb5c98-b635-4b0b-ada1-623c097021ff" providerId="ADAL" clId="{CA91E4FD-53C5-46B9-A894-A43C53EBFBC7}" dt="2025-01-31T16:24:59.913" v="2873" actId="20577"/>
          <ac:spMkLst>
            <pc:docMk/>
            <pc:sldMk cId="1496704481" sldId="261"/>
            <ac:spMk id="3" creationId="{6FA19E0B-8897-4723-761B-BC35FD01C133}"/>
          </ac:spMkLst>
        </pc:spChg>
        <pc:spChg chg="mod">
          <ac:chgData name="Bram van Riezen" userId="4dcb5c98-b635-4b0b-ada1-623c097021ff" providerId="ADAL" clId="{CA91E4FD-53C5-46B9-A894-A43C53EBFBC7}" dt="2025-01-31T16:25:37.436" v="2904" actId="20577"/>
          <ac:spMkLst>
            <pc:docMk/>
            <pc:sldMk cId="1496704481" sldId="261"/>
            <ac:spMk id="4" creationId="{2510B3BC-B797-5571-9FA4-C733F8FB1232}"/>
          </ac:spMkLst>
        </pc:spChg>
      </pc:sldChg>
      <pc:sldChg chg="modSp add mod">
        <pc:chgData name="Bram van Riezen" userId="4dcb5c98-b635-4b0b-ada1-623c097021ff" providerId="ADAL" clId="{CA91E4FD-53C5-46B9-A894-A43C53EBFBC7}" dt="2025-01-31T16:02:12.155" v="2110" actId="20577"/>
        <pc:sldMkLst>
          <pc:docMk/>
          <pc:sldMk cId="4050041561" sldId="262"/>
        </pc:sldMkLst>
        <pc:spChg chg="mod">
          <ac:chgData name="Bram van Riezen" userId="4dcb5c98-b635-4b0b-ada1-623c097021ff" providerId="ADAL" clId="{CA91E4FD-53C5-46B9-A894-A43C53EBFBC7}" dt="2025-01-31T16:01:39.540" v="1989" actId="20577"/>
          <ac:spMkLst>
            <pc:docMk/>
            <pc:sldMk cId="4050041561" sldId="262"/>
            <ac:spMk id="2" creationId="{9E2C3352-38B3-C77F-E890-4700BFBE37AD}"/>
          </ac:spMkLst>
        </pc:spChg>
        <pc:spChg chg="mod">
          <ac:chgData name="Bram van Riezen" userId="4dcb5c98-b635-4b0b-ada1-623c097021ff" providerId="ADAL" clId="{CA91E4FD-53C5-46B9-A894-A43C53EBFBC7}" dt="2025-01-31T16:01:52.932" v="2049" actId="20577"/>
          <ac:spMkLst>
            <pc:docMk/>
            <pc:sldMk cId="4050041561" sldId="262"/>
            <ac:spMk id="3" creationId="{5DC5D4C1-F2BE-D3F4-AC46-5D33F98BC88D}"/>
          </ac:spMkLst>
        </pc:spChg>
        <pc:spChg chg="mod">
          <ac:chgData name="Bram van Riezen" userId="4dcb5c98-b635-4b0b-ada1-623c097021ff" providerId="ADAL" clId="{CA91E4FD-53C5-46B9-A894-A43C53EBFBC7}" dt="2025-01-31T16:02:12.155" v="2110" actId="20577"/>
          <ac:spMkLst>
            <pc:docMk/>
            <pc:sldMk cId="4050041561" sldId="262"/>
            <ac:spMk id="4" creationId="{45A00808-FF37-D5CF-CC94-D0F241F21621}"/>
          </ac:spMkLst>
        </pc:spChg>
      </pc:sldChg>
      <pc:sldChg chg="modSp add mod">
        <pc:chgData name="Bram van Riezen" userId="4dcb5c98-b635-4b0b-ada1-623c097021ff" providerId="ADAL" clId="{CA91E4FD-53C5-46B9-A894-A43C53EBFBC7}" dt="2025-01-31T16:21:43.873" v="2744" actId="20577"/>
        <pc:sldMkLst>
          <pc:docMk/>
          <pc:sldMk cId="1322479812" sldId="263"/>
        </pc:sldMkLst>
        <pc:spChg chg="mod">
          <ac:chgData name="Bram van Riezen" userId="4dcb5c98-b635-4b0b-ada1-623c097021ff" providerId="ADAL" clId="{CA91E4FD-53C5-46B9-A894-A43C53EBFBC7}" dt="2025-01-31T12:34:44.091" v="372" actId="20577"/>
          <ac:spMkLst>
            <pc:docMk/>
            <pc:sldMk cId="1322479812" sldId="263"/>
            <ac:spMk id="2" creationId="{73F1E52C-4016-3FAC-531D-4A4BE5E5378D}"/>
          </ac:spMkLst>
        </pc:spChg>
        <pc:spChg chg="mod">
          <ac:chgData name="Bram van Riezen" userId="4dcb5c98-b635-4b0b-ada1-623c097021ff" providerId="ADAL" clId="{CA91E4FD-53C5-46B9-A894-A43C53EBFBC7}" dt="2025-01-31T16:15:31.292" v="2512" actId="20577"/>
          <ac:spMkLst>
            <pc:docMk/>
            <pc:sldMk cId="1322479812" sldId="263"/>
            <ac:spMk id="3" creationId="{16154A74-4E13-5769-694F-AA124A555334}"/>
          </ac:spMkLst>
        </pc:spChg>
        <pc:spChg chg="mod">
          <ac:chgData name="Bram van Riezen" userId="4dcb5c98-b635-4b0b-ada1-623c097021ff" providerId="ADAL" clId="{CA91E4FD-53C5-46B9-A894-A43C53EBFBC7}" dt="2025-01-31T16:21:43.873" v="2744" actId="20577"/>
          <ac:spMkLst>
            <pc:docMk/>
            <pc:sldMk cId="1322479812" sldId="263"/>
            <ac:spMk id="4" creationId="{91E66366-141B-B16C-96AA-10FA749C572A}"/>
          </ac:spMkLst>
        </pc:spChg>
      </pc:sldChg>
      <pc:sldChg chg="add del">
        <pc:chgData name="Bram van Riezen" userId="4dcb5c98-b635-4b0b-ada1-623c097021ff" providerId="ADAL" clId="{CA91E4FD-53C5-46B9-A894-A43C53EBFBC7}" dt="2025-01-31T15:57:44.925" v="1742" actId="2696"/>
        <pc:sldMkLst>
          <pc:docMk/>
          <pc:sldMk cId="2903065575" sldId="264"/>
        </pc:sldMkLst>
      </pc:sldChg>
      <pc:sldChg chg="modSp add mod">
        <pc:chgData name="Bram van Riezen" userId="4dcb5c98-b635-4b0b-ada1-623c097021ff" providerId="ADAL" clId="{CA91E4FD-53C5-46B9-A894-A43C53EBFBC7}" dt="2025-01-31T15:37:57.154" v="1070" actId="20577"/>
        <pc:sldMkLst>
          <pc:docMk/>
          <pc:sldMk cId="3637478822" sldId="265"/>
        </pc:sldMkLst>
        <pc:spChg chg="mod">
          <ac:chgData name="Bram van Riezen" userId="4dcb5c98-b635-4b0b-ada1-623c097021ff" providerId="ADAL" clId="{CA91E4FD-53C5-46B9-A894-A43C53EBFBC7}" dt="2025-01-31T15:32:16.940" v="929" actId="20577"/>
          <ac:spMkLst>
            <pc:docMk/>
            <pc:sldMk cId="3637478822" sldId="265"/>
            <ac:spMk id="2" creationId="{5A680ADE-94E6-6FD8-744F-E2083E412013}"/>
          </ac:spMkLst>
        </pc:spChg>
        <pc:spChg chg="mod">
          <ac:chgData name="Bram van Riezen" userId="4dcb5c98-b635-4b0b-ada1-623c097021ff" providerId="ADAL" clId="{CA91E4FD-53C5-46B9-A894-A43C53EBFBC7}" dt="2025-01-31T15:37:57.154" v="1070" actId="20577"/>
          <ac:spMkLst>
            <pc:docMk/>
            <pc:sldMk cId="3637478822" sldId="265"/>
            <ac:spMk id="3" creationId="{F400AE41-B67D-07B5-2A8A-0E96C0F5B5E5}"/>
          </ac:spMkLst>
        </pc:spChg>
        <pc:spChg chg="mod">
          <ac:chgData name="Bram van Riezen" userId="4dcb5c98-b635-4b0b-ada1-623c097021ff" providerId="ADAL" clId="{CA91E4FD-53C5-46B9-A894-A43C53EBFBC7}" dt="2025-01-31T15:34:02.907" v="993" actId="20577"/>
          <ac:spMkLst>
            <pc:docMk/>
            <pc:sldMk cId="3637478822" sldId="265"/>
            <ac:spMk id="4" creationId="{7684D299-49A3-52BF-A3F4-6475D6722B41}"/>
          </ac:spMkLst>
        </pc:spChg>
      </pc:sldChg>
      <pc:sldChg chg="modSp add mod">
        <pc:chgData name="Bram van Riezen" userId="4dcb5c98-b635-4b0b-ada1-623c097021ff" providerId="ADAL" clId="{CA91E4FD-53C5-46B9-A894-A43C53EBFBC7}" dt="2025-01-31T16:20:38.825" v="2703" actId="20577"/>
        <pc:sldMkLst>
          <pc:docMk/>
          <pc:sldMk cId="4216966147" sldId="266"/>
        </pc:sldMkLst>
        <pc:spChg chg="mod">
          <ac:chgData name="Bram van Riezen" userId="4dcb5c98-b635-4b0b-ada1-623c097021ff" providerId="ADAL" clId="{CA91E4FD-53C5-46B9-A894-A43C53EBFBC7}" dt="2025-01-31T15:54:40.324" v="1488" actId="20577"/>
          <ac:spMkLst>
            <pc:docMk/>
            <pc:sldMk cId="4216966147" sldId="266"/>
            <ac:spMk id="2" creationId="{9767C735-52B3-3755-5089-4FDC812C1A13}"/>
          </ac:spMkLst>
        </pc:spChg>
        <pc:spChg chg="mod">
          <ac:chgData name="Bram van Riezen" userId="4dcb5c98-b635-4b0b-ada1-623c097021ff" providerId="ADAL" clId="{CA91E4FD-53C5-46B9-A894-A43C53EBFBC7}" dt="2025-01-31T15:38:28.767" v="1169" actId="20577"/>
          <ac:spMkLst>
            <pc:docMk/>
            <pc:sldMk cId="4216966147" sldId="266"/>
            <ac:spMk id="3" creationId="{8FCCBCA8-8324-865D-431D-840683D0AF4D}"/>
          </ac:spMkLst>
        </pc:spChg>
        <pc:spChg chg="mod">
          <ac:chgData name="Bram van Riezen" userId="4dcb5c98-b635-4b0b-ada1-623c097021ff" providerId="ADAL" clId="{CA91E4FD-53C5-46B9-A894-A43C53EBFBC7}" dt="2025-01-31T16:20:38.825" v="2703" actId="20577"/>
          <ac:spMkLst>
            <pc:docMk/>
            <pc:sldMk cId="4216966147" sldId="266"/>
            <ac:spMk id="4" creationId="{3604B58C-CE7A-1B5F-EE26-45A8C984DB11}"/>
          </ac:spMkLst>
        </pc:spChg>
      </pc:sldChg>
      <pc:sldChg chg="modSp add mod">
        <pc:chgData name="Bram van Riezen" userId="4dcb5c98-b635-4b0b-ada1-623c097021ff" providerId="ADAL" clId="{CA91E4FD-53C5-46B9-A894-A43C53EBFBC7}" dt="2025-01-31T16:04:18.019" v="2474" actId="20577"/>
        <pc:sldMkLst>
          <pc:docMk/>
          <pc:sldMk cId="1668758468" sldId="267"/>
        </pc:sldMkLst>
        <pc:spChg chg="mod">
          <ac:chgData name="Bram van Riezen" userId="4dcb5c98-b635-4b0b-ada1-623c097021ff" providerId="ADAL" clId="{CA91E4FD-53C5-46B9-A894-A43C53EBFBC7}" dt="2025-01-31T16:03:15.413" v="2212" actId="20577"/>
          <ac:spMkLst>
            <pc:docMk/>
            <pc:sldMk cId="1668758468" sldId="267"/>
            <ac:spMk id="3" creationId="{1408CAD6-C264-D428-FD15-B1032D686898}"/>
          </ac:spMkLst>
        </pc:spChg>
        <pc:spChg chg="mod">
          <ac:chgData name="Bram van Riezen" userId="4dcb5c98-b635-4b0b-ada1-623c097021ff" providerId="ADAL" clId="{CA91E4FD-53C5-46B9-A894-A43C53EBFBC7}" dt="2025-01-31T16:04:18.019" v="2474" actId="20577"/>
          <ac:spMkLst>
            <pc:docMk/>
            <pc:sldMk cId="1668758468" sldId="267"/>
            <ac:spMk id="4" creationId="{43F6133B-AC57-13CF-DAD8-D7974F765A18}"/>
          </ac:spMkLst>
        </pc:spChg>
      </pc:sldChg>
      <pc:sldChg chg="modSp add mod modCm">
        <pc:chgData name="Bram van Riezen" userId="4dcb5c98-b635-4b0b-ada1-623c097021ff" providerId="ADAL" clId="{CA91E4FD-53C5-46B9-A894-A43C53EBFBC7}" dt="2025-02-05T10:15:29.163" v="3697" actId="20577"/>
        <pc:sldMkLst>
          <pc:docMk/>
          <pc:sldMk cId="3181240259" sldId="268"/>
        </pc:sldMkLst>
        <pc:spChg chg="mod">
          <ac:chgData name="Bram van Riezen" userId="4dcb5c98-b635-4b0b-ada1-623c097021ff" providerId="ADAL" clId="{CA91E4FD-53C5-46B9-A894-A43C53EBFBC7}" dt="2025-02-05T10:15:29.163" v="3697" actId="20577"/>
          <ac:spMkLst>
            <pc:docMk/>
            <pc:sldMk cId="3181240259" sldId="268"/>
            <ac:spMk id="4" creationId="{AA95AA2A-20DB-33AA-FDE1-072701C97AB2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Bram van Riezen" userId="4dcb5c98-b635-4b0b-ada1-623c097021ff" providerId="ADAL" clId="{CA91E4FD-53C5-46B9-A894-A43C53EBFBC7}" dt="2025-02-04T15:53:10.099" v="3606" actId="20577"/>
              <pc2:cmMkLst xmlns:pc2="http://schemas.microsoft.com/office/powerpoint/2019/9/main/command">
                <pc:docMk/>
                <pc:sldMk cId="3181240259" sldId="268"/>
                <pc2:cmMk id="{21ED3E83-6DEC-4464-B60E-EA3FDA0DA0F4}"/>
              </pc2:cmMkLst>
            </pc226:cmChg>
          </p:ext>
        </pc:extLst>
      </pc:sldChg>
      <pc:sldChg chg="modSp add mod">
        <pc:chgData name="Bram van Riezen" userId="4dcb5c98-b635-4b0b-ada1-623c097021ff" providerId="ADAL" clId="{CA91E4FD-53C5-46B9-A894-A43C53EBFBC7}" dt="2025-01-31T16:17:57.424" v="2669" actId="20577"/>
        <pc:sldMkLst>
          <pc:docMk/>
          <pc:sldMk cId="2909047440" sldId="269"/>
        </pc:sldMkLst>
        <pc:spChg chg="mod">
          <ac:chgData name="Bram van Riezen" userId="4dcb5c98-b635-4b0b-ada1-623c097021ff" providerId="ADAL" clId="{CA91E4FD-53C5-46B9-A894-A43C53EBFBC7}" dt="2025-01-31T16:16:54.553" v="2532" actId="20577"/>
          <ac:spMkLst>
            <pc:docMk/>
            <pc:sldMk cId="2909047440" sldId="269"/>
            <ac:spMk id="3" creationId="{36E34436-3E7F-064D-9A81-6F68B1E5FBD7}"/>
          </ac:spMkLst>
        </pc:spChg>
        <pc:spChg chg="mod">
          <ac:chgData name="Bram van Riezen" userId="4dcb5c98-b635-4b0b-ada1-623c097021ff" providerId="ADAL" clId="{CA91E4FD-53C5-46B9-A894-A43C53EBFBC7}" dt="2025-01-31T16:17:57.424" v="2669" actId="20577"/>
          <ac:spMkLst>
            <pc:docMk/>
            <pc:sldMk cId="2909047440" sldId="269"/>
            <ac:spMk id="4" creationId="{1635840C-8621-4536-1497-E855693AA9BC}"/>
          </ac:spMkLst>
        </pc:spChg>
      </pc:sldChg>
      <pc:sldChg chg="modSp add mod">
        <pc:chgData name="Bram van Riezen" userId="4dcb5c98-b635-4b0b-ada1-623c097021ff" providerId="ADAL" clId="{CA91E4FD-53C5-46B9-A894-A43C53EBFBC7}" dt="2025-01-31T16:23:10.132" v="2790" actId="20577"/>
        <pc:sldMkLst>
          <pc:docMk/>
          <pc:sldMk cId="3346440054" sldId="270"/>
        </pc:sldMkLst>
        <pc:spChg chg="mod">
          <ac:chgData name="Bram van Riezen" userId="4dcb5c98-b635-4b0b-ada1-623c097021ff" providerId="ADAL" clId="{CA91E4FD-53C5-46B9-A894-A43C53EBFBC7}" dt="2025-01-31T16:22:06.898" v="2760" actId="20577"/>
          <ac:spMkLst>
            <pc:docMk/>
            <pc:sldMk cId="3346440054" sldId="270"/>
            <ac:spMk id="3" creationId="{C76BDA90-5B87-7837-ACEF-531DF92176D0}"/>
          </ac:spMkLst>
        </pc:spChg>
        <pc:spChg chg="mod">
          <ac:chgData name="Bram van Riezen" userId="4dcb5c98-b635-4b0b-ada1-623c097021ff" providerId="ADAL" clId="{CA91E4FD-53C5-46B9-A894-A43C53EBFBC7}" dt="2025-01-31T16:23:10.132" v="2790" actId="20577"/>
          <ac:spMkLst>
            <pc:docMk/>
            <pc:sldMk cId="3346440054" sldId="270"/>
            <ac:spMk id="4" creationId="{9264F4FE-B197-8EB4-393D-5C33F1BF15AC}"/>
          </ac:spMkLst>
        </pc:spChg>
      </pc:sldChg>
      <pc:sldChg chg="modSp add del mod">
        <pc:chgData name="Bram van Riezen" userId="4dcb5c98-b635-4b0b-ada1-623c097021ff" providerId="ADAL" clId="{CA91E4FD-53C5-46B9-A894-A43C53EBFBC7}" dt="2025-01-31T16:23:21.997" v="2791" actId="2696"/>
        <pc:sldMkLst>
          <pc:docMk/>
          <pc:sldMk cId="2474803421" sldId="271"/>
        </pc:sldMkLst>
      </pc:sldChg>
      <pc:sldChg chg="modSp add mod ord">
        <pc:chgData name="Bram van Riezen" userId="4dcb5c98-b635-4b0b-ada1-623c097021ff" providerId="ADAL" clId="{CA91E4FD-53C5-46B9-A894-A43C53EBFBC7}" dt="2025-01-31T16:24:47.137" v="2857"/>
        <pc:sldMkLst>
          <pc:docMk/>
          <pc:sldMk cId="3759909468" sldId="271"/>
        </pc:sldMkLst>
        <pc:spChg chg="mod">
          <ac:chgData name="Bram van Riezen" userId="4dcb5c98-b635-4b0b-ada1-623c097021ff" providerId="ADAL" clId="{CA91E4FD-53C5-46B9-A894-A43C53EBFBC7}" dt="2025-01-31T16:24:47.137" v="2857"/>
          <ac:spMkLst>
            <pc:docMk/>
            <pc:sldMk cId="3759909468" sldId="271"/>
            <ac:spMk id="4" creationId="{35864401-42B7-C0A6-7292-F5E91617A7AF}"/>
          </ac:spMkLst>
        </pc:spChg>
      </pc:sldChg>
      <pc:sldChg chg="modSp add mod">
        <pc:chgData name="Bram van Riezen" userId="4dcb5c98-b635-4b0b-ada1-623c097021ff" providerId="ADAL" clId="{CA91E4FD-53C5-46B9-A894-A43C53EBFBC7}" dt="2025-01-31T16:27:09.761" v="3143" actId="20577"/>
        <pc:sldMkLst>
          <pc:docMk/>
          <pc:sldMk cId="1636571496" sldId="272"/>
        </pc:sldMkLst>
        <pc:spChg chg="mod">
          <ac:chgData name="Bram van Riezen" userId="4dcb5c98-b635-4b0b-ada1-623c097021ff" providerId="ADAL" clId="{CA91E4FD-53C5-46B9-A894-A43C53EBFBC7}" dt="2025-01-31T16:26:43.941" v="3005" actId="20577"/>
          <ac:spMkLst>
            <pc:docMk/>
            <pc:sldMk cId="1636571496" sldId="272"/>
            <ac:spMk id="2" creationId="{02C29A8C-8AD9-D3FA-410D-E143C4E08EF5}"/>
          </ac:spMkLst>
        </pc:spChg>
        <pc:spChg chg="mod">
          <ac:chgData name="Bram van Riezen" userId="4dcb5c98-b635-4b0b-ada1-623c097021ff" providerId="ADAL" clId="{CA91E4FD-53C5-46B9-A894-A43C53EBFBC7}" dt="2025-01-31T16:26:58.211" v="3076" actId="20577"/>
          <ac:spMkLst>
            <pc:docMk/>
            <pc:sldMk cId="1636571496" sldId="272"/>
            <ac:spMk id="3" creationId="{E3B6A998-E962-5BFF-B96D-19C26D5409E4}"/>
          </ac:spMkLst>
        </pc:spChg>
        <pc:spChg chg="mod">
          <ac:chgData name="Bram van Riezen" userId="4dcb5c98-b635-4b0b-ada1-623c097021ff" providerId="ADAL" clId="{CA91E4FD-53C5-46B9-A894-A43C53EBFBC7}" dt="2025-01-31T16:27:09.761" v="3143" actId="20577"/>
          <ac:spMkLst>
            <pc:docMk/>
            <pc:sldMk cId="1636571496" sldId="272"/>
            <ac:spMk id="4" creationId="{4FD3655F-CA8F-B90D-1A6C-628B17F19CD6}"/>
          </ac:spMkLst>
        </pc:spChg>
      </pc:sldChg>
      <pc:sldChg chg="addSp modSp add mod">
        <pc:chgData name="Bram van Riezen" userId="4dcb5c98-b635-4b0b-ada1-623c097021ff" providerId="ADAL" clId="{CA91E4FD-53C5-46B9-A894-A43C53EBFBC7}" dt="2025-02-04T07:53:44.092" v="3605" actId="20577"/>
        <pc:sldMkLst>
          <pc:docMk/>
          <pc:sldMk cId="2387187653" sldId="273"/>
        </pc:sldMkLst>
        <pc:spChg chg="mod">
          <ac:chgData name="Bram van Riezen" userId="4dcb5c98-b635-4b0b-ada1-623c097021ff" providerId="ADAL" clId="{CA91E4FD-53C5-46B9-A894-A43C53EBFBC7}" dt="2025-01-31T16:27:27.801" v="3155" actId="20577"/>
          <ac:spMkLst>
            <pc:docMk/>
            <pc:sldMk cId="2387187653" sldId="273"/>
            <ac:spMk id="2" creationId="{4E89BA0A-5B5C-8D87-02C0-C46263EE1E71}"/>
          </ac:spMkLst>
        </pc:spChg>
        <pc:spChg chg="mod">
          <ac:chgData name="Bram van Riezen" userId="4dcb5c98-b635-4b0b-ada1-623c097021ff" providerId="ADAL" clId="{CA91E4FD-53C5-46B9-A894-A43C53EBFBC7}" dt="2025-02-04T07:53:44.092" v="3605" actId="20577"/>
          <ac:spMkLst>
            <pc:docMk/>
            <pc:sldMk cId="2387187653" sldId="273"/>
            <ac:spMk id="3" creationId="{3DE338C3-2416-0082-D01E-EC22C1C2E7D0}"/>
          </ac:spMkLst>
        </pc:spChg>
        <pc:spChg chg="mod">
          <ac:chgData name="Bram van Riezen" userId="4dcb5c98-b635-4b0b-ada1-623c097021ff" providerId="ADAL" clId="{CA91E4FD-53C5-46B9-A894-A43C53EBFBC7}" dt="2025-01-31T16:27:32.766" v="3157" actId="5793"/>
          <ac:spMkLst>
            <pc:docMk/>
            <pc:sldMk cId="2387187653" sldId="273"/>
            <ac:spMk id="4" creationId="{B2BE6188-9566-DA8A-B277-F98B2D18D3DB}"/>
          </ac:spMkLst>
        </pc:spChg>
        <pc:graphicFrameChg chg="add mod modGraphic">
          <ac:chgData name="Bram van Riezen" userId="4dcb5c98-b635-4b0b-ada1-623c097021ff" providerId="ADAL" clId="{CA91E4FD-53C5-46B9-A894-A43C53EBFBC7}" dt="2025-01-31T16:30:38.998" v="3533" actId="20577"/>
          <ac:graphicFrameMkLst>
            <pc:docMk/>
            <pc:sldMk cId="2387187653" sldId="273"/>
            <ac:graphicFrameMk id="5" creationId="{3964EE13-2F9F-E1BB-7A80-16CE7B40F215}"/>
          </ac:graphicFrameMkLst>
        </pc:graphicFrameChg>
      </pc:sldChg>
      <pc:sldChg chg="modSp add mod">
        <pc:chgData name="Bram van Riezen" userId="4dcb5c98-b635-4b0b-ada1-623c097021ff" providerId="ADAL" clId="{CA91E4FD-53C5-46B9-A894-A43C53EBFBC7}" dt="2025-01-31T16:31:17.445" v="3581" actId="20577"/>
        <pc:sldMkLst>
          <pc:docMk/>
          <pc:sldMk cId="1405573253" sldId="274"/>
        </pc:sldMkLst>
        <pc:spChg chg="mod">
          <ac:chgData name="Bram van Riezen" userId="4dcb5c98-b635-4b0b-ada1-623c097021ff" providerId="ADAL" clId="{CA91E4FD-53C5-46B9-A894-A43C53EBFBC7}" dt="2025-01-31T16:31:06.185" v="3540" actId="20577"/>
          <ac:spMkLst>
            <pc:docMk/>
            <pc:sldMk cId="1405573253" sldId="274"/>
            <ac:spMk id="2" creationId="{BEC87CBE-BC97-C627-B8A1-38BC249D5FC6}"/>
          </ac:spMkLst>
        </pc:spChg>
        <pc:spChg chg="mod">
          <ac:chgData name="Bram van Riezen" userId="4dcb5c98-b635-4b0b-ada1-623c097021ff" providerId="ADAL" clId="{CA91E4FD-53C5-46B9-A894-A43C53EBFBC7}" dt="2025-01-31T16:31:17.445" v="3581" actId="20577"/>
          <ac:spMkLst>
            <pc:docMk/>
            <pc:sldMk cId="1405573253" sldId="274"/>
            <ac:spMk id="3" creationId="{6F46B04B-EF48-8C3C-A754-3E15FA2702A8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69075F-94C5-0A4C-80CC-DB7532E8B753}" type="datetimeFigureOut">
              <a:rPr lang="nl-NL" smtClean="0"/>
              <a:pPr/>
              <a:t>5-2-2025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E32603-403B-974D-8816-794174532DB9}" type="slidenum">
              <a:rPr lang="nl-NL" smtClean="0"/>
              <a:pPr/>
              <a:t>‹#›</a:t>
            </a:fld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">
    <p:bg>
      <p:bgPr>
        <a:solidFill>
          <a:schemeClr val="bg1">
            <a:lumMod val="85000"/>
            <a:alpha val="71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kstvak 7"/>
          <p:cNvSpPr txBox="1"/>
          <p:nvPr userDrawn="1"/>
        </p:nvSpPr>
        <p:spPr>
          <a:xfrm>
            <a:off x="5875860" y="2687802"/>
            <a:ext cx="28226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200" b="0" i="0" baseline="0">
                <a:solidFill>
                  <a:schemeClr val="tx1"/>
                </a:solidFill>
                <a:latin typeface="Lato"/>
              </a:rPr>
              <a:t>De laag hieronder is een masker, verplaats de afbeelding dus met </a:t>
            </a:r>
            <a:r>
              <a:rPr lang="nl-NL" sz="1200" b="0" i="1" baseline="0">
                <a:solidFill>
                  <a:schemeClr val="tx1"/>
                </a:solidFill>
                <a:latin typeface="Lato Light"/>
                <a:cs typeface="Lato Light"/>
              </a:rPr>
              <a:t>rechtermuisknop &gt; schikken &gt; naar achtergrond </a:t>
            </a:r>
            <a:r>
              <a:rPr lang="nl-NL" sz="1200" b="0" i="0" baseline="0">
                <a:solidFill>
                  <a:schemeClr val="tx1"/>
                </a:solidFill>
                <a:latin typeface="Lato"/>
              </a:rPr>
              <a:t>naar de achtergrond.</a:t>
            </a:r>
          </a:p>
        </p:txBody>
      </p:sp>
      <p:sp>
        <p:nvSpPr>
          <p:cNvPr id="9" name="Tekstvak 8"/>
          <p:cNvSpPr txBox="1"/>
          <p:nvPr userDrawn="1"/>
        </p:nvSpPr>
        <p:spPr>
          <a:xfrm>
            <a:off x="5747125" y="1795509"/>
            <a:ext cx="301983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700">
                <a:solidFill>
                  <a:schemeClr val="tx1"/>
                </a:solidFill>
                <a:latin typeface="Lato Light"/>
                <a:cs typeface="Lato Light"/>
              </a:rPr>
              <a:t>Zet hier een achtergrondafbeelding</a:t>
            </a:r>
            <a:r>
              <a:rPr lang="nl-NL" sz="1700" baseline="0">
                <a:solidFill>
                  <a:schemeClr val="tx1"/>
                </a:solidFill>
                <a:latin typeface="Lato Light"/>
                <a:cs typeface="Lato Light"/>
              </a:rPr>
              <a:t> neer</a:t>
            </a:r>
            <a:endParaRPr lang="nl-NL" sz="1700" b="0" i="0" baseline="0">
              <a:solidFill>
                <a:schemeClr val="tx1"/>
              </a:solidFill>
              <a:latin typeface="Lato Light"/>
              <a:cs typeface="Lato Light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GMV225 PPT PROEF 1801232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5" name="Tijdelijke aanduiding voor tekst 5"/>
          <p:cNvSpPr>
            <a:spLocks noGrp="1"/>
          </p:cNvSpPr>
          <p:nvPr>
            <p:ph type="body" sz="quarter" idx="10" hasCustomPrompt="1"/>
          </p:nvPr>
        </p:nvSpPr>
        <p:spPr>
          <a:xfrm>
            <a:off x="524843" y="509030"/>
            <a:ext cx="4571859" cy="541812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latin typeface="Arial"/>
                <a:cs typeface="Arial"/>
              </a:defRPr>
            </a:lvl1pPr>
          </a:lstStyle>
          <a:p>
            <a:pPr lvl="0"/>
            <a:r>
              <a:rPr lang="nl-NL"/>
              <a:t>Titel pagina</a:t>
            </a:r>
          </a:p>
        </p:txBody>
      </p:sp>
      <p:sp>
        <p:nvSpPr>
          <p:cNvPr id="7" name="Tijdelijke aanduiding voor tekst 6"/>
          <p:cNvSpPr>
            <a:spLocks noGrp="1"/>
          </p:cNvSpPr>
          <p:nvPr>
            <p:ph type="body" sz="quarter" idx="11" hasCustomPrompt="1"/>
          </p:nvPr>
        </p:nvSpPr>
        <p:spPr>
          <a:xfrm>
            <a:off x="525462" y="1006388"/>
            <a:ext cx="5065737" cy="488416"/>
          </a:xfrm>
          <a:prstGeom prst="rect">
            <a:avLst/>
          </a:prstGeom>
        </p:spPr>
        <p:txBody>
          <a:bodyPr vert="horz" lIns="0" rIns="0" bIns="0"/>
          <a:lstStyle>
            <a:lvl1pPr marL="0" indent="0">
              <a:spcBef>
                <a:spcPts val="0"/>
              </a:spcBef>
              <a:buNone/>
              <a:defRPr sz="2000" b="0" i="1" baseline="0">
                <a:latin typeface="Arial Italic"/>
                <a:cs typeface="Arial Italic"/>
              </a:defRPr>
            </a:lvl1pPr>
          </a:lstStyle>
          <a:p>
            <a:pPr lvl="0"/>
            <a:r>
              <a:rPr lang="nl-NL"/>
              <a:t>Sub titel pagina</a:t>
            </a:r>
          </a:p>
        </p:txBody>
      </p:sp>
      <p:sp>
        <p:nvSpPr>
          <p:cNvPr id="9" name="Tijdelijke aanduiding voor tekst 8"/>
          <p:cNvSpPr>
            <a:spLocks noGrp="1"/>
          </p:cNvSpPr>
          <p:nvPr>
            <p:ph type="body" sz="quarter" idx="12" hasCustomPrompt="1"/>
          </p:nvPr>
        </p:nvSpPr>
        <p:spPr>
          <a:xfrm>
            <a:off x="525463" y="1933097"/>
            <a:ext cx="3765800" cy="1590309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spcBef>
                <a:spcPts val="0"/>
              </a:spcBef>
              <a:buNone/>
              <a:defRPr sz="1800" b="0" i="0">
                <a:solidFill>
                  <a:srgbClr val="009EE3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nl-NL" b="0" i="0">
                <a:latin typeface="Arial"/>
                <a:cs typeface="Arial"/>
              </a:rPr>
              <a:t>Tekst </a:t>
            </a:r>
            <a:endParaRPr lang="nl-NL"/>
          </a:p>
        </p:txBody>
      </p:sp>
      <p:sp>
        <p:nvSpPr>
          <p:cNvPr id="8" name="Tijdelijke aanduiding voor tekst 7"/>
          <p:cNvSpPr>
            <a:spLocks noGrp="1"/>
          </p:cNvSpPr>
          <p:nvPr>
            <p:ph type="body" sz="quarter" idx="13" hasCustomPrompt="1"/>
          </p:nvPr>
        </p:nvSpPr>
        <p:spPr>
          <a:xfrm>
            <a:off x="525463" y="3241675"/>
            <a:ext cx="3765800" cy="1457325"/>
          </a:xfrm>
          <a:prstGeom prst="rect">
            <a:avLst/>
          </a:prstGeom>
        </p:spPr>
        <p:txBody>
          <a:bodyPr vert="horz" lIns="0" tIns="0" rIns="0" bIns="0"/>
          <a:lstStyle>
            <a:lvl1pPr marL="0">
              <a:spcBef>
                <a:spcPts val="0"/>
              </a:spcBef>
              <a:buNone/>
              <a:defRPr sz="1400" b="0" i="0">
                <a:latin typeface="Arial"/>
                <a:cs typeface="Arial"/>
              </a:defRPr>
            </a:lvl1pPr>
          </a:lstStyle>
          <a:p>
            <a:pPr lvl="0"/>
            <a:r>
              <a:rPr lang="nl-NL"/>
              <a:t>Tekst</a:t>
            </a:r>
          </a:p>
        </p:txBody>
      </p:sp>
      <p:sp>
        <p:nvSpPr>
          <p:cNvPr id="10" name="Tijdelijke aanduiding voor tekst 7"/>
          <p:cNvSpPr>
            <a:spLocks noGrp="1"/>
          </p:cNvSpPr>
          <p:nvPr>
            <p:ph type="body" sz="quarter" idx="14" hasCustomPrompt="1"/>
          </p:nvPr>
        </p:nvSpPr>
        <p:spPr>
          <a:xfrm>
            <a:off x="4610868" y="1985212"/>
            <a:ext cx="3731027" cy="2580106"/>
          </a:xfrm>
          <a:prstGeom prst="rect">
            <a:avLst/>
          </a:prstGeom>
        </p:spPr>
        <p:txBody>
          <a:bodyPr vert="horz" lIns="0" tIns="0" rIns="0" bIns="0"/>
          <a:lstStyle>
            <a:lvl1pPr marL="0">
              <a:spcBef>
                <a:spcPts val="0"/>
              </a:spcBef>
              <a:buNone/>
              <a:defRPr sz="1400" b="0" i="0">
                <a:latin typeface="Arial"/>
                <a:cs typeface="Arial"/>
              </a:defRPr>
            </a:lvl1pPr>
          </a:lstStyle>
          <a:p>
            <a:pPr lvl="0"/>
            <a:r>
              <a:rPr lang="nl-NL"/>
              <a:t>Tekst</a:t>
            </a:r>
          </a:p>
        </p:txBody>
      </p:sp>
      <p:sp>
        <p:nvSpPr>
          <p:cNvPr id="11" name="Tijdelijke aanduiding voor tekst 5"/>
          <p:cNvSpPr>
            <a:spLocks noGrp="1"/>
          </p:cNvSpPr>
          <p:nvPr>
            <p:ph type="body" sz="quarter" idx="15" hasCustomPrompt="1"/>
          </p:nvPr>
        </p:nvSpPr>
        <p:spPr>
          <a:xfrm>
            <a:off x="5942263" y="5340675"/>
            <a:ext cx="2760579" cy="514684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100" b="0" i="0" cap="none" baseline="0">
                <a:latin typeface="Arial"/>
                <a:cs typeface="Arial"/>
              </a:defRPr>
            </a:lvl1pPr>
          </a:lstStyle>
          <a:p>
            <a:pPr lvl="0"/>
            <a:r>
              <a:rPr lang="nl-NL"/>
              <a:t>Titel pagina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GMV225 PPT PROEF 1801232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5" name="Tijdelijke aanduiding voor tekst 5"/>
          <p:cNvSpPr>
            <a:spLocks noGrp="1"/>
          </p:cNvSpPr>
          <p:nvPr>
            <p:ph type="body" sz="quarter" idx="10" hasCustomPrompt="1"/>
          </p:nvPr>
        </p:nvSpPr>
        <p:spPr>
          <a:xfrm>
            <a:off x="524843" y="509030"/>
            <a:ext cx="4571859" cy="541812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latin typeface="Arial"/>
                <a:cs typeface="Arial"/>
              </a:defRPr>
            </a:lvl1pPr>
          </a:lstStyle>
          <a:p>
            <a:pPr lvl="0"/>
            <a:r>
              <a:rPr lang="nl-NL"/>
              <a:t>Titel pagina</a:t>
            </a:r>
          </a:p>
        </p:txBody>
      </p:sp>
      <p:sp>
        <p:nvSpPr>
          <p:cNvPr id="7" name="Tijdelijke aanduiding voor tekst 6"/>
          <p:cNvSpPr>
            <a:spLocks noGrp="1"/>
          </p:cNvSpPr>
          <p:nvPr>
            <p:ph type="body" sz="quarter" idx="11" hasCustomPrompt="1"/>
          </p:nvPr>
        </p:nvSpPr>
        <p:spPr>
          <a:xfrm>
            <a:off x="525462" y="1006388"/>
            <a:ext cx="5065737" cy="488416"/>
          </a:xfrm>
          <a:prstGeom prst="rect">
            <a:avLst/>
          </a:prstGeom>
        </p:spPr>
        <p:txBody>
          <a:bodyPr vert="horz" lIns="0" rIns="0" bIns="0"/>
          <a:lstStyle>
            <a:lvl1pPr marL="0" indent="0">
              <a:spcBef>
                <a:spcPts val="0"/>
              </a:spcBef>
              <a:buNone/>
              <a:defRPr sz="2000" b="0" i="1" baseline="0">
                <a:solidFill>
                  <a:srgbClr val="009EE3"/>
                </a:solidFill>
                <a:latin typeface="Arial Italic"/>
                <a:cs typeface="Arial Italic"/>
              </a:defRPr>
            </a:lvl1pPr>
          </a:lstStyle>
          <a:p>
            <a:pPr lvl="0"/>
            <a:r>
              <a:rPr lang="nl-NL"/>
              <a:t>Sub titel pagina</a:t>
            </a:r>
          </a:p>
        </p:txBody>
      </p:sp>
      <p:sp>
        <p:nvSpPr>
          <p:cNvPr id="9" name="Tijdelijke aanduiding voor tekst 8"/>
          <p:cNvSpPr>
            <a:spLocks noGrp="1"/>
          </p:cNvSpPr>
          <p:nvPr>
            <p:ph type="body" sz="quarter" idx="12" hasCustomPrompt="1"/>
          </p:nvPr>
        </p:nvSpPr>
        <p:spPr>
          <a:xfrm>
            <a:off x="525463" y="1933097"/>
            <a:ext cx="3765800" cy="1590309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spcBef>
                <a:spcPts val="0"/>
              </a:spcBef>
              <a:buNone/>
              <a:defRPr sz="1800" b="0" i="0">
                <a:solidFill>
                  <a:srgbClr val="E63623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nl-NL" b="0" i="0">
                <a:latin typeface="Arial"/>
                <a:cs typeface="Arial"/>
              </a:rPr>
              <a:t>Tekst </a:t>
            </a:r>
            <a:endParaRPr lang="nl-NL"/>
          </a:p>
        </p:txBody>
      </p:sp>
      <p:sp>
        <p:nvSpPr>
          <p:cNvPr id="8" name="Tijdelijke aanduiding voor tekst 7"/>
          <p:cNvSpPr>
            <a:spLocks noGrp="1"/>
          </p:cNvSpPr>
          <p:nvPr>
            <p:ph type="body" sz="quarter" idx="13" hasCustomPrompt="1"/>
          </p:nvPr>
        </p:nvSpPr>
        <p:spPr>
          <a:xfrm>
            <a:off x="525463" y="3241675"/>
            <a:ext cx="3765800" cy="1457325"/>
          </a:xfrm>
          <a:prstGeom prst="rect">
            <a:avLst/>
          </a:prstGeom>
        </p:spPr>
        <p:txBody>
          <a:bodyPr vert="horz" lIns="0" tIns="0" rIns="0" bIns="0"/>
          <a:lstStyle>
            <a:lvl1pPr marL="0">
              <a:spcBef>
                <a:spcPts val="0"/>
              </a:spcBef>
              <a:buNone/>
              <a:defRPr sz="1400" b="0" i="0">
                <a:latin typeface="Arial"/>
                <a:cs typeface="Arial"/>
              </a:defRPr>
            </a:lvl1pPr>
          </a:lstStyle>
          <a:p>
            <a:pPr lvl="0"/>
            <a:r>
              <a:rPr lang="nl-NL"/>
              <a:t>Tekst</a:t>
            </a:r>
          </a:p>
        </p:txBody>
      </p:sp>
      <p:sp>
        <p:nvSpPr>
          <p:cNvPr id="10" name="Tijdelijke aanduiding voor tekst 7"/>
          <p:cNvSpPr>
            <a:spLocks noGrp="1"/>
          </p:cNvSpPr>
          <p:nvPr>
            <p:ph type="body" sz="quarter" idx="14"/>
          </p:nvPr>
        </p:nvSpPr>
        <p:spPr>
          <a:xfrm>
            <a:off x="4610868" y="1985212"/>
            <a:ext cx="3731027" cy="2580106"/>
          </a:xfrm>
          <a:prstGeom prst="rect">
            <a:avLst/>
          </a:prstGeom>
        </p:spPr>
        <p:txBody>
          <a:bodyPr vert="horz" lIns="0" tIns="0" rIns="0" bIns="0"/>
          <a:lstStyle>
            <a:lvl1pPr marL="0">
              <a:spcBef>
                <a:spcPts val="0"/>
              </a:spcBef>
              <a:buFont typeface="Arial"/>
              <a:buChar char="•"/>
              <a:defRPr sz="1400" b="0" i="0">
                <a:latin typeface="Arial"/>
                <a:cs typeface="Arial"/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1" name="Tijdelijke aanduiding voor tekst 5"/>
          <p:cNvSpPr>
            <a:spLocks noGrp="1"/>
          </p:cNvSpPr>
          <p:nvPr>
            <p:ph type="body" sz="quarter" idx="15" hasCustomPrompt="1"/>
          </p:nvPr>
        </p:nvSpPr>
        <p:spPr>
          <a:xfrm>
            <a:off x="5942263" y="5340675"/>
            <a:ext cx="2760579" cy="514684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100" b="0" i="0" cap="none" baseline="0">
                <a:latin typeface="Arial"/>
                <a:cs typeface="Arial"/>
              </a:defRPr>
            </a:lvl1pPr>
          </a:lstStyle>
          <a:p>
            <a:pPr lvl="0"/>
            <a:r>
              <a:rPr lang="nl-NL"/>
              <a:t>Titel pagina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049795" y="0"/>
            <a:ext cx="6212416" cy="5715000"/>
          </a:xfrm>
          <a:prstGeom prst="rect">
            <a:avLst/>
          </a:prstGeom>
        </p:spPr>
      </p:pic>
      <p:pic>
        <p:nvPicPr>
          <p:cNvPr id="2" name="Afbeelding 1" descr="GMV.png"/>
          <p:cNvPicPr>
            <a:picLocks noChangeAspect="1"/>
          </p:cNvPicPr>
          <p:nvPr/>
        </p:nvPicPr>
        <p:blipFill rotWithShape="1">
          <a:blip r:embed="rId3"/>
          <a:srcRect l="-1" r="13779"/>
          <a:stretch/>
        </p:blipFill>
        <p:spPr>
          <a:xfrm>
            <a:off x="0" y="0"/>
            <a:ext cx="7884000" cy="5715000"/>
          </a:xfrm>
          <a:prstGeom prst="rect">
            <a:avLst/>
          </a:prstGeom>
        </p:spPr>
      </p:pic>
      <p:sp>
        <p:nvSpPr>
          <p:cNvPr id="4" name="Tijdelijke aanduiding voor tekst 9"/>
          <p:cNvSpPr txBox="1">
            <a:spLocks/>
          </p:cNvSpPr>
          <p:nvPr/>
        </p:nvSpPr>
        <p:spPr>
          <a:xfrm>
            <a:off x="524843" y="2420880"/>
            <a:ext cx="3902543" cy="2310266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spcBef>
                <a:spcPts val="0"/>
              </a:spcBef>
              <a:buNone/>
              <a:defRPr sz="2400" b="0" i="1" baseline="0">
                <a:solidFill>
                  <a:srgbClr val="009EE3"/>
                </a:solidFill>
                <a:latin typeface="Arial"/>
                <a:cs typeface="Arial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nl-NL" sz="2400" b="0" i="1" u="none" strike="noStrike" kern="1200" cap="none" spc="0" normalizeH="0" baseline="0" noProof="0">
                <a:ln>
                  <a:noFill/>
                </a:ln>
                <a:solidFill>
                  <a:srgbClr val="009EE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17-02-2024</a:t>
            </a:r>
          </a:p>
        </p:txBody>
      </p:sp>
      <p:sp>
        <p:nvSpPr>
          <p:cNvPr id="5" name="Tijdelijke aanduiding voor tekst 5"/>
          <p:cNvSpPr txBox="1">
            <a:spLocks/>
          </p:cNvSpPr>
          <p:nvPr/>
        </p:nvSpPr>
        <p:spPr>
          <a:xfrm>
            <a:off x="524843" y="509029"/>
            <a:ext cx="3535575" cy="1532727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None/>
              <a:defRPr sz="4800" b="0" i="0" cap="none" baseline="0">
                <a:latin typeface="Arial"/>
                <a:cs typeface="Arial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nl-NL" sz="2800"/>
              <a:t>Marktconsulatie Woonvoorzieningen Veenendaal</a:t>
            </a:r>
            <a:endParaRPr kumimoji="0" lang="nl-NL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7" name="Tekstvak 6"/>
          <p:cNvSpPr txBox="1"/>
          <p:nvPr/>
        </p:nvSpPr>
        <p:spPr>
          <a:xfrm>
            <a:off x="8712653" y="-670560"/>
            <a:ext cx="14401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900"/>
              <a:t>Afbeelding wijzigen? Klik hieronder met de rechtermuisknop en kies ‘Afbeelding wijzigen’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E3BD4C-46C0-85A9-A293-174D510112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>
            <a:extLst>
              <a:ext uri="{FF2B5EF4-FFF2-40B4-BE49-F238E27FC236}">
                <a16:creationId xmlns:a16="http://schemas.microsoft.com/office/drawing/2014/main" id="{475484DA-0115-D7CC-3A33-FCF8FC458A7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4843" y="509030"/>
            <a:ext cx="8177999" cy="541812"/>
          </a:xfrm>
        </p:spPr>
        <p:txBody>
          <a:bodyPr/>
          <a:lstStyle/>
          <a:p>
            <a:r>
              <a:rPr lang="nl-NL" b="1">
                <a:solidFill>
                  <a:srgbClr val="00B0F0"/>
                </a:solidFill>
              </a:rPr>
              <a:t>Onderhoud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36E34436-3E7F-064D-9A81-6F68B1E5FBD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25462" y="1006388"/>
            <a:ext cx="8177380" cy="488416"/>
          </a:xfrm>
        </p:spPr>
        <p:txBody>
          <a:bodyPr/>
          <a:lstStyle/>
          <a:p>
            <a:r>
              <a:rPr lang="nl-NL"/>
              <a:t>Onderhoud huidige voorzieningen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1635840C-8621-4536-1497-E855693AA9B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25463" y="1579462"/>
            <a:ext cx="8177379" cy="2481585"/>
          </a:xfrm>
        </p:spPr>
        <p:txBody>
          <a:bodyPr/>
          <a:lstStyle/>
          <a:p>
            <a:r>
              <a:rPr lang="nl-NL">
                <a:sym typeface="Wingdings" panose="05000000000000000000" pitchFamily="2" charset="2"/>
              </a:rPr>
              <a:t>Kan het onderhoud aan uitstaande plafondliften en deurautomaten worden overgenomen?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>
              <a:sym typeface="Wingdings" panose="05000000000000000000" pitchFamily="2" charset="2"/>
            </a:endParaRPr>
          </a:p>
          <a:p>
            <a:pPr marL="342900" indent="-342900">
              <a:buAutoNum type="arabicParenR"/>
            </a:pPr>
            <a:endParaRPr lang="nl-NL">
              <a:sym typeface="Wingdings" panose="05000000000000000000" pitchFamily="2" charset="2"/>
            </a:endParaRPr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0281AFD1-192C-78A9-579C-9B396F1D759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090474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349E6F-BCC5-2604-3296-FA7B091B87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>
            <a:extLst>
              <a:ext uri="{FF2B5EF4-FFF2-40B4-BE49-F238E27FC236}">
                <a16:creationId xmlns:a16="http://schemas.microsoft.com/office/drawing/2014/main" id="{8B7C48E2-BEBC-BCC7-2E6C-9D617330471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4843" y="509030"/>
            <a:ext cx="8177999" cy="541812"/>
          </a:xfrm>
        </p:spPr>
        <p:txBody>
          <a:bodyPr/>
          <a:lstStyle/>
          <a:p>
            <a:r>
              <a:rPr lang="nl-NL" b="1">
                <a:solidFill>
                  <a:srgbClr val="00B0F0"/>
                </a:solidFill>
              </a:rPr>
              <a:t>Onderhoud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C76BDA90-5B87-7837-ACEF-531DF92176D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25462" y="1006388"/>
            <a:ext cx="8177380" cy="488416"/>
          </a:xfrm>
        </p:spPr>
        <p:txBody>
          <a:bodyPr/>
          <a:lstStyle/>
          <a:p>
            <a:r>
              <a:rPr lang="nl-NL"/>
              <a:t>Onderhoud deurautomaten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9264F4FE-B197-8EB4-393D-5C33F1BF15A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25463" y="1579462"/>
            <a:ext cx="8177379" cy="2481585"/>
          </a:xfrm>
        </p:spPr>
        <p:txBody>
          <a:bodyPr/>
          <a:lstStyle/>
          <a:p>
            <a:r>
              <a:rPr lang="nl-NL" b="1">
                <a:sym typeface="Wingdings" panose="05000000000000000000" pitchFamily="2" charset="2"/>
              </a:rPr>
              <a:t>Voorstel voor onderscheid: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>
                <a:sym typeface="Wingdings" panose="05000000000000000000" pitchFamily="2" charset="2"/>
              </a:rPr>
              <a:t>Deurautomaten algemene ruimte (galerijdeur, centrale toegang, bergingsdeur)</a:t>
            </a:r>
            <a:br>
              <a:rPr lang="nl-NL">
                <a:sym typeface="Wingdings" panose="05000000000000000000" pitchFamily="2" charset="2"/>
              </a:rPr>
            </a:br>
            <a:r>
              <a:rPr lang="nl-NL">
                <a:sym typeface="Wingdings" panose="05000000000000000000" pitchFamily="2" charset="2"/>
              </a:rPr>
              <a:t>-		Preventief onderhoud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>
                <a:sym typeface="Wingdings" panose="05000000000000000000" pitchFamily="2" charset="2"/>
              </a:rPr>
              <a:t>-		Worden niet verwijderd na overlijden/verhuizen van cliënt, onderhoud is 		voor cliënt/corporatie of VvE.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>
              <a:sym typeface="Wingdings" panose="05000000000000000000" pitchFamily="2" charset="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>
                <a:sym typeface="Wingdings" panose="05000000000000000000" pitchFamily="2" charset="2"/>
              </a:rPr>
              <a:t>Deurautomaten in de woning (voordeur, binnendeuren, schuurdeur)</a:t>
            </a:r>
          </a:p>
          <a:p>
            <a:r>
              <a:rPr lang="nl-NL">
                <a:sym typeface="Wingdings" panose="05000000000000000000" pitchFamily="2" charset="2"/>
              </a:rPr>
              <a:t>	-	Preventief onderhoud alleen op voordeur, overige deuren correctief 			onderhoud</a:t>
            </a:r>
          </a:p>
          <a:p>
            <a:r>
              <a:rPr lang="nl-NL">
                <a:sym typeface="Wingdings" panose="05000000000000000000" pitchFamily="2" charset="2"/>
              </a:rPr>
              <a:t>	- 	Worden verwijderd na overlijden/verhuizing.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>
              <a:sym typeface="Wingdings" panose="05000000000000000000" pitchFamily="2" charset="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>
              <a:sym typeface="Wingdings" panose="05000000000000000000" pitchFamily="2" charset="2"/>
            </a:endParaRPr>
          </a:p>
          <a:p>
            <a:pPr marL="342900" indent="-342900">
              <a:buAutoNum type="arabicParenR"/>
            </a:pPr>
            <a:endParaRPr lang="nl-NL">
              <a:sym typeface="Wingdings" panose="05000000000000000000" pitchFamily="2" charset="2"/>
            </a:endParaRPr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4E71C8AF-E12C-6EA2-697F-DE17B85F9FA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464400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C8BC1A-648A-861F-731A-36D024A8D3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>
            <a:extLst>
              <a:ext uri="{FF2B5EF4-FFF2-40B4-BE49-F238E27FC236}">
                <a16:creationId xmlns:a16="http://schemas.microsoft.com/office/drawing/2014/main" id="{4B67AF38-CCA1-39E4-2101-7E5C5FDC5D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4843" y="509030"/>
            <a:ext cx="8177999" cy="541812"/>
          </a:xfrm>
        </p:spPr>
        <p:txBody>
          <a:bodyPr/>
          <a:lstStyle/>
          <a:p>
            <a:r>
              <a:rPr lang="nl-NL" b="1">
                <a:solidFill>
                  <a:srgbClr val="00B0F0"/>
                </a:solidFill>
              </a:rPr>
              <a:t>Levertijden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23EA4DC-6FE3-0519-9CC1-C2EFFCA06BC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25462" y="1006388"/>
            <a:ext cx="8177380" cy="488416"/>
          </a:xfrm>
        </p:spPr>
        <p:txBody>
          <a:bodyPr/>
          <a:lstStyle/>
          <a:p>
            <a:r>
              <a:rPr lang="nl-NL"/>
              <a:t>Zijn de volgende levertijden reëel? 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35864401-42B7-C0A6-7292-F5E91617A7A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25463" y="1579462"/>
            <a:ext cx="8177379" cy="2481585"/>
          </a:xfrm>
        </p:spPr>
        <p:txBody>
          <a:bodyPr/>
          <a:lstStyle/>
          <a:p>
            <a:r>
              <a:rPr lang="nl-NL">
                <a:sym typeface="Wingdings" panose="05000000000000000000" pitchFamily="2" charset="2"/>
              </a:rPr>
              <a:t>Opdrachtnemer realiseert de woonvoorzieningen binnen de volgende termijnen: </a:t>
            </a:r>
          </a:p>
          <a:p>
            <a:r>
              <a:rPr lang="nl-NL">
                <a:sym typeface="Wingdings" panose="05000000000000000000" pitchFamily="2" charset="2"/>
              </a:rPr>
              <a:t>• Levering zonder maatwerk: maximaal 20 werkdagen na het huisbezoek; </a:t>
            </a:r>
          </a:p>
          <a:p>
            <a:r>
              <a:rPr lang="nl-NL">
                <a:sym typeface="Wingdings" panose="05000000000000000000" pitchFamily="2" charset="2"/>
              </a:rPr>
              <a:t>• Levering met maatwerk (fabrieksaanpassingen): maximaal 35 werkdagen na het huisbezoek; </a:t>
            </a:r>
          </a:p>
          <a:p>
            <a:r>
              <a:rPr lang="nl-NL">
                <a:sym typeface="Wingdings" panose="05000000000000000000" pitchFamily="2" charset="2"/>
              </a:rPr>
              <a:t>• Spoed: dezelfde dag anders maximaal 1 werkdag na het huisbezoek. </a:t>
            </a:r>
          </a:p>
          <a:p>
            <a:endParaRPr lang="nl-NL">
              <a:sym typeface="Wingdings" panose="05000000000000000000" pitchFamily="2" charset="2"/>
            </a:endParaRPr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0799B5A5-64F8-C5C6-C8F2-4E3C390AEA7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599094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7035E1-A1A6-2374-792D-EDFB209013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>
            <a:extLst>
              <a:ext uri="{FF2B5EF4-FFF2-40B4-BE49-F238E27FC236}">
                <a16:creationId xmlns:a16="http://schemas.microsoft.com/office/drawing/2014/main" id="{BFFC4A13-A71D-30B4-1A82-0010249E2BA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4843" y="509030"/>
            <a:ext cx="8177999" cy="541812"/>
          </a:xfrm>
        </p:spPr>
        <p:txBody>
          <a:bodyPr/>
          <a:lstStyle/>
          <a:p>
            <a:r>
              <a:rPr lang="nl-NL" b="1">
                <a:solidFill>
                  <a:srgbClr val="00B0F0"/>
                </a:solidFill>
              </a:rPr>
              <a:t>Levertijden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FA19E0B-8897-4723-761B-BC35FD01C13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25462" y="1006388"/>
            <a:ext cx="8177380" cy="488416"/>
          </a:xfrm>
        </p:spPr>
        <p:txBody>
          <a:bodyPr/>
          <a:lstStyle/>
          <a:p>
            <a:r>
              <a:rPr lang="nl-NL"/>
              <a:t>Zijn de volgende levertijden voor reparaties reëel? 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2510B3BC-B797-5571-9FA4-C733F8FB123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25463" y="1579462"/>
            <a:ext cx="8177379" cy="2481585"/>
          </a:xfrm>
        </p:spPr>
        <p:txBody>
          <a:bodyPr/>
          <a:lstStyle/>
          <a:p>
            <a:r>
              <a:rPr lang="nl-NL">
                <a:sym typeface="Wingdings" panose="05000000000000000000" pitchFamily="2" charset="2"/>
              </a:rPr>
              <a:t>Voor reparaties gelden de volgende levertijden:  </a:t>
            </a:r>
          </a:p>
          <a:p>
            <a:r>
              <a:rPr lang="nl-NL">
                <a:sym typeface="Wingdings" panose="05000000000000000000" pitchFamily="2" charset="2"/>
              </a:rPr>
              <a:t>a) </a:t>
            </a:r>
            <a:r>
              <a:rPr lang="nl-NL" b="1">
                <a:sym typeface="Wingdings" panose="05000000000000000000" pitchFamily="2" charset="2"/>
              </a:rPr>
              <a:t>Normaal</a:t>
            </a:r>
            <a:br>
              <a:rPr lang="nl-NL" b="1">
                <a:sym typeface="Wingdings" panose="05000000000000000000" pitchFamily="2" charset="2"/>
              </a:rPr>
            </a:br>
            <a:r>
              <a:rPr lang="nl-NL">
                <a:sym typeface="Wingdings" panose="05000000000000000000" pitchFamily="2" charset="2"/>
              </a:rPr>
              <a:t>Voor normale, niet spoedeisende reparaties (waar afhankelijkheid ADL: Algemene Dagelijkse levensverrichtingen van de klant niet in het geding is of waarbij de toegankelijkheid of </a:t>
            </a:r>
            <a:r>
              <a:rPr lang="nl-NL" err="1">
                <a:sym typeface="Wingdings" panose="05000000000000000000" pitchFamily="2" charset="2"/>
              </a:rPr>
              <a:t>doorgankelijkheid</a:t>
            </a:r>
            <a:r>
              <a:rPr lang="nl-NL">
                <a:sym typeface="Wingdings" panose="05000000000000000000" pitchFamily="2" charset="2"/>
              </a:rPr>
              <a:t> van de woning niet wordt belemmerd) geldt een maximale hersteltijd van 3 werkdagen.  </a:t>
            </a:r>
          </a:p>
          <a:p>
            <a:endParaRPr lang="nl-NL">
              <a:sym typeface="Wingdings" panose="05000000000000000000" pitchFamily="2" charset="2"/>
            </a:endParaRPr>
          </a:p>
          <a:p>
            <a:r>
              <a:rPr lang="nl-NL">
                <a:sym typeface="Wingdings" panose="05000000000000000000" pitchFamily="2" charset="2"/>
              </a:rPr>
              <a:t>b) </a:t>
            </a:r>
            <a:r>
              <a:rPr lang="nl-NL" b="1">
                <a:sym typeface="Wingdings" panose="05000000000000000000" pitchFamily="2" charset="2"/>
              </a:rPr>
              <a:t>Spoed</a:t>
            </a:r>
            <a:br>
              <a:rPr lang="nl-NL">
                <a:sym typeface="Wingdings" panose="05000000000000000000" pitchFamily="2" charset="2"/>
              </a:rPr>
            </a:br>
            <a:r>
              <a:rPr lang="nl-NL">
                <a:sym typeface="Wingdings" panose="05000000000000000000" pitchFamily="2" charset="2"/>
              </a:rPr>
              <a:t>Voor spoedeisende reparaties (waarbij afhankelijkheid van ADL van de klant of de toe-/</a:t>
            </a:r>
            <a:r>
              <a:rPr lang="nl-NL" err="1">
                <a:sym typeface="Wingdings" panose="05000000000000000000" pitchFamily="2" charset="2"/>
              </a:rPr>
              <a:t>doorgankelijkheid</a:t>
            </a:r>
            <a:r>
              <a:rPr lang="nl-NL">
                <a:sym typeface="Wingdings" panose="05000000000000000000" pitchFamily="2" charset="2"/>
              </a:rPr>
              <a:t> in het geding is) geldt een maximale hersteltijd van 24 uur. In noodgevallen, dient Opdrachtnemer z.s.m. maar in ieder geval binnen 4 uur na melding aanwezig te zijn en de reparatie uit te voeren. </a:t>
            </a:r>
          </a:p>
          <a:p>
            <a:endParaRPr lang="nl-NL">
              <a:sym typeface="Wingdings" panose="05000000000000000000" pitchFamily="2" charset="2"/>
            </a:endParaRPr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C5B5DED3-E63B-EAA5-1A0B-3D67504E386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967044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6E0331-35B5-5D86-409B-089EB7C9DB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>
            <a:extLst>
              <a:ext uri="{FF2B5EF4-FFF2-40B4-BE49-F238E27FC236}">
                <a16:creationId xmlns:a16="http://schemas.microsoft.com/office/drawing/2014/main" id="{02C29A8C-8AD9-D3FA-410D-E143C4E08EF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4843" y="509030"/>
            <a:ext cx="8177999" cy="541812"/>
          </a:xfrm>
        </p:spPr>
        <p:txBody>
          <a:bodyPr/>
          <a:lstStyle/>
          <a:p>
            <a:r>
              <a:rPr lang="nl-NL" b="1">
                <a:solidFill>
                  <a:srgbClr val="00B0F0"/>
                </a:solidFill>
              </a:rPr>
              <a:t>Programma van Eisen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E3B6A998-E962-5BFF-B96D-19C26D5409E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25462" y="1006388"/>
            <a:ext cx="8177380" cy="488416"/>
          </a:xfrm>
        </p:spPr>
        <p:txBody>
          <a:bodyPr/>
          <a:lstStyle/>
          <a:p>
            <a:r>
              <a:rPr lang="nl-NL"/>
              <a:t>Heeft u nog belangrijke opmerkingen? 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4FD3655F-CA8F-B90D-1A6C-628B17F19CD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25463" y="1579462"/>
            <a:ext cx="8177379" cy="2481585"/>
          </a:xfrm>
        </p:spPr>
        <p:txBody>
          <a:bodyPr/>
          <a:lstStyle/>
          <a:p>
            <a:r>
              <a:rPr lang="nl-NL">
                <a:sym typeface="Wingdings" panose="05000000000000000000" pitchFamily="2" charset="2"/>
              </a:rPr>
              <a:t>Daarnaast uiteraard de mogelijkheid schriftelijk te reageren. </a:t>
            </a:r>
          </a:p>
          <a:p>
            <a:endParaRPr lang="nl-NL">
              <a:sym typeface="Wingdings" panose="05000000000000000000" pitchFamily="2" charset="2"/>
            </a:endParaRPr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0531005A-0B8D-3965-4B0A-19045133353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365714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F20C51-9540-5BC1-CA0C-FD9CECCEBB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>
            <a:extLst>
              <a:ext uri="{FF2B5EF4-FFF2-40B4-BE49-F238E27FC236}">
                <a16:creationId xmlns:a16="http://schemas.microsoft.com/office/drawing/2014/main" id="{BEC87CBE-BC97-C627-B8A1-38BC249D5FC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4843" y="509030"/>
            <a:ext cx="8177999" cy="541812"/>
          </a:xfrm>
        </p:spPr>
        <p:txBody>
          <a:bodyPr/>
          <a:lstStyle/>
          <a:p>
            <a:r>
              <a:rPr lang="nl-NL" b="1">
                <a:solidFill>
                  <a:srgbClr val="00B0F0"/>
                </a:solidFill>
              </a:rPr>
              <a:t>Overig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F46B04B-EF48-8C3C-A754-3E15FA2702A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25462" y="1006388"/>
            <a:ext cx="8177380" cy="488416"/>
          </a:xfrm>
        </p:spPr>
        <p:txBody>
          <a:bodyPr/>
          <a:lstStyle/>
          <a:p>
            <a:r>
              <a:rPr lang="nl-NL"/>
              <a:t>Heeft u nog vragen, opmerkingen of suggesties? 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847EC40A-C22C-45E2-D5E7-82BD15A5124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77154" y="2641600"/>
            <a:ext cx="8177379" cy="2481585"/>
          </a:xfrm>
        </p:spPr>
        <p:txBody>
          <a:bodyPr/>
          <a:lstStyle/>
          <a:p>
            <a:pPr marL="285750" indent="-285750">
              <a:buFontTx/>
              <a:buChar char="-"/>
            </a:pPr>
            <a:endParaRPr lang="nl-NL"/>
          </a:p>
          <a:p>
            <a:endParaRPr lang="nl-NL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ABB307B2-07C4-61CC-9217-B1F8132C83A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055732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/>
          <p:cNvSpPr>
            <a:spLocks noGrp="1"/>
          </p:cNvSpPr>
          <p:nvPr>
            <p:ph type="body" sz="quarter" idx="10"/>
          </p:nvPr>
        </p:nvSpPr>
        <p:spPr>
          <a:xfrm>
            <a:off x="524843" y="509030"/>
            <a:ext cx="8177999" cy="541812"/>
          </a:xfrm>
        </p:spPr>
        <p:txBody>
          <a:bodyPr/>
          <a:lstStyle/>
          <a:p>
            <a:r>
              <a:rPr lang="nl-NL" b="1">
                <a:solidFill>
                  <a:srgbClr val="00B0F0"/>
                </a:solidFill>
              </a:rPr>
              <a:t>Programma 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1"/>
          </p:nvPr>
        </p:nvSpPr>
        <p:spPr>
          <a:xfrm>
            <a:off x="525462" y="1006388"/>
            <a:ext cx="8177380" cy="488416"/>
          </a:xfrm>
        </p:spPr>
        <p:txBody>
          <a:bodyPr/>
          <a:lstStyle/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2"/>
          </p:nvPr>
        </p:nvSpPr>
        <p:spPr>
          <a:xfrm>
            <a:off x="525463" y="1579462"/>
            <a:ext cx="8177379" cy="2481585"/>
          </a:xfrm>
        </p:spPr>
        <p:txBody>
          <a:bodyPr/>
          <a:lstStyle/>
          <a:p>
            <a:r>
              <a:rPr lang="nl-NL" b="1">
                <a:sym typeface="Wingdings" panose="05000000000000000000" pitchFamily="2" charset="2"/>
              </a:rPr>
              <a:t>Proces</a:t>
            </a:r>
          </a:p>
          <a:p>
            <a:pPr marL="342900" indent="-342900">
              <a:buAutoNum type="arabicPeriod"/>
            </a:pPr>
            <a:r>
              <a:rPr lang="nl-NL">
                <a:sym typeface="Wingdings" panose="05000000000000000000" pitchFamily="2" charset="2"/>
              </a:rPr>
              <a:t>Introductie aanbesteding woonvoorzieningen</a:t>
            </a:r>
          </a:p>
          <a:p>
            <a:pPr marL="342900" indent="-342900">
              <a:buAutoNum type="arabicPeriod"/>
            </a:pPr>
            <a:r>
              <a:rPr lang="nl-NL">
                <a:sym typeface="Wingdings" panose="05000000000000000000" pitchFamily="2" charset="2"/>
              </a:rPr>
              <a:t>Planning</a:t>
            </a:r>
          </a:p>
          <a:p>
            <a:r>
              <a:rPr lang="nl-NL" b="1">
                <a:sym typeface="Wingdings" panose="05000000000000000000" pitchFamily="2" charset="2"/>
              </a:rPr>
              <a:t>Inhoudelijke bespreekpunten</a:t>
            </a:r>
            <a:endParaRPr lang="nl-NL">
              <a:sym typeface="Wingdings" panose="05000000000000000000" pitchFamily="2" charset="2"/>
            </a:endParaRPr>
          </a:p>
          <a:p>
            <a:pPr marL="342900" indent="-342900">
              <a:buFont typeface="+mj-lt"/>
              <a:buAutoNum type="arabicPeriod" startAt="3"/>
            </a:pPr>
            <a:r>
              <a:rPr lang="nl-NL">
                <a:sym typeface="Wingdings" panose="05000000000000000000" pitchFamily="2" charset="2"/>
              </a:rPr>
              <a:t>Trapliften</a:t>
            </a:r>
          </a:p>
          <a:p>
            <a:pPr marL="342900" indent="-342900">
              <a:buFont typeface="+mj-lt"/>
              <a:buAutoNum type="arabicPeriod" startAt="3"/>
            </a:pPr>
            <a:r>
              <a:rPr lang="nl-NL">
                <a:sym typeface="Wingdings" panose="05000000000000000000" pitchFamily="2" charset="2"/>
              </a:rPr>
              <a:t>Prijzen</a:t>
            </a:r>
          </a:p>
          <a:p>
            <a:pPr marL="342900" indent="-342900">
              <a:buFont typeface="+mj-lt"/>
              <a:buAutoNum type="arabicPeriod" startAt="3"/>
            </a:pPr>
            <a:r>
              <a:rPr lang="nl-NL">
                <a:sym typeface="Wingdings" panose="05000000000000000000" pitchFamily="2" charset="2"/>
              </a:rPr>
              <a:t>Onderhoud</a:t>
            </a:r>
          </a:p>
          <a:p>
            <a:pPr marL="342900" indent="-342900">
              <a:buFont typeface="+mj-lt"/>
              <a:buAutoNum type="arabicPeriod" startAt="3"/>
            </a:pPr>
            <a:r>
              <a:rPr lang="nl-NL">
                <a:sym typeface="Wingdings" panose="05000000000000000000" pitchFamily="2" charset="2"/>
              </a:rPr>
              <a:t>Levertijden</a:t>
            </a:r>
          </a:p>
          <a:p>
            <a:pPr marL="342900" indent="-342900">
              <a:buFont typeface="+mj-lt"/>
              <a:buAutoNum type="arabicPeriod" startAt="3"/>
            </a:pPr>
            <a:r>
              <a:rPr lang="nl-NL" err="1">
                <a:sym typeface="Wingdings" panose="05000000000000000000" pitchFamily="2" charset="2"/>
              </a:rPr>
              <a:t>PvE</a:t>
            </a:r>
            <a:r>
              <a:rPr lang="nl-NL">
                <a:sym typeface="Wingdings" panose="05000000000000000000" pitchFamily="2" charset="2"/>
              </a:rPr>
              <a:t>: belangrijke opmerkingen? </a:t>
            </a:r>
          </a:p>
          <a:p>
            <a:pPr marL="342900" indent="-342900">
              <a:buAutoNum type="arabicPeriod" startAt="3"/>
            </a:pPr>
            <a:endParaRPr lang="nl-NL">
              <a:sym typeface="Wingdings" panose="05000000000000000000" pitchFamily="2" charset="2"/>
            </a:endParaRPr>
          </a:p>
          <a:p>
            <a:pPr marL="342900" indent="-342900">
              <a:buAutoNum type="arabicPeriod" startAt="3"/>
            </a:pPr>
            <a:endParaRPr lang="nl-NL">
              <a:sym typeface="Wingdings" panose="05000000000000000000" pitchFamily="2" charset="2"/>
            </a:endParaRPr>
          </a:p>
          <a:p>
            <a:pPr marL="342900" indent="-342900">
              <a:buAutoNum type="arabicPeriod" startAt="3"/>
            </a:pPr>
            <a:endParaRPr lang="nl-NL">
              <a:sym typeface="Wingdings" panose="05000000000000000000" pitchFamily="2" charset="2"/>
            </a:endParaRPr>
          </a:p>
          <a:p>
            <a:pPr marL="342900" indent="-342900">
              <a:buAutoNum type="arabicPeriod" startAt="3"/>
            </a:pPr>
            <a:endParaRPr lang="nl-NL">
              <a:sym typeface="Wingdings" panose="05000000000000000000" pitchFamily="2" charset="2"/>
            </a:endParaRPr>
          </a:p>
          <a:p>
            <a:pPr marL="342900" indent="-342900">
              <a:buAutoNum type="arabicPeriod" startAt="3"/>
            </a:pPr>
            <a:endParaRPr lang="nl-NL">
              <a:sym typeface="Wingdings" panose="05000000000000000000" pitchFamily="2" charset="2"/>
            </a:endParaRPr>
          </a:p>
        </p:txBody>
      </p:sp>
      <p:sp>
        <p:nvSpPr>
          <p:cNvPr id="7" name="Tijdelijke aanduiding voor tekst 6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943164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C32EB2-4388-EE60-DB8B-1470E924ED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>
            <a:extLst>
              <a:ext uri="{FF2B5EF4-FFF2-40B4-BE49-F238E27FC236}">
                <a16:creationId xmlns:a16="http://schemas.microsoft.com/office/drawing/2014/main" id="{5A680ADE-94E6-6FD8-744F-E2083E41201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4843" y="509030"/>
            <a:ext cx="8177999" cy="541812"/>
          </a:xfrm>
        </p:spPr>
        <p:txBody>
          <a:bodyPr/>
          <a:lstStyle/>
          <a:p>
            <a:r>
              <a:rPr lang="nl-NL" b="1">
                <a:solidFill>
                  <a:srgbClr val="00B0F0"/>
                </a:solidFill>
              </a:rPr>
              <a:t>Introductie aanbesteding woonvoorzieningen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F400AE41-B67D-07B5-2A8A-0E96C0F5B5E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25462" y="1006388"/>
            <a:ext cx="8177380" cy="488416"/>
          </a:xfrm>
        </p:spPr>
        <p:txBody>
          <a:bodyPr/>
          <a:lstStyle/>
          <a:p>
            <a:r>
              <a:rPr lang="nl-NL"/>
              <a:t>Het gaat om de volgende voorzieningen: 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7684D299-49A3-52BF-A3F4-6475D6722B4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25463" y="1579462"/>
            <a:ext cx="8177379" cy="2481585"/>
          </a:xfrm>
        </p:spPr>
        <p:txBody>
          <a:bodyPr/>
          <a:lstStyle/>
          <a:p>
            <a:r>
              <a:rPr lang="nl-NL">
                <a:sym typeface="Wingdings" panose="05000000000000000000" pitchFamily="2" charset="2"/>
              </a:rPr>
              <a:t>Groep A: Toilet</a:t>
            </a:r>
          </a:p>
          <a:p>
            <a:r>
              <a:rPr lang="nl-NL">
                <a:sym typeface="Wingdings" panose="05000000000000000000" pitchFamily="2" charset="2"/>
              </a:rPr>
              <a:t>Groep B: Beugels</a:t>
            </a:r>
          </a:p>
          <a:p>
            <a:r>
              <a:rPr lang="nl-NL">
                <a:sym typeface="Wingdings" panose="05000000000000000000" pitchFamily="2" charset="2"/>
              </a:rPr>
              <a:t>Groep C: Badkameraanpassingen</a:t>
            </a:r>
          </a:p>
          <a:p>
            <a:r>
              <a:rPr lang="nl-NL">
                <a:sym typeface="Wingdings" panose="05000000000000000000" pitchFamily="2" charset="2"/>
              </a:rPr>
              <a:t>Groep D: Drempels/deur/toegankelijkheid</a:t>
            </a:r>
          </a:p>
          <a:p>
            <a:r>
              <a:rPr lang="nl-NL">
                <a:sym typeface="Wingdings" panose="05000000000000000000" pitchFamily="2" charset="2"/>
              </a:rPr>
              <a:t>Groep E: Deuropeners en elektra</a:t>
            </a:r>
          </a:p>
          <a:p>
            <a:r>
              <a:rPr lang="nl-NL">
                <a:sym typeface="Wingdings" panose="05000000000000000000" pitchFamily="2" charset="2"/>
              </a:rPr>
              <a:t>Groep F: Plafondliften</a:t>
            </a:r>
          </a:p>
          <a:p>
            <a:r>
              <a:rPr lang="nl-NL">
                <a:sym typeface="Wingdings" panose="05000000000000000000" pitchFamily="2" charset="2"/>
              </a:rPr>
              <a:t>Groep G: </a:t>
            </a:r>
            <a:r>
              <a:rPr lang="nl-NL" err="1">
                <a:sym typeface="Wingdings" panose="05000000000000000000" pitchFamily="2" charset="2"/>
              </a:rPr>
              <a:t>Onderrijdbare</a:t>
            </a:r>
            <a:r>
              <a:rPr lang="nl-NL">
                <a:sym typeface="Wingdings" panose="05000000000000000000" pitchFamily="2" charset="2"/>
              </a:rPr>
              <a:t> keukens</a:t>
            </a:r>
          </a:p>
          <a:p>
            <a:r>
              <a:rPr lang="nl-NL">
                <a:sym typeface="Wingdings" panose="05000000000000000000" pitchFamily="2" charset="2"/>
              </a:rPr>
              <a:t>Groep H: Zorgunits</a:t>
            </a:r>
          </a:p>
          <a:p>
            <a:r>
              <a:rPr lang="nl-NL">
                <a:sym typeface="Wingdings" panose="05000000000000000000" pitchFamily="2" charset="2"/>
              </a:rPr>
              <a:t>Groep I: Maatwerk (Offerte)</a:t>
            </a:r>
          </a:p>
          <a:p>
            <a:r>
              <a:rPr lang="nl-NL">
                <a:sym typeface="Wingdings" panose="05000000000000000000" pitchFamily="2" charset="2"/>
              </a:rPr>
              <a:t>Groep J: Manuren (arbeid)</a:t>
            </a:r>
          </a:p>
          <a:p>
            <a:r>
              <a:rPr lang="nl-NL">
                <a:sym typeface="Wingdings" panose="05000000000000000000" pitchFamily="2" charset="2"/>
              </a:rPr>
              <a:t>Groep K: Trapliften (discussiepunt)</a:t>
            </a:r>
          </a:p>
          <a:p>
            <a:endParaRPr lang="nl-NL">
              <a:sym typeface="Wingdings" panose="05000000000000000000" pitchFamily="2" charset="2"/>
            </a:endParaRPr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BD782F78-1AD0-00F8-3E50-98436D4E308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374788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731A5C-5F35-D2F9-459C-114D90235B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>
            <a:extLst>
              <a:ext uri="{FF2B5EF4-FFF2-40B4-BE49-F238E27FC236}">
                <a16:creationId xmlns:a16="http://schemas.microsoft.com/office/drawing/2014/main" id="{9767C735-52B3-3755-5089-4FDC812C1A1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4843" y="509030"/>
            <a:ext cx="8177999" cy="541812"/>
          </a:xfrm>
        </p:spPr>
        <p:txBody>
          <a:bodyPr/>
          <a:lstStyle/>
          <a:p>
            <a:r>
              <a:rPr lang="nl-NL" b="1">
                <a:solidFill>
                  <a:srgbClr val="00B0F0"/>
                </a:solidFill>
              </a:rPr>
              <a:t>1. Introductie aanbesteding woonvoorzieningen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8FCCBCA8-8324-865D-431D-840683D0AF4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25462" y="1006388"/>
            <a:ext cx="8177380" cy="488416"/>
          </a:xfrm>
        </p:spPr>
        <p:txBody>
          <a:bodyPr/>
          <a:lstStyle/>
          <a:p>
            <a:r>
              <a:rPr lang="nl-NL"/>
              <a:t>Voornemen gemeente Veenendaal: 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3604B58C-CE7A-1B5F-EE26-45A8C984DB1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25463" y="1579462"/>
            <a:ext cx="8177379" cy="2481585"/>
          </a:xfrm>
        </p:spPr>
        <p:txBody>
          <a:bodyPr/>
          <a:lstStyle/>
          <a:p>
            <a:r>
              <a:rPr lang="nl-NL" b="1">
                <a:sym typeface="Wingdings" panose="05000000000000000000" pitchFamily="2" charset="2"/>
              </a:rPr>
              <a:t>Doelstellingen: </a:t>
            </a:r>
          </a:p>
          <a:p>
            <a:pPr marL="342900" indent="-342900">
              <a:buAutoNum type="arabicPeriod"/>
            </a:pPr>
            <a:r>
              <a:rPr lang="nl-NL">
                <a:sym typeface="Wingdings" panose="05000000000000000000" pitchFamily="2" charset="2"/>
              </a:rPr>
              <a:t>Voorzieningen en dienstverlening aan inwoner zijn van goede kwaliteit; </a:t>
            </a:r>
          </a:p>
          <a:p>
            <a:pPr marL="342900" indent="-342900">
              <a:buAutoNum type="arabicPeriod"/>
            </a:pPr>
            <a:r>
              <a:rPr lang="nl-NL">
                <a:sym typeface="Wingdings" panose="05000000000000000000" pitchFamily="2" charset="2"/>
              </a:rPr>
              <a:t>Beperken administratieve lasten; </a:t>
            </a:r>
          </a:p>
          <a:p>
            <a:pPr marL="342900" indent="-342900">
              <a:buAutoNum type="arabicPeriod"/>
            </a:pPr>
            <a:r>
              <a:rPr lang="nl-NL">
                <a:sym typeface="Wingdings" panose="05000000000000000000" pitchFamily="2" charset="2"/>
              </a:rPr>
              <a:t>Passende en uitvoerbare contractafspraken. </a:t>
            </a:r>
          </a:p>
          <a:p>
            <a:endParaRPr lang="nl-NL">
              <a:sym typeface="Wingdings" panose="05000000000000000000" pitchFamily="2" charset="2"/>
            </a:endParaRPr>
          </a:p>
          <a:p>
            <a:r>
              <a:rPr lang="nl-NL" b="1">
                <a:sym typeface="Wingdings" panose="05000000000000000000" pitchFamily="2" charset="2"/>
              </a:rPr>
              <a:t>Voornemens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>
                <a:sym typeface="Wingdings" panose="05000000000000000000" pitchFamily="2" charset="2"/>
              </a:rPr>
              <a:t>Eén partij selecteren voor alle genoemde categorieën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>
                <a:sym typeface="Wingdings" panose="05000000000000000000" pitchFamily="2" charset="2"/>
              </a:rPr>
              <a:t>Gunnen op basis van EMVI: een combinatie tussen prijs en kwaliteit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>
                <a:sym typeface="Wingdings" panose="05000000000000000000" pitchFamily="2" charset="2"/>
              </a:rPr>
              <a:t>Zoveel mogelijk in bruikleen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>
                <a:sym typeface="Wingdings" panose="05000000000000000000" pitchFamily="2" charset="2"/>
              </a:rPr>
              <a:t>Contract voor 2 + 1 + 1 jaar </a:t>
            </a:r>
          </a:p>
          <a:p>
            <a:pPr marL="342900" indent="-342900">
              <a:buAutoNum type="arabicParenR"/>
            </a:pPr>
            <a:endParaRPr lang="nl-NL">
              <a:sym typeface="Wingdings" panose="05000000000000000000" pitchFamily="2" charset="2"/>
            </a:endParaRPr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1EC42482-08C4-0AFD-F23E-69D05339642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169661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5BB6FC-5108-7725-7090-C05A9FB4D8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>
            <a:extLst>
              <a:ext uri="{FF2B5EF4-FFF2-40B4-BE49-F238E27FC236}">
                <a16:creationId xmlns:a16="http://schemas.microsoft.com/office/drawing/2014/main" id="{4E89BA0A-5B5C-8D87-02C0-C46263EE1E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4843" y="509030"/>
            <a:ext cx="8177999" cy="541812"/>
          </a:xfrm>
        </p:spPr>
        <p:txBody>
          <a:bodyPr/>
          <a:lstStyle/>
          <a:p>
            <a:r>
              <a:rPr lang="nl-NL" b="1">
                <a:solidFill>
                  <a:srgbClr val="00B0F0"/>
                </a:solidFill>
              </a:rPr>
              <a:t>2. Planning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3DE338C3-2416-0082-D01E-EC22C1C2E7D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25462" y="1006388"/>
            <a:ext cx="8177380" cy="488416"/>
          </a:xfrm>
        </p:spPr>
        <p:txBody>
          <a:bodyPr/>
          <a:lstStyle/>
          <a:p>
            <a:r>
              <a:rPr lang="nl-NL"/>
              <a:t>Voornemen gemeente Veenendaal: (is 1 oktober handig?)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B2BE6188-9566-DA8A-B277-F98B2D18D3D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25463" y="1579462"/>
            <a:ext cx="8177379" cy="2481585"/>
          </a:xfrm>
        </p:spPr>
        <p:txBody>
          <a:bodyPr/>
          <a:lstStyle/>
          <a:p>
            <a:endParaRPr lang="nl-NL">
              <a:sym typeface="Wingdings" panose="05000000000000000000" pitchFamily="2" charset="2"/>
            </a:endParaRPr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51BA34DC-5F5A-D8CF-9C8F-87662DDBCCB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nl-NL"/>
          </a:p>
        </p:txBody>
      </p:sp>
      <p:graphicFrame>
        <p:nvGraphicFramePr>
          <p:cNvPr id="5" name="Tabel 4">
            <a:extLst>
              <a:ext uri="{FF2B5EF4-FFF2-40B4-BE49-F238E27FC236}">
                <a16:creationId xmlns:a16="http://schemas.microsoft.com/office/drawing/2014/main" id="{3964EE13-2F9F-E1BB-7A80-16CE7B40F2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8168064"/>
              </p:ext>
            </p:extLst>
          </p:nvPr>
        </p:nvGraphicFramePr>
        <p:xfrm>
          <a:off x="524843" y="1579462"/>
          <a:ext cx="7767280" cy="3337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3640">
                  <a:extLst>
                    <a:ext uri="{9D8B030D-6E8A-4147-A177-3AD203B41FA5}">
                      <a16:colId xmlns:a16="http://schemas.microsoft.com/office/drawing/2014/main" val="2308346144"/>
                    </a:ext>
                  </a:extLst>
                </a:gridCol>
                <a:gridCol w="3883640">
                  <a:extLst>
                    <a:ext uri="{9D8B030D-6E8A-4147-A177-3AD203B41FA5}">
                      <a16:colId xmlns:a16="http://schemas.microsoft.com/office/drawing/2014/main" val="330907889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nl-NL"/>
                        <a:t>Datum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/>
                        <a:t>Onderwerp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85368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/>
                        <a:t>17-02-2025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/>
                        <a:t>Marktconsultatie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9941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/>
                        <a:t>Maart 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/>
                        <a:t>Publicatie aanbesteding op </a:t>
                      </a:r>
                      <a:r>
                        <a:rPr lang="nl-NL" err="1"/>
                        <a:t>Tenderned</a:t>
                      </a:r>
                      <a:endParaRPr lang="nl-N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35100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/>
                        <a:t>Maart / april 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/>
                        <a:t>Twee of drie vragenrondes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60263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/>
                        <a:t>Begin mei 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/>
                        <a:t>Sluiting aanbestedingsprocedure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76458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/>
                        <a:t>Mei / juni 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/>
                        <a:t>Beoordeling en gunning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37819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/>
                        <a:t>1 juli 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/>
                        <a:t>Uiterste datum definitieve gunning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00901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/>
                        <a:t>Juli, augustus, september 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/>
                        <a:t>Implementatieperiode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38556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/>
                        <a:t>1 oktober 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/>
                        <a:t>Start contract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44375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71876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5F1F00-518E-BFFA-DABB-97E61365DD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>
            <a:extLst>
              <a:ext uri="{FF2B5EF4-FFF2-40B4-BE49-F238E27FC236}">
                <a16:creationId xmlns:a16="http://schemas.microsoft.com/office/drawing/2014/main" id="{9E2C3352-38B3-C77F-E890-4700BFBE37A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4843" y="509030"/>
            <a:ext cx="8177999" cy="541812"/>
          </a:xfrm>
        </p:spPr>
        <p:txBody>
          <a:bodyPr/>
          <a:lstStyle/>
          <a:p>
            <a:r>
              <a:rPr lang="nl-NL" b="1">
                <a:solidFill>
                  <a:srgbClr val="00B0F0"/>
                </a:solidFill>
              </a:rPr>
              <a:t>Trapliften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5DC5D4C1-F2BE-D3F4-AC46-5D33F98BC88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25462" y="1006388"/>
            <a:ext cx="8177380" cy="488416"/>
          </a:xfrm>
        </p:spPr>
        <p:txBody>
          <a:bodyPr/>
          <a:lstStyle/>
          <a:p>
            <a:r>
              <a:rPr lang="nl-NL"/>
              <a:t>Huidige contract voor trapliften loopt tot 1 augustus 2026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45A00808-FF37-D5CF-CC94-D0F241F2162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25463" y="1616707"/>
            <a:ext cx="8177379" cy="2481585"/>
          </a:xfrm>
        </p:spPr>
        <p:txBody>
          <a:bodyPr/>
          <a:lstStyle/>
          <a:p>
            <a:r>
              <a:rPr lang="nl-NL">
                <a:sym typeface="Wingdings" panose="05000000000000000000" pitchFamily="2" charset="2"/>
              </a:rPr>
              <a:t>Nemen we trapliften wel of niet op in deze aanbesteding?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>
              <a:sym typeface="Wingdings" panose="05000000000000000000" pitchFamily="2" charset="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>
              <a:sym typeface="Wingdings" panose="05000000000000000000" pitchFamily="2" charset="2"/>
            </a:endParaRPr>
          </a:p>
          <a:p>
            <a:pPr marL="342900" indent="-342900">
              <a:buAutoNum type="arabicParenR"/>
            </a:pPr>
            <a:endParaRPr lang="nl-NL">
              <a:sym typeface="Wingdings" panose="05000000000000000000" pitchFamily="2" charset="2"/>
            </a:endParaRPr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D8D46D1D-E24D-CF5E-A9EE-7F550D988E9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500415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FED86C-4FA8-5E7C-5A5B-EE864308CB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>
            <a:extLst>
              <a:ext uri="{FF2B5EF4-FFF2-40B4-BE49-F238E27FC236}">
                <a16:creationId xmlns:a16="http://schemas.microsoft.com/office/drawing/2014/main" id="{434DC3F7-8659-4B00-E898-9B6BA69FC54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4843" y="509030"/>
            <a:ext cx="8177999" cy="541812"/>
          </a:xfrm>
        </p:spPr>
        <p:txBody>
          <a:bodyPr/>
          <a:lstStyle/>
          <a:p>
            <a:r>
              <a:rPr lang="nl-NL" b="1">
                <a:solidFill>
                  <a:srgbClr val="00B0F0"/>
                </a:solidFill>
              </a:rPr>
              <a:t>Prijzen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EAACE011-882E-3E77-6517-F309FD98A0D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25462" y="1006388"/>
            <a:ext cx="8177380" cy="488416"/>
          </a:xfrm>
        </p:spPr>
        <p:txBody>
          <a:bodyPr/>
          <a:lstStyle/>
          <a:p>
            <a:r>
              <a:rPr lang="nl-NL"/>
              <a:t>Twee opties: 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AA95AA2A-20DB-33AA-FDE1-072701C97AB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25463" y="1616707"/>
            <a:ext cx="8177379" cy="2481585"/>
          </a:xfrm>
        </p:spPr>
        <p:txBody>
          <a:bodyPr/>
          <a:lstStyle/>
          <a:p>
            <a:pPr marL="342900" indent="-342900">
              <a:buAutoNum type="arabicParenR"/>
            </a:pPr>
            <a:r>
              <a:rPr lang="nl-NL">
                <a:sym typeface="Wingdings" panose="05000000000000000000" pitchFamily="2" charset="2"/>
              </a:rPr>
              <a:t>Prijzen gedetailleerd uitvragen </a:t>
            </a:r>
            <a:br>
              <a:rPr lang="nl-NL">
                <a:sym typeface="Wingdings" panose="05000000000000000000" pitchFamily="2" charset="2"/>
              </a:rPr>
            </a:br>
            <a:r>
              <a:rPr lang="nl-NL">
                <a:sym typeface="Wingdings" panose="05000000000000000000" pitchFamily="2" charset="2"/>
              </a:rPr>
              <a:t>Per subcategorie een prijs vragen in een gedetailleerd prijzenblad</a:t>
            </a:r>
            <a:br>
              <a:rPr lang="nl-NL">
                <a:sym typeface="Wingdings" panose="05000000000000000000" pitchFamily="2" charset="2"/>
              </a:rPr>
            </a:br>
            <a:br>
              <a:rPr lang="nl-NL">
                <a:sym typeface="Wingdings" panose="05000000000000000000" pitchFamily="2" charset="2"/>
              </a:rPr>
            </a:br>
            <a:r>
              <a:rPr lang="nl-NL">
                <a:sym typeface="Wingdings" panose="05000000000000000000" pitchFamily="2" charset="2"/>
              </a:rPr>
              <a:t>Zie meegestuurde prijzenblad</a:t>
            </a:r>
            <a:br>
              <a:rPr lang="nl-NL">
                <a:sym typeface="Wingdings" panose="05000000000000000000" pitchFamily="2" charset="2"/>
              </a:rPr>
            </a:br>
            <a:endParaRPr lang="nl-NL">
              <a:sym typeface="Wingdings" panose="05000000000000000000" pitchFamily="2" charset="2"/>
            </a:endParaRPr>
          </a:p>
          <a:p>
            <a:pPr marL="342900" indent="-342900">
              <a:buAutoNum type="arabicParenR"/>
            </a:pPr>
            <a:r>
              <a:rPr lang="nl-NL">
                <a:sym typeface="Wingdings" panose="05000000000000000000" pitchFamily="2" charset="2"/>
              </a:rPr>
              <a:t>Prijzen algemener uitvragen</a:t>
            </a:r>
            <a:br>
              <a:rPr lang="nl-NL">
                <a:sym typeface="Wingdings" panose="05000000000000000000" pitchFamily="2" charset="2"/>
              </a:rPr>
            </a:br>
            <a:r>
              <a:rPr lang="nl-NL">
                <a:sym typeface="Wingdings" panose="05000000000000000000" pitchFamily="2" charset="2"/>
              </a:rPr>
              <a:t>Een minimum- en maximumprijs per categorie. </a:t>
            </a:r>
            <a:br>
              <a:rPr lang="nl-NL">
                <a:sym typeface="Wingdings" panose="05000000000000000000" pitchFamily="2" charset="2"/>
              </a:rPr>
            </a:br>
            <a:br>
              <a:rPr lang="nl-NL">
                <a:sym typeface="Wingdings" panose="05000000000000000000" pitchFamily="2" charset="2"/>
              </a:rPr>
            </a:br>
            <a:r>
              <a:rPr lang="nl-NL">
                <a:sym typeface="Wingdings" panose="05000000000000000000" pitchFamily="2" charset="2"/>
              </a:rPr>
              <a:t>Zie prijzenblad gemeente Groningen</a:t>
            </a:r>
          </a:p>
          <a:p>
            <a:endParaRPr lang="nl-NL">
              <a:sym typeface="Wingdings" panose="05000000000000000000" pitchFamily="2" charset="2"/>
            </a:endParaRPr>
          </a:p>
          <a:p>
            <a:endParaRPr lang="nl-NL">
              <a:sym typeface="Wingdings" panose="05000000000000000000" pitchFamily="2" charset="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>
              <a:sym typeface="Wingdings" panose="05000000000000000000" pitchFamily="2" charset="2"/>
            </a:endParaRPr>
          </a:p>
          <a:p>
            <a:pPr marL="342900" indent="-342900">
              <a:buAutoNum type="arabicParenR"/>
            </a:pPr>
            <a:endParaRPr lang="nl-NL">
              <a:sym typeface="Wingdings" panose="05000000000000000000" pitchFamily="2" charset="2"/>
            </a:endParaRPr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E469A5FD-44D8-2507-807E-1F37B2EBEED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812402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A700B4-953D-6CDD-F35A-E8BD35309A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>
            <a:extLst>
              <a:ext uri="{FF2B5EF4-FFF2-40B4-BE49-F238E27FC236}">
                <a16:creationId xmlns:a16="http://schemas.microsoft.com/office/drawing/2014/main" id="{997F201B-F51F-83AD-AA38-E6A87042564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4843" y="509030"/>
            <a:ext cx="8177999" cy="541812"/>
          </a:xfrm>
        </p:spPr>
        <p:txBody>
          <a:bodyPr/>
          <a:lstStyle/>
          <a:p>
            <a:r>
              <a:rPr lang="nl-NL" b="1">
                <a:solidFill>
                  <a:srgbClr val="00B0F0"/>
                </a:solidFill>
              </a:rPr>
              <a:t>Prijzen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1408CAD6-C264-D428-FD15-B1032D68689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25462" y="1006388"/>
            <a:ext cx="8177380" cy="488416"/>
          </a:xfrm>
        </p:spPr>
        <p:txBody>
          <a:bodyPr/>
          <a:lstStyle/>
          <a:p>
            <a:r>
              <a:rPr lang="nl-NL" err="1"/>
              <a:t>Herverstrekkingen</a:t>
            </a:r>
            <a:r>
              <a:rPr lang="nl-NL"/>
              <a:t>: wat heeft de voorkeur?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43F6133B-AC57-13CF-DAD8-D7974F765A1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25463" y="1616707"/>
            <a:ext cx="8177379" cy="2481585"/>
          </a:xfrm>
        </p:spPr>
        <p:txBody>
          <a:bodyPr/>
          <a:lstStyle/>
          <a:p>
            <a:r>
              <a:rPr lang="nl-NL">
                <a:sym typeface="Wingdings" panose="05000000000000000000" pitchFamily="2" charset="2"/>
              </a:rPr>
              <a:t>Twee opties: </a:t>
            </a:r>
          </a:p>
          <a:p>
            <a:pPr marL="342900" indent="-342900">
              <a:buAutoNum type="arabicPeriod"/>
            </a:pPr>
            <a:r>
              <a:rPr lang="nl-NL">
                <a:sym typeface="Wingdings" panose="05000000000000000000" pitchFamily="2" charset="2"/>
              </a:rPr>
              <a:t>Een gemiddelde prijs voor verstrekkingen. De leverancier bepaalt of een nieuwe of gebruikte voorziening wordt verstrekt. </a:t>
            </a:r>
          </a:p>
          <a:p>
            <a:pPr marL="342900" indent="-342900">
              <a:buAutoNum type="arabicPeriod"/>
            </a:pPr>
            <a:endParaRPr lang="nl-NL">
              <a:sym typeface="Wingdings" panose="05000000000000000000" pitchFamily="2" charset="2"/>
            </a:endParaRPr>
          </a:p>
          <a:p>
            <a:pPr marL="342900" indent="-342900">
              <a:buAutoNum type="arabicPeriod"/>
            </a:pPr>
            <a:r>
              <a:rPr lang="nl-NL">
                <a:sym typeface="Wingdings" panose="05000000000000000000" pitchFamily="2" charset="2"/>
              </a:rPr>
              <a:t>Twee aparte prijzen: één voor nieuwe en één voor gebruikte voorzieningen.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>
              <a:sym typeface="Wingdings" panose="05000000000000000000" pitchFamily="2" charset="2"/>
            </a:endParaRPr>
          </a:p>
          <a:p>
            <a:pPr marL="342900" indent="-342900">
              <a:buAutoNum type="arabicParenR"/>
            </a:pPr>
            <a:endParaRPr lang="nl-NL">
              <a:sym typeface="Wingdings" panose="05000000000000000000" pitchFamily="2" charset="2"/>
            </a:endParaRPr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F7221047-CDF0-5958-7360-3E2A734C819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687584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22F886-4E4F-2F50-56C3-DBD6E8A4D2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>
            <a:extLst>
              <a:ext uri="{FF2B5EF4-FFF2-40B4-BE49-F238E27FC236}">
                <a16:creationId xmlns:a16="http://schemas.microsoft.com/office/drawing/2014/main" id="{73F1E52C-4016-3FAC-531D-4A4BE5E5378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4843" y="509030"/>
            <a:ext cx="8177999" cy="541812"/>
          </a:xfrm>
        </p:spPr>
        <p:txBody>
          <a:bodyPr/>
          <a:lstStyle/>
          <a:p>
            <a:r>
              <a:rPr lang="nl-NL" b="1">
                <a:solidFill>
                  <a:srgbClr val="00B0F0"/>
                </a:solidFill>
              </a:rPr>
              <a:t>Onderhoud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16154A74-4E13-5769-694F-AA124A55533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25462" y="1006388"/>
            <a:ext cx="8177380" cy="488416"/>
          </a:xfrm>
        </p:spPr>
        <p:txBody>
          <a:bodyPr/>
          <a:lstStyle/>
          <a:p>
            <a:r>
              <a:rPr lang="nl-NL"/>
              <a:t>Onderhoud nieuwe voorzieningen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91E66366-141B-B16C-96AA-10FA749C572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25463" y="1579462"/>
            <a:ext cx="8177379" cy="2481585"/>
          </a:xfrm>
        </p:spPr>
        <p:txBody>
          <a:bodyPr/>
          <a:lstStyle/>
          <a:p>
            <a:r>
              <a:rPr lang="nl-NL">
                <a:sym typeface="Wingdings" panose="05000000000000000000" pitchFamily="2" charset="2"/>
              </a:rPr>
              <a:t>a) Wat is gebruikelijk voor onderhoud aan plafondliften en deurautomaten? Preventief, correctief, all-in contract? </a:t>
            </a:r>
          </a:p>
          <a:p>
            <a:endParaRPr lang="nl-NL">
              <a:sym typeface="Wingdings" panose="05000000000000000000" pitchFamily="2" charset="2"/>
            </a:endParaRPr>
          </a:p>
          <a:p>
            <a:r>
              <a:rPr lang="nl-NL">
                <a:sym typeface="Wingdings" panose="05000000000000000000" pitchFamily="2" charset="2"/>
              </a:rPr>
              <a:t>b) Onderhoudscontract voor elektrisch verstelbare keukens?</a:t>
            </a:r>
            <a:br>
              <a:rPr lang="nl-NL">
                <a:sym typeface="Wingdings" panose="05000000000000000000" pitchFamily="2" charset="2"/>
              </a:rPr>
            </a:br>
            <a:endParaRPr lang="nl-NL">
              <a:sym typeface="Wingdings" panose="05000000000000000000" pitchFamily="2" charset="2"/>
            </a:endParaRPr>
          </a:p>
          <a:p>
            <a:r>
              <a:rPr lang="nl-NL">
                <a:sym typeface="Wingdings" panose="05000000000000000000" pitchFamily="2" charset="2"/>
              </a:rPr>
              <a:t>c) Verwijderkosten meenemen in onderhoudstarief of een apart tarief? </a:t>
            </a:r>
          </a:p>
          <a:p>
            <a:endParaRPr lang="nl-NL">
              <a:sym typeface="Wingdings" panose="05000000000000000000" pitchFamily="2" charset="2"/>
            </a:endParaRPr>
          </a:p>
          <a:p>
            <a:endParaRPr lang="nl-NL">
              <a:sym typeface="Wingdings" panose="05000000000000000000" pitchFamily="2" charset="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>
              <a:sym typeface="Wingdings" panose="05000000000000000000" pitchFamily="2" charset="2"/>
            </a:endParaRPr>
          </a:p>
          <a:p>
            <a:pPr marL="342900" indent="-342900">
              <a:buAutoNum type="arabicParenR"/>
            </a:pPr>
            <a:endParaRPr lang="nl-NL">
              <a:sym typeface="Wingdings" panose="05000000000000000000" pitchFamily="2" charset="2"/>
            </a:endParaRPr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7004FE3C-3C37-E839-471D-B0191CDA48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22479812"/>
      </p:ext>
    </p:extLst>
  </p:cSld>
  <p:clrMapOvr>
    <a:masterClrMapping/>
  </p:clrMapOvr>
</p:sld>
</file>

<file path=ppt/theme/theme1.xml><?xml version="1.0" encoding="utf-8"?>
<a:theme xmlns:a="http://schemas.openxmlformats.org/drawingml/2006/main" name="GMV225 PPT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owerpoint.potx" id="{3BA2DEB8-B81B-443B-8BC8-1CD7887DA157}" vid="{31FF2C8F-ED00-4386-9618-7AFF9E0A59F0}"/>
    </a:ext>
  </a:extLst>
</a:theme>
</file>

<file path=ppt/theme/theme2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02747C8062B414EA18391F6BA034FFA" ma:contentTypeVersion="6" ma:contentTypeDescription="Een nieuw document maken." ma:contentTypeScope="" ma:versionID="cce5afb319f1a721ee18442c85746307">
  <xsd:schema xmlns:xsd="http://www.w3.org/2001/XMLSchema" xmlns:xs="http://www.w3.org/2001/XMLSchema" xmlns:p="http://schemas.microsoft.com/office/2006/metadata/properties" xmlns:ns2="517606e7-385c-409f-94b1-f8e594a24553" xmlns:ns3="236cbda2-7dbb-43b1-a9c3-f0966bb35cb9" targetNamespace="http://schemas.microsoft.com/office/2006/metadata/properties" ma:root="true" ma:fieldsID="aa4709d19ad009d46c062c725a4ce339" ns2:_="" ns3:_="">
    <xsd:import namespace="517606e7-385c-409f-94b1-f8e594a24553"/>
    <xsd:import namespace="236cbda2-7dbb-43b1-a9c3-f0966bb35cb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17606e7-385c-409f-94b1-f8e594a2455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6cbda2-7dbb-43b1-a9c3-f0966bb35cb9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4ACFF82-34C7-4147-BD2A-93E50ED7DB91}">
  <ds:schemaRefs>
    <ds:schemaRef ds:uri="236cbda2-7dbb-43b1-a9c3-f0966bb35cb9"/>
    <ds:schemaRef ds:uri="517606e7-385c-409f-94b1-f8e594a24553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803E5D57-094E-497C-B045-497BFFC1726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984B977-5500-432F-8582-92ACCAB26897}">
  <ds:schemaRefs>
    <ds:schemaRef ds:uri="236cbda2-7dbb-43b1-a9c3-f0966bb35cb9"/>
    <ds:schemaRef ds:uri="517606e7-385c-409f-94b1-f8e594a24553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powerpoint (3)</Template>
  <Application>Microsoft Office PowerPoint</Application>
  <PresentationFormat>On-screen Show (16:10)</PresentationFormat>
  <Slides>15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GMV225 PPT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Bram van Riezen</dc:creator>
  <cp:revision>1</cp:revision>
  <dcterms:created xsi:type="dcterms:W3CDTF">2024-02-09T14:40:41Z</dcterms:created>
  <dcterms:modified xsi:type="dcterms:W3CDTF">2025-02-05T10:18:29Z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0x010100602747C8062B414EA18391F6BA034FFA</vt:lpwstr>
  </property>
  <property fmtid="{D5CDD505-2E9C-101B-9397-08002B2CF9AE}" pid="3" name="MediaServiceImageTags">
    <vt:lpwstr/>
  </property>
</Properties>
</file>