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7.xml" ContentType="application/vnd.openxmlformats-officedocument.theme+xml"/>
  <Override PartName="/ppt/slideLayouts/slideLayout45.xml" ContentType="application/vnd.openxmlformats-officedocument.presentationml.slideLayout+xml"/>
  <Override PartName="/ppt/theme/theme8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5446e7bc4de64e9b" Type="http://schemas.microsoft.com/office/2007/relationships/ui/extensibility" Target="customUI/customUI14.xml"/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2" r:id="rId5"/>
    <p:sldMasterId id="2147483711" r:id="rId6"/>
    <p:sldMasterId id="2147483679" r:id="rId7"/>
    <p:sldMasterId id="2147483665" r:id="rId8"/>
    <p:sldMasterId id="2147483686" r:id="rId9"/>
    <p:sldMasterId id="2147483697" r:id="rId10"/>
    <p:sldMasterId id="2147483701" r:id="rId11"/>
    <p:sldMasterId id="2147483724" r:id="rId12"/>
  </p:sldMasterIdLst>
  <p:notesMasterIdLst>
    <p:notesMasterId r:id="rId15"/>
  </p:notesMasterIdLst>
  <p:sldIdLst>
    <p:sldId id="353" r:id="rId13"/>
    <p:sldId id="354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D062EE-6E06-430E-BA67-2CFDD76DFC18}" v="910" dt="2022-11-24T15:23:24.1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ijl, gemiddeld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6860" autoAdjust="0"/>
  </p:normalViewPr>
  <p:slideViewPr>
    <p:cSldViewPr snapToGrid="0">
      <p:cViewPr varScale="1">
        <p:scale>
          <a:sx n="58" d="100"/>
          <a:sy n="58" d="100"/>
        </p:scale>
        <p:origin x="95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ette Kraaijenbrink" userId="0917a99d-20f3-4c9d-87b9-2fc8aceb5aa8" providerId="ADAL" clId="{4BD062EE-6E06-430E-BA67-2CFDD76DFC18}"/>
    <pc:docChg chg="undo redo custSel addSld delSld modSld addMainMaster delMainMaster modMainMaster">
      <pc:chgData name="Lorette Kraaijenbrink" userId="0917a99d-20f3-4c9d-87b9-2fc8aceb5aa8" providerId="ADAL" clId="{4BD062EE-6E06-430E-BA67-2CFDD76DFC18}" dt="2022-11-24T15:24:49.070" v="5870"/>
      <pc:docMkLst>
        <pc:docMk/>
      </pc:docMkLst>
      <pc:sldChg chg="modSp del">
        <pc:chgData name="Lorette Kraaijenbrink" userId="0917a99d-20f3-4c9d-87b9-2fc8aceb5aa8" providerId="ADAL" clId="{4BD062EE-6E06-430E-BA67-2CFDD76DFC18}" dt="2022-11-24T15:23:54.463" v="5859" actId="47"/>
        <pc:sldMkLst>
          <pc:docMk/>
          <pc:sldMk cId="1801109185" sldId="258"/>
        </pc:sldMkLst>
        <pc:spChg chg="mod">
          <ac:chgData name="Lorette Kraaijenbrink" userId="0917a99d-20f3-4c9d-87b9-2fc8aceb5aa8" providerId="ADAL" clId="{4BD062EE-6E06-430E-BA67-2CFDD76DFC18}" dt="2022-11-23T15:59:54.262" v="12"/>
          <ac:spMkLst>
            <pc:docMk/>
            <pc:sldMk cId="1801109185" sldId="258"/>
            <ac:spMk id="2" creationId="{C4FD7555-B6AE-B35D-C4A6-E3EFF2570255}"/>
          </ac:spMkLst>
        </pc:spChg>
        <pc:spChg chg="mod">
          <ac:chgData name="Lorette Kraaijenbrink" userId="0917a99d-20f3-4c9d-87b9-2fc8aceb5aa8" providerId="ADAL" clId="{4BD062EE-6E06-430E-BA67-2CFDD76DFC18}" dt="2022-11-23T15:59:54.262" v="12"/>
          <ac:spMkLst>
            <pc:docMk/>
            <pc:sldMk cId="1801109185" sldId="258"/>
            <ac:spMk id="3" creationId="{013A09D7-DA8F-0C4B-A623-9D0F16AFD6D9}"/>
          </ac:spMkLst>
        </pc:spChg>
        <pc:spChg chg="mod">
          <ac:chgData name="Lorette Kraaijenbrink" userId="0917a99d-20f3-4c9d-87b9-2fc8aceb5aa8" providerId="ADAL" clId="{4BD062EE-6E06-430E-BA67-2CFDD76DFC18}" dt="2022-11-24T13:43:50.716" v="2280"/>
          <ac:spMkLst>
            <pc:docMk/>
            <pc:sldMk cId="1801109185" sldId="258"/>
            <ac:spMk id="4" creationId="{8F039DF4-2EB7-78BB-B4C1-C7E5755C459A}"/>
          </ac:spMkLst>
        </pc:spChg>
      </pc:sldChg>
      <pc:sldChg chg="addSp modSp del">
        <pc:chgData name="Lorette Kraaijenbrink" userId="0917a99d-20f3-4c9d-87b9-2fc8aceb5aa8" providerId="ADAL" clId="{4BD062EE-6E06-430E-BA67-2CFDD76DFC18}" dt="2022-11-24T15:15:37.932" v="5628" actId="47"/>
        <pc:sldMkLst>
          <pc:docMk/>
          <pc:sldMk cId="530614504" sldId="259"/>
        </pc:sldMkLst>
        <pc:spChg chg="mod">
          <ac:chgData name="Lorette Kraaijenbrink" userId="0917a99d-20f3-4c9d-87b9-2fc8aceb5aa8" providerId="ADAL" clId="{4BD062EE-6E06-430E-BA67-2CFDD76DFC18}" dt="2022-11-23T15:59:54.262" v="12"/>
          <ac:spMkLst>
            <pc:docMk/>
            <pc:sldMk cId="530614504" sldId="259"/>
            <ac:spMk id="2" creationId="{42E9E638-4C3D-47EA-9608-017627AD989F}"/>
          </ac:spMkLst>
        </pc:spChg>
        <pc:spChg chg="mod">
          <ac:chgData name="Lorette Kraaijenbrink" userId="0917a99d-20f3-4c9d-87b9-2fc8aceb5aa8" providerId="ADAL" clId="{4BD062EE-6E06-430E-BA67-2CFDD76DFC18}" dt="2022-11-23T15:59:54.262" v="12"/>
          <ac:spMkLst>
            <pc:docMk/>
            <pc:sldMk cId="530614504" sldId="259"/>
            <ac:spMk id="3" creationId="{59380AC6-AD5D-40A0-BDE1-68D843BBC39F}"/>
          </ac:spMkLst>
        </pc:spChg>
        <pc:spChg chg="mod">
          <ac:chgData name="Lorette Kraaijenbrink" userId="0917a99d-20f3-4c9d-87b9-2fc8aceb5aa8" providerId="ADAL" clId="{4BD062EE-6E06-430E-BA67-2CFDD76DFC18}" dt="2022-11-24T13:43:50.716" v="2280"/>
          <ac:spMkLst>
            <pc:docMk/>
            <pc:sldMk cId="530614504" sldId="259"/>
            <ac:spMk id="4" creationId="{FC1140C0-D25F-C8E6-430F-C0163E418403}"/>
          </ac:spMkLst>
        </pc:spChg>
        <pc:spChg chg="add mod">
          <ac:chgData name="Lorette Kraaijenbrink" userId="0917a99d-20f3-4c9d-87b9-2fc8aceb5aa8" providerId="ADAL" clId="{4BD062EE-6E06-430E-BA67-2CFDD76DFC18}" dt="2022-11-24T13:17:12.247" v="1365"/>
          <ac:spMkLst>
            <pc:docMk/>
            <pc:sldMk cId="530614504" sldId="259"/>
            <ac:spMk id="5" creationId="{1901B9CF-CD20-CAAB-D3FA-256DCD0EE4FE}"/>
          </ac:spMkLst>
        </pc:spChg>
      </pc:sldChg>
      <pc:sldChg chg="delSp modSp del mod">
        <pc:chgData name="Lorette Kraaijenbrink" userId="0917a99d-20f3-4c9d-87b9-2fc8aceb5aa8" providerId="ADAL" clId="{4BD062EE-6E06-430E-BA67-2CFDD76DFC18}" dt="2022-11-24T13:17:14.593" v="1366" actId="47"/>
        <pc:sldMkLst>
          <pc:docMk/>
          <pc:sldMk cId="1397844030" sldId="260"/>
        </pc:sldMkLst>
        <pc:spChg chg="mod">
          <ac:chgData name="Lorette Kraaijenbrink" userId="0917a99d-20f3-4c9d-87b9-2fc8aceb5aa8" providerId="ADAL" clId="{4BD062EE-6E06-430E-BA67-2CFDD76DFC18}" dt="2022-11-23T15:59:54.262" v="12"/>
          <ac:spMkLst>
            <pc:docMk/>
            <pc:sldMk cId="1397844030" sldId="260"/>
            <ac:spMk id="2" creationId="{DB86451D-5767-4A5F-9009-5952AD17AE1C}"/>
          </ac:spMkLst>
        </pc:spChg>
        <pc:spChg chg="mod">
          <ac:chgData name="Lorette Kraaijenbrink" userId="0917a99d-20f3-4c9d-87b9-2fc8aceb5aa8" providerId="ADAL" clId="{4BD062EE-6E06-430E-BA67-2CFDD76DFC18}" dt="2022-11-23T15:59:54.262" v="12"/>
          <ac:spMkLst>
            <pc:docMk/>
            <pc:sldMk cId="1397844030" sldId="260"/>
            <ac:spMk id="3" creationId="{DBDAB3AB-4CE6-4DF7-BD7C-E5B6FF7988FC}"/>
          </ac:spMkLst>
        </pc:spChg>
        <pc:spChg chg="del">
          <ac:chgData name="Lorette Kraaijenbrink" userId="0917a99d-20f3-4c9d-87b9-2fc8aceb5aa8" providerId="ADAL" clId="{4BD062EE-6E06-430E-BA67-2CFDD76DFC18}" dt="2022-11-24T13:17:08.329" v="1364" actId="21"/>
          <ac:spMkLst>
            <pc:docMk/>
            <pc:sldMk cId="1397844030" sldId="260"/>
            <ac:spMk id="8" creationId="{35380616-0583-45F0-BD6A-D0EC451D3F0F}"/>
          </ac:spMkLst>
        </pc:spChg>
      </pc:sldChg>
      <pc:sldChg chg="mod modShow">
        <pc:chgData name="Lorette Kraaijenbrink" userId="0917a99d-20f3-4c9d-87b9-2fc8aceb5aa8" providerId="ADAL" clId="{4BD062EE-6E06-430E-BA67-2CFDD76DFC18}" dt="2022-11-24T13:56:58.165" v="2458" actId="729"/>
        <pc:sldMkLst>
          <pc:docMk/>
          <pc:sldMk cId="2460080303" sldId="261"/>
        </pc:sldMkLst>
      </pc:sldChg>
      <pc:sldChg chg="addSp delSp modSp new mod">
        <pc:chgData name="Lorette Kraaijenbrink" userId="0917a99d-20f3-4c9d-87b9-2fc8aceb5aa8" providerId="ADAL" clId="{4BD062EE-6E06-430E-BA67-2CFDD76DFC18}" dt="2022-11-24T13:56:18.953" v="2457"/>
        <pc:sldMkLst>
          <pc:docMk/>
          <pc:sldMk cId="2851557101" sldId="262"/>
        </pc:sldMkLst>
        <pc:spChg chg="del">
          <ac:chgData name="Lorette Kraaijenbrink" userId="0917a99d-20f3-4c9d-87b9-2fc8aceb5aa8" providerId="ADAL" clId="{4BD062EE-6E06-430E-BA67-2CFDD76DFC18}" dt="2022-11-24T13:45:43.610" v="2291"/>
          <ac:spMkLst>
            <pc:docMk/>
            <pc:sldMk cId="2851557101" sldId="262"/>
            <ac:spMk id="2" creationId="{D7CB5E46-CB0E-1667-AFF3-4203B86C7E92}"/>
          </ac:spMkLst>
        </pc:spChg>
        <pc:spChg chg="del mod">
          <ac:chgData name="Lorette Kraaijenbrink" userId="0917a99d-20f3-4c9d-87b9-2fc8aceb5aa8" providerId="ADAL" clId="{4BD062EE-6E06-430E-BA67-2CFDD76DFC18}" dt="2022-11-24T13:45:43.610" v="2291"/>
          <ac:spMkLst>
            <pc:docMk/>
            <pc:sldMk cId="2851557101" sldId="262"/>
            <ac:spMk id="3" creationId="{B145ACDE-2DB1-B4E0-1BC9-D4048E4746EA}"/>
          </ac:spMkLst>
        </pc:spChg>
        <pc:spChg chg="del mod">
          <ac:chgData name="Lorette Kraaijenbrink" userId="0917a99d-20f3-4c9d-87b9-2fc8aceb5aa8" providerId="ADAL" clId="{4BD062EE-6E06-430E-BA67-2CFDD76DFC18}" dt="2022-11-24T11:47:51.050" v="809" actId="478"/>
          <ac:spMkLst>
            <pc:docMk/>
            <pc:sldMk cId="2851557101" sldId="262"/>
            <ac:spMk id="4" creationId="{A4B43690-457D-BE28-C9B2-9DDF746DECDE}"/>
          </ac:spMkLst>
        </pc:spChg>
        <pc:spChg chg="del mod">
          <ac:chgData name="Lorette Kraaijenbrink" userId="0917a99d-20f3-4c9d-87b9-2fc8aceb5aa8" providerId="ADAL" clId="{4BD062EE-6E06-430E-BA67-2CFDD76DFC18}" dt="2022-11-24T13:45:43.610" v="2291"/>
          <ac:spMkLst>
            <pc:docMk/>
            <pc:sldMk cId="2851557101" sldId="262"/>
            <ac:spMk id="5" creationId="{8F55575F-3038-0BEC-E7BE-E19081CD88D1}"/>
          </ac:spMkLst>
        </pc:spChg>
        <pc:spChg chg="del mod">
          <ac:chgData name="Lorette Kraaijenbrink" userId="0917a99d-20f3-4c9d-87b9-2fc8aceb5aa8" providerId="ADAL" clId="{4BD062EE-6E06-430E-BA67-2CFDD76DFC18}" dt="2022-11-24T11:47:51.050" v="809" actId="478"/>
          <ac:spMkLst>
            <pc:docMk/>
            <pc:sldMk cId="2851557101" sldId="262"/>
            <ac:spMk id="6" creationId="{05C20B49-37EA-C6E0-5E91-DCBA63053DE7}"/>
          </ac:spMkLst>
        </pc:spChg>
        <pc:spChg chg="del mod">
          <ac:chgData name="Lorette Kraaijenbrink" userId="0917a99d-20f3-4c9d-87b9-2fc8aceb5aa8" providerId="ADAL" clId="{4BD062EE-6E06-430E-BA67-2CFDD76DFC18}" dt="2022-11-24T13:45:43.610" v="2291"/>
          <ac:spMkLst>
            <pc:docMk/>
            <pc:sldMk cId="2851557101" sldId="262"/>
            <ac:spMk id="7" creationId="{608996E3-7BD5-3CCC-637C-05F326CD1489}"/>
          </ac:spMkLst>
        </pc:spChg>
        <pc:spChg chg="del mod">
          <ac:chgData name="Lorette Kraaijenbrink" userId="0917a99d-20f3-4c9d-87b9-2fc8aceb5aa8" providerId="ADAL" clId="{4BD062EE-6E06-430E-BA67-2CFDD76DFC18}" dt="2022-11-24T11:47:51.050" v="809" actId="478"/>
          <ac:spMkLst>
            <pc:docMk/>
            <pc:sldMk cId="2851557101" sldId="262"/>
            <ac:spMk id="8" creationId="{112825AC-1C9F-6CB7-16F3-FE3522586852}"/>
          </ac:spMkLst>
        </pc:spChg>
        <pc:spChg chg="del mod">
          <ac:chgData name="Lorette Kraaijenbrink" userId="0917a99d-20f3-4c9d-87b9-2fc8aceb5aa8" providerId="ADAL" clId="{4BD062EE-6E06-430E-BA67-2CFDD76DFC18}" dt="2022-11-24T13:45:43.610" v="2291"/>
          <ac:spMkLst>
            <pc:docMk/>
            <pc:sldMk cId="2851557101" sldId="262"/>
            <ac:spMk id="9" creationId="{7932B954-A87F-6525-D2F8-2A236BFAEE50}"/>
          </ac:spMkLst>
        </pc:spChg>
        <pc:spChg chg="del mod">
          <ac:chgData name="Lorette Kraaijenbrink" userId="0917a99d-20f3-4c9d-87b9-2fc8aceb5aa8" providerId="ADAL" clId="{4BD062EE-6E06-430E-BA67-2CFDD76DFC18}" dt="2022-11-24T13:45:43.610" v="2291"/>
          <ac:spMkLst>
            <pc:docMk/>
            <pc:sldMk cId="2851557101" sldId="262"/>
            <ac:spMk id="10" creationId="{C790FDE5-3EF5-17E9-CC80-AE5A9E493DAB}"/>
          </ac:spMkLst>
        </pc:spChg>
        <pc:spChg chg="del mod">
          <ac:chgData name="Lorette Kraaijenbrink" userId="0917a99d-20f3-4c9d-87b9-2fc8aceb5aa8" providerId="ADAL" clId="{4BD062EE-6E06-430E-BA67-2CFDD76DFC18}" dt="2022-11-24T11:47:51.050" v="809" actId="478"/>
          <ac:spMkLst>
            <pc:docMk/>
            <pc:sldMk cId="2851557101" sldId="262"/>
            <ac:spMk id="11" creationId="{93999BD6-EB2E-2A29-ADCD-8F6726518477}"/>
          </ac:spMkLst>
        </pc:spChg>
        <pc:spChg chg="del mod">
          <ac:chgData name="Lorette Kraaijenbrink" userId="0917a99d-20f3-4c9d-87b9-2fc8aceb5aa8" providerId="ADAL" clId="{4BD062EE-6E06-430E-BA67-2CFDD76DFC18}" dt="2022-11-24T11:47:51.050" v="809" actId="478"/>
          <ac:spMkLst>
            <pc:docMk/>
            <pc:sldMk cId="2851557101" sldId="262"/>
            <ac:spMk id="12" creationId="{5DE5232F-976C-60A0-0C0B-DF7CB4AA1FB7}"/>
          </ac:spMkLst>
        </pc:spChg>
        <pc:spChg chg="add mod">
          <ac:chgData name="Lorette Kraaijenbrink" userId="0917a99d-20f3-4c9d-87b9-2fc8aceb5aa8" providerId="ADAL" clId="{4BD062EE-6E06-430E-BA67-2CFDD76DFC18}" dt="2022-11-24T13:45:43.610" v="2291"/>
          <ac:spMkLst>
            <pc:docMk/>
            <pc:sldMk cId="2851557101" sldId="262"/>
            <ac:spMk id="13" creationId="{DD889E41-7C79-900D-EE2E-44B854B83B1B}"/>
          </ac:spMkLst>
        </pc:spChg>
        <pc:spChg chg="add mod">
          <ac:chgData name="Lorette Kraaijenbrink" userId="0917a99d-20f3-4c9d-87b9-2fc8aceb5aa8" providerId="ADAL" clId="{4BD062EE-6E06-430E-BA67-2CFDD76DFC18}" dt="2022-11-24T13:56:04.999" v="2453" actId="20577"/>
          <ac:spMkLst>
            <pc:docMk/>
            <pc:sldMk cId="2851557101" sldId="262"/>
            <ac:spMk id="14" creationId="{659CA93C-866F-B151-5596-11D15210A9FE}"/>
          </ac:spMkLst>
        </pc:spChg>
        <pc:spChg chg="add mod">
          <ac:chgData name="Lorette Kraaijenbrink" userId="0917a99d-20f3-4c9d-87b9-2fc8aceb5aa8" providerId="ADAL" clId="{4BD062EE-6E06-430E-BA67-2CFDD76DFC18}" dt="2022-11-24T13:56:14.601" v="2454"/>
          <ac:spMkLst>
            <pc:docMk/>
            <pc:sldMk cId="2851557101" sldId="262"/>
            <ac:spMk id="15" creationId="{3B8BAFCD-C5E8-543E-434E-7E6C8E2F594A}"/>
          </ac:spMkLst>
        </pc:spChg>
        <pc:spChg chg="add mod">
          <ac:chgData name="Lorette Kraaijenbrink" userId="0917a99d-20f3-4c9d-87b9-2fc8aceb5aa8" providerId="ADAL" clId="{4BD062EE-6E06-430E-BA67-2CFDD76DFC18}" dt="2022-11-24T13:56:15.968" v="2455"/>
          <ac:spMkLst>
            <pc:docMk/>
            <pc:sldMk cId="2851557101" sldId="262"/>
            <ac:spMk id="16" creationId="{4FC8E29A-7C84-C977-A8A4-102DDA5E4E4B}"/>
          </ac:spMkLst>
        </pc:spChg>
        <pc:spChg chg="add mod">
          <ac:chgData name="Lorette Kraaijenbrink" userId="0917a99d-20f3-4c9d-87b9-2fc8aceb5aa8" providerId="ADAL" clId="{4BD062EE-6E06-430E-BA67-2CFDD76DFC18}" dt="2022-11-24T13:56:17.768" v="2456"/>
          <ac:spMkLst>
            <pc:docMk/>
            <pc:sldMk cId="2851557101" sldId="262"/>
            <ac:spMk id="17" creationId="{79B67BEC-8F3E-8D27-B475-8D2AF13989FF}"/>
          </ac:spMkLst>
        </pc:spChg>
        <pc:spChg chg="add mod">
          <ac:chgData name="Lorette Kraaijenbrink" userId="0917a99d-20f3-4c9d-87b9-2fc8aceb5aa8" providerId="ADAL" clId="{4BD062EE-6E06-430E-BA67-2CFDD76DFC18}" dt="2022-11-24T13:56:18.953" v="2457"/>
          <ac:spMkLst>
            <pc:docMk/>
            <pc:sldMk cId="2851557101" sldId="262"/>
            <ac:spMk id="18" creationId="{01A5AC6D-EA65-5899-28D5-64975CA58869}"/>
          </ac:spMkLst>
        </pc:spChg>
      </pc:sldChg>
      <pc:sldChg chg="new">
        <pc:chgData name="Lorette Kraaijenbrink" userId="0917a99d-20f3-4c9d-87b9-2fc8aceb5aa8" providerId="ADAL" clId="{4BD062EE-6E06-430E-BA67-2CFDD76DFC18}" dt="2022-11-24T13:57:13.066" v="2459" actId="680"/>
        <pc:sldMkLst>
          <pc:docMk/>
          <pc:sldMk cId="299821107" sldId="263"/>
        </pc:sldMkLst>
      </pc:sldChg>
      <pc:sldChg chg="new">
        <pc:chgData name="Lorette Kraaijenbrink" userId="0917a99d-20f3-4c9d-87b9-2fc8aceb5aa8" providerId="ADAL" clId="{4BD062EE-6E06-430E-BA67-2CFDD76DFC18}" dt="2022-11-24T13:57:16.400" v="2460" actId="680"/>
        <pc:sldMkLst>
          <pc:docMk/>
          <pc:sldMk cId="2681122598" sldId="264"/>
        </pc:sldMkLst>
      </pc:sldChg>
      <pc:sldChg chg="new">
        <pc:chgData name="Lorette Kraaijenbrink" userId="0917a99d-20f3-4c9d-87b9-2fc8aceb5aa8" providerId="ADAL" clId="{4BD062EE-6E06-430E-BA67-2CFDD76DFC18}" dt="2022-11-24T13:57:18.146" v="2461" actId="680"/>
        <pc:sldMkLst>
          <pc:docMk/>
          <pc:sldMk cId="3913908809" sldId="265"/>
        </pc:sldMkLst>
      </pc:sldChg>
      <pc:sldChg chg="new">
        <pc:chgData name="Lorette Kraaijenbrink" userId="0917a99d-20f3-4c9d-87b9-2fc8aceb5aa8" providerId="ADAL" clId="{4BD062EE-6E06-430E-BA67-2CFDD76DFC18}" dt="2022-11-24T13:57:19.736" v="2462" actId="680"/>
        <pc:sldMkLst>
          <pc:docMk/>
          <pc:sldMk cId="414138053" sldId="266"/>
        </pc:sldMkLst>
      </pc:sldChg>
      <pc:sldChg chg="new">
        <pc:chgData name="Lorette Kraaijenbrink" userId="0917a99d-20f3-4c9d-87b9-2fc8aceb5aa8" providerId="ADAL" clId="{4BD062EE-6E06-430E-BA67-2CFDD76DFC18}" dt="2022-11-24T13:57:21.469" v="2463" actId="680"/>
        <pc:sldMkLst>
          <pc:docMk/>
          <pc:sldMk cId="2902449065" sldId="267"/>
        </pc:sldMkLst>
      </pc:sldChg>
      <pc:sldChg chg="new">
        <pc:chgData name="Lorette Kraaijenbrink" userId="0917a99d-20f3-4c9d-87b9-2fc8aceb5aa8" providerId="ADAL" clId="{4BD062EE-6E06-430E-BA67-2CFDD76DFC18}" dt="2022-11-24T13:57:23.654" v="2464" actId="680"/>
        <pc:sldMkLst>
          <pc:docMk/>
          <pc:sldMk cId="1885783268" sldId="268"/>
        </pc:sldMkLst>
      </pc:sldChg>
      <pc:sldChg chg="new">
        <pc:chgData name="Lorette Kraaijenbrink" userId="0917a99d-20f3-4c9d-87b9-2fc8aceb5aa8" providerId="ADAL" clId="{4BD062EE-6E06-430E-BA67-2CFDD76DFC18}" dt="2022-11-24T14:03:58.821" v="2543" actId="680"/>
        <pc:sldMkLst>
          <pc:docMk/>
          <pc:sldMk cId="3781974265" sldId="269"/>
        </pc:sldMkLst>
      </pc:sldChg>
      <pc:sldChg chg="new del">
        <pc:chgData name="Lorette Kraaijenbrink" userId="0917a99d-20f3-4c9d-87b9-2fc8aceb5aa8" providerId="ADAL" clId="{4BD062EE-6E06-430E-BA67-2CFDD76DFC18}" dt="2022-11-24T15:24:05.176" v="5860" actId="47"/>
        <pc:sldMkLst>
          <pc:docMk/>
          <pc:sldMk cId="3798581487" sldId="270"/>
        </pc:sldMkLst>
      </pc:sldChg>
      <pc:sldChg chg="new del">
        <pc:chgData name="Lorette Kraaijenbrink" userId="0917a99d-20f3-4c9d-87b9-2fc8aceb5aa8" providerId="ADAL" clId="{4BD062EE-6E06-430E-BA67-2CFDD76DFC18}" dt="2022-11-24T15:24:07.691" v="5861" actId="47"/>
        <pc:sldMkLst>
          <pc:docMk/>
          <pc:sldMk cId="150504083" sldId="271"/>
        </pc:sldMkLst>
      </pc:sldChg>
      <pc:sldChg chg="modSp new mod">
        <pc:chgData name="Lorette Kraaijenbrink" userId="0917a99d-20f3-4c9d-87b9-2fc8aceb5aa8" providerId="ADAL" clId="{4BD062EE-6E06-430E-BA67-2CFDD76DFC18}" dt="2022-11-24T14:12:49.202" v="3063" actId="207"/>
        <pc:sldMkLst>
          <pc:docMk/>
          <pc:sldMk cId="1703015946" sldId="272"/>
        </pc:sldMkLst>
        <pc:spChg chg="mod">
          <ac:chgData name="Lorette Kraaijenbrink" userId="0917a99d-20f3-4c9d-87b9-2fc8aceb5aa8" providerId="ADAL" clId="{4BD062EE-6E06-430E-BA67-2CFDD76DFC18}" dt="2022-11-24T14:08:41.526" v="2970" actId="20577"/>
          <ac:spMkLst>
            <pc:docMk/>
            <pc:sldMk cId="1703015946" sldId="272"/>
            <ac:spMk id="2" creationId="{306EBD77-5F83-9A0F-BC29-D148692AE986}"/>
          </ac:spMkLst>
        </pc:spChg>
        <pc:spChg chg="mod">
          <ac:chgData name="Lorette Kraaijenbrink" userId="0917a99d-20f3-4c9d-87b9-2fc8aceb5aa8" providerId="ADAL" clId="{4BD062EE-6E06-430E-BA67-2CFDD76DFC18}" dt="2022-11-24T14:12:49.202" v="3063" actId="207"/>
          <ac:spMkLst>
            <pc:docMk/>
            <pc:sldMk cId="1703015946" sldId="272"/>
            <ac:spMk id="3" creationId="{F3E933A7-03B8-9716-E9A3-E53F163051EB}"/>
          </ac:spMkLst>
        </pc:spChg>
      </pc:sldChg>
      <pc:sldChg chg="modSp add del mod modClrScheme chgLayout">
        <pc:chgData name="Lorette Kraaijenbrink" userId="0917a99d-20f3-4c9d-87b9-2fc8aceb5aa8" providerId="ADAL" clId="{4BD062EE-6E06-430E-BA67-2CFDD76DFC18}" dt="2022-11-24T15:00:08.799" v="5302" actId="47"/>
        <pc:sldMkLst>
          <pc:docMk/>
          <pc:sldMk cId="1430391016" sldId="273"/>
        </pc:sldMkLst>
        <pc:spChg chg="mod ord">
          <ac:chgData name="Lorette Kraaijenbrink" userId="0917a99d-20f3-4c9d-87b9-2fc8aceb5aa8" providerId="ADAL" clId="{4BD062EE-6E06-430E-BA67-2CFDD76DFC18}" dt="2022-11-24T14:10:21.141" v="2982" actId="700"/>
          <ac:spMkLst>
            <pc:docMk/>
            <pc:sldMk cId="1430391016" sldId="273"/>
            <ac:spMk id="2" creationId="{306EBD77-5F83-9A0F-BC29-D148692AE986}"/>
          </ac:spMkLst>
        </pc:spChg>
        <pc:spChg chg="mod ord">
          <ac:chgData name="Lorette Kraaijenbrink" userId="0917a99d-20f3-4c9d-87b9-2fc8aceb5aa8" providerId="ADAL" clId="{4BD062EE-6E06-430E-BA67-2CFDD76DFC18}" dt="2022-11-24T14:13:02.398" v="3065" actId="207"/>
          <ac:spMkLst>
            <pc:docMk/>
            <pc:sldMk cId="1430391016" sldId="273"/>
            <ac:spMk id="3" creationId="{F3E933A7-03B8-9716-E9A3-E53F163051EB}"/>
          </ac:spMkLst>
        </pc:spChg>
      </pc:sldChg>
      <pc:sldChg chg="modSp add del mod modClrScheme chgLayout">
        <pc:chgData name="Lorette Kraaijenbrink" userId="0917a99d-20f3-4c9d-87b9-2fc8aceb5aa8" providerId="ADAL" clId="{4BD062EE-6E06-430E-BA67-2CFDD76DFC18}" dt="2022-11-24T15:00:11.492" v="5303" actId="47"/>
        <pc:sldMkLst>
          <pc:docMk/>
          <pc:sldMk cId="525273150" sldId="274"/>
        </pc:sldMkLst>
        <pc:spChg chg="mod ord">
          <ac:chgData name="Lorette Kraaijenbrink" userId="0917a99d-20f3-4c9d-87b9-2fc8aceb5aa8" providerId="ADAL" clId="{4BD062EE-6E06-430E-BA67-2CFDD76DFC18}" dt="2022-11-24T14:10:29.462" v="2984" actId="700"/>
          <ac:spMkLst>
            <pc:docMk/>
            <pc:sldMk cId="525273150" sldId="274"/>
            <ac:spMk id="2" creationId="{306EBD77-5F83-9A0F-BC29-D148692AE986}"/>
          </ac:spMkLst>
        </pc:spChg>
        <pc:spChg chg="mod ord">
          <ac:chgData name="Lorette Kraaijenbrink" userId="0917a99d-20f3-4c9d-87b9-2fc8aceb5aa8" providerId="ADAL" clId="{4BD062EE-6E06-430E-BA67-2CFDD76DFC18}" dt="2022-11-24T14:23:25.501" v="3132" actId="207"/>
          <ac:spMkLst>
            <pc:docMk/>
            <pc:sldMk cId="525273150" sldId="274"/>
            <ac:spMk id="3" creationId="{F3E933A7-03B8-9716-E9A3-E53F163051EB}"/>
          </ac:spMkLst>
        </pc:spChg>
      </pc:sldChg>
      <pc:sldChg chg="new del">
        <pc:chgData name="Lorette Kraaijenbrink" userId="0917a99d-20f3-4c9d-87b9-2fc8aceb5aa8" providerId="ADAL" clId="{4BD062EE-6E06-430E-BA67-2CFDD76DFC18}" dt="2022-11-24T15:00:18.259" v="5304" actId="47"/>
        <pc:sldMkLst>
          <pc:docMk/>
          <pc:sldMk cId="765925068" sldId="275"/>
        </pc:sldMkLst>
      </pc:sldChg>
      <pc:sldChg chg="addSp delSp modSp new mod modClrScheme chgLayout">
        <pc:chgData name="Lorette Kraaijenbrink" userId="0917a99d-20f3-4c9d-87b9-2fc8aceb5aa8" providerId="ADAL" clId="{4BD062EE-6E06-430E-BA67-2CFDD76DFC18}" dt="2022-11-24T15:24:31.535" v="5863"/>
        <pc:sldMkLst>
          <pc:docMk/>
          <pc:sldMk cId="3052481320" sldId="276"/>
        </pc:sldMkLst>
        <pc:spChg chg="del mod ord">
          <ac:chgData name="Lorette Kraaijenbrink" userId="0917a99d-20f3-4c9d-87b9-2fc8aceb5aa8" providerId="ADAL" clId="{4BD062EE-6E06-430E-BA67-2CFDD76DFC18}" dt="2022-11-24T15:00:40.380" v="5306" actId="700"/>
          <ac:spMkLst>
            <pc:docMk/>
            <pc:sldMk cId="3052481320" sldId="276"/>
            <ac:spMk id="2" creationId="{09FCABAE-C5AB-3C38-2472-C4253D3F3103}"/>
          </ac:spMkLst>
        </pc:spChg>
        <pc:spChg chg="del mod ord">
          <ac:chgData name="Lorette Kraaijenbrink" userId="0917a99d-20f3-4c9d-87b9-2fc8aceb5aa8" providerId="ADAL" clId="{4BD062EE-6E06-430E-BA67-2CFDD76DFC18}" dt="2022-11-24T15:00:40.380" v="5306" actId="700"/>
          <ac:spMkLst>
            <pc:docMk/>
            <pc:sldMk cId="3052481320" sldId="276"/>
            <ac:spMk id="3" creationId="{4BD0B753-A50C-CAA0-7CB0-3F3467E46711}"/>
          </ac:spMkLst>
        </pc:spChg>
        <pc:spChg chg="del mod ord">
          <ac:chgData name="Lorette Kraaijenbrink" userId="0917a99d-20f3-4c9d-87b9-2fc8aceb5aa8" providerId="ADAL" clId="{4BD062EE-6E06-430E-BA67-2CFDD76DFC18}" dt="2022-11-24T15:00:40.380" v="5306" actId="700"/>
          <ac:spMkLst>
            <pc:docMk/>
            <pc:sldMk cId="3052481320" sldId="276"/>
            <ac:spMk id="4" creationId="{F9841944-17CB-E868-AD6E-14000F806420}"/>
          </ac:spMkLst>
        </pc:spChg>
        <pc:spChg chg="del mod ord">
          <ac:chgData name="Lorette Kraaijenbrink" userId="0917a99d-20f3-4c9d-87b9-2fc8aceb5aa8" providerId="ADAL" clId="{4BD062EE-6E06-430E-BA67-2CFDD76DFC18}" dt="2022-11-24T15:00:40.380" v="5306" actId="700"/>
          <ac:spMkLst>
            <pc:docMk/>
            <pc:sldMk cId="3052481320" sldId="276"/>
            <ac:spMk id="5" creationId="{57542371-A6E5-0BEF-0FB3-87E27E374E34}"/>
          </ac:spMkLst>
        </pc:spChg>
        <pc:spChg chg="add mod ord">
          <ac:chgData name="Lorette Kraaijenbrink" userId="0917a99d-20f3-4c9d-87b9-2fc8aceb5aa8" providerId="ADAL" clId="{4BD062EE-6E06-430E-BA67-2CFDD76DFC18}" dt="2022-11-24T15:24:30.038" v="5862"/>
          <ac:spMkLst>
            <pc:docMk/>
            <pc:sldMk cId="3052481320" sldId="276"/>
            <ac:spMk id="6" creationId="{A136B7E2-697A-B893-A57C-EB84847751CD}"/>
          </ac:spMkLst>
        </pc:spChg>
        <pc:spChg chg="add mod ord">
          <ac:chgData name="Lorette Kraaijenbrink" userId="0917a99d-20f3-4c9d-87b9-2fc8aceb5aa8" providerId="ADAL" clId="{4BD062EE-6E06-430E-BA67-2CFDD76DFC18}" dt="2022-11-24T15:00:40.380" v="5306" actId="700"/>
          <ac:spMkLst>
            <pc:docMk/>
            <pc:sldMk cId="3052481320" sldId="276"/>
            <ac:spMk id="7" creationId="{0D1C4A75-5163-B42B-B8AC-8A65547F2ED9}"/>
          </ac:spMkLst>
        </pc:spChg>
        <pc:spChg chg="add mod ord">
          <ac:chgData name="Lorette Kraaijenbrink" userId="0917a99d-20f3-4c9d-87b9-2fc8aceb5aa8" providerId="ADAL" clId="{4BD062EE-6E06-430E-BA67-2CFDD76DFC18}" dt="2022-11-24T15:00:40.380" v="5306" actId="700"/>
          <ac:spMkLst>
            <pc:docMk/>
            <pc:sldMk cId="3052481320" sldId="276"/>
            <ac:spMk id="8" creationId="{20B00ED9-C1C8-FB94-E8CE-302DD17606C6}"/>
          </ac:spMkLst>
        </pc:spChg>
        <pc:spChg chg="add mod ord">
          <ac:chgData name="Lorette Kraaijenbrink" userId="0917a99d-20f3-4c9d-87b9-2fc8aceb5aa8" providerId="ADAL" clId="{4BD062EE-6E06-430E-BA67-2CFDD76DFC18}" dt="2022-11-24T15:24:31.535" v="5863"/>
          <ac:spMkLst>
            <pc:docMk/>
            <pc:sldMk cId="3052481320" sldId="276"/>
            <ac:spMk id="9" creationId="{33524669-D77B-1D95-CC83-2B836803B474}"/>
          </ac:spMkLst>
        </pc:spChg>
      </pc:sldChg>
      <pc:sldChg chg="addSp delSp modSp new mod modClrScheme chgLayout">
        <pc:chgData name="Lorette Kraaijenbrink" userId="0917a99d-20f3-4c9d-87b9-2fc8aceb5aa8" providerId="ADAL" clId="{4BD062EE-6E06-430E-BA67-2CFDD76DFC18}" dt="2022-11-24T15:24:33.693" v="5864"/>
        <pc:sldMkLst>
          <pc:docMk/>
          <pc:sldMk cId="1062036160" sldId="277"/>
        </pc:sldMkLst>
        <pc:spChg chg="del mod ord">
          <ac:chgData name="Lorette Kraaijenbrink" userId="0917a99d-20f3-4c9d-87b9-2fc8aceb5aa8" providerId="ADAL" clId="{4BD062EE-6E06-430E-BA67-2CFDD76DFC18}" dt="2022-11-24T15:00:51.444" v="5308" actId="700"/>
          <ac:spMkLst>
            <pc:docMk/>
            <pc:sldMk cId="1062036160" sldId="277"/>
            <ac:spMk id="2" creationId="{6FA2FD49-1BC2-E4B4-F0A3-9F938B51728E}"/>
          </ac:spMkLst>
        </pc:spChg>
        <pc:spChg chg="del mod ord">
          <ac:chgData name="Lorette Kraaijenbrink" userId="0917a99d-20f3-4c9d-87b9-2fc8aceb5aa8" providerId="ADAL" clId="{4BD062EE-6E06-430E-BA67-2CFDD76DFC18}" dt="2022-11-24T15:00:51.444" v="5308" actId="700"/>
          <ac:spMkLst>
            <pc:docMk/>
            <pc:sldMk cId="1062036160" sldId="277"/>
            <ac:spMk id="3" creationId="{180EEC20-2253-A8D7-D3EF-DB06AAC3EE9B}"/>
          </ac:spMkLst>
        </pc:spChg>
        <pc:spChg chg="del mod ord">
          <ac:chgData name="Lorette Kraaijenbrink" userId="0917a99d-20f3-4c9d-87b9-2fc8aceb5aa8" providerId="ADAL" clId="{4BD062EE-6E06-430E-BA67-2CFDD76DFC18}" dt="2022-11-24T15:00:51.444" v="5308" actId="700"/>
          <ac:spMkLst>
            <pc:docMk/>
            <pc:sldMk cId="1062036160" sldId="277"/>
            <ac:spMk id="4" creationId="{3E7687F5-0F5F-3734-DD85-D6DD1E2693A9}"/>
          </ac:spMkLst>
        </pc:spChg>
        <pc:spChg chg="add mod ord">
          <ac:chgData name="Lorette Kraaijenbrink" userId="0917a99d-20f3-4c9d-87b9-2fc8aceb5aa8" providerId="ADAL" clId="{4BD062EE-6E06-430E-BA67-2CFDD76DFC18}" dt="2022-11-24T15:24:33.693" v="5864"/>
          <ac:spMkLst>
            <pc:docMk/>
            <pc:sldMk cId="1062036160" sldId="277"/>
            <ac:spMk id="5" creationId="{0FE847ED-DE85-6057-83FE-048B6B6932CD}"/>
          </ac:spMkLst>
        </pc:spChg>
        <pc:spChg chg="add mod ord">
          <ac:chgData name="Lorette Kraaijenbrink" userId="0917a99d-20f3-4c9d-87b9-2fc8aceb5aa8" providerId="ADAL" clId="{4BD062EE-6E06-430E-BA67-2CFDD76DFC18}" dt="2022-11-24T15:00:51.444" v="5308" actId="700"/>
          <ac:spMkLst>
            <pc:docMk/>
            <pc:sldMk cId="1062036160" sldId="277"/>
            <ac:spMk id="6" creationId="{575F6B65-47C6-B351-9C3C-E4DA60F26F67}"/>
          </ac:spMkLst>
        </pc:spChg>
        <pc:spChg chg="add mod ord">
          <ac:chgData name="Lorette Kraaijenbrink" userId="0917a99d-20f3-4c9d-87b9-2fc8aceb5aa8" providerId="ADAL" clId="{4BD062EE-6E06-430E-BA67-2CFDD76DFC18}" dt="2022-11-24T15:00:51.444" v="5308" actId="700"/>
          <ac:spMkLst>
            <pc:docMk/>
            <pc:sldMk cId="1062036160" sldId="277"/>
            <ac:spMk id="7" creationId="{58565B37-45F3-81F6-B8FA-0B6E4B5987E7}"/>
          </ac:spMkLst>
        </pc:spChg>
      </pc:sldChg>
      <pc:sldChg chg="new del">
        <pc:chgData name="Lorette Kraaijenbrink" userId="0917a99d-20f3-4c9d-87b9-2fc8aceb5aa8" providerId="ADAL" clId="{4BD062EE-6E06-430E-BA67-2CFDD76DFC18}" dt="2022-11-24T15:00:24.443" v="5305" actId="47"/>
        <pc:sldMkLst>
          <pc:docMk/>
          <pc:sldMk cId="1206479154" sldId="277"/>
        </pc:sldMkLst>
      </pc:sldChg>
      <pc:sldChg chg="modSp new mod">
        <pc:chgData name="Lorette Kraaijenbrink" userId="0917a99d-20f3-4c9d-87b9-2fc8aceb5aa8" providerId="ADAL" clId="{4BD062EE-6E06-430E-BA67-2CFDD76DFC18}" dt="2022-11-24T15:24:35.494" v="5865"/>
        <pc:sldMkLst>
          <pc:docMk/>
          <pc:sldMk cId="3562167348" sldId="278"/>
        </pc:sldMkLst>
        <pc:spChg chg="mod">
          <ac:chgData name="Lorette Kraaijenbrink" userId="0917a99d-20f3-4c9d-87b9-2fc8aceb5aa8" providerId="ADAL" clId="{4BD062EE-6E06-430E-BA67-2CFDD76DFC18}" dt="2022-11-24T15:24:35.494" v="5865"/>
          <ac:spMkLst>
            <pc:docMk/>
            <pc:sldMk cId="3562167348" sldId="278"/>
            <ac:spMk id="2" creationId="{D0BF543F-2666-0B17-38E9-179310FD0521}"/>
          </ac:spMkLst>
        </pc:spChg>
      </pc:sldChg>
      <pc:sldChg chg="modSp new mod">
        <pc:chgData name="Lorette Kraaijenbrink" userId="0917a99d-20f3-4c9d-87b9-2fc8aceb5aa8" providerId="ADAL" clId="{4BD062EE-6E06-430E-BA67-2CFDD76DFC18}" dt="2022-11-24T15:24:38.454" v="5866"/>
        <pc:sldMkLst>
          <pc:docMk/>
          <pc:sldMk cId="2938861118" sldId="279"/>
        </pc:sldMkLst>
        <pc:spChg chg="mod">
          <ac:chgData name="Lorette Kraaijenbrink" userId="0917a99d-20f3-4c9d-87b9-2fc8aceb5aa8" providerId="ADAL" clId="{4BD062EE-6E06-430E-BA67-2CFDD76DFC18}" dt="2022-11-24T15:24:38.454" v="5866"/>
          <ac:spMkLst>
            <pc:docMk/>
            <pc:sldMk cId="2938861118" sldId="279"/>
            <ac:spMk id="3" creationId="{4860A5A9-B4E3-5077-2146-F5D6CDB748CD}"/>
          </ac:spMkLst>
        </pc:spChg>
      </pc:sldChg>
      <pc:sldChg chg="modSp new mod">
        <pc:chgData name="Lorette Kraaijenbrink" userId="0917a99d-20f3-4c9d-87b9-2fc8aceb5aa8" providerId="ADAL" clId="{4BD062EE-6E06-430E-BA67-2CFDD76DFC18}" dt="2022-11-24T15:24:40.849" v="5867"/>
        <pc:sldMkLst>
          <pc:docMk/>
          <pc:sldMk cId="2283650078" sldId="280"/>
        </pc:sldMkLst>
        <pc:spChg chg="mod">
          <ac:chgData name="Lorette Kraaijenbrink" userId="0917a99d-20f3-4c9d-87b9-2fc8aceb5aa8" providerId="ADAL" clId="{4BD062EE-6E06-430E-BA67-2CFDD76DFC18}" dt="2022-11-24T15:24:40.849" v="5867"/>
          <ac:spMkLst>
            <pc:docMk/>
            <pc:sldMk cId="2283650078" sldId="280"/>
            <ac:spMk id="4" creationId="{79B9892E-A460-54C2-1C53-0EBEF430BCE1}"/>
          </ac:spMkLst>
        </pc:spChg>
      </pc:sldChg>
      <pc:sldChg chg="addSp delSp modSp new mod modClrScheme chgLayout">
        <pc:chgData name="Lorette Kraaijenbrink" userId="0917a99d-20f3-4c9d-87b9-2fc8aceb5aa8" providerId="ADAL" clId="{4BD062EE-6E06-430E-BA67-2CFDD76DFC18}" dt="2022-11-24T15:24:44.599" v="5868"/>
        <pc:sldMkLst>
          <pc:docMk/>
          <pc:sldMk cId="591354258" sldId="281"/>
        </pc:sldMkLst>
        <pc:spChg chg="del mod ord">
          <ac:chgData name="Lorette Kraaijenbrink" userId="0917a99d-20f3-4c9d-87b9-2fc8aceb5aa8" providerId="ADAL" clId="{4BD062EE-6E06-430E-BA67-2CFDD76DFC18}" dt="2022-11-24T15:05:42.466" v="5365" actId="700"/>
          <ac:spMkLst>
            <pc:docMk/>
            <pc:sldMk cId="591354258" sldId="281"/>
            <ac:spMk id="2" creationId="{634B6D14-1774-002C-92E9-4EE04C82042D}"/>
          </ac:spMkLst>
        </pc:spChg>
        <pc:spChg chg="del mod ord">
          <ac:chgData name="Lorette Kraaijenbrink" userId="0917a99d-20f3-4c9d-87b9-2fc8aceb5aa8" providerId="ADAL" clId="{4BD062EE-6E06-430E-BA67-2CFDD76DFC18}" dt="2022-11-24T15:05:42.466" v="5365" actId="700"/>
          <ac:spMkLst>
            <pc:docMk/>
            <pc:sldMk cId="591354258" sldId="281"/>
            <ac:spMk id="3" creationId="{9DF18101-6B88-91B7-BBD5-9E9BF54B0547}"/>
          </ac:spMkLst>
        </pc:spChg>
        <pc:spChg chg="del">
          <ac:chgData name="Lorette Kraaijenbrink" userId="0917a99d-20f3-4c9d-87b9-2fc8aceb5aa8" providerId="ADAL" clId="{4BD062EE-6E06-430E-BA67-2CFDD76DFC18}" dt="2022-11-24T15:05:42.466" v="5365" actId="700"/>
          <ac:spMkLst>
            <pc:docMk/>
            <pc:sldMk cId="591354258" sldId="281"/>
            <ac:spMk id="4" creationId="{D9147A18-09C2-97FC-B35E-544F2D762EC5}"/>
          </ac:spMkLst>
        </pc:spChg>
        <pc:spChg chg="del">
          <ac:chgData name="Lorette Kraaijenbrink" userId="0917a99d-20f3-4c9d-87b9-2fc8aceb5aa8" providerId="ADAL" clId="{4BD062EE-6E06-430E-BA67-2CFDD76DFC18}" dt="2022-11-24T15:05:42.466" v="5365" actId="700"/>
          <ac:spMkLst>
            <pc:docMk/>
            <pc:sldMk cId="591354258" sldId="281"/>
            <ac:spMk id="5" creationId="{2A579855-5595-D99C-972F-3B64DC644E2E}"/>
          </ac:spMkLst>
        </pc:spChg>
        <pc:spChg chg="add mod ord">
          <ac:chgData name="Lorette Kraaijenbrink" userId="0917a99d-20f3-4c9d-87b9-2fc8aceb5aa8" providerId="ADAL" clId="{4BD062EE-6E06-430E-BA67-2CFDD76DFC18}" dt="2022-11-24T15:24:44.599" v="5868"/>
          <ac:spMkLst>
            <pc:docMk/>
            <pc:sldMk cId="591354258" sldId="281"/>
            <ac:spMk id="6" creationId="{D3139F5B-A7E8-7EAE-4F75-C9946D02A8B1}"/>
          </ac:spMkLst>
        </pc:spChg>
        <pc:spChg chg="add del mod ord">
          <ac:chgData name="Lorette Kraaijenbrink" userId="0917a99d-20f3-4c9d-87b9-2fc8aceb5aa8" providerId="ADAL" clId="{4BD062EE-6E06-430E-BA67-2CFDD76DFC18}" dt="2022-11-24T15:06:04.322" v="5366" actId="3680"/>
          <ac:spMkLst>
            <pc:docMk/>
            <pc:sldMk cId="591354258" sldId="281"/>
            <ac:spMk id="7" creationId="{950C57C0-F65E-D894-E881-5D68976F4A46}"/>
          </ac:spMkLst>
        </pc:spChg>
        <pc:graphicFrameChg chg="add mod ord modGraphic">
          <ac:chgData name="Lorette Kraaijenbrink" userId="0917a99d-20f3-4c9d-87b9-2fc8aceb5aa8" providerId="ADAL" clId="{4BD062EE-6E06-430E-BA67-2CFDD76DFC18}" dt="2022-11-24T15:13:01.661" v="5603" actId="20577"/>
          <ac:graphicFrameMkLst>
            <pc:docMk/>
            <pc:sldMk cId="591354258" sldId="281"/>
            <ac:graphicFrameMk id="8" creationId="{8961ACBA-5FEF-F319-A5AB-7A04E84BAD8B}"/>
          </ac:graphicFrameMkLst>
        </pc:graphicFrameChg>
      </pc:sldChg>
      <pc:sldChg chg="addSp delSp modSp add mod modClrScheme chgLayout">
        <pc:chgData name="Lorette Kraaijenbrink" userId="0917a99d-20f3-4c9d-87b9-2fc8aceb5aa8" providerId="ADAL" clId="{4BD062EE-6E06-430E-BA67-2CFDD76DFC18}" dt="2022-11-24T15:24:47.008" v="5869"/>
        <pc:sldMkLst>
          <pc:docMk/>
          <pc:sldMk cId="4027516533" sldId="282"/>
        </pc:sldMkLst>
        <pc:spChg chg="add mod ord">
          <ac:chgData name="Lorette Kraaijenbrink" userId="0917a99d-20f3-4c9d-87b9-2fc8aceb5aa8" providerId="ADAL" clId="{4BD062EE-6E06-430E-BA67-2CFDD76DFC18}" dt="2022-11-24T15:24:47.008" v="5869"/>
          <ac:spMkLst>
            <pc:docMk/>
            <pc:sldMk cId="4027516533" sldId="282"/>
            <ac:spMk id="2" creationId="{4A521A3A-A0CF-8B99-EA23-6ABAAC39579B}"/>
          </ac:spMkLst>
        </pc:spChg>
        <pc:spChg chg="del mod ord">
          <ac:chgData name="Lorette Kraaijenbrink" userId="0917a99d-20f3-4c9d-87b9-2fc8aceb5aa8" providerId="ADAL" clId="{4BD062EE-6E06-430E-BA67-2CFDD76DFC18}" dt="2022-11-24T15:13:27.806" v="5607" actId="700"/>
          <ac:spMkLst>
            <pc:docMk/>
            <pc:sldMk cId="4027516533" sldId="282"/>
            <ac:spMk id="6" creationId="{D3139F5B-A7E8-7EAE-4F75-C9946D02A8B1}"/>
          </ac:spMkLst>
        </pc:spChg>
        <pc:graphicFrameChg chg="mod ord modGraphic">
          <ac:chgData name="Lorette Kraaijenbrink" userId="0917a99d-20f3-4c9d-87b9-2fc8aceb5aa8" providerId="ADAL" clId="{4BD062EE-6E06-430E-BA67-2CFDD76DFC18}" dt="2022-11-24T15:14:16.008" v="5616"/>
          <ac:graphicFrameMkLst>
            <pc:docMk/>
            <pc:sldMk cId="4027516533" sldId="282"/>
            <ac:graphicFrameMk id="8" creationId="{8961ACBA-5FEF-F319-A5AB-7A04E84BAD8B}"/>
          </ac:graphicFrameMkLst>
        </pc:graphicFrameChg>
      </pc:sldChg>
      <pc:sldChg chg="new del">
        <pc:chgData name="Lorette Kraaijenbrink" userId="0917a99d-20f3-4c9d-87b9-2fc8aceb5aa8" providerId="ADAL" clId="{4BD062EE-6E06-430E-BA67-2CFDD76DFC18}" dt="2022-11-24T15:13:22.344" v="5606" actId="47"/>
        <pc:sldMkLst>
          <pc:docMk/>
          <pc:sldMk cId="759441104" sldId="283"/>
        </pc:sldMkLst>
      </pc:sldChg>
      <pc:sldChg chg="addSp delSp modSp add mod modClrScheme chgLayout">
        <pc:chgData name="Lorette Kraaijenbrink" userId="0917a99d-20f3-4c9d-87b9-2fc8aceb5aa8" providerId="ADAL" clId="{4BD062EE-6E06-430E-BA67-2CFDD76DFC18}" dt="2022-11-24T15:24:49.070" v="5870"/>
        <pc:sldMkLst>
          <pc:docMk/>
          <pc:sldMk cId="3188738250" sldId="283"/>
        </pc:sldMkLst>
        <pc:spChg chg="del mod ord">
          <ac:chgData name="Lorette Kraaijenbrink" userId="0917a99d-20f3-4c9d-87b9-2fc8aceb5aa8" providerId="ADAL" clId="{4BD062EE-6E06-430E-BA67-2CFDD76DFC18}" dt="2022-11-24T15:14:36.778" v="5618" actId="700"/>
          <ac:spMkLst>
            <pc:docMk/>
            <pc:sldMk cId="3188738250" sldId="283"/>
            <ac:spMk id="2" creationId="{4A521A3A-A0CF-8B99-EA23-6ABAAC39579B}"/>
          </ac:spMkLst>
        </pc:spChg>
        <pc:spChg chg="add mod ord">
          <ac:chgData name="Lorette Kraaijenbrink" userId="0917a99d-20f3-4c9d-87b9-2fc8aceb5aa8" providerId="ADAL" clId="{4BD062EE-6E06-430E-BA67-2CFDD76DFC18}" dt="2022-11-24T15:24:49.070" v="5870"/>
          <ac:spMkLst>
            <pc:docMk/>
            <pc:sldMk cId="3188738250" sldId="283"/>
            <ac:spMk id="3" creationId="{9E94AC66-586E-90CA-EA20-4BBDF42D2CFC}"/>
          </ac:spMkLst>
        </pc:spChg>
        <pc:graphicFrameChg chg="mod ord modGraphic">
          <ac:chgData name="Lorette Kraaijenbrink" userId="0917a99d-20f3-4c9d-87b9-2fc8aceb5aa8" providerId="ADAL" clId="{4BD062EE-6E06-430E-BA67-2CFDD76DFC18}" dt="2022-11-24T15:15:24.637" v="5627"/>
          <ac:graphicFrameMkLst>
            <pc:docMk/>
            <pc:sldMk cId="3188738250" sldId="283"/>
            <ac:graphicFrameMk id="8" creationId="{8961ACBA-5FEF-F319-A5AB-7A04E84BAD8B}"/>
          </ac:graphicFrameMkLst>
        </pc:graphicFrameChg>
      </pc:sldChg>
      <pc:sldChg chg="modSp add mod modShow">
        <pc:chgData name="Lorette Kraaijenbrink" userId="0917a99d-20f3-4c9d-87b9-2fc8aceb5aa8" providerId="ADAL" clId="{4BD062EE-6E06-430E-BA67-2CFDD76DFC18}" dt="2022-11-24T15:15:56.552" v="5682" actId="313"/>
        <pc:sldMkLst>
          <pc:docMk/>
          <pc:sldMk cId="3714270094" sldId="284"/>
        </pc:sldMkLst>
        <pc:spChg chg="mod">
          <ac:chgData name="Lorette Kraaijenbrink" userId="0917a99d-20f3-4c9d-87b9-2fc8aceb5aa8" providerId="ADAL" clId="{4BD062EE-6E06-430E-BA67-2CFDD76DFC18}" dt="2022-11-24T15:15:56.552" v="5682" actId="313"/>
          <ac:spMkLst>
            <pc:docMk/>
            <pc:sldMk cId="3714270094" sldId="284"/>
            <ac:spMk id="6" creationId="{D3139F5B-A7E8-7EAE-4F75-C9946D02A8B1}"/>
          </ac:spMkLst>
        </pc:spChg>
      </pc:sldChg>
      <pc:sldChg chg="modSp add mod modShow">
        <pc:chgData name="Lorette Kraaijenbrink" userId="0917a99d-20f3-4c9d-87b9-2fc8aceb5aa8" providerId="ADAL" clId="{4BD062EE-6E06-430E-BA67-2CFDD76DFC18}" dt="2022-11-24T15:16:03.763" v="5683"/>
        <pc:sldMkLst>
          <pc:docMk/>
          <pc:sldMk cId="1642760297" sldId="285"/>
        </pc:sldMkLst>
        <pc:spChg chg="mod">
          <ac:chgData name="Lorette Kraaijenbrink" userId="0917a99d-20f3-4c9d-87b9-2fc8aceb5aa8" providerId="ADAL" clId="{4BD062EE-6E06-430E-BA67-2CFDD76DFC18}" dt="2022-11-24T15:16:03.763" v="5683"/>
          <ac:spMkLst>
            <pc:docMk/>
            <pc:sldMk cId="1642760297" sldId="285"/>
            <ac:spMk id="2" creationId="{4A521A3A-A0CF-8B99-EA23-6ABAAC39579B}"/>
          </ac:spMkLst>
        </pc:spChg>
      </pc:sldChg>
      <pc:sldChg chg="modSp add mod modShow">
        <pc:chgData name="Lorette Kraaijenbrink" userId="0917a99d-20f3-4c9d-87b9-2fc8aceb5aa8" providerId="ADAL" clId="{4BD062EE-6E06-430E-BA67-2CFDD76DFC18}" dt="2022-11-24T15:16:07.370" v="5684"/>
        <pc:sldMkLst>
          <pc:docMk/>
          <pc:sldMk cId="3757491832" sldId="286"/>
        </pc:sldMkLst>
        <pc:spChg chg="mod">
          <ac:chgData name="Lorette Kraaijenbrink" userId="0917a99d-20f3-4c9d-87b9-2fc8aceb5aa8" providerId="ADAL" clId="{4BD062EE-6E06-430E-BA67-2CFDD76DFC18}" dt="2022-11-24T15:16:07.370" v="5684"/>
          <ac:spMkLst>
            <pc:docMk/>
            <pc:sldMk cId="3757491832" sldId="286"/>
            <ac:spMk id="3" creationId="{9E94AC66-586E-90CA-EA20-4BBDF42D2CFC}"/>
          </ac:spMkLst>
        </pc:spChg>
      </pc:sldChg>
      <pc:sldChg chg="modSp new mod">
        <pc:chgData name="Lorette Kraaijenbrink" userId="0917a99d-20f3-4c9d-87b9-2fc8aceb5aa8" providerId="ADAL" clId="{4BD062EE-6E06-430E-BA67-2CFDD76DFC18}" dt="2022-11-24T15:19:55.193" v="5765" actId="313"/>
        <pc:sldMkLst>
          <pc:docMk/>
          <pc:sldMk cId="1795193626" sldId="287"/>
        </pc:sldMkLst>
        <pc:spChg chg="mod">
          <ac:chgData name="Lorette Kraaijenbrink" userId="0917a99d-20f3-4c9d-87b9-2fc8aceb5aa8" providerId="ADAL" clId="{4BD062EE-6E06-430E-BA67-2CFDD76DFC18}" dt="2022-11-24T15:19:55.193" v="5765" actId="313"/>
          <ac:spMkLst>
            <pc:docMk/>
            <pc:sldMk cId="1795193626" sldId="287"/>
            <ac:spMk id="2" creationId="{77D4F1FD-DF87-9E76-39B9-4E80F0FA17B4}"/>
          </ac:spMkLst>
        </pc:spChg>
      </pc:sldChg>
      <pc:sldChg chg="new del">
        <pc:chgData name="Lorette Kraaijenbrink" userId="0917a99d-20f3-4c9d-87b9-2fc8aceb5aa8" providerId="ADAL" clId="{4BD062EE-6E06-430E-BA67-2CFDD76DFC18}" dt="2022-11-24T15:17:21.107" v="5690" actId="680"/>
        <pc:sldMkLst>
          <pc:docMk/>
          <pc:sldMk cId="3800088682" sldId="287"/>
        </pc:sldMkLst>
      </pc:sldChg>
      <pc:sldChg chg="new del">
        <pc:chgData name="Lorette Kraaijenbrink" userId="0917a99d-20f3-4c9d-87b9-2fc8aceb5aa8" providerId="ADAL" clId="{4BD062EE-6E06-430E-BA67-2CFDD76DFC18}" dt="2022-11-24T15:19:59.525" v="5766" actId="47"/>
        <pc:sldMkLst>
          <pc:docMk/>
          <pc:sldMk cId="214258436" sldId="288"/>
        </pc:sldMkLst>
      </pc:sldChg>
      <pc:sldChg chg="modSp add mod modClrScheme chgLayout">
        <pc:chgData name="Lorette Kraaijenbrink" userId="0917a99d-20f3-4c9d-87b9-2fc8aceb5aa8" providerId="ADAL" clId="{4BD062EE-6E06-430E-BA67-2CFDD76DFC18}" dt="2022-11-24T15:20:06.467" v="5770" actId="700"/>
        <pc:sldMkLst>
          <pc:docMk/>
          <pc:sldMk cId="2916918366" sldId="288"/>
        </pc:sldMkLst>
        <pc:spChg chg="mod ord">
          <ac:chgData name="Lorette Kraaijenbrink" userId="0917a99d-20f3-4c9d-87b9-2fc8aceb5aa8" providerId="ADAL" clId="{4BD062EE-6E06-430E-BA67-2CFDD76DFC18}" dt="2022-11-24T15:20:06.467" v="5770" actId="700"/>
          <ac:spMkLst>
            <pc:docMk/>
            <pc:sldMk cId="2916918366" sldId="288"/>
            <ac:spMk id="2" creationId="{77D4F1FD-DF87-9E76-39B9-4E80F0FA17B4}"/>
          </ac:spMkLst>
        </pc:spChg>
      </pc:sldChg>
      <pc:sldChg chg="new del">
        <pc:chgData name="Lorette Kraaijenbrink" userId="0917a99d-20f3-4c9d-87b9-2fc8aceb5aa8" providerId="ADAL" clId="{4BD062EE-6E06-430E-BA67-2CFDD76DFC18}" dt="2022-11-24T15:19:59.525" v="5766" actId="47"/>
        <pc:sldMkLst>
          <pc:docMk/>
          <pc:sldMk cId="856007826" sldId="289"/>
        </pc:sldMkLst>
      </pc:sldChg>
      <pc:sldChg chg="modSp add mod modClrScheme chgLayout">
        <pc:chgData name="Lorette Kraaijenbrink" userId="0917a99d-20f3-4c9d-87b9-2fc8aceb5aa8" providerId="ADAL" clId="{4BD062EE-6E06-430E-BA67-2CFDD76DFC18}" dt="2022-11-24T15:20:09.493" v="5771" actId="700"/>
        <pc:sldMkLst>
          <pc:docMk/>
          <pc:sldMk cId="1293211311" sldId="289"/>
        </pc:sldMkLst>
        <pc:spChg chg="mod ord">
          <ac:chgData name="Lorette Kraaijenbrink" userId="0917a99d-20f3-4c9d-87b9-2fc8aceb5aa8" providerId="ADAL" clId="{4BD062EE-6E06-430E-BA67-2CFDD76DFC18}" dt="2022-11-24T15:20:09.493" v="5771" actId="700"/>
          <ac:spMkLst>
            <pc:docMk/>
            <pc:sldMk cId="1293211311" sldId="289"/>
            <ac:spMk id="2" creationId="{77D4F1FD-DF87-9E76-39B9-4E80F0FA17B4}"/>
          </ac:spMkLst>
        </pc:spChg>
      </pc:sldChg>
      <pc:sldChg chg="new del">
        <pc:chgData name="Lorette Kraaijenbrink" userId="0917a99d-20f3-4c9d-87b9-2fc8aceb5aa8" providerId="ADAL" clId="{4BD062EE-6E06-430E-BA67-2CFDD76DFC18}" dt="2022-11-24T15:19:59.525" v="5766" actId="47"/>
        <pc:sldMkLst>
          <pc:docMk/>
          <pc:sldMk cId="1430968032" sldId="290"/>
        </pc:sldMkLst>
      </pc:sldChg>
      <pc:sldChg chg="modSp add mod modClrScheme chgLayout">
        <pc:chgData name="Lorette Kraaijenbrink" userId="0917a99d-20f3-4c9d-87b9-2fc8aceb5aa8" providerId="ADAL" clId="{4BD062EE-6E06-430E-BA67-2CFDD76DFC18}" dt="2022-11-24T15:20:12.554" v="5772" actId="700"/>
        <pc:sldMkLst>
          <pc:docMk/>
          <pc:sldMk cId="2788474334" sldId="290"/>
        </pc:sldMkLst>
        <pc:spChg chg="mod ord">
          <ac:chgData name="Lorette Kraaijenbrink" userId="0917a99d-20f3-4c9d-87b9-2fc8aceb5aa8" providerId="ADAL" clId="{4BD062EE-6E06-430E-BA67-2CFDD76DFC18}" dt="2022-11-24T15:20:12.554" v="5772" actId="700"/>
          <ac:spMkLst>
            <pc:docMk/>
            <pc:sldMk cId="2788474334" sldId="290"/>
            <ac:spMk id="2" creationId="{77D4F1FD-DF87-9E76-39B9-4E80F0FA17B4}"/>
          </ac:spMkLst>
        </pc:spChg>
      </pc:sldChg>
      <pc:sldChg chg="modSp new mod">
        <pc:chgData name="Lorette Kraaijenbrink" userId="0917a99d-20f3-4c9d-87b9-2fc8aceb5aa8" providerId="ADAL" clId="{4BD062EE-6E06-430E-BA67-2CFDD76DFC18}" dt="2022-11-24T15:21:09.492" v="5824" actId="14100"/>
        <pc:sldMkLst>
          <pc:docMk/>
          <pc:sldMk cId="4107142847" sldId="291"/>
        </pc:sldMkLst>
        <pc:spChg chg="mod">
          <ac:chgData name="Lorette Kraaijenbrink" userId="0917a99d-20f3-4c9d-87b9-2fc8aceb5aa8" providerId="ADAL" clId="{4BD062EE-6E06-430E-BA67-2CFDD76DFC18}" dt="2022-11-24T15:20:38.431" v="5790" actId="20577"/>
          <ac:spMkLst>
            <pc:docMk/>
            <pc:sldMk cId="4107142847" sldId="291"/>
            <ac:spMk id="2" creationId="{4CFB0438-7FAA-09C6-E757-D1011C73A9CD}"/>
          </ac:spMkLst>
        </pc:spChg>
        <pc:spChg chg="mod">
          <ac:chgData name="Lorette Kraaijenbrink" userId="0917a99d-20f3-4c9d-87b9-2fc8aceb5aa8" providerId="ADAL" clId="{4BD062EE-6E06-430E-BA67-2CFDD76DFC18}" dt="2022-11-24T15:21:09.492" v="5824" actId="14100"/>
          <ac:spMkLst>
            <pc:docMk/>
            <pc:sldMk cId="4107142847" sldId="291"/>
            <ac:spMk id="3" creationId="{DEBDEF8C-4797-C3A1-9BC7-F937B0D0A5AB}"/>
          </ac:spMkLst>
        </pc:spChg>
      </pc:sldChg>
      <pc:sldChg chg="delSp modSp new mod">
        <pc:chgData name="Lorette Kraaijenbrink" userId="0917a99d-20f3-4c9d-87b9-2fc8aceb5aa8" providerId="ADAL" clId="{4BD062EE-6E06-430E-BA67-2CFDD76DFC18}" dt="2022-11-24T15:23:44.709" v="5858" actId="20577"/>
        <pc:sldMkLst>
          <pc:docMk/>
          <pc:sldMk cId="223134433" sldId="292"/>
        </pc:sldMkLst>
        <pc:spChg chg="mod">
          <ac:chgData name="Lorette Kraaijenbrink" userId="0917a99d-20f3-4c9d-87b9-2fc8aceb5aa8" providerId="ADAL" clId="{4BD062EE-6E06-430E-BA67-2CFDD76DFC18}" dt="2022-11-24T15:23:44.709" v="5858" actId="20577"/>
          <ac:spMkLst>
            <pc:docMk/>
            <pc:sldMk cId="223134433" sldId="292"/>
            <ac:spMk id="2" creationId="{29E145AD-C233-62DF-5956-A35932C9361E}"/>
          </ac:spMkLst>
        </pc:spChg>
        <pc:spChg chg="del">
          <ac:chgData name="Lorette Kraaijenbrink" userId="0917a99d-20f3-4c9d-87b9-2fc8aceb5aa8" providerId="ADAL" clId="{4BD062EE-6E06-430E-BA67-2CFDD76DFC18}" dt="2022-11-24T15:23:38.029" v="5841" actId="478"/>
          <ac:spMkLst>
            <pc:docMk/>
            <pc:sldMk cId="223134433" sldId="292"/>
            <ac:spMk id="3" creationId="{00CB0669-F7CF-ACA2-E669-76B01C1694C2}"/>
          </ac:spMkLst>
        </pc:spChg>
      </pc:sldChg>
      <pc:sldMasterChg chg="addSp delSp modSp mod addSldLayout delSldLayout modSldLayout sldLayoutOrd">
        <pc:chgData name="Lorette Kraaijenbrink" userId="0917a99d-20f3-4c9d-87b9-2fc8aceb5aa8" providerId="ADAL" clId="{4BD062EE-6E06-430E-BA67-2CFDD76DFC18}" dt="2022-11-24T15:17:53.499" v="5695"/>
        <pc:sldMasterMkLst>
          <pc:docMk/>
          <pc:sldMasterMk cId="103456727" sldId="2147483648"/>
        </pc:sldMasterMkLst>
        <pc:spChg chg="mod">
          <ac:chgData name="Lorette Kraaijenbrink" userId="0917a99d-20f3-4c9d-87b9-2fc8aceb5aa8" providerId="ADAL" clId="{4BD062EE-6E06-430E-BA67-2CFDD76DFC18}" dt="2022-11-24T13:39:45.062" v="2184" actId="1076"/>
          <ac:spMkLst>
            <pc:docMk/>
            <pc:sldMasterMk cId="103456727" sldId="2147483648"/>
            <ac:spMk id="2" creationId="{8528C9B6-A66F-439E-B034-787004EE807F}"/>
          </ac:spMkLst>
        </pc:spChg>
        <pc:spChg chg="mod">
          <ac:chgData name="Lorette Kraaijenbrink" userId="0917a99d-20f3-4c9d-87b9-2fc8aceb5aa8" providerId="ADAL" clId="{4BD062EE-6E06-430E-BA67-2CFDD76DFC18}" dt="2022-11-24T13:51:57.173" v="2299" actId="3064"/>
          <ac:spMkLst>
            <pc:docMk/>
            <pc:sldMasterMk cId="103456727" sldId="2147483648"/>
            <ac:spMk id="3" creationId="{CC648EFE-FFAB-4267-BA38-E959306FA941}"/>
          </ac:spMkLst>
        </pc:spChg>
        <pc:spChg chg="add del mod">
          <ac:chgData name="Lorette Kraaijenbrink" userId="0917a99d-20f3-4c9d-87b9-2fc8aceb5aa8" providerId="ADAL" clId="{4BD062EE-6E06-430E-BA67-2CFDD76DFC18}" dt="2022-11-24T14:55:10.997" v="4845"/>
          <ac:spMkLst>
            <pc:docMk/>
            <pc:sldMasterMk cId="103456727" sldId="2147483648"/>
            <ac:spMk id="5" creationId="{CFAC83F7-2B97-1B90-08CE-18C593DB2650}"/>
          </ac:spMkLst>
        </pc:spChg>
        <pc:picChg chg="add del mod ord">
          <ac:chgData name="Lorette Kraaijenbrink" userId="0917a99d-20f3-4c9d-87b9-2fc8aceb5aa8" providerId="ADAL" clId="{4BD062EE-6E06-430E-BA67-2CFDD76DFC18}" dt="2022-11-24T11:18:47.172" v="558" actId="478"/>
          <ac:picMkLst>
            <pc:docMk/>
            <pc:sldMasterMk cId="103456727" sldId="2147483648"/>
            <ac:picMk id="4" creationId="{EB4824B4-72D9-E22A-F363-D657AF1B93FB}"/>
          </ac:picMkLst>
        </pc:picChg>
        <pc:sldLayoutChg chg="delSp modSp mod ord">
          <pc:chgData name="Lorette Kraaijenbrink" userId="0917a99d-20f3-4c9d-87b9-2fc8aceb5aa8" providerId="ADAL" clId="{4BD062EE-6E06-430E-BA67-2CFDD76DFC18}" dt="2022-11-23T17:06:36.724" v="299" actId="20578"/>
          <pc:sldLayoutMkLst>
            <pc:docMk/>
            <pc:sldMasterMk cId="1979293232" sldId="2147483665"/>
            <pc:sldLayoutMk cId="457311703" sldId="2147483649"/>
          </pc:sldLayoutMkLst>
          <pc:spChg chg="mod">
            <ac:chgData name="Lorette Kraaijenbrink" userId="0917a99d-20f3-4c9d-87b9-2fc8aceb5aa8" providerId="ADAL" clId="{4BD062EE-6E06-430E-BA67-2CFDD76DFC18}" dt="2022-11-23T17:06:36.724" v="299" actId="20578"/>
            <ac:spMkLst>
              <pc:docMk/>
              <pc:sldMasterMk cId="1979293232" sldId="2147483665"/>
              <pc:sldLayoutMk cId="457311703" sldId="2147483649"/>
              <ac:spMk id="2" creationId="{21E3840C-4D25-46E8-9836-4BDB1F39A88F}"/>
            </ac:spMkLst>
          </pc:spChg>
          <pc:spChg chg="mod">
            <ac:chgData name="Lorette Kraaijenbrink" userId="0917a99d-20f3-4c9d-87b9-2fc8aceb5aa8" providerId="ADAL" clId="{4BD062EE-6E06-430E-BA67-2CFDD76DFC18}" dt="2022-11-23T17:06:36.724" v="299" actId="20578"/>
            <ac:spMkLst>
              <pc:docMk/>
              <pc:sldMasterMk cId="1979293232" sldId="2147483665"/>
              <pc:sldLayoutMk cId="457311703" sldId="2147483649"/>
              <ac:spMk id="3" creationId="{C069C56F-0927-421A-9042-F357FF015A63}"/>
            </ac:spMkLst>
          </pc:spChg>
          <pc:spChg chg="del">
            <ac:chgData name="Lorette Kraaijenbrink" userId="0917a99d-20f3-4c9d-87b9-2fc8aceb5aa8" providerId="ADAL" clId="{4BD062EE-6E06-430E-BA67-2CFDD76DFC18}" dt="2022-11-23T16:56:07.197" v="105"/>
            <ac:spMkLst>
              <pc:docMk/>
              <pc:sldMasterMk cId="1979293232" sldId="2147483665"/>
              <pc:sldLayoutMk cId="457311703" sldId="2147483649"/>
              <ac:spMk id="4" creationId="{B57E14DE-2C9E-4705-9876-CF85454484BA}"/>
            </ac:spMkLst>
          </pc:spChg>
          <pc:spChg chg="del">
            <ac:chgData name="Lorette Kraaijenbrink" userId="0917a99d-20f3-4c9d-87b9-2fc8aceb5aa8" providerId="ADAL" clId="{4BD062EE-6E06-430E-BA67-2CFDD76DFC18}" dt="2022-11-23T16:56:07.197" v="105"/>
            <ac:spMkLst>
              <pc:docMk/>
              <pc:sldMasterMk cId="1979293232" sldId="2147483665"/>
              <pc:sldLayoutMk cId="457311703" sldId="2147483649"/>
              <ac:spMk id="5" creationId="{72D7F420-8997-4F26-96CD-7B9634D887E9}"/>
            </ac:spMkLst>
          </pc:spChg>
          <pc:spChg chg="del">
            <ac:chgData name="Lorette Kraaijenbrink" userId="0917a99d-20f3-4c9d-87b9-2fc8aceb5aa8" providerId="ADAL" clId="{4BD062EE-6E06-430E-BA67-2CFDD76DFC18}" dt="2022-11-23T16:56:07.197" v="105"/>
            <ac:spMkLst>
              <pc:docMk/>
              <pc:sldMasterMk cId="1979293232" sldId="2147483665"/>
              <pc:sldLayoutMk cId="457311703" sldId="2147483649"/>
              <ac:spMk id="6" creationId="{287B8132-D42C-46AD-8311-55F98CE98012}"/>
            </ac:spMkLst>
          </pc:spChg>
        </pc:sldLayoutChg>
        <pc:sldLayoutChg chg="addSp delSp modSp mod">
          <pc:chgData name="Lorette Kraaijenbrink" userId="0917a99d-20f3-4c9d-87b9-2fc8aceb5aa8" providerId="ADAL" clId="{4BD062EE-6E06-430E-BA67-2CFDD76DFC18}" dt="2022-11-24T15:16:27.065" v="5685"/>
          <pc:sldLayoutMkLst>
            <pc:docMk/>
            <pc:sldMasterMk cId="103456727" sldId="2147483648"/>
            <pc:sldLayoutMk cId="2094087120" sldId="2147483650"/>
          </pc:sldLayoutMkLst>
          <pc:spChg chg="mod">
            <ac:chgData name="Lorette Kraaijenbrink" userId="0917a99d-20f3-4c9d-87b9-2fc8aceb5aa8" providerId="ADAL" clId="{4BD062EE-6E06-430E-BA67-2CFDD76DFC18}" dt="2022-11-24T14:16:15.211" v="3075"/>
            <ac:spMkLst>
              <pc:docMk/>
              <pc:sldMasterMk cId="103456727" sldId="2147483648"/>
              <pc:sldLayoutMk cId="2094087120" sldId="2147483650"/>
              <ac:spMk id="2" creationId="{E403F54C-CE9E-4D9C-8066-5564F4A61D44}"/>
            </ac:spMkLst>
          </pc:spChg>
          <pc:spChg chg="del mod">
            <ac:chgData name="Lorette Kraaijenbrink" userId="0917a99d-20f3-4c9d-87b9-2fc8aceb5aa8" providerId="ADAL" clId="{4BD062EE-6E06-430E-BA67-2CFDD76DFC18}" dt="2022-11-23T16:44:12.595" v="30" actId="478"/>
            <ac:spMkLst>
              <pc:docMk/>
              <pc:sldMasterMk cId="103456727" sldId="2147483648"/>
              <pc:sldLayoutMk cId="2094087120" sldId="2147483650"/>
              <ac:spMk id="3" creationId="{1E2BEA31-3F72-4E56-B2CB-51B21F04169C}"/>
            </ac:spMkLst>
          </pc:spChg>
          <pc:spChg chg="del">
            <ac:chgData name="Lorette Kraaijenbrink" userId="0917a99d-20f3-4c9d-87b9-2fc8aceb5aa8" providerId="ADAL" clId="{4BD062EE-6E06-430E-BA67-2CFDD76DFC18}" dt="2022-11-24T13:43:50.716" v="2280"/>
            <ac:spMkLst>
              <pc:docMk/>
              <pc:sldMasterMk cId="103456727" sldId="2147483648"/>
              <pc:sldLayoutMk cId="2094087120" sldId="2147483650"/>
              <ac:spMk id="4" creationId="{9F0BC0BB-8548-4835-9E14-DF8DCC43C7E5}"/>
            </ac:spMkLst>
          </pc:spChg>
          <pc:spChg chg="del">
            <ac:chgData name="Lorette Kraaijenbrink" userId="0917a99d-20f3-4c9d-87b9-2fc8aceb5aa8" providerId="ADAL" clId="{4BD062EE-6E06-430E-BA67-2CFDD76DFC18}" dt="2022-11-24T13:43:50.716" v="2280"/>
            <ac:spMkLst>
              <pc:docMk/>
              <pc:sldMasterMk cId="103456727" sldId="2147483648"/>
              <pc:sldLayoutMk cId="2094087120" sldId="2147483650"/>
              <ac:spMk id="5" creationId="{D99B2752-FF67-468B-8449-2A5A29213729}"/>
            </ac:spMkLst>
          </pc:spChg>
          <pc:spChg chg="del">
            <ac:chgData name="Lorette Kraaijenbrink" userId="0917a99d-20f3-4c9d-87b9-2fc8aceb5aa8" providerId="ADAL" clId="{4BD062EE-6E06-430E-BA67-2CFDD76DFC18}" dt="2022-11-24T13:43:50.716" v="2280"/>
            <ac:spMkLst>
              <pc:docMk/>
              <pc:sldMasterMk cId="103456727" sldId="2147483648"/>
              <pc:sldLayoutMk cId="2094087120" sldId="2147483650"/>
              <ac:spMk id="6" creationId="{0BC26109-16FF-465A-829C-3E84C3914FAC}"/>
            </ac:spMkLst>
          </pc:spChg>
          <pc:spChg chg="mod">
            <ac:chgData name="Lorette Kraaijenbrink" userId="0917a99d-20f3-4c9d-87b9-2fc8aceb5aa8" providerId="ADAL" clId="{4BD062EE-6E06-430E-BA67-2CFDD76DFC18}" dt="2022-11-24T14:44:09.019" v="4231" actId="207"/>
            <ac:spMkLst>
              <pc:docMk/>
              <pc:sldMasterMk cId="103456727" sldId="2147483648"/>
              <pc:sldLayoutMk cId="2094087120" sldId="2147483650"/>
              <ac:spMk id="7" creationId="{0D7D5E7F-1F4E-08F9-CED5-95120AF35BA1}"/>
            </ac:spMkLst>
          </pc:spChg>
          <pc:spChg chg="add del">
            <ac:chgData name="Lorette Kraaijenbrink" userId="0917a99d-20f3-4c9d-87b9-2fc8aceb5aa8" providerId="ADAL" clId="{4BD062EE-6E06-430E-BA67-2CFDD76DFC18}" dt="2022-11-23T16:43:45.278" v="24" actId="11529"/>
            <ac:spMkLst>
              <pc:docMk/>
              <pc:sldMasterMk cId="103456727" sldId="2147483648"/>
              <pc:sldLayoutMk cId="2094087120" sldId="2147483650"/>
              <ac:spMk id="8" creationId="{EF298B41-4927-1039-6964-E5A7E5A61BAD}"/>
            </ac:spMkLst>
          </pc:spChg>
          <pc:spChg chg="add del mod">
            <ac:chgData name="Lorette Kraaijenbrink" userId="0917a99d-20f3-4c9d-87b9-2fc8aceb5aa8" providerId="ADAL" clId="{4BD062EE-6E06-430E-BA67-2CFDD76DFC18}" dt="2022-11-23T16:44:10.350" v="29" actId="21"/>
            <ac:spMkLst>
              <pc:docMk/>
              <pc:sldMasterMk cId="103456727" sldId="2147483648"/>
              <pc:sldLayoutMk cId="2094087120" sldId="2147483650"/>
              <ac:spMk id="9" creationId="{CE6A49E8-361A-DB8B-122C-8B65AA5DC081}"/>
            </ac:spMkLst>
          </pc:spChg>
          <pc:spChg chg="add del mod">
            <ac:chgData name="Lorette Kraaijenbrink" userId="0917a99d-20f3-4c9d-87b9-2fc8aceb5aa8" providerId="ADAL" clId="{4BD062EE-6E06-430E-BA67-2CFDD76DFC18}" dt="2022-11-23T17:07:50.291" v="308" actId="478"/>
            <ac:spMkLst>
              <pc:docMk/>
              <pc:sldMasterMk cId="103456727" sldId="2147483648"/>
              <pc:sldLayoutMk cId="2094087120" sldId="2147483650"/>
              <ac:spMk id="10" creationId="{0CC5C6C8-C8E0-3BDC-2CE0-9761C95D62A0}"/>
            </ac:spMkLst>
          </pc:spChg>
          <pc:spChg chg="add del">
            <ac:chgData name="Lorette Kraaijenbrink" userId="0917a99d-20f3-4c9d-87b9-2fc8aceb5aa8" providerId="ADAL" clId="{4BD062EE-6E06-430E-BA67-2CFDD76DFC18}" dt="2022-11-23T17:07:24.636" v="301" actId="11529"/>
            <ac:spMkLst>
              <pc:docMk/>
              <pc:sldMasterMk cId="103456727" sldId="2147483648"/>
              <pc:sldLayoutMk cId="2094087120" sldId="2147483650"/>
              <ac:spMk id="11" creationId="{DA129E38-171B-D20B-2D5B-71E4DC4FF3AE}"/>
            </ac:spMkLst>
          </pc:spChg>
          <pc:spChg chg="add del mod">
            <ac:chgData name="Lorette Kraaijenbrink" userId="0917a99d-20f3-4c9d-87b9-2fc8aceb5aa8" providerId="ADAL" clId="{4BD062EE-6E06-430E-BA67-2CFDD76DFC18}" dt="2022-11-23T17:07:47.967" v="307" actId="21"/>
            <ac:spMkLst>
              <pc:docMk/>
              <pc:sldMasterMk cId="103456727" sldId="2147483648"/>
              <pc:sldLayoutMk cId="2094087120" sldId="2147483650"/>
              <ac:spMk id="12" creationId="{E4548515-9D58-7F37-7E71-09556E0A6B28}"/>
            </ac:spMkLst>
          </pc:spChg>
          <pc:spChg chg="add mod">
            <ac:chgData name="Lorette Kraaijenbrink" userId="0917a99d-20f3-4c9d-87b9-2fc8aceb5aa8" providerId="ADAL" clId="{4BD062EE-6E06-430E-BA67-2CFDD76DFC18}" dt="2022-11-23T17:07:50.728" v="309"/>
            <ac:spMkLst>
              <pc:docMk/>
              <pc:sldMasterMk cId="103456727" sldId="2147483648"/>
              <pc:sldLayoutMk cId="2094087120" sldId="2147483650"/>
              <ac:spMk id="13" creationId="{1692F821-262C-2928-CD8D-D6273DCC6720}"/>
            </ac:spMkLst>
          </pc:spChg>
          <pc:spChg chg="add mod">
            <ac:chgData name="Lorette Kraaijenbrink" userId="0917a99d-20f3-4c9d-87b9-2fc8aceb5aa8" providerId="ADAL" clId="{4BD062EE-6E06-430E-BA67-2CFDD76DFC18}" dt="2022-11-24T15:02:35.150" v="5321" actId="207"/>
            <ac:spMkLst>
              <pc:docMk/>
              <pc:sldMasterMk cId="103456727" sldId="2147483648"/>
              <pc:sldLayoutMk cId="2094087120" sldId="2147483650"/>
              <ac:spMk id="14" creationId="{E00D2BF3-B1AD-6489-9539-6EA320724667}"/>
            </ac:spMkLst>
          </pc:spChg>
          <pc:spChg chg="add mod">
            <ac:chgData name="Lorette Kraaijenbrink" userId="0917a99d-20f3-4c9d-87b9-2fc8aceb5aa8" providerId="ADAL" clId="{4BD062EE-6E06-430E-BA67-2CFDD76DFC18}" dt="2022-11-24T14:55:13.536" v="4846"/>
            <ac:spMkLst>
              <pc:docMk/>
              <pc:sldMasterMk cId="103456727" sldId="2147483648"/>
              <pc:sldLayoutMk cId="2094087120" sldId="2147483650"/>
              <ac:spMk id="15" creationId="{EF0AED59-6626-8710-8C94-8268D91FA6CF}"/>
            </ac:spMkLst>
          </pc:spChg>
          <pc:spChg chg="add mod">
            <ac:chgData name="Lorette Kraaijenbrink" userId="0917a99d-20f3-4c9d-87b9-2fc8aceb5aa8" providerId="ADAL" clId="{4BD062EE-6E06-430E-BA67-2CFDD76DFC18}" dt="2022-11-24T15:16:27.065" v="5685"/>
            <ac:spMkLst>
              <pc:docMk/>
              <pc:sldMasterMk cId="103456727" sldId="2147483648"/>
              <pc:sldLayoutMk cId="2094087120" sldId="2147483650"/>
              <ac:spMk id="16" creationId="{BC24A04D-7F5A-B44E-302F-931D5A6977F5}"/>
            </ac:spMkLst>
          </pc:spChg>
        </pc:sldLayoutChg>
        <pc:sldLayoutChg chg="modSp del mod">
          <pc:chgData name="Lorette Kraaijenbrink" userId="0917a99d-20f3-4c9d-87b9-2fc8aceb5aa8" providerId="ADAL" clId="{4BD062EE-6E06-430E-BA67-2CFDD76DFC18}" dt="2022-11-24T13:32:38.179" v="1770" actId="2696"/>
          <pc:sldLayoutMkLst>
            <pc:docMk/>
            <pc:sldMasterMk cId="103456727" sldId="2147483648"/>
            <pc:sldLayoutMk cId="2006096134" sldId="2147483651"/>
          </pc:sldLayoutMkLst>
          <pc:spChg chg="mod">
            <ac:chgData name="Lorette Kraaijenbrink" userId="0917a99d-20f3-4c9d-87b9-2fc8aceb5aa8" providerId="ADAL" clId="{4BD062EE-6E06-430E-BA67-2CFDD76DFC18}" dt="2022-11-24T13:29:08.365" v="1727" actId="947"/>
            <ac:spMkLst>
              <pc:docMk/>
              <pc:sldMasterMk cId="103456727" sldId="2147483648"/>
              <pc:sldLayoutMk cId="2006096134" sldId="2147483651"/>
              <ac:spMk id="7" creationId="{E2FF3F98-CFEB-4165-4D3F-611BD60CD475}"/>
            </ac:spMkLst>
          </pc:spChg>
        </pc:sldLayoutChg>
        <pc:sldLayoutChg chg="addSp delSp modSp mod">
          <pc:chgData name="Lorette Kraaijenbrink" userId="0917a99d-20f3-4c9d-87b9-2fc8aceb5aa8" providerId="ADAL" clId="{4BD062EE-6E06-430E-BA67-2CFDD76DFC18}" dt="2022-11-24T15:16:31.317" v="5686"/>
          <pc:sldLayoutMkLst>
            <pc:docMk/>
            <pc:sldMasterMk cId="103456727" sldId="2147483648"/>
            <pc:sldLayoutMk cId="2332242331" sldId="2147483652"/>
          </pc:sldLayoutMkLst>
          <pc:spChg chg="mod">
            <ac:chgData name="Lorette Kraaijenbrink" userId="0917a99d-20f3-4c9d-87b9-2fc8aceb5aa8" providerId="ADAL" clId="{4BD062EE-6E06-430E-BA67-2CFDD76DFC18}" dt="2022-11-24T14:16:19.576" v="3076"/>
            <ac:spMkLst>
              <pc:docMk/>
              <pc:sldMasterMk cId="103456727" sldId="2147483648"/>
              <pc:sldLayoutMk cId="2332242331" sldId="2147483652"/>
              <ac:spMk id="2" creationId="{51DB44D0-5C1C-489C-A388-CF34CE483E0C}"/>
            </ac:spMkLst>
          </pc:spChg>
          <pc:spChg chg="del">
            <ac:chgData name="Lorette Kraaijenbrink" userId="0917a99d-20f3-4c9d-87b9-2fc8aceb5aa8" providerId="ADAL" clId="{4BD062EE-6E06-430E-BA67-2CFDD76DFC18}" dt="2022-11-23T16:45:12.871" v="41" actId="478"/>
            <ac:spMkLst>
              <pc:docMk/>
              <pc:sldMasterMk cId="103456727" sldId="2147483648"/>
              <pc:sldLayoutMk cId="2332242331" sldId="2147483652"/>
              <ac:spMk id="3" creationId="{E38C6C1E-247E-4CD8-ADF4-8848BD83D82A}"/>
            </ac:spMkLst>
          </pc:spChg>
          <pc:spChg chg="del">
            <ac:chgData name="Lorette Kraaijenbrink" userId="0917a99d-20f3-4c9d-87b9-2fc8aceb5aa8" providerId="ADAL" clId="{4BD062EE-6E06-430E-BA67-2CFDD76DFC18}" dt="2022-11-23T16:45:10.344" v="40" actId="21"/>
            <ac:spMkLst>
              <pc:docMk/>
              <pc:sldMasterMk cId="103456727" sldId="2147483648"/>
              <pc:sldLayoutMk cId="2332242331" sldId="2147483652"/>
              <ac:spMk id="4" creationId="{817F8330-2377-4B6C-9524-CE46F49EE763}"/>
            </ac:spMkLst>
          </pc:spChg>
          <pc:spChg chg="del">
            <ac:chgData name="Lorette Kraaijenbrink" userId="0917a99d-20f3-4c9d-87b9-2fc8aceb5aa8" providerId="ADAL" clId="{4BD062EE-6E06-430E-BA67-2CFDD76DFC18}" dt="2022-11-24T13:43:48.840" v="2279"/>
            <ac:spMkLst>
              <pc:docMk/>
              <pc:sldMasterMk cId="103456727" sldId="2147483648"/>
              <pc:sldLayoutMk cId="2332242331" sldId="2147483652"/>
              <ac:spMk id="5" creationId="{07BE3A0F-BE10-4657-8C9D-5DFD3B87446B}"/>
            </ac:spMkLst>
          </pc:spChg>
          <pc:spChg chg="del">
            <ac:chgData name="Lorette Kraaijenbrink" userId="0917a99d-20f3-4c9d-87b9-2fc8aceb5aa8" providerId="ADAL" clId="{4BD062EE-6E06-430E-BA67-2CFDD76DFC18}" dt="2022-11-24T13:43:48.840" v="2279"/>
            <ac:spMkLst>
              <pc:docMk/>
              <pc:sldMasterMk cId="103456727" sldId="2147483648"/>
              <pc:sldLayoutMk cId="2332242331" sldId="2147483652"/>
              <ac:spMk id="6" creationId="{2C014DEB-8E7C-443A-A976-43710DDE22BC}"/>
            </ac:spMkLst>
          </pc:spChg>
          <pc:spChg chg="del">
            <ac:chgData name="Lorette Kraaijenbrink" userId="0917a99d-20f3-4c9d-87b9-2fc8aceb5aa8" providerId="ADAL" clId="{4BD062EE-6E06-430E-BA67-2CFDD76DFC18}" dt="2022-11-24T13:43:48.840" v="2279"/>
            <ac:spMkLst>
              <pc:docMk/>
              <pc:sldMasterMk cId="103456727" sldId="2147483648"/>
              <pc:sldLayoutMk cId="2332242331" sldId="2147483652"/>
              <ac:spMk id="7" creationId="{30E9A09E-6C7E-4294-80D3-E7334EE59F3F}"/>
            </ac:spMkLst>
          </pc:spChg>
          <pc:spChg chg="mod">
            <ac:chgData name="Lorette Kraaijenbrink" userId="0917a99d-20f3-4c9d-87b9-2fc8aceb5aa8" providerId="ADAL" clId="{4BD062EE-6E06-430E-BA67-2CFDD76DFC18}" dt="2022-11-24T14:44:06.491" v="4230" actId="207"/>
            <ac:spMkLst>
              <pc:docMk/>
              <pc:sldMasterMk cId="103456727" sldId="2147483648"/>
              <pc:sldLayoutMk cId="2332242331" sldId="2147483652"/>
              <ac:spMk id="8" creationId="{408C6597-C226-C2A2-3DE4-4FE54B91BCF1}"/>
            </ac:spMkLst>
          </pc:spChg>
          <pc:spChg chg="add del mod">
            <ac:chgData name="Lorette Kraaijenbrink" userId="0917a99d-20f3-4c9d-87b9-2fc8aceb5aa8" providerId="ADAL" clId="{4BD062EE-6E06-430E-BA67-2CFDD76DFC18}" dt="2022-11-23T16:45:10.344" v="40" actId="21"/>
            <ac:spMkLst>
              <pc:docMk/>
              <pc:sldMasterMk cId="103456727" sldId="2147483648"/>
              <pc:sldLayoutMk cId="2332242331" sldId="2147483652"/>
              <ac:spMk id="9" creationId="{66F814E1-4E28-342C-F240-4C94519E1741}"/>
            </ac:spMkLst>
          </pc:spChg>
          <pc:spChg chg="add del mod">
            <ac:chgData name="Lorette Kraaijenbrink" userId="0917a99d-20f3-4c9d-87b9-2fc8aceb5aa8" providerId="ADAL" clId="{4BD062EE-6E06-430E-BA67-2CFDD76DFC18}" dt="2022-11-23T16:45:14.282" v="42" actId="478"/>
            <ac:spMkLst>
              <pc:docMk/>
              <pc:sldMasterMk cId="103456727" sldId="2147483648"/>
              <pc:sldLayoutMk cId="2332242331" sldId="2147483652"/>
              <ac:spMk id="10" creationId="{665970FC-395C-A402-5833-5EACCC5B2DFB}"/>
            </ac:spMkLst>
          </pc:spChg>
          <pc:spChg chg="add del mod">
            <ac:chgData name="Lorette Kraaijenbrink" userId="0917a99d-20f3-4c9d-87b9-2fc8aceb5aa8" providerId="ADAL" clId="{4BD062EE-6E06-430E-BA67-2CFDD76DFC18}" dt="2022-11-23T16:45:22.837" v="44" actId="478"/>
            <ac:spMkLst>
              <pc:docMk/>
              <pc:sldMasterMk cId="103456727" sldId="2147483648"/>
              <pc:sldLayoutMk cId="2332242331" sldId="2147483652"/>
              <ac:spMk id="11" creationId="{115A103F-2FDA-4A7B-3B50-4E26B21E72AF}"/>
            </ac:spMkLst>
          </pc:spChg>
          <pc:spChg chg="add mod">
            <ac:chgData name="Lorette Kraaijenbrink" userId="0917a99d-20f3-4c9d-87b9-2fc8aceb5aa8" providerId="ADAL" clId="{4BD062EE-6E06-430E-BA67-2CFDD76DFC18}" dt="2022-11-23T16:45:15.638" v="43"/>
            <ac:spMkLst>
              <pc:docMk/>
              <pc:sldMasterMk cId="103456727" sldId="2147483648"/>
              <pc:sldLayoutMk cId="2332242331" sldId="2147483652"/>
              <ac:spMk id="12" creationId="{42CAE2BE-CA56-E084-FF59-237A99801F82}"/>
            </ac:spMkLst>
          </pc:spChg>
          <pc:spChg chg="add mod">
            <ac:chgData name="Lorette Kraaijenbrink" userId="0917a99d-20f3-4c9d-87b9-2fc8aceb5aa8" providerId="ADAL" clId="{4BD062EE-6E06-430E-BA67-2CFDD76DFC18}" dt="2022-11-23T16:47:14.519" v="56" actId="1076"/>
            <ac:spMkLst>
              <pc:docMk/>
              <pc:sldMasterMk cId="103456727" sldId="2147483648"/>
              <pc:sldLayoutMk cId="2332242331" sldId="2147483652"/>
              <ac:spMk id="13" creationId="{AF02186D-1878-F240-76BF-7F49041095C2}"/>
            </ac:spMkLst>
          </pc:spChg>
          <pc:spChg chg="add mod">
            <ac:chgData name="Lorette Kraaijenbrink" userId="0917a99d-20f3-4c9d-87b9-2fc8aceb5aa8" providerId="ADAL" clId="{4BD062EE-6E06-430E-BA67-2CFDD76DFC18}" dt="2022-11-24T14:16:22.922" v="3077"/>
            <ac:spMkLst>
              <pc:docMk/>
              <pc:sldMasterMk cId="103456727" sldId="2147483648"/>
              <pc:sldLayoutMk cId="2332242331" sldId="2147483652"/>
              <ac:spMk id="14" creationId="{4671C4BA-9EF1-0D61-1836-EFBDCA2A7ED3}"/>
            </ac:spMkLst>
          </pc:spChg>
          <pc:spChg chg="add mod">
            <ac:chgData name="Lorette Kraaijenbrink" userId="0917a99d-20f3-4c9d-87b9-2fc8aceb5aa8" providerId="ADAL" clId="{4BD062EE-6E06-430E-BA67-2CFDD76DFC18}" dt="2022-11-24T14:55:15.606" v="4847"/>
            <ac:spMkLst>
              <pc:docMk/>
              <pc:sldMasterMk cId="103456727" sldId="2147483648"/>
              <pc:sldLayoutMk cId="2332242331" sldId="2147483652"/>
              <ac:spMk id="15" creationId="{6B119D70-6802-2440-76FE-45C715F57042}"/>
            </ac:spMkLst>
          </pc:spChg>
          <pc:spChg chg="add mod">
            <ac:chgData name="Lorette Kraaijenbrink" userId="0917a99d-20f3-4c9d-87b9-2fc8aceb5aa8" providerId="ADAL" clId="{4BD062EE-6E06-430E-BA67-2CFDD76DFC18}" dt="2022-11-24T15:02:41.152" v="5322" actId="207"/>
            <ac:spMkLst>
              <pc:docMk/>
              <pc:sldMasterMk cId="103456727" sldId="2147483648"/>
              <pc:sldLayoutMk cId="2332242331" sldId="2147483652"/>
              <ac:spMk id="16" creationId="{8D6E46DA-C6C7-004E-B8D6-DA7F55E67B4F}"/>
            </ac:spMkLst>
          </pc:spChg>
          <pc:spChg chg="add mod">
            <ac:chgData name="Lorette Kraaijenbrink" userId="0917a99d-20f3-4c9d-87b9-2fc8aceb5aa8" providerId="ADAL" clId="{4BD062EE-6E06-430E-BA67-2CFDD76DFC18}" dt="2022-11-24T15:16:31.317" v="5686"/>
            <ac:spMkLst>
              <pc:docMk/>
              <pc:sldMasterMk cId="103456727" sldId="2147483648"/>
              <pc:sldLayoutMk cId="2332242331" sldId="2147483652"/>
              <ac:spMk id="17" creationId="{CC833C59-1764-7309-F730-14D4A761A524}"/>
            </ac:spMkLst>
          </pc:spChg>
        </pc:sldLayoutChg>
        <pc:sldLayoutChg chg="del">
          <pc:chgData name="Lorette Kraaijenbrink" userId="0917a99d-20f3-4c9d-87b9-2fc8aceb5aa8" providerId="ADAL" clId="{4BD062EE-6E06-430E-BA67-2CFDD76DFC18}" dt="2022-11-23T16:47:41.371" v="57" actId="2696"/>
          <pc:sldLayoutMkLst>
            <pc:docMk/>
            <pc:sldMasterMk cId="103456727" sldId="2147483648"/>
            <pc:sldLayoutMk cId="1648362559" sldId="2147483653"/>
          </pc:sldLayoutMkLst>
        </pc:sldLayoutChg>
        <pc:sldLayoutChg chg="addSp delSp modSp mod">
          <pc:chgData name="Lorette Kraaijenbrink" userId="0917a99d-20f3-4c9d-87b9-2fc8aceb5aa8" providerId="ADAL" clId="{4BD062EE-6E06-430E-BA67-2CFDD76DFC18}" dt="2022-11-24T15:17:53.499" v="5695"/>
          <pc:sldLayoutMkLst>
            <pc:docMk/>
            <pc:sldMasterMk cId="103456727" sldId="2147483648"/>
            <pc:sldLayoutMk cId="3422099733" sldId="2147483654"/>
          </pc:sldLayoutMkLst>
          <pc:spChg chg="del">
            <ac:chgData name="Lorette Kraaijenbrink" userId="0917a99d-20f3-4c9d-87b9-2fc8aceb5aa8" providerId="ADAL" clId="{4BD062EE-6E06-430E-BA67-2CFDD76DFC18}" dt="2022-11-24T13:52:47.920" v="2300"/>
            <ac:spMkLst>
              <pc:docMk/>
              <pc:sldMasterMk cId="103456727" sldId="2147483648"/>
              <pc:sldLayoutMk cId="3422099733" sldId="2147483654"/>
              <ac:spMk id="2" creationId="{72F9FD31-7244-4777-9D24-4B03569EEEE8}"/>
            </ac:spMkLst>
          </pc:spChg>
          <pc:spChg chg="del">
            <ac:chgData name="Lorette Kraaijenbrink" userId="0917a99d-20f3-4c9d-87b9-2fc8aceb5aa8" providerId="ADAL" clId="{4BD062EE-6E06-430E-BA67-2CFDD76DFC18}" dt="2022-11-24T13:43:28.273" v="2274"/>
            <ac:spMkLst>
              <pc:docMk/>
              <pc:sldMasterMk cId="103456727" sldId="2147483648"/>
              <pc:sldLayoutMk cId="3422099733" sldId="2147483654"/>
              <ac:spMk id="3" creationId="{60AA23CC-F091-4398-9D79-DEBCF76BBD93}"/>
            </ac:spMkLst>
          </pc:spChg>
          <pc:spChg chg="del">
            <ac:chgData name="Lorette Kraaijenbrink" userId="0917a99d-20f3-4c9d-87b9-2fc8aceb5aa8" providerId="ADAL" clId="{4BD062EE-6E06-430E-BA67-2CFDD76DFC18}" dt="2022-11-24T13:43:28.273" v="2274"/>
            <ac:spMkLst>
              <pc:docMk/>
              <pc:sldMasterMk cId="103456727" sldId="2147483648"/>
              <pc:sldLayoutMk cId="3422099733" sldId="2147483654"/>
              <ac:spMk id="4" creationId="{10A6333C-EA48-4A82-8CFD-209A22544C77}"/>
            </ac:spMkLst>
          </pc:spChg>
          <pc:spChg chg="del">
            <ac:chgData name="Lorette Kraaijenbrink" userId="0917a99d-20f3-4c9d-87b9-2fc8aceb5aa8" providerId="ADAL" clId="{4BD062EE-6E06-430E-BA67-2CFDD76DFC18}" dt="2022-11-24T13:43:28.273" v="2274"/>
            <ac:spMkLst>
              <pc:docMk/>
              <pc:sldMasterMk cId="103456727" sldId="2147483648"/>
              <pc:sldLayoutMk cId="3422099733" sldId="2147483654"/>
              <ac:spMk id="5" creationId="{8E8AA529-2DB5-4FF4-ACBD-23F61EF7B8AD}"/>
            </ac:spMkLst>
          </pc:spChg>
          <pc:spChg chg="mod">
            <ac:chgData name="Lorette Kraaijenbrink" userId="0917a99d-20f3-4c9d-87b9-2fc8aceb5aa8" providerId="ADAL" clId="{4BD062EE-6E06-430E-BA67-2CFDD76DFC18}" dt="2022-11-24T14:43:52.004" v="4224" actId="207"/>
            <ac:spMkLst>
              <pc:docMk/>
              <pc:sldMasterMk cId="103456727" sldId="2147483648"/>
              <pc:sldLayoutMk cId="3422099733" sldId="2147483654"/>
              <ac:spMk id="6" creationId="{3447FAA7-294C-F665-7B18-2B2A57CD6CF1}"/>
            </ac:spMkLst>
          </pc:spChg>
          <pc:spChg chg="add mod">
            <ac:chgData name="Lorette Kraaijenbrink" userId="0917a99d-20f3-4c9d-87b9-2fc8aceb5aa8" providerId="ADAL" clId="{4BD062EE-6E06-430E-BA67-2CFDD76DFC18}" dt="2022-11-24T14:16:49.632" v="3083"/>
            <ac:spMkLst>
              <pc:docMk/>
              <pc:sldMasterMk cId="103456727" sldId="2147483648"/>
              <pc:sldLayoutMk cId="3422099733" sldId="2147483654"/>
              <ac:spMk id="7" creationId="{CFCD41C8-ED1D-8D77-946C-27B375E57C05}"/>
            </ac:spMkLst>
          </pc:spChg>
          <pc:spChg chg="add mod">
            <ac:chgData name="Lorette Kraaijenbrink" userId="0917a99d-20f3-4c9d-87b9-2fc8aceb5aa8" providerId="ADAL" clId="{4BD062EE-6E06-430E-BA67-2CFDD76DFC18}" dt="2022-11-24T14:55:23.900" v="4852"/>
            <ac:spMkLst>
              <pc:docMk/>
              <pc:sldMasterMk cId="103456727" sldId="2147483648"/>
              <pc:sldLayoutMk cId="3422099733" sldId="2147483654"/>
              <ac:spMk id="8" creationId="{26ADB2A1-DD55-BDFF-533F-9AD78B5E8BFF}"/>
            </ac:spMkLst>
          </pc:spChg>
          <pc:spChg chg="add mod">
            <ac:chgData name="Lorette Kraaijenbrink" userId="0917a99d-20f3-4c9d-87b9-2fc8aceb5aa8" providerId="ADAL" clId="{4BD062EE-6E06-430E-BA67-2CFDD76DFC18}" dt="2022-11-24T15:04:57.952" v="5363" actId="207"/>
            <ac:spMkLst>
              <pc:docMk/>
              <pc:sldMasterMk cId="103456727" sldId="2147483648"/>
              <pc:sldLayoutMk cId="3422099733" sldId="2147483654"/>
              <ac:spMk id="9" creationId="{176F85F6-EB5D-B88D-3317-11D15F8C4775}"/>
            </ac:spMkLst>
          </pc:spChg>
          <pc:spChg chg="add mod">
            <ac:chgData name="Lorette Kraaijenbrink" userId="0917a99d-20f3-4c9d-87b9-2fc8aceb5aa8" providerId="ADAL" clId="{4BD062EE-6E06-430E-BA67-2CFDD76DFC18}" dt="2022-11-24T15:17:53.499" v="5695"/>
            <ac:spMkLst>
              <pc:docMk/>
              <pc:sldMasterMk cId="103456727" sldId="2147483648"/>
              <pc:sldLayoutMk cId="3422099733" sldId="2147483654"/>
              <ac:spMk id="10" creationId="{BDF18DA0-56E4-99FA-2153-BA2068B99DBE}"/>
            </ac:spMkLst>
          </pc:spChg>
        </pc:sldLayoutChg>
        <pc:sldLayoutChg chg="addSp delSp modSp mod ord">
          <pc:chgData name="Lorette Kraaijenbrink" userId="0917a99d-20f3-4c9d-87b9-2fc8aceb5aa8" providerId="ADAL" clId="{4BD062EE-6E06-430E-BA67-2CFDD76DFC18}" dt="2022-11-24T15:02:50.048" v="5325" actId="207"/>
          <pc:sldLayoutMkLst>
            <pc:docMk/>
            <pc:sldMasterMk cId="103456727" sldId="2147483648"/>
            <pc:sldLayoutMk cId="850478879" sldId="2147483656"/>
          </pc:sldLayoutMkLst>
          <pc:spChg chg="del">
            <ac:chgData name="Lorette Kraaijenbrink" userId="0917a99d-20f3-4c9d-87b9-2fc8aceb5aa8" providerId="ADAL" clId="{4BD062EE-6E06-430E-BA67-2CFDD76DFC18}" dt="2022-11-23T16:47:53.323" v="59" actId="478"/>
            <ac:spMkLst>
              <pc:docMk/>
              <pc:sldMasterMk cId="103456727" sldId="2147483648"/>
              <pc:sldLayoutMk cId="850478879" sldId="2147483656"/>
              <ac:spMk id="2" creationId="{5133CEC6-BAAE-48C9-BEBF-687B532DACFE}"/>
            </ac:spMkLst>
          </pc:spChg>
          <pc:spChg chg="del">
            <ac:chgData name="Lorette Kraaijenbrink" userId="0917a99d-20f3-4c9d-87b9-2fc8aceb5aa8" providerId="ADAL" clId="{4BD062EE-6E06-430E-BA67-2CFDD76DFC18}" dt="2022-11-23T16:47:53.323" v="59" actId="478"/>
            <ac:spMkLst>
              <pc:docMk/>
              <pc:sldMasterMk cId="103456727" sldId="2147483648"/>
              <pc:sldLayoutMk cId="850478879" sldId="2147483656"/>
              <ac:spMk id="3" creationId="{4F76DA8A-91F0-4B33-8023-0117F22D64DD}"/>
            </ac:spMkLst>
          </pc:spChg>
          <pc:spChg chg="del">
            <ac:chgData name="Lorette Kraaijenbrink" userId="0917a99d-20f3-4c9d-87b9-2fc8aceb5aa8" providerId="ADAL" clId="{4BD062EE-6E06-430E-BA67-2CFDD76DFC18}" dt="2022-11-23T16:47:53.323" v="59" actId="478"/>
            <ac:spMkLst>
              <pc:docMk/>
              <pc:sldMasterMk cId="103456727" sldId="2147483648"/>
              <pc:sldLayoutMk cId="850478879" sldId="2147483656"/>
              <ac:spMk id="4" creationId="{D29A6B31-B120-4FCE-BAA7-E6DC359D5D60}"/>
            </ac:spMkLst>
          </pc:spChg>
          <pc:spChg chg="del">
            <ac:chgData name="Lorette Kraaijenbrink" userId="0917a99d-20f3-4c9d-87b9-2fc8aceb5aa8" providerId="ADAL" clId="{4BD062EE-6E06-430E-BA67-2CFDD76DFC18}" dt="2022-11-24T13:43:40.828" v="2276"/>
            <ac:spMkLst>
              <pc:docMk/>
              <pc:sldMasterMk cId="103456727" sldId="2147483648"/>
              <pc:sldLayoutMk cId="850478879" sldId="2147483656"/>
              <ac:spMk id="5" creationId="{748B3F90-03AB-43EA-8BCF-7F052292F701}"/>
            </ac:spMkLst>
          </pc:spChg>
          <pc:spChg chg="del">
            <ac:chgData name="Lorette Kraaijenbrink" userId="0917a99d-20f3-4c9d-87b9-2fc8aceb5aa8" providerId="ADAL" clId="{4BD062EE-6E06-430E-BA67-2CFDD76DFC18}" dt="2022-11-24T13:43:40.828" v="2276"/>
            <ac:spMkLst>
              <pc:docMk/>
              <pc:sldMasterMk cId="103456727" sldId="2147483648"/>
              <pc:sldLayoutMk cId="850478879" sldId="2147483656"/>
              <ac:spMk id="6" creationId="{D88FEB07-7620-4221-8E4A-4187CF747E2D}"/>
            </ac:spMkLst>
          </pc:spChg>
          <pc:spChg chg="del">
            <ac:chgData name="Lorette Kraaijenbrink" userId="0917a99d-20f3-4c9d-87b9-2fc8aceb5aa8" providerId="ADAL" clId="{4BD062EE-6E06-430E-BA67-2CFDD76DFC18}" dt="2022-11-24T13:43:40.828" v="2276"/>
            <ac:spMkLst>
              <pc:docMk/>
              <pc:sldMasterMk cId="103456727" sldId="2147483648"/>
              <pc:sldLayoutMk cId="850478879" sldId="2147483656"/>
              <ac:spMk id="7" creationId="{9977E37F-DDA3-4B5A-B5D2-C33855FFD8A8}"/>
            </ac:spMkLst>
          </pc:spChg>
          <pc:spChg chg="mod">
            <ac:chgData name="Lorette Kraaijenbrink" userId="0917a99d-20f3-4c9d-87b9-2fc8aceb5aa8" providerId="ADAL" clId="{4BD062EE-6E06-430E-BA67-2CFDD76DFC18}" dt="2022-11-24T14:43:59.547" v="4227" actId="207"/>
            <ac:spMkLst>
              <pc:docMk/>
              <pc:sldMasterMk cId="103456727" sldId="2147483648"/>
              <pc:sldLayoutMk cId="850478879" sldId="2147483656"/>
              <ac:spMk id="8" creationId="{33B4E04F-61D9-EEE4-21F7-AC34BB2AD341}"/>
            </ac:spMkLst>
          </pc:spChg>
          <pc:spChg chg="add del">
            <ac:chgData name="Lorette Kraaijenbrink" userId="0917a99d-20f3-4c9d-87b9-2fc8aceb5aa8" providerId="ADAL" clId="{4BD062EE-6E06-430E-BA67-2CFDD76DFC18}" dt="2022-11-23T16:48:07.816" v="60" actId="11529"/>
            <ac:spMkLst>
              <pc:docMk/>
              <pc:sldMasterMk cId="103456727" sldId="2147483648"/>
              <pc:sldLayoutMk cId="850478879" sldId="2147483656"/>
              <ac:spMk id="9" creationId="{4BDFBEB8-C878-2A03-76F6-6A5E0C334FFF}"/>
            </ac:spMkLst>
          </pc:spChg>
          <pc:spChg chg="add mod">
            <ac:chgData name="Lorette Kraaijenbrink" userId="0917a99d-20f3-4c9d-87b9-2fc8aceb5aa8" providerId="ADAL" clId="{4BD062EE-6E06-430E-BA67-2CFDD76DFC18}" dt="2022-11-23T16:48:33.312" v="62" actId="207"/>
            <ac:spMkLst>
              <pc:docMk/>
              <pc:sldMasterMk cId="103456727" sldId="2147483648"/>
              <pc:sldLayoutMk cId="850478879" sldId="2147483656"/>
              <ac:spMk id="10" creationId="{FC9B3558-0013-C027-4211-5346F14252BF}"/>
            </ac:spMkLst>
          </pc:spChg>
          <pc:spChg chg="add mod">
            <ac:chgData name="Lorette Kraaijenbrink" userId="0917a99d-20f3-4c9d-87b9-2fc8aceb5aa8" providerId="ADAL" clId="{4BD062EE-6E06-430E-BA67-2CFDD76DFC18}" dt="2022-11-24T14:16:35.703" v="3080"/>
            <ac:spMkLst>
              <pc:docMk/>
              <pc:sldMasterMk cId="103456727" sldId="2147483648"/>
              <pc:sldLayoutMk cId="850478879" sldId="2147483656"/>
              <ac:spMk id="11" creationId="{090FC9CE-D804-A1EC-865E-178BBA7105AC}"/>
            </ac:spMkLst>
          </pc:spChg>
          <pc:spChg chg="add mod">
            <ac:chgData name="Lorette Kraaijenbrink" userId="0917a99d-20f3-4c9d-87b9-2fc8aceb5aa8" providerId="ADAL" clId="{4BD062EE-6E06-430E-BA67-2CFDD76DFC18}" dt="2022-11-23T16:49:02.569" v="65"/>
            <ac:spMkLst>
              <pc:docMk/>
              <pc:sldMasterMk cId="103456727" sldId="2147483648"/>
              <pc:sldLayoutMk cId="850478879" sldId="2147483656"/>
              <ac:spMk id="12" creationId="{F4993B38-2061-AACD-D8AB-166BD7F62D04}"/>
            </ac:spMkLst>
          </pc:spChg>
          <pc:spChg chg="add mod">
            <ac:chgData name="Lorette Kraaijenbrink" userId="0917a99d-20f3-4c9d-87b9-2fc8aceb5aa8" providerId="ADAL" clId="{4BD062EE-6E06-430E-BA67-2CFDD76DFC18}" dt="2022-11-24T14:55:19.621" v="4850"/>
            <ac:spMkLst>
              <pc:docMk/>
              <pc:sldMasterMk cId="103456727" sldId="2147483648"/>
              <pc:sldLayoutMk cId="850478879" sldId="2147483656"/>
              <ac:spMk id="13" creationId="{2B58C113-CFF4-271D-2486-71090D8A5357}"/>
            </ac:spMkLst>
          </pc:spChg>
          <pc:spChg chg="add mod">
            <ac:chgData name="Lorette Kraaijenbrink" userId="0917a99d-20f3-4c9d-87b9-2fc8aceb5aa8" providerId="ADAL" clId="{4BD062EE-6E06-430E-BA67-2CFDD76DFC18}" dt="2022-11-24T15:02:50.048" v="5325" actId="207"/>
            <ac:spMkLst>
              <pc:docMk/>
              <pc:sldMasterMk cId="103456727" sldId="2147483648"/>
              <pc:sldLayoutMk cId="850478879" sldId="2147483656"/>
              <ac:spMk id="14" creationId="{8D545069-2D52-BA4C-29B2-69FDBFAAE0EA}"/>
            </ac:spMkLst>
          </pc:spChg>
        </pc:sldLayoutChg>
        <pc:sldLayoutChg chg="del">
          <pc:chgData name="Lorette Kraaijenbrink" userId="0917a99d-20f3-4c9d-87b9-2fc8aceb5aa8" providerId="ADAL" clId="{4BD062EE-6E06-430E-BA67-2CFDD76DFC18}" dt="2022-11-23T16:55:58.762" v="104" actId="2696"/>
          <pc:sldLayoutMkLst>
            <pc:docMk/>
            <pc:sldMasterMk cId="103456727" sldId="2147483648"/>
            <pc:sldLayoutMk cId="1801020588" sldId="2147483657"/>
          </pc:sldLayoutMkLst>
        </pc:sldLayoutChg>
        <pc:sldLayoutChg chg="modSp mod">
          <pc:chgData name="Lorette Kraaijenbrink" userId="0917a99d-20f3-4c9d-87b9-2fc8aceb5aa8" providerId="ADAL" clId="{4BD062EE-6E06-430E-BA67-2CFDD76DFC18}" dt="2022-11-24T13:30:59.408" v="1756" actId="6549"/>
          <pc:sldLayoutMkLst>
            <pc:docMk/>
            <pc:sldMasterMk cId="1792300854" sldId="2147483701"/>
            <pc:sldLayoutMk cId="2410651619" sldId="2147483658"/>
          </pc:sldLayoutMkLst>
          <pc:spChg chg="mod">
            <ac:chgData name="Lorette Kraaijenbrink" userId="0917a99d-20f3-4c9d-87b9-2fc8aceb5aa8" providerId="ADAL" clId="{4BD062EE-6E06-430E-BA67-2CFDD76DFC18}" dt="2022-11-24T13:30:59.408" v="1756" actId="6549"/>
            <ac:spMkLst>
              <pc:docMk/>
              <pc:sldMasterMk cId="1792300854" sldId="2147483701"/>
              <pc:sldLayoutMk cId="2410651619" sldId="2147483658"/>
              <ac:spMk id="5" creationId="{AB44FDE7-1C3E-4762-9461-6A5F038403BC}"/>
            </ac:spMkLst>
          </pc:spChg>
        </pc:sldLayoutChg>
        <pc:sldLayoutChg chg="addSp delSp modSp add mod modTransition">
          <pc:chgData name="Lorette Kraaijenbrink" userId="0917a99d-20f3-4c9d-87b9-2fc8aceb5aa8" providerId="ADAL" clId="{4BD062EE-6E06-430E-BA67-2CFDD76DFC18}" dt="2022-11-24T15:17:38.264" v="5691"/>
          <pc:sldLayoutMkLst>
            <pc:docMk/>
            <pc:sldMasterMk cId="103456727" sldId="2147483648"/>
            <pc:sldLayoutMk cId="486226975" sldId="2147483659"/>
          </pc:sldLayoutMkLst>
          <pc:spChg chg="mod">
            <ac:chgData name="Lorette Kraaijenbrink" userId="0917a99d-20f3-4c9d-87b9-2fc8aceb5aa8" providerId="ADAL" clId="{4BD062EE-6E06-430E-BA67-2CFDD76DFC18}" dt="2022-11-24T14:16:26.714" v="3078"/>
            <ac:spMkLst>
              <pc:docMk/>
              <pc:sldMasterMk cId="103456727" sldId="2147483648"/>
              <pc:sldLayoutMk cId="486226975" sldId="2147483659"/>
              <ac:spMk id="2" creationId="{51DB44D0-5C1C-489C-A388-CF34CE483E0C}"/>
            </ac:spMkLst>
          </pc:spChg>
          <pc:spChg chg="add del">
            <ac:chgData name="Lorette Kraaijenbrink" userId="0917a99d-20f3-4c9d-87b9-2fc8aceb5aa8" providerId="ADAL" clId="{4BD062EE-6E06-430E-BA67-2CFDD76DFC18}" dt="2022-11-23T16:46:06.766" v="49" actId="11529"/>
            <ac:spMkLst>
              <pc:docMk/>
              <pc:sldMasterMk cId="103456727" sldId="2147483648"/>
              <pc:sldLayoutMk cId="486226975" sldId="2147483659"/>
              <ac:spMk id="3" creationId="{C7769C3E-5977-1C8C-948F-1FE4C25BD4B3}"/>
            </ac:spMkLst>
          </pc:spChg>
          <pc:spChg chg="add mod">
            <ac:chgData name="Lorette Kraaijenbrink" userId="0917a99d-20f3-4c9d-87b9-2fc8aceb5aa8" providerId="ADAL" clId="{4BD062EE-6E06-430E-BA67-2CFDD76DFC18}" dt="2022-11-24T13:35:03.400" v="1793" actId="207"/>
            <ac:spMkLst>
              <pc:docMk/>
              <pc:sldMasterMk cId="103456727" sldId="2147483648"/>
              <pc:sldLayoutMk cId="486226975" sldId="2147483659"/>
              <ac:spMk id="4" creationId="{0D21E228-9390-2DBB-1BD8-77941407CA6A}"/>
            </ac:spMkLst>
          </pc:spChg>
          <pc:spChg chg="del">
            <ac:chgData name="Lorette Kraaijenbrink" userId="0917a99d-20f3-4c9d-87b9-2fc8aceb5aa8" providerId="ADAL" clId="{4BD062EE-6E06-430E-BA67-2CFDD76DFC18}" dt="2022-11-24T13:43:46.889" v="2278"/>
            <ac:spMkLst>
              <pc:docMk/>
              <pc:sldMasterMk cId="103456727" sldId="2147483648"/>
              <pc:sldLayoutMk cId="486226975" sldId="2147483659"/>
              <ac:spMk id="5" creationId="{07BE3A0F-BE10-4657-8C9D-5DFD3B87446B}"/>
            </ac:spMkLst>
          </pc:spChg>
          <pc:spChg chg="del">
            <ac:chgData name="Lorette Kraaijenbrink" userId="0917a99d-20f3-4c9d-87b9-2fc8aceb5aa8" providerId="ADAL" clId="{4BD062EE-6E06-430E-BA67-2CFDD76DFC18}" dt="2022-11-24T13:43:46.889" v="2278"/>
            <ac:spMkLst>
              <pc:docMk/>
              <pc:sldMasterMk cId="103456727" sldId="2147483648"/>
              <pc:sldLayoutMk cId="486226975" sldId="2147483659"/>
              <ac:spMk id="6" creationId="{2C014DEB-8E7C-443A-A976-43710DDE22BC}"/>
            </ac:spMkLst>
          </pc:spChg>
          <pc:spChg chg="del">
            <ac:chgData name="Lorette Kraaijenbrink" userId="0917a99d-20f3-4c9d-87b9-2fc8aceb5aa8" providerId="ADAL" clId="{4BD062EE-6E06-430E-BA67-2CFDD76DFC18}" dt="2022-11-24T13:43:46.889" v="2278"/>
            <ac:spMkLst>
              <pc:docMk/>
              <pc:sldMasterMk cId="103456727" sldId="2147483648"/>
              <pc:sldLayoutMk cId="486226975" sldId="2147483659"/>
              <ac:spMk id="7" creationId="{30E9A09E-6C7E-4294-80D3-E7334EE59F3F}"/>
            </ac:spMkLst>
          </pc:spChg>
          <pc:spChg chg="mod">
            <ac:chgData name="Lorette Kraaijenbrink" userId="0917a99d-20f3-4c9d-87b9-2fc8aceb5aa8" providerId="ADAL" clId="{4BD062EE-6E06-430E-BA67-2CFDD76DFC18}" dt="2022-11-24T14:44:04.444" v="4229" actId="207"/>
            <ac:spMkLst>
              <pc:docMk/>
              <pc:sldMasterMk cId="103456727" sldId="2147483648"/>
              <pc:sldLayoutMk cId="486226975" sldId="2147483659"/>
              <ac:spMk id="8" creationId="{408C6597-C226-C2A2-3DE4-4FE54B91BCF1}"/>
            </ac:spMkLst>
          </pc:spChg>
          <pc:spChg chg="add del mod">
            <ac:chgData name="Lorette Kraaijenbrink" userId="0917a99d-20f3-4c9d-87b9-2fc8aceb5aa8" providerId="ADAL" clId="{4BD062EE-6E06-430E-BA67-2CFDD76DFC18}" dt="2022-11-24T13:54:14.529" v="2318" actId="478"/>
            <ac:spMkLst>
              <pc:docMk/>
              <pc:sldMasterMk cId="103456727" sldId="2147483648"/>
              <pc:sldLayoutMk cId="486226975" sldId="2147483659"/>
              <ac:spMk id="9" creationId="{F72CF1D3-0CA9-92D9-AF3D-42EA56F37ECC}"/>
            </ac:spMkLst>
          </pc:spChg>
          <pc:spChg chg="add del mod">
            <ac:chgData name="Lorette Kraaijenbrink" userId="0917a99d-20f3-4c9d-87b9-2fc8aceb5aa8" providerId="ADAL" clId="{4BD062EE-6E06-430E-BA67-2CFDD76DFC18}" dt="2022-11-24T13:54:18.363" v="2319" actId="21"/>
            <ac:spMkLst>
              <pc:docMk/>
              <pc:sldMasterMk cId="103456727" sldId="2147483648"/>
              <pc:sldLayoutMk cId="486226975" sldId="2147483659"/>
              <ac:spMk id="10" creationId="{0CA4044D-D3CF-C373-7880-D5527BD39127}"/>
            </ac:spMkLst>
          </pc:spChg>
          <pc:spChg chg="add mod">
            <ac:chgData name="Lorette Kraaijenbrink" userId="0917a99d-20f3-4c9d-87b9-2fc8aceb5aa8" providerId="ADAL" clId="{4BD062EE-6E06-430E-BA67-2CFDD76DFC18}" dt="2022-11-24T14:55:17.418" v="4848"/>
            <ac:spMkLst>
              <pc:docMk/>
              <pc:sldMasterMk cId="103456727" sldId="2147483648"/>
              <pc:sldLayoutMk cId="486226975" sldId="2147483659"/>
              <ac:spMk id="11" creationId="{79CCD394-7352-FF09-DBC4-FB0372612971}"/>
            </ac:spMkLst>
          </pc:spChg>
          <pc:spChg chg="del">
            <ac:chgData name="Lorette Kraaijenbrink" userId="0917a99d-20f3-4c9d-87b9-2fc8aceb5aa8" providerId="ADAL" clId="{4BD062EE-6E06-430E-BA67-2CFDD76DFC18}" dt="2022-11-23T16:45:57.163" v="48" actId="478"/>
            <ac:spMkLst>
              <pc:docMk/>
              <pc:sldMasterMk cId="103456727" sldId="2147483648"/>
              <pc:sldLayoutMk cId="486226975" sldId="2147483659"/>
              <ac:spMk id="12" creationId="{42CAE2BE-CA56-E084-FF59-237A99801F82}"/>
            </ac:spMkLst>
          </pc:spChg>
          <pc:spChg chg="mod">
            <ac:chgData name="Lorette Kraaijenbrink" userId="0917a99d-20f3-4c9d-87b9-2fc8aceb5aa8" providerId="ADAL" clId="{4BD062EE-6E06-430E-BA67-2CFDD76DFC18}" dt="2022-11-24T13:51:49.535" v="2295" actId="3064"/>
            <ac:spMkLst>
              <pc:docMk/>
              <pc:sldMasterMk cId="103456727" sldId="2147483648"/>
              <pc:sldLayoutMk cId="486226975" sldId="2147483659"/>
              <ac:spMk id="13" creationId="{AF02186D-1878-F240-76BF-7F49041095C2}"/>
            </ac:spMkLst>
          </pc:spChg>
          <pc:spChg chg="add mod">
            <ac:chgData name="Lorette Kraaijenbrink" userId="0917a99d-20f3-4c9d-87b9-2fc8aceb5aa8" providerId="ADAL" clId="{4BD062EE-6E06-430E-BA67-2CFDD76DFC18}" dt="2022-11-24T15:02:44.141" v="5323" actId="207"/>
            <ac:spMkLst>
              <pc:docMk/>
              <pc:sldMasterMk cId="103456727" sldId="2147483648"/>
              <pc:sldLayoutMk cId="486226975" sldId="2147483659"/>
              <ac:spMk id="14" creationId="{5C515410-BA49-D752-4703-6A60A84CE436}"/>
            </ac:spMkLst>
          </pc:spChg>
          <pc:spChg chg="add mod">
            <ac:chgData name="Lorette Kraaijenbrink" userId="0917a99d-20f3-4c9d-87b9-2fc8aceb5aa8" providerId="ADAL" clId="{4BD062EE-6E06-430E-BA67-2CFDD76DFC18}" dt="2022-11-24T15:17:38.264" v="5691"/>
            <ac:spMkLst>
              <pc:docMk/>
              <pc:sldMasterMk cId="103456727" sldId="2147483648"/>
              <pc:sldLayoutMk cId="486226975" sldId="2147483659"/>
              <ac:spMk id="15" creationId="{E8B13FD7-1972-C466-4CF1-12762B98F292}"/>
            </ac:spMkLst>
          </pc:spChg>
        </pc:sldLayoutChg>
        <pc:sldLayoutChg chg="addSp delSp modSp add mod modTransition">
          <pc:chgData name="Lorette Kraaijenbrink" userId="0917a99d-20f3-4c9d-87b9-2fc8aceb5aa8" providerId="ADAL" clId="{4BD062EE-6E06-430E-BA67-2CFDD76DFC18}" dt="2022-11-24T15:17:48.967" v="5693"/>
          <pc:sldLayoutMkLst>
            <pc:docMk/>
            <pc:sldMasterMk cId="103456727" sldId="2147483648"/>
            <pc:sldLayoutMk cId="1423682496" sldId="2147483660"/>
          </pc:sldLayoutMkLst>
          <pc:spChg chg="add mod">
            <ac:chgData name="Lorette Kraaijenbrink" userId="0917a99d-20f3-4c9d-87b9-2fc8aceb5aa8" providerId="ADAL" clId="{4BD062EE-6E06-430E-BA67-2CFDD76DFC18}" dt="2022-11-24T14:16:41.292" v="3081"/>
            <ac:spMkLst>
              <pc:docMk/>
              <pc:sldMasterMk cId="103456727" sldId="2147483648"/>
              <pc:sldLayoutMk cId="1423682496" sldId="2147483660"/>
              <ac:spMk id="2" creationId="{5783AC4F-5CDE-5056-6034-3095C1A8FC04}"/>
            </ac:spMkLst>
          </pc:spChg>
          <pc:spChg chg="add mod">
            <ac:chgData name="Lorette Kraaijenbrink" userId="0917a99d-20f3-4c9d-87b9-2fc8aceb5aa8" providerId="ADAL" clId="{4BD062EE-6E06-430E-BA67-2CFDD76DFC18}" dt="2022-11-24T14:55:20.288" v="4851"/>
            <ac:spMkLst>
              <pc:docMk/>
              <pc:sldMasterMk cId="103456727" sldId="2147483648"/>
              <pc:sldLayoutMk cId="1423682496" sldId="2147483660"/>
              <ac:spMk id="3" creationId="{CEF34F35-13AD-E683-4838-D86E88F534A4}"/>
            </ac:spMkLst>
          </pc:spChg>
          <pc:spChg chg="add mod">
            <ac:chgData name="Lorette Kraaijenbrink" userId="0917a99d-20f3-4c9d-87b9-2fc8aceb5aa8" providerId="ADAL" clId="{4BD062EE-6E06-430E-BA67-2CFDD76DFC18}" dt="2022-11-24T15:02:53.225" v="5326" actId="207"/>
            <ac:spMkLst>
              <pc:docMk/>
              <pc:sldMasterMk cId="103456727" sldId="2147483648"/>
              <pc:sldLayoutMk cId="1423682496" sldId="2147483660"/>
              <ac:spMk id="4" creationId="{874100A1-0930-B5C5-27C4-C20BEC2BA2F3}"/>
            </ac:spMkLst>
          </pc:spChg>
          <pc:spChg chg="del">
            <ac:chgData name="Lorette Kraaijenbrink" userId="0917a99d-20f3-4c9d-87b9-2fc8aceb5aa8" providerId="ADAL" clId="{4BD062EE-6E06-430E-BA67-2CFDD76DFC18}" dt="2022-11-24T13:43:34.169" v="2275"/>
            <ac:spMkLst>
              <pc:docMk/>
              <pc:sldMasterMk cId="103456727" sldId="2147483648"/>
              <pc:sldLayoutMk cId="1423682496" sldId="2147483660"/>
              <ac:spMk id="5" creationId="{748B3F90-03AB-43EA-8BCF-7F052292F701}"/>
            </ac:spMkLst>
          </pc:spChg>
          <pc:spChg chg="del">
            <ac:chgData name="Lorette Kraaijenbrink" userId="0917a99d-20f3-4c9d-87b9-2fc8aceb5aa8" providerId="ADAL" clId="{4BD062EE-6E06-430E-BA67-2CFDD76DFC18}" dt="2022-11-24T13:43:34.169" v="2275"/>
            <ac:spMkLst>
              <pc:docMk/>
              <pc:sldMasterMk cId="103456727" sldId="2147483648"/>
              <pc:sldLayoutMk cId="1423682496" sldId="2147483660"/>
              <ac:spMk id="6" creationId="{D88FEB07-7620-4221-8E4A-4187CF747E2D}"/>
            </ac:spMkLst>
          </pc:spChg>
          <pc:spChg chg="del">
            <ac:chgData name="Lorette Kraaijenbrink" userId="0917a99d-20f3-4c9d-87b9-2fc8aceb5aa8" providerId="ADAL" clId="{4BD062EE-6E06-430E-BA67-2CFDD76DFC18}" dt="2022-11-24T13:43:34.169" v="2275"/>
            <ac:spMkLst>
              <pc:docMk/>
              <pc:sldMasterMk cId="103456727" sldId="2147483648"/>
              <pc:sldLayoutMk cId="1423682496" sldId="2147483660"/>
              <ac:spMk id="7" creationId="{9977E37F-DDA3-4B5A-B5D2-C33855FFD8A8}"/>
            </ac:spMkLst>
          </pc:spChg>
          <pc:spChg chg="mod">
            <ac:chgData name="Lorette Kraaijenbrink" userId="0917a99d-20f3-4c9d-87b9-2fc8aceb5aa8" providerId="ADAL" clId="{4BD062EE-6E06-430E-BA67-2CFDD76DFC18}" dt="2022-11-24T14:43:57.539" v="4226" actId="207"/>
            <ac:spMkLst>
              <pc:docMk/>
              <pc:sldMasterMk cId="103456727" sldId="2147483648"/>
              <pc:sldLayoutMk cId="1423682496" sldId="2147483660"/>
              <ac:spMk id="8" creationId="{33B4E04F-61D9-EEE4-21F7-AC34BB2AD341}"/>
            </ac:spMkLst>
          </pc:spChg>
          <pc:spChg chg="add mod">
            <ac:chgData name="Lorette Kraaijenbrink" userId="0917a99d-20f3-4c9d-87b9-2fc8aceb5aa8" providerId="ADAL" clId="{4BD062EE-6E06-430E-BA67-2CFDD76DFC18}" dt="2022-11-24T15:17:48.967" v="5693"/>
            <ac:spMkLst>
              <pc:docMk/>
              <pc:sldMasterMk cId="103456727" sldId="2147483648"/>
              <pc:sldLayoutMk cId="1423682496" sldId="2147483660"/>
              <ac:spMk id="9" creationId="{F72F7E92-681D-923F-9FCA-6921D4B39498}"/>
            </ac:spMkLst>
          </pc:spChg>
          <pc:spChg chg="mod">
            <ac:chgData name="Lorette Kraaijenbrink" userId="0917a99d-20f3-4c9d-87b9-2fc8aceb5aa8" providerId="ADAL" clId="{4BD062EE-6E06-430E-BA67-2CFDD76DFC18}" dt="2022-11-23T16:49:26.352" v="68" actId="1076"/>
            <ac:spMkLst>
              <pc:docMk/>
              <pc:sldMasterMk cId="103456727" sldId="2147483648"/>
              <pc:sldLayoutMk cId="1423682496" sldId="2147483660"/>
              <ac:spMk id="10" creationId="{FC9B3558-0013-C027-4211-5346F14252BF}"/>
            </ac:spMkLst>
          </pc:spChg>
          <pc:spChg chg="del">
            <ac:chgData name="Lorette Kraaijenbrink" userId="0917a99d-20f3-4c9d-87b9-2fc8aceb5aa8" providerId="ADAL" clId="{4BD062EE-6E06-430E-BA67-2CFDD76DFC18}" dt="2022-11-23T16:50:02.968" v="69"/>
            <ac:spMkLst>
              <pc:docMk/>
              <pc:sldMasterMk cId="103456727" sldId="2147483648"/>
              <pc:sldLayoutMk cId="1423682496" sldId="2147483660"/>
              <ac:spMk id="11" creationId="{090FC9CE-D804-A1EC-865E-178BBA7105AC}"/>
            </ac:spMkLst>
          </pc:spChg>
          <pc:spChg chg="mod">
            <ac:chgData name="Lorette Kraaijenbrink" userId="0917a99d-20f3-4c9d-87b9-2fc8aceb5aa8" providerId="ADAL" clId="{4BD062EE-6E06-430E-BA67-2CFDD76DFC18}" dt="2022-11-23T16:50:19.569" v="72" actId="1076"/>
            <ac:spMkLst>
              <pc:docMk/>
              <pc:sldMasterMk cId="103456727" sldId="2147483648"/>
              <pc:sldLayoutMk cId="1423682496" sldId="2147483660"/>
              <ac:spMk id="12" creationId="{F4993B38-2061-AACD-D8AB-166BD7F62D04}"/>
            </ac:spMkLst>
          </pc:spChg>
        </pc:sldLayoutChg>
        <pc:sldLayoutChg chg="modSp new mod setBg">
          <pc:chgData name="Lorette Kraaijenbrink" userId="0917a99d-20f3-4c9d-87b9-2fc8aceb5aa8" providerId="ADAL" clId="{4BD062EE-6E06-430E-BA67-2CFDD76DFC18}" dt="2022-11-23T16:54:13.159" v="91" actId="313"/>
          <pc:sldLayoutMkLst>
            <pc:docMk/>
            <pc:sldMasterMk cId="1979293232" sldId="2147483665"/>
            <pc:sldLayoutMk cId="13791281" sldId="2147483661"/>
          </pc:sldLayoutMkLst>
          <pc:spChg chg="mod">
            <ac:chgData name="Lorette Kraaijenbrink" userId="0917a99d-20f3-4c9d-87b9-2fc8aceb5aa8" providerId="ADAL" clId="{4BD062EE-6E06-430E-BA67-2CFDD76DFC18}" dt="2022-11-23T16:54:13.159" v="91" actId="313"/>
            <ac:spMkLst>
              <pc:docMk/>
              <pc:sldMasterMk cId="1979293232" sldId="2147483665"/>
              <pc:sldLayoutMk cId="13791281" sldId="2147483661"/>
              <ac:spMk id="2" creationId="{542DD812-0245-2099-CBBC-CF928178CF64}"/>
            </ac:spMkLst>
          </pc:spChg>
        </pc:sldLayoutChg>
        <pc:sldLayoutChg chg="modSp add mod modTransition setBg">
          <pc:chgData name="Lorette Kraaijenbrink" userId="0917a99d-20f3-4c9d-87b9-2fc8aceb5aa8" providerId="ADAL" clId="{4BD062EE-6E06-430E-BA67-2CFDD76DFC18}" dt="2022-11-23T16:54:54.761" v="96" actId="1076"/>
          <pc:sldLayoutMkLst>
            <pc:docMk/>
            <pc:sldMasterMk cId="1979293232" sldId="2147483665"/>
            <pc:sldLayoutMk cId="3855095636" sldId="2147483662"/>
          </pc:sldLayoutMkLst>
          <pc:spChg chg="mod">
            <ac:chgData name="Lorette Kraaijenbrink" userId="0917a99d-20f3-4c9d-87b9-2fc8aceb5aa8" providerId="ADAL" clId="{4BD062EE-6E06-430E-BA67-2CFDD76DFC18}" dt="2022-11-23T16:54:54.761" v="96" actId="1076"/>
            <ac:spMkLst>
              <pc:docMk/>
              <pc:sldMasterMk cId="1979293232" sldId="2147483665"/>
              <pc:sldLayoutMk cId="3855095636" sldId="2147483662"/>
              <ac:spMk id="2" creationId="{542DD812-0245-2099-CBBC-CF928178CF64}"/>
            </ac:spMkLst>
          </pc:spChg>
        </pc:sldLayoutChg>
        <pc:sldLayoutChg chg="modSp add mod modTransition setBg">
          <pc:chgData name="Lorette Kraaijenbrink" userId="0917a99d-20f3-4c9d-87b9-2fc8aceb5aa8" providerId="ADAL" clId="{4BD062EE-6E06-430E-BA67-2CFDD76DFC18}" dt="2022-11-23T16:55:28.219" v="100" actId="1076"/>
          <pc:sldLayoutMkLst>
            <pc:docMk/>
            <pc:sldMasterMk cId="1979293232" sldId="2147483665"/>
            <pc:sldLayoutMk cId="2863519475" sldId="2147483663"/>
          </pc:sldLayoutMkLst>
          <pc:spChg chg="mod">
            <ac:chgData name="Lorette Kraaijenbrink" userId="0917a99d-20f3-4c9d-87b9-2fc8aceb5aa8" providerId="ADAL" clId="{4BD062EE-6E06-430E-BA67-2CFDD76DFC18}" dt="2022-11-23T16:55:28.219" v="100" actId="1076"/>
            <ac:spMkLst>
              <pc:docMk/>
              <pc:sldMasterMk cId="1979293232" sldId="2147483665"/>
              <pc:sldLayoutMk cId="2863519475" sldId="2147483663"/>
              <ac:spMk id="2" creationId="{542DD812-0245-2099-CBBC-CF928178CF64}"/>
            </ac:spMkLst>
          </pc:spChg>
        </pc:sldLayoutChg>
        <pc:sldLayoutChg chg="add mod modTransition setBg">
          <pc:chgData name="Lorette Kraaijenbrink" userId="0917a99d-20f3-4c9d-87b9-2fc8aceb5aa8" providerId="ADAL" clId="{4BD062EE-6E06-430E-BA67-2CFDD76DFC18}" dt="2022-11-23T16:55:42.251" v="103"/>
          <pc:sldLayoutMkLst>
            <pc:docMk/>
            <pc:sldMasterMk cId="1979293232" sldId="2147483665"/>
            <pc:sldLayoutMk cId="3532244286" sldId="2147483664"/>
          </pc:sldLayoutMkLst>
        </pc:sldLayoutChg>
        <pc:sldLayoutChg chg="addSp delSp modSp del mod ord">
          <pc:chgData name="Lorette Kraaijenbrink" userId="0917a99d-20f3-4c9d-87b9-2fc8aceb5aa8" providerId="ADAL" clId="{4BD062EE-6E06-430E-BA67-2CFDD76DFC18}" dt="2022-11-24T13:14:23.418" v="1335" actId="2696"/>
          <pc:sldLayoutMkLst>
            <pc:docMk/>
            <pc:sldMasterMk cId="103456727" sldId="2147483648"/>
            <pc:sldLayoutMk cId="1884802935" sldId="2147483667"/>
          </pc:sldLayoutMkLst>
          <pc:spChg chg="mod">
            <ac:chgData name="Lorette Kraaijenbrink" userId="0917a99d-20f3-4c9d-87b9-2fc8aceb5aa8" providerId="ADAL" clId="{4BD062EE-6E06-430E-BA67-2CFDD76DFC18}" dt="2022-11-24T12:32:07.187" v="1027" actId="6549"/>
            <ac:spMkLst>
              <pc:docMk/>
              <pc:sldMasterMk cId="103456727" sldId="2147483648"/>
              <pc:sldLayoutMk cId="1884802935" sldId="2147483667"/>
              <ac:spMk id="2" creationId="{21E3840C-4D25-46E8-9836-4BDB1F39A88F}"/>
            </ac:spMkLst>
          </pc:spChg>
          <pc:spChg chg="mod">
            <ac:chgData name="Lorette Kraaijenbrink" userId="0917a99d-20f3-4c9d-87b9-2fc8aceb5aa8" providerId="ADAL" clId="{4BD062EE-6E06-430E-BA67-2CFDD76DFC18}" dt="2022-11-24T12:32:19.562" v="1059" actId="20577"/>
            <ac:spMkLst>
              <pc:docMk/>
              <pc:sldMasterMk cId="103456727" sldId="2147483648"/>
              <pc:sldLayoutMk cId="1884802935" sldId="2147483667"/>
              <ac:spMk id="3" creationId="{C069C56F-0927-421A-9042-F357FF015A63}"/>
            </ac:spMkLst>
          </pc:spChg>
          <pc:spChg chg="mod">
            <ac:chgData name="Lorette Kraaijenbrink" userId="0917a99d-20f3-4c9d-87b9-2fc8aceb5aa8" providerId="ADAL" clId="{4BD062EE-6E06-430E-BA67-2CFDD76DFC18}" dt="2022-11-24T13:13:24.596" v="1328" actId="120"/>
            <ac:spMkLst>
              <pc:docMk/>
              <pc:sldMasterMk cId="103456727" sldId="2147483648"/>
              <pc:sldLayoutMk cId="1884802935" sldId="2147483667"/>
              <ac:spMk id="7" creationId="{800537AB-7E14-9018-1295-604119242B4B}"/>
            </ac:spMkLst>
          </pc:spChg>
          <pc:spChg chg="add del mod">
            <ac:chgData name="Lorette Kraaijenbrink" userId="0917a99d-20f3-4c9d-87b9-2fc8aceb5aa8" providerId="ADAL" clId="{4BD062EE-6E06-430E-BA67-2CFDD76DFC18}" dt="2022-11-24T12:34:12.875" v="1068" actId="478"/>
            <ac:spMkLst>
              <pc:docMk/>
              <pc:sldMasterMk cId="103456727" sldId="2147483648"/>
              <pc:sldLayoutMk cId="1884802935" sldId="2147483667"/>
              <ac:spMk id="9" creationId="{5992AA0F-3243-40E8-4885-133D0B350590}"/>
            </ac:spMkLst>
          </pc:spChg>
          <pc:spChg chg="add del">
            <ac:chgData name="Lorette Kraaijenbrink" userId="0917a99d-20f3-4c9d-87b9-2fc8aceb5aa8" providerId="ADAL" clId="{4BD062EE-6E06-430E-BA67-2CFDD76DFC18}" dt="2022-11-24T12:34:37.764" v="1069" actId="11529"/>
            <ac:spMkLst>
              <pc:docMk/>
              <pc:sldMasterMk cId="103456727" sldId="2147483648"/>
              <pc:sldLayoutMk cId="1884802935" sldId="2147483667"/>
              <ac:spMk id="10" creationId="{BA1CB46E-1D84-2173-0CAE-877A2D98C907}"/>
            </ac:spMkLst>
          </pc:spChg>
          <pc:spChg chg="add del mod ord">
            <ac:chgData name="Lorette Kraaijenbrink" userId="0917a99d-20f3-4c9d-87b9-2fc8aceb5aa8" providerId="ADAL" clId="{4BD062EE-6E06-430E-BA67-2CFDD76DFC18}" dt="2022-11-24T13:01:26.833" v="1108" actId="478"/>
            <ac:spMkLst>
              <pc:docMk/>
              <pc:sldMasterMk cId="103456727" sldId="2147483648"/>
              <pc:sldLayoutMk cId="1884802935" sldId="2147483667"/>
              <ac:spMk id="11" creationId="{AE7DD1BC-DE40-18C2-32AB-3C1273D6288F}"/>
            </ac:spMkLst>
          </pc:spChg>
          <pc:spChg chg="add del mod ord">
            <ac:chgData name="Lorette Kraaijenbrink" userId="0917a99d-20f3-4c9d-87b9-2fc8aceb5aa8" providerId="ADAL" clId="{4BD062EE-6E06-430E-BA67-2CFDD76DFC18}" dt="2022-11-24T13:05:23.423" v="1171" actId="478"/>
            <ac:spMkLst>
              <pc:docMk/>
              <pc:sldMasterMk cId="103456727" sldId="2147483648"/>
              <pc:sldLayoutMk cId="1884802935" sldId="2147483667"/>
              <ac:spMk id="12" creationId="{14138966-25E8-78DE-23F6-EBF7F07CA684}"/>
            </ac:spMkLst>
          </pc:spChg>
          <pc:spChg chg="add del mod ord">
            <ac:chgData name="Lorette Kraaijenbrink" userId="0917a99d-20f3-4c9d-87b9-2fc8aceb5aa8" providerId="ADAL" clId="{4BD062EE-6E06-430E-BA67-2CFDD76DFC18}" dt="2022-11-24T13:05:00.551" v="1164" actId="478"/>
            <ac:spMkLst>
              <pc:docMk/>
              <pc:sldMasterMk cId="103456727" sldId="2147483648"/>
              <pc:sldLayoutMk cId="1884802935" sldId="2147483667"/>
              <ac:spMk id="13" creationId="{DD9ACD88-C04A-FF09-F59F-A45E442CCA3A}"/>
            </ac:spMkLst>
          </pc:spChg>
          <pc:spChg chg="add mod">
            <ac:chgData name="Lorette Kraaijenbrink" userId="0917a99d-20f3-4c9d-87b9-2fc8aceb5aa8" providerId="ADAL" clId="{4BD062EE-6E06-430E-BA67-2CFDD76DFC18}" dt="2022-11-24T13:05:33.994" v="1174"/>
            <ac:spMkLst>
              <pc:docMk/>
              <pc:sldMasterMk cId="103456727" sldId="2147483648"/>
              <pc:sldLayoutMk cId="1884802935" sldId="2147483667"/>
              <ac:spMk id="16" creationId="{27C50EDA-4C85-2DD2-0AEC-82FD3374436F}"/>
            </ac:spMkLst>
          </pc:spChg>
          <pc:picChg chg="add del mod ord">
            <ac:chgData name="Lorette Kraaijenbrink" userId="0917a99d-20f3-4c9d-87b9-2fc8aceb5aa8" providerId="ADAL" clId="{4BD062EE-6E06-430E-BA67-2CFDD76DFC18}" dt="2022-11-24T13:05:03.789" v="1165" actId="478"/>
            <ac:picMkLst>
              <pc:docMk/>
              <pc:sldMasterMk cId="103456727" sldId="2147483648"/>
              <pc:sldLayoutMk cId="1884802935" sldId="2147483667"/>
              <ac:picMk id="5" creationId="{DC6869E4-FBAF-9469-3737-FDC1A2E3C44E}"/>
            </ac:picMkLst>
          </pc:picChg>
          <pc:picChg chg="add del mod ord">
            <ac:chgData name="Lorette Kraaijenbrink" userId="0917a99d-20f3-4c9d-87b9-2fc8aceb5aa8" providerId="ADAL" clId="{4BD062EE-6E06-430E-BA67-2CFDD76DFC18}" dt="2022-11-24T13:05:06.159" v="1166" actId="478"/>
            <ac:picMkLst>
              <pc:docMk/>
              <pc:sldMasterMk cId="103456727" sldId="2147483648"/>
              <pc:sldLayoutMk cId="1884802935" sldId="2147483667"/>
              <ac:picMk id="8" creationId="{10FD3228-6ADA-B32C-036B-AE7ADD99A142}"/>
            </ac:picMkLst>
          </pc:picChg>
          <pc:picChg chg="add mod ord">
            <ac:chgData name="Lorette Kraaijenbrink" userId="0917a99d-20f3-4c9d-87b9-2fc8aceb5aa8" providerId="ADAL" clId="{4BD062EE-6E06-430E-BA67-2CFDD76DFC18}" dt="2022-11-24T13:05:20.023" v="1170" actId="167"/>
            <ac:picMkLst>
              <pc:docMk/>
              <pc:sldMasterMk cId="103456727" sldId="2147483648"/>
              <pc:sldLayoutMk cId="1884802935" sldId="2147483667"/>
              <ac:picMk id="15" creationId="{CABCC66B-AF88-A124-805A-BED175DBE73D}"/>
            </ac:picMkLst>
          </pc:picChg>
        </pc:sldLayoutChg>
        <pc:sldLayoutChg chg="modSp mod ord">
          <pc:chgData name="Lorette Kraaijenbrink" userId="0917a99d-20f3-4c9d-87b9-2fc8aceb5aa8" providerId="ADAL" clId="{4BD062EE-6E06-430E-BA67-2CFDD76DFC18}" dt="2022-11-23T17:06:36.724" v="299" actId="20578"/>
          <pc:sldLayoutMkLst>
            <pc:docMk/>
            <pc:sldMasterMk cId="1979293232" sldId="2147483665"/>
            <pc:sldLayoutMk cId="210242211" sldId="2147483670"/>
          </pc:sldLayoutMkLst>
          <pc:spChg chg="mod">
            <ac:chgData name="Lorette Kraaijenbrink" userId="0917a99d-20f3-4c9d-87b9-2fc8aceb5aa8" providerId="ADAL" clId="{4BD062EE-6E06-430E-BA67-2CFDD76DFC18}" dt="2022-11-23T17:06:36.724" v="299" actId="20578"/>
            <ac:spMkLst>
              <pc:docMk/>
              <pc:sldMasterMk cId="1979293232" sldId="2147483665"/>
              <pc:sldLayoutMk cId="210242211" sldId="2147483670"/>
              <ac:spMk id="2" creationId="{21E3840C-4D25-46E8-9836-4BDB1F39A88F}"/>
            </ac:spMkLst>
          </pc:spChg>
          <pc:spChg chg="mod">
            <ac:chgData name="Lorette Kraaijenbrink" userId="0917a99d-20f3-4c9d-87b9-2fc8aceb5aa8" providerId="ADAL" clId="{4BD062EE-6E06-430E-BA67-2CFDD76DFC18}" dt="2022-11-23T17:06:36.724" v="299" actId="20578"/>
            <ac:spMkLst>
              <pc:docMk/>
              <pc:sldMasterMk cId="1979293232" sldId="2147483665"/>
              <pc:sldLayoutMk cId="210242211" sldId="2147483670"/>
              <ac:spMk id="3" creationId="{C069C56F-0927-421A-9042-F357FF015A63}"/>
            </ac:spMkLst>
          </pc:spChg>
        </pc:sldLayoutChg>
        <pc:sldLayoutChg chg="addSp delSp modSp add mod ord replId modTransition">
          <pc:chgData name="Lorette Kraaijenbrink" userId="0917a99d-20f3-4c9d-87b9-2fc8aceb5aa8" providerId="ADAL" clId="{4BD062EE-6E06-430E-BA67-2CFDD76DFC18}" dt="2022-11-24T15:17:51.314" v="5694"/>
          <pc:sldLayoutMkLst>
            <pc:docMk/>
            <pc:sldMasterMk cId="103456727" sldId="2147483648"/>
            <pc:sldLayoutMk cId="2503682884" sldId="2147483673"/>
          </pc:sldLayoutMkLst>
          <pc:spChg chg="mod">
            <ac:chgData name="Lorette Kraaijenbrink" userId="0917a99d-20f3-4c9d-87b9-2fc8aceb5aa8" providerId="ADAL" clId="{4BD062EE-6E06-430E-BA67-2CFDD76DFC18}" dt="2022-11-24T14:16:45.490" v="3082"/>
            <ac:spMkLst>
              <pc:docMk/>
              <pc:sldMasterMk cId="103456727" sldId="2147483648"/>
              <pc:sldLayoutMk cId="2503682884" sldId="2147483673"/>
              <ac:spMk id="2" creationId="{E403F54C-CE9E-4D9C-8066-5564F4A61D44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53:18.385" v="891" actId="478"/>
            <ac:spMkLst>
              <pc:docMk/>
              <pc:sldMasterMk cId="103456727" sldId="2147483648"/>
              <pc:sldLayoutMk cId="2503682884" sldId="2147483673"/>
              <ac:spMk id="3" creationId="{57C4ECFC-EED3-5753-6811-55E026A5AB58}"/>
            </ac:spMkLst>
          </pc:spChg>
          <pc:spChg chg="del">
            <ac:chgData name="Lorette Kraaijenbrink" userId="0917a99d-20f3-4c9d-87b9-2fc8aceb5aa8" providerId="ADAL" clId="{4BD062EE-6E06-430E-BA67-2CFDD76DFC18}" dt="2022-11-24T11:27:51.678" v="606"/>
            <ac:spMkLst>
              <pc:docMk/>
              <pc:sldMasterMk cId="103456727" sldId="2147483648"/>
              <pc:sldLayoutMk cId="2503682884" sldId="2147483673"/>
              <ac:spMk id="4" creationId="{9F0BC0BB-8548-4835-9E14-DF8DCC43C7E5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53:23.436" v="893" actId="478"/>
            <ac:spMkLst>
              <pc:docMk/>
              <pc:sldMasterMk cId="103456727" sldId="2147483648"/>
              <pc:sldLayoutMk cId="2503682884" sldId="2147483673"/>
              <ac:spMk id="4" creationId="{B6E659BA-74EB-11DA-94E0-0E87070D8665}"/>
            </ac:spMkLst>
          </pc:spChg>
          <pc:spChg chg="add mod modCrop">
            <ac:chgData name="Lorette Kraaijenbrink" userId="0917a99d-20f3-4c9d-87b9-2fc8aceb5aa8" providerId="ADAL" clId="{4BD062EE-6E06-430E-BA67-2CFDD76DFC18}" dt="2022-11-24T14:38:30.116" v="3944" actId="20577"/>
            <ac:spMkLst>
              <pc:docMk/>
              <pc:sldMasterMk cId="103456727" sldId="2147483648"/>
              <pc:sldLayoutMk cId="2503682884" sldId="2147483673"/>
              <ac:spMk id="5" creationId="{45076710-D6A5-8F94-F84A-ACD209D9EE3E}"/>
            </ac:spMkLst>
          </pc:spChg>
          <pc:spChg chg="del">
            <ac:chgData name="Lorette Kraaijenbrink" userId="0917a99d-20f3-4c9d-87b9-2fc8aceb5aa8" providerId="ADAL" clId="{4BD062EE-6E06-430E-BA67-2CFDD76DFC18}" dt="2022-11-24T11:27:51.678" v="606"/>
            <ac:spMkLst>
              <pc:docMk/>
              <pc:sldMasterMk cId="103456727" sldId="2147483648"/>
              <pc:sldLayoutMk cId="2503682884" sldId="2147483673"/>
              <ac:spMk id="5" creationId="{D99B2752-FF67-468B-8449-2A5A29213729}"/>
            </ac:spMkLst>
          </pc:spChg>
          <pc:spChg chg="del">
            <ac:chgData name="Lorette Kraaijenbrink" userId="0917a99d-20f3-4c9d-87b9-2fc8aceb5aa8" providerId="ADAL" clId="{4BD062EE-6E06-430E-BA67-2CFDD76DFC18}" dt="2022-11-24T11:27:51.678" v="606"/>
            <ac:spMkLst>
              <pc:docMk/>
              <pc:sldMasterMk cId="103456727" sldId="2147483648"/>
              <pc:sldLayoutMk cId="2503682884" sldId="2147483673"/>
              <ac:spMk id="6" creationId="{0BC26109-16FF-465A-829C-3E84C3914FAC}"/>
            </ac:spMkLst>
          </pc:spChg>
          <pc:spChg chg="add mod modCrop">
            <ac:chgData name="Lorette Kraaijenbrink" userId="0917a99d-20f3-4c9d-87b9-2fc8aceb5aa8" providerId="ADAL" clId="{4BD062EE-6E06-430E-BA67-2CFDD76DFC18}" dt="2022-11-24T14:38:01.378" v="3920" actId="179"/>
            <ac:spMkLst>
              <pc:docMk/>
              <pc:sldMasterMk cId="103456727" sldId="2147483648"/>
              <pc:sldLayoutMk cId="2503682884" sldId="2147483673"/>
              <ac:spMk id="6" creationId="{822338C3-6B4C-657C-2862-95B4F9A2758D}"/>
            </ac:spMkLst>
          </pc:spChg>
          <pc:spChg chg="mod">
            <ac:chgData name="Lorette Kraaijenbrink" userId="0917a99d-20f3-4c9d-87b9-2fc8aceb5aa8" providerId="ADAL" clId="{4BD062EE-6E06-430E-BA67-2CFDD76DFC18}" dt="2022-11-24T14:43:55.308" v="4225" actId="207"/>
            <ac:spMkLst>
              <pc:docMk/>
              <pc:sldMasterMk cId="103456727" sldId="2147483648"/>
              <pc:sldLayoutMk cId="2503682884" sldId="2147483673"/>
              <ac:spMk id="7" creationId="{0D7D5E7F-1F4E-08F9-CED5-95120AF35BA1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53:18.385" v="891" actId="478"/>
            <ac:spMkLst>
              <pc:docMk/>
              <pc:sldMasterMk cId="103456727" sldId="2147483648"/>
              <pc:sldLayoutMk cId="2503682884" sldId="2147483673"/>
              <ac:spMk id="8" creationId="{8430FAB3-50A3-02FA-BE01-17B677ED0C2A}"/>
            </ac:spMkLst>
          </pc:spChg>
          <pc:spChg chg="add del">
            <ac:chgData name="Lorette Kraaijenbrink" userId="0917a99d-20f3-4c9d-87b9-2fc8aceb5aa8" providerId="ADAL" clId="{4BD062EE-6E06-430E-BA67-2CFDD76DFC18}" dt="2022-11-23T17:11:05.750" v="314" actId="11529"/>
            <ac:spMkLst>
              <pc:docMk/>
              <pc:sldMasterMk cId="103456727" sldId="2147483648"/>
              <pc:sldLayoutMk cId="2503682884" sldId="2147483673"/>
              <ac:spMk id="9" creationId="{61889432-B58B-6270-C834-0847854A09AF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53:20.620" v="892" actId="478"/>
            <ac:spMkLst>
              <pc:docMk/>
              <pc:sldMasterMk cId="103456727" sldId="2147483648"/>
              <pc:sldLayoutMk cId="2503682884" sldId="2147483673"/>
              <ac:spMk id="9" creationId="{77E23955-CCA7-3DDD-90B1-6D1FF9CF9E1F}"/>
            </ac:spMkLst>
          </pc:spChg>
          <pc:spChg chg="add del mod ord modVis modCrop">
            <ac:chgData name="Lorette Kraaijenbrink" userId="0917a99d-20f3-4c9d-87b9-2fc8aceb5aa8" providerId="ADAL" clId="{4BD062EE-6E06-430E-BA67-2CFDD76DFC18}" dt="2022-11-24T11:48:43.249" v="813" actId="478"/>
            <ac:spMkLst>
              <pc:docMk/>
              <pc:sldMasterMk cId="103456727" sldId="2147483648"/>
              <pc:sldLayoutMk cId="2503682884" sldId="2147483673"/>
              <ac:spMk id="10" creationId="{04116356-3D9B-DBB7-6B2B-E321D219C314}"/>
            </ac:spMkLst>
          </pc:spChg>
          <pc:spChg chg="add mod modCrop">
            <ac:chgData name="Lorette Kraaijenbrink" userId="0917a99d-20f3-4c9d-87b9-2fc8aceb5aa8" providerId="ADAL" clId="{4BD062EE-6E06-430E-BA67-2CFDD76DFC18}" dt="2022-11-24T14:37:57.801" v="3919" actId="179"/>
            <ac:spMkLst>
              <pc:docMk/>
              <pc:sldMasterMk cId="103456727" sldId="2147483648"/>
              <pc:sldLayoutMk cId="2503682884" sldId="2147483673"/>
              <ac:spMk id="11" creationId="{C79FF582-C8AF-9094-AB40-8BE7A0353AD5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28:13.961" v="611" actId="478"/>
            <ac:spMkLst>
              <pc:docMk/>
              <pc:sldMasterMk cId="103456727" sldId="2147483648"/>
              <pc:sldLayoutMk cId="2503682884" sldId="2147483673"/>
              <ac:spMk id="11" creationId="{E9FF94FB-CA02-21A1-E959-63B071C143A7}"/>
            </ac:spMkLst>
          </pc:spChg>
          <pc:spChg chg="add del mod">
            <ac:chgData name="Lorette Kraaijenbrink" userId="0917a99d-20f3-4c9d-87b9-2fc8aceb5aa8" providerId="ADAL" clId="{4BD062EE-6E06-430E-BA67-2CFDD76DFC18}" dt="2022-11-24T12:15:34.380" v="928" actId="21"/>
            <ac:spMkLst>
              <pc:docMk/>
              <pc:sldMasterMk cId="103456727" sldId="2147483648"/>
              <pc:sldLayoutMk cId="2503682884" sldId="2147483673"/>
              <ac:spMk id="12" creationId="{2C014828-41E2-646D-BFE8-CA46979A1BFB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28:11.709" v="610" actId="478"/>
            <ac:spMkLst>
              <pc:docMk/>
              <pc:sldMasterMk cId="103456727" sldId="2147483648"/>
              <pc:sldLayoutMk cId="2503682884" sldId="2147483673"/>
              <ac:spMk id="12" creationId="{BD437425-C845-322D-3DB1-0F0913711504}"/>
            </ac:spMkLst>
          </pc:spChg>
          <pc:spChg chg="del">
            <ac:chgData name="Lorette Kraaijenbrink" userId="0917a99d-20f3-4c9d-87b9-2fc8aceb5aa8" providerId="ADAL" clId="{4BD062EE-6E06-430E-BA67-2CFDD76DFC18}" dt="2022-11-23T17:10:29.116" v="312" actId="478"/>
            <ac:spMkLst>
              <pc:docMk/>
              <pc:sldMasterMk cId="103456727" sldId="2147483648"/>
              <pc:sldLayoutMk cId="2503682884" sldId="2147483673"/>
              <ac:spMk id="13" creationId="{1692F821-262C-2928-CD8D-D6273DCC6720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53:20.620" v="892" actId="478"/>
            <ac:spMkLst>
              <pc:docMk/>
              <pc:sldMasterMk cId="103456727" sldId="2147483648"/>
              <pc:sldLayoutMk cId="2503682884" sldId="2147483673"/>
              <ac:spMk id="13" creationId="{34050630-CC96-0E26-EE79-476C562C897C}"/>
            </ac:spMkLst>
          </pc:spChg>
          <pc:spChg chg="add mod modCrop">
            <ac:chgData name="Lorette Kraaijenbrink" userId="0917a99d-20f3-4c9d-87b9-2fc8aceb5aa8" providerId="ADAL" clId="{4BD062EE-6E06-430E-BA67-2CFDD76DFC18}" dt="2022-11-24T14:37:54.283" v="3918" actId="179"/>
            <ac:spMkLst>
              <pc:docMk/>
              <pc:sldMasterMk cId="103456727" sldId="2147483648"/>
              <pc:sldLayoutMk cId="2503682884" sldId="2147483673"/>
              <ac:spMk id="14" creationId="{1243A50A-10A5-A82F-6031-00F8C79B1251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28:09.346" v="609" actId="478"/>
            <ac:spMkLst>
              <pc:docMk/>
              <pc:sldMasterMk cId="103456727" sldId="2147483648"/>
              <pc:sldLayoutMk cId="2503682884" sldId="2147483673"/>
              <ac:spMk id="14" creationId="{C14BC088-32FE-F31F-4FFF-3E71DF993C2D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28:06.900" v="608" actId="478"/>
            <ac:spMkLst>
              <pc:docMk/>
              <pc:sldMasterMk cId="103456727" sldId="2147483648"/>
              <pc:sldLayoutMk cId="2503682884" sldId="2147483673"/>
              <ac:spMk id="15" creationId="{4C7533B9-B3A1-9B00-55D5-BA6061AF372F}"/>
            </ac:spMkLst>
          </pc:spChg>
          <pc:spChg chg="add mod">
            <ac:chgData name="Lorette Kraaijenbrink" userId="0917a99d-20f3-4c9d-87b9-2fc8aceb5aa8" providerId="ADAL" clId="{4BD062EE-6E06-430E-BA67-2CFDD76DFC18}" dt="2022-11-24T13:54:22.576" v="2320"/>
            <ac:spMkLst>
              <pc:docMk/>
              <pc:sldMasterMk cId="103456727" sldId="2147483648"/>
              <pc:sldLayoutMk cId="2503682884" sldId="2147483673"/>
              <ac:spMk id="15" creationId="{C4984CD7-DBC2-BD99-8C0B-2D1AE7645C5B}"/>
            </ac:spMkLst>
          </pc:spChg>
          <pc:spChg chg="add mod ord modCrop">
            <ac:chgData name="Lorette Kraaijenbrink" userId="0917a99d-20f3-4c9d-87b9-2fc8aceb5aa8" providerId="ADAL" clId="{4BD062EE-6E06-430E-BA67-2CFDD76DFC18}" dt="2022-11-24T14:38:41.019" v="3947" actId="15"/>
            <ac:spMkLst>
              <pc:docMk/>
              <pc:sldMasterMk cId="103456727" sldId="2147483648"/>
              <pc:sldLayoutMk cId="2503682884" sldId="2147483673"/>
              <ac:spMk id="16" creationId="{5AC3306B-4750-856E-2D37-189CD914231F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53:23.436" v="893" actId="478"/>
            <ac:spMkLst>
              <pc:docMk/>
              <pc:sldMasterMk cId="103456727" sldId="2147483648"/>
              <pc:sldLayoutMk cId="2503682884" sldId="2147483673"/>
              <ac:spMk id="18" creationId="{2C0E3A45-3F82-765C-571B-6997B802464C}"/>
            </ac:spMkLst>
          </pc:spChg>
          <pc:spChg chg="add del mod modCrop">
            <ac:chgData name="Lorette Kraaijenbrink" userId="0917a99d-20f3-4c9d-87b9-2fc8aceb5aa8" providerId="ADAL" clId="{4BD062EE-6E06-430E-BA67-2CFDD76DFC18}" dt="2022-11-24T11:41:14.197" v="777" actId="478"/>
            <ac:spMkLst>
              <pc:docMk/>
              <pc:sldMasterMk cId="103456727" sldId="2147483648"/>
              <pc:sldLayoutMk cId="2503682884" sldId="2147483673"/>
              <ac:spMk id="19" creationId="{79FAAA41-4A30-D403-E159-FC8F02EF964F}"/>
            </ac:spMkLst>
          </pc:spChg>
          <pc:spChg chg="add del mod modCrop">
            <ac:chgData name="Lorette Kraaijenbrink" userId="0917a99d-20f3-4c9d-87b9-2fc8aceb5aa8" providerId="ADAL" clId="{4BD062EE-6E06-430E-BA67-2CFDD76DFC18}" dt="2022-11-24T12:15:35.765" v="929" actId="478"/>
            <ac:spMkLst>
              <pc:docMk/>
              <pc:sldMasterMk cId="103456727" sldId="2147483648"/>
              <pc:sldLayoutMk cId="2503682884" sldId="2147483673"/>
              <ac:spMk id="20" creationId="{ACC2634E-4217-CDD6-2672-E22111066830}"/>
            </ac:spMkLst>
          </pc:spChg>
          <pc:spChg chg="add del mod modCrop">
            <ac:chgData name="Lorette Kraaijenbrink" userId="0917a99d-20f3-4c9d-87b9-2fc8aceb5aa8" providerId="ADAL" clId="{4BD062EE-6E06-430E-BA67-2CFDD76DFC18}" dt="2022-11-24T12:06:55.227" v="920" actId="478"/>
            <ac:spMkLst>
              <pc:docMk/>
              <pc:sldMasterMk cId="103456727" sldId="2147483648"/>
              <pc:sldLayoutMk cId="2503682884" sldId="2147483673"/>
              <ac:spMk id="21" creationId="{549B1513-B798-9892-7EAB-05BC3E11F1B0}"/>
            </ac:spMkLst>
          </pc:spChg>
          <pc:spChg chg="add mod">
            <ac:chgData name="Lorette Kraaijenbrink" userId="0917a99d-20f3-4c9d-87b9-2fc8aceb5aa8" providerId="ADAL" clId="{4BD062EE-6E06-430E-BA67-2CFDD76DFC18}" dt="2022-11-24T15:04:52.791" v="5362" actId="207"/>
            <ac:spMkLst>
              <pc:docMk/>
              <pc:sldMasterMk cId="103456727" sldId="2147483648"/>
              <pc:sldLayoutMk cId="2503682884" sldId="2147483673"/>
              <ac:spMk id="22" creationId="{56089967-AB21-2BD3-B601-53A8E4473DE4}"/>
            </ac:spMkLst>
          </pc:spChg>
          <pc:spChg chg="add mod">
            <ac:chgData name="Lorette Kraaijenbrink" userId="0917a99d-20f3-4c9d-87b9-2fc8aceb5aa8" providerId="ADAL" clId="{4BD062EE-6E06-430E-BA67-2CFDD76DFC18}" dt="2022-11-24T15:04:51.752" v="5360" actId="207"/>
            <ac:spMkLst>
              <pc:docMk/>
              <pc:sldMasterMk cId="103456727" sldId="2147483648"/>
              <pc:sldLayoutMk cId="2503682884" sldId="2147483673"/>
              <ac:spMk id="23" creationId="{59C9DAAC-1BA7-777C-6245-7C8EC6EC756A}"/>
            </ac:spMkLst>
          </pc:spChg>
          <pc:spChg chg="add mod">
            <ac:chgData name="Lorette Kraaijenbrink" userId="0917a99d-20f3-4c9d-87b9-2fc8aceb5aa8" providerId="ADAL" clId="{4BD062EE-6E06-430E-BA67-2CFDD76DFC18}" dt="2022-11-24T15:17:51.314" v="5694"/>
            <ac:spMkLst>
              <pc:docMk/>
              <pc:sldMasterMk cId="103456727" sldId="2147483648"/>
              <pc:sldLayoutMk cId="2503682884" sldId="2147483673"/>
              <ac:spMk id="24" creationId="{0C0828BA-3A3D-8C3D-E5E3-81BA8F24C99E}"/>
            </ac:spMkLst>
          </pc:spChg>
          <pc:picChg chg="add del mod">
            <ac:chgData name="Lorette Kraaijenbrink" userId="0917a99d-20f3-4c9d-87b9-2fc8aceb5aa8" providerId="ADAL" clId="{4BD062EE-6E06-430E-BA67-2CFDD76DFC18}" dt="2022-11-23T17:11:17.177" v="316" actId="478"/>
            <ac:picMkLst>
              <pc:docMk/>
              <pc:sldMasterMk cId="103456727" sldId="2147483648"/>
              <pc:sldLayoutMk cId="2503682884" sldId="2147483673"/>
              <ac:picMk id="8" creationId="{E35343A3-1E14-4595-EF21-418B3E7E2D49}"/>
            </ac:picMkLst>
          </pc:picChg>
          <pc:picChg chg="add del mod ord">
            <ac:chgData name="Lorette Kraaijenbrink" userId="0917a99d-20f3-4c9d-87b9-2fc8aceb5aa8" providerId="ADAL" clId="{4BD062EE-6E06-430E-BA67-2CFDD76DFC18}" dt="2022-11-24T11:39:49.891" v="753" actId="478"/>
            <ac:picMkLst>
              <pc:docMk/>
              <pc:sldMasterMk cId="103456727" sldId="2147483648"/>
              <pc:sldLayoutMk cId="2503682884" sldId="2147483673"/>
              <ac:picMk id="17" creationId="{23B19652-F1B4-D941-60BD-670F6A8B930D}"/>
            </ac:picMkLst>
          </pc:picChg>
        </pc:sldLayoutChg>
        <pc:sldLayoutChg chg="addSp delSp modSp add del mod modTransition">
          <pc:chgData name="Lorette Kraaijenbrink" userId="0917a99d-20f3-4c9d-87b9-2fc8aceb5aa8" providerId="ADAL" clId="{4BD062EE-6E06-430E-BA67-2CFDD76DFC18}" dt="2022-11-24T11:44:33.853" v="803" actId="2696"/>
          <pc:sldLayoutMkLst>
            <pc:docMk/>
            <pc:sldMasterMk cId="103456727" sldId="2147483648"/>
            <pc:sldLayoutMk cId="132080645" sldId="2147483674"/>
          </pc:sldLayoutMkLst>
          <pc:spChg chg="mod">
            <ac:chgData name="Lorette Kraaijenbrink" userId="0917a99d-20f3-4c9d-87b9-2fc8aceb5aa8" providerId="ADAL" clId="{4BD062EE-6E06-430E-BA67-2CFDD76DFC18}" dt="2022-11-24T11:18:06.843" v="539" actId="14100"/>
            <ac:spMkLst>
              <pc:docMk/>
              <pc:sldMasterMk cId="103456727" sldId="2147483648"/>
              <pc:sldLayoutMk cId="132080645" sldId="2147483674"/>
              <ac:spMk id="2" creationId="{E403F54C-CE9E-4D9C-8066-5564F4A61D44}"/>
            </ac:spMkLst>
          </pc:spChg>
          <pc:spChg chg="add del mod">
            <ac:chgData name="Lorette Kraaijenbrink" userId="0917a99d-20f3-4c9d-87b9-2fc8aceb5aa8" providerId="ADAL" clId="{4BD062EE-6E06-430E-BA67-2CFDD76DFC18}" dt="2022-11-24T11:13:27.102" v="497" actId="478"/>
            <ac:spMkLst>
              <pc:docMk/>
              <pc:sldMasterMk cId="103456727" sldId="2147483648"/>
              <pc:sldLayoutMk cId="132080645" sldId="2147483674"/>
              <ac:spMk id="3" creationId="{3B11B084-266D-8FA8-AA27-467859EF181C}"/>
            </ac:spMkLst>
          </pc:spChg>
          <pc:spChg chg="mod modVis">
            <ac:chgData name="Lorette Kraaijenbrink" userId="0917a99d-20f3-4c9d-87b9-2fc8aceb5aa8" providerId="ADAL" clId="{4BD062EE-6E06-430E-BA67-2CFDD76DFC18}" dt="2022-11-24T11:18:00.378" v="538" actId="14430"/>
            <ac:spMkLst>
              <pc:docMk/>
              <pc:sldMasterMk cId="103456727" sldId="2147483648"/>
              <pc:sldLayoutMk cId="132080645" sldId="2147483674"/>
              <ac:spMk id="10" creationId="{04116356-3D9B-DBB7-6B2B-E321D219C314}"/>
            </ac:spMkLst>
          </pc:spChg>
          <pc:spChg chg="mod">
            <ac:chgData name="Lorette Kraaijenbrink" userId="0917a99d-20f3-4c9d-87b9-2fc8aceb5aa8" providerId="ADAL" clId="{4BD062EE-6E06-430E-BA67-2CFDD76DFC18}" dt="2022-11-24T11:17:25.413" v="532" actId="14100"/>
            <ac:spMkLst>
              <pc:docMk/>
              <pc:sldMasterMk cId="103456727" sldId="2147483648"/>
              <pc:sldLayoutMk cId="132080645" sldId="2147483674"/>
              <ac:spMk id="11" creationId="{E9FF94FB-CA02-21A1-E959-63B071C143A7}"/>
            </ac:spMkLst>
          </pc:spChg>
          <pc:spChg chg="mod">
            <ac:chgData name="Lorette Kraaijenbrink" userId="0917a99d-20f3-4c9d-87b9-2fc8aceb5aa8" providerId="ADAL" clId="{4BD062EE-6E06-430E-BA67-2CFDD76DFC18}" dt="2022-11-24T11:17:25.413" v="532" actId="14100"/>
            <ac:spMkLst>
              <pc:docMk/>
              <pc:sldMasterMk cId="103456727" sldId="2147483648"/>
              <pc:sldLayoutMk cId="132080645" sldId="2147483674"/>
              <ac:spMk id="12" creationId="{BD437425-C845-322D-3DB1-0F0913711504}"/>
            </ac:spMkLst>
          </pc:spChg>
          <pc:spChg chg="mod">
            <ac:chgData name="Lorette Kraaijenbrink" userId="0917a99d-20f3-4c9d-87b9-2fc8aceb5aa8" providerId="ADAL" clId="{4BD062EE-6E06-430E-BA67-2CFDD76DFC18}" dt="2022-11-24T11:17:25.413" v="532" actId="14100"/>
            <ac:spMkLst>
              <pc:docMk/>
              <pc:sldMasterMk cId="103456727" sldId="2147483648"/>
              <pc:sldLayoutMk cId="132080645" sldId="2147483674"/>
              <ac:spMk id="14" creationId="{C14BC088-32FE-F31F-4FFF-3E71DF993C2D}"/>
            </ac:spMkLst>
          </pc:spChg>
          <pc:spChg chg="mod">
            <ac:chgData name="Lorette Kraaijenbrink" userId="0917a99d-20f3-4c9d-87b9-2fc8aceb5aa8" providerId="ADAL" clId="{4BD062EE-6E06-430E-BA67-2CFDD76DFC18}" dt="2022-11-24T11:17:25.413" v="532" actId="14100"/>
            <ac:spMkLst>
              <pc:docMk/>
              <pc:sldMasterMk cId="103456727" sldId="2147483648"/>
              <pc:sldLayoutMk cId="132080645" sldId="2147483674"/>
              <ac:spMk id="15" creationId="{4C7533B9-B3A1-9B00-55D5-BA6061AF372F}"/>
            </ac:spMkLst>
          </pc:spChg>
          <pc:picChg chg="add mod ord">
            <ac:chgData name="Lorette Kraaijenbrink" userId="0917a99d-20f3-4c9d-87b9-2fc8aceb5aa8" providerId="ADAL" clId="{4BD062EE-6E06-430E-BA67-2CFDD76DFC18}" dt="2022-11-24T11:16:13.507" v="502" actId="167"/>
            <ac:picMkLst>
              <pc:docMk/>
              <pc:sldMasterMk cId="103456727" sldId="2147483648"/>
              <pc:sldLayoutMk cId="132080645" sldId="2147483674"/>
              <ac:picMk id="9" creationId="{372FDE87-53A5-E5C8-8E10-EE4AF6034DEC}"/>
            </ac:picMkLst>
          </pc:picChg>
        </pc:sldLayoutChg>
        <pc:sldLayoutChg chg="addSp delSp modSp add mod modTransition">
          <pc:chgData name="Lorette Kraaijenbrink" userId="0917a99d-20f3-4c9d-87b9-2fc8aceb5aa8" providerId="ADAL" clId="{4BD062EE-6E06-430E-BA67-2CFDD76DFC18}" dt="2022-11-24T15:17:40.386" v="5692"/>
          <pc:sldLayoutMkLst>
            <pc:docMk/>
            <pc:sldMasterMk cId="103456727" sldId="2147483648"/>
            <pc:sldLayoutMk cId="2857176007" sldId="2147483674"/>
          </pc:sldLayoutMkLst>
          <pc:spChg chg="mod">
            <ac:chgData name="Lorette Kraaijenbrink" userId="0917a99d-20f3-4c9d-87b9-2fc8aceb5aa8" providerId="ADAL" clId="{4BD062EE-6E06-430E-BA67-2CFDD76DFC18}" dt="2022-11-24T14:16:30.772" v="3079"/>
            <ac:spMkLst>
              <pc:docMk/>
              <pc:sldMasterMk cId="103456727" sldId="2147483648"/>
              <pc:sldLayoutMk cId="2857176007" sldId="2147483674"/>
              <ac:spMk id="2" creationId="{51DB44D0-5C1C-489C-A388-CF34CE483E0C}"/>
            </ac:spMkLst>
          </pc:spChg>
          <pc:spChg chg="add mod">
            <ac:chgData name="Lorette Kraaijenbrink" userId="0917a99d-20f3-4c9d-87b9-2fc8aceb5aa8" providerId="ADAL" clId="{4BD062EE-6E06-430E-BA67-2CFDD76DFC18}" dt="2022-11-24T14:55:18.770" v="4849"/>
            <ac:spMkLst>
              <pc:docMk/>
              <pc:sldMasterMk cId="103456727" sldId="2147483648"/>
              <pc:sldLayoutMk cId="2857176007" sldId="2147483674"/>
              <ac:spMk id="3" creationId="{F4247725-450F-7AD2-FE12-FDD13C632625}"/>
            </ac:spMkLst>
          </pc:spChg>
          <pc:spChg chg="mod">
            <ac:chgData name="Lorette Kraaijenbrink" userId="0917a99d-20f3-4c9d-87b9-2fc8aceb5aa8" providerId="ADAL" clId="{4BD062EE-6E06-430E-BA67-2CFDD76DFC18}" dt="2022-11-24T13:39:21.920" v="2183" actId="1076"/>
            <ac:spMkLst>
              <pc:docMk/>
              <pc:sldMasterMk cId="103456727" sldId="2147483648"/>
              <pc:sldLayoutMk cId="2857176007" sldId="2147483674"/>
              <ac:spMk id="4" creationId="{0D21E228-9390-2DBB-1BD8-77941407CA6A}"/>
            </ac:spMkLst>
          </pc:spChg>
          <pc:spChg chg="del">
            <ac:chgData name="Lorette Kraaijenbrink" userId="0917a99d-20f3-4c9d-87b9-2fc8aceb5aa8" providerId="ADAL" clId="{4BD062EE-6E06-430E-BA67-2CFDD76DFC18}" dt="2022-11-24T13:43:44.392" v="2277"/>
            <ac:spMkLst>
              <pc:docMk/>
              <pc:sldMasterMk cId="103456727" sldId="2147483648"/>
              <pc:sldLayoutMk cId="2857176007" sldId="2147483674"/>
              <ac:spMk id="5" creationId="{07BE3A0F-BE10-4657-8C9D-5DFD3B87446B}"/>
            </ac:spMkLst>
          </pc:spChg>
          <pc:spChg chg="del">
            <ac:chgData name="Lorette Kraaijenbrink" userId="0917a99d-20f3-4c9d-87b9-2fc8aceb5aa8" providerId="ADAL" clId="{4BD062EE-6E06-430E-BA67-2CFDD76DFC18}" dt="2022-11-24T13:43:44.392" v="2277"/>
            <ac:spMkLst>
              <pc:docMk/>
              <pc:sldMasterMk cId="103456727" sldId="2147483648"/>
              <pc:sldLayoutMk cId="2857176007" sldId="2147483674"/>
              <ac:spMk id="6" creationId="{2C014DEB-8E7C-443A-A976-43710DDE22BC}"/>
            </ac:spMkLst>
          </pc:spChg>
          <pc:spChg chg="del">
            <ac:chgData name="Lorette Kraaijenbrink" userId="0917a99d-20f3-4c9d-87b9-2fc8aceb5aa8" providerId="ADAL" clId="{4BD062EE-6E06-430E-BA67-2CFDD76DFC18}" dt="2022-11-24T13:43:44.392" v="2277"/>
            <ac:spMkLst>
              <pc:docMk/>
              <pc:sldMasterMk cId="103456727" sldId="2147483648"/>
              <pc:sldLayoutMk cId="2857176007" sldId="2147483674"/>
              <ac:spMk id="7" creationId="{30E9A09E-6C7E-4294-80D3-E7334EE59F3F}"/>
            </ac:spMkLst>
          </pc:spChg>
          <pc:spChg chg="mod">
            <ac:chgData name="Lorette Kraaijenbrink" userId="0917a99d-20f3-4c9d-87b9-2fc8aceb5aa8" providerId="ADAL" clId="{4BD062EE-6E06-430E-BA67-2CFDD76DFC18}" dt="2022-11-24T14:44:01.970" v="4228" actId="207"/>
            <ac:spMkLst>
              <pc:docMk/>
              <pc:sldMasterMk cId="103456727" sldId="2147483648"/>
              <pc:sldLayoutMk cId="2857176007" sldId="2147483674"/>
              <ac:spMk id="8" creationId="{408C6597-C226-C2A2-3DE4-4FE54B91BCF1}"/>
            </ac:spMkLst>
          </pc:spChg>
          <pc:spChg chg="add mod">
            <ac:chgData name="Lorette Kraaijenbrink" userId="0917a99d-20f3-4c9d-87b9-2fc8aceb5aa8" providerId="ADAL" clId="{4BD062EE-6E06-430E-BA67-2CFDD76DFC18}" dt="2022-11-24T15:02:46.806" v="5324" actId="207"/>
            <ac:spMkLst>
              <pc:docMk/>
              <pc:sldMasterMk cId="103456727" sldId="2147483648"/>
              <pc:sldLayoutMk cId="2857176007" sldId="2147483674"/>
              <ac:spMk id="9" creationId="{B6281B5D-9037-93C5-8F1F-0DD4FD9DE5F3}"/>
            </ac:spMkLst>
          </pc:spChg>
          <pc:spChg chg="add mod">
            <ac:chgData name="Lorette Kraaijenbrink" userId="0917a99d-20f3-4c9d-87b9-2fc8aceb5aa8" providerId="ADAL" clId="{4BD062EE-6E06-430E-BA67-2CFDD76DFC18}" dt="2022-11-24T15:17:40.386" v="5692"/>
            <ac:spMkLst>
              <pc:docMk/>
              <pc:sldMasterMk cId="103456727" sldId="2147483648"/>
              <pc:sldLayoutMk cId="2857176007" sldId="2147483674"/>
              <ac:spMk id="10" creationId="{B735A65C-DCFB-2FB7-165E-B42D7F1998B2}"/>
            </ac:spMkLst>
          </pc:spChg>
          <pc:spChg chg="mod">
            <ac:chgData name="Lorette Kraaijenbrink" userId="0917a99d-20f3-4c9d-87b9-2fc8aceb5aa8" providerId="ADAL" clId="{4BD062EE-6E06-430E-BA67-2CFDD76DFC18}" dt="2022-11-24T13:39:09.216" v="2182" actId="1076"/>
            <ac:spMkLst>
              <pc:docMk/>
              <pc:sldMasterMk cId="103456727" sldId="2147483648"/>
              <pc:sldLayoutMk cId="2857176007" sldId="2147483674"/>
              <ac:spMk id="13" creationId="{AF02186D-1878-F240-76BF-7F49041095C2}"/>
            </ac:spMkLst>
          </pc:spChg>
        </pc:sldLayoutChg>
        <pc:sldLayoutChg chg="addSp delSp modSp add del mod modTransition">
          <pc:chgData name="Lorette Kraaijenbrink" userId="0917a99d-20f3-4c9d-87b9-2fc8aceb5aa8" providerId="ADAL" clId="{4BD062EE-6E06-430E-BA67-2CFDD76DFC18}" dt="2022-11-24T13:14:23.432" v="1336" actId="2696"/>
          <pc:sldLayoutMkLst>
            <pc:docMk/>
            <pc:sldMasterMk cId="103456727" sldId="2147483648"/>
            <pc:sldLayoutMk cId="3833048175" sldId="2147483674"/>
          </pc:sldLayoutMkLst>
          <pc:spChg chg="add del mod ord">
            <ac:chgData name="Lorette Kraaijenbrink" userId="0917a99d-20f3-4c9d-87b9-2fc8aceb5aa8" providerId="ADAL" clId="{4BD062EE-6E06-430E-BA67-2CFDD76DFC18}" dt="2022-11-24T13:04:21.782" v="1144" actId="478"/>
            <ac:spMkLst>
              <pc:docMk/>
              <pc:sldMasterMk cId="103456727" sldId="2147483648"/>
              <pc:sldLayoutMk cId="3833048175" sldId="2147483674"/>
              <ac:spMk id="4" creationId="{DCEE281D-F5A9-8259-C5C0-443D04693C04}"/>
            </ac:spMkLst>
          </pc:spChg>
          <pc:spChg chg="mod">
            <ac:chgData name="Lorette Kraaijenbrink" userId="0917a99d-20f3-4c9d-87b9-2fc8aceb5aa8" providerId="ADAL" clId="{4BD062EE-6E06-430E-BA67-2CFDD76DFC18}" dt="2022-11-24T13:13:27.615" v="1329" actId="120"/>
            <ac:spMkLst>
              <pc:docMk/>
              <pc:sldMasterMk cId="103456727" sldId="2147483648"/>
              <pc:sldLayoutMk cId="3833048175" sldId="2147483674"/>
              <ac:spMk id="7" creationId="{800537AB-7E14-9018-1295-604119242B4B}"/>
            </ac:spMkLst>
          </pc:spChg>
          <pc:spChg chg="add mod">
            <ac:chgData name="Lorette Kraaijenbrink" userId="0917a99d-20f3-4c9d-87b9-2fc8aceb5aa8" providerId="ADAL" clId="{4BD062EE-6E06-430E-BA67-2CFDD76DFC18}" dt="2022-11-24T13:05:30.358" v="1173"/>
            <ac:spMkLst>
              <pc:docMk/>
              <pc:sldMasterMk cId="103456727" sldId="2147483648"/>
              <pc:sldLayoutMk cId="3833048175" sldId="2147483674"/>
              <ac:spMk id="10" creationId="{01C641FE-CF75-872A-228D-60A5B3DB52EB}"/>
            </ac:spMkLst>
          </pc:spChg>
          <pc:spChg chg="mod ord">
            <ac:chgData name="Lorette Kraaijenbrink" userId="0917a99d-20f3-4c9d-87b9-2fc8aceb5aa8" providerId="ADAL" clId="{4BD062EE-6E06-430E-BA67-2CFDD76DFC18}" dt="2022-11-24T13:04:52.711" v="1163" actId="1037"/>
            <ac:spMkLst>
              <pc:docMk/>
              <pc:sldMasterMk cId="103456727" sldId="2147483648"/>
              <pc:sldLayoutMk cId="3833048175" sldId="2147483674"/>
              <ac:spMk id="11" creationId="{AE7DD1BC-DE40-18C2-32AB-3C1273D6288F}"/>
            </ac:spMkLst>
          </pc:spChg>
          <pc:picChg chg="del mod ord">
            <ac:chgData name="Lorette Kraaijenbrink" userId="0917a99d-20f3-4c9d-87b9-2fc8aceb5aa8" providerId="ADAL" clId="{4BD062EE-6E06-430E-BA67-2CFDD76DFC18}" dt="2022-11-24T13:04:27.512" v="1146" actId="478"/>
            <ac:picMkLst>
              <pc:docMk/>
              <pc:sldMasterMk cId="103456727" sldId="2147483648"/>
              <pc:sldLayoutMk cId="3833048175" sldId="2147483674"/>
              <ac:picMk id="5" creationId="{DC6869E4-FBAF-9469-3737-FDC1A2E3C44E}"/>
            </ac:picMkLst>
          </pc:picChg>
          <pc:picChg chg="del mod">
            <ac:chgData name="Lorette Kraaijenbrink" userId="0917a99d-20f3-4c9d-87b9-2fc8aceb5aa8" providerId="ADAL" clId="{4BD062EE-6E06-430E-BA67-2CFDD76DFC18}" dt="2022-11-24T13:04:25.839" v="1145" actId="478"/>
            <ac:picMkLst>
              <pc:docMk/>
              <pc:sldMasterMk cId="103456727" sldId="2147483648"/>
              <pc:sldLayoutMk cId="3833048175" sldId="2147483674"/>
              <ac:picMk id="8" creationId="{10FD3228-6ADA-B32C-036B-AE7ADD99A142}"/>
            </ac:picMkLst>
          </pc:picChg>
          <pc:picChg chg="add mod ord">
            <ac:chgData name="Lorette Kraaijenbrink" userId="0917a99d-20f3-4c9d-87b9-2fc8aceb5aa8" providerId="ADAL" clId="{4BD062EE-6E06-430E-BA67-2CFDD76DFC18}" dt="2022-11-24T13:04:47.030" v="1153" actId="1038"/>
            <ac:picMkLst>
              <pc:docMk/>
              <pc:sldMasterMk cId="103456727" sldId="2147483648"/>
              <pc:sldLayoutMk cId="3833048175" sldId="2147483674"/>
              <ac:picMk id="9" creationId="{05CC0E99-091C-DAE4-773A-734E61A44F81}"/>
            </ac:picMkLst>
          </pc:picChg>
        </pc:sldLayoutChg>
        <pc:sldLayoutChg chg="addSp delSp modSp add del mod modTransition">
          <pc:chgData name="Lorette Kraaijenbrink" userId="0917a99d-20f3-4c9d-87b9-2fc8aceb5aa8" providerId="ADAL" clId="{4BD062EE-6E06-430E-BA67-2CFDD76DFC18}" dt="2022-11-24T13:14:23.449" v="1337" actId="2696"/>
          <pc:sldLayoutMkLst>
            <pc:docMk/>
            <pc:sldMasterMk cId="103456727" sldId="2147483648"/>
            <pc:sldLayoutMk cId="1423137819" sldId="2147483675"/>
          </pc:sldLayoutMkLst>
          <pc:spChg chg="add del mod ord">
            <ac:chgData name="Lorette Kraaijenbrink" userId="0917a99d-20f3-4c9d-87b9-2fc8aceb5aa8" providerId="ADAL" clId="{4BD062EE-6E06-430E-BA67-2CFDD76DFC18}" dt="2022-11-24T13:05:37.604" v="1175" actId="478"/>
            <ac:spMkLst>
              <pc:docMk/>
              <pc:sldMasterMk cId="103456727" sldId="2147483648"/>
              <pc:sldLayoutMk cId="1423137819" sldId="2147483675"/>
              <ac:spMk id="4" creationId="{FC96010D-5C58-1544-8B89-E1CB0C0D4472}"/>
            </ac:spMkLst>
          </pc:spChg>
          <pc:spChg chg="add del mod ord">
            <ac:chgData name="Lorette Kraaijenbrink" userId="0917a99d-20f3-4c9d-87b9-2fc8aceb5aa8" providerId="ADAL" clId="{4BD062EE-6E06-430E-BA67-2CFDD76DFC18}" dt="2022-11-24T13:03:55.085" v="1133" actId="478"/>
            <ac:spMkLst>
              <pc:docMk/>
              <pc:sldMasterMk cId="103456727" sldId="2147483648"/>
              <pc:sldLayoutMk cId="1423137819" sldId="2147483675"/>
              <ac:spMk id="6" creationId="{D5A99640-6E19-065C-0311-4EE6EEF90DBC}"/>
            </ac:spMkLst>
          </pc:spChg>
          <pc:spChg chg="mod">
            <ac:chgData name="Lorette Kraaijenbrink" userId="0917a99d-20f3-4c9d-87b9-2fc8aceb5aa8" providerId="ADAL" clId="{4BD062EE-6E06-430E-BA67-2CFDD76DFC18}" dt="2022-11-24T13:13:29.948" v="1330" actId="120"/>
            <ac:spMkLst>
              <pc:docMk/>
              <pc:sldMasterMk cId="103456727" sldId="2147483648"/>
              <pc:sldLayoutMk cId="1423137819" sldId="2147483675"/>
              <ac:spMk id="7" creationId="{800537AB-7E14-9018-1295-604119242B4B}"/>
            </ac:spMkLst>
          </pc:spChg>
          <pc:spChg chg="add mod">
            <ac:chgData name="Lorette Kraaijenbrink" userId="0917a99d-20f3-4c9d-87b9-2fc8aceb5aa8" providerId="ADAL" clId="{4BD062EE-6E06-430E-BA67-2CFDD76DFC18}" dt="2022-11-24T13:05:38.040" v="1176"/>
            <ac:spMkLst>
              <pc:docMk/>
              <pc:sldMasterMk cId="103456727" sldId="2147483648"/>
              <pc:sldLayoutMk cId="1423137819" sldId="2147483675"/>
              <ac:spMk id="9" creationId="{F8B736ED-1A73-1D83-D663-7AF114F8CEBF}"/>
            </ac:spMkLst>
          </pc:spChg>
          <pc:spChg chg="del">
            <ac:chgData name="Lorette Kraaijenbrink" userId="0917a99d-20f3-4c9d-87b9-2fc8aceb5aa8" providerId="ADAL" clId="{4BD062EE-6E06-430E-BA67-2CFDD76DFC18}" dt="2022-11-24T13:01:42.952" v="1115" actId="478"/>
            <ac:spMkLst>
              <pc:docMk/>
              <pc:sldMasterMk cId="103456727" sldId="2147483648"/>
              <pc:sldLayoutMk cId="1423137819" sldId="2147483675"/>
              <ac:spMk id="11" creationId="{AE7DD1BC-DE40-18C2-32AB-3C1273D6288F}"/>
            </ac:spMkLst>
          </pc:spChg>
          <pc:picChg chg="mod modVis">
            <ac:chgData name="Lorette Kraaijenbrink" userId="0917a99d-20f3-4c9d-87b9-2fc8aceb5aa8" providerId="ADAL" clId="{4BD062EE-6E06-430E-BA67-2CFDD76DFC18}" dt="2022-11-24T13:06:00.026" v="1179" actId="14429"/>
            <ac:picMkLst>
              <pc:docMk/>
              <pc:sldMasterMk cId="103456727" sldId="2147483648"/>
              <pc:sldLayoutMk cId="1423137819" sldId="2147483675"/>
              <ac:picMk id="5" creationId="{DC6869E4-FBAF-9469-3737-FDC1A2E3C44E}"/>
            </ac:picMkLst>
          </pc:picChg>
          <pc:picChg chg="del">
            <ac:chgData name="Lorette Kraaijenbrink" userId="0917a99d-20f3-4c9d-87b9-2fc8aceb5aa8" providerId="ADAL" clId="{4BD062EE-6E06-430E-BA67-2CFDD76DFC18}" dt="2022-11-24T13:05:56.408" v="1177" actId="478"/>
            <ac:picMkLst>
              <pc:docMk/>
              <pc:sldMasterMk cId="103456727" sldId="2147483648"/>
              <pc:sldLayoutMk cId="1423137819" sldId="2147483675"/>
              <ac:picMk id="8" creationId="{10FD3228-6ADA-B32C-036B-AE7ADD99A142}"/>
            </ac:picMkLst>
          </pc:picChg>
        </pc:sldLayoutChg>
        <pc:sldLayoutChg chg="delSp modSp add del mod modTransition">
          <pc:chgData name="Lorette Kraaijenbrink" userId="0917a99d-20f3-4c9d-87b9-2fc8aceb5aa8" providerId="ADAL" clId="{4BD062EE-6E06-430E-BA67-2CFDD76DFC18}" dt="2022-11-24T13:14:23.463" v="1338" actId="2696"/>
          <pc:sldLayoutMkLst>
            <pc:docMk/>
            <pc:sldMasterMk cId="103456727" sldId="2147483648"/>
            <pc:sldLayoutMk cId="2546266684" sldId="2147483676"/>
          </pc:sldLayoutMkLst>
          <pc:spChg chg="mod">
            <ac:chgData name="Lorette Kraaijenbrink" userId="0917a99d-20f3-4c9d-87b9-2fc8aceb5aa8" providerId="ADAL" clId="{4BD062EE-6E06-430E-BA67-2CFDD76DFC18}" dt="2022-11-24T13:06:15.106" v="1183" actId="207"/>
            <ac:spMkLst>
              <pc:docMk/>
              <pc:sldMasterMk cId="103456727" sldId="2147483648"/>
              <pc:sldLayoutMk cId="2546266684" sldId="2147483676"/>
              <ac:spMk id="4" creationId="{FC96010D-5C58-1544-8B89-E1CB0C0D4472}"/>
            </ac:spMkLst>
          </pc:spChg>
          <pc:spChg chg="del">
            <ac:chgData name="Lorette Kraaijenbrink" userId="0917a99d-20f3-4c9d-87b9-2fc8aceb5aa8" providerId="ADAL" clId="{4BD062EE-6E06-430E-BA67-2CFDD76DFC18}" dt="2022-11-24T13:03:04.867" v="1122" actId="478"/>
            <ac:spMkLst>
              <pc:docMk/>
              <pc:sldMasterMk cId="103456727" sldId="2147483648"/>
              <pc:sldLayoutMk cId="2546266684" sldId="2147483676"/>
              <ac:spMk id="6" creationId="{D5A99640-6E19-065C-0311-4EE6EEF90DBC}"/>
            </ac:spMkLst>
          </pc:spChg>
          <pc:spChg chg="mod">
            <ac:chgData name="Lorette Kraaijenbrink" userId="0917a99d-20f3-4c9d-87b9-2fc8aceb5aa8" providerId="ADAL" clId="{4BD062EE-6E06-430E-BA67-2CFDD76DFC18}" dt="2022-11-24T13:13:31.868" v="1331" actId="120"/>
            <ac:spMkLst>
              <pc:docMk/>
              <pc:sldMasterMk cId="103456727" sldId="2147483648"/>
              <pc:sldLayoutMk cId="2546266684" sldId="2147483676"/>
              <ac:spMk id="7" creationId="{800537AB-7E14-9018-1295-604119242B4B}"/>
            </ac:spMkLst>
          </pc:spChg>
          <pc:picChg chg="mod modVis">
            <ac:chgData name="Lorette Kraaijenbrink" userId="0917a99d-20f3-4c9d-87b9-2fc8aceb5aa8" providerId="ADAL" clId="{4BD062EE-6E06-430E-BA67-2CFDD76DFC18}" dt="2022-11-24T13:06:09.845" v="1182" actId="14429"/>
            <ac:picMkLst>
              <pc:docMk/>
              <pc:sldMasterMk cId="103456727" sldId="2147483648"/>
              <pc:sldLayoutMk cId="2546266684" sldId="2147483676"/>
              <ac:picMk id="5" creationId="{DC6869E4-FBAF-9469-3737-FDC1A2E3C44E}"/>
            </ac:picMkLst>
          </pc:picChg>
          <pc:picChg chg="del">
            <ac:chgData name="Lorette Kraaijenbrink" userId="0917a99d-20f3-4c9d-87b9-2fc8aceb5aa8" providerId="ADAL" clId="{4BD062EE-6E06-430E-BA67-2CFDD76DFC18}" dt="2022-11-24T13:06:03.390" v="1180" actId="478"/>
            <ac:picMkLst>
              <pc:docMk/>
              <pc:sldMasterMk cId="103456727" sldId="2147483648"/>
              <pc:sldLayoutMk cId="2546266684" sldId="2147483676"/>
              <ac:picMk id="8" creationId="{10FD3228-6ADA-B32C-036B-AE7ADD99A142}"/>
            </ac:picMkLst>
          </pc:picChg>
        </pc:sldLayoutChg>
        <pc:sldLayoutChg chg="modSp add del mod modTransition">
          <pc:chgData name="Lorette Kraaijenbrink" userId="0917a99d-20f3-4c9d-87b9-2fc8aceb5aa8" providerId="ADAL" clId="{4BD062EE-6E06-430E-BA67-2CFDD76DFC18}" dt="2022-11-24T13:14:23.478" v="1339" actId="2696"/>
          <pc:sldLayoutMkLst>
            <pc:docMk/>
            <pc:sldMasterMk cId="103456727" sldId="2147483648"/>
            <pc:sldLayoutMk cId="51957667" sldId="2147483677"/>
          </pc:sldLayoutMkLst>
          <pc:spChg chg="mod">
            <ac:chgData name="Lorette Kraaijenbrink" userId="0917a99d-20f3-4c9d-87b9-2fc8aceb5aa8" providerId="ADAL" clId="{4BD062EE-6E06-430E-BA67-2CFDD76DFC18}" dt="2022-11-24T13:10:02.774" v="1294" actId="1076"/>
            <ac:spMkLst>
              <pc:docMk/>
              <pc:sldMasterMk cId="103456727" sldId="2147483648"/>
              <pc:sldLayoutMk cId="51957667" sldId="2147483677"/>
              <ac:spMk id="2" creationId="{21E3840C-4D25-46E8-9836-4BDB1F39A88F}"/>
            </ac:spMkLst>
          </pc:spChg>
          <pc:spChg chg="mod">
            <ac:chgData name="Lorette Kraaijenbrink" userId="0917a99d-20f3-4c9d-87b9-2fc8aceb5aa8" providerId="ADAL" clId="{4BD062EE-6E06-430E-BA67-2CFDD76DFC18}" dt="2022-11-24T13:10:18.298" v="1295" actId="1076"/>
            <ac:spMkLst>
              <pc:docMk/>
              <pc:sldMasterMk cId="103456727" sldId="2147483648"/>
              <pc:sldLayoutMk cId="51957667" sldId="2147483677"/>
              <ac:spMk id="3" creationId="{C069C56F-0927-421A-9042-F357FF015A63}"/>
            </ac:spMkLst>
          </pc:spChg>
          <pc:spChg chg="mod">
            <ac:chgData name="Lorette Kraaijenbrink" userId="0917a99d-20f3-4c9d-87b9-2fc8aceb5aa8" providerId="ADAL" clId="{4BD062EE-6E06-430E-BA67-2CFDD76DFC18}" dt="2022-11-24T13:12:14.218" v="1301" actId="14100"/>
            <ac:spMkLst>
              <pc:docMk/>
              <pc:sldMasterMk cId="103456727" sldId="2147483648"/>
              <pc:sldLayoutMk cId="51957667" sldId="2147483677"/>
              <ac:spMk id="4" creationId="{FC96010D-5C58-1544-8B89-E1CB0C0D4472}"/>
            </ac:spMkLst>
          </pc:spChg>
          <pc:spChg chg="mod">
            <ac:chgData name="Lorette Kraaijenbrink" userId="0917a99d-20f3-4c9d-87b9-2fc8aceb5aa8" providerId="ADAL" clId="{4BD062EE-6E06-430E-BA67-2CFDD76DFC18}" dt="2022-11-24T13:13:34.204" v="1332" actId="120"/>
            <ac:spMkLst>
              <pc:docMk/>
              <pc:sldMasterMk cId="103456727" sldId="2147483648"/>
              <pc:sldLayoutMk cId="51957667" sldId="2147483677"/>
              <ac:spMk id="7" creationId="{800537AB-7E14-9018-1295-604119242B4B}"/>
            </ac:spMkLst>
          </pc:spChg>
          <pc:picChg chg="mod">
            <ac:chgData name="Lorette Kraaijenbrink" userId="0917a99d-20f3-4c9d-87b9-2fc8aceb5aa8" providerId="ADAL" clId="{4BD062EE-6E06-430E-BA67-2CFDD76DFC18}" dt="2022-11-24T13:06:41.888" v="1185" actId="14826"/>
            <ac:picMkLst>
              <pc:docMk/>
              <pc:sldMasterMk cId="103456727" sldId="2147483648"/>
              <pc:sldLayoutMk cId="51957667" sldId="2147483677"/>
              <ac:picMk id="5" creationId="{DC6869E4-FBAF-9469-3737-FDC1A2E3C44E}"/>
            </ac:picMkLst>
          </pc:picChg>
        </pc:sldLayoutChg>
        <pc:sldLayoutChg chg="modSp add del mod modTransition">
          <pc:chgData name="Lorette Kraaijenbrink" userId="0917a99d-20f3-4c9d-87b9-2fc8aceb5aa8" providerId="ADAL" clId="{4BD062EE-6E06-430E-BA67-2CFDD76DFC18}" dt="2022-11-24T13:14:23.492" v="1340" actId="2696"/>
          <pc:sldLayoutMkLst>
            <pc:docMk/>
            <pc:sldMasterMk cId="103456727" sldId="2147483648"/>
            <pc:sldLayoutMk cId="2499565843" sldId="2147483678"/>
          </pc:sldLayoutMkLst>
          <pc:spChg chg="mod">
            <ac:chgData name="Lorette Kraaijenbrink" userId="0917a99d-20f3-4c9d-87b9-2fc8aceb5aa8" providerId="ADAL" clId="{4BD062EE-6E06-430E-BA67-2CFDD76DFC18}" dt="2022-11-24T13:12:09.806" v="1300" actId="14100"/>
            <ac:spMkLst>
              <pc:docMk/>
              <pc:sldMasterMk cId="103456727" sldId="2147483648"/>
              <pc:sldLayoutMk cId="2499565843" sldId="2147483678"/>
              <ac:spMk id="4" creationId="{FC96010D-5C58-1544-8B89-E1CB0C0D4472}"/>
            </ac:spMkLst>
          </pc:spChg>
          <pc:spChg chg="mod">
            <ac:chgData name="Lorette Kraaijenbrink" userId="0917a99d-20f3-4c9d-87b9-2fc8aceb5aa8" providerId="ADAL" clId="{4BD062EE-6E06-430E-BA67-2CFDD76DFC18}" dt="2022-11-24T13:13:36.901" v="1333" actId="120"/>
            <ac:spMkLst>
              <pc:docMk/>
              <pc:sldMasterMk cId="103456727" sldId="2147483648"/>
              <pc:sldLayoutMk cId="2499565843" sldId="2147483678"/>
              <ac:spMk id="7" creationId="{800537AB-7E14-9018-1295-604119242B4B}"/>
            </ac:spMkLst>
          </pc:spChg>
          <pc:picChg chg="mod">
            <ac:chgData name="Lorette Kraaijenbrink" userId="0917a99d-20f3-4c9d-87b9-2fc8aceb5aa8" providerId="ADAL" clId="{4BD062EE-6E06-430E-BA67-2CFDD76DFC18}" dt="2022-11-24T13:11:09.620" v="1297" actId="14826"/>
            <ac:picMkLst>
              <pc:docMk/>
              <pc:sldMasterMk cId="103456727" sldId="2147483648"/>
              <pc:sldLayoutMk cId="2499565843" sldId="2147483678"/>
              <ac:picMk id="5" creationId="{DC6869E4-FBAF-9469-3737-FDC1A2E3C44E}"/>
            </ac:picMkLst>
          </pc:picChg>
        </pc:sldLayoutChg>
      </pc:sldMasterChg>
      <pc:sldMasterChg chg="del delSldLayout">
        <pc:chgData name="Lorette Kraaijenbrink" userId="0917a99d-20f3-4c9d-87b9-2fc8aceb5aa8" providerId="ADAL" clId="{4BD062EE-6E06-430E-BA67-2CFDD76DFC18}" dt="2022-11-23T15:59:50.249" v="11" actId="2696"/>
        <pc:sldMasterMkLst>
          <pc:docMk/>
          <pc:sldMasterMk cId="18817045" sldId="2147483659"/>
        </pc:sldMasterMkLst>
        <pc:sldLayoutChg chg="del">
          <pc:chgData name="Lorette Kraaijenbrink" userId="0917a99d-20f3-4c9d-87b9-2fc8aceb5aa8" providerId="ADAL" clId="{4BD062EE-6E06-430E-BA67-2CFDD76DFC18}" dt="2022-11-23T15:59:49.987" v="1" actId="2696"/>
          <pc:sldLayoutMkLst>
            <pc:docMk/>
            <pc:sldMasterMk cId="18817045" sldId="2147483659"/>
            <pc:sldLayoutMk cId="3901490077" sldId="2147483660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49.992" v="2" actId="2696"/>
          <pc:sldLayoutMkLst>
            <pc:docMk/>
            <pc:sldMasterMk cId="18817045" sldId="2147483659"/>
            <pc:sldLayoutMk cId="1159146504" sldId="2147483661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49.996" v="3" actId="2696"/>
          <pc:sldLayoutMkLst>
            <pc:docMk/>
            <pc:sldMasterMk cId="18817045" sldId="2147483659"/>
            <pc:sldLayoutMk cId="1477029500" sldId="2147483662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0.001" v="4" actId="2696"/>
          <pc:sldLayoutMkLst>
            <pc:docMk/>
            <pc:sldMasterMk cId="18817045" sldId="2147483659"/>
            <pc:sldLayoutMk cId="2573632853" sldId="2147483663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0.005" v="5" actId="2696"/>
          <pc:sldLayoutMkLst>
            <pc:docMk/>
            <pc:sldMasterMk cId="18817045" sldId="2147483659"/>
            <pc:sldLayoutMk cId="269840468" sldId="2147483664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0.010" v="6" actId="2696"/>
          <pc:sldLayoutMkLst>
            <pc:docMk/>
            <pc:sldMasterMk cId="18817045" sldId="2147483659"/>
            <pc:sldLayoutMk cId="1623319075" sldId="2147483665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0.015" v="7" actId="2696"/>
          <pc:sldLayoutMkLst>
            <pc:docMk/>
            <pc:sldMasterMk cId="18817045" sldId="2147483659"/>
            <pc:sldLayoutMk cId="1796582389" sldId="2147483666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0.030" v="8" actId="2696"/>
          <pc:sldLayoutMkLst>
            <pc:docMk/>
            <pc:sldMasterMk cId="18817045" sldId="2147483659"/>
            <pc:sldLayoutMk cId="447992041" sldId="2147483667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0.035" v="9" actId="2696"/>
          <pc:sldLayoutMkLst>
            <pc:docMk/>
            <pc:sldMasterMk cId="18817045" sldId="2147483659"/>
            <pc:sldLayoutMk cId="871379011" sldId="2147483668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0.237" v="10" actId="2696"/>
          <pc:sldLayoutMkLst>
            <pc:docMk/>
            <pc:sldMasterMk cId="18817045" sldId="2147483659"/>
            <pc:sldLayoutMk cId="4219854810" sldId="2147483669"/>
          </pc:sldLayoutMkLst>
        </pc:sldLayoutChg>
      </pc:sldMasterChg>
      <pc:sldMasterChg chg="delSp add mod addSldLayout delSldLayout modSldLayout sldLayoutOrd">
        <pc:chgData name="Lorette Kraaijenbrink" userId="0917a99d-20f3-4c9d-87b9-2fc8aceb5aa8" providerId="ADAL" clId="{4BD062EE-6E06-430E-BA67-2CFDD76DFC18}" dt="2022-11-24T14:59:36.218" v="5293" actId="478"/>
        <pc:sldMasterMkLst>
          <pc:docMk/>
          <pc:sldMasterMk cId="1979293232" sldId="2147483665"/>
        </pc:sldMasterMkLst>
        <pc:spChg chg="del">
          <ac:chgData name="Lorette Kraaijenbrink" userId="0917a99d-20f3-4c9d-87b9-2fc8aceb5aa8" providerId="ADAL" clId="{4BD062EE-6E06-430E-BA67-2CFDD76DFC18}" dt="2022-11-24T13:34:07.429" v="1785" actId="478"/>
          <ac:spMkLst>
            <pc:docMk/>
            <pc:sldMasterMk cId="1979293232" sldId="2147483665"/>
            <ac:spMk id="2" creationId="{8528C9B6-A66F-439E-B034-787004EE807F}"/>
          </ac:spMkLst>
        </pc:spChg>
        <pc:spChg chg="del">
          <ac:chgData name="Lorette Kraaijenbrink" userId="0917a99d-20f3-4c9d-87b9-2fc8aceb5aa8" providerId="ADAL" clId="{4BD062EE-6E06-430E-BA67-2CFDD76DFC18}" dt="2022-11-24T13:34:08.948" v="1786" actId="478"/>
          <ac:spMkLst>
            <pc:docMk/>
            <pc:sldMasterMk cId="1979293232" sldId="2147483665"/>
            <ac:spMk id="3" creationId="{CC648EFE-FFAB-4267-BA38-E959306FA941}"/>
          </ac:spMkLst>
        </pc:spChg>
        <pc:spChg chg="del">
          <ac:chgData name="Lorette Kraaijenbrink" userId="0917a99d-20f3-4c9d-87b9-2fc8aceb5aa8" providerId="ADAL" clId="{4BD062EE-6E06-430E-BA67-2CFDD76DFC18}" dt="2022-11-24T13:44:08.001" v="2281" actId="478"/>
          <ac:spMkLst>
            <pc:docMk/>
            <pc:sldMasterMk cId="1979293232" sldId="2147483665"/>
            <ac:spMk id="6" creationId="{B972E754-755D-46C4-AD2E-E67DA7E2F270}"/>
          </ac:spMkLst>
        </pc:spChg>
        <pc:spChg chg="del">
          <ac:chgData name="Lorette Kraaijenbrink" userId="0917a99d-20f3-4c9d-87b9-2fc8aceb5aa8" providerId="ADAL" clId="{4BD062EE-6E06-430E-BA67-2CFDD76DFC18}" dt="2022-11-24T13:44:08.001" v="2281" actId="478"/>
          <ac:spMkLst>
            <pc:docMk/>
            <pc:sldMasterMk cId="1979293232" sldId="2147483665"/>
            <ac:spMk id="7" creationId="{E6F9BB5F-5361-D1D3-1DA3-5978C2E48AC3}"/>
          </ac:spMkLst>
        </pc:spChg>
        <pc:sldLayoutChg chg="addSp modSp del mod ord">
          <pc:chgData name="Lorette Kraaijenbrink" userId="0917a99d-20f3-4c9d-87b9-2fc8aceb5aa8" providerId="ADAL" clId="{4BD062EE-6E06-430E-BA67-2CFDD76DFC18}" dt="2022-11-24T13:17:45.608" v="1368" actId="2696"/>
          <pc:sldLayoutMkLst>
            <pc:docMk/>
            <pc:sldMasterMk cId="1979293232" sldId="2147483665"/>
            <pc:sldLayoutMk cId="457311703" sldId="2147483649"/>
          </pc:sldLayoutMkLst>
          <pc:spChg chg="mod">
            <ac:chgData name="Lorette Kraaijenbrink" userId="0917a99d-20f3-4c9d-87b9-2fc8aceb5aa8" providerId="ADAL" clId="{4BD062EE-6E06-430E-BA67-2CFDD76DFC18}" dt="2022-11-24T13:15:56.430" v="1354" actId="20578"/>
            <ac:spMkLst>
              <pc:docMk/>
              <pc:sldMasterMk cId="1979293232" sldId="2147483665"/>
              <pc:sldLayoutMk cId="457311703" sldId="2147483649"/>
              <ac:spMk id="2" creationId="{21E3840C-4D25-46E8-9836-4BDB1F39A88F}"/>
            </ac:spMkLst>
          </pc:spChg>
          <pc:spChg chg="mod">
            <ac:chgData name="Lorette Kraaijenbrink" userId="0917a99d-20f3-4c9d-87b9-2fc8aceb5aa8" providerId="ADAL" clId="{4BD062EE-6E06-430E-BA67-2CFDD76DFC18}" dt="2022-11-24T13:15:56.430" v="1354" actId="20578"/>
            <ac:spMkLst>
              <pc:docMk/>
              <pc:sldMasterMk cId="1979293232" sldId="2147483665"/>
              <pc:sldLayoutMk cId="457311703" sldId="2147483649"/>
              <ac:spMk id="3" creationId="{C069C56F-0927-421A-9042-F357FF015A63}"/>
            </ac:spMkLst>
          </pc:spChg>
          <pc:spChg chg="mod">
            <ac:chgData name="Lorette Kraaijenbrink" userId="0917a99d-20f3-4c9d-87b9-2fc8aceb5aa8" providerId="ADAL" clId="{4BD062EE-6E06-430E-BA67-2CFDD76DFC18}" dt="2022-11-23T17:05:43.016" v="267" actId="20577"/>
            <ac:spMkLst>
              <pc:docMk/>
              <pc:sldMasterMk cId="1979293232" sldId="2147483665"/>
              <pc:sldLayoutMk cId="457311703" sldId="2147483649"/>
              <ac:spMk id="7" creationId="{800537AB-7E14-9018-1295-604119242B4B}"/>
            </ac:spMkLst>
          </pc:spChg>
          <pc:picChg chg="add mod ord">
            <ac:chgData name="Lorette Kraaijenbrink" userId="0917a99d-20f3-4c9d-87b9-2fc8aceb5aa8" providerId="ADAL" clId="{4BD062EE-6E06-430E-BA67-2CFDD76DFC18}" dt="2022-11-23T17:02:34.159" v="224" actId="1076"/>
            <ac:picMkLst>
              <pc:docMk/>
              <pc:sldMasterMk cId="1979293232" sldId="2147483665"/>
              <pc:sldLayoutMk cId="457311703" sldId="2147483649"/>
              <ac:picMk id="8" creationId="{B8E822EF-8F39-AD16-A0C1-9D3BFA6646A9}"/>
            </ac:picMkLst>
          </pc:picChg>
        </pc:sldLayoutChg>
        <pc:sldLayoutChg chg="addSp delSp modSp del mod ord">
          <pc:chgData name="Lorette Kraaijenbrink" userId="0917a99d-20f3-4c9d-87b9-2fc8aceb5aa8" providerId="ADAL" clId="{4BD062EE-6E06-430E-BA67-2CFDD76DFC18}" dt="2022-11-24T13:16:08.135" v="1356" actId="2696"/>
          <pc:sldLayoutMkLst>
            <pc:docMk/>
            <pc:sldMasterMk cId="1979293232" sldId="2147483665"/>
            <pc:sldLayoutMk cId="107319942" sldId="2147483655"/>
          </pc:sldLayoutMkLst>
          <pc:spChg chg="add mod">
            <ac:chgData name="Lorette Kraaijenbrink" userId="0917a99d-20f3-4c9d-87b9-2fc8aceb5aa8" providerId="ADAL" clId="{4BD062EE-6E06-430E-BA67-2CFDD76DFC18}" dt="2022-11-23T16:58:39.269" v="133"/>
            <ac:spMkLst>
              <pc:docMk/>
              <pc:sldMasterMk cId="1979293232" sldId="2147483665"/>
              <pc:sldLayoutMk cId="107319942" sldId="2147483655"/>
              <ac:spMk id="8" creationId="{05DF0EC3-F164-94A6-E49C-213361D3C693}"/>
            </ac:spMkLst>
          </pc:spChg>
          <pc:picChg chg="del">
            <ac:chgData name="Lorette Kraaijenbrink" userId="0917a99d-20f3-4c9d-87b9-2fc8aceb5aa8" providerId="ADAL" clId="{4BD062EE-6E06-430E-BA67-2CFDD76DFC18}" dt="2022-11-23T16:59:15.525" v="137" actId="21"/>
            <ac:picMkLst>
              <pc:docMk/>
              <pc:sldMasterMk cId="1979293232" sldId="2147483665"/>
              <pc:sldLayoutMk cId="107319942" sldId="2147483655"/>
              <ac:picMk id="7" creationId="{315A9071-CCED-13FA-433A-E59C60AC1B92}"/>
            </ac:picMkLst>
          </pc:picChg>
        </pc:sldLayoutChg>
        <pc:sldLayoutChg chg="mod ord">
          <pc:chgData name="Lorette Kraaijenbrink" userId="0917a99d-20f3-4c9d-87b9-2fc8aceb5aa8" providerId="ADAL" clId="{4BD062EE-6E06-430E-BA67-2CFDD76DFC18}" dt="2022-11-24T13:33:10.752" v="1776" actId="20578"/>
          <pc:sldLayoutMkLst>
            <pc:docMk/>
            <pc:sldMasterMk cId="1792300854" sldId="2147483701"/>
            <pc:sldLayoutMk cId="2410651619" sldId="2147483658"/>
          </pc:sldLayoutMkLst>
        </pc:sldLayoutChg>
        <pc:sldLayoutChg chg="addSp delSp modSp mod ord">
          <pc:chgData name="Lorette Kraaijenbrink" userId="0917a99d-20f3-4c9d-87b9-2fc8aceb5aa8" providerId="ADAL" clId="{4BD062EE-6E06-430E-BA67-2CFDD76DFC18}" dt="2022-11-24T14:59:36.218" v="5293" actId="478"/>
          <pc:sldLayoutMkLst>
            <pc:docMk/>
            <pc:sldMasterMk cId="1979293232" sldId="2147483665"/>
            <pc:sldLayoutMk cId="13791281" sldId="2147483661"/>
          </pc:sldLayoutMkLst>
          <pc:spChg chg="mod">
            <ac:chgData name="Lorette Kraaijenbrink" userId="0917a99d-20f3-4c9d-87b9-2fc8aceb5aa8" providerId="ADAL" clId="{4BD062EE-6E06-430E-BA67-2CFDD76DFC18}" dt="2022-11-23T16:57:13.434" v="121" actId="20578"/>
            <ac:spMkLst>
              <pc:docMk/>
              <pc:sldMasterMk cId="1979293232" sldId="2147483665"/>
              <pc:sldLayoutMk cId="13791281" sldId="2147483661"/>
              <ac:spMk id="2" creationId="{542DD812-0245-2099-CBBC-CF928178CF64}"/>
            </ac:spMkLst>
          </pc:spChg>
          <pc:spChg chg="del mod">
            <ac:chgData name="Lorette Kraaijenbrink" userId="0917a99d-20f3-4c9d-87b9-2fc8aceb5aa8" providerId="ADAL" clId="{4BD062EE-6E06-430E-BA67-2CFDD76DFC18}" dt="2022-11-24T13:44:13.206" v="2282" actId="478"/>
            <ac:spMkLst>
              <pc:docMk/>
              <pc:sldMasterMk cId="1979293232" sldId="2147483665"/>
              <pc:sldLayoutMk cId="13791281" sldId="2147483661"/>
              <ac:spMk id="3" creationId="{AFF01643-BCF9-FBD2-FEB5-81E779AB8B4F}"/>
            </ac:spMkLst>
          </pc:spChg>
          <pc:spChg chg="add mod">
            <ac:chgData name="Lorette Kraaijenbrink" userId="0917a99d-20f3-4c9d-87b9-2fc8aceb5aa8" providerId="ADAL" clId="{4BD062EE-6E06-430E-BA67-2CFDD76DFC18}" dt="2022-11-24T14:45:37.915" v="4256" actId="207"/>
            <ac:spMkLst>
              <pc:docMk/>
              <pc:sldMasterMk cId="1979293232" sldId="2147483665"/>
              <pc:sldLayoutMk cId="13791281" sldId="2147483661"/>
              <ac:spMk id="4" creationId="{648A70A6-7706-8ACF-7680-BBB365BE73C8}"/>
            </ac:spMkLst>
          </pc:spChg>
          <pc:spChg chg="add del mod">
            <ac:chgData name="Lorette Kraaijenbrink" userId="0917a99d-20f3-4c9d-87b9-2fc8aceb5aa8" providerId="ADAL" clId="{4BD062EE-6E06-430E-BA67-2CFDD76DFC18}" dt="2022-11-24T14:59:36.218" v="5293" actId="478"/>
            <ac:spMkLst>
              <pc:docMk/>
              <pc:sldMasterMk cId="1979293232" sldId="2147483665"/>
              <pc:sldLayoutMk cId="13791281" sldId="2147483661"/>
              <ac:spMk id="5" creationId="{5E6C0B05-7584-1B06-C5DA-FF998503C44B}"/>
            </ac:spMkLst>
          </pc:spChg>
        </pc:sldLayoutChg>
        <pc:sldLayoutChg chg="addSp delSp modSp mod ord">
          <pc:chgData name="Lorette Kraaijenbrink" userId="0917a99d-20f3-4c9d-87b9-2fc8aceb5aa8" providerId="ADAL" clId="{4BD062EE-6E06-430E-BA67-2CFDD76DFC18}" dt="2022-11-24T14:45:36.117" v="4255" actId="207"/>
          <pc:sldLayoutMkLst>
            <pc:docMk/>
            <pc:sldMasterMk cId="1979293232" sldId="2147483665"/>
            <pc:sldLayoutMk cId="3855095636" sldId="2147483662"/>
          </pc:sldLayoutMkLst>
          <pc:spChg chg="mod">
            <ac:chgData name="Lorette Kraaijenbrink" userId="0917a99d-20f3-4c9d-87b9-2fc8aceb5aa8" providerId="ADAL" clId="{4BD062EE-6E06-430E-BA67-2CFDD76DFC18}" dt="2022-11-23T16:57:13.434" v="121" actId="20578"/>
            <ac:spMkLst>
              <pc:docMk/>
              <pc:sldMasterMk cId="1979293232" sldId="2147483665"/>
              <pc:sldLayoutMk cId="3855095636" sldId="2147483662"/>
              <ac:spMk id="2" creationId="{542DD812-0245-2099-CBBC-CF928178CF64}"/>
            </ac:spMkLst>
          </pc:spChg>
          <pc:spChg chg="del mod">
            <ac:chgData name="Lorette Kraaijenbrink" userId="0917a99d-20f3-4c9d-87b9-2fc8aceb5aa8" providerId="ADAL" clId="{4BD062EE-6E06-430E-BA67-2CFDD76DFC18}" dt="2022-11-24T13:44:15.475" v="2283" actId="478"/>
            <ac:spMkLst>
              <pc:docMk/>
              <pc:sldMasterMk cId="1979293232" sldId="2147483665"/>
              <pc:sldLayoutMk cId="3855095636" sldId="2147483662"/>
              <ac:spMk id="3" creationId="{AFF01643-BCF9-FBD2-FEB5-81E779AB8B4F}"/>
            </ac:spMkLst>
          </pc:spChg>
          <pc:spChg chg="add mod">
            <ac:chgData name="Lorette Kraaijenbrink" userId="0917a99d-20f3-4c9d-87b9-2fc8aceb5aa8" providerId="ADAL" clId="{4BD062EE-6E06-430E-BA67-2CFDD76DFC18}" dt="2022-11-24T14:45:36.117" v="4255" actId="207"/>
            <ac:spMkLst>
              <pc:docMk/>
              <pc:sldMasterMk cId="1979293232" sldId="2147483665"/>
              <pc:sldLayoutMk cId="3855095636" sldId="2147483662"/>
              <ac:spMk id="4" creationId="{57B75F11-8599-1C80-5905-4E768CEFBC96}"/>
            </ac:spMkLst>
          </pc:spChg>
        </pc:sldLayoutChg>
        <pc:sldLayoutChg chg="addSp delSp modSp mod ord">
          <pc:chgData name="Lorette Kraaijenbrink" userId="0917a99d-20f3-4c9d-87b9-2fc8aceb5aa8" providerId="ADAL" clId="{4BD062EE-6E06-430E-BA67-2CFDD76DFC18}" dt="2022-11-24T14:45:33.827" v="4254" actId="207"/>
          <pc:sldLayoutMkLst>
            <pc:docMk/>
            <pc:sldMasterMk cId="1979293232" sldId="2147483665"/>
            <pc:sldLayoutMk cId="2863519475" sldId="2147483663"/>
          </pc:sldLayoutMkLst>
          <pc:spChg chg="mod">
            <ac:chgData name="Lorette Kraaijenbrink" userId="0917a99d-20f3-4c9d-87b9-2fc8aceb5aa8" providerId="ADAL" clId="{4BD062EE-6E06-430E-BA67-2CFDD76DFC18}" dt="2022-11-23T16:57:13.434" v="121" actId="20578"/>
            <ac:spMkLst>
              <pc:docMk/>
              <pc:sldMasterMk cId="1979293232" sldId="2147483665"/>
              <pc:sldLayoutMk cId="2863519475" sldId="2147483663"/>
              <ac:spMk id="2" creationId="{542DD812-0245-2099-CBBC-CF928178CF64}"/>
            </ac:spMkLst>
          </pc:spChg>
          <pc:spChg chg="del mod">
            <ac:chgData name="Lorette Kraaijenbrink" userId="0917a99d-20f3-4c9d-87b9-2fc8aceb5aa8" providerId="ADAL" clId="{4BD062EE-6E06-430E-BA67-2CFDD76DFC18}" dt="2022-11-24T13:44:17.714" v="2284" actId="478"/>
            <ac:spMkLst>
              <pc:docMk/>
              <pc:sldMasterMk cId="1979293232" sldId="2147483665"/>
              <pc:sldLayoutMk cId="2863519475" sldId="2147483663"/>
              <ac:spMk id="3" creationId="{AFF01643-BCF9-FBD2-FEB5-81E779AB8B4F}"/>
            </ac:spMkLst>
          </pc:spChg>
          <pc:spChg chg="add mod">
            <ac:chgData name="Lorette Kraaijenbrink" userId="0917a99d-20f3-4c9d-87b9-2fc8aceb5aa8" providerId="ADAL" clId="{4BD062EE-6E06-430E-BA67-2CFDD76DFC18}" dt="2022-11-24T14:45:33.827" v="4254" actId="207"/>
            <ac:spMkLst>
              <pc:docMk/>
              <pc:sldMasterMk cId="1979293232" sldId="2147483665"/>
              <pc:sldLayoutMk cId="2863519475" sldId="2147483663"/>
              <ac:spMk id="4" creationId="{AEFF7196-3E95-1600-C3FE-631D9DB941F7}"/>
            </ac:spMkLst>
          </pc:spChg>
        </pc:sldLayoutChg>
        <pc:sldLayoutChg chg="addSp delSp modSp mod ord">
          <pc:chgData name="Lorette Kraaijenbrink" userId="0917a99d-20f3-4c9d-87b9-2fc8aceb5aa8" providerId="ADAL" clId="{4BD062EE-6E06-430E-BA67-2CFDD76DFC18}" dt="2022-11-24T14:45:32.052" v="4253" actId="207"/>
          <pc:sldLayoutMkLst>
            <pc:docMk/>
            <pc:sldMasterMk cId="1979293232" sldId="2147483665"/>
            <pc:sldLayoutMk cId="3532244286" sldId="2147483664"/>
          </pc:sldLayoutMkLst>
          <pc:spChg chg="mod">
            <ac:chgData name="Lorette Kraaijenbrink" userId="0917a99d-20f3-4c9d-87b9-2fc8aceb5aa8" providerId="ADAL" clId="{4BD062EE-6E06-430E-BA67-2CFDD76DFC18}" dt="2022-11-23T16:57:13.434" v="121" actId="20578"/>
            <ac:spMkLst>
              <pc:docMk/>
              <pc:sldMasterMk cId="1979293232" sldId="2147483665"/>
              <pc:sldLayoutMk cId="3532244286" sldId="2147483664"/>
              <ac:spMk id="2" creationId="{542DD812-0245-2099-CBBC-CF928178CF64}"/>
            </ac:spMkLst>
          </pc:spChg>
          <pc:spChg chg="del mod">
            <ac:chgData name="Lorette Kraaijenbrink" userId="0917a99d-20f3-4c9d-87b9-2fc8aceb5aa8" providerId="ADAL" clId="{4BD062EE-6E06-430E-BA67-2CFDD76DFC18}" dt="2022-11-24T13:44:20.283" v="2285" actId="478"/>
            <ac:spMkLst>
              <pc:docMk/>
              <pc:sldMasterMk cId="1979293232" sldId="2147483665"/>
              <pc:sldLayoutMk cId="3532244286" sldId="2147483664"/>
              <ac:spMk id="3" creationId="{AFF01643-BCF9-FBD2-FEB5-81E779AB8B4F}"/>
            </ac:spMkLst>
          </pc:spChg>
          <pc:spChg chg="add mod">
            <ac:chgData name="Lorette Kraaijenbrink" userId="0917a99d-20f3-4c9d-87b9-2fc8aceb5aa8" providerId="ADAL" clId="{4BD062EE-6E06-430E-BA67-2CFDD76DFC18}" dt="2022-11-24T14:45:32.052" v="4253" actId="207"/>
            <ac:spMkLst>
              <pc:docMk/>
              <pc:sldMasterMk cId="1979293232" sldId="2147483665"/>
              <pc:sldLayoutMk cId="3532244286" sldId="2147483664"/>
              <ac:spMk id="4" creationId="{23417D3E-A817-931F-C1D8-C38DE1399F53}"/>
            </ac:spMkLst>
          </pc:spChg>
        </pc:sldLayoutChg>
        <pc:sldLayoutChg chg="add del mod replId">
          <pc:chgData name="Lorette Kraaijenbrink" userId="0917a99d-20f3-4c9d-87b9-2fc8aceb5aa8" providerId="ADAL" clId="{4BD062EE-6E06-430E-BA67-2CFDD76DFC18}" dt="2022-11-23T16:56:53.710" v="107" actId="2696"/>
          <pc:sldLayoutMkLst>
            <pc:docMk/>
            <pc:sldMasterMk cId="1979293232" sldId="2147483665"/>
            <pc:sldLayoutMk cId="747012062" sldId="2147483666"/>
          </pc:sldLayoutMkLst>
        </pc:sldLayoutChg>
        <pc:sldLayoutChg chg="add mod replId modTransition">
          <pc:chgData name="Lorette Kraaijenbrink" userId="0917a99d-20f3-4c9d-87b9-2fc8aceb5aa8" providerId="ADAL" clId="{4BD062EE-6E06-430E-BA67-2CFDD76DFC18}" dt="2022-11-23T16:59:09.156" v="135" actId="2890"/>
          <pc:sldLayoutMkLst>
            <pc:docMk/>
            <pc:sldMasterMk cId="103456727" sldId="2147483648"/>
            <pc:sldLayoutMk cId="1884802935" sldId="2147483667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6:54.620" v="108" actId="2696"/>
          <pc:sldLayoutMkLst>
            <pc:docMk/>
            <pc:sldMasterMk cId="1979293232" sldId="2147483665"/>
            <pc:sldLayoutMk cId="2919786988" sldId="2147483667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6:55.633" v="109" actId="2696"/>
          <pc:sldLayoutMkLst>
            <pc:docMk/>
            <pc:sldMasterMk cId="1979293232" sldId="2147483665"/>
            <pc:sldLayoutMk cId="376727078" sldId="2147483668"/>
          </pc:sldLayoutMkLst>
        </pc:sldLayoutChg>
        <pc:sldLayoutChg chg="modSp add del mod replId modTransition">
          <pc:chgData name="Lorette Kraaijenbrink" userId="0917a99d-20f3-4c9d-87b9-2fc8aceb5aa8" providerId="ADAL" clId="{4BD062EE-6E06-430E-BA67-2CFDD76DFC18}" dt="2022-11-24T13:17:45.616" v="1370" actId="2696"/>
          <pc:sldLayoutMkLst>
            <pc:docMk/>
            <pc:sldMasterMk cId="1979293232" sldId="2147483665"/>
            <pc:sldLayoutMk cId="3938300693" sldId="2147483668"/>
          </pc:sldLayoutMkLst>
          <pc:spChg chg="mod">
            <ac:chgData name="Lorette Kraaijenbrink" userId="0917a99d-20f3-4c9d-87b9-2fc8aceb5aa8" providerId="ADAL" clId="{4BD062EE-6E06-430E-BA67-2CFDD76DFC18}" dt="2022-11-23T17:03:31.594" v="241" actId="20577"/>
            <ac:spMkLst>
              <pc:docMk/>
              <pc:sldMasterMk cId="1979293232" sldId="2147483665"/>
              <pc:sldLayoutMk cId="3938300693" sldId="2147483668"/>
              <ac:spMk id="3" creationId="{C069C56F-0927-421A-9042-F357FF015A63}"/>
            </ac:spMkLst>
          </pc:spChg>
          <pc:spChg chg="mod">
            <ac:chgData name="Lorette Kraaijenbrink" userId="0917a99d-20f3-4c9d-87b9-2fc8aceb5aa8" providerId="ADAL" clId="{4BD062EE-6E06-430E-BA67-2CFDD76DFC18}" dt="2022-11-23T17:05:54.976" v="286" actId="20577"/>
            <ac:spMkLst>
              <pc:docMk/>
              <pc:sldMasterMk cId="1979293232" sldId="2147483665"/>
              <pc:sldLayoutMk cId="3938300693" sldId="2147483668"/>
              <ac:spMk id="7" creationId="{800537AB-7E14-9018-1295-604119242B4B}"/>
            </ac:spMkLst>
          </pc:spChg>
          <pc:picChg chg="mod">
            <ac:chgData name="Lorette Kraaijenbrink" userId="0917a99d-20f3-4c9d-87b9-2fc8aceb5aa8" providerId="ADAL" clId="{4BD062EE-6E06-430E-BA67-2CFDD76DFC18}" dt="2022-11-23T17:03:08.002" v="236" actId="14826"/>
            <ac:picMkLst>
              <pc:docMk/>
              <pc:sldMasterMk cId="1979293232" sldId="2147483665"/>
              <pc:sldLayoutMk cId="3938300693" sldId="2147483668"/>
              <ac:picMk id="8" creationId="{B8E822EF-8F39-AD16-A0C1-9D3BFA6646A9}"/>
            </ac:picMkLst>
          </pc:picChg>
        </pc:sldLayoutChg>
        <pc:sldLayoutChg chg="add del mod replId">
          <pc:chgData name="Lorette Kraaijenbrink" userId="0917a99d-20f3-4c9d-87b9-2fc8aceb5aa8" providerId="ADAL" clId="{4BD062EE-6E06-430E-BA67-2CFDD76DFC18}" dt="2022-11-23T16:56:56.684" v="110" actId="2696"/>
          <pc:sldLayoutMkLst>
            <pc:docMk/>
            <pc:sldMasterMk cId="1979293232" sldId="2147483665"/>
            <pc:sldLayoutMk cId="2250872036" sldId="2147483669"/>
          </pc:sldLayoutMkLst>
        </pc:sldLayoutChg>
        <pc:sldLayoutChg chg="modSp add del mod modTransition">
          <pc:chgData name="Lorette Kraaijenbrink" userId="0917a99d-20f3-4c9d-87b9-2fc8aceb5aa8" providerId="ADAL" clId="{4BD062EE-6E06-430E-BA67-2CFDD76DFC18}" dt="2022-11-24T13:17:45.625" v="1372" actId="2696"/>
          <pc:sldLayoutMkLst>
            <pc:docMk/>
            <pc:sldMasterMk cId="1979293232" sldId="2147483665"/>
            <pc:sldLayoutMk cId="2858037300" sldId="2147483669"/>
          </pc:sldLayoutMkLst>
          <pc:spChg chg="mod">
            <ac:chgData name="Lorette Kraaijenbrink" userId="0917a99d-20f3-4c9d-87b9-2fc8aceb5aa8" providerId="ADAL" clId="{4BD062EE-6E06-430E-BA67-2CFDD76DFC18}" dt="2022-11-23T17:06:06.113" v="287"/>
            <ac:spMkLst>
              <pc:docMk/>
              <pc:sldMasterMk cId="1979293232" sldId="2147483665"/>
              <pc:sldLayoutMk cId="2858037300" sldId="2147483669"/>
              <ac:spMk id="7" creationId="{800537AB-7E14-9018-1295-604119242B4B}"/>
            </ac:spMkLst>
          </pc:spChg>
          <pc:picChg chg="mod">
            <ac:chgData name="Lorette Kraaijenbrink" userId="0917a99d-20f3-4c9d-87b9-2fc8aceb5aa8" providerId="ADAL" clId="{4BD062EE-6E06-430E-BA67-2CFDD76DFC18}" dt="2022-11-23T17:04:32.981" v="248" actId="14826"/>
            <ac:picMkLst>
              <pc:docMk/>
              <pc:sldMasterMk cId="1979293232" sldId="2147483665"/>
              <pc:sldLayoutMk cId="2858037300" sldId="2147483669"/>
              <ac:picMk id="8" creationId="{B8E822EF-8F39-AD16-A0C1-9D3BFA6646A9}"/>
            </ac:picMkLst>
          </pc:picChg>
        </pc:sldLayoutChg>
        <pc:sldLayoutChg chg="modSp add del mod ord modTransition">
          <pc:chgData name="Lorette Kraaijenbrink" userId="0917a99d-20f3-4c9d-87b9-2fc8aceb5aa8" providerId="ADAL" clId="{4BD062EE-6E06-430E-BA67-2CFDD76DFC18}" dt="2022-11-24T13:17:45.612" v="1369" actId="2696"/>
          <pc:sldLayoutMkLst>
            <pc:docMk/>
            <pc:sldMasterMk cId="1979293232" sldId="2147483665"/>
            <pc:sldLayoutMk cId="210242211" sldId="2147483670"/>
          </pc:sldLayoutMkLst>
          <pc:spChg chg="mod">
            <ac:chgData name="Lorette Kraaijenbrink" userId="0917a99d-20f3-4c9d-87b9-2fc8aceb5aa8" providerId="ADAL" clId="{4BD062EE-6E06-430E-BA67-2CFDD76DFC18}" dt="2022-11-24T13:15:56.430" v="1354" actId="20578"/>
            <ac:spMkLst>
              <pc:docMk/>
              <pc:sldMasterMk cId="1979293232" sldId="2147483665"/>
              <pc:sldLayoutMk cId="210242211" sldId="2147483670"/>
              <ac:spMk id="2" creationId="{21E3840C-4D25-46E8-9836-4BDB1F39A88F}"/>
            </ac:spMkLst>
          </pc:spChg>
          <pc:spChg chg="mod">
            <ac:chgData name="Lorette Kraaijenbrink" userId="0917a99d-20f3-4c9d-87b9-2fc8aceb5aa8" providerId="ADAL" clId="{4BD062EE-6E06-430E-BA67-2CFDD76DFC18}" dt="2022-11-24T13:15:56.430" v="1354" actId="20578"/>
            <ac:spMkLst>
              <pc:docMk/>
              <pc:sldMasterMk cId="1979293232" sldId="2147483665"/>
              <pc:sldLayoutMk cId="210242211" sldId="2147483670"/>
              <ac:spMk id="3" creationId="{C069C56F-0927-421A-9042-F357FF015A63}"/>
            </ac:spMkLst>
          </pc:spChg>
          <pc:spChg chg="mod">
            <ac:chgData name="Lorette Kraaijenbrink" userId="0917a99d-20f3-4c9d-87b9-2fc8aceb5aa8" providerId="ADAL" clId="{4BD062EE-6E06-430E-BA67-2CFDD76DFC18}" dt="2022-11-23T17:06:12.506" v="293" actId="20577"/>
            <ac:spMkLst>
              <pc:docMk/>
              <pc:sldMasterMk cId="1979293232" sldId="2147483665"/>
              <pc:sldLayoutMk cId="210242211" sldId="2147483670"/>
              <ac:spMk id="7" creationId="{800537AB-7E14-9018-1295-604119242B4B}"/>
            </ac:spMkLst>
          </pc:spChg>
          <pc:picChg chg="mod">
            <ac:chgData name="Lorette Kraaijenbrink" userId="0917a99d-20f3-4c9d-87b9-2fc8aceb5aa8" providerId="ADAL" clId="{4BD062EE-6E06-430E-BA67-2CFDD76DFC18}" dt="2022-11-23T17:04:52.910" v="250" actId="14826"/>
            <ac:picMkLst>
              <pc:docMk/>
              <pc:sldMasterMk cId="1979293232" sldId="2147483665"/>
              <pc:sldLayoutMk cId="210242211" sldId="2147483670"/>
              <ac:picMk id="8" creationId="{B8E822EF-8F39-AD16-A0C1-9D3BFA6646A9}"/>
            </ac:picMkLst>
          </pc:picChg>
        </pc:sldLayoutChg>
        <pc:sldLayoutChg chg="add del mod replId">
          <pc:chgData name="Lorette Kraaijenbrink" userId="0917a99d-20f3-4c9d-87b9-2fc8aceb5aa8" providerId="ADAL" clId="{4BD062EE-6E06-430E-BA67-2CFDD76DFC18}" dt="2022-11-23T16:56:57.719" v="111" actId="2696"/>
          <pc:sldLayoutMkLst>
            <pc:docMk/>
            <pc:sldMasterMk cId="1979293232" sldId="2147483665"/>
            <pc:sldLayoutMk cId="332681152" sldId="2147483670"/>
          </pc:sldLayoutMkLst>
        </pc:sldLayoutChg>
        <pc:sldLayoutChg chg="modSp add del mod ord replId modTransition">
          <pc:chgData name="Lorette Kraaijenbrink" userId="0917a99d-20f3-4c9d-87b9-2fc8aceb5aa8" providerId="ADAL" clId="{4BD062EE-6E06-430E-BA67-2CFDD76DFC18}" dt="2022-11-24T13:17:45.621" v="1371" actId="2696"/>
          <pc:sldLayoutMkLst>
            <pc:docMk/>
            <pc:sldMasterMk cId="1979293232" sldId="2147483665"/>
            <pc:sldLayoutMk cId="657664143" sldId="2147483671"/>
          </pc:sldLayoutMkLst>
          <pc:spChg chg="mod">
            <ac:chgData name="Lorette Kraaijenbrink" userId="0917a99d-20f3-4c9d-87b9-2fc8aceb5aa8" providerId="ADAL" clId="{4BD062EE-6E06-430E-BA67-2CFDD76DFC18}" dt="2022-11-23T17:06:23.406" v="297" actId="20577"/>
            <ac:spMkLst>
              <pc:docMk/>
              <pc:sldMasterMk cId="1979293232" sldId="2147483665"/>
              <pc:sldLayoutMk cId="657664143" sldId="2147483671"/>
              <ac:spMk id="7" creationId="{800537AB-7E14-9018-1295-604119242B4B}"/>
            </ac:spMkLst>
          </pc:spChg>
          <pc:picChg chg="mod">
            <ac:chgData name="Lorette Kraaijenbrink" userId="0917a99d-20f3-4c9d-87b9-2fc8aceb5aa8" providerId="ADAL" clId="{4BD062EE-6E06-430E-BA67-2CFDD76DFC18}" dt="2022-11-23T17:05:01.584" v="251" actId="14826"/>
            <ac:picMkLst>
              <pc:docMk/>
              <pc:sldMasterMk cId="1979293232" sldId="2147483665"/>
              <pc:sldLayoutMk cId="657664143" sldId="2147483671"/>
              <ac:picMk id="8" creationId="{B8E822EF-8F39-AD16-A0C1-9D3BFA6646A9}"/>
            </ac:picMkLst>
          </pc:picChg>
        </pc:sldLayoutChg>
        <pc:sldLayoutChg chg="add del mod replId">
          <pc:chgData name="Lorette Kraaijenbrink" userId="0917a99d-20f3-4c9d-87b9-2fc8aceb5aa8" providerId="ADAL" clId="{4BD062EE-6E06-430E-BA67-2CFDD76DFC18}" dt="2022-11-23T16:56:58.781" v="112" actId="2696"/>
          <pc:sldLayoutMkLst>
            <pc:docMk/>
            <pc:sldMasterMk cId="1979293232" sldId="2147483665"/>
            <pc:sldLayoutMk cId="3470362010" sldId="2147483671"/>
          </pc:sldLayoutMkLst>
        </pc:sldLayoutChg>
        <pc:sldLayoutChg chg="modSp add del mod replId modTransition">
          <pc:chgData name="Lorette Kraaijenbrink" userId="0917a99d-20f3-4c9d-87b9-2fc8aceb5aa8" providerId="ADAL" clId="{4BD062EE-6E06-430E-BA67-2CFDD76DFC18}" dt="2022-11-24T13:17:45.598" v="1367" actId="2696"/>
          <pc:sldLayoutMkLst>
            <pc:docMk/>
            <pc:sldMasterMk cId="1979293232" sldId="2147483665"/>
            <pc:sldLayoutMk cId="1380600805" sldId="2147483672"/>
          </pc:sldLayoutMkLst>
          <pc:spChg chg="mod">
            <ac:chgData name="Lorette Kraaijenbrink" userId="0917a99d-20f3-4c9d-87b9-2fc8aceb5aa8" providerId="ADAL" clId="{4BD062EE-6E06-430E-BA67-2CFDD76DFC18}" dt="2022-11-23T17:06:28.234" v="298"/>
            <ac:spMkLst>
              <pc:docMk/>
              <pc:sldMasterMk cId="1979293232" sldId="2147483665"/>
              <pc:sldLayoutMk cId="1380600805" sldId="2147483672"/>
              <ac:spMk id="7" creationId="{800537AB-7E14-9018-1295-604119242B4B}"/>
            </ac:spMkLst>
          </pc:spChg>
          <pc:picChg chg="mod">
            <ac:chgData name="Lorette Kraaijenbrink" userId="0917a99d-20f3-4c9d-87b9-2fc8aceb5aa8" providerId="ADAL" clId="{4BD062EE-6E06-430E-BA67-2CFDD76DFC18}" dt="2022-11-23T17:05:13.665" v="252" actId="14826"/>
            <ac:picMkLst>
              <pc:docMk/>
              <pc:sldMasterMk cId="1979293232" sldId="2147483665"/>
              <pc:sldLayoutMk cId="1380600805" sldId="2147483672"/>
              <ac:picMk id="8" creationId="{B8E822EF-8F39-AD16-A0C1-9D3BFA6646A9}"/>
            </ac:picMkLst>
          </pc:picChg>
        </pc:sldLayoutChg>
        <pc:sldLayoutChg chg="add del mod replId">
          <pc:chgData name="Lorette Kraaijenbrink" userId="0917a99d-20f3-4c9d-87b9-2fc8aceb5aa8" providerId="ADAL" clId="{4BD062EE-6E06-430E-BA67-2CFDD76DFC18}" dt="2022-11-23T16:56:59.899" v="113" actId="2696"/>
          <pc:sldLayoutMkLst>
            <pc:docMk/>
            <pc:sldMasterMk cId="1979293232" sldId="2147483665"/>
            <pc:sldLayoutMk cId="3767113473" sldId="2147483672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7:01.062" v="114" actId="2696"/>
          <pc:sldLayoutMkLst>
            <pc:docMk/>
            <pc:sldMasterMk cId="1979293232" sldId="2147483665"/>
            <pc:sldLayoutMk cId="617539032" sldId="2147483673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7:03.272" v="115" actId="2696"/>
          <pc:sldLayoutMkLst>
            <pc:docMk/>
            <pc:sldMasterMk cId="1979293232" sldId="2147483665"/>
            <pc:sldLayoutMk cId="3172672464" sldId="2147483674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7:04.416" v="116" actId="2696"/>
          <pc:sldLayoutMkLst>
            <pc:docMk/>
            <pc:sldMasterMk cId="1979293232" sldId="2147483665"/>
            <pc:sldLayoutMk cId="309740967" sldId="2147483675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7:05.556" v="117" actId="2696"/>
          <pc:sldLayoutMkLst>
            <pc:docMk/>
            <pc:sldMasterMk cId="1979293232" sldId="2147483665"/>
            <pc:sldLayoutMk cId="3265278060" sldId="2147483676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7:06.584" v="118" actId="2696"/>
          <pc:sldLayoutMkLst>
            <pc:docMk/>
            <pc:sldMasterMk cId="1979293232" sldId="2147483665"/>
            <pc:sldLayoutMk cId="1679113492" sldId="2147483677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7:07.654" v="119" actId="2696"/>
          <pc:sldLayoutMkLst>
            <pc:docMk/>
            <pc:sldMasterMk cId="1979293232" sldId="2147483665"/>
            <pc:sldLayoutMk cId="1254721364" sldId="2147483678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7:09.170" v="120" actId="2696"/>
          <pc:sldLayoutMkLst>
            <pc:docMk/>
            <pc:sldMasterMk cId="1979293232" sldId="2147483665"/>
            <pc:sldLayoutMk cId="881768552" sldId="2147483679"/>
          </pc:sldLayoutMkLst>
        </pc:sldLayoutChg>
      </pc:sldMasterChg>
      <pc:sldMasterChg chg="delSp add del mod addSldLayout delSldLayout modSldLayout sldLayoutOrd">
        <pc:chgData name="Lorette Kraaijenbrink" userId="0917a99d-20f3-4c9d-87b9-2fc8aceb5aa8" providerId="ADAL" clId="{4BD062EE-6E06-430E-BA67-2CFDD76DFC18}" dt="2022-11-24T13:17:56.559" v="1373" actId="2696"/>
        <pc:sldMasterMkLst>
          <pc:docMk/>
          <pc:sldMasterMk cId="3865435559" sldId="2147483666"/>
        </pc:sldMasterMkLst>
        <pc:spChg chg="del">
          <ac:chgData name="Lorette Kraaijenbrink" userId="0917a99d-20f3-4c9d-87b9-2fc8aceb5aa8" providerId="ADAL" clId="{4BD062EE-6E06-430E-BA67-2CFDD76DFC18}" dt="2022-11-23T16:57:49.461" v="130" actId="478"/>
          <ac:spMkLst>
            <pc:docMk/>
            <pc:sldMasterMk cId="3865435559" sldId="2147483666"/>
            <ac:spMk id="3" creationId="{CC648EFE-FFAB-4267-BA38-E959306FA941}"/>
          </ac:spMkLst>
        </pc:spChg>
        <pc:spChg chg="del">
          <ac:chgData name="Lorette Kraaijenbrink" userId="0917a99d-20f3-4c9d-87b9-2fc8aceb5aa8" providerId="ADAL" clId="{4BD062EE-6E06-430E-BA67-2CFDD76DFC18}" dt="2022-11-23T16:57:43.745" v="129" actId="478"/>
          <ac:spMkLst>
            <pc:docMk/>
            <pc:sldMasterMk cId="3865435559" sldId="2147483666"/>
            <ac:spMk id="6" creationId="{B972E754-755D-46C4-AD2E-E67DA7E2F270}"/>
          </ac:spMkLst>
        </pc:spChg>
        <pc:sldLayoutChg chg="addSp delSp modSp mod ord">
          <pc:chgData name="Lorette Kraaijenbrink" userId="0917a99d-20f3-4c9d-87b9-2fc8aceb5aa8" providerId="ADAL" clId="{4BD062EE-6E06-430E-BA67-2CFDD76DFC18}" dt="2022-11-23T16:58:22.638" v="131" actId="931"/>
          <pc:sldLayoutMkLst>
            <pc:docMk/>
            <pc:sldMasterMk cId="1979293232" sldId="2147483665"/>
            <pc:sldLayoutMk cId="107319942" sldId="2147483655"/>
          </pc:sldLayoutMkLst>
          <pc:spChg chg="del mod">
            <ac:chgData name="Lorette Kraaijenbrink" userId="0917a99d-20f3-4c9d-87b9-2fc8aceb5aa8" providerId="ADAL" clId="{4BD062EE-6E06-430E-BA67-2CFDD76DFC18}" dt="2022-11-23T16:57:37.350" v="128"/>
            <ac:spMkLst>
              <pc:docMk/>
              <pc:sldMasterMk cId="1979293232" sldId="2147483665"/>
              <pc:sldLayoutMk cId="107319942" sldId="2147483655"/>
              <ac:spMk id="2" creationId="{D6413EEC-7A82-462E-89CC-C64F773E8419}"/>
            </ac:spMkLst>
          </pc:spChg>
          <pc:spChg chg="del mod">
            <ac:chgData name="Lorette Kraaijenbrink" userId="0917a99d-20f3-4c9d-87b9-2fc8aceb5aa8" providerId="ADAL" clId="{4BD062EE-6E06-430E-BA67-2CFDD76DFC18}" dt="2022-11-23T16:57:37.350" v="128"/>
            <ac:spMkLst>
              <pc:docMk/>
              <pc:sldMasterMk cId="1979293232" sldId="2147483665"/>
              <pc:sldLayoutMk cId="107319942" sldId="2147483655"/>
              <ac:spMk id="3" creationId="{C007A6AC-0767-4779-BEC8-FFD55796C2CC}"/>
            </ac:spMkLst>
          </pc:spChg>
          <pc:spChg chg="del mod">
            <ac:chgData name="Lorette Kraaijenbrink" userId="0917a99d-20f3-4c9d-87b9-2fc8aceb5aa8" providerId="ADAL" clId="{4BD062EE-6E06-430E-BA67-2CFDD76DFC18}" dt="2022-11-23T16:57:37.350" v="128"/>
            <ac:spMkLst>
              <pc:docMk/>
              <pc:sldMasterMk cId="1979293232" sldId="2147483665"/>
              <pc:sldLayoutMk cId="107319942" sldId="2147483655"/>
              <ac:spMk id="4" creationId="{9973E2FD-4611-406B-A8DE-45D2D9CF54C7}"/>
            </ac:spMkLst>
          </pc:spChg>
          <pc:picChg chg="add mod">
            <ac:chgData name="Lorette Kraaijenbrink" userId="0917a99d-20f3-4c9d-87b9-2fc8aceb5aa8" providerId="ADAL" clId="{4BD062EE-6E06-430E-BA67-2CFDD76DFC18}" dt="2022-11-23T16:58:22.638" v="131" actId="931"/>
            <ac:picMkLst>
              <pc:docMk/>
              <pc:sldMasterMk cId="1979293232" sldId="2147483665"/>
              <pc:sldLayoutMk cId="107319942" sldId="2147483655"/>
              <ac:picMk id="7" creationId="{315A9071-CCED-13FA-433A-E59C60AC1B92}"/>
            </ac:picMkLst>
          </pc:picChg>
        </pc:sldLayoutChg>
        <pc:sldLayoutChg chg="add del mod replId">
          <pc:chgData name="Lorette Kraaijenbrink" userId="0917a99d-20f3-4c9d-87b9-2fc8aceb5aa8" providerId="ADAL" clId="{4BD062EE-6E06-430E-BA67-2CFDD76DFC18}" dt="2022-11-23T16:57:26.033" v="123" actId="2696"/>
          <pc:sldLayoutMkLst>
            <pc:docMk/>
            <pc:sldMasterMk cId="3865435559" sldId="2147483666"/>
            <pc:sldLayoutMk cId="3390494147" sldId="2147483667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7:26.877" v="124" actId="2696"/>
          <pc:sldLayoutMkLst>
            <pc:docMk/>
            <pc:sldMasterMk cId="3865435559" sldId="2147483666"/>
            <pc:sldLayoutMk cId="207186981" sldId="2147483668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7:27.487" v="125" actId="2696"/>
          <pc:sldLayoutMkLst>
            <pc:docMk/>
            <pc:sldMasterMk cId="3865435559" sldId="2147483666"/>
            <pc:sldLayoutMk cId="2890941638" sldId="2147483669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3T16:57:27.984" v="126" actId="2696"/>
          <pc:sldLayoutMkLst>
            <pc:docMk/>
            <pc:sldMasterMk cId="3865435559" sldId="2147483666"/>
            <pc:sldLayoutMk cId="2016781637" sldId="2147483670"/>
          </pc:sldLayoutMkLst>
        </pc:sldLayoutChg>
      </pc:sldMasterChg>
      <pc:sldMasterChg chg="delSp add mod addSldLayout delSldLayout modSldLayout sldLayoutOrd">
        <pc:chgData name="Lorette Kraaijenbrink" userId="0917a99d-20f3-4c9d-87b9-2fc8aceb5aa8" providerId="ADAL" clId="{4BD062EE-6E06-430E-BA67-2CFDD76DFC18}" dt="2022-11-24T14:54:07.812" v="4842" actId="20577"/>
        <pc:sldMasterMkLst>
          <pc:docMk/>
          <pc:sldMasterMk cId="2332119972" sldId="2147483679"/>
        </pc:sldMasterMkLst>
        <pc:spChg chg="del">
          <ac:chgData name="Lorette Kraaijenbrink" userId="0917a99d-20f3-4c9d-87b9-2fc8aceb5aa8" providerId="ADAL" clId="{4BD062EE-6E06-430E-BA67-2CFDD76DFC18}" dt="2022-11-24T13:34:04.407" v="1784" actId="478"/>
          <ac:spMkLst>
            <pc:docMk/>
            <pc:sldMasterMk cId="2332119972" sldId="2147483679"/>
            <ac:spMk id="2" creationId="{8528C9B6-A66F-439E-B034-787004EE807F}"/>
          </ac:spMkLst>
        </pc:spChg>
        <pc:spChg chg="del">
          <ac:chgData name="Lorette Kraaijenbrink" userId="0917a99d-20f3-4c9d-87b9-2fc8aceb5aa8" providerId="ADAL" clId="{4BD062EE-6E06-430E-BA67-2CFDD76DFC18}" dt="2022-11-24T13:33:54.031" v="1783" actId="478"/>
          <ac:spMkLst>
            <pc:docMk/>
            <pc:sldMasterMk cId="2332119972" sldId="2147483679"/>
            <ac:spMk id="3" creationId="{CC648EFE-FFAB-4267-BA38-E959306FA941}"/>
          </ac:spMkLst>
        </pc:spChg>
        <pc:sldLayoutChg chg="modSp mod ord">
          <pc:chgData name="Lorette Kraaijenbrink" userId="0917a99d-20f3-4c9d-87b9-2fc8aceb5aa8" providerId="ADAL" clId="{4BD062EE-6E06-430E-BA67-2CFDD76DFC18}" dt="2022-11-24T13:15:53.052" v="1353" actId="20578"/>
          <pc:sldLayoutMkLst>
            <pc:docMk/>
            <pc:sldMasterMk cId="1979293232" sldId="2147483665"/>
            <pc:sldLayoutMk cId="457311703" sldId="2147483649"/>
          </pc:sldLayoutMkLst>
          <pc:spChg chg="mod">
            <ac:chgData name="Lorette Kraaijenbrink" userId="0917a99d-20f3-4c9d-87b9-2fc8aceb5aa8" providerId="ADAL" clId="{4BD062EE-6E06-430E-BA67-2CFDD76DFC18}" dt="2022-11-24T13:15:53.052" v="1353" actId="20578"/>
            <ac:spMkLst>
              <pc:docMk/>
              <pc:sldMasterMk cId="1979293232" sldId="2147483665"/>
              <pc:sldLayoutMk cId="457311703" sldId="2147483649"/>
              <ac:spMk id="2" creationId="{21E3840C-4D25-46E8-9836-4BDB1F39A88F}"/>
            </ac:spMkLst>
          </pc:spChg>
          <pc:spChg chg="mod">
            <ac:chgData name="Lorette Kraaijenbrink" userId="0917a99d-20f3-4c9d-87b9-2fc8aceb5aa8" providerId="ADAL" clId="{4BD062EE-6E06-430E-BA67-2CFDD76DFC18}" dt="2022-11-24T13:15:53.052" v="1353" actId="20578"/>
            <ac:spMkLst>
              <pc:docMk/>
              <pc:sldMasterMk cId="1979293232" sldId="2147483665"/>
              <pc:sldLayoutMk cId="457311703" sldId="2147483649"/>
              <ac:spMk id="3" creationId="{C069C56F-0927-421A-9042-F357FF015A63}"/>
            </ac:spMkLst>
          </pc:spChg>
        </pc:sldLayoutChg>
        <pc:sldLayoutChg chg="mod ord">
          <pc:chgData name="Lorette Kraaijenbrink" userId="0917a99d-20f3-4c9d-87b9-2fc8aceb5aa8" providerId="ADAL" clId="{4BD062EE-6E06-430E-BA67-2CFDD76DFC18}" dt="2022-11-24T13:33:08.784" v="1775" actId="20578"/>
          <pc:sldLayoutMkLst>
            <pc:docMk/>
            <pc:sldMasterMk cId="1792300854" sldId="2147483701"/>
            <pc:sldLayoutMk cId="2410651619" sldId="2147483658"/>
          </pc:sldLayoutMkLst>
        </pc:sldLayoutChg>
        <pc:sldLayoutChg chg="modSp mod ord">
          <pc:chgData name="Lorette Kraaijenbrink" userId="0917a99d-20f3-4c9d-87b9-2fc8aceb5aa8" providerId="ADAL" clId="{4BD062EE-6E06-430E-BA67-2CFDD76DFC18}" dt="2022-11-24T13:15:53.052" v="1353" actId="20578"/>
          <pc:sldLayoutMkLst>
            <pc:docMk/>
            <pc:sldMasterMk cId="1979293232" sldId="2147483665"/>
            <pc:sldLayoutMk cId="210242211" sldId="2147483670"/>
          </pc:sldLayoutMkLst>
          <pc:spChg chg="mod">
            <ac:chgData name="Lorette Kraaijenbrink" userId="0917a99d-20f3-4c9d-87b9-2fc8aceb5aa8" providerId="ADAL" clId="{4BD062EE-6E06-430E-BA67-2CFDD76DFC18}" dt="2022-11-24T13:15:53.052" v="1353" actId="20578"/>
            <ac:spMkLst>
              <pc:docMk/>
              <pc:sldMasterMk cId="1979293232" sldId="2147483665"/>
              <pc:sldLayoutMk cId="210242211" sldId="2147483670"/>
              <ac:spMk id="2" creationId="{21E3840C-4D25-46E8-9836-4BDB1F39A88F}"/>
            </ac:spMkLst>
          </pc:spChg>
          <pc:spChg chg="mod">
            <ac:chgData name="Lorette Kraaijenbrink" userId="0917a99d-20f3-4c9d-87b9-2fc8aceb5aa8" providerId="ADAL" clId="{4BD062EE-6E06-430E-BA67-2CFDD76DFC18}" dt="2022-11-24T13:15:53.052" v="1353" actId="20578"/>
            <ac:spMkLst>
              <pc:docMk/>
              <pc:sldMasterMk cId="1979293232" sldId="2147483665"/>
              <pc:sldLayoutMk cId="210242211" sldId="2147483670"/>
              <ac:spMk id="3" creationId="{C069C56F-0927-421A-9042-F357FF015A63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4:52:48.180" v="4774" actId="20577"/>
          <pc:sldLayoutMkLst>
            <pc:docMk/>
            <pc:sldMasterMk cId="2332119972" sldId="2147483679"/>
            <pc:sldLayoutMk cId="1580771052" sldId="2147483680"/>
          </pc:sldLayoutMkLst>
          <pc:spChg chg="add mod">
            <ac:chgData name="Lorette Kraaijenbrink" userId="0917a99d-20f3-4c9d-87b9-2fc8aceb5aa8" providerId="ADAL" clId="{4BD062EE-6E06-430E-BA67-2CFDD76DFC18}" dt="2022-11-24T13:54:30.818" v="2321"/>
            <ac:spMkLst>
              <pc:docMk/>
              <pc:sldMasterMk cId="2332119972" sldId="2147483679"/>
              <pc:sldLayoutMk cId="1580771052" sldId="2147483680"/>
              <ac:spMk id="4" creationId="{BAA75C38-D7A1-5531-816C-DC1F8EC4DBCD}"/>
            </ac:spMkLst>
          </pc:spChg>
          <pc:spChg chg="add mod">
            <ac:chgData name="Lorette Kraaijenbrink" userId="0917a99d-20f3-4c9d-87b9-2fc8aceb5aa8" providerId="ADAL" clId="{4BD062EE-6E06-430E-BA67-2CFDD76DFC18}" dt="2022-11-24T14:52:48.180" v="4774" actId="20577"/>
            <ac:spMkLst>
              <pc:docMk/>
              <pc:sldMasterMk cId="2332119972" sldId="2147483679"/>
              <pc:sldLayoutMk cId="1580771052" sldId="2147483680"/>
              <ac:spMk id="5" creationId="{9554D153-8C97-DA15-4429-37C39204967F}"/>
            </ac:spMkLst>
          </pc:spChg>
          <pc:spChg chg="mod">
            <ac:chgData name="Lorette Kraaijenbrink" userId="0917a99d-20f3-4c9d-87b9-2fc8aceb5aa8" providerId="ADAL" clId="{4BD062EE-6E06-430E-BA67-2CFDD76DFC18}" dt="2022-11-24T14:44:17.604" v="4232" actId="207"/>
            <ac:spMkLst>
              <pc:docMk/>
              <pc:sldMasterMk cId="2332119972" sldId="2147483679"/>
              <pc:sldLayoutMk cId="1580771052" sldId="2147483680"/>
              <ac:spMk id="7" creationId="{800537AB-7E14-9018-1295-604119242B4B}"/>
            </ac:spMkLst>
          </pc:spChg>
          <pc:spChg chg="mod">
            <ac:chgData name="Lorette Kraaijenbrink" userId="0917a99d-20f3-4c9d-87b9-2fc8aceb5aa8" providerId="ADAL" clId="{4BD062EE-6E06-430E-BA67-2CFDD76DFC18}" dt="2022-11-24T14:52:00.596" v="4715" actId="14100"/>
            <ac:spMkLst>
              <pc:docMk/>
              <pc:sldMasterMk cId="2332119972" sldId="2147483679"/>
              <pc:sldLayoutMk cId="1580771052" sldId="2147483680"/>
              <ac:spMk id="16" creationId="{27C50EDA-4C85-2DD2-0AEC-82FD3374436F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4:52:53.258" v="4775"/>
          <pc:sldLayoutMkLst>
            <pc:docMk/>
            <pc:sldMasterMk cId="2332119972" sldId="2147483679"/>
            <pc:sldLayoutMk cId="3147409038" sldId="2147483681"/>
          </pc:sldLayoutMkLst>
          <pc:spChg chg="add mod">
            <ac:chgData name="Lorette Kraaijenbrink" userId="0917a99d-20f3-4c9d-87b9-2fc8aceb5aa8" providerId="ADAL" clId="{4BD062EE-6E06-430E-BA67-2CFDD76DFC18}" dt="2022-11-24T13:54:32.673" v="2322"/>
            <ac:spMkLst>
              <pc:docMk/>
              <pc:sldMasterMk cId="2332119972" sldId="2147483679"/>
              <pc:sldLayoutMk cId="3147409038" sldId="2147483681"/>
              <ac:spMk id="4" creationId="{2D6A47A1-223B-5E32-CEF5-7D23EC99D130}"/>
            </ac:spMkLst>
          </pc:spChg>
          <pc:spChg chg="add mod">
            <ac:chgData name="Lorette Kraaijenbrink" userId="0917a99d-20f3-4c9d-87b9-2fc8aceb5aa8" providerId="ADAL" clId="{4BD062EE-6E06-430E-BA67-2CFDD76DFC18}" dt="2022-11-24T14:52:53.258" v="4775"/>
            <ac:spMkLst>
              <pc:docMk/>
              <pc:sldMasterMk cId="2332119972" sldId="2147483679"/>
              <pc:sldLayoutMk cId="3147409038" sldId="2147483681"/>
              <ac:spMk id="5" creationId="{93D50540-B18C-E8F9-B70B-D5EC768FFF2E}"/>
            </ac:spMkLst>
          </pc:spChg>
          <pc:spChg chg="mod">
            <ac:chgData name="Lorette Kraaijenbrink" userId="0917a99d-20f3-4c9d-87b9-2fc8aceb5aa8" providerId="ADAL" clId="{4BD062EE-6E06-430E-BA67-2CFDD76DFC18}" dt="2022-11-24T14:44:19.668" v="4233" actId="207"/>
            <ac:spMkLst>
              <pc:docMk/>
              <pc:sldMasterMk cId="2332119972" sldId="2147483679"/>
              <pc:sldLayoutMk cId="3147409038" sldId="2147483681"/>
              <ac:spMk id="7" creationId="{800537AB-7E14-9018-1295-604119242B4B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4:52:54.693" v="4776"/>
          <pc:sldLayoutMkLst>
            <pc:docMk/>
            <pc:sldMasterMk cId="2332119972" sldId="2147483679"/>
            <pc:sldLayoutMk cId="2991993989" sldId="2147483682"/>
          </pc:sldLayoutMkLst>
          <pc:spChg chg="add mod">
            <ac:chgData name="Lorette Kraaijenbrink" userId="0917a99d-20f3-4c9d-87b9-2fc8aceb5aa8" providerId="ADAL" clId="{4BD062EE-6E06-430E-BA67-2CFDD76DFC18}" dt="2022-11-24T13:54:33.899" v="2323"/>
            <ac:spMkLst>
              <pc:docMk/>
              <pc:sldMasterMk cId="2332119972" sldId="2147483679"/>
              <pc:sldLayoutMk cId="2991993989" sldId="2147483682"/>
              <ac:spMk id="4" creationId="{21343F48-17D6-D6A9-7F16-56ACD1DDB1B5}"/>
            </ac:spMkLst>
          </pc:spChg>
          <pc:spChg chg="add mod">
            <ac:chgData name="Lorette Kraaijenbrink" userId="0917a99d-20f3-4c9d-87b9-2fc8aceb5aa8" providerId="ADAL" clId="{4BD062EE-6E06-430E-BA67-2CFDD76DFC18}" dt="2022-11-24T14:52:54.693" v="4776"/>
            <ac:spMkLst>
              <pc:docMk/>
              <pc:sldMasterMk cId="2332119972" sldId="2147483679"/>
              <pc:sldLayoutMk cId="2991993989" sldId="2147483682"/>
              <ac:spMk id="6" creationId="{B382CB93-6176-64F2-DD46-32BA436237FD}"/>
            </ac:spMkLst>
          </pc:spChg>
          <pc:spChg chg="mod">
            <ac:chgData name="Lorette Kraaijenbrink" userId="0917a99d-20f3-4c9d-87b9-2fc8aceb5aa8" providerId="ADAL" clId="{4BD062EE-6E06-430E-BA67-2CFDD76DFC18}" dt="2022-11-24T14:44:21.196" v="4234" actId="207"/>
            <ac:spMkLst>
              <pc:docMk/>
              <pc:sldMasterMk cId="2332119972" sldId="2147483679"/>
              <pc:sldLayoutMk cId="2991993989" sldId="2147483682"/>
              <ac:spMk id="7" creationId="{800537AB-7E14-9018-1295-604119242B4B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4:53:07.733" v="4789" actId="20577"/>
          <pc:sldLayoutMkLst>
            <pc:docMk/>
            <pc:sldMasterMk cId="2332119972" sldId="2147483679"/>
            <pc:sldLayoutMk cId="2144547964" sldId="2147483683"/>
          </pc:sldLayoutMkLst>
          <pc:spChg chg="add mod">
            <ac:chgData name="Lorette Kraaijenbrink" userId="0917a99d-20f3-4c9d-87b9-2fc8aceb5aa8" providerId="ADAL" clId="{4BD062EE-6E06-430E-BA67-2CFDD76DFC18}" dt="2022-11-24T13:54:34.698" v="2324"/>
            <ac:spMkLst>
              <pc:docMk/>
              <pc:sldMasterMk cId="2332119972" sldId="2147483679"/>
              <pc:sldLayoutMk cId="2144547964" sldId="2147483683"/>
              <ac:spMk id="6" creationId="{776E62E0-1CB8-B4F9-B849-9AFC52FD9A31}"/>
            </ac:spMkLst>
          </pc:spChg>
          <pc:spChg chg="mod">
            <ac:chgData name="Lorette Kraaijenbrink" userId="0917a99d-20f3-4c9d-87b9-2fc8aceb5aa8" providerId="ADAL" clId="{4BD062EE-6E06-430E-BA67-2CFDD76DFC18}" dt="2022-11-24T14:45:45.700" v="4257" actId="207"/>
            <ac:spMkLst>
              <pc:docMk/>
              <pc:sldMasterMk cId="2332119972" sldId="2147483679"/>
              <pc:sldLayoutMk cId="2144547964" sldId="2147483683"/>
              <ac:spMk id="7" creationId="{800537AB-7E14-9018-1295-604119242B4B}"/>
            </ac:spMkLst>
          </pc:spChg>
          <pc:spChg chg="add mod">
            <ac:chgData name="Lorette Kraaijenbrink" userId="0917a99d-20f3-4c9d-87b9-2fc8aceb5aa8" providerId="ADAL" clId="{4BD062EE-6E06-430E-BA67-2CFDD76DFC18}" dt="2022-11-24T14:53:07.733" v="4789" actId="20577"/>
            <ac:spMkLst>
              <pc:docMk/>
              <pc:sldMasterMk cId="2332119972" sldId="2147483679"/>
              <pc:sldLayoutMk cId="2144547964" sldId="2147483683"/>
              <ac:spMk id="8" creationId="{56174161-9279-03A8-5FC1-1D60FEB5CF67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4:54:07.812" v="4842" actId="20577"/>
          <pc:sldLayoutMkLst>
            <pc:docMk/>
            <pc:sldMasterMk cId="2332119972" sldId="2147483679"/>
            <pc:sldLayoutMk cId="1461360749" sldId="2147483684"/>
          </pc:sldLayoutMkLst>
          <pc:spChg chg="add mod">
            <ac:chgData name="Lorette Kraaijenbrink" userId="0917a99d-20f3-4c9d-87b9-2fc8aceb5aa8" providerId="ADAL" clId="{4BD062EE-6E06-430E-BA67-2CFDD76DFC18}" dt="2022-11-24T13:54:35.654" v="2325"/>
            <ac:spMkLst>
              <pc:docMk/>
              <pc:sldMasterMk cId="2332119972" sldId="2147483679"/>
              <pc:sldLayoutMk cId="1461360749" sldId="2147483684"/>
              <ac:spMk id="6" creationId="{516337EC-B7EE-63E4-BEFE-B698B31C28BB}"/>
            </ac:spMkLst>
          </pc:spChg>
          <pc:spChg chg="mod">
            <ac:chgData name="Lorette Kraaijenbrink" userId="0917a99d-20f3-4c9d-87b9-2fc8aceb5aa8" providerId="ADAL" clId="{4BD062EE-6E06-430E-BA67-2CFDD76DFC18}" dt="2022-11-24T14:46:14.839" v="4262" actId="207"/>
            <ac:spMkLst>
              <pc:docMk/>
              <pc:sldMasterMk cId="2332119972" sldId="2147483679"/>
              <pc:sldLayoutMk cId="1461360749" sldId="2147483684"/>
              <ac:spMk id="7" creationId="{800537AB-7E14-9018-1295-604119242B4B}"/>
            </ac:spMkLst>
          </pc:spChg>
          <pc:spChg chg="add mod">
            <ac:chgData name="Lorette Kraaijenbrink" userId="0917a99d-20f3-4c9d-87b9-2fc8aceb5aa8" providerId="ADAL" clId="{4BD062EE-6E06-430E-BA67-2CFDD76DFC18}" dt="2022-11-24T14:54:07.812" v="4842" actId="20577"/>
            <ac:spMkLst>
              <pc:docMk/>
              <pc:sldMasterMk cId="2332119972" sldId="2147483679"/>
              <pc:sldLayoutMk cId="1461360749" sldId="2147483684"/>
              <ac:spMk id="8" creationId="{8545943D-AA7D-D789-AB83-8039D4F34F66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4:53:46.626" v="4833" actId="20577"/>
          <pc:sldLayoutMkLst>
            <pc:docMk/>
            <pc:sldMasterMk cId="2332119972" sldId="2147483679"/>
            <pc:sldLayoutMk cId="1820367008" sldId="2147483685"/>
          </pc:sldLayoutMkLst>
          <pc:spChg chg="add mod">
            <ac:chgData name="Lorette Kraaijenbrink" userId="0917a99d-20f3-4c9d-87b9-2fc8aceb5aa8" providerId="ADAL" clId="{4BD062EE-6E06-430E-BA67-2CFDD76DFC18}" dt="2022-11-24T13:54:36.435" v="2326"/>
            <ac:spMkLst>
              <pc:docMk/>
              <pc:sldMasterMk cId="2332119972" sldId="2147483679"/>
              <pc:sldLayoutMk cId="1820367008" sldId="2147483685"/>
              <ac:spMk id="6" creationId="{556C94A6-3F15-D0D8-3581-51006F41C8E3}"/>
            </ac:spMkLst>
          </pc:spChg>
          <pc:spChg chg="mod">
            <ac:chgData name="Lorette Kraaijenbrink" userId="0917a99d-20f3-4c9d-87b9-2fc8aceb5aa8" providerId="ADAL" clId="{4BD062EE-6E06-430E-BA67-2CFDD76DFC18}" dt="2022-11-24T14:44:24.715" v="4235" actId="207"/>
            <ac:spMkLst>
              <pc:docMk/>
              <pc:sldMasterMk cId="2332119972" sldId="2147483679"/>
              <pc:sldLayoutMk cId="1820367008" sldId="2147483685"/>
              <ac:spMk id="7" creationId="{800537AB-7E14-9018-1295-604119242B4B}"/>
            </ac:spMkLst>
          </pc:spChg>
          <pc:spChg chg="add mod">
            <ac:chgData name="Lorette Kraaijenbrink" userId="0917a99d-20f3-4c9d-87b9-2fc8aceb5aa8" providerId="ADAL" clId="{4BD062EE-6E06-430E-BA67-2CFDD76DFC18}" dt="2022-11-24T14:53:46.626" v="4833" actId="20577"/>
            <ac:spMkLst>
              <pc:docMk/>
              <pc:sldMasterMk cId="2332119972" sldId="2147483679"/>
              <pc:sldLayoutMk cId="1820367008" sldId="2147483685"/>
              <ac:spMk id="8" creationId="{77FBA561-4C90-4768-7003-15101F51123A}"/>
            </ac:spMkLst>
          </pc:spChg>
        </pc:sldLayoutChg>
        <pc:sldLayoutChg chg="add del mod replId">
          <pc:chgData name="Lorette Kraaijenbrink" userId="0917a99d-20f3-4c9d-87b9-2fc8aceb5aa8" providerId="ADAL" clId="{4BD062EE-6E06-430E-BA67-2CFDD76DFC18}" dt="2022-11-24T13:14:53.993" v="1342" actId="2696"/>
          <pc:sldLayoutMkLst>
            <pc:docMk/>
            <pc:sldMasterMk cId="2332119972" sldId="2147483679"/>
            <pc:sldLayoutMk cId="235310335" sldId="2147483686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4:55.157" v="1343" actId="2696"/>
          <pc:sldLayoutMkLst>
            <pc:docMk/>
            <pc:sldMasterMk cId="2332119972" sldId="2147483679"/>
            <pc:sldLayoutMk cId="524328762" sldId="2147483687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4:56.593" v="1344" actId="2696"/>
          <pc:sldLayoutMkLst>
            <pc:docMk/>
            <pc:sldMasterMk cId="2332119972" sldId="2147483679"/>
            <pc:sldLayoutMk cId="811125121" sldId="2147483688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4:57.832" v="1345" actId="2696"/>
          <pc:sldLayoutMkLst>
            <pc:docMk/>
            <pc:sldMasterMk cId="2332119972" sldId="2147483679"/>
            <pc:sldLayoutMk cId="1089843659" sldId="2147483689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4:58.930" v="1346" actId="2696"/>
          <pc:sldLayoutMkLst>
            <pc:docMk/>
            <pc:sldMasterMk cId="2332119972" sldId="2147483679"/>
            <pc:sldLayoutMk cId="1432319261" sldId="2147483690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5:00.033" v="1347" actId="2696"/>
          <pc:sldLayoutMkLst>
            <pc:docMk/>
            <pc:sldMasterMk cId="2332119972" sldId="2147483679"/>
            <pc:sldLayoutMk cId="371867280" sldId="2147483691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5:01.404" v="1348" actId="2696"/>
          <pc:sldLayoutMkLst>
            <pc:docMk/>
            <pc:sldMasterMk cId="2332119972" sldId="2147483679"/>
            <pc:sldLayoutMk cId="3480104029" sldId="2147483692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5:02.860" v="1349" actId="2696"/>
          <pc:sldLayoutMkLst>
            <pc:docMk/>
            <pc:sldMasterMk cId="2332119972" sldId="2147483679"/>
            <pc:sldLayoutMk cId="2334743066" sldId="2147483693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5:05.220" v="1350" actId="2696"/>
          <pc:sldLayoutMkLst>
            <pc:docMk/>
            <pc:sldMasterMk cId="2332119972" sldId="2147483679"/>
            <pc:sldLayoutMk cId="2239101191" sldId="2147483694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5:07.074" v="1351" actId="2696"/>
          <pc:sldLayoutMkLst>
            <pc:docMk/>
            <pc:sldMasterMk cId="2332119972" sldId="2147483679"/>
            <pc:sldLayoutMk cId="3810032629" sldId="2147483695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6:16.018" v="1357" actId="2696"/>
          <pc:sldLayoutMkLst>
            <pc:docMk/>
            <pc:sldMasterMk cId="2332119972" sldId="2147483679"/>
            <pc:sldLayoutMk cId="383527953" sldId="2147483696"/>
          </pc:sldLayoutMkLst>
        </pc:sldLayoutChg>
      </pc:sldMasterChg>
      <pc:sldMasterChg chg="del delSldLayout">
        <pc:chgData name="Lorette Kraaijenbrink" userId="0917a99d-20f3-4c9d-87b9-2fc8aceb5aa8" providerId="ADAL" clId="{4BD062EE-6E06-430E-BA67-2CFDD76DFC18}" dt="2022-11-23T15:59:58.663" v="23" actId="2696"/>
        <pc:sldMasterMkLst>
          <pc:docMk/>
          <pc:sldMasterMk cId="4168208426" sldId="2147483681"/>
        </pc:sldMasterMkLst>
        <pc:sldLayoutChg chg="del">
          <pc:chgData name="Lorette Kraaijenbrink" userId="0917a99d-20f3-4c9d-87b9-2fc8aceb5aa8" providerId="ADAL" clId="{4BD062EE-6E06-430E-BA67-2CFDD76DFC18}" dt="2022-11-23T15:59:58.412" v="13" actId="2696"/>
          <pc:sldLayoutMkLst>
            <pc:docMk/>
            <pc:sldMasterMk cId="4168208426" sldId="2147483681"/>
            <pc:sldLayoutMk cId="1422621372" sldId="2147483682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8.415" v="14" actId="2696"/>
          <pc:sldLayoutMkLst>
            <pc:docMk/>
            <pc:sldMasterMk cId="4168208426" sldId="2147483681"/>
            <pc:sldLayoutMk cId="1619090816" sldId="2147483683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8.419" v="15" actId="2696"/>
          <pc:sldLayoutMkLst>
            <pc:docMk/>
            <pc:sldMasterMk cId="4168208426" sldId="2147483681"/>
            <pc:sldLayoutMk cId="3921328818" sldId="2147483684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8.423" v="16" actId="2696"/>
          <pc:sldLayoutMkLst>
            <pc:docMk/>
            <pc:sldMasterMk cId="4168208426" sldId="2147483681"/>
            <pc:sldLayoutMk cId="1052089901" sldId="2147483685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8.426" v="17" actId="2696"/>
          <pc:sldLayoutMkLst>
            <pc:docMk/>
            <pc:sldMasterMk cId="4168208426" sldId="2147483681"/>
            <pc:sldLayoutMk cId="682508082" sldId="2147483686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8.430" v="18" actId="2696"/>
          <pc:sldLayoutMkLst>
            <pc:docMk/>
            <pc:sldMasterMk cId="4168208426" sldId="2147483681"/>
            <pc:sldLayoutMk cId="810373036" sldId="2147483687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8.435" v="19" actId="2696"/>
          <pc:sldLayoutMkLst>
            <pc:docMk/>
            <pc:sldMasterMk cId="4168208426" sldId="2147483681"/>
            <pc:sldLayoutMk cId="3699184907" sldId="2147483688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8.438" v="20" actId="2696"/>
          <pc:sldLayoutMkLst>
            <pc:docMk/>
            <pc:sldMasterMk cId="4168208426" sldId="2147483681"/>
            <pc:sldLayoutMk cId="2264431549" sldId="2147483689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8.440" v="21" actId="2696"/>
          <pc:sldLayoutMkLst>
            <pc:docMk/>
            <pc:sldMasterMk cId="4168208426" sldId="2147483681"/>
            <pc:sldLayoutMk cId="3590501648" sldId="2147483690"/>
          </pc:sldLayoutMkLst>
        </pc:sldLayoutChg>
        <pc:sldLayoutChg chg="del">
          <pc:chgData name="Lorette Kraaijenbrink" userId="0917a99d-20f3-4c9d-87b9-2fc8aceb5aa8" providerId="ADAL" clId="{4BD062EE-6E06-430E-BA67-2CFDD76DFC18}" dt="2022-11-23T15:59:58.653" v="22" actId="2696"/>
          <pc:sldLayoutMkLst>
            <pc:docMk/>
            <pc:sldMasterMk cId="4168208426" sldId="2147483681"/>
            <pc:sldLayoutMk cId="3363863331" sldId="2147483691"/>
          </pc:sldLayoutMkLst>
        </pc:sldLayoutChg>
      </pc:sldMasterChg>
      <pc:sldMasterChg chg="delSp add mod addSldLayout delSldLayout modSldLayout sldLayoutOrd">
        <pc:chgData name="Lorette Kraaijenbrink" userId="0917a99d-20f3-4c9d-87b9-2fc8aceb5aa8" providerId="ADAL" clId="{4BD062EE-6E06-430E-BA67-2CFDD76DFC18}" dt="2022-11-24T15:23:24.182" v="5840"/>
        <pc:sldMasterMkLst>
          <pc:docMk/>
          <pc:sldMasterMk cId="2554990760" sldId="2147483686"/>
        </pc:sldMasterMkLst>
        <pc:spChg chg="del">
          <ac:chgData name="Lorette Kraaijenbrink" userId="0917a99d-20f3-4c9d-87b9-2fc8aceb5aa8" providerId="ADAL" clId="{4BD062EE-6E06-430E-BA67-2CFDD76DFC18}" dt="2022-11-24T13:34:13.285" v="1787" actId="478"/>
          <ac:spMkLst>
            <pc:docMk/>
            <pc:sldMasterMk cId="2554990760" sldId="2147483686"/>
            <ac:spMk id="2" creationId="{8528C9B6-A66F-439E-B034-787004EE807F}"/>
          </ac:spMkLst>
        </pc:spChg>
        <pc:spChg chg="del">
          <ac:chgData name="Lorette Kraaijenbrink" userId="0917a99d-20f3-4c9d-87b9-2fc8aceb5aa8" providerId="ADAL" clId="{4BD062EE-6E06-430E-BA67-2CFDD76DFC18}" dt="2022-11-24T13:34:14.982" v="1788" actId="478"/>
          <ac:spMkLst>
            <pc:docMk/>
            <pc:sldMasterMk cId="2554990760" sldId="2147483686"/>
            <ac:spMk id="3" creationId="{CC648EFE-FFAB-4267-BA38-E959306FA941}"/>
          </ac:spMkLst>
        </pc:spChg>
        <pc:spChg chg="del">
          <ac:chgData name="Lorette Kraaijenbrink" userId="0917a99d-20f3-4c9d-87b9-2fc8aceb5aa8" providerId="ADAL" clId="{4BD062EE-6E06-430E-BA67-2CFDD76DFC18}" dt="2022-11-24T13:44:24.852" v="2286" actId="478"/>
          <ac:spMkLst>
            <pc:docMk/>
            <pc:sldMasterMk cId="2554990760" sldId="2147483686"/>
            <ac:spMk id="6" creationId="{B972E754-755D-46C4-AD2E-E67DA7E2F270}"/>
          </ac:spMkLst>
        </pc:spChg>
        <pc:spChg chg="del">
          <ac:chgData name="Lorette Kraaijenbrink" userId="0917a99d-20f3-4c9d-87b9-2fc8aceb5aa8" providerId="ADAL" clId="{4BD062EE-6E06-430E-BA67-2CFDD76DFC18}" dt="2022-11-24T13:44:26.550" v="2287" actId="478"/>
          <ac:spMkLst>
            <pc:docMk/>
            <pc:sldMasterMk cId="2554990760" sldId="2147483686"/>
            <ac:spMk id="7" creationId="{E6F9BB5F-5361-D1D3-1DA3-5978C2E48AC3}"/>
          </ac:spMkLst>
        </pc:spChg>
        <pc:sldLayoutChg chg="mod ord">
          <pc:chgData name="Lorette Kraaijenbrink" userId="0917a99d-20f3-4c9d-87b9-2fc8aceb5aa8" providerId="ADAL" clId="{4BD062EE-6E06-430E-BA67-2CFDD76DFC18}" dt="2022-11-24T13:33:14.946" v="1778" actId="20578"/>
          <pc:sldLayoutMkLst>
            <pc:docMk/>
            <pc:sldMasterMk cId="1792300854" sldId="2147483701"/>
            <pc:sldLayoutMk cId="2410651619" sldId="2147483658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6:45.481" v="1360" actId="2696"/>
          <pc:sldLayoutMkLst>
            <pc:docMk/>
            <pc:sldMasterMk cId="2554990760" sldId="2147483686"/>
            <pc:sldLayoutMk cId="1152310320" sldId="2147483687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6:46.506" v="1361" actId="2696"/>
          <pc:sldLayoutMkLst>
            <pc:docMk/>
            <pc:sldMasterMk cId="2554990760" sldId="2147483686"/>
            <pc:sldLayoutMk cId="2256217870" sldId="2147483688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6:47.809" v="1362" actId="2696"/>
          <pc:sldLayoutMkLst>
            <pc:docMk/>
            <pc:sldMasterMk cId="2554990760" sldId="2147483686"/>
            <pc:sldLayoutMk cId="1100681211" sldId="2147483689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6:49.094" v="1363" actId="2696"/>
          <pc:sldLayoutMkLst>
            <pc:docMk/>
            <pc:sldMasterMk cId="2554990760" sldId="2147483686"/>
            <pc:sldLayoutMk cId="989523299" sldId="2147483690"/>
          </pc:sldLayoutMkLst>
        </pc:sldLayoutChg>
        <pc:sldLayoutChg chg="addSp delSp modSp add mod replId">
          <pc:chgData name="Lorette Kraaijenbrink" userId="0917a99d-20f3-4c9d-87b9-2fc8aceb5aa8" providerId="ADAL" clId="{4BD062EE-6E06-430E-BA67-2CFDD76DFC18}" dt="2022-11-24T14:59:53.527" v="5296"/>
          <pc:sldLayoutMkLst>
            <pc:docMk/>
            <pc:sldMasterMk cId="2554990760" sldId="2147483686"/>
            <pc:sldLayoutMk cId="1400876325" sldId="2147483691"/>
          </pc:sldLayoutMkLst>
          <pc:spChg chg="add mod">
            <ac:chgData name="Lorette Kraaijenbrink" userId="0917a99d-20f3-4c9d-87b9-2fc8aceb5aa8" providerId="ADAL" clId="{4BD062EE-6E06-430E-BA67-2CFDD76DFC18}" dt="2022-11-24T14:59:04.591" v="5283"/>
            <ac:spMkLst>
              <pc:docMk/>
              <pc:sldMasterMk cId="2554990760" sldId="2147483686"/>
              <pc:sldLayoutMk cId="1400876325" sldId="2147483691"/>
              <ac:spMk id="4" creationId="{DF6A1DCE-B92A-7908-EAFE-EC466137EE14}"/>
            </ac:spMkLst>
          </pc:spChg>
          <pc:spChg chg="add del mod">
            <ac:chgData name="Lorette Kraaijenbrink" userId="0917a99d-20f3-4c9d-87b9-2fc8aceb5aa8" providerId="ADAL" clId="{4BD062EE-6E06-430E-BA67-2CFDD76DFC18}" dt="2022-11-24T14:59:45.706" v="5295"/>
            <ac:spMkLst>
              <pc:docMk/>
              <pc:sldMasterMk cId="2554990760" sldId="2147483686"/>
              <pc:sldLayoutMk cId="1400876325" sldId="2147483691"/>
              <ac:spMk id="5" creationId="{15AC1CB5-4F00-D4E0-1DC3-B453B36ED1F3}"/>
            </ac:spMkLst>
          </pc:spChg>
          <pc:spChg chg="add mod">
            <ac:chgData name="Lorette Kraaijenbrink" userId="0917a99d-20f3-4c9d-87b9-2fc8aceb5aa8" providerId="ADAL" clId="{4BD062EE-6E06-430E-BA67-2CFDD76DFC18}" dt="2022-11-24T14:59:53.527" v="5296"/>
            <ac:spMkLst>
              <pc:docMk/>
              <pc:sldMasterMk cId="2554990760" sldId="2147483686"/>
              <pc:sldLayoutMk cId="1400876325" sldId="2147483691"/>
              <ac:spMk id="6" creationId="{5F09DAE3-B05A-CB19-1F78-9FFE699B9D20}"/>
            </ac:spMkLst>
          </pc:spChg>
          <pc:spChg chg="mod">
            <ac:chgData name="Lorette Kraaijenbrink" userId="0917a99d-20f3-4c9d-87b9-2fc8aceb5aa8" providerId="ADAL" clId="{4BD062EE-6E06-430E-BA67-2CFDD76DFC18}" dt="2022-11-24T14:45:02.892" v="4244" actId="207"/>
            <ac:spMkLst>
              <pc:docMk/>
              <pc:sldMasterMk cId="2554990760" sldId="2147483686"/>
              <pc:sldLayoutMk cId="1400876325" sldId="2147483691"/>
              <ac:spMk id="7" creationId="{800537AB-7E14-9018-1295-604119242B4B}"/>
            </ac:spMkLst>
          </pc:spChg>
        </pc:sldLayoutChg>
        <pc:sldLayoutChg chg="addSp delSp modSp add mod replId">
          <pc:chgData name="Lorette Kraaijenbrink" userId="0917a99d-20f3-4c9d-87b9-2fc8aceb5aa8" providerId="ADAL" clId="{4BD062EE-6E06-430E-BA67-2CFDD76DFC18}" dt="2022-11-24T15:23:00.142" v="5833" actId="255"/>
          <pc:sldLayoutMkLst>
            <pc:docMk/>
            <pc:sldMasterMk cId="2554990760" sldId="2147483686"/>
            <pc:sldLayoutMk cId="4175793992" sldId="2147483692"/>
          </pc:sldLayoutMkLst>
          <pc:spChg chg="mod">
            <ac:chgData name="Lorette Kraaijenbrink" userId="0917a99d-20f3-4c9d-87b9-2fc8aceb5aa8" providerId="ADAL" clId="{4BD062EE-6E06-430E-BA67-2CFDD76DFC18}" dt="2022-11-24T15:23:00.142" v="5833" actId="255"/>
            <ac:spMkLst>
              <pc:docMk/>
              <pc:sldMasterMk cId="2554990760" sldId="2147483686"/>
              <pc:sldLayoutMk cId="4175793992" sldId="2147483692"/>
              <ac:spMk id="2" creationId="{21E3840C-4D25-46E8-9836-4BDB1F39A88F}"/>
            </ac:spMkLst>
          </pc:spChg>
          <pc:spChg chg="del">
            <ac:chgData name="Lorette Kraaijenbrink" userId="0917a99d-20f3-4c9d-87b9-2fc8aceb5aa8" providerId="ADAL" clId="{4BD062EE-6E06-430E-BA67-2CFDD76DFC18}" dt="2022-11-24T15:21:27.967" v="5825" actId="478"/>
            <ac:spMkLst>
              <pc:docMk/>
              <pc:sldMasterMk cId="2554990760" sldId="2147483686"/>
              <pc:sldLayoutMk cId="4175793992" sldId="2147483692"/>
              <ac:spMk id="3" creationId="{C069C56F-0927-421A-9042-F357FF015A63}"/>
            </ac:spMkLst>
          </pc:spChg>
          <pc:spChg chg="add mod">
            <ac:chgData name="Lorette Kraaijenbrink" userId="0917a99d-20f3-4c9d-87b9-2fc8aceb5aa8" providerId="ADAL" clId="{4BD062EE-6E06-430E-BA67-2CFDD76DFC18}" dt="2022-11-24T14:59:05.967" v="5284"/>
            <ac:spMkLst>
              <pc:docMk/>
              <pc:sldMasterMk cId="2554990760" sldId="2147483686"/>
              <pc:sldLayoutMk cId="4175793992" sldId="2147483692"/>
              <ac:spMk id="4" creationId="{FD9A7327-88C3-C445-93BD-FD28A5978621}"/>
            </ac:spMkLst>
          </pc:spChg>
          <pc:spChg chg="add mod">
            <ac:chgData name="Lorette Kraaijenbrink" userId="0917a99d-20f3-4c9d-87b9-2fc8aceb5aa8" providerId="ADAL" clId="{4BD062EE-6E06-430E-BA67-2CFDD76DFC18}" dt="2022-11-24T14:59:56.279" v="5297"/>
            <ac:spMkLst>
              <pc:docMk/>
              <pc:sldMasterMk cId="2554990760" sldId="2147483686"/>
              <pc:sldLayoutMk cId="4175793992" sldId="2147483692"/>
              <ac:spMk id="5" creationId="{7379B930-F3C6-3F09-BEBC-FF1C6A3A8E7C}"/>
            </ac:spMkLst>
          </pc:spChg>
          <pc:spChg chg="mod">
            <ac:chgData name="Lorette Kraaijenbrink" userId="0917a99d-20f3-4c9d-87b9-2fc8aceb5aa8" providerId="ADAL" clId="{4BD062EE-6E06-430E-BA67-2CFDD76DFC18}" dt="2022-11-24T14:45:05.730" v="4245" actId="207"/>
            <ac:spMkLst>
              <pc:docMk/>
              <pc:sldMasterMk cId="2554990760" sldId="2147483686"/>
              <pc:sldLayoutMk cId="4175793992" sldId="2147483692"/>
              <ac:spMk id="7" creationId="{800537AB-7E14-9018-1295-604119242B4B}"/>
            </ac:spMkLst>
          </pc:spChg>
          <pc:picChg chg="mod">
            <ac:chgData name="Lorette Kraaijenbrink" userId="0917a99d-20f3-4c9d-87b9-2fc8aceb5aa8" providerId="ADAL" clId="{4BD062EE-6E06-430E-BA67-2CFDD76DFC18}" dt="2022-11-24T15:21:32.572" v="5827" actId="1076"/>
            <ac:picMkLst>
              <pc:docMk/>
              <pc:sldMasterMk cId="2554990760" sldId="2147483686"/>
              <pc:sldLayoutMk cId="4175793992" sldId="2147483692"/>
              <ac:picMk id="8" creationId="{B8E822EF-8F39-AD16-A0C1-9D3BFA6646A9}"/>
            </ac:picMkLst>
          </pc:picChg>
        </pc:sldLayoutChg>
        <pc:sldLayoutChg chg="addSp modSp add mod replId">
          <pc:chgData name="Lorette Kraaijenbrink" userId="0917a99d-20f3-4c9d-87b9-2fc8aceb5aa8" providerId="ADAL" clId="{4BD062EE-6E06-430E-BA67-2CFDD76DFC18}" dt="2022-11-24T14:59:57.211" v="5298"/>
          <pc:sldLayoutMkLst>
            <pc:docMk/>
            <pc:sldMasterMk cId="2554990760" sldId="2147483686"/>
            <pc:sldLayoutMk cId="4046148129" sldId="2147483693"/>
          </pc:sldLayoutMkLst>
          <pc:spChg chg="add mod">
            <ac:chgData name="Lorette Kraaijenbrink" userId="0917a99d-20f3-4c9d-87b9-2fc8aceb5aa8" providerId="ADAL" clId="{4BD062EE-6E06-430E-BA67-2CFDD76DFC18}" dt="2022-11-24T14:59:07.208" v="5285"/>
            <ac:spMkLst>
              <pc:docMk/>
              <pc:sldMasterMk cId="2554990760" sldId="2147483686"/>
              <pc:sldLayoutMk cId="4046148129" sldId="2147483693"/>
              <ac:spMk id="4" creationId="{6DAE6EAF-1895-369E-CF51-1B137113AE1F}"/>
            </ac:spMkLst>
          </pc:spChg>
          <pc:spChg chg="add mod">
            <ac:chgData name="Lorette Kraaijenbrink" userId="0917a99d-20f3-4c9d-87b9-2fc8aceb5aa8" providerId="ADAL" clId="{4BD062EE-6E06-430E-BA67-2CFDD76DFC18}" dt="2022-11-24T14:59:57.211" v="5298"/>
            <ac:spMkLst>
              <pc:docMk/>
              <pc:sldMasterMk cId="2554990760" sldId="2147483686"/>
              <pc:sldLayoutMk cId="4046148129" sldId="2147483693"/>
              <ac:spMk id="5" creationId="{855CDE7C-E729-3E25-2715-844A834BD2B5}"/>
            </ac:spMkLst>
          </pc:spChg>
          <pc:spChg chg="mod">
            <ac:chgData name="Lorette Kraaijenbrink" userId="0917a99d-20f3-4c9d-87b9-2fc8aceb5aa8" providerId="ADAL" clId="{4BD062EE-6E06-430E-BA67-2CFDD76DFC18}" dt="2022-11-24T14:45:00.105" v="4243" actId="207"/>
            <ac:spMkLst>
              <pc:docMk/>
              <pc:sldMasterMk cId="2554990760" sldId="2147483686"/>
              <pc:sldLayoutMk cId="4046148129" sldId="2147483693"/>
              <ac:spMk id="7" creationId="{800537AB-7E14-9018-1295-604119242B4B}"/>
            </ac:spMkLst>
          </pc:spChg>
        </pc:sldLayoutChg>
        <pc:sldLayoutChg chg="addSp delSp modSp add mod replId">
          <pc:chgData name="Lorette Kraaijenbrink" userId="0917a99d-20f3-4c9d-87b9-2fc8aceb5aa8" providerId="ADAL" clId="{4BD062EE-6E06-430E-BA67-2CFDD76DFC18}" dt="2022-11-24T15:23:12.903" v="5837"/>
          <pc:sldLayoutMkLst>
            <pc:docMk/>
            <pc:sldMasterMk cId="2554990760" sldId="2147483686"/>
            <pc:sldLayoutMk cId="184203763" sldId="2147483694"/>
          </pc:sldLayoutMkLst>
          <pc:spChg chg="del">
            <ac:chgData name="Lorette Kraaijenbrink" userId="0917a99d-20f3-4c9d-87b9-2fc8aceb5aa8" providerId="ADAL" clId="{4BD062EE-6E06-430E-BA67-2CFDD76DFC18}" dt="2022-11-24T15:23:12.110" v="5836" actId="478"/>
            <ac:spMkLst>
              <pc:docMk/>
              <pc:sldMasterMk cId="2554990760" sldId="2147483686"/>
              <pc:sldLayoutMk cId="184203763" sldId="2147483694"/>
              <ac:spMk id="2" creationId="{21E3840C-4D25-46E8-9836-4BDB1F39A88F}"/>
            </ac:spMkLst>
          </pc:spChg>
          <pc:spChg chg="del mod">
            <ac:chgData name="Lorette Kraaijenbrink" userId="0917a99d-20f3-4c9d-87b9-2fc8aceb5aa8" providerId="ADAL" clId="{4BD062EE-6E06-430E-BA67-2CFDD76DFC18}" dt="2022-11-24T15:23:10.249" v="5835" actId="478"/>
            <ac:spMkLst>
              <pc:docMk/>
              <pc:sldMasterMk cId="2554990760" sldId="2147483686"/>
              <pc:sldLayoutMk cId="184203763" sldId="2147483694"/>
              <ac:spMk id="3" creationId="{C069C56F-0927-421A-9042-F357FF015A63}"/>
            </ac:spMkLst>
          </pc:spChg>
          <pc:spChg chg="add mod">
            <ac:chgData name="Lorette Kraaijenbrink" userId="0917a99d-20f3-4c9d-87b9-2fc8aceb5aa8" providerId="ADAL" clId="{4BD062EE-6E06-430E-BA67-2CFDD76DFC18}" dt="2022-11-24T14:59:08.590" v="5286"/>
            <ac:spMkLst>
              <pc:docMk/>
              <pc:sldMasterMk cId="2554990760" sldId="2147483686"/>
              <pc:sldLayoutMk cId="184203763" sldId="2147483694"/>
              <ac:spMk id="4" creationId="{504A97ED-08A7-2B62-C749-3C64B595C059}"/>
            </ac:spMkLst>
          </pc:spChg>
          <pc:spChg chg="add mod">
            <ac:chgData name="Lorette Kraaijenbrink" userId="0917a99d-20f3-4c9d-87b9-2fc8aceb5aa8" providerId="ADAL" clId="{4BD062EE-6E06-430E-BA67-2CFDD76DFC18}" dt="2022-11-24T14:59:58.435" v="5299"/>
            <ac:spMkLst>
              <pc:docMk/>
              <pc:sldMasterMk cId="2554990760" sldId="2147483686"/>
              <pc:sldLayoutMk cId="184203763" sldId="2147483694"/>
              <ac:spMk id="5" creationId="{8BDAA4CB-27F7-F360-0774-279D576D61A8}"/>
            </ac:spMkLst>
          </pc:spChg>
          <pc:spChg chg="add mod">
            <ac:chgData name="Lorette Kraaijenbrink" userId="0917a99d-20f3-4c9d-87b9-2fc8aceb5aa8" providerId="ADAL" clId="{4BD062EE-6E06-430E-BA67-2CFDD76DFC18}" dt="2022-11-24T15:23:12.903" v="5837"/>
            <ac:spMkLst>
              <pc:docMk/>
              <pc:sldMasterMk cId="2554990760" sldId="2147483686"/>
              <pc:sldLayoutMk cId="184203763" sldId="2147483694"/>
              <ac:spMk id="6" creationId="{959067FB-267A-A1DA-3315-250B9A95A7A7}"/>
            </ac:spMkLst>
          </pc:spChg>
          <pc:spChg chg="mod">
            <ac:chgData name="Lorette Kraaijenbrink" userId="0917a99d-20f3-4c9d-87b9-2fc8aceb5aa8" providerId="ADAL" clId="{4BD062EE-6E06-430E-BA67-2CFDD76DFC18}" dt="2022-11-24T14:45:10.323" v="4246" actId="207"/>
            <ac:spMkLst>
              <pc:docMk/>
              <pc:sldMasterMk cId="2554990760" sldId="2147483686"/>
              <pc:sldLayoutMk cId="184203763" sldId="2147483694"/>
              <ac:spMk id="7" creationId="{800537AB-7E14-9018-1295-604119242B4B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4:59:59.617" v="5300"/>
          <pc:sldLayoutMkLst>
            <pc:docMk/>
            <pc:sldMasterMk cId="2554990760" sldId="2147483686"/>
            <pc:sldLayoutMk cId="1925119589" sldId="2147483695"/>
          </pc:sldLayoutMkLst>
          <pc:spChg chg="add mod">
            <ac:chgData name="Lorette Kraaijenbrink" userId="0917a99d-20f3-4c9d-87b9-2fc8aceb5aa8" providerId="ADAL" clId="{4BD062EE-6E06-430E-BA67-2CFDD76DFC18}" dt="2022-11-24T14:59:09.656" v="5287"/>
            <ac:spMkLst>
              <pc:docMk/>
              <pc:sldMasterMk cId="2554990760" sldId="2147483686"/>
              <pc:sldLayoutMk cId="1925119589" sldId="2147483695"/>
              <ac:spMk id="4" creationId="{1398359A-1A00-35DD-703F-0C7883958311}"/>
            </ac:spMkLst>
          </pc:spChg>
          <pc:spChg chg="add mod">
            <ac:chgData name="Lorette Kraaijenbrink" userId="0917a99d-20f3-4c9d-87b9-2fc8aceb5aa8" providerId="ADAL" clId="{4BD062EE-6E06-430E-BA67-2CFDD76DFC18}" dt="2022-11-24T14:59:59.617" v="5300"/>
            <ac:spMkLst>
              <pc:docMk/>
              <pc:sldMasterMk cId="2554990760" sldId="2147483686"/>
              <pc:sldLayoutMk cId="1925119589" sldId="2147483695"/>
              <ac:spMk id="5" creationId="{2658C5BE-1D5D-760A-BB44-4C03597907CD}"/>
            </ac:spMkLst>
          </pc:spChg>
          <pc:spChg chg="mod">
            <ac:chgData name="Lorette Kraaijenbrink" userId="0917a99d-20f3-4c9d-87b9-2fc8aceb5aa8" providerId="ADAL" clId="{4BD062EE-6E06-430E-BA67-2CFDD76DFC18}" dt="2022-11-24T14:45:13.044" v="4247" actId="207"/>
            <ac:spMkLst>
              <pc:docMk/>
              <pc:sldMasterMk cId="2554990760" sldId="2147483686"/>
              <pc:sldLayoutMk cId="1925119589" sldId="2147483695"/>
              <ac:spMk id="7" creationId="{800537AB-7E14-9018-1295-604119242B4B}"/>
            </ac:spMkLst>
          </pc:spChg>
        </pc:sldLayoutChg>
        <pc:sldLayoutChg chg="addSp delSp modSp add mod replId">
          <pc:chgData name="Lorette Kraaijenbrink" userId="0917a99d-20f3-4c9d-87b9-2fc8aceb5aa8" providerId="ADAL" clId="{4BD062EE-6E06-430E-BA67-2CFDD76DFC18}" dt="2022-11-24T15:23:24.182" v="5840"/>
          <pc:sldLayoutMkLst>
            <pc:docMk/>
            <pc:sldMasterMk cId="2554990760" sldId="2147483686"/>
            <pc:sldLayoutMk cId="354731096" sldId="2147483696"/>
          </pc:sldLayoutMkLst>
          <pc:spChg chg="del">
            <ac:chgData name="Lorette Kraaijenbrink" userId="0917a99d-20f3-4c9d-87b9-2fc8aceb5aa8" providerId="ADAL" clId="{4BD062EE-6E06-430E-BA67-2CFDD76DFC18}" dt="2022-11-24T15:23:19.765" v="5838" actId="478"/>
            <ac:spMkLst>
              <pc:docMk/>
              <pc:sldMasterMk cId="2554990760" sldId="2147483686"/>
              <pc:sldLayoutMk cId="354731096" sldId="2147483696"/>
              <ac:spMk id="2" creationId="{21E3840C-4D25-46E8-9836-4BDB1F39A88F}"/>
            </ac:spMkLst>
          </pc:spChg>
          <pc:spChg chg="del">
            <ac:chgData name="Lorette Kraaijenbrink" userId="0917a99d-20f3-4c9d-87b9-2fc8aceb5aa8" providerId="ADAL" clId="{4BD062EE-6E06-430E-BA67-2CFDD76DFC18}" dt="2022-11-24T15:23:23.597" v="5839" actId="478"/>
            <ac:spMkLst>
              <pc:docMk/>
              <pc:sldMasterMk cId="2554990760" sldId="2147483686"/>
              <pc:sldLayoutMk cId="354731096" sldId="2147483696"/>
              <ac:spMk id="3" creationId="{C069C56F-0927-421A-9042-F357FF015A63}"/>
            </ac:spMkLst>
          </pc:spChg>
          <pc:spChg chg="add mod">
            <ac:chgData name="Lorette Kraaijenbrink" userId="0917a99d-20f3-4c9d-87b9-2fc8aceb5aa8" providerId="ADAL" clId="{4BD062EE-6E06-430E-BA67-2CFDD76DFC18}" dt="2022-11-24T14:59:11.192" v="5288"/>
            <ac:spMkLst>
              <pc:docMk/>
              <pc:sldMasterMk cId="2554990760" sldId="2147483686"/>
              <pc:sldLayoutMk cId="354731096" sldId="2147483696"/>
              <ac:spMk id="4" creationId="{D748619C-2892-1555-DE2C-CC9ABCFE33B0}"/>
            </ac:spMkLst>
          </pc:spChg>
          <pc:spChg chg="add mod">
            <ac:chgData name="Lorette Kraaijenbrink" userId="0917a99d-20f3-4c9d-87b9-2fc8aceb5aa8" providerId="ADAL" clId="{4BD062EE-6E06-430E-BA67-2CFDD76DFC18}" dt="2022-11-24T15:00:01.086" v="5301"/>
            <ac:spMkLst>
              <pc:docMk/>
              <pc:sldMasterMk cId="2554990760" sldId="2147483686"/>
              <pc:sldLayoutMk cId="354731096" sldId="2147483696"/>
              <ac:spMk id="5" creationId="{4A281378-3C3D-D7A9-E93F-FE92B31E5385}"/>
            </ac:spMkLst>
          </pc:spChg>
          <pc:spChg chg="add mod">
            <ac:chgData name="Lorette Kraaijenbrink" userId="0917a99d-20f3-4c9d-87b9-2fc8aceb5aa8" providerId="ADAL" clId="{4BD062EE-6E06-430E-BA67-2CFDD76DFC18}" dt="2022-11-24T15:23:24.182" v="5840"/>
            <ac:spMkLst>
              <pc:docMk/>
              <pc:sldMasterMk cId="2554990760" sldId="2147483686"/>
              <pc:sldLayoutMk cId="354731096" sldId="2147483696"/>
              <ac:spMk id="6" creationId="{9137B1F4-1C06-42C3-50EB-D47063451EC4}"/>
            </ac:spMkLst>
          </pc:spChg>
          <pc:spChg chg="mod">
            <ac:chgData name="Lorette Kraaijenbrink" userId="0917a99d-20f3-4c9d-87b9-2fc8aceb5aa8" providerId="ADAL" clId="{4BD062EE-6E06-430E-BA67-2CFDD76DFC18}" dt="2022-11-24T14:45:15.603" v="4248" actId="207"/>
            <ac:spMkLst>
              <pc:docMk/>
              <pc:sldMasterMk cId="2554990760" sldId="2147483686"/>
              <pc:sldLayoutMk cId="354731096" sldId="2147483696"/>
              <ac:spMk id="7" creationId="{800537AB-7E14-9018-1295-604119242B4B}"/>
            </ac:spMkLst>
          </pc:spChg>
        </pc:sldLayoutChg>
      </pc:sldMasterChg>
      <pc:sldMasterChg chg="delSp add mod addSldLayout delSldLayout modSldLayout sldLayoutOrd">
        <pc:chgData name="Lorette Kraaijenbrink" userId="0917a99d-20f3-4c9d-87b9-2fc8aceb5aa8" providerId="ADAL" clId="{4BD062EE-6E06-430E-BA67-2CFDD76DFC18}" dt="2022-11-24T14:59:16.297" v="5291"/>
        <pc:sldMasterMkLst>
          <pc:docMk/>
          <pc:sldMasterMk cId="4203684542" sldId="2147483697"/>
        </pc:sldMasterMkLst>
        <pc:spChg chg="del">
          <ac:chgData name="Lorette Kraaijenbrink" userId="0917a99d-20f3-4c9d-87b9-2fc8aceb5aa8" providerId="ADAL" clId="{4BD062EE-6E06-430E-BA67-2CFDD76DFC18}" dt="2022-11-24T13:34:18.812" v="1789" actId="478"/>
          <ac:spMkLst>
            <pc:docMk/>
            <pc:sldMasterMk cId="4203684542" sldId="2147483697"/>
            <ac:spMk id="2" creationId="{8528C9B6-A66F-439E-B034-787004EE807F}"/>
          </ac:spMkLst>
        </pc:spChg>
        <pc:spChg chg="del">
          <ac:chgData name="Lorette Kraaijenbrink" userId="0917a99d-20f3-4c9d-87b9-2fc8aceb5aa8" providerId="ADAL" clId="{4BD062EE-6E06-430E-BA67-2CFDD76DFC18}" dt="2022-11-24T13:34:19.955" v="1790" actId="478"/>
          <ac:spMkLst>
            <pc:docMk/>
            <pc:sldMasterMk cId="4203684542" sldId="2147483697"/>
            <ac:spMk id="3" creationId="{CC648EFE-FFAB-4267-BA38-E959306FA941}"/>
          </ac:spMkLst>
        </pc:spChg>
        <pc:spChg chg="del">
          <ac:chgData name="Lorette Kraaijenbrink" userId="0917a99d-20f3-4c9d-87b9-2fc8aceb5aa8" providerId="ADAL" clId="{4BD062EE-6E06-430E-BA67-2CFDD76DFC18}" dt="2022-11-24T13:44:30.474" v="2288" actId="478"/>
          <ac:spMkLst>
            <pc:docMk/>
            <pc:sldMasterMk cId="4203684542" sldId="2147483697"/>
            <ac:spMk id="6" creationId="{B972E754-755D-46C4-AD2E-E67DA7E2F270}"/>
          </ac:spMkLst>
        </pc:spChg>
        <pc:spChg chg="del">
          <ac:chgData name="Lorette Kraaijenbrink" userId="0917a99d-20f3-4c9d-87b9-2fc8aceb5aa8" providerId="ADAL" clId="{4BD062EE-6E06-430E-BA67-2CFDD76DFC18}" dt="2022-11-24T13:44:33.197" v="2289" actId="478"/>
          <ac:spMkLst>
            <pc:docMk/>
            <pc:sldMasterMk cId="4203684542" sldId="2147483697"/>
            <ac:spMk id="7" creationId="{E6F9BB5F-5361-D1D3-1DA3-5978C2E48AC3}"/>
          </ac:spMkLst>
        </pc:spChg>
        <pc:sldLayoutChg chg="mod ord">
          <pc:chgData name="Lorette Kraaijenbrink" userId="0917a99d-20f3-4c9d-87b9-2fc8aceb5aa8" providerId="ADAL" clId="{4BD062EE-6E06-430E-BA67-2CFDD76DFC18}" dt="2022-11-24T13:33:17.975" v="1779" actId="20578"/>
          <pc:sldLayoutMkLst>
            <pc:docMk/>
            <pc:sldMasterMk cId="1792300854" sldId="2147483701"/>
            <pc:sldLayoutMk cId="2410651619" sldId="2147483658"/>
          </pc:sldLayoutMkLst>
        </pc:sldLayoutChg>
        <pc:sldLayoutChg chg="addSp modSp add mod replId">
          <pc:chgData name="Lorette Kraaijenbrink" userId="0917a99d-20f3-4c9d-87b9-2fc8aceb5aa8" providerId="ADAL" clId="{4BD062EE-6E06-430E-BA67-2CFDD76DFC18}" dt="2022-11-24T14:59:14.714" v="5289"/>
          <pc:sldLayoutMkLst>
            <pc:docMk/>
            <pc:sldMasterMk cId="4203684542" sldId="2147483697"/>
            <pc:sldLayoutMk cId="2762280776" sldId="2147483698"/>
          </pc:sldLayoutMkLst>
          <pc:spChg chg="mod">
            <ac:chgData name="Lorette Kraaijenbrink" userId="0917a99d-20f3-4c9d-87b9-2fc8aceb5aa8" providerId="ADAL" clId="{4BD062EE-6E06-430E-BA67-2CFDD76DFC18}" dt="2022-11-24T13:22:04.996" v="1499" actId="20577"/>
            <ac:spMkLst>
              <pc:docMk/>
              <pc:sldMasterMk cId="4203684542" sldId="2147483697"/>
              <pc:sldLayoutMk cId="2762280776" sldId="2147483698"/>
              <ac:spMk id="2" creationId="{21E3840C-4D25-46E8-9836-4BDB1F39A88F}"/>
            </ac:spMkLst>
          </pc:spChg>
          <pc:spChg chg="mod">
            <ac:chgData name="Lorette Kraaijenbrink" userId="0917a99d-20f3-4c9d-87b9-2fc8aceb5aa8" providerId="ADAL" clId="{4BD062EE-6E06-430E-BA67-2CFDD76DFC18}" dt="2022-11-24T13:22:00.488" v="1496" actId="20577"/>
            <ac:spMkLst>
              <pc:docMk/>
              <pc:sldMasterMk cId="4203684542" sldId="2147483697"/>
              <pc:sldLayoutMk cId="2762280776" sldId="2147483698"/>
              <ac:spMk id="3" creationId="{C069C56F-0927-421A-9042-F357FF015A63}"/>
            </ac:spMkLst>
          </pc:spChg>
          <pc:spChg chg="add mod">
            <ac:chgData name="Lorette Kraaijenbrink" userId="0917a99d-20f3-4c9d-87b9-2fc8aceb5aa8" providerId="ADAL" clId="{4BD062EE-6E06-430E-BA67-2CFDD76DFC18}" dt="2022-11-24T14:59:14.714" v="5289"/>
            <ac:spMkLst>
              <pc:docMk/>
              <pc:sldMasterMk cId="4203684542" sldId="2147483697"/>
              <pc:sldLayoutMk cId="2762280776" sldId="2147483698"/>
              <ac:spMk id="4" creationId="{DB89CDC0-ED28-A9E2-AA74-89AAAA362B07}"/>
            </ac:spMkLst>
          </pc:spChg>
          <pc:spChg chg="mod">
            <ac:chgData name="Lorette Kraaijenbrink" userId="0917a99d-20f3-4c9d-87b9-2fc8aceb5aa8" providerId="ADAL" clId="{4BD062EE-6E06-430E-BA67-2CFDD76DFC18}" dt="2022-11-24T14:45:17.638" v="4249" actId="207"/>
            <ac:spMkLst>
              <pc:docMk/>
              <pc:sldMasterMk cId="4203684542" sldId="2147483697"/>
              <pc:sldLayoutMk cId="2762280776" sldId="2147483698"/>
              <ac:spMk id="7" creationId="{800537AB-7E14-9018-1295-604119242B4B}"/>
            </ac:spMkLst>
          </pc:spChg>
          <pc:picChg chg="mod ord">
            <ac:chgData name="Lorette Kraaijenbrink" userId="0917a99d-20f3-4c9d-87b9-2fc8aceb5aa8" providerId="ADAL" clId="{4BD062EE-6E06-430E-BA67-2CFDD76DFC18}" dt="2022-11-24T13:44:38.902" v="2290" actId="167"/>
            <ac:picMkLst>
              <pc:docMk/>
              <pc:sldMasterMk cId="4203684542" sldId="2147483697"/>
              <pc:sldLayoutMk cId="2762280776" sldId="2147483698"/>
              <ac:picMk id="8" creationId="{B8E822EF-8F39-AD16-A0C1-9D3BFA6646A9}"/>
            </ac:picMkLst>
          </pc:picChg>
        </pc:sldLayoutChg>
        <pc:sldLayoutChg chg="add del mod replId">
          <pc:chgData name="Lorette Kraaijenbrink" userId="0917a99d-20f3-4c9d-87b9-2fc8aceb5aa8" providerId="ADAL" clId="{4BD062EE-6E06-430E-BA67-2CFDD76DFC18}" dt="2022-11-24T13:19:18.068" v="1378" actId="2696"/>
          <pc:sldLayoutMkLst>
            <pc:docMk/>
            <pc:sldMasterMk cId="4203684542" sldId="2147483697"/>
            <pc:sldLayoutMk cId="2588527910" sldId="2147483699"/>
          </pc:sldLayoutMkLst>
        </pc:sldLayoutChg>
        <pc:sldLayoutChg chg="addSp modSp add mod modTransition">
          <pc:chgData name="Lorette Kraaijenbrink" userId="0917a99d-20f3-4c9d-87b9-2fc8aceb5aa8" providerId="ADAL" clId="{4BD062EE-6E06-430E-BA67-2CFDD76DFC18}" dt="2022-11-24T14:59:15.552" v="5290"/>
          <pc:sldLayoutMkLst>
            <pc:docMk/>
            <pc:sldMasterMk cId="4203684542" sldId="2147483697"/>
            <pc:sldLayoutMk cId="2852010354" sldId="2147483699"/>
          </pc:sldLayoutMkLst>
          <pc:spChg chg="add mod">
            <ac:chgData name="Lorette Kraaijenbrink" userId="0917a99d-20f3-4c9d-87b9-2fc8aceb5aa8" providerId="ADAL" clId="{4BD062EE-6E06-430E-BA67-2CFDD76DFC18}" dt="2022-11-24T14:59:15.552" v="5290"/>
            <ac:spMkLst>
              <pc:docMk/>
              <pc:sldMasterMk cId="4203684542" sldId="2147483697"/>
              <pc:sldLayoutMk cId="2852010354" sldId="2147483699"/>
              <ac:spMk id="4" creationId="{9323CD5A-FC64-032D-BC9F-7A4A562E4D22}"/>
            </ac:spMkLst>
          </pc:spChg>
          <pc:spChg chg="mod">
            <ac:chgData name="Lorette Kraaijenbrink" userId="0917a99d-20f3-4c9d-87b9-2fc8aceb5aa8" providerId="ADAL" clId="{4BD062EE-6E06-430E-BA67-2CFDD76DFC18}" dt="2022-11-24T14:45:20.663" v="4250" actId="207"/>
            <ac:spMkLst>
              <pc:docMk/>
              <pc:sldMasterMk cId="4203684542" sldId="2147483697"/>
              <pc:sldLayoutMk cId="2852010354" sldId="2147483699"/>
              <ac:spMk id="7" creationId="{800537AB-7E14-9018-1295-604119242B4B}"/>
            </ac:spMkLst>
          </pc:spChg>
          <pc:picChg chg="mod">
            <ac:chgData name="Lorette Kraaijenbrink" userId="0917a99d-20f3-4c9d-87b9-2fc8aceb5aa8" providerId="ADAL" clId="{4BD062EE-6E06-430E-BA67-2CFDD76DFC18}" dt="2022-11-24T13:22:50.922" v="1506" actId="14826"/>
            <ac:picMkLst>
              <pc:docMk/>
              <pc:sldMasterMk cId="4203684542" sldId="2147483697"/>
              <pc:sldLayoutMk cId="2852010354" sldId="2147483699"/>
              <ac:picMk id="8" creationId="{B8E822EF-8F39-AD16-A0C1-9D3BFA6646A9}"/>
            </ac:picMkLst>
          </pc:picChg>
        </pc:sldLayoutChg>
        <pc:sldLayoutChg chg="modSp del">
          <pc:chgData name="Lorette Kraaijenbrink" userId="0917a99d-20f3-4c9d-87b9-2fc8aceb5aa8" providerId="ADAL" clId="{4BD062EE-6E06-430E-BA67-2CFDD76DFC18}" dt="2022-11-24T13:22:35.110" v="1502" actId="2696"/>
          <pc:sldLayoutMkLst>
            <pc:docMk/>
            <pc:sldMasterMk cId="4203684542" sldId="2147483697"/>
            <pc:sldLayoutMk cId="3596735755" sldId="2147483699"/>
          </pc:sldLayoutMkLst>
          <pc:picChg chg="mod">
            <ac:chgData name="Lorette Kraaijenbrink" userId="0917a99d-20f3-4c9d-87b9-2fc8aceb5aa8" providerId="ADAL" clId="{4BD062EE-6E06-430E-BA67-2CFDD76DFC18}" dt="2022-11-24T13:22:19.048" v="1500" actId="14826"/>
            <ac:picMkLst>
              <pc:docMk/>
              <pc:sldMasterMk cId="4203684542" sldId="2147483697"/>
              <pc:sldLayoutMk cId="3596735755" sldId="2147483699"/>
              <ac:picMk id="8" creationId="{B8E822EF-8F39-AD16-A0C1-9D3BFA6646A9}"/>
            </ac:picMkLst>
          </pc:picChg>
        </pc:sldLayoutChg>
        <pc:sldLayoutChg chg="add del mod replId">
          <pc:chgData name="Lorette Kraaijenbrink" userId="0917a99d-20f3-4c9d-87b9-2fc8aceb5aa8" providerId="ADAL" clId="{4BD062EE-6E06-430E-BA67-2CFDD76DFC18}" dt="2022-11-24T13:19:18.078" v="1379" actId="2696"/>
          <pc:sldLayoutMkLst>
            <pc:docMk/>
            <pc:sldMasterMk cId="4203684542" sldId="2147483697"/>
            <pc:sldLayoutMk cId="11050337" sldId="2147483700"/>
          </pc:sldLayoutMkLst>
        </pc:sldLayoutChg>
        <pc:sldLayoutChg chg="addSp modSp add mod modTransition">
          <pc:chgData name="Lorette Kraaijenbrink" userId="0917a99d-20f3-4c9d-87b9-2fc8aceb5aa8" providerId="ADAL" clId="{4BD062EE-6E06-430E-BA67-2CFDD76DFC18}" dt="2022-11-24T14:59:16.297" v="5291"/>
          <pc:sldLayoutMkLst>
            <pc:docMk/>
            <pc:sldMasterMk cId="4203684542" sldId="2147483697"/>
            <pc:sldLayoutMk cId="1350353384" sldId="2147483700"/>
          </pc:sldLayoutMkLst>
          <pc:spChg chg="add mod">
            <ac:chgData name="Lorette Kraaijenbrink" userId="0917a99d-20f3-4c9d-87b9-2fc8aceb5aa8" providerId="ADAL" clId="{4BD062EE-6E06-430E-BA67-2CFDD76DFC18}" dt="2022-11-24T14:59:16.297" v="5291"/>
            <ac:spMkLst>
              <pc:docMk/>
              <pc:sldMasterMk cId="4203684542" sldId="2147483697"/>
              <pc:sldLayoutMk cId="1350353384" sldId="2147483700"/>
              <ac:spMk id="4" creationId="{4F6AB776-5532-B0B5-09A5-11E9796AC294}"/>
            </ac:spMkLst>
          </pc:spChg>
          <pc:spChg chg="mod">
            <ac:chgData name="Lorette Kraaijenbrink" userId="0917a99d-20f3-4c9d-87b9-2fc8aceb5aa8" providerId="ADAL" clId="{4BD062EE-6E06-430E-BA67-2CFDD76DFC18}" dt="2022-11-24T14:45:23.859" v="4251" actId="207"/>
            <ac:spMkLst>
              <pc:docMk/>
              <pc:sldMasterMk cId="4203684542" sldId="2147483697"/>
              <pc:sldLayoutMk cId="1350353384" sldId="2147483700"/>
              <ac:spMk id="7" creationId="{800537AB-7E14-9018-1295-604119242B4B}"/>
            </ac:spMkLst>
          </pc:spChg>
          <pc:picChg chg="mod">
            <ac:chgData name="Lorette Kraaijenbrink" userId="0917a99d-20f3-4c9d-87b9-2fc8aceb5aa8" providerId="ADAL" clId="{4BD062EE-6E06-430E-BA67-2CFDD76DFC18}" dt="2022-11-24T13:23:03.091" v="1508" actId="14826"/>
            <ac:picMkLst>
              <pc:docMk/>
              <pc:sldMasterMk cId="4203684542" sldId="2147483697"/>
              <pc:sldLayoutMk cId="1350353384" sldId="2147483700"/>
              <ac:picMk id="8" creationId="{B8E822EF-8F39-AD16-A0C1-9D3BFA6646A9}"/>
            </ac:picMkLst>
          </pc:picChg>
        </pc:sldLayoutChg>
        <pc:sldLayoutChg chg="add del mod replId">
          <pc:chgData name="Lorette Kraaijenbrink" userId="0917a99d-20f3-4c9d-87b9-2fc8aceb5aa8" providerId="ADAL" clId="{4BD062EE-6E06-430E-BA67-2CFDD76DFC18}" dt="2022-11-24T13:19:18.087" v="1380" actId="2696"/>
          <pc:sldLayoutMkLst>
            <pc:docMk/>
            <pc:sldMasterMk cId="4203684542" sldId="2147483697"/>
            <pc:sldLayoutMk cId="1503725202" sldId="2147483701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9:18.097" v="1381" actId="2696"/>
          <pc:sldLayoutMkLst>
            <pc:docMk/>
            <pc:sldMasterMk cId="4203684542" sldId="2147483697"/>
            <pc:sldLayoutMk cId="627867619" sldId="2147483702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19:19.926" v="1382" actId="2696"/>
          <pc:sldLayoutMkLst>
            <pc:docMk/>
            <pc:sldMasterMk cId="4203684542" sldId="2147483697"/>
            <pc:sldLayoutMk cId="341256294" sldId="2147483703"/>
          </pc:sldLayoutMkLst>
        </pc:sldLayoutChg>
      </pc:sldMasterChg>
      <pc:sldMasterChg chg="delSp add mod addSldLayout delSldLayout modSldLayout sldLayoutOrd">
        <pc:chgData name="Lorette Kraaijenbrink" userId="0917a99d-20f3-4c9d-87b9-2fc8aceb5aa8" providerId="ADAL" clId="{4BD062EE-6E06-430E-BA67-2CFDD76DFC18}" dt="2022-11-24T14:45:27.412" v="4252" actId="207"/>
        <pc:sldMasterMkLst>
          <pc:docMk/>
          <pc:sldMasterMk cId="1792300854" sldId="2147483701"/>
        </pc:sldMasterMkLst>
        <pc:spChg chg="del">
          <ac:chgData name="Lorette Kraaijenbrink" userId="0917a99d-20f3-4c9d-87b9-2fc8aceb5aa8" providerId="ADAL" clId="{4BD062EE-6E06-430E-BA67-2CFDD76DFC18}" dt="2022-11-24T13:34:25.251" v="1791" actId="478"/>
          <ac:spMkLst>
            <pc:docMk/>
            <pc:sldMasterMk cId="1792300854" sldId="2147483701"/>
            <ac:spMk id="2" creationId="{8528C9B6-A66F-439E-B034-787004EE807F}"/>
          </ac:spMkLst>
        </pc:spChg>
        <pc:spChg chg="del">
          <ac:chgData name="Lorette Kraaijenbrink" userId="0917a99d-20f3-4c9d-87b9-2fc8aceb5aa8" providerId="ADAL" clId="{4BD062EE-6E06-430E-BA67-2CFDD76DFC18}" dt="2022-11-24T13:34:26.340" v="1792" actId="478"/>
          <ac:spMkLst>
            <pc:docMk/>
            <pc:sldMasterMk cId="1792300854" sldId="2147483701"/>
            <ac:spMk id="3" creationId="{CC648EFE-FFAB-4267-BA38-E959306FA941}"/>
          </ac:spMkLst>
        </pc:spChg>
        <pc:sldLayoutChg chg="addSp delSp modSp mod ord">
          <pc:chgData name="Lorette Kraaijenbrink" userId="0917a99d-20f3-4c9d-87b9-2fc8aceb5aa8" providerId="ADAL" clId="{4BD062EE-6E06-430E-BA67-2CFDD76DFC18}" dt="2022-11-24T14:45:27.412" v="4252" actId="207"/>
          <pc:sldLayoutMkLst>
            <pc:docMk/>
            <pc:sldMasterMk cId="1792300854" sldId="2147483701"/>
            <pc:sldLayoutMk cId="2410651619" sldId="2147483658"/>
          </pc:sldLayoutMkLst>
          <pc:spChg chg="mod">
            <ac:chgData name="Lorette Kraaijenbrink" userId="0917a99d-20f3-4c9d-87b9-2fc8aceb5aa8" providerId="ADAL" clId="{4BD062EE-6E06-430E-BA67-2CFDD76DFC18}" dt="2022-11-24T14:45:27.412" v="4252" actId="207"/>
            <ac:spMkLst>
              <pc:docMk/>
              <pc:sldMasterMk cId="1792300854" sldId="2147483701"/>
              <pc:sldLayoutMk cId="2410651619" sldId="2147483658"/>
              <ac:spMk id="5" creationId="{AB44FDE7-1C3E-4762-9461-6A5F038403BC}"/>
            </ac:spMkLst>
          </pc:spChg>
          <pc:spChg chg="mod">
            <ac:chgData name="Lorette Kraaijenbrink" userId="0917a99d-20f3-4c9d-87b9-2fc8aceb5aa8" providerId="ADAL" clId="{4BD062EE-6E06-430E-BA67-2CFDD76DFC18}" dt="2022-11-24T14:22:27.324" v="3129" actId="1035"/>
            <ac:spMkLst>
              <pc:docMk/>
              <pc:sldMasterMk cId="1792300854" sldId="2147483701"/>
              <pc:sldLayoutMk cId="2410651619" sldId="2147483658"/>
              <ac:spMk id="16" creationId="{382A31D7-B2F7-469B-A8B9-65F3C6A396FC}"/>
            </ac:spMkLst>
          </pc:spChg>
          <pc:spChg chg="mod">
            <ac:chgData name="Lorette Kraaijenbrink" userId="0917a99d-20f3-4c9d-87b9-2fc8aceb5aa8" providerId="ADAL" clId="{4BD062EE-6E06-430E-BA67-2CFDD76DFC18}" dt="2022-11-24T14:24:49.094" v="3155" actId="20577"/>
            <ac:spMkLst>
              <pc:docMk/>
              <pc:sldMasterMk cId="1792300854" sldId="2147483701"/>
              <pc:sldLayoutMk cId="2410651619" sldId="2147483658"/>
              <ac:spMk id="40" creationId="{035B8246-7446-4917-A839-41171BF3B567}"/>
            </ac:spMkLst>
          </pc:spChg>
          <pc:spChg chg="mod">
            <ac:chgData name="Lorette Kraaijenbrink" userId="0917a99d-20f3-4c9d-87b9-2fc8aceb5aa8" providerId="ADAL" clId="{4BD062EE-6E06-430E-BA67-2CFDD76DFC18}" dt="2022-11-24T14:25:07.150" v="3156" actId="1076"/>
            <ac:spMkLst>
              <pc:docMk/>
              <pc:sldMasterMk cId="1792300854" sldId="2147483701"/>
              <pc:sldLayoutMk cId="2410651619" sldId="2147483658"/>
              <ac:spMk id="44" creationId="{2A337CCC-EF52-4141-8FA0-EE0F69146E2C}"/>
            </ac:spMkLst>
          </pc:spChg>
          <pc:spChg chg="del">
            <ac:chgData name="Lorette Kraaijenbrink" userId="0917a99d-20f3-4c9d-87b9-2fc8aceb5aa8" providerId="ADAL" clId="{4BD062EE-6E06-430E-BA67-2CFDD76DFC18}" dt="2022-11-24T14:24:17.873" v="3142" actId="478"/>
            <ac:spMkLst>
              <pc:docMk/>
              <pc:sldMasterMk cId="1792300854" sldId="2147483701"/>
              <pc:sldLayoutMk cId="2410651619" sldId="2147483658"/>
              <ac:spMk id="48" creationId="{6A496645-C3AA-44B6-BA1F-FAEFEBCEB7E4}"/>
            </ac:spMkLst>
          </pc:spChg>
          <pc:spChg chg="mod">
            <ac:chgData name="Lorette Kraaijenbrink" userId="0917a99d-20f3-4c9d-87b9-2fc8aceb5aa8" providerId="ADAL" clId="{4BD062EE-6E06-430E-BA67-2CFDD76DFC18}" dt="2022-11-24T14:25:25.032" v="3228" actId="20577"/>
            <ac:spMkLst>
              <pc:docMk/>
              <pc:sldMasterMk cId="1792300854" sldId="2147483701"/>
              <pc:sldLayoutMk cId="2410651619" sldId="2147483658"/>
              <ac:spMk id="80" creationId="{6178F5DD-6B63-4F1A-93CD-09C5494CDA52}"/>
            </ac:spMkLst>
          </pc:spChg>
          <pc:spChg chg="del">
            <ac:chgData name="Lorette Kraaijenbrink" userId="0917a99d-20f3-4c9d-87b9-2fc8aceb5aa8" providerId="ADAL" clId="{4BD062EE-6E06-430E-BA67-2CFDD76DFC18}" dt="2022-11-24T14:23:49.518" v="3137" actId="478"/>
            <ac:spMkLst>
              <pc:docMk/>
              <pc:sldMasterMk cId="1792300854" sldId="2147483701"/>
              <pc:sldLayoutMk cId="2410651619" sldId="2147483658"/>
              <ac:spMk id="93" creationId="{D9601F00-0518-E608-2C40-5F19E7AFFAFF}"/>
            </ac:spMkLst>
          </pc:spChg>
          <pc:spChg chg="mod">
            <ac:chgData name="Lorette Kraaijenbrink" userId="0917a99d-20f3-4c9d-87b9-2fc8aceb5aa8" providerId="ADAL" clId="{4BD062EE-6E06-430E-BA67-2CFDD76DFC18}" dt="2022-11-24T14:23:56.376" v="3140" actId="1076"/>
            <ac:spMkLst>
              <pc:docMk/>
              <pc:sldMasterMk cId="1792300854" sldId="2147483701"/>
              <pc:sldLayoutMk cId="2410651619" sldId="2147483658"/>
              <ac:spMk id="95" creationId="{E4AB0CE9-BA44-762E-E7EF-735171269F15}"/>
            </ac:spMkLst>
          </pc:spChg>
          <pc:grpChg chg="mod">
            <ac:chgData name="Lorette Kraaijenbrink" userId="0917a99d-20f3-4c9d-87b9-2fc8aceb5aa8" providerId="ADAL" clId="{4BD062EE-6E06-430E-BA67-2CFDD76DFC18}" dt="2022-11-24T14:25:07.150" v="3156" actId="1076"/>
            <ac:grpSpMkLst>
              <pc:docMk/>
              <pc:sldMasterMk cId="1792300854" sldId="2147483701"/>
              <pc:sldLayoutMk cId="2410651619" sldId="2147483658"/>
              <ac:grpSpMk id="102" creationId="{AFFF59C7-2F10-4B7F-96CB-2DD7AA267579}"/>
            </ac:grpSpMkLst>
          </pc:grpChg>
          <pc:grpChg chg="del">
            <ac:chgData name="Lorette Kraaijenbrink" userId="0917a99d-20f3-4c9d-87b9-2fc8aceb5aa8" providerId="ADAL" clId="{4BD062EE-6E06-430E-BA67-2CFDD76DFC18}" dt="2022-11-24T14:24:17.873" v="3142" actId="478"/>
            <ac:grpSpMkLst>
              <pc:docMk/>
              <pc:sldMasterMk cId="1792300854" sldId="2147483701"/>
              <pc:sldLayoutMk cId="2410651619" sldId="2147483658"/>
              <ac:grpSpMk id="106" creationId="{080B74A8-36B9-4FFE-94E1-A6EE2694012D}"/>
            </ac:grpSpMkLst>
          </pc:grpChg>
          <pc:picChg chg="add mod">
            <ac:chgData name="Lorette Kraaijenbrink" userId="0917a99d-20f3-4c9d-87b9-2fc8aceb5aa8" providerId="ADAL" clId="{4BD062EE-6E06-430E-BA67-2CFDD76DFC18}" dt="2022-11-24T14:21:38.634" v="3106" actId="14100"/>
            <ac:picMkLst>
              <pc:docMk/>
              <pc:sldMasterMk cId="1792300854" sldId="2147483701"/>
              <pc:sldLayoutMk cId="2410651619" sldId="2147483658"/>
              <ac:picMk id="9" creationId="{F03908CA-9A6E-4BC5-B96E-76F1C9EBD7CD}"/>
            </ac:picMkLst>
          </pc:picChg>
          <pc:picChg chg="add mod">
            <ac:chgData name="Lorette Kraaijenbrink" userId="0917a99d-20f3-4c9d-87b9-2fc8aceb5aa8" providerId="ADAL" clId="{4BD062EE-6E06-430E-BA67-2CFDD76DFC18}" dt="2022-11-24T14:22:17.335" v="3110" actId="14100"/>
            <ac:picMkLst>
              <pc:docMk/>
              <pc:sldMasterMk cId="1792300854" sldId="2147483701"/>
              <pc:sldLayoutMk cId="2410651619" sldId="2147483658"/>
              <ac:picMk id="13" creationId="{4EF0DE54-02AC-9B6E-BD65-EAC353A0380E}"/>
            </ac:picMkLst>
          </pc:picChg>
          <pc:picChg chg="add mod">
            <ac:chgData name="Lorette Kraaijenbrink" userId="0917a99d-20f3-4c9d-87b9-2fc8aceb5aa8" providerId="ADAL" clId="{4BD062EE-6E06-430E-BA67-2CFDD76DFC18}" dt="2022-11-24T14:24:00.108" v="3141" actId="1076"/>
            <ac:picMkLst>
              <pc:docMk/>
              <pc:sldMasterMk cId="1792300854" sldId="2147483701"/>
              <pc:sldLayoutMk cId="2410651619" sldId="2147483658"/>
              <ac:picMk id="17" creationId="{C1236EFB-4733-3357-9E75-A2F6BF4A153F}"/>
            </ac:picMkLst>
          </pc:picChg>
          <pc:picChg chg="mod">
            <ac:chgData name="Lorette Kraaijenbrink" userId="0917a99d-20f3-4c9d-87b9-2fc8aceb5aa8" providerId="ADAL" clId="{4BD062EE-6E06-430E-BA67-2CFDD76DFC18}" dt="2022-11-24T14:22:27.324" v="3129" actId="1035"/>
            <ac:picMkLst>
              <pc:docMk/>
              <pc:sldMasterMk cId="1792300854" sldId="2147483701"/>
              <pc:sldLayoutMk cId="2410651619" sldId="2147483658"/>
              <ac:picMk id="81" creationId="{C108C4F9-9CE4-D9EE-D354-FC0E5363A555}"/>
            </ac:picMkLst>
          </pc:picChg>
          <pc:picChg chg="mod modCrop">
            <ac:chgData name="Lorette Kraaijenbrink" userId="0917a99d-20f3-4c9d-87b9-2fc8aceb5aa8" providerId="ADAL" clId="{4BD062EE-6E06-430E-BA67-2CFDD76DFC18}" dt="2022-11-24T14:24:41.049" v="3143" actId="732"/>
            <ac:picMkLst>
              <pc:docMk/>
              <pc:sldMasterMk cId="1792300854" sldId="2147483701"/>
              <pc:sldLayoutMk cId="2410651619" sldId="2147483658"/>
              <ac:picMk id="89" creationId="{A89B2B3C-09FB-AF20-B6B7-B2F0DAA5E2E7}"/>
            </ac:picMkLst>
          </pc:picChg>
          <pc:picChg chg="del">
            <ac:chgData name="Lorette Kraaijenbrink" userId="0917a99d-20f3-4c9d-87b9-2fc8aceb5aa8" providerId="ADAL" clId="{4BD062EE-6E06-430E-BA67-2CFDD76DFC18}" dt="2022-11-24T14:24:17.873" v="3142" actId="478"/>
            <ac:picMkLst>
              <pc:docMk/>
              <pc:sldMasterMk cId="1792300854" sldId="2147483701"/>
              <pc:sldLayoutMk cId="2410651619" sldId="2147483658"/>
              <ac:picMk id="91" creationId="{93B1CE26-6449-41DC-CF7A-AD168AA54057}"/>
            </ac:picMkLst>
          </pc:picChg>
          <pc:picChg chg="del">
            <ac:chgData name="Lorette Kraaijenbrink" userId="0917a99d-20f3-4c9d-87b9-2fc8aceb5aa8" providerId="ADAL" clId="{4BD062EE-6E06-430E-BA67-2CFDD76DFC18}" dt="2022-11-24T14:22:30.508" v="3130" actId="478"/>
            <ac:picMkLst>
              <pc:docMk/>
              <pc:sldMasterMk cId="1792300854" sldId="2147483701"/>
              <pc:sldLayoutMk cId="2410651619" sldId="2147483658"/>
              <ac:picMk id="97" creationId="{17C8A05A-68F5-FA40-DC9E-2CD3DB140DD1}"/>
            </ac:picMkLst>
          </pc:picChg>
          <pc:picChg chg="del mod">
            <ac:chgData name="Lorette Kraaijenbrink" userId="0917a99d-20f3-4c9d-87b9-2fc8aceb5aa8" providerId="ADAL" clId="{4BD062EE-6E06-430E-BA67-2CFDD76DFC18}" dt="2022-11-24T14:23:51.632" v="3139" actId="478"/>
            <ac:picMkLst>
              <pc:docMk/>
              <pc:sldMasterMk cId="1792300854" sldId="2147483701"/>
              <pc:sldLayoutMk cId="2410651619" sldId="2147483658"/>
              <ac:picMk id="104" creationId="{696DA111-78A4-C4D5-2029-295B3ED93C7F}"/>
            </ac:picMkLst>
          </pc:picChg>
        </pc:sldLayoutChg>
        <pc:sldLayoutChg chg="add del mod replId">
          <pc:chgData name="Lorette Kraaijenbrink" userId="0917a99d-20f3-4c9d-87b9-2fc8aceb5aa8" providerId="ADAL" clId="{4BD062EE-6E06-430E-BA67-2CFDD76DFC18}" dt="2022-11-24T13:32:59.184" v="1772" actId="2696"/>
          <pc:sldLayoutMkLst>
            <pc:docMk/>
            <pc:sldMasterMk cId="1792300854" sldId="2147483701"/>
            <pc:sldLayoutMk cId="666376863" sldId="2147483702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33:00.158" v="1773" actId="2696"/>
          <pc:sldLayoutMkLst>
            <pc:docMk/>
            <pc:sldMasterMk cId="1792300854" sldId="2147483701"/>
            <pc:sldLayoutMk cId="516294509" sldId="2147483703"/>
          </pc:sldLayoutMkLst>
        </pc:sldLayoutChg>
        <pc:sldLayoutChg chg="add del mod replId">
          <pc:chgData name="Lorette Kraaijenbrink" userId="0917a99d-20f3-4c9d-87b9-2fc8aceb5aa8" providerId="ADAL" clId="{4BD062EE-6E06-430E-BA67-2CFDD76DFC18}" dt="2022-11-24T13:33:01.388" v="1774" actId="2696"/>
          <pc:sldLayoutMkLst>
            <pc:docMk/>
            <pc:sldMasterMk cId="1792300854" sldId="2147483701"/>
            <pc:sldLayoutMk cId="1247308831" sldId="2147483704"/>
          </pc:sldLayoutMkLst>
        </pc:sldLayoutChg>
      </pc:sldMasterChg>
      <pc:sldMasterChg chg="modSp add mod addSldLayout modSldLayout">
        <pc:chgData name="Lorette Kraaijenbrink" userId="0917a99d-20f3-4c9d-87b9-2fc8aceb5aa8" providerId="ADAL" clId="{4BD062EE-6E06-430E-BA67-2CFDD76DFC18}" dt="2022-11-24T15:18:20.818" v="5702"/>
        <pc:sldMasterMkLst>
          <pc:docMk/>
          <pc:sldMasterMk cId="3276670145" sldId="2147483702"/>
        </pc:sldMasterMkLst>
        <pc:spChg chg="mod">
          <ac:chgData name="Lorette Kraaijenbrink" userId="0917a99d-20f3-4c9d-87b9-2fc8aceb5aa8" providerId="ADAL" clId="{4BD062EE-6E06-430E-BA67-2CFDD76DFC18}" dt="2022-11-24T14:09:20.500" v="2974" actId="207"/>
          <ac:spMkLst>
            <pc:docMk/>
            <pc:sldMasterMk cId="3276670145" sldId="2147483702"/>
            <ac:spMk id="2" creationId="{8528C9B6-A66F-439E-B034-787004EE807F}"/>
          </ac:spMkLst>
        </pc:spChg>
        <pc:spChg chg="mod">
          <ac:chgData name="Lorette Kraaijenbrink" userId="0917a99d-20f3-4c9d-87b9-2fc8aceb5aa8" providerId="ADAL" clId="{4BD062EE-6E06-430E-BA67-2CFDD76DFC18}" dt="2022-11-24T14:09:35.511" v="2976" actId="207"/>
          <ac:spMkLst>
            <pc:docMk/>
            <pc:sldMasterMk cId="3276670145" sldId="2147483702"/>
            <ac:spMk id="3" creationId="{CC648EFE-FFAB-4267-BA38-E959306FA941}"/>
          </ac:spMkLst>
        </pc:spChg>
        <pc:sldLayoutChg chg="addSp modSp add mod replId">
          <pc:chgData name="Lorette Kraaijenbrink" userId="0917a99d-20f3-4c9d-87b9-2fc8aceb5aa8" providerId="ADAL" clId="{4BD062EE-6E06-430E-BA67-2CFDD76DFC18}" dt="2022-11-24T15:16:40.340" v="5687"/>
          <pc:sldLayoutMkLst>
            <pc:docMk/>
            <pc:sldMasterMk cId="3276670145" sldId="2147483702"/>
            <pc:sldLayoutMk cId="3056967575" sldId="2147483703"/>
          </pc:sldLayoutMkLst>
          <pc:spChg chg="mod">
            <ac:chgData name="Lorette Kraaijenbrink" userId="0917a99d-20f3-4c9d-87b9-2fc8aceb5aa8" providerId="ADAL" clId="{4BD062EE-6E06-430E-BA67-2CFDD76DFC18}" dt="2022-11-24T14:16:55.040" v="3084"/>
            <ac:spMkLst>
              <pc:docMk/>
              <pc:sldMasterMk cId="3276670145" sldId="2147483702"/>
              <pc:sldLayoutMk cId="3056967575" sldId="2147483703"/>
              <ac:spMk id="2" creationId="{E403F54C-CE9E-4D9C-8066-5564F4A61D44}"/>
            </ac:spMkLst>
          </pc:spChg>
          <pc:spChg chg="add mod">
            <ac:chgData name="Lorette Kraaijenbrink" userId="0917a99d-20f3-4c9d-87b9-2fc8aceb5aa8" providerId="ADAL" clId="{4BD062EE-6E06-430E-BA67-2CFDD76DFC18}" dt="2022-11-24T14:55:25.661" v="4853"/>
            <ac:spMkLst>
              <pc:docMk/>
              <pc:sldMasterMk cId="3276670145" sldId="2147483702"/>
              <pc:sldLayoutMk cId="3056967575" sldId="2147483703"/>
              <ac:spMk id="3" creationId="{E2B01884-70CE-FE58-D4B9-73FEA2D7DC64}"/>
            </ac:spMkLst>
          </pc:spChg>
          <pc:spChg chg="add mod">
            <ac:chgData name="Lorette Kraaijenbrink" userId="0917a99d-20f3-4c9d-87b9-2fc8aceb5aa8" providerId="ADAL" clId="{4BD062EE-6E06-430E-BA67-2CFDD76DFC18}" dt="2022-11-24T15:04:38.946" v="5355" actId="207"/>
            <ac:spMkLst>
              <pc:docMk/>
              <pc:sldMasterMk cId="3276670145" sldId="2147483702"/>
              <pc:sldLayoutMk cId="3056967575" sldId="2147483703"/>
              <ac:spMk id="4" creationId="{DB6C98F0-15B3-D44D-F792-50EF2C413AD1}"/>
            </ac:spMkLst>
          </pc:spChg>
          <pc:spChg chg="add mod">
            <ac:chgData name="Lorette Kraaijenbrink" userId="0917a99d-20f3-4c9d-87b9-2fc8aceb5aa8" providerId="ADAL" clId="{4BD062EE-6E06-430E-BA67-2CFDD76DFC18}" dt="2022-11-24T15:16:40.340" v="5687"/>
            <ac:spMkLst>
              <pc:docMk/>
              <pc:sldMasterMk cId="3276670145" sldId="2147483702"/>
              <pc:sldLayoutMk cId="3056967575" sldId="2147483703"/>
              <ac:spMk id="5" creationId="{D9339EA4-67E5-4B57-34BB-A2A63E4D3FBA}"/>
            </ac:spMkLst>
          </pc:spChg>
          <pc:spChg chg="mod">
            <ac:chgData name="Lorette Kraaijenbrink" userId="0917a99d-20f3-4c9d-87b9-2fc8aceb5aa8" providerId="ADAL" clId="{4BD062EE-6E06-430E-BA67-2CFDD76DFC18}" dt="2022-11-24T14:43:45.205" v="4223" actId="207"/>
            <ac:spMkLst>
              <pc:docMk/>
              <pc:sldMasterMk cId="3276670145" sldId="2147483702"/>
              <pc:sldLayoutMk cId="3056967575" sldId="2147483703"/>
              <ac:spMk id="7" creationId="{0D7D5E7F-1F4E-08F9-CED5-95120AF35BA1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7:58.987" v="5696"/>
          <pc:sldLayoutMkLst>
            <pc:docMk/>
            <pc:sldMasterMk cId="3276670145" sldId="2147483702"/>
            <pc:sldLayoutMk cId="3551715347" sldId="2147483704"/>
          </pc:sldLayoutMkLst>
          <pc:spChg chg="mod">
            <ac:chgData name="Lorette Kraaijenbrink" userId="0917a99d-20f3-4c9d-87b9-2fc8aceb5aa8" providerId="ADAL" clId="{4BD062EE-6E06-430E-BA67-2CFDD76DFC18}" dt="2022-11-24T14:16:59.083" v="3085"/>
            <ac:spMkLst>
              <pc:docMk/>
              <pc:sldMasterMk cId="3276670145" sldId="2147483702"/>
              <pc:sldLayoutMk cId="3551715347" sldId="2147483704"/>
              <ac:spMk id="2" creationId="{51DB44D0-5C1C-489C-A388-CF34CE483E0C}"/>
            </ac:spMkLst>
          </pc:spChg>
          <pc:spChg chg="add mod">
            <ac:chgData name="Lorette Kraaijenbrink" userId="0917a99d-20f3-4c9d-87b9-2fc8aceb5aa8" providerId="ADAL" clId="{4BD062EE-6E06-430E-BA67-2CFDD76DFC18}" dt="2022-11-24T14:55:26.859" v="4854"/>
            <ac:spMkLst>
              <pc:docMk/>
              <pc:sldMasterMk cId="3276670145" sldId="2147483702"/>
              <pc:sldLayoutMk cId="3551715347" sldId="2147483704"/>
              <ac:spMk id="3" creationId="{F75DDD43-DFFA-95F2-4986-A8C815F767C8}"/>
            </ac:spMkLst>
          </pc:spChg>
          <pc:spChg chg="add mod">
            <ac:chgData name="Lorette Kraaijenbrink" userId="0917a99d-20f3-4c9d-87b9-2fc8aceb5aa8" providerId="ADAL" clId="{4BD062EE-6E06-430E-BA67-2CFDD76DFC18}" dt="2022-11-24T15:04:36.383" v="5354" actId="207"/>
            <ac:spMkLst>
              <pc:docMk/>
              <pc:sldMasterMk cId="3276670145" sldId="2147483702"/>
              <pc:sldLayoutMk cId="3551715347" sldId="2147483704"/>
              <ac:spMk id="4" creationId="{5C8B09DB-85F9-3733-CAC5-3C176045D309}"/>
            </ac:spMkLst>
          </pc:spChg>
          <pc:spChg chg="add mod">
            <ac:chgData name="Lorette Kraaijenbrink" userId="0917a99d-20f3-4c9d-87b9-2fc8aceb5aa8" providerId="ADAL" clId="{4BD062EE-6E06-430E-BA67-2CFDD76DFC18}" dt="2022-11-24T15:17:58.987" v="5696"/>
            <ac:spMkLst>
              <pc:docMk/>
              <pc:sldMasterMk cId="3276670145" sldId="2147483702"/>
              <pc:sldLayoutMk cId="3551715347" sldId="2147483704"/>
              <ac:spMk id="5" creationId="{9926A01C-A4BF-0AB6-0DB9-19CDB2CB0AEA}"/>
            </ac:spMkLst>
          </pc:spChg>
          <pc:spChg chg="mod">
            <ac:chgData name="Lorette Kraaijenbrink" userId="0917a99d-20f3-4c9d-87b9-2fc8aceb5aa8" providerId="ADAL" clId="{4BD062EE-6E06-430E-BA67-2CFDD76DFC18}" dt="2022-11-24T14:43:42.588" v="4222" actId="207"/>
            <ac:spMkLst>
              <pc:docMk/>
              <pc:sldMasterMk cId="3276670145" sldId="2147483702"/>
              <pc:sldLayoutMk cId="3551715347" sldId="2147483704"/>
              <ac:spMk id="8" creationId="{408C6597-C226-C2A2-3DE4-4FE54B91BCF1}"/>
            </ac:spMkLst>
          </pc:spChg>
          <pc:spChg chg="mod">
            <ac:chgData name="Lorette Kraaijenbrink" userId="0917a99d-20f3-4c9d-87b9-2fc8aceb5aa8" providerId="ADAL" clId="{4BD062EE-6E06-430E-BA67-2CFDD76DFC18}" dt="2022-11-24T14:17:01.999" v="3086"/>
            <ac:spMkLst>
              <pc:docMk/>
              <pc:sldMasterMk cId="3276670145" sldId="2147483702"/>
              <pc:sldLayoutMk cId="3551715347" sldId="2147483704"/>
              <ac:spMk id="14" creationId="{4671C4BA-9EF1-0D61-1836-EFBDCA2A7ED3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01.371" v="5697"/>
          <pc:sldLayoutMkLst>
            <pc:docMk/>
            <pc:sldMasterMk cId="3276670145" sldId="2147483702"/>
            <pc:sldLayoutMk cId="5434163" sldId="2147483705"/>
          </pc:sldLayoutMkLst>
          <pc:spChg chg="mod">
            <ac:chgData name="Lorette Kraaijenbrink" userId="0917a99d-20f3-4c9d-87b9-2fc8aceb5aa8" providerId="ADAL" clId="{4BD062EE-6E06-430E-BA67-2CFDD76DFC18}" dt="2022-11-24T14:17:08.114" v="3087"/>
            <ac:spMkLst>
              <pc:docMk/>
              <pc:sldMasterMk cId="3276670145" sldId="2147483702"/>
              <pc:sldLayoutMk cId="5434163" sldId="2147483705"/>
              <ac:spMk id="2" creationId="{51DB44D0-5C1C-489C-A388-CF34CE483E0C}"/>
            </ac:spMkLst>
          </pc:spChg>
          <pc:spChg chg="add mod">
            <ac:chgData name="Lorette Kraaijenbrink" userId="0917a99d-20f3-4c9d-87b9-2fc8aceb5aa8" providerId="ADAL" clId="{4BD062EE-6E06-430E-BA67-2CFDD76DFC18}" dt="2022-11-24T14:55:28.012" v="4855"/>
            <ac:spMkLst>
              <pc:docMk/>
              <pc:sldMasterMk cId="3276670145" sldId="2147483702"/>
              <pc:sldLayoutMk cId="5434163" sldId="2147483705"/>
              <ac:spMk id="3" creationId="{AE3023A8-BA3C-5793-50F3-713F5E1DBFF7}"/>
            </ac:spMkLst>
          </pc:spChg>
          <pc:spChg chg="add mod">
            <ac:chgData name="Lorette Kraaijenbrink" userId="0917a99d-20f3-4c9d-87b9-2fc8aceb5aa8" providerId="ADAL" clId="{4BD062EE-6E06-430E-BA67-2CFDD76DFC18}" dt="2022-11-24T15:04:33.236" v="5353" actId="207"/>
            <ac:spMkLst>
              <pc:docMk/>
              <pc:sldMasterMk cId="3276670145" sldId="2147483702"/>
              <pc:sldLayoutMk cId="5434163" sldId="2147483705"/>
              <ac:spMk id="5" creationId="{B0A4E579-8A79-1B83-E28C-D37710EA40B9}"/>
            </ac:spMkLst>
          </pc:spChg>
          <pc:spChg chg="add mod">
            <ac:chgData name="Lorette Kraaijenbrink" userId="0917a99d-20f3-4c9d-87b9-2fc8aceb5aa8" providerId="ADAL" clId="{4BD062EE-6E06-430E-BA67-2CFDD76DFC18}" dt="2022-11-24T15:18:01.371" v="5697"/>
            <ac:spMkLst>
              <pc:docMk/>
              <pc:sldMasterMk cId="3276670145" sldId="2147483702"/>
              <pc:sldLayoutMk cId="5434163" sldId="2147483705"/>
              <ac:spMk id="6" creationId="{06724C37-0B07-E342-2709-CB04B0FA36B8}"/>
            </ac:spMkLst>
          </pc:spChg>
          <pc:spChg chg="mod">
            <ac:chgData name="Lorette Kraaijenbrink" userId="0917a99d-20f3-4c9d-87b9-2fc8aceb5aa8" providerId="ADAL" clId="{4BD062EE-6E06-430E-BA67-2CFDD76DFC18}" dt="2022-11-24T14:43:40.515" v="4221" actId="207"/>
            <ac:spMkLst>
              <pc:docMk/>
              <pc:sldMasterMk cId="3276670145" sldId="2147483702"/>
              <pc:sldLayoutMk cId="5434163" sldId="2147483705"/>
              <ac:spMk id="8" creationId="{408C6597-C226-C2A2-3DE4-4FE54B91BCF1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04.109" v="5698"/>
          <pc:sldLayoutMkLst>
            <pc:docMk/>
            <pc:sldMasterMk cId="3276670145" sldId="2147483702"/>
            <pc:sldLayoutMk cId="2485192497" sldId="2147483706"/>
          </pc:sldLayoutMkLst>
          <pc:spChg chg="mod">
            <ac:chgData name="Lorette Kraaijenbrink" userId="0917a99d-20f3-4c9d-87b9-2fc8aceb5aa8" providerId="ADAL" clId="{4BD062EE-6E06-430E-BA67-2CFDD76DFC18}" dt="2022-11-24T14:17:11.850" v="3088"/>
            <ac:spMkLst>
              <pc:docMk/>
              <pc:sldMasterMk cId="3276670145" sldId="2147483702"/>
              <pc:sldLayoutMk cId="2485192497" sldId="2147483706"/>
              <ac:spMk id="2" creationId="{51DB44D0-5C1C-489C-A388-CF34CE483E0C}"/>
            </ac:spMkLst>
          </pc:spChg>
          <pc:spChg chg="add mod">
            <ac:chgData name="Lorette Kraaijenbrink" userId="0917a99d-20f3-4c9d-87b9-2fc8aceb5aa8" providerId="ADAL" clId="{4BD062EE-6E06-430E-BA67-2CFDD76DFC18}" dt="2022-11-24T14:55:28.931" v="4856"/>
            <ac:spMkLst>
              <pc:docMk/>
              <pc:sldMasterMk cId="3276670145" sldId="2147483702"/>
              <pc:sldLayoutMk cId="2485192497" sldId="2147483706"/>
              <ac:spMk id="3" creationId="{0D2609A5-98F7-E37B-0E5F-CA5751B508E2}"/>
            </ac:spMkLst>
          </pc:spChg>
          <pc:spChg chg="add mod">
            <ac:chgData name="Lorette Kraaijenbrink" userId="0917a99d-20f3-4c9d-87b9-2fc8aceb5aa8" providerId="ADAL" clId="{4BD062EE-6E06-430E-BA67-2CFDD76DFC18}" dt="2022-11-24T15:04:29.653" v="5352" actId="207"/>
            <ac:spMkLst>
              <pc:docMk/>
              <pc:sldMasterMk cId="3276670145" sldId="2147483702"/>
              <pc:sldLayoutMk cId="2485192497" sldId="2147483706"/>
              <ac:spMk id="5" creationId="{999892A5-C8BF-553A-322A-39ACF283D402}"/>
            </ac:spMkLst>
          </pc:spChg>
          <pc:spChg chg="add mod">
            <ac:chgData name="Lorette Kraaijenbrink" userId="0917a99d-20f3-4c9d-87b9-2fc8aceb5aa8" providerId="ADAL" clId="{4BD062EE-6E06-430E-BA67-2CFDD76DFC18}" dt="2022-11-24T15:18:04.109" v="5698"/>
            <ac:spMkLst>
              <pc:docMk/>
              <pc:sldMasterMk cId="3276670145" sldId="2147483702"/>
              <pc:sldLayoutMk cId="2485192497" sldId="2147483706"/>
              <ac:spMk id="6" creationId="{52DB8C44-77A4-08B1-CBEF-F5F76A43B586}"/>
            </ac:spMkLst>
          </pc:spChg>
          <pc:spChg chg="mod">
            <ac:chgData name="Lorette Kraaijenbrink" userId="0917a99d-20f3-4c9d-87b9-2fc8aceb5aa8" providerId="ADAL" clId="{4BD062EE-6E06-430E-BA67-2CFDD76DFC18}" dt="2022-11-24T14:43:38.092" v="4220" actId="207"/>
            <ac:spMkLst>
              <pc:docMk/>
              <pc:sldMasterMk cId="3276670145" sldId="2147483702"/>
              <pc:sldLayoutMk cId="2485192497" sldId="2147483706"/>
              <ac:spMk id="8" creationId="{408C6597-C226-C2A2-3DE4-4FE54B91BCF1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06.824" v="5699"/>
          <pc:sldLayoutMkLst>
            <pc:docMk/>
            <pc:sldMasterMk cId="3276670145" sldId="2147483702"/>
            <pc:sldLayoutMk cId="755287384" sldId="2147483707"/>
          </pc:sldLayoutMkLst>
          <pc:spChg chg="add mod">
            <ac:chgData name="Lorette Kraaijenbrink" userId="0917a99d-20f3-4c9d-87b9-2fc8aceb5aa8" providerId="ADAL" clId="{4BD062EE-6E06-430E-BA67-2CFDD76DFC18}" dt="2022-11-24T14:55:30.058" v="4857"/>
            <ac:spMkLst>
              <pc:docMk/>
              <pc:sldMasterMk cId="3276670145" sldId="2147483702"/>
              <pc:sldLayoutMk cId="755287384" sldId="2147483707"/>
              <ac:spMk id="2" creationId="{409AD9ED-C25F-66EB-DE7C-C802B809095F}"/>
            </ac:spMkLst>
          </pc:spChg>
          <pc:spChg chg="add mod">
            <ac:chgData name="Lorette Kraaijenbrink" userId="0917a99d-20f3-4c9d-87b9-2fc8aceb5aa8" providerId="ADAL" clId="{4BD062EE-6E06-430E-BA67-2CFDD76DFC18}" dt="2022-11-24T15:04:26.740" v="5351" actId="207"/>
            <ac:spMkLst>
              <pc:docMk/>
              <pc:sldMasterMk cId="3276670145" sldId="2147483702"/>
              <pc:sldLayoutMk cId="755287384" sldId="2147483707"/>
              <ac:spMk id="3" creationId="{0E2B8158-FDA4-72A0-F98E-4DD664FE2213}"/>
            </ac:spMkLst>
          </pc:spChg>
          <pc:spChg chg="add mod">
            <ac:chgData name="Lorette Kraaijenbrink" userId="0917a99d-20f3-4c9d-87b9-2fc8aceb5aa8" providerId="ADAL" clId="{4BD062EE-6E06-430E-BA67-2CFDD76DFC18}" dt="2022-11-24T15:18:06.824" v="5699"/>
            <ac:spMkLst>
              <pc:docMk/>
              <pc:sldMasterMk cId="3276670145" sldId="2147483702"/>
              <pc:sldLayoutMk cId="755287384" sldId="2147483707"/>
              <ac:spMk id="4" creationId="{3F0BD663-4F6E-128C-3FF6-C0234047356C}"/>
            </ac:spMkLst>
          </pc:spChg>
          <pc:spChg chg="mod">
            <ac:chgData name="Lorette Kraaijenbrink" userId="0917a99d-20f3-4c9d-87b9-2fc8aceb5aa8" providerId="ADAL" clId="{4BD062EE-6E06-430E-BA67-2CFDD76DFC18}" dt="2022-11-24T14:43:35.380" v="4219" actId="207"/>
            <ac:spMkLst>
              <pc:docMk/>
              <pc:sldMasterMk cId="3276670145" sldId="2147483702"/>
              <pc:sldLayoutMk cId="755287384" sldId="2147483707"/>
              <ac:spMk id="8" creationId="{33B4E04F-61D9-EEE4-21F7-AC34BB2AD341}"/>
            </ac:spMkLst>
          </pc:spChg>
          <pc:spChg chg="mod">
            <ac:chgData name="Lorette Kraaijenbrink" userId="0917a99d-20f3-4c9d-87b9-2fc8aceb5aa8" providerId="ADAL" clId="{4BD062EE-6E06-430E-BA67-2CFDD76DFC18}" dt="2022-11-24T14:17:17.134" v="3089"/>
            <ac:spMkLst>
              <pc:docMk/>
              <pc:sldMasterMk cId="3276670145" sldId="2147483702"/>
              <pc:sldLayoutMk cId="755287384" sldId="2147483707"/>
              <ac:spMk id="11" creationId="{090FC9CE-D804-A1EC-865E-178BBA7105AC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09.367" v="5700"/>
          <pc:sldLayoutMkLst>
            <pc:docMk/>
            <pc:sldMasterMk cId="3276670145" sldId="2147483702"/>
            <pc:sldLayoutMk cId="943708650" sldId="2147483708"/>
          </pc:sldLayoutMkLst>
          <pc:spChg chg="mod">
            <ac:chgData name="Lorette Kraaijenbrink" userId="0917a99d-20f3-4c9d-87b9-2fc8aceb5aa8" providerId="ADAL" clId="{4BD062EE-6E06-430E-BA67-2CFDD76DFC18}" dt="2022-11-24T14:17:21.513" v="3090"/>
            <ac:spMkLst>
              <pc:docMk/>
              <pc:sldMasterMk cId="3276670145" sldId="2147483702"/>
              <pc:sldLayoutMk cId="943708650" sldId="2147483708"/>
              <ac:spMk id="2" creationId="{5783AC4F-5CDE-5056-6034-3095C1A8FC04}"/>
            </ac:spMkLst>
          </pc:spChg>
          <pc:spChg chg="add mod">
            <ac:chgData name="Lorette Kraaijenbrink" userId="0917a99d-20f3-4c9d-87b9-2fc8aceb5aa8" providerId="ADAL" clId="{4BD062EE-6E06-430E-BA67-2CFDD76DFC18}" dt="2022-11-24T14:55:32.817" v="4858"/>
            <ac:spMkLst>
              <pc:docMk/>
              <pc:sldMasterMk cId="3276670145" sldId="2147483702"/>
              <pc:sldLayoutMk cId="943708650" sldId="2147483708"/>
              <ac:spMk id="3" creationId="{8617A912-A9D8-3F5A-1928-0DEE48B7E476}"/>
            </ac:spMkLst>
          </pc:spChg>
          <pc:spChg chg="add mod">
            <ac:chgData name="Lorette Kraaijenbrink" userId="0917a99d-20f3-4c9d-87b9-2fc8aceb5aa8" providerId="ADAL" clId="{4BD062EE-6E06-430E-BA67-2CFDD76DFC18}" dt="2022-11-24T15:04:23.469" v="5350" actId="207"/>
            <ac:spMkLst>
              <pc:docMk/>
              <pc:sldMasterMk cId="3276670145" sldId="2147483702"/>
              <pc:sldLayoutMk cId="943708650" sldId="2147483708"/>
              <ac:spMk id="4" creationId="{6E20A2E7-4144-D868-4661-09E2F4301E63}"/>
            </ac:spMkLst>
          </pc:spChg>
          <pc:spChg chg="add mod">
            <ac:chgData name="Lorette Kraaijenbrink" userId="0917a99d-20f3-4c9d-87b9-2fc8aceb5aa8" providerId="ADAL" clId="{4BD062EE-6E06-430E-BA67-2CFDD76DFC18}" dt="2022-11-24T15:18:09.367" v="5700"/>
            <ac:spMkLst>
              <pc:docMk/>
              <pc:sldMasterMk cId="3276670145" sldId="2147483702"/>
              <pc:sldLayoutMk cId="943708650" sldId="2147483708"/>
              <ac:spMk id="5" creationId="{C010A5D5-5790-BF81-B1D7-D1C7FCA949F0}"/>
            </ac:spMkLst>
          </pc:spChg>
          <pc:spChg chg="mod">
            <ac:chgData name="Lorette Kraaijenbrink" userId="0917a99d-20f3-4c9d-87b9-2fc8aceb5aa8" providerId="ADAL" clId="{4BD062EE-6E06-430E-BA67-2CFDD76DFC18}" dt="2022-11-24T14:43:32.786" v="4218" actId="207"/>
            <ac:spMkLst>
              <pc:docMk/>
              <pc:sldMasterMk cId="3276670145" sldId="2147483702"/>
              <pc:sldLayoutMk cId="943708650" sldId="2147483708"/>
              <ac:spMk id="8" creationId="{33B4E04F-61D9-EEE4-21F7-AC34BB2AD341}"/>
            </ac:spMkLst>
          </pc:spChg>
        </pc:sldLayoutChg>
        <pc:sldLayoutChg chg="addSp delSp modSp add mod replId">
          <pc:chgData name="Lorette Kraaijenbrink" userId="0917a99d-20f3-4c9d-87b9-2fc8aceb5aa8" providerId="ADAL" clId="{4BD062EE-6E06-430E-BA67-2CFDD76DFC18}" dt="2022-11-24T15:18:11.692" v="5701"/>
          <pc:sldLayoutMkLst>
            <pc:docMk/>
            <pc:sldMasterMk cId="3276670145" sldId="2147483702"/>
            <pc:sldLayoutMk cId="2982251568" sldId="2147483709"/>
          </pc:sldLayoutMkLst>
          <pc:spChg chg="mod">
            <ac:chgData name="Lorette Kraaijenbrink" userId="0917a99d-20f3-4c9d-87b9-2fc8aceb5aa8" providerId="ADAL" clId="{4BD062EE-6E06-430E-BA67-2CFDD76DFC18}" dt="2022-11-24T14:17:26.049" v="3091"/>
            <ac:spMkLst>
              <pc:docMk/>
              <pc:sldMasterMk cId="3276670145" sldId="2147483702"/>
              <pc:sldLayoutMk cId="2982251568" sldId="2147483709"/>
              <ac:spMk id="2" creationId="{E403F54C-CE9E-4D9C-8066-5564F4A61D44}"/>
            </ac:spMkLst>
          </pc:spChg>
          <pc:spChg chg="add mod">
            <ac:chgData name="Lorette Kraaijenbrink" userId="0917a99d-20f3-4c9d-87b9-2fc8aceb5aa8" providerId="ADAL" clId="{4BD062EE-6E06-430E-BA67-2CFDD76DFC18}" dt="2022-11-24T14:42:34.566" v="4205" actId="207"/>
            <ac:spMkLst>
              <pc:docMk/>
              <pc:sldMasterMk cId="3276670145" sldId="2147483702"/>
              <pc:sldLayoutMk cId="2982251568" sldId="2147483709"/>
              <ac:spMk id="3" creationId="{138E6343-8355-02A9-6A13-F764EFD4ABC3}"/>
            </ac:spMkLst>
          </pc:spChg>
          <pc:spChg chg="add del mod">
            <ac:chgData name="Lorette Kraaijenbrink" userId="0917a99d-20f3-4c9d-87b9-2fc8aceb5aa8" providerId="ADAL" clId="{4BD062EE-6E06-430E-BA67-2CFDD76DFC18}" dt="2022-11-24T14:55:36.332" v="4860"/>
            <ac:spMkLst>
              <pc:docMk/>
              <pc:sldMasterMk cId="3276670145" sldId="2147483702"/>
              <pc:sldLayoutMk cId="2982251568" sldId="2147483709"/>
              <ac:spMk id="4" creationId="{29F40B82-9712-443E-9731-C4B5A3D18712}"/>
            </ac:spMkLst>
          </pc:spChg>
          <pc:spChg chg="mod">
            <ac:chgData name="Lorette Kraaijenbrink" userId="0917a99d-20f3-4c9d-87b9-2fc8aceb5aa8" providerId="ADAL" clId="{4BD062EE-6E06-430E-BA67-2CFDD76DFC18}" dt="2022-11-24T14:43:30.826" v="4217" actId="207"/>
            <ac:spMkLst>
              <pc:docMk/>
              <pc:sldMasterMk cId="3276670145" sldId="2147483702"/>
              <pc:sldLayoutMk cId="2982251568" sldId="2147483709"/>
              <ac:spMk id="7" creationId="{0D7D5E7F-1F4E-08F9-CED5-95120AF35BA1}"/>
            </ac:spMkLst>
          </pc:spChg>
          <pc:spChg chg="add mod">
            <ac:chgData name="Lorette Kraaijenbrink" userId="0917a99d-20f3-4c9d-87b9-2fc8aceb5aa8" providerId="ADAL" clId="{4BD062EE-6E06-430E-BA67-2CFDD76DFC18}" dt="2022-11-24T15:02:20.656" v="5319" actId="207"/>
            <ac:spMkLst>
              <pc:docMk/>
              <pc:sldMasterMk cId="3276670145" sldId="2147483702"/>
              <pc:sldLayoutMk cId="2982251568" sldId="2147483709"/>
              <ac:spMk id="8" creationId="{91F7BC05-94B8-4455-705D-A59E04497E98}"/>
            </ac:spMkLst>
          </pc:spChg>
          <pc:spChg chg="add mod">
            <ac:chgData name="Lorette Kraaijenbrink" userId="0917a99d-20f3-4c9d-87b9-2fc8aceb5aa8" providerId="ADAL" clId="{4BD062EE-6E06-430E-BA67-2CFDD76DFC18}" dt="2022-11-24T15:18:11.692" v="5701"/>
            <ac:spMkLst>
              <pc:docMk/>
              <pc:sldMasterMk cId="3276670145" sldId="2147483702"/>
              <pc:sldLayoutMk cId="2982251568" sldId="2147483709"/>
              <ac:spMk id="9" creationId="{C37BEF6F-C912-C0A0-871B-3919A15A3033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20.818" v="5702"/>
          <pc:sldLayoutMkLst>
            <pc:docMk/>
            <pc:sldMasterMk cId="3276670145" sldId="2147483702"/>
            <pc:sldLayoutMk cId="3830767626" sldId="2147483710"/>
          </pc:sldLayoutMkLst>
          <pc:spChg chg="add mod">
            <ac:chgData name="Lorette Kraaijenbrink" userId="0917a99d-20f3-4c9d-87b9-2fc8aceb5aa8" providerId="ADAL" clId="{4BD062EE-6E06-430E-BA67-2CFDD76DFC18}" dt="2022-11-24T14:55:38.292" v="4861"/>
            <ac:spMkLst>
              <pc:docMk/>
              <pc:sldMasterMk cId="3276670145" sldId="2147483702"/>
              <pc:sldLayoutMk cId="3830767626" sldId="2147483710"/>
              <ac:spMk id="2" creationId="{FAEE04AD-F94E-1C96-12BC-564D2B3D217F}"/>
            </ac:spMkLst>
          </pc:spChg>
          <pc:spChg chg="add mod">
            <ac:chgData name="Lorette Kraaijenbrink" userId="0917a99d-20f3-4c9d-87b9-2fc8aceb5aa8" providerId="ADAL" clId="{4BD062EE-6E06-430E-BA67-2CFDD76DFC18}" dt="2022-11-24T15:04:19.209" v="5349" actId="207"/>
            <ac:spMkLst>
              <pc:docMk/>
              <pc:sldMasterMk cId="3276670145" sldId="2147483702"/>
              <pc:sldLayoutMk cId="3830767626" sldId="2147483710"/>
              <ac:spMk id="3" creationId="{96A7F2BD-2EF0-EEC0-5911-A1241F25E5E2}"/>
            </ac:spMkLst>
          </pc:spChg>
          <pc:spChg chg="add mod">
            <ac:chgData name="Lorette Kraaijenbrink" userId="0917a99d-20f3-4c9d-87b9-2fc8aceb5aa8" providerId="ADAL" clId="{4BD062EE-6E06-430E-BA67-2CFDD76DFC18}" dt="2022-11-24T15:18:20.818" v="5702"/>
            <ac:spMkLst>
              <pc:docMk/>
              <pc:sldMasterMk cId="3276670145" sldId="2147483702"/>
              <pc:sldLayoutMk cId="3830767626" sldId="2147483710"/>
              <ac:spMk id="4" creationId="{29DAEA6D-D611-8CDB-A718-BAEEFA45FBBF}"/>
            </ac:spMkLst>
          </pc:spChg>
          <pc:spChg chg="mod">
            <ac:chgData name="Lorette Kraaijenbrink" userId="0917a99d-20f3-4c9d-87b9-2fc8aceb5aa8" providerId="ADAL" clId="{4BD062EE-6E06-430E-BA67-2CFDD76DFC18}" dt="2022-11-24T14:43:24.731" v="4216" actId="207"/>
            <ac:spMkLst>
              <pc:docMk/>
              <pc:sldMasterMk cId="3276670145" sldId="2147483702"/>
              <pc:sldLayoutMk cId="3830767626" sldId="2147483710"/>
              <ac:spMk id="6" creationId="{3447FAA7-294C-F665-7B18-2B2A57CD6CF1}"/>
            </ac:spMkLst>
          </pc:spChg>
          <pc:spChg chg="mod">
            <ac:chgData name="Lorette Kraaijenbrink" userId="0917a99d-20f3-4c9d-87b9-2fc8aceb5aa8" providerId="ADAL" clId="{4BD062EE-6E06-430E-BA67-2CFDD76DFC18}" dt="2022-11-24T14:17:30.188" v="3092"/>
            <ac:spMkLst>
              <pc:docMk/>
              <pc:sldMasterMk cId="3276670145" sldId="2147483702"/>
              <pc:sldLayoutMk cId="3830767626" sldId="2147483710"/>
              <ac:spMk id="7" creationId="{CFCD41C8-ED1D-8D77-946C-27B375E57C05}"/>
            </ac:spMkLst>
          </pc:spChg>
        </pc:sldLayoutChg>
      </pc:sldMasterChg>
      <pc:sldMasterChg chg="modSp add mod addSldLayout modSldLayout">
        <pc:chgData name="Lorette Kraaijenbrink" userId="0917a99d-20f3-4c9d-87b9-2fc8aceb5aa8" providerId="ADAL" clId="{4BD062EE-6E06-430E-BA67-2CFDD76DFC18}" dt="2022-11-24T15:18:42.173" v="5709"/>
        <pc:sldMasterMkLst>
          <pc:docMk/>
          <pc:sldMasterMk cId="3183690014" sldId="2147483711"/>
        </pc:sldMasterMkLst>
        <pc:spChg chg="mod">
          <ac:chgData name="Lorette Kraaijenbrink" userId="0917a99d-20f3-4c9d-87b9-2fc8aceb5aa8" providerId="ADAL" clId="{4BD062EE-6E06-430E-BA67-2CFDD76DFC18}" dt="2022-11-24T14:09:55.222" v="2979" actId="207"/>
          <ac:spMkLst>
            <pc:docMk/>
            <pc:sldMasterMk cId="3183690014" sldId="2147483711"/>
            <ac:spMk id="2" creationId="{8528C9B6-A66F-439E-B034-787004EE807F}"/>
          </ac:spMkLst>
        </pc:spChg>
        <pc:spChg chg="mod">
          <ac:chgData name="Lorette Kraaijenbrink" userId="0917a99d-20f3-4c9d-87b9-2fc8aceb5aa8" providerId="ADAL" clId="{4BD062EE-6E06-430E-BA67-2CFDD76DFC18}" dt="2022-11-24T14:10:08.393" v="2981" actId="207"/>
          <ac:spMkLst>
            <pc:docMk/>
            <pc:sldMasterMk cId="3183690014" sldId="2147483711"/>
            <ac:spMk id="3" creationId="{CC648EFE-FFAB-4267-BA38-E959306FA941}"/>
          </ac:spMkLst>
        </pc:spChg>
        <pc:sldLayoutChg chg="addSp modSp add mod replId">
          <pc:chgData name="Lorette Kraaijenbrink" userId="0917a99d-20f3-4c9d-87b9-2fc8aceb5aa8" providerId="ADAL" clId="{4BD062EE-6E06-430E-BA67-2CFDD76DFC18}" dt="2022-11-24T15:16:45.516" v="5688"/>
          <pc:sldLayoutMkLst>
            <pc:docMk/>
            <pc:sldMasterMk cId="3183690014" sldId="2147483711"/>
            <pc:sldLayoutMk cId="2387890684" sldId="2147483712"/>
          </pc:sldLayoutMkLst>
          <pc:spChg chg="mod">
            <ac:chgData name="Lorette Kraaijenbrink" userId="0917a99d-20f3-4c9d-87b9-2fc8aceb5aa8" providerId="ADAL" clId="{4BD062EE-6E06-430E-BA67-2CFDD76DFC18}" dt="2022-11-24T14:17:35.515" v="3093"/>
            <ac:spMkLst>
              <pc:docMk/>
              <pc:sldMasterMk cId="3183690014" sldId="2147483711"/>
              <pc:sldLayoutMk cId="2387890684" sldId="2147483712"/>
              <ac:spMk id="2" creationId="{E403F54C-CE9E-4D9C-8066-5564F4A61D44}"/>
            </ac:spMkLst>
          </pc:spChg>
          <pc:spChg chg="add mod">
            <ac:chgData name="Lorette Kraaijenbrink" userId="0917a99d-20f3-4c9d-87b9-2fc8aceb5aa8" providerId="ADAL" clId="{4BD062EE-6E06-430E-BA67-2CFDD76DFC18}" dt="2022-11-24T14:55:40.131" v="4862"/>
            <ac:spMkLst>
              <pc:docMk/>
              <pc:sldMasterMk cId="3183690014" sldId="2147483711"/>
              <pc:sldLayoutMk cId="2387890684" sldId="2147483712"/>
              <ac:spMk id="3" creationId="{BBCACC0F-F777-3B8E-8A52-EBCB2C91171B}"/>
            </ac:spMkLst>
          </pc:spChg>
          <pc:spChg chg="add mod">
            <ac:chgData name="Lorette Kraaijenbrink" userId="0917a99d-20f3-4c9d-87b9-2fc8aceb5aa8" providerId="ADAL" clId="{4BD062EE-6E06-430E-BA67-2CFDD76DFC18}" dt="2022-11-24T15:04:13.038" v="5348" actId="207"/>
            <ac:spMkLst>
              <pc:docMk/>
              <pc:sldMasterMk cId="3183690014" sldId="2147483711"/>
              <pc:sldLayoutMk cId="2387890684" sldId="2147483712"/>
              <ac:spMk id="4" creationId="{61C5E59A-A73B-EDD3-933A-7B20F458B0D9}"/>
            </ac:spMkLst>
          </pc:spChg>
          <pc:spChg chg="add mod">
            <ac:chgData name="Lorette Kraaijenbrink" userId="0917a99d-20f3-4c9d-87b9-2fc8aceb5aa8" providerId="ADAL" clId="{4BD062EE-6E06-430E-BA67-2CFDD76DFC18}" dt="2022-11-24T15:16:45.516" v="5688"/>
            <ac:spMkLst>
              <pc:docMk/>
              <pc:sldMasterMk cId="3183690014" sldId="2147483711"/>
              <pc:sldLayoutMk cId="2387890684" sldId="2147483712"/>
              <ac:spMk id="5" creationId="{4481FE53-0DC1-4255-8F4C-6A330216A548}"/>
            </ac:spMkLst>
          </pc:spChg>
          <pc:spChg chg="mod">
            <ac:chgData name="Lorette Kraaijenbrink" userId="0917a99d-20f3-4c9d-87b9-2fc8aceb5aa8" providerId="ADAL" clId="{4BD062EE-6E06-430E-BA67-2CFDD76DFC18}" dt="2022-11-24T14:43:17.779" v="4215" actId="207"/>
            <ac:spMkLst>
              <pc:docMk/>
              <pc:sldMasterMk cId="3183690014" sldId="2147483711"/>
              <pc:sldLayoutMk cId="2387890684" sldId="2147483712"/>
              <ac:spMk id="7" creationId="{0D7D5E7F-1F4E-08F9-CED5-95120AF35BA1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25.544" v="5703"/>
          <pc:sldLayoutMkLst>
            <pc:docMk/>
            <pc:sldMasterMk cId="3183690014" sldId="2147483711"/>
            <pc:sldLayoutMk cId="3778766544" sldId="2147483713"/>
          </pc:sldLayoutMkLst>
          <pc:spChg chg="mod">
            <ac:chgData name="Lorette Kraaijenbrink" userId="0917a99d-20f3-4c9d-87b9-2fc8aceb5aa8" providerId="ADAL" clId="{4BD062EE-6E06-430E-BA67-2CFDD76DFC18}" dt="2022-11-24T14:17:39.634" v="3094"/>
            <ac:spMkLst>
              <pc:docMk/>
              <pc:sldMasterMk cId="3183690014" sldId="2147483711"/>
              <pc:sldLayoutMk cId="3778766544" sldId="2147483713"/>
              <ac:spMk id="2" creationId="{51DB44D0-5C1C-489C-A388-CF34CE483E0C}"/>
            </ac:spMkLst>
          </pc:spChg>
          <pc:spChg chg="add mod">
            <ac:chgData name="Lorette Kraaijenbrink" userId="0917a99d-20f3-4c9d-87b9-2fc8aceb5aa8" providerId="ADAL" clId="{4BD062EE-6E06-430E-BA67-2CFDD76DFC18}" dt="2022-11-24T14:55:41.818" v="4863"/>
            <ac:spMkLst>
              <pc:docMk/>
              <pc:sldMasterMk cId="3183690014" sldId="2147483711"/>
              <pc:sldLayoutMk cId="3778766544" sldId="2147483713"/>
              <ac:spMk id="3" creationId="{135544EA-4257-0C4F-B6E8-EA121413B8CA}"/>
            </ac:spMkLst>
          </pc:spChg>
          <pc:spChg chg="add mod">
            <ac:chgData name="Lorette Kraaijenbrink" userId="0917a99d-20f3-4c9d-87b9-2fc8aceb5aa8" providerId="ADAL" clId="{4BD062EE-6E06-430E-BA67-2CFDD76DFC18}" dt="2022-11-24T15:04:10.605" v="5347" actId="207"/>
            <ac:spMkLst>
              <pc:docMk/>
              <pc:sldMasterMk cId="3183690014" sldId="2147483711"/>
              <pc:sldLayoutMk cId="3778766544" sldId="2147483713"/>
              <ac:spMk id="4" creationId="{4DA61688-6F35-B889-8894-7FA1F9018BD1}"/>
            </ac:spMkLst>
          </pc:spChg>
          <pc:spChg chg="add mod">
            <ac:chgData name="Lorette Kraaijenbrink" userId="0917a99d-20f3-4c9d-87b9-2fc8aceb5aa8" providerId="ADAL" clId="{4BD062EE-6E06-430E-BA67-2CFDD76DFC18}" dt="2022-11-24T15:18:25.544" v="5703"/>
            <ac:spMkLst>
              <pc:docMk/>
              <pc:sldMasterMk cId="3183690014" sldId="2147483711"/>
              <pc:sldLayoutMk cId="3778766544" sldId="2147483713"/>
              <ac:spMk id="5" creationId="{ED91E11E-BD80-D46D-BE1E-B0077301D09E}"/>
            </ac:spMkLst>
          </pc:spChg>
          <pc:spChg chg="mod">
            <ac:chgData name="Lorette Kraaijenbrink" userId="0917a99d-20f3-4c9d-87b9-2fc8aceb5aa8" providerId="ADAL" clId="{4BD062EE-6E06-430E-BA67-2CFDD76DFC18}" dt="2022-11-24T14:43:15.475" v="4214" actId="207"/>
            <ac:spMkLst>
              <pc:docMk/>
              <pc:sldMasterMk cId="3183690014" sldId="2147483711"/>
              <pc:sldLayoutMk cId="3778766544" sldId="2147483713"/>
              <ac:spMk id="8" creationId="{408C6597-C226-C2A2-3DE4-4FE54B91BCF1}"/>
            </ac:spMkLst>
          </pc:spChg>
          <pc:spChg chg="mod">
            <ac:chgData name="Lorette Kraaijenbrink" userId="0917a99d-20f3-4c9d-87b9-2fc8aceb5aa8" providerId="ADAL" clId="{4BD062EE-6E06-430E-BA67-2CFDD76DFC18}" dt="2022-11-24T14:17:42.962" v="3095"/>
            <ac:spMkLst>
              <pc:docMk/>
              <pc:sldMasterMk cId="3183690014" sldId="2147483711"/>
              <pc:sldLayoutMk cId="3778766544" sldId="2147483713"/>
              <ac:spMk id="14" creationId="{4671C4BA-9EF1-0D61-1836-EFBDCA2A7ED3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27.849" v="5704"/>
          <pc:sldLayoutMkLst>
            <pc:docMk/>
            <pc:sldMasterMk cId="3183690014" sldId="2147483711"/>
            <pc:sldLayoutMk cId="2756893212" sldId="2147483714"/>
          </pc:sldLayoutMkLst>
          <pc:spChg chg="mod">
            <ac:chgData name="Lorette Kraaijenbrink" userId="0917a99d-20f3-4c9d-87b9-2fc8aceb5aa8" providerId="ADAL" clId="{4BD062EE-6E06-430E-BA67-2CFDD76DFC18}" dt="2022-11-24T14:17:51.526" v="3096"/>
            <ac:spMkLst>
              <pc:docMk/>
              <pc:sldMasterMk cId="3183690014" sldId="2147483711"/>
              <pc:sldLayoutMk cId="2756893212" sldId="2147483714"/>
              <ac:spMk id="2" creationId="{51DB44D0-5C1C-489C-A388-CF34CE483E0C}"/>
            </ac:spMkLst>
          </pc:spChg>
          <pc:spChg chg="add mod">
            <ac:chgData name="Lorette Kraaijenbrink" userId="0917a99d-20f3-4c9d-87b9-2fc8aceb5aa8" providerId="ADAL" clId="{4BD062EE-6E06-430E-BA67-2CFDD76DFC18}" dt="2022-11-24T14:55:43.302" v="4864"/>
            <ac:spMkLst>
              <pc:docMk/>
              <pc:sldMasterMk cId="3183690014" sldId="2147483711"/>
              <pc:sldLayoutMk cId="2756893212" sldId="2147483714"/>
              <ac:spMk id="3" creationId="{970F33C1-C14C-AF7F-8B8F-21E139BE3E78}"/>
            </ac:spMkLst>
          </pc:spChg>
          <pc:spChg chg="add mod">
            <ac:chgData name="Lorette Kraaijenbrink" userId="0917a99d-20f3-4c9d-87b9-2fc8aceb5aa8" providerId="ADAL" clId="{4BD062EE-6E06-430E-BA67-2CFDD76DFC18}" dt="2022-11-24T15:04:08.397" v="5346" actId="207"/>
            <ac:spMkLst>
              <pc:docMk/>
              <pc:sldMasterMk cId="3183690014" sldId="2147483711"/>
              <pc:sldLayoutMk cId="2756893212" sldId="2147483714"/>
              <ac:spMk id="5" creationId="{F6A17234-5978-686D-88D5-02D21D01A5B4}"/>
            </ac:spMkLst>
          </pc:spChg>
          <pc:spChg chg="add mod">
            <ac:chgData name="Lorette Kraaijenbrink" userId="0917a99d-20f3-4c9d-87b9-2fc8aceb5aa8" providerId="ADAL" clId="{4BD062EE-6E06-430E-BA67-2CFDD76DFC18}" dt="2022-11-24T15:18:27.849" v="5704"/>
            <ac:spMkLst>
              <pc:docMk/>
              <pc:sldMasterMk cId="3183690014" sldId="2147483711"/>
              <pc:sldLayoutMk cId="2756893212" sldId="2147483714"/>
              <ac:spMk id="6" creationId="{806BCC54-4D07-7DD4-7E39-8118512C6826}"/>
            </ac:spMkLst>
          </pc:spChg>
          <pc:spChg chg="mod">
            <ac:chgData name="Lorette Kraaijenbrink" userId="0917a99d-20f3-4c9d-87b9-2fc8aceb5aa8" providerId="ADAL" clId="{4BD062EE-6E06-430E-BA67-2CFDD76DFC18}" dt="2022-11-24T14:43:13.659" v="4213" actId="207"/>
            <ac:spMkLst>
              <pc:docMk/>
              <pc:sldMasterMk cId="3183690014" sldId="2147483711"/>
              <pc:sldLayoutMk cId="2756893212" sldId="2147483714"/>
              <ac:spMk id="8" creationId="{408C6597-C226-C2A2-3DE4-4FE54B91BCF1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30.923" v="5705"/>
          <pc:sldLayoutMkLst>
            <pc:docMk/>
            <pc:sldMasterMk cId="3183690014" sldId="2147483711"/>
            <pc:sldLayoutMk cId="2450355119" sldId="2147483715"/>
          </pc:sldLayoutMkLst>
          <pc:spChg chg="mod">
            <ac:chgData name="Lorette Kraaijenbrink" userId="0917a99d-20f3-4c9d-87b9-2fc8aceb5aa8" providerId="ADAL" clId="{4BD062EE-6E06-430E-BA67-2CFDD76DFC18}" dt="2022-11-24T14:17:55.339" v="3097"/>
            <ac:spMkLst>
              <pc:docMk/>
              <pc:sldMasterMk cId="3183690014" sldId="2147483711"/>
              <pc:sldLayoutMk cId="2450355119" sldId="2147483715"/>
              <ac:spMk id="2" creationId="{51DB44D0-5C1C-489C-A388-CF34CE483E0C}"/>
            </ac:spMkLst>
          </pc:spChg>
          <pc:spChg chg="add mod">
            <ac:chgData name="Lorette Kraaijenbrink" userId="0917a99d-20f3-4c9d-87b9-2fc8aceb5aa8" providerId="ADAL" clId="{4BD062EE-6E06-430E-BA67-2CFDD76DFC18}" dt="2022-11-24T14:55:44.354" v="4865"/>
            <ac:spMkLst>
              <pc:docMk/>
              <pc:sldMasterMk cId="3183690014" sldId="2147483711"/>
              <pc:sldLayoutMk cId="2450355119" sldId="2147483715"/>
              <ac:spMk id="3" creationId="{07AA3CCC-EF38-556A-B56C-05794B593F38}"/>
            </ac:spMkLst>
          </pc:spChg>
          <pc:spChg chg="add mod">
            <ac:chgData name="Lorette Kraaijenbrink" userId="0917a99d-20f3-4c9d-87b9-2fc8aceb5aa8" providerId="ADAL" clId="{4BD062EE-6E06-430E-BA67-2CFDD76DFC18}" dt="2022-11-24T15:04:06.355" v="5345" actId="207"/>
            <ac:spMkLst>
              <pc:docMk/>
              <pc:sldMasterMk cId="3183690014" sldId="2147483711"/>
              <pc:sldLayoutMk cId="2450355119" sldId="2147483715"/>
              <ac:spMk id="5" creationId="{DBAE3A89-E5CC-FFE6-90B4-DCDCA6D61B5B}"/>
            </ac:spMkLst>
          </pc:spChg>
          <pc:spChg chg="add mod">
            <ac:chgData name="Lorette Kraaijenbrink" userId="0917a99d-20f3-4c9d-87b9-2fc8aceb5aa8" providerId="ADAL" clId="{4BD062EE-6E06-430E-BA67-2CFDD76DFC18}" dt="2022-11-24T15:18:30.923" v="5705"/>
            <ac:spMkLst>
              <pc:docMk/>
              <pc:sldMasterMk cId="3183690014" sldId="2147483711"/>
              <pc:sldLayoutMk cId="2450355119" sldId="2147483715"/>
              <ac:spMk id="6" creationId="{632A093D-6895-6626-258B-631EB88C3575}"/>
            </ac:spMkLst>
          </pc:spChg>
          <pc:spChg chg="mod">
            <ac:chgData name="Lorette Kraaijenbrink" userId="0917a99d-20f3-4c9d-87b9-2fc8aceb5aa8" providerId="ADAL" clId="{4BD062EE-6E06-430E-BA67-2CFDD76DFC18}" dt="2022-11-24T14:43:11.732" v="4212" actId="207"/>
            <ac:spMkLst>
              <pc:docMk/>
              <pc:sldMasterMk cId="3183690014" sldId="2147483711"/>
              <pc:sldLayoutMk cId="2450355119" sldId="2147483715"/>
              <ac:spMk id="8" creationId="{408C6597-C226-C2A2-3DE4-4FE54B91BCF1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34.479" v="5706"/>
          <pc:sldLayoutMkLst>
            <pc:docMk/>
            <pc:sldMasterMk cId="3183690014" sldId="2147483711"/>
            <pc:sldLayoutMk cId="2385181609" sldId="2147483716"/>
          </pc:sldLayoutMkLst>
          <pc:spChg chg="add mod">
            <ac:chgData name="Lorette Kraaijenbrink" userId="0917a99d-20f3-4c9d-87b9-2fc8aceb5aa8" providerId="ADAL" clId="{4BD062EE-6E06-430E-BA67-2CFDD76DFC18}" dt="2022-11-24T14:55:45.498" v="4866"/>
            <ac:spMkLst>
              <pc:docMk/>
              <pc:sldMasterMk cId="3183690014" sldId="2147483711"/>
              <pc:sldLayoutMk cId="2385181609" sldId="2147483716"/>
              <ac:spMk id="2" creationId="{DC56723C-FEF9-F3DC-6864-E402364A168B}"/>
            </ac:spMkLst>
          </pc:spChg>
          <pc:spChg chg="add mod">
            <ac:chgData name="Lorette Kraaijenbrink" userId="0917a99d-20f3-4c9d-87b9-2fc8aceb5aa8" providerId="ADAL" clId="{4BD062EE-6E06-430E-BA67-2CFDD76DFC18}" dt="2022-11-24T15:03:55.763" v="5343" actId="207"/>
            <ac:spMkLst>
              <pc:docMk/>
              <pc:sldMasterMk cId="3183690014" sldId="2147483711"/>
              <pc:sldLayoutMk cId="2385181609" sldId="2147483716"/>
              <ac:spMk id="3" creationId="{B2010CE6-A934-4184-A43B-E5793BBAD902}"/>
            </ac:spMkLst>
          </pc:spChg>
          <pc:spChg chg="add mod">
            <ac:chgData name="Lorette Kraaijenbrink" userId="0917a99d-20f3-4c9d-87b9-2fc8aceb5aa8" providerId="ADAL" clId="{4BD062EE-6E06-430E-BA67-2CFDD76DFC18}" dt="2022-11-24T15:18:34.479" v="5706"/>
            <ac:spMkLst>
              <pc:docMk/>
              <pc:sldMasterMk cId="3183690014" sldId="2147483711"/>
              <pc:sldLayoutMk cId="2385181609" sldId="2147483716"/>
              <ac:spMk id="4" creationId="{3C4D3438-B81F-2139-8F85-E64683B77559}"/>
            </ac:spMkLst>
          </pc:spChg>
          <pc:spChg chg="mod">
            <ac:chgData name="Lorette Kraaijenbrink" userId="0917a99d-20f3-4c9d-87b9-2fc8aceb5aa8" providerId="ADAL" clId="{4BD062EE-6E06-430E-BA67-2CFDD76DFC18}" dt="2022-11-24T14:43:09.747" v="4211" actId="207"/>
            <ac:spMkLst>
              <pc:docMk/>
              <pc:sldMasterMk cId="3183690014" sldId="2147483711"/>
              <pc:sldLayoutMk cId="2385181609" sldId="2147483716"/>
              <ac:spMk id="8" creationId="{33B4E04F-61D9-EEE4-21F7-AC34BB2AD341}"/>
            </ac:spMkLst>
          </pc:spChg>
          <pc:spChg chg="mod">
            <ac:chgData name="Lorette Kraaijenbrink" userId="0917a99d-20f3-4c9d-87b9-2fc8aceb5aa8" providerId="ADAL" clId="{4BD062EE-6E06-430E-BA67-2CFDD76DFC18}" dt="2022-11-24T14:18:00.138" v="3098"/>
            <ac:spMkLst>
              <pc:docMk/>
              <pc:sldMasterMk cId="3183690014" sldId="2147483711"/>
              <pc:sldLayoutMk cId="2385181609" sldId="2147483716"/>
              <ac:spMk id="11" creationId="{090FC9CE-D804-A1EC-865E-178BBA7105AC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37.229" v="5707"/>
          <pc:sldLayoutMkLst>
            <pc:docMk/>
            <pc:sldMasterMk cId="3183690014" sldId="2147483711"/>
            <pc:sldLayoutMk cId="2918214340" sldId="2147483717"/>
          </pc:sldLayoutMkLst>
          <pc:spChg chg="mod">
            <ac:chgData name="Lorette Kraaijenbrink" userId="0917a99d-20f3-4c9d-87b9-2fc8aceb5aa8" providerId="ADAL" clId="{4BD062EE-6E06-430E-BA67-2CFDD76DFC18}" dt="2022-11-24T14:18:05.478" v="3099"/>
            <ac:spMkLst>
              <pc:docMk/>
              <pc:sldMasterMk cId="3183690014" sldId="2147483711"/>
              <pc:sldLayoutMk cId="2918214340" sldId="2147483717"/>
              <ac:spMk id="2" creationId="{5783AC4F-5CDE-5056-6034-3095C1A8FC04}"/>
            </ac:spMkLst>
          </pc:spChg>
          <pc:spChg chg="add mod">
            <ac:chgData name="Lorette Kraaijenbrink" userId="0917a99d-20f3-4c9d-87b9-2fc8aceb5aa8" providerId="ADAL" clId="{4BD062EE-6E06-430E-BA67-2CFDD76DFC18}" dt="2022-11-24T14:55:47.029" v="4867"/>
            <ac:spMkLst>
              <pc:docMk/>
              <pc:sldMasterMk cId="3183690014" sldId="2147483711"/>
              <pc:sldLayoutMk cId="2918214340" sldId="2147483717"/>
              <ac:spMk id="3" creationId="{30260A02-524A-0DBA-BB88-126787766513}"/>
            </ac:spMkLst>
          </pc:spChg>
          <pc:spChg chg="add mod">
            <ac:chgData name="Lorette Kraaijenbrink" userId="0917a99d-20f3-4c9d-87b9-2fc8aceb5aa8" providerId="ADAL" clId="{4BD062EE-6E06-430E-BA67-2CFDD76DFC18}" dt="2022-11-24T15:04:02.941" v="5344" actId="207"/>
            <ac:spMkLst>
              <pc:docMk/>
              <pc:sldMasterMk cId="3183690014" sldId="2147483711"/>
              <pc:sldLayoutMk cId="2918214340" sldId="2147483717"/>
              <ac:spMk id="4" creationId="{FEB415EF-7F24-7214-ACA6-575E8E108818}"/>
            </ac:spMkLst>
          </pc:spChg>
          <pc:spChg chg="add mod">
            <ac:chgData name="Lorette Kraaijenbrink" userId="0917a99d-20f3-4c9d-87b9-2fc8aceb5aa8" providerId="ADAL" clId="{4BD062EE-6E06-430E-BA67-2CFDD76DFC18}" dt="2022-11-24T15:18:37.229" v="5707"/>
            <ac:spMkLst>
              <pc:docMk/>
              <pc:sldMasterMk cId="3183690014" sldId="2147483711"/>
              <pc:sldLayoutMk cId="2918214340" sldId="2147483717"/>
              <ac:spMk id="5" creationId="{86127F37-79BC-78AD-4B79-422DC99CC2B3}"/>
            </ac:spMkLst>
          </pc:spChg>
          <pc:spChg chg="mod">
            <ac:chgData name="Lorette Kraaijenbrink" userId="0917a99d-20f3-4c9d-87b9-2fc8aceb5aa8" providerId="ADAL" clId="{4BD062EE-6E06-430E-BA67-2CFDD76DFC18}" dt="2022-11-24T14:43:07.571" v="4210" actId="207"/>
            <ac:spMkLst>
              <pc:docMk/>
              <pc:sldMasterMk cId="3183690014" sldId="2147483711"/>
              <pc:sldLayoutMk cId="2918214340" sldId="2147483717"/>
              <ac:spMk id="8" creationId="{33B4E04F-61D9-EEE4-21F7-AC34BB2AD341}"/>
            </ac:spMkLst>
          </pc:spChg>
        </pc:sldLayoutChg>
        <pc:sldLayoutChg chg="addSp delSp modSp add mod replId">
          <pc:chgData name="Lorette Kraaijenbrink" userId="0917a99d-20f3-4c9d-87b9-2fc8aceb5aa8" providerId="ADAL" clId="{4BD062EE-6E06-430E-BA67-2CFDD76DFC18}" dt="2022-11-24T15:18:40.066" v="5708"/>
          <pc:sldLayoutMkLst>
            <pc:docMk/>
            <pc:sldMasterMk cId="3183690014" sldId="2147483711"/>
            <pc:sldLayoutMk cId="4235838308" sldId="2147483718"/>
          </pc:sldLayoutMkLst>
          <pc:spChg chg="mod">
            <ac:chgData name="Lorette Kraaijenbrink" userId="0917a99d-20f3-4c9d-87b9-2fc8aceb5aa8" providerId="ADAL" clId="{4BD062EE-6E06-430E-BA67-2CFDD76DFC18}" dt="2022-11-24T14:18:10.012" v="3100"/>
            <ac:spMkLst>
              <pc:docMk/>
              <pc:sldMasterMk cId="3183690014" sldId="2147483711"/>
              <pc:sldLayoutMk cId="4235838308" sldId="2147483718"/>
              <ac:spMk id="2" creationId="{E403F54C-CE9E-4D9C-8066-5564F4A61D44}"/>
            </ac:spMkLst>
          </pc:spChg>
          <pc:spChg chg="add mod">
            <ac:chgData name="Lorette Kraaijenbrink" userId="0917a99d-20f3-4c9d-87b9-2fc8aceb5aa8" providerId="ADAL" clId="{4BD062EE-6E06-430E-BA67-2CFDD76DFC18}" dt="2022-11-24T14:42:47.705" v="4207" actId="207"/>
            <ac:spMkLst>
              <pc:docMk/>
              <pc:sldMasterMk cId="3183690014" sldId="2147483711"/>
              <pc:sldLayoutMk cId="4235838308" sldId="2147483718"/>
              <ac:spMk id="3" creationId="{F5F235DB-8130-07AE-A6EC-56DB55F85A3F}"/>
            </ac:spMkLst>
          </pc:spChg>
          <pc:spChg chg="add del mod">
            <ac:chgData name="Lorette Kraaijenbrink" userId="0917a99d-20f3-4c9d-87b9-2fc8aceb5aa8" providerId="ADAL" clId="{4BD062EE-6E06-430E-BA67-2CFDD76DFC18}" dt="2022-11-24T14:46:10.619" v="4260"/>
            <ac:spMkLst>
              <pc:docMk/>
              <pc:sldMasterMk cId="3183690014" sldId="2147483711"/>
              <pc:sldLayoutMk cId="4235838308" sldId="2147483718"/>
              <ac:spMk id="4" creationId="{C9153ED2-5428-04D9-A517-A9A8AC3B0D38}"/>
            </ac:spMkLst>
          </pc:spChg>
          <pc:spChg chg="mod">
            <ac:chgData name="Lorette Kraaijenbrink" userId="0917a99d-20f3-4c9d-87b9-2fc8aceb5aa8" providerId="ADAL" clId="{4BD062EE-6E06-430E-BA67-2CFDD76DFC18}" dt="2022-11-24T14:43:01.751" v="4208" actId="207"/>
            <ac:spMkLst>
              <pc:docMk/>
              <pc:sldMasterMk cId="3183690014" sldId="2147483711"/>
              <pc:sldLayoutMk cId="4235838308" sldId="2147483718"/>
              <ac:spMk id="7" creationId="{0D7D5E7F-1F4E-08F9-CED5-95120AF35BA1}"/>
            </ac:spMkLst>
          </pc:spChg>
          <pc:spChg chg="add mod">
            <ac:chgData name="Lorette Kraaijenbrink" userId="0917a99d-20f3-4c9d-87b9-2fc8aceb5aa8" providerId="ADAL" clId="{4BD062EE-6E06-430E-BA67-2CFDD76DFC18}" dt="2022-11-24T15:02:10.778" v="5317" actId="207"/>
            <ac:spMkLst>
              <pc:docMk/>
              <pc:sldMasterMk cId="3183690014" sldId="2147483711"/>
              <pc:sldLayoutMk cId="4235838308" sldId="2147483718"/>
              <ac:spMk id="8" creationId="{3894657E-8B34-2C16-B52C-A611DB0B7283}"/>
            </ac:spMkLst>
          </pc:spChg>
          <pc:spChg chg="add mod">
            <ac:chgData name="Lorette Kraaijenbrink" userId="0917a99d-20f3-4c9d-87b9-2fc8aceb5aa8" providerId="ADAL" clId="{4BD062EE-6E06-430E-BA67-2CFDD76DFC18}" dt="2022-11-24T15:18:40.066" v="5708"/>
            <ac:spMkLst>
              <pc:docMk/>
              <pc:sldMasterMk cId="3183690014" sldId="2147483711"/>
              <pc:sldLayoutMk cId="4235838308" sldId="2147483718"/>
              <ac:spMk id="9" creationId="{39D39D69-11A1-0D40-21C8-1BB4319E9264}"/>
            </ac:spMkLst>
          </pc:spChg>
        </pc:sldLayoutChg>
        <pc:sldLayoutChg chg="addSp modSp add mod replId">
          <pc:chgData name="Lorette Kraaijenbrink" userId="0917a99d-20f3-4c9d-87b9-2fc8aceb5aa8" providerId="ADAL" clId="{4BD062EE-6E06-430E-BA67-2CFDD76DFC18}" dt="2022-11-24T15:18:42.173" v="5709"/>
          <pc:sldLayoutMkLst>
            <pc:docMk/>
            <pc:sldMasterMk cId="3183690014" sldId="2147483711"/>
            <pc:sldLayoutMk cId="184396681" sldId="2147483719"/>
          </pc:sldLayoutMkLst>
          <pc:spChg chg="add mod">
            <ac:chgData name="Lorette Kraaijenbrink" userId="0917a99d-20f3-4c9d-87b9-2fc8aceb5aa8" providerId="ADAL" clId="{4BD062EE-6E06-430E-BA67-2CFDD76DFC18}" dt="2022-11-24T14:55:48.793" v="4868"/>
            <ac:spMkLst>
              <pc:docMk/>
              <pc:sldMasterMk cId="3183690014" sldId="2147483711"/>
              <pc:sldLayoutMk cId="184396681" sldId="2147483719"/>
              <ac:spMk id="2" creationId="{2B23D037-6084-1DBE-0BA9-5FA8D8B9CB34}"/>
            </ac:spMkLst>
          </pc:spChg>
          <pc:spChg chg="add mod">
            <ac:chgData name="Lorette Kraaijenbrink" userId="0917a99d-20f3-4c9d-87b9-2fc8aceb5aa8" providerId="ADAL" clId="{4BD062EE-6E06-430E-BA67-2CFDD76DFC18}" dt="2022-11-24T15:03:51.283" v="5342" actId="207"/>
            <ac:spMkLst>
              <pc:docMk/>
              <pc:sldMasterMk cId="3183690014" sldId="2147483711"/>
              <pc:sldLayoutMk cId="184396681" sldId="2147483719"/>
              <ac:spMk id="3" creationId="{3EE343D2-F918-6B2B-EA20-2D2887F8AE20}"/>
            </ac:spMkLst>
          </pc:spChg>
          <pc:spChg chg="add mod">
            <ac:chgData name="Lorette Kraaijenbrink" userId="0917a99d-20f3-4c9d-87b9-2fc8aceb5aa8" providerId="ADAL" clId="{4BD062EE-6E06-430E-BA67-2CFDD76DFC18}" dt="2022-11-24T15:18:42.173" v="5709"/>
            <ac:spMkLst>
              <pc:docMk/>
              <pc:sldMasterMk cId="3183690014" sldId="2147483711"/>
              <pc:sldLayoutMk cId="184396681" sldId="2147483719"/>
              <ac:spMk id="4" creationId="{F36DCF3D-50C9-2BBD-DC24-598F12B19BCB}"/>
            </ac:spMkLst>
          </pc:spChg>
          <pc:spChg chg="mod">
            <ac:chgData name="Lorette Kraaijenbrink" userId="0917a99d-20f3-4c9d-87b9-2fc8aceb5aa8" providerId="ADAL" clId="{4BD062EE-6E06-430E-BA67-2CFDD76DFC18}" dt="2022-11-24T14:43:04.850" v="4209" actId="207"/>
            <ac:spMkLst>
              <pc:docMk/>
              <pc:sldMasterMk cId="3183690014" sldId="2147483711"/>
              <pc:sldLayoutMk cId="184396681" sldId="2147483719"/>
              <ac:spMk id="6" creationId="{3447FAA7-294C-F665-7B18-2B2A57CD6CF1}"/>
            </ac:spMkLst>
          </pc:spChg>
          <pc:spChg chg="mod">
            <ac:chgData name="Lorette Kraaijenbrink" userId="0917a99d-20f3-4c9d-87b9-2fc8aceb5aa8" providerId="ADAL" clId="{4BD062EE-6E06-430E-BA67-2CFDD76DFC18}" dt="2022-11-24T14:18:14.610" v="3101"/>
            <ac:spMkLst>
              <pc:docMk/>
              <pc:sldMasterMk cId="3183690014" sldId="2147483711"/>
              <pc:sldLayoutMk cId="184396681" sldId="2147483719"/>
              <ac:spMk id="7" creationId="{CFCD41C8-ED1D-8D77-946C-27B375E57C0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2F59C-A8F0-4BB8-875B-9AF78CD44DA8}" type="datetimeFigureOut">
              <a:rPr lang="fi-FI" smtClean="0"/>
              <a:t>6.10.2023</a:t>
            </a:fld>
            <a:endParaRPr lang="fi-FI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i-FI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98AF5-6774-4564-A6E4-78FCCB4196AC}" type="slidenum">
              <a:rPr lang="fi-FI" smtClean="0"/>
              <a:t>‹nr.›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5159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6.svg"/><Relationship Id="rId18" Type="http://schemas.openxmlformats.org/officeDocument/2006/relationships/image" Target="../media/image33.png"/><Relationship Id="rId26" Type="http://schemas.openxmlformats.org/officeDocument/2006/relationships/image" Target="../media/image39.png"/><Relationship Id="rId3" Type="http://schemas.openxmlformats.org/officeDocument/2006/relationships/image" Target="../media/image26.svg"/><Relationship Id="rId21" Type="http://schemas.openxmlformats.org/officeDocument/2006/relationships/image" Target="../media/image35.png"/><Relationship Id="rId7" Type="http://schemas.openxmlformats.org/officeDocument/2006/relationships/image" Target="../media/image30.svg"/><Relationship Id="rId12" Type="http://schemas.openxmlformats.org/officeDocument/2006/relationships/image" Target="../media/image30.png"/><Relationship Id="rId17" Type="http://schemas.openxmlformats.org/officeDocument/2006/relationships/image" Target="../media/image40.svg"/><Relationship Id="rId25" Type="http://schemas.openxmlformats.org/officeDocument/2006/relationships/image" Target="../media/image38.png"/><Relationship Id="rId2" Type="http://schemas.openxmlformats.org/officeDocument/2006/relationships/image" Target="../media/image25.png"/><Relationship Id="rId16" Type="http://schemas.openxmlformats.org/officeDocument/2006/relationships/image" Target="../media/image32.png"/><Relationship Id="rId20" Type="http://schemas.openxmlformats.org/officeDocument/2006/relationships/image" Target="../media/image34.png"/><Relationship Id="rId29" Type="http://schemas.openxmlformats.org/officeDocument/2006/relationships/image" Target="../media/image42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7.png"/><Relationship Id="rId11" Type="http://schemas.openxmlformats.org/officeDocument/2006/relationships/image" Target="../media/image34.svg"/><Relationship Id="rId24" Type="http://schemas.openxmlformats.org/officeDocument/2006/relationships/image" Target="../media/image37.png"/><Relationship Id="rId5" Type="http://schemas.openxmlformats.org/officeDocument/2006/relationships/image" Target="../media/image28.svg"/><Relationship Id="rId15" Type="http://schemas.openxmlformats.org/officeDocument/2006/relationships/image" Target="../media/image38.sv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10" Type="http://schemas.openxmlformats.org/officeDocument/2006/relationships/image" Target="../media/image29.png"/><Relationship Id="rId19" Type="http://schemas.openxmlformats.org/officeDocument/2006/relationships/image" Target="../media/image42.svg"/><Relationship Id="rId4" Type="http://schemas.openxmlformats.org/officeDocument/2006/relationships/image" Target="../media/image26.png"/><Relationship Id="rId9" Type="http://schemas.openxmlformats.org/officeDocument/2006/relationships/image" Target="../media/image32.svg"/><Relationship Id="rId14" Type="http://schemas.openxmlformats.org/officeDocument/2006/relationships/image" Target="../media/image31.png"/><Relationship Id="rId22" Type="http://schemas.openxmlformats.org/officeDocument/2006/relationships/image" Target="../media/image45.svg"/><Relationship Id="rId27" Type="http://schemas.openxmlformats.org/officeDocument/2006/relationships/image" Target="../media/image40.png"/><Relationship Id="rId30" Type="http://schemas.openxmlformats.org/officeDocument/2006/relationships/image" Target="../media/image43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03F54C-CE9E-4D9C-8066-5564F4A61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0D7D5E7F-1F4E-08F9-CED5-95120AF35BA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TITEL EN OBJECT</a:t>
            </a:r>
          </a:p>
        </p:txBody>
      </p:sp>
      <p:sp>
        <p:nvSpPr>
          <p:cNvPr id="13" name="Tijdelijke aanduiding voor inhoud 11">
            <a:extLst>
              <a:ext uri="{FF2B5EF4-FFF2-40B4-BE49-F238E27FC236}">
                <a16:creationId xmlns:a16="http://schemas.microsoft.com/office/drawing/2014/main" id="{1692F821-262C-2928-CD8D-D6273DCC672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1998" y="1656000"/>
            <a:ext cx="11328400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E00D2BF3-B1AD-6489-9539-6EA320724667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15" name="Tip boven">
            <a:extLst>
              <a:ext uri="{FF2B5EF4-FFF2-40B4-BE49-F238E27FC236}">
                <a16:creationId xmlns:a16="http://schemas.microsoft.com/office/drawing/2014/main" id="{EF0AED59-6626-8710-8C94-8268D91FA6CF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BC24A04D-7F5A-B44E-302F-931D5A6977F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94087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DB44D0-5C1C-489C-A388-CF34CE483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83800"/>
            <a:ext cx="5435999" cy="1152000"/>
          </a:xfrm>
        </p:spPr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8" name="slidenaam">
            <a:extLst>
              <a:ext uri="{FF2B5EF4-FFF2-40B4-BE49-F238E27FC236}">
                <a16:creationId xmlns:a16="http://schemas.microsoft.com/office/drawing/2014/main" id="{408C6597-C226-C2A2-3DE4-4FE54B91B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INHOUD VAN TWEE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42CAE2BE-CA56-E084-FF59-237A99801F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998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AF02186D-1878-F240-76BF-7F49041095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001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14" name="Tijdelijke aanduiding voor tekst 8">
            <a:extLst>
              <a:ext uri="{FF2B5EF4-FFF2-40B4-BE49-F238E27FC236}">
                <a16:creationId xmlns:a16="http://schemas.microsoft.com/office/drawing/2014/main" id="{4671C4BA-9EF1-0D61-1836-EFBDCA2A7E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999" y="293217"/>
            <a:ext cx="5436001" cy="1152000"/>
          </a:xfrm>
        </p:spPr>
        <p:txBody>
          <a:bodyPr tIns="0" bIns="0"/>
          <a:lstStyle>
            <a:lvl1pPr marL="0" indent="0">
              <a:buNone/>
              <a:defRPr lang="nl-NL" sz="36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dirty="0"/>
              <a:t>Plaats hier een kop van maximaal 2 regels</a:t>
            </a:r>
          </a:p>
        </p:txBody>
      </p:sp>
      <p:sp>
        <p:nvSpPr>
          <p:cNvPr id="15" name="Tip boven">
            <a:extLst>
              <a:ext uri="{FF2B5EF4-FFF2-40B4-BE49-F238E27FC236}">
                <a16:creationId xmlns:a16="http://schemas.microsoft.com/office/drawing/2014/main" id="{6B119D70-6802-2440-76FE-45C715F57042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8D6E46DA-C6C7-004E-B8D6-DA7F55E67B4F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17" name="Tijdelijke aanduiding voor dianummer 16">
            <a:extLst>
              <a:ext uri="{FF2B5EF4-FFF2-40B4-BE49-F238E27FC236}">
                <a16:creationId xmlns:a16="http://schemas.microsoft.com/office/drawing/2014/main" id="{CC833C59-1764-7309-F730-14D4A761A52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3224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KLEINE AFBEELDING LINKS" preserve="1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DB44D0-5C1C-489C-A388-CF34CE483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8" name="slidenaam">
            <a:extLst>
              <a:ext uri="{FF2B5EF4-FFF2-40B4-BE49-F238E27FC236}">
                <a16:creationId xmlns:a16="http://schemas.microsoft.com/office/drawing/2014/main" id="{408C6597-C226-C2A2-3DE4-4FE54B91B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KLEINE AFBEELDING LINKS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AF02186D-1878-F240-76BF-7F49041095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0000" y="1656000"/>
            <a:ext cx="5436001" cy="4176000"/>
          </a:xfrm>
        </p:spPr>
        <p:txBody>
          <a:bodyPr tIns="0" bIns="0"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D21E228-9390-2DBB-1BD8-77941407CA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1800" y="1692000"/>
            <a:ext cx="5436000" cy="3960000"/>
          </a:xfrm>
          <a:solidFill>
            <a:schemeClr val="bg2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11" name="Tip boven">
            <a:extLst>
              <a:ext uri="{FF2B5EF4-FFF2-40B4-BE49-F238E27FC236}">
                <a16:creationId xmlns:a16="http://schemas.microsoft.com/office/drawing/2014/main" id="{79CCD394-7352-FF09-DBC4-FB0372612971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C515410-BA49-D752-4703-6A60A84CE436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E8B13FD7-1972-C466-4CF1-12762B98F29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86226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KLEINE AFBEELDING RECHTS" preserve="1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DB44D0-5C1C-489C-A388-CF34CE483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8" name="slidenaam">
            <a:extLst>
              <a:ext uri="{FF2B5EF4-FFF2-40B4-BE49-F238E27FC236}">
                <a16:creationId xmlns:a16="http://schemas.microsoft.com/office/drawing/2014/main" id="{408C6597-C226-C2A2-3DE4-4FE54B91B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KLEINE AFBEELDING RECHTS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AF02186D-1878-F240-76BF-7F49041095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D21E228-9390-2DBB-1BD8-77941407CA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0000" y="1692000"/>
            <a:ext cx="5436000" cy="3960000"/>
          </a:xfrm>
          <a:solidFill>
            <a:schemeClr val="bg2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F4247725-450F-7AD2-FE12-FDD13C632625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B6281B5D-9037-93C5-8F1F-0DD4FD9DE5F3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B735A65C-DCFB-2FB7-165E-B42D7F1998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57176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GROTE AFBEELDING LINKS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naam">
            <a:extLst>
              <a:ext uri="{FF2B5EF4-FFF2-40B4-BE49-F238E27FC236}">
                <a16:creationId xmlns:a16="http://schemas.microsoft.com/office/drawing/2014/main" id="{33B4E04F-61D9-EEE4-21F7-AC34BB2AD34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GROTE AFBEELDING LINKS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C9B3558-0013-C027-4211-5346F14252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886000" cy="6858000"/>
          </a:xfrm>
          <a:solidFill>
            <a:schemeClr val="bg2"/>
          </a:solidFill>
        </p:spPr>
        <p:txBody>
          <a:bodyPr/>
          <a:lstStyle/>
          <a:p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090FC9CE-D804-A1EC-865E-178BBA71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4000" y="360000"/>
            <a:ext cx="5627999" cy="1152000"/>
          </a:xfrm>
        </p:spPr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F4993B38-2061-AACD-D8AB-166BD7F62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001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13" name="Tip boven">
            <a:extLst>
              <a:ext uri="{FF2B5EF4-FFF2-40B4-BE49-F238E27FC236}">
                <a16:creationId xmlns:a16="http://schemas.microsoft.com/office/drawing/2014/main" id="{2B58C113-CFF4-271D-2486-71090D8A5357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8D545069-2D52-BA4C-29B2-69FDBFAAE0EA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78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GROTE AFBEELDING RECHTS" preserve="1" userDrawn="1">
  <p:cSld name="1_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naam">
            <a:extLst>
              <a:ext uri="{FF2B5EF4-FFF2-40B4-BE49-F238E27FC236}">
                <a16:creationId xmlns:a16="http://schemas.microsoft.com/office/drawing/2014/main" id="{33B4E04F-61D9-EEE4-21F7-AC34BB2AD34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GROTE AFBEELDING RECHTS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C9B3558-0013-C027-4211-5346F14252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6000" y="0"/>
            <a:ext cx="5886000" cy="6858000"/>
          </a:xfrm>
          <a:solidFill>
            <a:schemeClr val="bg2"/>
          </a:solidFill>
        </p:spPr>
        <p:txBody>
          <a:bodyPr/>
          <a:lstStyle/>
          <a:p>
            <a:endParaRPr lang="nl-NL"/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F4993B38-2061-AACD-D8AB-166BD7F62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83AC4F-5CDE-5056-6034-3095C1A8FC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0000"/>
            <a:ext cx="5626800" cy="1152000"/>
          </a:xfrm>
        </p:spPr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CEF34F35-13AD-E683-4838-D86E88F534A4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74100A1-0930-B5C5-27C4-C20BEC2BA2F3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72F7E92-681D-923F-9FCA-6921D4B3949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23682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PPE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03F54C-CE9E-4D9C-8066-5564F4A61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0D7D5E7F-1F4E-08F9-CED5-95120AF35BA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STAPPEN</a:t>
            </a:r>
          </a:p>
        </p:txBody>
      </p:sp>
      <p:sp>
        <p:nvSpPr>
          <p:cNvPr id="16" name="groen onder">
            <a:extLst>
              <a:ext uri="{FF2B5EF4-FFF2-40B4-BE49-F238E27FC236}">
                <a16:creationId xmlns:a16="http://schemas.microsoft.com/office/drawing/2014/main" id="{5AC3306B-4750-856E-2D37-189CD91423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 marL="177800" indent="-177800">
              <a:lnSpc>
                <a:spcPts val="2000"/>
              </a:lnSpc>
              <a:buFont typeface="Arial" panose="020B0604020202020204" pitchFamily="34" charset="0"/>
              <a:buChar char="•"/>
              <a:defRPr lang="nl-NL" sz="15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 van 2 regels </a:t>
            </a:r>
          </a:p>
          <a:p>
            <a:pPr lvl="1"/>
            <a:r>
              <a:rPr lang="nl-NL" dirty="0"/>
              <a:t>Plaats hier een tekst</a:t>
            </a:r>
          </a:p>
          <a:p>
            <a:pPr lvl="2"/>
            <a:r>
              <a:rPr lang="nl-NL" dirty="0"/>
              <a:t>Niveau 3</a:t>
            </a:r>
          </a:p>
        </p:txBody>
      </p:sp>
      <p:sp>
        <p:nvSpPr>
          <p:cNvPr id="5" name="groen onder">
            <a:extLst>
              <a:ext uri="{FF2B5EF4-FFF2-40B4-BE49-F238E27FC236}">
                <a16:creationId xmlns:a16="http://schemas.microsoft.com/office/drawing/2014/main" id="{45076710-D6A5-8F94-F84A-ACD209D9EE3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73293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 marL="177800" indent="-177800">
              <a:lnSpc>
                <a:spcPts val="2000"/>
              </a:lnSpc>
              <a:buFont typeface="Arial" panose="020B0604020202020204" pitchFamily="34" charset="0"/>
              <a:buChar char="•"/>
              <a:defRPr lang="nl-NL" sz="1500" dirty="0" smtClean="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 van 2 regels </a:t>
            </a:r>
          </a:p>
          <a:p>
            <a:pPr lvl="1"/>
            <a:r>
              <a:rPr lang="nl-NL" dirty="0"/>
              <a:t>Plaats hier een tekst</a:t>
            </a:r>
          </a:p>
          <a:p>
            <a:pPr lvl="2"/>
            <a:r>
              <a:rPr lang="nl-NL" dirty="0"/>
              <a:t>Niveau 3</a:t>
            </a:r>
          </a:p>
        </p:txBody>
      </p:sp>
      <p:sp>
        <p:nvSpPr>
          <p:cNvPr id="6" name="groen onder">
            <a:extLst>
              <a:ext uri="{FF2B5EF4-FFF2-40B4-BE49-F238E27FC236}">
                <a16:creationId xmlns:a16="http://schemas.microsoft.com/office/drawing/2014/main" id="{822338C3-6B4C-657C-2862-95B4F9A2758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14786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 marL="177800" indent="-177800">
              <a:lnSpc>
                <a:spcPts val="2000"/>
              </a:lnSpc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 van 2 regels </a:t>
            </a:r>
          </a:p>
          <a:p>
            <a:pPr lvl="1"/>
            <a:r>
              <a:rPr lang="nl-NL" dirty="0"/>
              <a:t>Plaats hier een tekst</a:t>
            </a:r>
          </a:p>
          <a:p>
            <a:pPr lvl="2"/>
            <a:r>
              <a:rPr lang="nl-NL" dirty="0"/>
              <a:t>Niveau 3</a:t>
            </a:r>
          </a:p>
        </p:txBody>
      </p:sp>
      <p:sp>
        <p:nvSpPr>
          <p:cNvPr id="11" name="groen onder">
            <a:extLst>
              <a:ext uri="{FF2B5EF4-FFF2-40B4-BE49-F238E27FC236}">
                <a16:creationId xmlns:a16="http://schemas.microsoft.com/office/drawing/2014/main" id="{C79FF582-C8AF-9094-AB40-8BE7A0353AD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56279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 marL="177800" indent="-177800">
              <a:lnSpc>
                <a:spcPts val="2000"/>
              </a:lnSpc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 van 2 regels </a:t>
            </a:r>
          </a:p>
          <a:p>
            <a:pPr lvl="1"/>
            <a:r>
              <a:rPr lang="nl-NL" dirty="0"/>
              <a:t>Plaats hier een tekst</a:t>
            </a:r>
          </a:p>
          <a:p>
            <a:pPr lvl="2"/>
            <a:r>
              <a:rPr lang="nl-NL" dirty="0"/>
              <a:t>Niveau 3</a:t>
            </a:r>
          </a:p>
        </p:txBody>
      </p:sp>
      <p:sp>
        <p:nvSpPr>
          <p:cNvPr id="14" name="groen onder">
            <a:extLst>
              <a:ext uri="{FF2B5EF4-FFF2-40B4-BE49-F238E27FC236}">
                <a16:creationId xmlns:a16="http://schemas.microsoft.com/office/drawing/2014/main" id="{1243A50A-10A5-A82F-6031-00F8C79B125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97771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 marL="177800" indent="-177800">
              <a:lnSpc>
                <a:spcPts val="2000"/>
              </a:lnSpc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 van 2 regels </a:t>
            </a:r>
          </a:p>
          <a:p>
            <a:pPr lvl="1"/>
            <a:r>
              <a:rPr lang="nl-NL" dirty="0"/>
              <a:t>Plaats hier een tekst</a:t>
            </a:r>
          </a:p>
          <a:p>
            <a:pPr lvl="2"/>
            <a:r>
              <a:rPr lang="nl-NL" dirty="0"/>
              <a:t>Niveau 3</a:t>
            </a:r>
          </a:p>
        </p:txBody>
      </p:sp>
      <p:sp>
        <p:nvSpPr>
          <p:cNvPr id="15" name="Tip boven">
            <a:extLst>
              <a:ext uri="{FF2B5EF4-FFF2-40B4-BE49-F238E27FC236}">
                <a16:creationId xmlns:a16="http://schemas.microsoft.com/office/drawing/2014/main" id="{C4984CD7-DBC2-BD99-8C0B-2D1AE7645C5B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56089967-AB21-2BD3-B601-53A8E4473DE4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r>
              <a:rPr lang="nl-NL" sz="1400" b="0" dirty="0">
                <a:solidFill>
                  <a:schemeClr val="accent1"/>
                </a:solidFill>
                <a:latin typeface="+mj-lt"/>
              </a:rPr>
              <a:t>Tekstopmaak</a:t>
            </a: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r>
              <a:rPr lang="nl-NL" sz="1400" dirty="0">
                <a:solidFill>
                  <a:schemeClr val="tx1"/>
                </a:solidFill>
              </a:rPr>
              <a:t>In deze vakken is de volgorde van de  tekstopmaak:</a:t>
            </a: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r>
              <a:rPr lang="nl-NL" sz="1400" dirty="0">
                <a:solidFill>
                  <a:schemeClr val="tx1"/>
                </a:solidFill>
                <a:latin typeface="+mj-lt"/>
              </a:rPr>
              <a:t>Kopje (niveau 1)</a:t>
            </a: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r>
              <a:rPr lang="nl-NL" sz="1400" dirty="0">
                <a:solidFill>
                  <a:schemeClr val="tx1"/>
                </a:solidFill>
              </a:rPr>
              <a:t>Tekst (niveau 2)</a:t>
            </a:r>
          </a:p>
          <a:p>
            <a:pPr marL="177800" indent="-177800" algn="l">
              <a:buFont typeface="Arial" panose="020B0604020202020204" pitchFamily="34" charset="0"/>
              <a:buChar char="•"/>
            </a:pPr>
            <a:r>
              <a:rPr lang="nl-NL" sz="1400" dirty="0" err="1">
                <a:solidFill>
                  <a:schemeClr val="tx1"/>
                </a:solidFill>
              </a:rPr>
              <a:t>Bullet</a:t>
            </a:r>
            <a:r>
              <a:rPr lang="nl-NL" sz="1400" dirty="0">
                <a:solidFill>
                  <a:schemeClr val="tx1"/>
                </a:solidFill>
              </a:rPr>
              <a:t> (niveau 3)</a:t>
            </a:r>
          </a:p>
          <a:p>
            <a:pPr marL="177800" indent="-177800" algn="l">
              <a:buFont typeface="Arial" panose="020B0604020202020204" pitchFamily="34" charset="0"/>
              <a:buChar char="•"/>
            </a:pPr>
            <a:endParaRPr lang="nl-NL" sz="1400" dirty="0">
              <a:solidFill>
                <a:schemeClr val="tx1"/>
              </a:solidFill>
            </a:endParaRPr>
          </a:p>
          <a:p>
            <a:pPr marL="0" indent="0" algn="l">
              <a:buFont typeface="Arial" panose="020B0604020202020204" pitchFamily="34" charset="0"/>
              <a:buNone/>
            </a:pPr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De witte lijn in </a:t>
            </a:r>
            <a:r>
              <a:rPr lang="nl-NL" sz="1400" b="0" dirty="0" err="1">
                <a:solidFill>
                  <a:schemeClr val="accent1"/>
                </a:solidFill>
                <a:latin typeface="+mj-lt"/>
              </a:rPr>
              <a:t>tekstvak</a:t>
            </a: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baseline="0" dirty="0">
                <a:solidFill>
                  <a:schemeClr val="tx1"/>
                </a:solidFill>
                <a:latin typeface="+mn-lt"/>
              </a:rPr>
              <a:t>Als de witte lijn onder de titel in de weg staat, kan deze weggehaald worden door het </a:t>
            </a:r>
            <a:r>
              <a:rPr lang="nl-NL" sz="1400" b="0" baseline="0" dirty="0" err="1">
                <a:solidFill>
                  <a:schemeClr val="tx1"/>
                </a:solidFill>
                <a:latin typeface="+mn-lt"/>
              </a:rPr>
              <a:t>tekstvak</a:t>
            </a:r>
            <a:r>
              <a:rPr lang="nl-NL" sz="1400" b="0" baseline="0" dirty="0">
                <a:solidFill>
                  <a:schemeClr val="tx1"/>
                </a:solidFill>
                <a:latin typeface="+mn-lt"/>
              </a:rPr>
              <a:t> te selecteren en de Vormcontour op </a:t>
            </a:r>
            <a:r>
              <a:rPr lang="nl-NL" sz="1400" b="0" i="1" baseline="0" dirty="0">
                <a:solidFill>
                  <a:schemeClr val="tx1"/>
                </a:solidFill>
                <a:latin typeface="+mn-lt"/>
              </a:rPr>
              <a:t>Geen contour </a:t>
            </a:r>
            <a:r>
              <a:rPr lang="nl-NL" sz="1400" b="0" i="0" baseline="0" dirty="0">
                <a:solidFill>
                  <a:schemeClr val="tx1"/>
                </a:solidFill>
                <a:latin typeface="+mn-lt"/>
              </a:rPr>
              <a:t>te zetten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59C9DAAC-1BA7-777C-6245-7C8EC6EC756A}"/>
              </a:ext>
            </a:extLst>
          </p:cNvPr>
          <p:cNvSpPr/>
          <p:nvPr userDrawn="1"/>
        </p:nvSpPr>
        <p:spPr>
          <a:xfrm>
            <a:off x="12192000" y="1655761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24" name="Tijdelijke aanduiding voor dianummer 23">
            <a:extLst>
              <a:ext uri="{FF2B5EF4-FFF2-40B4-BE49-F238E27FC236}">
                <a16:creationId xmlns:a16="http://schemas.microsoft.com/office/drawing/2014/main" id="{0C0828BA-3A3D-8C3D-E5E3-81BA8F24C99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03682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naam">
            <a:extLst>
              <a:ext uri="{FF2B5EF4-FFF2-40B4-BE49-F238E27FC236}">
                <a16:creationId xmlns:a16="http://schemas.microsoft.com/office/drawing/2014/main" id="{3447FAA7-294C-F665-7B18-2B2A57CD6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ALLEEN TITEL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FCD41C8-ED1D-8D77-946C-27B375E57C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8" name="Tip boven">
            <a:extLst>
              <a:ext uri="{FF2B5EF4-FFF2-40B4-BE49-F238E27FC236}">
                <a16:creationId xmlns:a16="http://schemas.microsoft.com/office/drawing/2014/main" id="{26ADB2A1-DD55-BDFF-533F-9AD78B5E8BFF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76F85F6-EB5D-B88D-3317-11D15F8C4775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BDF18DA0-56E4-99FA-2153-BA2068B99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2099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03F54C-CE9E-4D9C-8066-5564F4A61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0D7D5E7F-1F4E-08F9-CED5-95120AF35BA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TITEL EN OBJECT</a:t>
            </a:r>
          </a:p>
        </p:txBody>
      </p:sp>
      <p:sp>
        <p:nvSpPr>
          <p:cNvPr id="13" name="Tijdelijke aanduiding voor inhoud 11">
            <a:extLst>
              <a:ext uri="{FF2B5EF4-FFF2-40B4-BE49-F238E27FC236}">
                <a16:creationId xmlns:a16="http://schemas.microsoft.com/office/drawing/2014/main" id="{1692F821-262C-2928-CD8D-D6273DCC672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1998" y="1656000"/>
            <a:ext cx="11328400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E2B01884-70CE-FE58-D4B9-73FEA2D7DC64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B6C98F0-15B3-D44D-F792-50EF2C413AD1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3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9339EA4-67E5-4B57-34BB-A2A63E4D3FB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696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DB44D0-5C1C-489C-A388-CF34CE483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83800"/>
            <a:ext cx="5435999" cy="1152000"/>
          </a:xfrm>
        </p:spPr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8" name="slidenaam">
            <a:extLst>
              <a:ext uri="{FF2B5EF4-FFF2-40B4-BE49-F238E27FC236}">
                <a16:creationId xmlns:a16="http://schemas.microsoft.com/office/drawing/2014/main" id="{408C6597-C226-C2A2-3DE4-4FE54B91B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INHOUD VAN TWEE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42CAE2BE-CA56-E084-FF59-237A99801F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998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AF02186D-1878-F240-76BF-7F49041095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001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14" name="Tijdelijke aanduiding voor tekst 8">
            <a:extLst>
              <a:ext uri="{FF2B5EF4-FFF2-40B4-BE49-F238E27FC236}">
                <a16:creationId xmlns:a16="http://schemas.microsoft.com/office/drawing/2014/main" id="{4671C4BA-9EF1-0D61-1836-EFBDCA2A7E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999" y="293217"/>
            <a:ext cx="5436001" cy="1152000"/>
          </a:xfrm>
        </p:spPr>
        <p:txBody>
          <a:bodyPr tIns="0" bIns="0"/>
          <a:lstStyle>
            <a:lvl1pPr marL="0" indent="0">
              <a:buNone/>
              <a:defRPr lang="nl-NL" sz="3600" kern="1200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dirty="0"/>
              <a:t>Plaats hier een kop van maximaal 2 regels</a:t>
            </a:r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F75DDD43-DFFA-95F2-4986-A8C815F767C8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C8B09DB-85F9-3733-CAC5-3C176045D309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3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926A01C-A4BF-0AB6-0DB9-19CDB2CB0A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5171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KLEINE AFBEELDING LINKS" preserve="1" userDrawn="1">
  <p:cSld name="TEKST MET KLEINE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DB44D0-5C1C-489C-A388-CF34CE483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8" name="slidenaam">
            <a:extLst>
              <a:ext uri="{FF2B5EF4-FFF2-40B4-BE49-F238E27FC236}">
                <a16:creationId xmlns:a16="http://schemas.microsoft.com/office/drawing/2014/main" id="{408C6597-C226-C2A2-3DE4-4FE54B91B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KLEINE AFBEELDING LINKS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AF02186D-1878-F240-76BF-7F49041095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0000" y="1656000"/>
            <a:ext cx="5436001" cy="4176000"/>
          </a:xfrm>
        </p:spPr>
        <p:txBody>
          <a:bodyPr tIns="0" bIns="0"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D21E228-9390-2DBB-1BD8-77941407CA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1800" y="1692000"/>
            <a:ext cx="5436000" cy="3960000"/>
          </a:xfrm>
          <a:solidFill>
            <a:schemeClr val="bg2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AE3023A8-BA3C-5793-50F3-713F5E1DBFF7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B0A4E579-8A79-1B83-E28C-D37710EA40B9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3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724C37-0B07-E342-2709-CB04B0FA36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434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KLEINE AFBEELDING RECHTS" preserve="1" userDrawn="1">
  <p:cSld name="TEKST MET KLEINE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DB44D0-5C1C-489C-A388-CF34CE483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8" name="slidenaam">
            <a:extLst>
              <a:ext uri="{FF2B5EF4-FFF2-40B4-BE49-F238E27FC236}">
                <a16:creationId xmlns:a16="http://schemas.microsoft.com/office/drawing/2014/main" id="{408C6597-C226-C2A2-3DE4-4FE54B91B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KLEINE AFBEELDING RECHTS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AF02186D-1878-F240-76BF-7F49041095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D21E228-9390-2DBB-1BD8-77941407CA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0000" y="1692000"/>
            <a:ext cx="5436000" cy="3960000"/>
          </a:xfrm>
          <a:solidFill>
            <a:schemeClr val="bg2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0D2609A5-98F7-E37B-0E5F-CA5751B508E2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99892A5-C8BF-553A-322A-39ACF283D402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3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DB8C44-77A4-08B1-CBEF-F5F76A43B58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92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GROTE AFBEELDING LINKS" preserve="1" userDrawn="1">
  <p:cSld name="TEKST MET GROTE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naam">
            <a:extLst>
              <a:ext uri="{FF2B5EF4-FFF2-40B4-BE49-F238E27FC236}">
                <a16:creationId xmlns:a16="http://schemas.microsoft.com/office/drawing/2014/main" id="{33B4E04F-61D9-EEE4-21F7-AC34BB2AD34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GROTE AFBEELDING LINKS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C9B3558-0013-C027-4211-5346F14252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886000" cy="6858000"/>
          </a:xfrm>
          <a:solidFill>
            <a:schemeClr val="bg2"/>
          </a:solidFill>
        </p:spPr>
        <p:txBody>
          <a:bodyPr/>
          <a:lstStyle/>
          <a:p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090FC9CE-D804-A1EC-865E-178BBA71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4000" y="360000"/>
            <a:ext cx="5627999" cy="1152000"/>
          </a:xfrm>
        </p:spPr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F4993B38-2061-AACD-D8AB-166BD7F62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001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2" name="Tip boven">
            <a:extLst>
              <a:ext uri="{FF2B5EF4-FFF2-40B4-BE49-F238E27FC236}">
                <a16:creationId xmlns:a16="http://schemas.microsoft.com/office/drawing/2014/main" id="{409AD9ED-C25F-66EB-DE7C-C802B809095F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0E2B8158-FDA4-72A0-F98E-4DD664FE2213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3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0BD663-4F6E-128C-3FF6-C0234047356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55287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GROTE AFBEELDING RECHTS" preserve="1" userDrawn="1">
  <p:cSld name="TEKST MET GROTE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naam">
            <a:extLst>
              <a:ext uri="{FF2B5EF4-FFF2-40B4-BE49-F238E27FC236}">
                <a16:creationId xmlns:a16="http://schemas.microsoft.com/office/drawing/2014/main" id="{33B4E04F-61D9-EEE4-21F7-AC34BB2AD34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GROTE AFBEELDING RECHTS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C9B3558-0013-C027-4211-5346F14252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6000" y="0"/>
            <a:ext cx="5886000" cy="6858000"/>
          </a:xfrm>
          <a:solidFill>
            <a:schemeClr val="bg2"/>
          </a:solidFill>
        </p:spPr>
        <p:txBody>
          <a:bodyPr/>
          <a:lstStyle/>
          <a:p>
            <a:endParaRPr lang="nl-NL"/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F4993B38-2061-AACD-D8AB-166BD7F62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83AC4F-5CDE-5056-6034-3095C1A8FC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0000"/>
            <a:ext cx="5626800" cy="1152000"/>
          </a:xfrm>
        </p:spPr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8617A912-A9D8-3F5A-1928-0DEE48B7E476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E20A2E7-4144-D868-4661-09E2F4301E63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3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010A5D5-5790-BF81-B1D7-D1C7FCA949F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43708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PPEN" preserve="1" userDrawn="1">
  <p:cSld name="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03F54C-CE9E-4D9C-8066-5564F4A61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0D7D5E7F-1F4E-08F9-CED5-95120AF35BA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STAPPEN</a:t>
            </a:r>
          </a:p>
        </p:txBody>
      </p:sp>
      <p:sp>
        <p:nvSpPr>
          <p:cNvPr id="16" name="groen onder">
            <a:extLst>
              <a:ext uri="{FF2B5EF4-FFF2-40B4-BE49-F238E27FC236}">
                <a16:creationId xmlns:a16="http://schemas.microsoft.com/office/drawing/2014/main" id="{5AC3306B-4750-856E-2D37-189CD91423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>
              <a:lnSpc>
                <a:spcPts val="2000"/>
              </a:lnSpc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 </a:t>
            </a:r>
          </a:p>
          <a:p>
            <a:pPr lvl="1"/>
            <a:r>
              <a:rPr lang="nl-NL" dirty="0"/>
              <a:t>Plaats hier een tekst</a:t>
            </a:r>
          </a:p>
        </p:txBody>
      </p:sp>
      <p:sp>
        <p:nvSpPr>
          <p:cNvPr id="5" name="groen onder">
            <a:extLst>
              <a:ext uri="{FF2B5EF4-FFF2-40B4-BE49-F238E27FC236}">
                <a16:creationId xmlns:a16="http://schemas.microsoft.com/office/drawing/2014/main" id="{45076710-D6A5-8F94-F84A-ACD209D9EE3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73293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>
              <a:lnSpc>
                <a:spcPts val="2000"/>
              </a:lnSpc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</a:t>
            </a:r>
          </a:p>
          <a:p>
            <a:pPr lvl="1"/>
            <a:r>
              <a:rPr lang="nl-NL" dirty="0"/>
              <a:t>Plaats hier een tekst</a:t>
            </a:r>
          </a:p>
        </p:txBody>
      </p:sp>
      <p:sp>
        <p:nvSpPr>
          <p:cNvPr id="6" name="groen onder">
            <a:extLst>
              <a:ext uri="{FF2B5EF4-FFF2-40B4-BE49-F238E27FC236}">
                <a16:creationId xmlns:a16="http://schemas.microsoft.com/office/drawing/2014/main" id="{822338C3-6B4C-657C-2862-95B4F9A2758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14786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>
              <a:lnSpc>
                <a:spcPts val="2000"/>
              </a:lnSpc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</a:t>
            </a:r>
          </a:p>
          <a:p>
            <a:pPr lvl="1"/>
            <a:r>
              <a:rPr lang="nl-NL" dirty="0"/>
              <a:t>Plaats hier een tekst</a:t>
            </a:r>
          </a:p>
        </p:txBody>
      </p:sp>
      <p:sp>
        <p:nvSpPr>
          <p:cNvPr id="11" name="groen onder">
            <a:extLst>
              <a:ext uri="{FF2B5EF4-FFF2-40B4-BE49-F238E27FC236}">
                <a16:creationId xmlns:a16="http://schemas.microsoft.com/office/drawing/2014/main" id="{C79FF582-C8AF-9094-AB40-8BE7A0353AD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56279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>
              <a:lnSpc>
                <a:spcPts val="2000"/>
              </a:lnSpc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</a:t>
            </a:r>
          </a:p>
          <a:p>
            <a:pPr lvl="1"/>
            <a:r>
              <a:rPr lang="nl-NL" dirty="0"/>
              <a:t>Plaats hier een tekst</a:t>
            </a:r>
          </a:p>
        </p:txBody>
      </p:sp>
      <p:sp>
        <p:nvSpPr>
          <p:cNvPr id="14" name="groen onder">
            <a:extLst>
              <a:ext uri="{FF2B5EF4-FFF2-40B4-BE49-F238E27FC236}">
                <a16:creationId xmlns:a16="http://schemas.microsoft.com/office/drawing/2014/main" id="{1243A50A-10A5-A82F-6031-00F8C79B125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97771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>
              <a:lnSpc>
                <a:spcPts val="2000"/>
              </a:lnSpc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</a:t>
            </a:r>
          </a:p>
          <a:p>
            <a:pPr lvl="1"/>
            <a:r>
              <a:rPr lang="nl-NL" dirty="0"/>
              <a:t>Plaats hier een tekst</a:t>
            </a:r>
          </a:p>
        </p:txBody>
      </p:sp>
      <p:sp>
        <p:nvSpPr>
          <p:cNvPr id="15" name="Tip boven">
            <a:extLst>
              <a:ext uri="{FF2B5EF4-FFF2-40B4-BE49-F238E27FC236}">
                <a16:creationId xmlns:a16="http://schemas.microsoft.com/office/drawing/2014/main" id="{C4984CD7-DBC2-BD99-8C0B-2D1AE7645C5B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138E6343-8355-02A9-6A13-F764EFD4ABC3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r>
              <a:rPr lang="nl-NL" sz="1400" b="0" dirty="0">
                <a:solidFill>
                  <a:schemeClr val="accent3"/>
                </a:solidFill>
                <a:latin typeface="+mj-lt"/>
              </a:rPr>
              <a:t>Tekstopmaak</a:t>
            </a: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r>
              <a:rPr lang="nl-NL" sz="1400" dirty="0">
                <a:solidFill>
                  <a:schemeClr val="tx1"/>
                </a:solidFill>
              </a:rPr>
              <a:t>In deze vakken is de volgorde van de  tekstopmaak:</a:t>
            </a: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r>
              <a:rPr lang="nl-NL" sz="1400" dirty="0">
                <a:solidFill>
                  <a:schemeClr val="tx1"/>
                </a:solidFill>
                <a:latin typeface="+mj-lt"/>
              </a:rPr>
              <a:t>Kopje (niveau 1)</a:t>
            </a: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r>
              <a:rPr lang="nl-NL" sz="1400" dirty="0">
                <a:solidFill>
                  <a:schemeClr val="tx1"/>
                </a:solidFill>
              </a:rPr>
              <a:t>Tekst (niveau 2)</a:t>
            </a:r>
          </a:p>
          <a:p>
            <a:pPr marL="177800" indent="-177800" algn="l">
              <a:buFont typeface="Arial" panose="020B0604020202020204" pitchFamily="34" charset="0"/>
              <a:buChar char="•"/>
            </a:pPr>
            <a:r>
              <a:rPr lang="nl-NL" sz="1400" dirty="0" err="1">
                <a:solidFill>
                  <a:schemeClr val="tx1"/>
                </a:solidFill>
              </a:rPr>
              <a:t>Bullet</a:t>
            </a:r>
            <a:r>
              <a:rPr lang="nl-NL" sz="1400" dirty="0">
                <a:solidFill>
                  <a:schemeClr val="tx1"/>
                </a:solidFill>
              </a:rPr>
              <a:t> (niveau 3)</a:t>
            </a:r>
          </a:p>
          <a:p>
            <a:pPr marL="177800" indent="-177800" algn="l">
              <a:buFont typeface="Arial" panose="020B0604020202020204" pitchFamily="34" charset="0"/>
              <a:buChar char="•"/>
            </a:pPr>
            <a:endParaRPr lang="nl-NL" sz="1400" dirty="0">
              <a:solidFill>
                <a:schemeClr val="tx1"/>
              </a:solidFill>
            </a:endParaRPr>
          </a:p>
          <a:p>
            <a:pPr marL="0" indent="0" algn="l">
              <a:buFont typeface="Arial" panose="020B0604020202020204" pitchFamily="34" charset="0"/>
              <a:buNone/>
            </a:pPr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3"/>
                </a:solidFill>
                <a:latin typeface="+mj-lt"/>
              </a:rPr>
              <a:t>De witte lijn in </a:t>
            </a:r>
            <a:r>
              <a:rPr lang="nl-NL" sz="1400" b="0" dirty="0" err="1">
                <a:solidFill>
                  <a:schemeClr val="accent3"/>
                </a:solidFill>
                <a:latin typeface="+mj-lt"/>
              </a:rPr>
              <a:t>tekstvak</a:t>
            </a:r>
            <a:endParaRPr lang="nl-NL" sz="1400" b="0" dirty="0">
              <a:solidFill>
                <a:schemeClr val="accent3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baseline="0" dirty="0">
                <a:solidFill>
                  <a:schemeClr val="tx1"/>
                </a:solidFill>
                <a:latin typeface="+mn-lt"/>
              </a:rPr>
              <a:t>Als de witte lijn onder de titel in de weg staat, kan deze weggehaald worden door het </a:t>
            </a:r>
            <a:r>
              <a:rPr lang="nl-NL" sz="1400" b="0" baseline="0" dirty="0" err="1">
                <a:solidFill>
                  <a:schemeClr val="tx1"/>
                </a:solidFill>
                <a:latin typeface="+mn-lt"/>
              </a:rPr>
              <a:t>tekstvak</a:t>
            </a:r>
            <a:r>
              <a:rPr lang="nl-NL" sz="1400" b="0" baseline="0" dirty="0">
                <a:solidFill>
                  <a:schemeClr val="tx1"/>
                </a:solidFill>
                <a:latin typeface="+mn-lt"/>
              </a:rPr>
              <a:t> te selecteren en de Vormcontour op </a:t>
            </a:r>
            <a:r>
              <a:rPr lang="nl-NL" sz="1400" b="0" i="1" baseline="0" dirty="0">
                <a:solidFill>
                  <a:schemeClr val="tx1"/>
                </a:solidFill>
                <a:latin typeface="+mn-lt"/>
              </a:rPr>
              <a:t>Geen contour </a:t>
            </a:r>
            <a:r>
              <a:rPr lang="nl-NL" sz="1400" b="0" i="0" baseline="0" dirty="0">
                <a:solidFill>
                  <a:schemeClr val="tx1"/>
                </a:solidFill>
                <a:latin typeface="+mn-lt"/>
              </a:rPr>
              <a:t>te zetten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1F7BC05-94B8-4455-705D-A59E04497E98}"/>
              </a:ext>
            </a:extLst>
          </p:cNvPr>
          <p:cNvSpPr/>
          <p:nvPr userDrawn="1"/>
        </p:nvSpPr>
        <p:spPr>
          <a:xfrm>
            <a:off x="12192000" y="1655761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3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37BEF6F-C912-C0A0-871B-3919A15A3033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82251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naam">
            <a:extLst>
              <a:ext uri="{FF2B5EF4-FFF2-40B4-BE49-F238E27FC236}">
                <a16:creationId xmlns:a16="http://schemas.microsoft.com/office/drawing/2014/main" id="{3447FAA7-294C-F665-7B18-2B2A57CD6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ALLEEN TITEL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FCD41C8-ED1D-8D77-946C-27B375E57C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2" name="Tip boven">
            <a:extLst>
              <a:ext uri="{FF2B5EF4-FFF2-40B4-BE49-F238E27FC236}">
                <a16:creationId xmlns:a16="http://schemas.microsoft.com/office/drawing/2014/main" id="{FAEE04AD-F94E-1C96-12BC-564D2B3D217F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6A7F2BD-2EF0-EEC0-5911-A1241F25E5E2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3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DAEA6D-D611-8CDB-A718-BAEEFA45F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30767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03F54C-CE9E-4D9C-8066-5564F4A61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0D7D5E7F-1F4E-08F9-CED5-95120AF35BA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TITEL EN OBJECT</a:t>
            </a:r>
          </a:p>
        </p:txBody>
      </p:sp>
      <p:sp>
        <p:nvSpPr>
          <p:cNvPr id="13" name="Tijdelijke aanduiding voor inhoud 11">
            <a:extLst>
              <a:ext uri="{FF2B5EF4-FFF2-40B4-BE49-F238E27FC236}">
                <a16:creationId xmlns:a16="http://schemas.microsoft.com/office/drawing/2014/main" id="{1692F821-262C-2928-CD8D-D6273DCC672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1998" y="1656000"/>
            <a:ext cx="11328400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BBCACC0F-F777-3B8E-8A52-EBCB2C91171B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1C5E59A-A73B-EDD3-933A-7B20F458B0D9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2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481FE53-0DC1-4255-8F4C-6A330216A54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87890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DB44D0-5C1C-489C-A388-CF34CE483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83800"/>
            <a:ext cx="5435999" cy="1152000"/>
          </a:xfrm>
        </p:spPr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8" name="slidenaam">
            <a:extLst>
              <a:ext uri="{FF2B5EF4-FFF2-40B4-BE49-F238E27FC236}">
                <a16:creationId xmlns:a16="http://schemas.microsoft.com/office/drawing/2014/main" id="{408C6597-C226-C2A2-3DE4-4FE54B91B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INHOUD VAN TWEE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42CAE2BE-CA56-E084-FF59-237A99801F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998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AF02186D-1878-F240-76BF-7F49041095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001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14" name="Tijdelijke aanduiding voor tekst 8">
            <a:extLst>
              <a:ext uri="{FF2B5EF4-FFF2-40B4-BE49-F238E27FC236}">
                <a16:creationId xmlns:a16="http://schemas.microsoft.com/office/drawing/2014/main" id="{4671C4BA-9EF1-0D61-1836-EFBDCA2A7E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3999" y="293217"/>
            <a:ext cx="5436001" cy="1152000"/>
          </a:xfrm>
        </p:spPr>
        <p:txBody>
          <a:bodyPr tIns="0" bIns="0"/>
          <a:lstStyle>
            <a:lvl1pPr marL="0" indent="0">
              <a:buNone/>
              <a:defRPr lang="nl-NL" sz="3600" kern="120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dirty="0"/>
              <a:t>Plaats hier een kop van maximaal 2 regels</a:t>
            </a:r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135544EA-4257-0C4F-B6E8-EA121413B8CA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4DA61688-6F35-B889-8894-7FA1F9018BD1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2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D91E11E-BD80-D46D-BE1E-B0077301D0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78766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KLEINE AFBEELDING LINKS" preserve="1" userDrawn="1">
  <p:cSld name="TEKST MET KLEINE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DB44D0-5C1C-489C-A388-CF34CE483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8" name="slidenaam">
            <a:extLst>
              <a:ext uri="{FF2B5EF4-FFF2-40B4-BE49-F238E27FC236}">
                <a16:creationId xmlns:a16="http://schemas.microsoft.com/office/drawing/2014/main" id="{408C6597-C226-C2A2-3DE4-4FE54B91B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KLEINE AFBEELDING LINKS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AF02186D-1878-F240-76BF-7F49041095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0000" y="1656000"/>
            <a:ext cx="5436001" cy="4176000"/>
          </a:xfrm>
        </p:spPr>
        <p:txBody>
          <a:bodyPr tIns="0" bIns="0"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D21E228-9390-2DBB-1BD8-77941407CA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1800" y="1692000"/>
            <a:ext cx="5436000" cy="3960000"/>
          </a:xfrm>
          <a:solidFill>
            <a:schemeClr val="bg2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970F33C1-C14C-AF7F-8B8F-21E139BE3E78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F6A17234-5978-686D-88D5-02D21D01A5B4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2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6BCC54-4D07-7DD4-7E39-8118512C68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6893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KLEINE AFBEELDING RECHTS" preserve="1" userDrawn="1">
  <p:cSld name="TEKST MET KLEINE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DB44D0-5C1C-489C-A388-CF34CE483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8" name="slidenaam">
            <a:extLst>
              <a:ext uri="{FF2B5EF4-FFF2-40B4-BE49-F238E27FC236}">
                <a16:creationId xmlns:a16="http://schemas.microsoft.com/office/drawing/2014/main" id="{408C6597-C226-C2A2-3DE4-4FE54B91B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KLEINE AFBEELDING RECHTS</a:t>
            </a:r>
          </a:p>
        </p:txBody>
      </p:sp>
      <p:sp>
        <p:nvSpPr>
          <p:cNvPr id="13" name="Tijdelijke aanduiding voor tekst 8">
            <a:extLst>
              <a:ext uri="{FF2B5EF4-FFF2-40B4-BE49-F238E27FC236}">
                <a16:creationId xmlns:a16="http://schemas.microsoft.com/office/drawing/2014/main" id="{AF02186D-1878-F240-76BF-7F49041095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D21E228-9390-2DBB-1BD8-77941407CA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0000" y="1692000"/>
            <a:ext cx="5436000" cy="3960000"/>
          </a:xfrm>
          <a:solidFill>
            <a:schemeClr val="bg2"/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07AA3CCC-EF38-556A-B56C-05794B593F38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DBAE3A89-E5CC-FFE6-90B4-DCDCA6D61B5B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2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32A093D-6895-6626-258B-631EB88C357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503551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GROTE AFBEELDING LINKS" preserve="1" userDrawn="1">
  <p:cSld name="TEKST MET GROTE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naam">
            <a:extLst>
              <a:ext uri="{FF2B5EF4-FFF2-40B4-BE49-F238E27FC236}">
                <a16:creationId xmlns:a16="http://schemas.microsoft.com/office/drawing/2014/main" id="{33B4E04F-61D9-EEE4-21F7-AC34BB2AD34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GROTE AFBEELDING LINKS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C9B3558-0013-C027-4211-5346F14252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886000" cy="6858000"/>
          </a:xfrm>
          <a:solidFill>
            <a:schemeClr val="bg2"/>
          </a:solidFill>
        </p:spPr>
        <p:txBody>
          <a:bodyPr/>
          <a:lstStyle/>
          <a:p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090FC9CE-D804-A1EC-865E-178BBA7105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4000" y="360000"/>
            <a:ext cx="5627999" cy="1152000"/>
          </a:xfrm>
        </p:spPr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F4993B38-2061-AACD-D8AB-166BD7F62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001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2" name="Tip boven">
            <a:extLst>
              <a:ext uri="{FF2B5EF4-FFF2-40B4-BE49-F238E27FC236}">
                <a16:creationId xmlns:a16="http://schemas.microsoft.com/office/drawing/2014/main" id="{DC56723C-FEF9-F3DC-6864-E402364A168B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B2010CE6-A934-4184-A43B-E5793BBAD902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2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C4D3438-B81F-2139-8F85-E64683B7755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851816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MET GROTE AFBEELDING RECHTS" preserve="1" userDrawn="1">
  <p:cSld name="TEKST MET GROTE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naam">
            <a:extLst>
              <a:ext uri="{FF2B5EF4-FFF2-40B4-BE49-F238E27FC236}">
                <a16:creationId xmlns:a16="http://schemas.microsoft.com/office/drawing/2014/main" id="{33B4E04F-61D9-EEE4-21F7-AC34BB2AD34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TEKST MET GROTE AFBEELDING RECHTS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C9B3558-0013-C027-4211-5346F14252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6000" y="0"/>
            <a:ext cx="5886000" cy="6858000"/>
          </a:xfrm>
          <a:solidFill>
            <a:schemeClr val="bg2"/>
          </a:solidFill>
        </p:spPr>
        <p:txBody>
          <a:bodyPr/>
          <a:lstStyle/>
          <a:p>
            <a:endParaRPr lang="nl-NL"/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F4993B38-2061-AACD-D8AB-166BD7F62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1656000"/>
            <a:ext cx="5436001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83AC4F-5CDE-5056-6034-3095C1A8FC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360000"/>
            <a:ext cx="5626800" cy="1152000"/>
          </a:xfrm>
        </p:spPr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30260A02-524A-0DBA-BB88-126787766513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EB415EF-7F24-7214-ACA6-575E8E108818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2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6127F37-79BC-78AD-4B79-422DC99CC2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182143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PPEN" preserve="1" userDrawn="1">
  <p:cSld name="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03F54C-CE9E-4D9C-8066-5564F4A61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0D7D5E7F-1F4E-08F9-CED5-95120AF35BA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STAPPEN</a:t>
            </a:r>
          </a:p>
        </p:txBody>
      </p:sp>
      <p:sp>
        <p:nvSpPr>
          <p:cNvPr id="16" name="groen onder">
            <a:extLst>
              <a:ext uri="{FF2B5EF4-FFF2-40B4-BE49-F238E27FC236}">
                <a16:creationId xmlns:a16="http://schemas.microsoft.com/office/drawing/2014/main" id="{5AC3306B-4750-856E-2D37-189CD91423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>
              <a:lnSpc>
                <a:spcPts val="2000"/>
              </a:lnSpc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 </a:t>
            </a:r>
          </a:p>
          <a:p>
            <a:pPr lvl="1"/>
            <a:r>
              <a:rPr lang="nl-NL" dirty="0"/>
              <a:t>Plaats hier een tekst</a:t>
            </a:r>
          </a:p>
        </p:txBody>
      </p:sp>
      <p:sp>
        <p:nvSpPr>
          <p:cNvPr id="5" name="groen onder">
            <a:extLst>
              <a:ext uri="{FF2B5EF4-FFF2-40B4-BE49-F238E27FC236}">
                <a16:creationId xmlns:a16="http://schemas.microsoft.com/office/drawing/2014/main" id="{45076710-D6A5-8F94-F84A-ACD209D9EE3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73293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>
              <a:lnSpc>
                <a:spcPts val="2000"/>
              </a:lnSpc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</a:t>
            </a:r>
          </a:p>
          <a:p>
            <a:pPr lvl="1"/>
            <a:r>
              <a:rPr lang="nl-NL" dirty="0"/>
              <a:t>Plaats hier een tekst</a:t>
            </a:r>
          </a:p>
        </p:txBody>
      </p:sp>
      <p:sp>
        <p:nvSpPr>
          <p:cNvPr id="6" name="groen onder">
            <a:extLst>
              <a:ext uri="{FF2B5EF4-FFF2-40B4-BE49-F238E27FC236}">
                <a16:creationId xmlns:a16="http://schemas.microsoft.com/office/drawing/2014/main" id="{822338C3-6B4C-657C-2862-95B4F9A2758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14786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>
              <a:lnSpc>
                <a:spcPts val="2000"/>
              </a:lnSpc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</a:t>
            </a:r>
          </a:p>
          <a:p>
            <a:pPr lvl="1"/>
            <a:r>
              <a:rPr lang="nl-NL" dirty="0"/>
              <a:t>Plaats hier een tekst</a:t>
            </a:r>
          </a:p>
        </p:txBody>
      </p:sp>
      <p:sp>
        <p:nvSpPr>
          <p:cNvPr id="11" name="groen onder">
            <a:extLst>
              <a:ext uri="{FF2B5EF4-FFF2-40B4-BE49-F238E27FC236}">
                <a16:creationId xmlns:a16="http://schemas.microsoft.com/office/drawing/2014/main" id="{C79FF582-C8AF-9094-AB40-8BE7A0353AD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56279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>
              <a:lnSpc>
                <a:spcPts val="2000"/>
              </a:lnSpc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</a:t>
            </a:r>
          </a:p>
          <a:p>
            <a:pPr lvl="1"/>
            <a:r>
              <a:rPr lang="nl-NL" dirty="0"/>
              <a:t>Plaats hier een tekst</a:t>
            </a:r>
          </a:p>
        </p:txBody>
      </p:sp>
      <p:sp>
        <p:nvSpPr>
          <p:cNvPr id="14" name="groen onder">
            <a:extLst>
              <a:ext uri="{FF2B5EF4-FFF2-40B4-BE49-F238E27FC236}">
                <a16:creationId xmlns:a16="http://schemas.microsoft.com/office/drawing/2014/main" id="{1243A50A-10A5-A82F-6031-00F8C79B125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97771" y="1435800"/>
            <a:ext cx="2222500" cy="4086369"/>
          </a:xfrm>
          <a:prstGeom prst="callout1">
            <a:avLst>
              <a:gd name="adj1" fmla="val 32060"/>
              <a:gd name="adj2" fmla="val 6153"/>
              <a:gd name="adj3" fmla="val 32116"/>
              <a:gd name="adj4" fmla="val 80754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bg1"/>
            </a:solidFill>
          </a:ln>
        </p:spPr>
        <p:txBody>
          <a:bodyPr lIns="144000" tIns="648000" rIns="432000"/>
          <a:lstStyle>
            <a:lvl1pPr marL="0" indent="0">
              <a:lnSpc>
                <a:spcPts val="2000"/>
              </a:lnSpc>
              <a:spcAft>
                <a:spcPts val="2400"/>
              </a:spcAft>
              <a:buNone/>
              <a:defRPr sz="15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2000"/>
              </a:lnSpc>
              <a:buClr>
                <a:schemeClr val="bg1"/>
              </a:buClr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2pPr>
            <a:lvl3pPr>
              <a:lnSpc>
                <a:spcPts val="2000"/>
              </a:lnSpc>
              <a:defRPr sz="1500">
                <a:solidFill>
                  <a:schemeClr val="bg1"/>
                </a:solidFill>
              </a:defRPr>
            </a:lvl3pPr>
            <a:lvl4pPr>
              <a:lnSpc>
                <a:spcPts val="2000"/>
              </a:lnSpc>
              <a:defRPr sz="1500">
                <a:solidFill>
                  <a:schemeClr val="bg1"/>
                </a:solidFill>
              </a:defRPr>
            </a:lvl4pPr>
            <a:lvl5pPr>
              <a:lnSpc>
                <a:spcPts val="2000"/>
              </a:lnSpc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Plaats hier een kop</a:t>
            </a:r>
          </a:p>
          <a:p>
            <a:pPr lvl="1"/>
            <a:r>
              <a:rPr lang="nl-NL" dirty="0"/>
              <a:t>Plaats hier een tekst</a:t>
            </a:r>
          </a:p>
        </p:txBody>
      </p:sp>
      <p:sp>
        <p:nvSpPr>
          <p:cNvPr id="15" name="Tip boven">
            <a:extLst>
              <a:ext uri="{FF2B5EF4-FFF2-40B4-BE49-F238E27FC236}">
                <a16:creationId xmlns:a16="http://schemas.microsoft.com/office/drawing/2014/main" id="{C4984CD7-DBC2-BD99-8C0B-2D1AE7645C5B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5F235DB-8130-07AE-A6EC-56DB55F85A3F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r>
              <a:rPr lang="nl-NL" sz="1400" b="0" dirty="0">
                <a:solidFill>
                  <a:schemeClr val="accent2"/>
                </a:solidFill>
                <a:latin typeface="+mj-lt"/>
              </a:rPr>
              <a:t>Tekstopmaak</a:t>
            </a: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r>
              <a:rPr lang="nl-NL" sz="1400" dirty="0">
                <a:solidFill>
                  <a:schemeClr val="tx1"/>
                </a:solidFill>
              </a:rPr>
              <a:t>In deze vakken is de volgorde van de  tekstopmaak:</a:t>
            </a: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r>
              <a:rPr lang="nl-NL" sz="1400" dirty="0">
                <a:solidFill>
                  <a:schemeClr val="tx1"/>
                </a:solidFill>
                <a:latin typeface="+mj-lt"/>
              </a:rPr>
              <a:t>Kopje (niveau 1)</a:t>
            </a: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r>
              <a:rPr lang="nl-NL" sz="1400" dirty="0">
                <a:solidFill>
                  <a:schemeClr val="tx1"/>
                </a:solidFill>
              </a:rPr>
              <a:t>Tekst (niveau 2)</a:t>
            </a:r>
          </a:p>
          <a:p>
            <a:pPr marL="177800" indent="-177800" algn="l">
              <a:buFont typeface="Arial" panose="020B0604020202020204" pitchFamily="34" charset="0"/>
              <a:buChar char="•"/>
            </a:pPr>
            <a:r>
              <a:rPr lang="nl-NL" sz="1400" dirty="0" err="1">
                <a:solidFill>
                  <a:schemeClr val="tx1"/>
                </a:solidFill>
              </a:rPr>
              <a:t>Bullet</a:t>
            </a:r>
            <a:r>
              <a:rPr lang="nl-NL" sz="1400" dirty="0">
                <a:solidFill>
                  <a:schemeClr val="tx1"/>
                </a:solidFill>
              </a:rPr>
              <a:t> (niveau 3)</a:t>
            </a:r>
          </a:p>
          <a:p>
            <a:pPr marL="177800" indent="-177800" algn="l">
              <a:buFont typeface="Arial" panose="020B0604020202020204" pitchFamily="34" charset="0"/>
              <a:buChar char="•"/>
            </a:pPr>
            <a:endParaRPr lang="nl-NL" sz="1400" dirty="0">
              <a:solidFill>
                <a:schemeClr val="tx1"/>
              </a:solidFill>
            </a:endParaRPr>
          </a:p>
          <a:p>
            <a:pPr marL="0" indent="0" algn="l">
              <a:buFont typeface="Arial" panose="020B0604020202020204" pitchFamily="34" charset="0"/>
              <a:buNone/>
            </a:pPr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2"/>
                </a:solidFill>
                <a:latin typeface="+mj-lt"/>
              </a:rPr>
              <a:t>De witte lijn in </a:t>
            </a:r>
            <a:r>
              <a:rPr lang="nl-NL" sz="1400" b="0" dirty="0" err="1">
                <a:solidFill>
                  <a:schemeClr val="accent2"/>
                </a:solidFill>
                <a:latin typeface="+mj-lt"/>
              </a:rPr>
              <a:t>tekstvak</a:t>
            </a:r>
            <a:endParaRPr lang="nl-NL" sz="1400" b="0" dirty="0">
              <a:solidFill>
                <a:schemeClr val="accent2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baseline="0" dirty="0">
                <a:solidFill>
                  <a:schemeClr val="tx1"/>
                </a:solidFill>
                <a:latin typeface="+mn-lt"/>
              </a:rPr>
              <a:t>Als de witte lijn onder de titel in de weg staat, kan deze weggehaald worden door het </a:t>
            </a:r>
            <a:r>
              <a:rPr lang="nl-NL" sz="1400" b="0" baseline="0" dirty="0" err="1">
                <a:solidFill>
                  <a:schemeClr val="tx1"/>
                </a:solidFill>
                <a:latin typeface="+mn-lt"/>
              </a:rPr>
              <a:t>tekstvak</a:t>
            </a:r>
            <a:r>
              <a:rPr lang="nl-NL" sz="1400" b="0" baseline="0" dirty="0">
                <a:solidFill>
                  <a:schemeClr val="tx1"/>
                </a:solidFill>
                <a:latin typeface="+mn-lt"/>
              </a:rPr>
              <a:t> te selecteren en de Vormcontour op </a:t>
            </a:r>
            <a:r>
              <a:rPr lang="nl-NL" sz="1400" b="0" i="1" baseline="0" dirty="0">
                <a:solidFill>
                  <a:schemeClr val="tx1"/>
                </a:solidFill>
                <a:latin typeface="+mn-lt"/>
              </a:rPr>
              <a:t>Geen contour </a:t>
            </a:r>
            <a:r>
              <a:rPr lang="nl-NL" sz="1400" b="0" i="0" baseline="0" dirty="0">
                <a:solidFill>
                  <a:schemeClr val="tx1"/>
                </a:solidFill>
                <a:latin typeface="+mn-lt"/>
              </a:rPr>
              <a:t>te zetten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894657E-8B34-2C16-B52C-A611DB0B7283}"/>
              </a:ext>
            </a:extLst>
          </p:cNvPr>
          <p:cNvSpPr/>
          <p:nvPr userDrawn="1"/>
        </p:nvSpPr>
        <p:spPr>
          <a:xfrm>
            <a:off x="12192000" y="1655761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2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9D39D69-11A1-0D40-21C8-1BB4319E926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5838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naam">
            <a:extLst>
              <a:ext uri="{FF2B5EF4-FFF2-40B4-BE49-F238E27FC236}">
                <a16:creationId xmlns:a16="http://schemas.microsoft.com/office/drawing/2014/main" id="{3447FAA7-294C-F665-7B18-2B2A57CD6CF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ALLEEN TITEL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FCD41C8-ED1D-8D77-946C-27B375E57C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2" name="Tip boven">
            <a:extLst>
              <a:ext uri="{FF2B5EF4-FFF2-40B4-BE49-F238E27FC236}">
                <a16:creationId xmlns:a16="http://schemas.microsoft.com/office/drawing/2014/main" id="{2B23D037-6084-1DBE-0BA9-5FA8D8B9CB34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EE343D2-F918-6B2B-EA20-2D2887F8AE20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2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36DCF3D-50C9-2BBD-DC24-598F12B19B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43966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– OPTIE 1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 descr="Afbeelding met persoon, buiten, boom, zitten&#10;&#10;Automatisch gegenereerde beschrijving">
            <a:extLst>
              <a:ext uri="{FF2B5EF4-FFF2-40B4-BE49-F238E27FC236}">
                <a16:creationId xmlns:a16="http://schemas.microsoft.com/office/drawing/2014/main" id="{CABCC66B-AF88-A124-805A-BED175DBE7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86000" y="3942000"/>
            <a:ext cx="5184000" cy="510730"/>
          </a:xfrm>
          <a:prstGeom prst="rect">
            <a:avLst/>
          </a:prstGeom>
          <a:noFill/>
        </p:spPr>
        <p:txBody>
          <a:bodyPr anchor="t" anchorCtr="0"/>
          <a:lstStyle>
            <a:lvl1pPr algn="l">
              <a:lnSpc>
                <a:spcPts val="42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eerste regel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6000" y="4452730"/>
            <a:ext cx="5184000" cy="10833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Subtitel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TITELDIA – OPTIE 1</a:t>
            </a:r>
          </a:p>
        </p:txBody>
      </p:sp>
      <p:sp>
        <p:nvSpPr>
          <p:cNvPr id="16" name="uitrekbaar blauw vlak">
            <a:extLst>
              <a:ext uri="{FF2B5EF4-FFF2-40B4-BE49-F238E27FC236}">
                <a16:creationId xmlns:a16="http://schemas.microsoft.com/office/drawing/2014/main" id="{27C50EDA-4C85-2DD2-0AEC-82FD337443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6761" y="3650400"/>
            <a:ext cx="265928" cy="2052000"/>
          </a:xfrm>
          <a:prstGeom prst="rect">
            <a:avLst/>
          </a:prstGeom>
          <a:solidFill>
            <a:srgbClr val="003888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  <a:lvl2pPr marL="371475" indent="0">
              <a:buNone/>
              <a:defRPr>
                <a:noFill/>
              </a:defRPr>
            </a:lvl2pPr>
            <a:lvl3pPr marL="0" indent="0">
              <a:buFont typeface="Arial" panose="020B0604020202020204" pitchFamily="34" charset="0"/>
              <a:buNone/>
              <a:defRPr>
                <a:noFill/>
              </a:defRPr>
            </a:lvl3pPr>
            <a:lvl4pPr marL="0" indent="0">
              <a:buFont typeface="Arial" panose="020B0604020202020204" pitchFamily="34" charset="0"/>
              <a:buNone/>
              <a:defRPr>
                <a:noFill/>
              </a:defRPr>
            </a:lvl4pPr>
            <a:lvl5pPr marL="0" indent="0">
              <a:buFont typeface="Arial" panose="020B0604020202020204" pitchFamily="34" charset="0"/>
              <a:buNone/>
              <a:defRPr>
                <a:noFill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p boven">
            <a:extLst>
              <a:ext uri="{FF2B5EF4-FFF2-40B4-BE49-F238E27FC236}">
                <a16:creationId xmlns:a16="http://schemas.microsoft.com/office/drawing/2014/main" id="{BAA75C38-D7A1-5531-816C-DC1F8EC4DBCD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554D153-8C97-DA15-4429-37C39204967F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Is de titel te lang?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de linker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links dat de titel in het vlak 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dan op de linker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subtitel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even ver naar links als de titel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daarna op de linker rand van het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blauwe vlak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links dat de titel mooi binnen het blauwe vlak valt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7710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– OPTIE 2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tekst, computer, persoon, person&#10;&#10;Automatisch gegenereerde beschrijving">
            <a:extLst>
              <a:ext uri="{FF2B5EF4-FFF2-40B4-BE49-F238E27FC236}">
                <a16:creationId xmlns:a16="http://schemas.microsoft.com/office/drawing/2014/main" id="{05CC0E99-091C-DAE4-773A-734E61A44F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31" y="0"/>
            <a:ext cx="12192000" cy="6857999"/>
          </a:xfrm>
          <a:prstGeom prst="rect">
            <a:avLst/>
          </a:prstGeom>
        </p:spPr>
      </p:pic>
      <p:sp>
        <p:nvSpPr>
          <p:cNvPr id="11" name="uitrekbaar blauw vlak">
            <a:extLst>
              <a:ext uri="{FF2B5EF4-FFF2-40B4-BE49-F238E27FC236}">
                <a16:creationId xmlns:a16="http://schemas.microsoft.com/office/drawing/2014/main" id="{AE7DD1BC-DE40-18C2-32AB-3C1273D62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6761" y="3650400"/>
            <a:ext cx="265928" cy="2052000"/>
          </a:xfrm>
          <a:prstGeom prst="rect">
            <a:avLst/>
          </a:prstGeom>
          <a:solidFill>
            <a:srgbClr val="003888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  <a:lvl2pPr marL="371475" indent="0">
              <a:buNone/>
              <a:defRPr>
                <a:noFill/>
              </a:defRPr>
            </a:lvl2pPr>
            <a:lvl3pPr marL="0" indent="0">
              <a:buFont typeface="Arial" panose="020B0604020202020204" pitchFamily="34" charset="0"/>
              <a:buNone/>
              <a:defRPr>
                <a:noFill/>
              </a:defRPr>
            </a:lvl3pPr>
            <a:lvl4pPr marL="0" indent="0">
              <a:buFont typeface="Arial" panose="020B0604020202020204" pitchFamily="34" charset="0"/>
              <a:buNone/>
              <a:defRPr>
                <a:noFill/>
              </a:defRPr>
            </a:lvl4pPr>
            <a:lvl5pPr marL="0" indent="0">
              <a:buFont typeface="Arial" panose="020B0604020202020204" pitchFamily="34" charset="0"/>
              <a:buNone/>
              <a:defRPr>
                <a:noFill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86000" y="3942000"/>
            <a:ext cx="5184000" cy="510730"/>
          </a:xfrm>
          <a:prstGeom prst="rect">
            <a:avLst/>
          </a:prstGeom>
          <a:noFill/>
        </p:spPr>
        <p:txBody>
          <a:bodyPr anchor="t" anchorCtr="0"/>
          <a:lstStyle>
            <a:lvl1pPr algn="l">
              <a:lnSpc>
                <a:spcPts val="42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eerste regel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6000" y="4452730"/>
            <a:ext cx="5184000" cy="10833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Subtitel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TITELDIA – OPTIE 2</a:t>
            </a:r>
          </a:p>
        </p:txBody>
      </p:sp>
      <p:sp>
        <p:nvSpPr>
          <p:cNvPr id="4" name="Tip boven">
            <a:extLst>
              <a:ext uri="{FF2B5EF4-FFF2-40B4-BE49-F238E27FC236}">
                <a16:creationId xmlns:a16="http://schemas.microsoft.com/office/drawing/2014/main" id="{2D6A47A1-223B-5E32-CEF5-7D23EC99D130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3D50540-B18C-E8F9-B70B-D5EC768FFF2E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Is de titel te lang?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de linker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links dat de titel in het vlak 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dan op de linker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subtitel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even ver naar links als de titel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daarna op de linker rand van het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blauwe vlak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links dat de titel mooi binnen het blauwe vlak valt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4090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– OPTIE 3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C6869E4-FBAF-9469-3737-FDC1A2E3C4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86000" y="3942000"/>
            <a:ext cx="5184000" cy="510730"/>
          </a:xfrm>
          <a:prstGeom prst="rect">
            <a:avLst/>
          </a:prstGeom>
          <a:noFill/>
        </p:spPr>
        <p:txBody>
          <a:bodyPr anchor="t" anchorCtr="0"/>
          <a:lstStyle>
            <a:lvl1pPr algn="l">
              <a:lnSpc>
                <a:spcPts val="42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eerste regel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6000" y="4452730"/>
            <a:ext cx="5184000" cy="10833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Subtitel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TITELDIA – OPTIE 3</a:t>
            </a:r>
          </a:p>
        </p:txBody>
      </p:sp>
      <p:sp>
        <p:nvSpPr>
          <p:cNvPr id="9" name="uitrekbaar blauw vlak">
            <a:extLst>
              <a:ext uri="{FF2B5EF4-FFF2-40B4-BE49-F238E27FC236}">
                <a16:creationId xmlns:a16="http://schemas.microsoft.com/office/drawing/2014/main" id="{F8B736ED-1A73-1D83-D663-7AF114F8CE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6761" y="3650400"/>
            <a:ext cx="265928" cy="2052000"/>
          </a:xfrm>
          <a:prstGeom prst="rect">
            <a:avLst/>
          </a:prstGeom>
          <a:solidFill>
            <a:srgbClr val="003888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  <a:lvl2pPr marL="371475" indent="0">
              <a:buNone/>
              <a:defRPr>
                <a:noFill/>
              </a:defRPr>
            </a:lvl2pPr>
            <a:lvl3pPr marL="0" indent="0">
              <a:buFont typeface="Arial" panose="020B0604020202020204" pitchFamily="34" charset="0"/>
              <a:buNone/>
              <a:defRPr>
                <a:noFill/>
              </a:defRPr>
            </a:lvl3pPr>
            <a:lvl4pPr marL="0" indent="0">
              <a:buFont typeface="Arial" panose="020B0604020202020204" pitchFamily="34" charset="0"/>
              <a:buNone/>
              <a:defRPr>
                <a:noFill/>
              </a:defRPr>
            </a:lvl4pPr>
            <a:lvl5pPr marL="0" indent="0">
              <a:buFont typeface="Arial" panose="020B0604020202020204" pitchFamily="34" charset="0"/>
              <a:buNone/>
              <a:defRPr>
                <a:noFill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p boven">
            <a:extLst>
              <a:ext uri="{FF2B5EF4-FFF2-40B4-BE49-F238E27FC236}">
                <a16:creationId xmlns:a16="http://schemas.microsoft.com/office/drawing/2014/main" id="{21343F48-17D6-D6A9-7F16-56ACD1DDB1B5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382CB93-6176-64F2-DD46-32BA436237FD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Is de titel te lang?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de linker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links dat de titel in het vlak 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dan op de linker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subtitel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even ver naar links als de titel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daarna op de linker rand van het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blauwe vlak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links dat de titel mooi binnen het blauwe vlak valt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9939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– OPTIE 4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C6869E4-FBAF-9469-3737-FDC1A2E3C4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  <p:sp>
        <p:nvSpPr>
          <p:cNvPr id="4" name="uitrekbaar blauw vlak">
            <a:extLst>
              <a:ext uri="{FF2B5EF4-FFF2-40B4-BE49-F238E27FC236}">
                <a16:creationId xmlns:a16="http://schemas.microsoft.com/office/drawing/2014/main" id="{FC96010D-5C58-1544-8B89-E1CB0C0D44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6761" y="3650400"/>
            <a:ext cx="265928" cy="205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  <a:lvl2pPr marL="371475" indent="0">
              <a:buNone/>
              <a:defRPr>
                <a:noFill/>
              </a:defRPr>
            </a:lvl2pPr>
            <a:lvl3pPr marL="0" indent="0">
              <a:buFont typeface="Arial" panose="020B0604020202020204" pitchFamily="34" charset="0"/>
              <a:buNone/>
              <a:defRPr>
                <a:noFill/>
              </a:defRPr>
            </a:lvl3pPr>
            <a:lvl4pPr marL="0" indent="0">
              <a:buFont typeface="Arial" panose="020B0604020202020204" pitchFamily="34" charset="0"/>
              <a:buNone/>
              <a:defRPr>
                <a:noFill/>
              </a:defRPr>
            </a:lvl4pPr>
            <a:lvl5pPr marL="0" indent="0">
              <a:buFont typeface="Arial" panose="020B0604020202020204" pitchFamily="34" charset="0"/>
              <a:buNone/>
              <a:defRPr>
                <a:noFill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86000" y="3942000"/>
            <a:ext cx="5184000" cy="510730"/>
          </a:xfrm>
          <a:prstGeom prst="rect">
            <a:avLst/>
          </a:prstGeom>
          <a:noFill/>
        </p:spPr>
        <p:txBody>
          <a:bodyPr anchor="t" anchorCtr="0"/>
          <a:lstStyle>
            <a:lvl1pPr algn="l">
              <a:lnSpc>
                <a:spcPts val="42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eerste regel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6000" y="4452730"/>
            <a:ext cx="5184000" cy="10833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Subtitel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TITELDIA – OPTIE 4</a:t>
            </a:r>
          </a:p>
        </p:txBody>
      </p:sp>
      <p:sp>
        <p:nvSpPr>
          <p:cNvPr id="6" name="Tip boven">
            <a:extLst>
              <a:ext uri="{FF2B5EF4-FFF2-40B4-BE49-F238E27FC236}">
                <a16:creationId xmlns:a16="http://schemas.microsoft.com/office/drawing/2014/main" id="{776E62E0-1CB8-B4F9-B849-9AFC52FD9A31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6174161-9279-03A8-5FC1-1D60FEB5CF67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Is de titel te lang?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de linker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links dat de titel in het vlak 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dan op de linker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subtitel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even ver naar links als de titel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daarna op de linker rand van het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groene vlak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links dat de titel mooi binnen het groene vlak valt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5479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– OPTIE 5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C6869E4-FBAF-9469-3737-FDC1A2E3C4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7"/>
          </a:xfrm>
          <a:prstGeom prst="rect">
            <a:avLst/>
          </a:prstGeom>
        </p:spPr>
      </p:pic>
      <p:sp>
        <p:nvSpPr>
          <p:cNvPr id="4" name="uitrekbaar blauw vlak">
            <a:extLst>
              <a:ext uri="{FF2B5EF4-FFF2-40B4-BE49-F238E27FC236}">
                <a16:creationId xmlns:a16="http://schemas.microsoft.com/office/drawing/2014/main" id="{FC96010D-5C58-1544-8B89-E1CB0C0D44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4000" y="1159200"/>
            <a:ext cx="221468" cy="205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  <a:lvl2pPr marL="371475" indent="0">
              <a:buNone/>
              <a:defRPr>
                <a:noFill/>
              </a:defRPr>
            </a:lvl2pPr>
            <a:lvl3pPr marL="0" indent="0">
              <a:buFont typeface="Arial" panose="020B0604020202020204" pitchFamily="34" charset="0"/>
              <a:buNone/>
              <a:defRPr>
                <a:noFill/>
              </a:defRPr>
            </a:lvl3pPr>
            <a:lvl4pPr marL="0" indent="0">
              <a:buFont typeface="Arial" panose="020B0604020202020204" pitchFamily="34" charset="0"/>
              <a:buNone/>
              <a:defRPr>
                <a:noFill/>
              </a:defRPr>
            </a:lvl4pPr>
            <a:lvl5pPr marL="0" indent="0">
              <a:buFont typeface="Arial" panose="020B0604020202020204" pitchFamily="34" charset="0"/>
              <a:buNone/>
              <a:defRPr>
                <a:noFill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58000"/>
            <a:ext cx="5184000" cy="504000"/>
          </a:xfrm>
          <a:prstGeom prst="rect">
            <a:avLst/>
          </a:prstGeom>
          <a:noFill/>
        </p:spPr>
        <p:txBody>
          <a:bodyPr anchor="t" anchorCtr="0"/>
          <a:lstStyle>
            <a:lvl1pPr algn="l">
              <a:lnSpc>
                <a:spcPts val="42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eerste regel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1962000"/>
            <a:ext cx="5184000" cy="10833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Subtitel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TITELDIA – OPTIE 5</a:t>
            </a:r>
          </a:p>
        </p:txBody>
      </p:sp>
      <p:sp>
        <p:nvSpPr>
          <p:cNvPr id="6" name="Tip boven">
            <a:extLst>
              <a:ext uri="{FF2B5EF4-FFF2-40B4-BE49-F238E27FC236}">
                <a16:creationId xmlns:a16="http://schemas.microsoft.com/office/drawing/2014/main" id="{516337EC-B7EE-63E4-BEFE-B698B31C28BB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545943D-AA7D-D789-AB83-8039D4F34F66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Is de titel te lang?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de rechter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rechts dat de titel in het vlak 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dan op de rechter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subtitel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even ver naar rechts als de titel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daarna op de rechter rand van het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roze vlak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rechts dat de titel mooi binnen het roze vlak valt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3607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DIA – OPTIE 6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C6869E4-FBAF-9469-3737-FDC1A2E3C4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2191995" cy="6857997"/>
          </a:xfrm>
          <a:prstGeom prst="rect">
            <a:avLst/>
          </a:prstGeom>
        </p:spPr>
      </p:pic>
      <p:sp>
        <p:nvSpPr>
          <p:cNvPr id="4" name="uitrekbaar blauw vlak">
            <a:extLst>
              <a:ext uri="{FF2B5EF4-FFF2-40B4-BE49-F238E27FC236}">
                <a16:creationId xmlns:a16="http://schemas.microsoft.com/office/drawing/2014/main" id="{FC96010D-5C58-1544-8B89-E1CB0C0D44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44000" y="1159200"/>
            <a:ext cx="221468" cy="2052000"/>
          </a:xfrm>
          <a:prstGeom prst="rect">
            <a:avLst/>
          </a:prstGeom>
          <a:solidFill>
            <a:srgbClr val="003888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  <a:lvl2pPr marL="371475" indent="0">
              <a:buNone/>
              <a:defRPr>
                <a:noFill/>
              </a:defRPr>
            </a:lvl2pPr>
            <a:lvl3pPr marL="0" indent="0">
              <a:buFont typeface="Arial" panose="020B0604020202020204" pitchFamily="34" charset="0"/>
              <a:buNone/>
              <a:defRPr>
                <a:noFill/>
              </a:defRPr>
            </a:lvl3pPr>
            <a:lvl4pPr marL="0" indent="0">
              <a:buFont typeface="Arial" panose="020B0604020202020204" pitchFamily="34" charset="0"/>
              <a:buNone/>
              <a:defRPr>
                <a:noFill/>
              </a:defRPr>
            </a:lvl4pPr>
            <a:lvl5pPr marL="0" indent="0">
              <a:buFont typeface="Arial" panose="020B0604020202020204" pitchFamily="34" charset="0"/>
              <a:buNone/>
              <a:defRPr>
                <a:noFill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58000"/>
            <a:ext cx="5184000" cy="504000"/>
          </a:xfrm>
          <a:prstGeom prst="rect">
            <a:avLst/>
          </a:prstGeom>
          <a:noFill/>
        </p:spPr>
        <p:txBody>
          <a:bodyPr anchor="t" anchorCtr="0"/>
          <a:lstStyle>
            <a:lvl1pPr algn="l">
              <a:lnSpc>
                <a:spcPts val="42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eerste regel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1962000"/>
            <a:ext cx="5184000" cy="10833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Subtitel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TITELDIA – OPTIE 6</a:t>
            </a:r>
          </a:p>
        </p:txBody>
      </p:sp>
      <p:sp>
        <p:nvSpPr>
          <p:cNvPr id="6" name="Tip boven">
            <a:extLst>
              <a:ext uri="{FF2B5EF4-FFF2-40B4-BE49-F238E27FC236}">
                <a16:creationId xmlns:a16="http://schemas.microsoft.com/office/drawing/2014/main" id="{556C94A6-3F15-D0D8-3581-51006F41C8E3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77FBA561-4C90-4768-7003-15101F51123A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Is de titel te lang?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de rechter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rechts dat de titel in het vlak 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dan op de rechter rand van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de subtitel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even ver naar rechts als de titel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daarna op de rechter rand van het </a:t>
            </a:r>
            <a:r>
              <a:rPr lang="nl-NL" sz="1400" b="0" i="1" dirty="0">
                <a:solidFill>
                  <a:schemeClr val="accent1"/>
                </a:solidFill>
                <a:latin typeface="+mn-lt"/>
              </a:rPr>
              <a:t>blauwe vlak </a:t>
            </a:r>
            <a:r>
              <a:rPr lang="nl-NL" sz="1400" b="0" dirty="0">
                <a:solidFill>
                  <a:schemeClr val="accent1"/>
                </a:solidFill>
                <a:latin typeface="+mn-lt"/>
              </a:rPr>
              <a:t>en trek deze zo ver naar rechts dat de titel mooi binnen het blauwe vlak valt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3670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– OPTIE 1" preserve="1" userDrawn="1">
  <p:cSld name="Aangepaste inde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DD812-0245-2099-CBBC-CF928178C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000" y="468000"/>
            <a:ext cx="4248000" cy="3780000"/>
          </a:xfrm>
          <a:prstGeom prst="rect">
            <a:avLst/>
          </a:prstGeom>
        </p:spPr>
        <p:txBody>
          <a:bodyPr tIns="0" bIns="0"/>
          <a:lstStyle>
            <a:lvl1pPr marL="252000" indent="-252000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“Klik om stijl te bewerken”</a:t>
            </a:r>
          </a:p>
        </p:txBody>
      </p:sp>
      <p:sp>
        <p:nvSpPr>
          <p:cNvPr id="4" name="slidenaam">
            <a:extLst>
              <a:ext uri="{FF2B5EF4-FFF2-40B4-BE49-F238E27FC236}">
                <a16:creationId xmlns:a16="http://schemas.microsoft.com/office/drawing/2014/main" id="{648A70A6-7706-8ACF-7680-BBB365BE73C8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QUOTE – OPTIE 1</a:t>
            </a:r>
          </a:p>
        </p:txBody>
      </p:sp>
    </p:spTree>
    <p:extLst>
      <p:ext uri="{BB962C8B-B14F-4D97-AF65-F5344CB8AC3E}">
        <p14:creationId xmlns:p14="http://schemas.microsoft.com/office/powerpoint/2010/main" val="137912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– OPTIE 2" preserve="1" userDrawn="1">
  <p:cSld name="1_Aangepaste inde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DD812-0245-2099-CBBC-CF928178C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2000" y="2952000"/>
            <a:ext cx="4248000" cy="3780000"/>
          </a:xfrm>
          <a:prstGeom prst="rect">
            <a:avLst/>
          </a:prstGeom>
        </p:spPr>
        <p:txBody>
          <a:bodyPr tIns="0" bIns="0"/>
          <a:lstStyle>
            <a:lvl1pPr marL="252000" indent="-252000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“Klik om stijl te bewerken”</a:t>
            </a:r>
          </a:p>
        </p:txBody>
      </p:sp>
      <p:sp>
        <p:nvSpPr>
          <p:cNvPr id="4" name="slidenaam">
            <a:extLst>
              <a:ext uri="{FF2B5EF4-FFF2-40B4-BE49-F238E27FC236}">
                <a16:creationId xmlns:a16="http://schemas.microsoft.com/office/drawing/2014/main" id="{57B75F11-8599-1C80-5905-4E768CEFBC96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QUOTE – OPTIE 2</a:t>
            </a:r>
          </a:p>
        </p:txBody>
      </p:sp>
    </p:spTree>
    <p:extLst>
      <p:ext uri="{BB962C8B-B14F-4D97-AF65-F5344CB8AC3E}">
        <p14:creationId xmlns:p14="http://schemas.microsoft.com/office/powerpoint/2010/main" val="38550956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– OPTIE 3" preserve="1" userDrawn="1">
  <p:cSld name="2_Aangepaste inde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DD812-0245-2099-CBBC-CF928178C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000" y="2952000"/>
            <a:ext cx="4248000" cy="3780000"/>
          </a:xfrm>
          <a:prstGeom prst="rect">
            <a:avLst/>
          </a:prstGeom>
        </p:spPr>
        <p:txBody>
          <a:bodyPr tIns="0" bIns="0"/>
          <a:lstStyle>
            <a:lvl1pPr marL="252000" indent="-252000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“Klik om stijl te bewerken”</a:t>
            </a:r>
          </a:p>
        </p:txBody>
      </p:sp>
      <p:sp>
        <p:nvSpPr>
          <p:cNvPr id="4" name="slidenaam">
            <a:extLst>
              <a:ext uri="{FF2B5EF4-FFF2-40B4-BE49-F238E27FC236}">
                <a16:creationId xmlns:a16="http://schemas.microsoft.com/office/drawing/2014/main" id="{AEFF7196-3E95-1600-C3FE-631D9DB941F7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QUOTE – OPTIE 3</a:t>
            </a:r>
          </a:p>
        </p:txBody>
      </p:sp>
    </p:spTree>
    <p:extLst>
      <p:ext uri="{BB962C8B-B14F-4D97-AF65-F5344CB8AC3E}">
        <p14:creationId xmlns:p14="http://schemas.microsoft.com/office/powerpoint/2010/main" val="28635194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– OPTIE 4" preserve="1" userDrawn="1">
  <p:cSld name="3_Aangepaste inde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DD812-0245-2099-CBBC-CF928178C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000" y="2952000"/>
            <a:ext cx="4248000" cy="3780000"/>
          </a:xfrm>
          <a:prstGeom prst="rect">
            <a:avLst/>
          </a:prstGeom>
        </p:spPr>
        <p:txBody>
          <a:bodyPr tIns="0" bIns="0"/>
          <a:lstStyle>
            <a:lvl1pPr marL="252000" indent="-252000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“Klik om stijl te bewerken”</a:t>
            </a:r>
          </a:p>
        </p:txBody>
      </p:sp>
      <p:sp>
        <p:nvSpPr>
          <p:cNvPr id="4" name="slidenaam">
            <a:extLst>
              <a:ext uri="{FF2B5EF4-FFF2-40B4-BE49-F238E27FC236}">
                <a16:creationId xmlns:a16="http://schemas.microsoft.com/office/drawing/2014/main" id="{23417D3E-A817-931F-C1D8-C38DE1399F53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QUOTE – OPTIE 4</a:t>
            </a:r>
          </a:p>
        </p:txBody>
      </p:sp>
    </p:spTree>
    <p:extLst>
      <p:ext uri="{BB962C8B-B14F-4D97-AF65-F5344CB8AC3E}">
        <p14:creationId xmlns:p14="http://schemas.microsoft.com/office/powerpoint/2010/main" val="35322442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- BLAUW" type="title" preserve="1">
  <p:cSld name="Einddia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8E822EF-8F39-AD16-A0C1-9D3BFA664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86000" y="3960000"/>
            <a:ext cx="5112000" cy="561200"/>
          </a:xfrm>
          <a:prstGeom prst="rect">
            <a:avLst/>
          </a:prstGeom>
        </p:spPr>
        <p:txBody>
          <a:bodyPr wrap="none" anchor="t" anchorCtr="0"/>
          <a:lstStyle>
            <a:lvl1pPr algn="l">
              <a:lnSpc>
                <a:spcPts val="42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6000" y="4521200"/>
            <a:ext cx="5112000" cy="977900"/>
          </a:xfrm>
          <a:prstGeom prst="rect">
            <a:avLst/>
          </a:prstGeom>
        </p:spPr>
        <p:txBody>
          <a:bodyPr wrap="square" tIns="0" bIns="0"/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Tekst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CONTACT - BLAUW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F6A1DCE-B92A-7908-EAFE-EC466137EE14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6" name="Tip boven">
            <a:extLst>
              <a:ext uri="{FF2B5EF4-FFF2-40B4-BE49-F238E27FC236}">
                <a16:creationId xmlns:a16="http://schemas.microsoft.com/office/drawing/2014/main" id="{5F09DAE3-B05A-CB19-1F78-9FFE699B9D20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</p:spTree>
    <p:extLst>
      <p:ext uri="{BB962C8B-B14F-4D97-AF65-F5344CB8AC3E}">
        <p14:creationId xmlns:p14="http://schemas.microsoft.com/office/powerpoint/2010/main" val="14008763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RAAG - BLAUW" preserve="1" userDrawn="1">
  <p:cSld name="Einddia vra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8E822EF-8F39-AD16-A0C1-9D3BFA664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6000" y="4392000"/>
            <a:ext cx="4896000" cy="720000"/>
          </a:xfrm>
          <a:prstGeom prst="rect">
            <a:avLst/>
          </a:prstGeom>
        </p:spPr>
        <p:txBody>
          <a:bodyPr wrap="none" anchor="t" anchorCtr="0"/>
          <a:lstStyle>
            <a:lvl1pPr algn="l">
              <a:lnSpc>
                <a:spcPts val="42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VRAAG - BLAUW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D9A7327-88C3-C445-93BD-FD28A5978621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p boven">
            <a:extLst>
              <a:ext uri="{FF2B5EF4-FFF2-40B4-BE49-F238E27FC236}">
                <a16:creationId xmlns:a16="http://schemas.microsoft.com/office/drawing/2014/main" id="{7379B930-F3C6-3F09-BEBC-FF1C6A3A8E7C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</p:spTree>
    <p:extLst>
      <p:ext uri="{BB962C8B-B14F-4D97-AF65-F5344CB8AC3E}">
        <p14:creationId xmlns:p14="http://schemas.microsoft.com/office/powerpoint/2010/main" val="41757939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- GROEN" type="title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8E822EF-8F39-AD16-A0C1-9D3BFA664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86000" y="3960000"/>
            <a:ext cx="5112000" cy="561200"/>
          </a:xfrm>
          <a:prstGeom prst="rect">
            <a:avLst/>
          </a:prstGeom>
        </p:spPr>
        <p:txBody>
          <a:bodyPr wrap="none" anchor="t" anchorCtr="0"/>
          <a:lstStyle>
            <a:lvl1pPr algn="l">
              <a:lnSpc>
                <a:spcPts val="42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6000" y="4521200"/>
            <a:ext cx="5112000" cy="977900"/>
          </a:xfrm>
          <a:prstGeom prst="rect">
            <a:avLst/>
          </a:prstGeom>
        </p:spPr>
        <p:txBody>
          <a:bodyPr wrap="square" tIns="0" bIns="0"/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Tekst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CONTACT - GROEN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DAE6EAF-1895-369E-CF51-1B137113AE1F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p boven">
            <a:extLst>
              <a:ext uri="{FF2B5EF4-FFF2-40B4-BE49-F238E27FC236}">
                <a16:creationId xmlns:a16="http://schemas.microsoft.com/office/drawing/2014/main" id="{855CDE7C-E729-3E25-2715-844A834BD2B5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</p:spTree>
    <p:extLst>
      <p:ext uri="{BB962C8B-B14F-4D97-AF65-F5344CB8AC3E}">
        <p14:creationId xmlns:p14="http://schemas.microsoft.com/office/powerpoint/2010/main" val="40461481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RAAG - GROE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8E822EF-8F39-AD16-A0C1-9D3BFA664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VRAAG - GROEN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04A97ED-08A7-2B62-C749-3C64B595C059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p boven">
            <a:extLst>
              <a:ext uri="{FF2B5EF4-FFF2-40B4-BE49-F238E27FC236}">
                <a16:creationId xmlns:a16="http://schemas.microsoft.com/office/drawing/2014/main" id="{8BDAA4CB-27F7-F360-0774-279D576D61A8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59067FB-267A-A1DA-3315-250B9A95A7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6000" y="4392000"/>
            <a:ext cx="4896000" cy="720000"/>
          </a:xfrm>
          <a:prstGeom prst="rect">
            <a:avLst/>
          </a:prstGeom>
        </p:spPr>
        <p:txBody>
          <a:bodyPr wrap="none" anchor="t" anchorCtr="0"/>
          <a:lstStyle>
            <a:lvl1pPr algn="l">
              <a:lnSpc>
                <a:spcPts val="42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842037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- ROZE" type="title" preserve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8E822EF-8F39-AD16-A0C1-9D3BFA664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86000" y="3960000"/>
            <a:ext cx="5112000" cy="561200"/>
          </a:xfrm>
          <a:prstGeom prst="rect">
            <a:avLst/>
          </a:prstGeom>
        </p:spPr>
        <p:txBody>
          <a:bodyPr wrap="none" anchor="t" anchorCtr="0"/>
          <a:lstStyle>
            <a:lvl1pPr algn="l">
              <a:lnSpc>
                <a:spcPts val="42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6000" y="4521200"/>
            <a:ext cx="5112000" cy="977900"/>
          </a:xfrm>
          <a:prstGeom prst="rect">
            <a:avLst/>
          </a:prstGeom>
        </p:spPr>
        <p:txBody>
          <a:bodyPr wrap="square" tIns="0" bIns="0"/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Tekst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CONTACT - ROZE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1398359A-1A00-35DD-703F-0C7883958311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p boven">
            <a:extLst>
              <a:ext uri="{FF2B5EF4-FFF2-40B4-BE49-F238E27FC236}">
                <a16:creationId xmlns:a16="http://schemas.microsoft.com/office/drawing/2014/main" id="{2658C5BE-1D5D-760A-BB44-4C03597907CD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</p:spTree>
    <p:extLst>
      <p:ext uri="{BB962C8B-B14F-4D97-AF65-F5344CB8AC3E}">
        <p14:creationId xmlns:p14="http://schemas.microsoft.com/office/powerpoint/2010/main" val="19251195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RAAG - ROZE" preserve="1" userDrawn="1">
  <p:cSld name="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8E822EF-8F39-AD16-A0C1-9D3BFA664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VRAAG - ROZE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748619C-2892-1555-DE2C-CC9ABCFE33B0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p boven">
            <a:extLst>
              <a:ext uri="{FF2B5EF4-FFF2-40B4-BE49-F238E27FC236}">
                <a16:creationId xmlns:a16="http://schemas.microsoft.com/office/drawing/2014/main" id="{4A281378-3C3D-D7A9-E93F-FE92B31E5385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137B1F4-1C06-42C3-50EB-D47063451E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6000" y="4392000"/>
            <a:ext cx="4896000" cy="720000"/>
          </a:xfrm>
          <a:prstGeom prst="rect">
            <a:avLst/>
          </a:prstGeom>
        </p:spPr>
        <p:txBody>
          <a:bodyPr wrap="none" anchor="t" anchorCtr="0"/>
          <a:lstStyle>
            <a:lvl1pPr algn="l">
              <a:lnSpc>
                <a:spcPts val="42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547310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OFDSTUK - BLAUW" type="title" preserve="1">
  <p:cSld name="Einddia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8E822EF-8F39-AD16-A0C1-9D3BFA664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512000"/>
            <a:ext cx="9540000" cy="1620000"/>
          </a:xfrm>
          <a:prstGeom prst="rect">
            <a:avLst/>
          </a:prstGeom>
        </p:spPr>
        <p:txBody>
          <a:bodyPr wrap="square" anchor="b" anchorCtr="0"/>
          <a:lstStyle>
            <a:lvl1pPr algn="l">
              <a:lnSpc>
                <a:spcPts val="65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Plaats hier een titel van maximaal 2 regels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456000"/>
            <a:ext cx="9540000" cy="1620000"/>
          </a:xfrm>
          <a:prstGeom prst="rect">
            <a:avLst/>
          </a:prstGeom>
        </p:spPr>
        <p:txBody>
          <a:bodyPr wrap="square" tIns="0" bIns="0"/>
          <a:lstStyle>
            <a:lvl1pPr marL="0" indent="0" algn="l">
              <a:lnSpc>
                <a:spcPts val="6500"/>
              </a:lnSpc>
              <a:buNone/>
              <a:defRPr sz="5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Plaats hier een subtitel van maximaal 2 regels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HOOFDSTUK - BLAUW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B89CDC0-ED28-A9E2-AA74-89AAAA362B07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2807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OFDSTUK - GROEN" type="title" preserve="1">
  <p:cSld name="1_Einddia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8E822EF-8F39-AD16-A0C1-9D3BFA664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512000"/>
            <a:ext cx="9540000" cy="1620000"/>
          </a:xfrm>
          <a:prstGeom prst="rect">
            <a:avLst/>
          </a:prstGeom>
        </p:spPr>
        <p:txBody>
          <a:bodyPr wrap="square" anchor="b" anchorCtr="0"/>
          <a:lstStyle>
            <a:lvl1pPr algn="l">
              <a:lnSpc>
                <a:spcPts val="65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Plaats hier een titel van maximaal 2 regels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456000"/>
            <a:ext cx="9540000" cy="1620000"/>
          </a:xfrm>
          <a:prstGeom prst="rect">
            <a:avLst/>
          </a:prstGeom>
        </p:spPr>
        <p:txBody>
          <a:bodyPr wrap="square" tIns="0" bIns="0"/>
          <a:lstStyle>
            <a:lvl1pPr marL="0" indent="0" algn="l">
              <a:lnSpc>
                <a:spcPts val="6500"/>
              </a:lnSpc>
              <a:buNone/>
              <a:defRPr sz="5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Plaats hier een subtitel van maximaal 2 regels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HOOFDSTUK - GROEN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323CD5A-FC64-032D-BC9F-7A4A562E4D22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0103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OFDSTUK - ROZE" type="title" preserve="1">
  <p:cSld name="1_Einddia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8E822EF-8F39-AD16-A0C1-9D3BFA664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E3840C-4D25-46E8-9836-4BDB1F39A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512000"/>
            <a:ext cx="9540000" cy="1620000"/>
          </a:xfrm>
          <a:prstGeom prst="rect">
            <a:avLst/>
          </a:prstGeom>
        </p:spPr>
        <p:txBody>
          <a:bodyPr wrap="square" anchor="b" anchorCtr="0"/>
          <a:lstStyle>
            <a:lvl1pPr algn="l">
              <a:lnSpc>
                <a:spcPts val="65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Plaats hier een titel van maximaal 2 regels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069C56F-0927-421A-9042-F357FF01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2000" y="3456000"/>
            <a:ext cx="9540000" cy="1620000"/>
          </a:xfrm>
          <a:prstGeom prst="rect">
            <a:avLst/>
          </a:prstGeom>
        </p:spPr>
        <p:txBody>
          <a:bodyPr wrap="square" tIns="0" bIns="0"/>
          <a:lstStyle>
            <a:lvl1pPr marL="0" indent="0" algn="l">
              <a:lnSpc>
                <a:spcPts val="6500"/>
              </a:lnSpc>
              <a:buNone/>
              <a:defRPr sz="5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Plaats hier een subtitel van maximaal 2 regels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800537AB-7E14-9018-1295-604119242B4B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HOOFDSTUK - ROZE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4F6AB776-5532-B0B5-09A5-11E9796AC294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accent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3533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03F54C-CE9E-4D9C-8066-5564F4A61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Plaats hier een kop van maximaal 2 regels</a:t>
            </a:r>
          </a:p>
        </p:txBody>
      </p:sp>
      <p:sp>
        <p:nvSpPr>
          <p:cNvPr id="7" name="slidenaam">
            <a:extLst>
              <a:ext uri="{FF2B5EF4-FFF2-40B4-BE49-F238E27FC236}">
                <a16:creationId xmlns:a16="http://schemas.microsoft.com/office/drawing/2014/main" id="{0D7D5E7F-1F4E-08F9-CED5-95120AF35BA1}"/>
              </a:ext>
            </a:extLst>
          </p:cNvPr>
          <p:cNvSpPr/>
          <p:nvPr userDrawn="1"/>
        </p:nvSpPr>
        <p:spPr>
          <a:xfrm>
            <a:off x="0" y="-36512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l-NL" sz="1200" spc="100" baseline="0" dirty="0">
                <a:solidFill>
                  <a:schemeClr val="bg1"/>
                </a:solidFill>
                <a:latin typeface="+mj-lt"/>
              </a:rPr>
              <a:t>TITEL EN OBJECT</a:t>
            </a:r>
          </a:p>
        </p:txBody>
      </p:sp>
      <p:sp>
        <p:nvSpPr>
          <p:cNvPr id="13" name="Tijdelijke aanduiding voor inhoud 11">
            <a:extLst>
              <a:ext uri="{FF2B5EF4-FFF2-40B4-BE49-F238E27FC236}">
                <a16:creationId xmlns:a16="http://schemas.microsoft.com/office/drawing/2014/main" id="{1692F821-262C-2928-CD8D-D6273DCC672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1998" y="1656000"/>
            <a:ext cx="11328400" cy="4176000"/>
          </a:xfrm>
        </p:spPr>
        <p:txBody>
          <a:bodyPr/>
          <a:lstStyle/>
          <a:p>
            <a:pPr lvl="0"/>
            <a:r>
              <a:rPr lang="nl-NL" dirty="0"/>
              <a:t>Klikken om tekst toe te voegen.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</p:txBody>
      </p:sp>
      <p:sp>
        <p:nvSpPr>
          <p:cNvPr id="3" name="Tip boven">
            <a:extLst>
              <a:ext uri="{FF2B5EF4-FFF2-40B4-BE49-F238E27FC236}">
                <a16:creationId xmlns:a16="http://schemas.microsoft.com/office/drawing/2014/main" id="{E2B01884-70CE-FE58-D4B9-73FEA2D7DC64}"/>
              </a:ext>
            </a:extLst>
          </p:cNvPr>
          <p:cNvSpPr/>
          <p:nvPr userDrawn="1"/>
        </p:nvSpPr>
        <p:spPr>
          <a:xfrm>
            <a:off x="4325257" y="-366689"/>
            <a:ext cx="786674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nl-NL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Naast de dia staat meer informatie voer het gebruik van de dia. Zie je dit niet, zoom dan een beetje uit.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B6C98F0-15B3-D44D-F792-50EF2C413AD1}"/>
              </a:ext>
            </a:extLst>
          </p:cNvPr>
          <p:cNvSpPr/>
          <p:nvPr userDrawn="1"/>
        </p:nvSpPr>
        <p:spPr>
          <a:xfrm>
            <a:off x="-2222500" y="1655762"/>
            <a:ext cx="2222500" cy="52022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accent3"/>
                </a:solidFill>
                <a:latin typeface="+mj-lt"/>
              </a:rPr>
              <a:t>Kleur-opties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accent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Deze dia is beschikbaar in 3 verschillende kleuren.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Dia al gemaakt en toch een andere kleur nodig?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Ga naar menu PRESENTATIE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Klik op Indeling en kies voor dezelfde indeling, maar dan in een andere kleur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400" b="0" dirty="0">
                <a:solidFill>
                  <a:schemeClr val="tx1"/>
                </a:solidFill>
                <a:latin typeface="+mn-lt"/>
              </a:rPr>
              <a:t>De inhoud van de dia blijft gelijk, maar de kleuren worden aangepast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400" b="0" dirty="0">
              <a:solidFill>
                <a:schemeClr val="accent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b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  <a:p>
            <a:pPr algn="l"/>
            <a:endParaRPr lang="nl-NL" sz="1400" dirty="0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9339EA4-67E5-4B57-34BB-A2A63E4D3FB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76997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IP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ep Opnieuw instellen">
            <a:extLst>
              <a:ext uri="{FF2B5EF4-FFF2-40B4-BE49-F238E27FC236}">
                <a16:creationId xmlns:a16="http://schemas.microsoft.com/office/drawing/2014/main" id="{65D2E785-F69E-4B7B-960C-BDE7C981AEF0}"/>
              </a:ext>
            </a:extLst>
          </p:cNvPr>
          <p:cNvGrpSpPr/>
          <p:nvPr userDrawn="1"/>
        </p:nvGrpSpPr>
        <p:grpSpPr>
          <a:xfrm>
            <a:off x="3224641" y="5975288"/>
            <a:ext cx="2510999" cy="653256"/>
            <a:chOff x="3224639" y="5784628"/>
            <a:chExt cx="2510999" cy="653258"/>
          </a:xfrm>
        </p:grpSpPr>
        <p:sp>
          <p:nvSpPr>
            <p:cNvPr id="18" name="Opnieuw instellen">
              <a:extLst>
                <a:ext uri="{FF2B5EF4-FFF2-40B4-BE49-F238E27FC236}">
                  <a16:creationId xmlns:a16="http://schemas.microsoft.com/office/drawing/2014/main" id="{8F75FB03-F8EA-4EF9-83BF-EDA9B6D06040}"/>
                </a:ext>
              </a:extLst>
            </p:cNvPr>
            <p:cNvSpPr txBox="1"/>
            <p:nvPr userDrawn="1"/>
          </p:nvSpPr>
          <p:spPr>
            <a:xfrm>
              <a:off x="3521638" y="5784628"/>
              <a:ext cx="2214000" cy="65325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414296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Soms zijn onderdelen op een dia onbedoeld verschoven. Klik dan op de knop </a:t>
              </a:r>
              <a:r>
                <a:rPr kumimoji="0" lang="nl-NL" sz="899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Opnieuw instellen</a:t>
              </a: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om de dia terug te zetten naar de oorspronkelijke opmaak. </a:t>
              </a:r>
            </a:p>
          </p:txBody>
        </p:sp>
        <p:pic>
          <p:nvPicPr>
            <p:cNvPr id="62" name="Info" descr="Informatie">
              <a:extLst>
                <a:ext uri="{FF2B5EF4-FFF2-40B4-BE49-F238E27FC236}">
                  <a16:creationId xmlns:a16="http://schemas.microsoft.com/office/drawing/2014/main" id="{512B3B5C-8006-411C-A2F5-7C4A8A9886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3224639" y="5784628"/>
              <a:ext cx="162000" cy="162000"/>
            </a:xfrm>
            <a:prstGeom prst="rect">
              <a:avLst/>
            </a:prstGeom>
          </p:spPr>
        </p:pic>
      </p:grpSp>
      <p:grpSp>
        <p:nvGrpSpPr>
          <p:cNvPr id="102" name="Groep Afbeelding wijzigen">
            <a:extLst>
              <a:ext uri="{FF2B5EF4-FFF2-40B4-BE49-F238E27FC236}">
                <a16:creationId xmlns:a16="http://schemas.microsoft.com/office/drawing/2014/main" id="{AFFF59C7-2F10-4B7F-96CB-2DD7AA267579}"/>
              </a:ext>
            </a:extLst>
          </p:cNvPr>
          <p:cNvGrpSpPr/>
          <p:nvPr userDrawn="1"/>
        </p:nvGrpSpPr>
        <p:grpSpPr>
          <a:xfrm>
            <a:off x="8975723" y="3719853"/>
            <a:ext cx="2520951" cy="653256"/>
            <a:chOff x="8975723" y="3511826"/>
            <a:chExt cx="2520950" cy="653257"/>
          </a:xfrm>
        </p:grpSpPr>
        <p:sp>
          <p:nvSpPr>
            <p:cNvPr id="82" name="Afbeelding wijzigen">
              <a:extLst>
                <a:ext uri="{FF2B5EF4-FFF2-40B4-BE49-F238E27FC236}">
                  <a16:creationId xmlns:a16="http://schemas.microsoft.com/office/drawing/2014/main" id="{8D11BF7A-0915-41EE-AACE-0D2907238CEC}"/>
                </a:ext>
              </a:extLst>
            </p:cNvPr>
            <p:cNvSpPr txBox="1"/>
            <p:nvPr userDrawn="1"/>
          </p:nvSpPr>
          <p:spPr>
            <a:xfrm>
              <a:off x="9282674" y="3511826"/>
              <a:ext cx="2213999" cy="65325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828594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Een afbeelding wijzigen met rechtermuisknop ‘Afbeelding wijzigen’ geeft vaak niet het gewenste resultaat. Gebruik daarom altijd de hierboven beschreven methode</a:t>
              </a:r>
            </a:p>
          </p:txBody>
        </p:sp>
        <p:pic>
          <p:nvPicPr>
            <p:cNvPr id="68" name="Let op" descr="Waarschuwing">
              <a:extLst>
                <a:ext uri="{FF2B5EF4-FFF2-40B4-BE49-F238E27FC236}">
                  <a16:creationId xmlns:a16="http://schemas.microsoft.com/office/drawing/2014/main" id="{D5890585-B182-4C4C-B9E9-1C586D4AE8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975723" y="3511826"/>
              <a:ext cx="162000" cy="162000"/>
            </a:xfrm>
            <a:prstGeom prst="rect">
              <a:avLst/>
            </a:prstGeom>
          </p:spPr>
        </p:pic>
      </p:grpSp>
      <p:sp>
        <p:nvSpPr>
          <p:cNvPr id="44" name="Afbeedling vervangen">
            <a:extLst>
              <a:ext uri="{FF2B5EF4-FFF2-40B4-BE49-F238E27FC236}">
                <a16:creationId xmlns:a16="http://schemas.microsoft.com/office/drawing/2014/main" id="{2A337CCC-EF52-4141-8FA0-EE0F69146E2C}"/>
              </a:ext>
            </a:extLst>
          </p:cNvPr>
          <p:cNvSpPr txBox="1"/>
          <p:nvPr userDrawn="1"/>
        </p:nvSpPr>
        <p:spPr>
          <a:xfrm>
            <a:off x="8985736" y="2934261"/>
            <a:ext cx="2520951" cy="9104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14296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999" b="1" i="0" u="none" strike="noStrike" kern="1200" cap="all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14296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1" i="0" u="none" strike="noStrike" kern="1200" cap="all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Afbeelding vervangen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Verwijder de afbeelding met </a:t>
            </a:r>
            <a:r>
              <a:rPr kumimoji="0" lang="nl-NL" sz="999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Delete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Voeg een nieuwe afbeelding in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nl-NL" sz="999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3" name="Groep Uitsnede">
            <a:extLst>
              <a:ext uri="{FF2B5EF4-FFF2-40B4-BE49-F238E27FC236}">
                <a16:creationId xmlns:a16="http://schemas.microsoft.com/office/drawing/2014/main" id="{67A11107-A55F-4AB6-9E31-9F45669E9EC8}"/>
              </a:ext>
            </a:extLst>
          </p:cNvPr>
          <p:cNvGrpSpPr/>
          <p:nvPr userDrawn="1"/>
        </p:nvGrpSpPr>
        <p:grpSpPr>
          <a:xfrm>
            <a:off x="8978785" y="2143573"/>
            <a:ext cx="2507879" cy="661650"/>
            <a:chOff x="8988795" y="2092274"/>
            <a:chExt cx="2507878" cy="661650"/>
          </a:xfrm>
        </p:grpSpPr>
        <p:sp>
          <p:nvSpPr>
            <p:cNvPr id="80" name="Uitsnede">
              <a:extLst>
                <a:ext uri="{FF2B5EF4-FFF2-40B4-BE49-F238E27FC236}">
                  <a16:creationId xmlns:a16="http://schemas.microsoft.com/office/drawing/2014/main" id="{6178F5DD-6B63-4F1A-93CD-09C5494CDA52}"/>
                </a:ext>
              </a:extLst>
            </p:cNvPr>
            <p:cNvSpPr txBox="1"/>
            <p:nvPr userDrawn="1"/>
          </p:nvSpPr>
          <p:spPr>
            <a:xfrm>
              <a:off x="9282674" y="2100668"/>
              <a:ext cx="2213999" cy="6532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828594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Zorg er voor dat de nieuwe uitsnede in het afbeeldingskader gepositioneerd blijft door de SHIFT toets ingedrukt te houden tijdens het verplaatsen. </a:t>
              </a:r>
            </a:p>
          </p:txBody>
        </p:sp>
        <p:pic>
          <p:nvPicPr>
            <p:cNvPr id="70" name="Let op" descr="Waarschuwing">
              <a:extLst>
                <a:ext uri="{FF2B5EF4-FFF2-40B4-BE49-F238E27FC236}">
                  <a16:creationId xmlns:a16="http://schemas.microsoft.com/office/drawing/2014/main" id="{3090ED9D-D07A-4604-93DE-CBA1A0A6C5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988795" y="2092274"/>
              <a:ext cx="162000" cy="162000"/>
            </a:xfrm>
            <a:prstGeom prst="rect">
              <a:avLst/>
            </a:prstGeom>
          </p:spPr>
        </p:pic>
      </p:grpSp>
      <p:sp>
        <p:nvSpPr>
          <p:cNvPr id="40" name="Uitsnede">
            <a:extLst>
              <a:ext uri="{FF2B5EF4-FFF2-40B4-BE49-F238E27FC236}">
                <a16:creationId xmlns:a16="http://schemas.microsoft.com/office/drawing/2014/main" id="{035B8246-7446-4917-A839-41171BF3B567}"/>
              </a:ext>
            </a:extLst>
          </p:cNvPr>
          <p:cNvSpPr txBox="1"/>
          <p:nvPr userDrawn="1"/>
        </p:nvSpPr>
        <p:spPr>
          <a:xfrm>
            <a:off x="8975723" y="1338479"/>
            <a:ext cx="2520951" cy="9104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14296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1" i="0" u="none" strike="noStrike" kern="1200" cap="all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Afbeeldings-uitsnede aanpassen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Kies </a:t>
            </a:r>
            <a:r>
              <a:rPr kumimoji="0" lang="nl-NL" sz="999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Opvullen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Verplaats de afbeelding  om </a:t>
            </a:r>
            <a:b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uitsnede aan te passen.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nl-NL" sz="999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Afbeelding invoegen">
            <a:extLst>
              <a:ext uri="{FF2B5EF4-FFF2-40B4-BE49-F238E27FC236}">
                <a16:creationId xmlns:a16="http://schemas.microsoft.com/office/drawing/2014/main" id="{1CE4A41F-7840-4564-B0ED-FB26F230FEDA}"/>
              </a:ext>
            </a:extLst>
          </p:cNvPr>
          <p:cNvSpPr txBox="1"/>
          <p:nvPr userDrawn="1"/>
        </p:nvSpPr>
        <p:spPr>
          <a:xfrm>
            <a:off x="8975726" y="430368"/>
            <a:ext cx="2520951" cy="91044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14296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1" i="0" u="none" strike="noStrike" kern="1200" cap="all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AFBEELDING INVOEGEN IN KADER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Klik op het pictogram in het </a:t>
            </a:r>
            <a:b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midden van het kader. 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Kies de gewenste afbeelding.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nl-NL" sz="999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8" name="AFBEELDINGEN">
            <a:extLst>
              <a:ext uri="{FF2B5EF4-FFF2-40B4-BE49-F238E27FC236}">
                <a16:creationId xmlns:a16="http://schemas.microsoft.com/office/drawing/2014/main" id="{43EF1729-2C3A-4F31-83D5-3B6D3F3C4DE1}"/>
              </a:ext>
            </a:extLst>
          </p:cNvPr>
          <p:cNvSpPr txBox="1"/>
          <p:nvPr userDrawn="1"/>
        </p:nvSpPr>
        <p:spPr>
          <a:xfrm>
            <a:off x="8975723" y="1524"/>
            <a:ext cx="2520000" cy="25391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AFBEELDINGEN</a:t>
            </a:r>
          </a:p>
        </p:txBody>
      </p:sp>
      <p:cxnSp>
        <p:nvCxnSpPr>
          <p:cNvPr id="86" name="--Verticale lijn 3">
            <a:extLst>
              <a:ext uri="{FF2B5EF4-FFF2-40B4-BE49-F238E27FC236}">
                <a16:creationId xmlns:a16="http://schemas.microsoft.com/office/drawing/2014/main" id="{65E4DA72-8A9F-45E5-AD35-F6ED9D0FF82A}"/>
              </a:ext>
            </a:extLst>
          </p:cNvPr>
          <p:cNvCxnSpPr>
            <a:cxnSpLocks/>
          </p:cNvCxnSpPr>
          <p:nvPr userDrawn="1"/>
        </p:nvCxnSpPr>
        <p:spPr>
          <a:xfrm>
            <a:off x="8780887" y="441324"/>
            <a:ext cx="0" cy="622776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Groep Plakken">
            <a:extLst>
              <a:ext uri="{FF2B5EF4-FFF2-40B4-BE49-F238E27FC236}">
                <a16:creationId xmlns:a16="http://schemas.microsoft.com/office/drawing/2014/main" id="{CBA61A78-E05B-452A-98E1-8431D5BBE3C2}"/>
              </a:ext>
            </a:extLst>
          </p:cNvPr>
          <p:cNvGrpSpPr/>
          <p:nvPr userDrawn="1"/>
        </p:nvGrpSpPr>
        <p:grpSpPr>
          <a:xfrm>
            <a:off x="6121022" y="5403437"/>
            <a:ext cx="2531196" cy="819327"/>
            <a:chOff x="6096000" y="2898105"/>
            <a:chExt cx="2531196" cy="819329"/>
          </a:xfrm>
        </p:grpSpPr>
        <p:pic>
          <p:nvPicPr>
            <p:cNvPr id="116" name="Plakken" descr="Waarschuwing">
              <a:extLst>
                <a:ext uri="{FF2B5EF4-FFF2-40B4-BE49-F238E27FC236}">
                  <a16:creationId xmlns:a16="http://schemas.microsoft.com/office/drawing/2014/main" id="{D19965BE-D812-4459-B6A1-E2E781E7D7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096000" y="2898105"/>
              <a:ext cx="162000" cy="162000"/>
            </a:xfrm>
            <a:prstGeom prst="rect">
              <a:avLst/>
            </a:prstGeom>
          </p:spPr>
        </p:pic>
        <p:sp>
          <p:nvSpPr>
            <p:cNvPr id="115" name="Let op">
              <a:extLst>
                <a:ext uri="{FF2B5EF4-FFF2-40B4-BE49-F238E27FC236}">
                  <a16:creationId xmlns:a16="http://schemas.microsoft.com/office/drawing/2014/main" id="{3910521B-9511-4B82-8C13-FB3654F0E637}"/>
                </a:ext>
              </a:extLst>
            </p:cNvPr>
            <p:cNvSpPr txBox="1"/>
            <p:nvPr userDrawn="1"/>
          </p:nvSpPr>
          <p:spPr>
            <a:xfrm>
              <a:off x="6413196" y="2898105"/>
              <a:ext cx="2214000" cy="81932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828594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Plakken met </a:t>
              </a:r>
              <a:r>
                <a:rPr kumimoji="0" lang="nl-NL" sz="899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CTRL+V </a:t>
              </a: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of </a:t>
              </a:r>
              <a:r>
                <a:rPr kumimoji="0" lang="nl-NL" sz="899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Plakken</a:t>
              </a: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kan ervoor zorgen dat de opmaak uit het andere document meegenomen wordt. Er kan dan bijvoorbeeld een verkeerd lettertype geplaatst worden.</a:t>
              </a:r>
            </a:p>
          </p:txBody>
        </p:sp>
      </p:grpSp>
      <p:sp>
        <p:nvSpPr>
          <p:cNvPr id="110" name="Plakken">
            <a:extLst>
              <a:ext uri="{FF2B5EF4-FFF2-40B4-BE49-F238E27FC236}">
                <a16:creationId xmlns:a16="http://schemas.microsoft.com/office/drawing/2014/main" id="{2F9C8D2F-579E-480B-882F-48FA71A7AD65}"/>
              </a:ext>
            </a:extLst>
          </p:cNvPr>
          <p:cNvSpPr txBox="1"/>
          <p:nvPr userDrawn="1"/>
        </p:nvSpPr>
        <p:spPr>
          <a:xfrm>
            <a:off x="6117702" y="4215861"/>
            <a:ext cx="2534516" cy="10949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14296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999" b="1" i="0" u="none" strike="noStrike" kern="1200" cap="all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14296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1" i="0" u="none" strike="noStrike" kern="1200" cap="all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Tekst kopiËren en plakken</a:t>
            </a:r>
          </a:p>
          <a:p>
            <a:pPr marL="0" marR="0" lvl="0" indent="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Gebruik bij het kopiëren van tekst </a:t>
            </a:r>
          </a:p>
          <a:p>
            <a:pPr marL="0" marR="0" lvl="0" indent="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uit een ander bestand altijd de knop </a:t>
            </a:r>
          </a:p>
          <a:p>
            <a:pPr marL="0" marR="0" lvl="0" indent="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Alleen tekst behouden</a:t>
            </a: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999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99" name="Groep Tab-toets">
            <a:extLst>
              <a:ext uri="{FF2B5EF4-FFF2-40B4-BE49-F238E27FC236}">
                <a16:creationId xmlns:a16="http://schemas.microsoft.com/office/drawing/2014/main" id="{ED428BC1-8C7D-4C99-A132-6D152EA3630C}"/>
              </a:ext>
            </a:extLst>
          </p:cNvPr>
          <p:cNvGrpSpPr/>
          <p:nvPr userDrawn="1"/>
        </p:nvGrpSpPr>
        <p:grpSpPr>
          <a:xfrm>
            <a:off x="6096001" y="3219757"/>
            <a:ext cx="2531196" cy="162000"/>
            <a:chOff x="6096000" y="2898105"/>
            <a:chExt cx="2531196" cy="162000"/>
          </a:xfrm>
        </p:grpSpPr>
        <p:sp>
          <p:nvSpPr>
            <p:cNvPr id="42" name="Tabtoets">
              <a:extLst>
                <a:ext uri="{FF2B5EF4-FFF2-40B4-BE49-F238E27FC236}">
                  <a16:creationId xmlns:a16="http://schemas.microsoft.com/office/drawing/2014/main" id="{67377212-6E69-4727-A30E-30B33192DEC8}"/>
                </a:ext>
              </a:extLst>
            </p:cNvPr>
            <p:cNvSpPr txBox="1"/>
            <p:nvPr userDrawn="1"/>
          </p:nvSpPr>
          <p:spPr>
            <a:xfrm>
              <a:off x="6413196" y="2898105"/>
              <a:ext cx="2214000" cy="15504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828594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Gebruik hiervoor niet de Tab-toets</a:t>
              </a:r>
            </a:p>
          </p:txBody>
        </p:sp>
        <p:pic>
          <p:nvPicPr>
            <p:cNvPr id="66" name="Let op" descr="Waarschuwing">
              <a:extLst>
                <a:ext uri="{FF2B5EF4-FFF2-40B4-BE49-F238E27FC236}">
                  <a16:creationId xmlns:a16="http://schemas.microsoft.com/office/drawing/2014/main" id="{D805505B-8193-47C0-B2B3-8154E4CFA5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096000" y="2898105"/>
              <a:ext cx="162000" cy="162000"/>
            </a:xfrm>
            <a:prstGeom prst="rect">
              <a:avLst/>
            </a:prstGeom>
          </p:spPr>
        </p:pic>
      </p:grpSp>
      <p:pic>
        <p:nvPicPr>
          <p:cNvPr id="36" name="Opmaak 6" descr="Badge: 6">
            <a:extLst>
              <a:ext uri="{FF2B5EF4-FFF2-40B4-BE49-F238E27FC236}">
                <a16:creationId xmlns:a16="http://schemas.microsoft.com/office/drawing/2014/main" id="{80AF3056-67A3-40F9-8012-72A21E054F7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/>
        </p:blipFill>
        <p:spPr>
          <a:xfrm>
            <a:off x="6096000" y="2684488"/>
            <a:ext cx="180000" cy="180000"/>
          </a:xfrm>
          <a:prstGeom prst="rect">
            <a:avLst/>
          </a:prstGeom>
        </p:spPr>
      </p:pic>
      <p:pic>
        <p:nvPicPr>
          <p:cNvPr id="30" name="Opmaak 5" descr="Badge 5">
            <a:extLst>
              <a:ext uri="{FF2B5EF4-FFF2-40B4-BE49-F238E27FC236}">
                <a16:creationId xmlns:a16="http://schemas.microsoft.com/office/drawing/2014/main" id="{6843311E-AA7D-4503-B89D-14F80044B949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096000" y="2497527"/>
            <a:ext cx="180000" cy="180000"/>
          </a:xfrm>
          <a:prstGeom prst="rect">
            <a:avLst/>
          </a:prstGeom>
        </p:spPr>
      </p:pic>
      <p:pic>
        <p:nvPicPr>
          <p:cNvPr id="28" name="Opmaak 4" descr="Badge 4">
            <a:extLst>
              <a:ext uri="{FF2B5EF4-FFF2-40B4-BE49-F238E27FC236}">
                <a16:creationId xmlns:a16="http://schemas.microsoft.com/office/drawing/2014/main" id="{5409DD3B-0A6C-4F9D-9522-12AB37616A5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096000" y="2310564"/>
            <a:ext cx="180000" cy="180000"/>
          </a:xfrm>
          <a:prstGeom prst="rect">
            <a:avLst/>
          </a:prstGeom>
        </p:spPr>
      </p:pic>
      <p:pic>
        <p:nvPicPr>
          <p:cNvPr id="26" name="Opmaak 3" descr="Badge 3">
            <a:extLst>
              <a:ext uri="{FF2B5EF4-FFF2-40B4-BE49-F238E27FC236}">
                <a16:creationId xmlns:a16="http://schemas.microsoft.com/office/drawing/2014/main" id="{C1584632-3435-4CCB-A48F-BFFD71CA702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6096000" y="2123601"/>
            <a:ext cx="180000" cy="180000"/>
          </a:xfrm>
          <a:prstGeom prst="rect">
            <a:avLst/>
          </a:prstGeom>
        </p:spPr>
      </p:pic>
      <p:pic>
        <p:nvPicPr>
          <p:cNvPr id="24" name="Opmaak 2" descr="Badge">
            <a:extLst>
              <a:ext uri="{FF2B5EF4-FFF2-40B4-BE49-F238E27FC236}">
                <a16:creationId xmlns:a16="http://schemas.microsoft.com/office/drawing/2014/main" id="{871A5B0A-CB87-4923-AE39-DCE9A16675F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6096000" y="1936638"/>
            <a:ext cx="180000" cy="180000"/>
          </a:xfrm>
          <a:prstGeom prst="rect">
            <a:avLst/>
          </a:prstGeom>
        </p:spPr>
      </p:pic>
      <p:pic>
        <p:nvPicPr>
          <p:cNvPr id="22" name="Opmaak 1" descr="Badge: 1">
            <a:extLst>
              <a:ext uri="{FF2B5EF4-FFF2-40B4-BE49-F238E27FC236}">
                <a16:creationId xmlns:a16="http://schemas.microsoft.com/office/drawing/2014/main" id="{7B84869A-BB79-4C59-96D2-62F132C5FA86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6096000" y="1749675"/>
            <a:ext cx="180000" cy="180000"/>
          </a:xfrm>
          <a:prstGeom prst="rect">
            <a:avLst/>
          </a:prstGeom>
        </p:spPr>
      </p:pic>
      <p:sp>
        <p:nvSpPr>
          <p:cNvPr id="88" name="Opmaak Normaal">
            <a:extLst>
              <a:ext uri="{FF2B5EF4-FFF2-40B4-BE49-F238E27FC236}">
                <a16:creationId xmlns:a16="http://schemas.microsoft.com/office/drawing/2014/main" id="{F90D50B8-4EBE-4158-B062-55B1EC69FCFE}"/>
              </a:ext>
            </a:extLst>
          </p:cNvPr>
          <p:cNvSpPr txBox="1"/>
          <p:nvPr userDrawn="1"/>
        </p:nvSpPr>
        <p:spPr>
          <a:xfrm>
            <a:off x="6402336" y="2317612"/>
            <a:ext cx="2208531" cy="17229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Subtitel</a:t>
            </a:r>
          </a:p>
        </p:txBody>
      </p:sp>
      <p:sp>
        <p:nvSpPr>
          <p:cNvPr id="92" name="Opmaak Opsommingsteken Sub">
            <a:extLst>
              <a:ext uri="{FF2B5EF4-FFF2-40B4-BE49-F238E27FC236}">
                <a16:creationId xmlns:a16="http://schemas.microsoft.com/office/drawing/2014/main" id="{37BCC026-1172-493E-ACD5-20F6EDC84DC8}"/>
              </a:ext>
            </a:extLst>
          </p:cNvPr>
          <p:cNvSpPr txBox="1"/>
          <p:nvPr userDrawn="1"/>
        </p:nvSpPr>
        <p:spPr>
          <a:xfrm>
            <a:off x="6402336" y="2131292"/>
            <a:ext cx="2208531" cy="17229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Standaard tekst</a:t>
            </a:r>
          </a:p>
        </p:txBody>
      </p:sp>
      <p:sp>
        <p:nvSpPr>
          <p:cNvPr id="94" name="Opmaak Tussenkop">
            <a:extLst>
              <a:ext uri="{FF2B5EF4-FFF2-40B4-BE49-F238E27FC236}">
                <a16:creationId xmlns:a16="http://schemas.microsoft.com/office/drawing/2014/main" id="{0F7BCD5E-3737-4CD6-B183-4317AFC16FB5}"/>
              </a:ext>
            </a:extLst>
          </p:cNvPr>
          <p:cNvSpPr txBox="1"/>
          <p:nvPr userDrawn="1"/>
        </p:nvSpPr>
        <p:spPr>
          <a:xfrm>
            <a:off x="6402336" y="1758652"/>
            <a:ext cx="2208531" cy="17229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118424" marR="0" lvl="0" indent="-118424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Opsommingsteken niveau 1</a:t>
            </a:r>
          </a:p>
        </p:txBody>
      </p:sp>
      <p:sp>
        <p:nvSpPr>
          <p:cNvPr id="96" name="Opmaakn Nummering">
            <a:extLst>
              <a:ext uri="{FF2B5EF4-FFF2-40B4-BE49-F238E27FC236}">
                <a16:creationId xmlns:a16="http://schemas.microsoft.com/office/drawing/2014/main" id="{A5C7C502-4EBC-4F3F-A0F1-BD38022FD3F6}"/>
              </a:ext>
            </a:extLst>
          </p:cNvPr>
          <p:cNvSpPr txBox="1"/>
          <p:nvPr userDrawn="1"/>
        </p:nvSpPr>
        <p:spPr>
          <a:xfrm>
            <a:off x="6402336" y="1944972"/>
            <a:ext cx="2208531" cy="17229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289873" marR="0" lvl="0" indent="-17145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Opsommingsteken niveau 2</a:t>
            </a:r>
          </a:p>
        </p:txBody>
      </p:sp>
      <p:sp>
        <p:nvSpPr>
          <p:cNvPr id="98" name="Opmaak Nummering Sub">
            <a:extLst>
              <a:ext uri="{FF2B5EF4-FFF2-40B4-BE49-F238E27FC236}">
                <a16:creationId xmlns:a16="http://schemas.microsoft.com/office/drawing/2014/main" id="{850265F5-926B-4B54-8CA7-FEA1175E9CB7}"/>
              </a:ext>
            </a:extLst>
          </p:cNvPr>
          <p:cNvSpPr txBox="1"/>
          <p:nvPr userDrawn="1"/>
        </p:nvSpPr>
        <p:spPr>
          <a:xfrm>
            <a:off x="6402336" y="2503932"/>
            <a:ext cx="2208531" cy="17229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236847" marR="0" lvl="1" indent="-236847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Opsomming 1</a:t>
            </a:r>
            <a:r>
              <a:rPr kumimoji="0" lang="nl-NL" sz="999" b="0" i="0" u="none" strike="noStrike" kern="1200" cap="none" spc="0" normalizeH="0" baseline="3000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</a:t>
            </a: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niveau</a:t>
            </a:r>
          </a:p>
        </p:txBody>
      </p:sp>
      <p:sp>
        <p:nvSpPr>
          <p:cNvPr id="20" name="Tekstopmaak">
            <a:extLst>
              <a:ext uri="{FF2B5EF4-FFF2-40B4-BE49-F238E27FC236}">
                <a16:creationId xmlns:a16="http://schemas.microsoft.com/office/drawing/2014/main" id="{D17B740A-365E-4B1D-AE3F-68DFDB439533}"/>
              </a:ext>
            </a:extLst>
          </p:cNvPr>
          <p:cNvSpPr txBox="1"/>
          <p:nvPr userDrawn="1"/>
        </p:nvSpPr>
        <p:spPr>
          <a:xfrm>
            <a:off x="6133598" y="447991"/>
            <a:ext cx="2520951" cy="127951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14296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1" i="0" u="none" strike="noStrike" kern="1200" cap="all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TEKSTOPMAAK</a:t>
            </a:r>
          </a:p>
          <a:p>
            <a:pPr marL="0" marR="0" lvl="0" indent="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Gebruik de knoppen </a:t>
            </a:r>
            <a:b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nl-NL" sz="999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Vorige tekstopmaak </a:t>
            </a: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 </a:t>
            </a:r>
            <a:b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nl-NL" sz="999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Volgende tekstopmaak </a:t>
            </a:r>
            <a:br>
              <a:rPr kumimoji="0" lang="nl-NL" sz="999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om de juiste tekstopmaak te kiezen.</a:t>
            </a:r>
          </a:p>
          <a:p>
            <a:pPr marL="0" marR="0" lvl="0" indent="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999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opmaak-niveaus zijn:</a:t>
            </a:r>
          </a:p>
        </p:txBody>
      </p:sp>
      <p:sp>
        <p:nvSpPr>
          <p:cNvPr id="76" name="TEKSTOPMAAK">
            <a:extLst>
              <a:ext uri="{FF2B5EF4-FFF2-40B4-BE49-F238E27FC236}">
                <a16:creationId xmlns:a16="http://schemas.microsoft.com/office/drawing/2014/main" id="{93581265-AABB-4E0C-9063-B93CBB79CCFC}"/>
              </a:ext>
            </a:extLst>
          </p:cNvPr>
          <p:cNvSpPr txBox="1"/>
          <p:nvPr userDrawn="1"/>
        </p:nvSpPr>
        <p:spPr>
          <a:xfrm>
            <a:off x="6095999" y="1524"/>
            <a:ext cx="2520000" cy="25391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TEKSTOPMAAK</a:t>
            </a:r>
          </a:p>
        </p:txBody>
      </p:sp>
      <p:cxnSp>
        <p:nvCxnSpPr>
          <p:cNvPr id="85" name="--Verticale lijn 2">
            <a:extLst>
              <a:ext uri="{FF2B5EF4-FFF2-40B4-BE49-F238E27FC236}">
                <a16:creationId xmlns:a16="http://schemas.microsoft.com/office/drawing/2014/main" id="{23B35FFD-8515-47B1-A8C3-BAD68E34B37A}"/>
              </a:ext>
            </a:extLst>
          </p:cNvPr>
          <p:cNvCxnSpPr>
            <a:cxnSpLocks/>
          </p:cNvCxnSpPr>
          <p:nvPr userDrawn="1"/>
        </p:nvCxnSpPr>
        <p:spPr>
          <a:xfrm>
            <a:off x="5915819" y="430367"/>
            <a:ext cx="0" cy="62341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Wijzigen dia">
            <a:extLst>
              <a:ext uri="{FF2B5EF4-FFF2-40B4-BE49-F238E27FC236}">
                <a16:creationId xmlns:a16="http://schemas.microsoft.com/office/drawing/2014/main" id="{382A31D7-B2F7-469B-A8B9-65F3C6A396FC}"/>
              </a:ext>
            </a:extLst>
          </p:cNvPr>
          <p:cNvSpPr txBox="1"/>
          <p:nvPr userDrawn="1"/>
        </p:nvSpPr>
        <p:spPr>
          <a:xfrm>
            <a:off x="3226107" y="4659905"/>
            <a:ext cx="2534516" cy="10949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14296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1" i="0" u="none" strike="noStrike" kern="1200" cap="all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Achteraf DE dia-indeling WIJZIGEN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Klik op de dia die aangepast </a:t>
            </a:r>
            <a:b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moet worden.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Klik op de knop </a:t>
            </a:r>
            <a:r>
              <a:rPr kumimoji="0" lang="nl-NL" sz="999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Indeling</a:t>
            </a: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Kies de gewenste indeling.</a:t>
            </a:r>
          </a:p>
          <a:p>
            <a:pPr marL="228389" marR="0" lvl="0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l-NL" sz="999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Nieuwe dia">
            <a:extLst>
              <a:ext uri="{FF2B5EF4-FFF2-40B4-BE49-F238E27FC236}">
                <a16:creationId xmlns:a16="http://schemas.microsoft.com/office/drawing/2014/main" id="{A0861994-5955-45C3-AAE9-D175E282A09D}"/>
              </a:ext>
            </a:extLst>
          </p:cNvPr>
          <p:cNvSpPr txBox="1"/>
          <p:nvPr userDrawn="1"/>
        </p:nvSpPr>
        <p:spPr>
          <a:xfrm>
            <a:off x="3216276" y="430367"/>
            <a:ext cx="2519363" cy="91044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14296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1" i="0" u="none" strike="noStrike" kern="1200" cap="all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NIEUWE dia INVOEGEN</a:t>
            </a:r>
          </a:p>
          <a:p>
            <a:pPr marL="159677" marR="0" lvl="0" indent="-159677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	Klik op </a:t>
            </a:r>
            <a:r>
              <a:rPr kumimoji="0" lang="nl-NL" sz="999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Nieuwe dia</a:t>
            </a: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159677" marR="0" lvl="0" indent="-159677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	Kies de gewenste dia-indeling. </a:t>
            </a:r>
            <a:b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beschikbare opties zijn:</a:t>
            </a:r>
          </a:p>
          <a:p>
            <a:pPr marL="159677" marR="0" lvl="0" indent="-159677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999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4" name="DIA-INDELING">
            <a:extLst>
              <a:ext uri="{FF2B5EF4-FFF2-40B4-BE49-F238E27FC236}">
                <a16:creationId xmlns:a16="http://schemas.microsoft.com/office/drawing/2014/main" id="{260F3EAA-CE96-4B55-BC24-F1E21A8942D1}"/>
              </a:ext>
            </a:extLst>
          </p:cNvPr>
          <p:cNvSpPr txBox="1"/>
          <p:nvPr userDrawn="1"/>
        </p:nvSpPr>
        <p:spPr>
          <a:xfrm>
            <a:off x="3214687" y="1524"/>
            <a:ext cx="2520000" cy="25391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DIA-INDELING</a:t>
            </a:r>
          </a:p>
        </p:txBody>
      </p:sp>
      <p:cxnSp>
        <p:nvCxnSpPr>
          <p:cNvPr id="84" name="--Verticale lijn 1">
            <a:extLst>
              <a:ext uri="{FF2B5EF4-FFF2-40B4-BE49-F238E27FC236}">
                <a16:creationId xmlns:a16="http://schemas.microsoft.com/office/drawing/2014/main" id="{1B8B1E5B-25D9-4246-89EC-FBA480C1B611}"/>
              </a:ext>
            </a:extLst>
          </p:cNvPr>
          <p:cNvCxnSpPr>
            <a:cxnSpLocks/>
          </p:cNvCxnSpPr>
          <p:nvPr userDrawn="1"/>
        </p:nvCxnSpPr>
        <p:spPr>
          <a:xfrm>
            <a:off x="3054095" y="429301"/>
            <a:ext cx="0" cy="623519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ep Handleiding">
            <a:extLst>
              <a:ext uri="{FF2B5EF4-FFF2-40B4-BE49-F238E27FC236}">
                <a16:creationId xmlns:a16="http://schemas.microsoft.com/office/drawing/2014/main" id="{B36B0C88-C4EA-41D6-942F-1901ADB9E1F3}"/>
              </a:ext>
            </a:extLst>
          </p:cNvPr>
          <p:cNvGrpSpPr/>
          <p:nvPr userDrawn="1"/>
        </p:nvGrpSpPr>
        <p:grpSpPr>
          <a:xfrm>
            <a:off x="350292" y="6205029"/>
            <a:ext cx="2517751" cy="487185"/>
            <a:chOff x="341198" y="5784628"/>
            <a:chExt cx="2517750" cy="487187"/>
          </a:xfrm>
        </p:grpSpPr>
        <p:sp>
          <p:nvSpPr>
            <p:cNvPr id="46" name="Handleiding">
              <a:extLst>
                <a:ext uri="{FF2B5EF4-FFF2-40B4-BE49-F238E27FC236}">
                  <a16:creationId xmlns:a16="http://schemas.microsoft.com/office/drawing/2014/main" id="{D3186DBD-F4A5-4CBA-AB55-DC30F977E3C6}"/>
                </a:ext>
              </a:extLst>
            </p:cNvPr>
            <p:cNvSpPr txBox="1"/>
            <p:nvPr userDrawn="1"/>
          </p:nvSpPr>
          <p:spPr>
            <a:xfrm>
              <a:off x="644949" y="5784628"/>
              <a:ext cx="2213999" cy="4871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rtl="0" eaLnBrk="1" latinLnBrk="0" hangingPunct="1">
                <a:lnSpc>
                  <a:spcPct val="120000"/>
                </a:lnSpc>
              </a:pPr>
              <a:r>
                <a:rPr lang="nl-NL" sz="899" b="0" kern="12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Na het verwijderen van deze tips, is deze dia terug te vinden onder </a:t>
              </a:r>
              <a:r>
                <a:rPr lang="nl-NL" sz="899" b="1" kern="12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Nieuwe dia - TIPS </a:t>
              </a:r>
              <a:r>
                <a:rPr lang="nl-NL" sz="899" b="0" kern="1200" baseline="0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(laatste dia-optie)</a:t>
              </a:r>
            </a:p>
          </p:txBody>
        </p:sp>
        <p:pic>
          <p:nvPicPr>
            <p:cNvPr id="64" name="Info" descr="Informatie">
              <a:extLst>
                <a:ext uri="{FF2B5EF4-FFF2-40B4-BE49-F238E27FC236}">
                  <a16:creationId xmlns:a16="http://schemas.microsoft.com/office/drawing/2014/main" id="{C87E528E-B641-49BF-A677-7659C2745D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341198" y="5784628"/>
              <a:ext cx="162000" cy="162000"/>
            </a:xfrm>
            <a:prstGeom prst="rect">
              <a:avLst/>
            </a:prstGeom>
          </p:spPr>
        </p:pic>
      </p:grpSp>
      <p:sp>
        <p:nvSpPr>
          <p:cNvPr id="6" name="Menu-tab">
            <a:extLst>
              <a:ext uri="{FF2B5EF4-FFF2-40B4-BE49-F238E27FC236}">
                <a16:creationId xmlns:a16="http://schemas.microsoft.com/office/drawing/2014/main" id="{F002033C-4B43-4E9B-BDBC-4AF155A2548A}"/>
              </a:ext>
            </a:extLst>
          </p:cNvPr>
          <p:cNvSpPr txBox="1"/>
          <p:nvPr userDrawn="1"/>
        </p:nvSpPr>
        <p:spPr>
          <a:xfrm>
            <a:off x="334963" y="430368"/>
            <a:ext cx="2520951" cy="91044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nl-NL" sz="999" b="1" i="0" u="none" strike="noStrike" kern="1200" cap="all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EXTRA MENU-TAB</a:t>
            </a:r>
          </a:p>
          <a:p>
            <a:pPr>
              <a:lnSpc>
                <a:spcPct val="120000"/>
              </a:lnSpc>
            </a:pPr>
            <a:r>
              <a:rPr lang="nl-NL" sz="999" b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het menu staat een extra tab </a:t>
            </a:r>
            <a:r>
              <a:rPr lang="nl-NL" sz="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PRESENTATIE</a:t>
            </a:r>
            <a:r>
              <a:rPr lang="nl-NL" sz="999" b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Hier staan knoppen die handig zijn bij het maken van deze presentatie.</a:t>
            </a:r>
          </a:p>
          <a:p>
            <a:pPr>
              <a:lnSpc>
                <a:spcPct val="120000"/>
              </a:lnSpc>
            </a:pPr>
            <a:endParaRPr lang="nl-NL" sz="999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ALGEMEEN">
            <a:extLst>
              <a:ext uri="{FF2B5EF4-FFF2-40B4-BE49-F238E27FC236}">
                <a16:creationId xmlns:a16="http://schemas.microsoft.com/office/drawing/2014/main" id="{6B678532-72AB-4304-840A-164DBB0B13CC}"/>
              </a:ext>
            </a:extLst>
          </p:cNvPr>
          <p:cNvSpPr txBox="1"/>
          <p:nvPr userDrawn="1"/>
        </p:nvSpPr>
        <p:spPr>
          <a:xfrm>
            <a:off x="334963" y="1524"/>
            <a:ext cx="2520951" cy="25391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ALGEMEEN</a:t>
            </a:r>
          </a:p>
        </p:txBody>
      </p:sp>
      <p:sp>
        <p:nvSpPr>
          <p:cNvPr id="5" name="TITEL">
            <a:extLst>
              <a:ext uri="{FF2B5EF4-FFF2-40B4-BE49-F238E27FC236}">
                <a16:creationId xmlns:a16="http://schemas.microsoft.com/office/drawing/2014/main" id="{AB44FDE7-1C3E-4762-9461-6A5F038403BC}"/>
              </a:ext>
            </a:extLst>
          </p:cNvPr>
          <p:cNvSpPr txBox="1"/>
          <p:nvPr userDrawn="1"/>
        </p:nvSpPr>
        <p:spPr>
          <a:xfrm>
            <a:off x="-1" y="-408146"/>
            <a:ext cx="12191999" cy="402445"/>
          </a:xfrm>
          <a:prstGeom prst="rect">
            <a:avLst/>
          </a:prstGeom>
          <a:solidFill>
            <a:schemeClr val="tx1"/>
          </a:solidFill>
        </p:spPr>
        <p:txBody>
          <a:bodyPr wrap="square" tIns="107900" bIns="107900" rtlCol="0" anchor="ctr" anchorCtr="0">
            <a:spAutoFit/>
          </a:bodyPr>
          <a:lstStyle/>
          <a:p>
            <a:pPr algn="l"/>
            <a:r>
              <a:rPr lang="nl-NL" sz="1199" spc="50" baseline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TIPS</a:t>
            </a:r>
          </a:p>
        </p:txBody>
      </p:sp>
      <p:grpSp>
        <p:nvGrpSpPr>
          <p:cNvPr id="56" name="Groep Tab-toets">
            <a:extLst>
              <a:ext uri="{FF2B5EF4-FFF2-40B4-BE49-F238E27FC236}">
                <a16:creationId xmlns:a16="http://schemas.microsoft.com/office/drawing/2014/main" id="{13F39E30-D7C8-FAF9-87B9-998047A75B9D}"/>
              </a:ext>
            </a:extLst>
          </p:cNvPr>
          <p:cNvGrpSpPr/>
          <p:nvPr userDrawn="1"/>
        </p:nvGrpSpPr>
        <p:grpSpPr>
          <a:xfrm>
            <a:off x="6090401" y="3473182"/>
            <a:ext cx="2531196" cy="487185"/>
            <a:chOff x="6096000" y="2898105"/>
            <a:chExt cx="2531196" cy="487183"/>
          </a:xfrm>
        </p:grpSpPr>
        <p:sp>
          <p:nvSpPr>
            <p:cNvPr id="57" name="Tabtoets">
              <a:extLst>
                <a:ext uri="{FF2B5EF4-FFF2-40B4-BE49-F238E27FC236}">
                  <a16:creationId xmlns:a16="http://schemas.microsoft.com/office/drawing/2014/main" id="{533BEB2E-469E-25A7-B4CC-07B32AA036B0}"/>
                </a:ext>
              </a:extLst>
            </p:cNvPr>
            <p:cNvSpPr txBox="1"/>
            <p:nvPr userDrawn="1"/>
          </p:nvSpPr>
          <p:spPr>
            <a:xfrm>
              <a:off x="6413196" y="2898105"/>
              <a:ext cx="2214000" cy="48718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828594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Gebruik niet de standaard opsommingsknoppen </a:t>
              </a:r>
            </a:p>
            <a:p>
              <a:pPr marL="0" marR="0" lvl="0" indent="0" algn="l" defTabSz="828594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van PowerPoint</a:t>
              </a:r>
            </a:p>
          </p:txBody>
        </p:sp>
        <p:pic>
          <p:nvPicPr>
            <p:cNvPr id="58" name="Let op" descr="Waarschuwing">
              <a:extLst>
                <a:ext uri="{FF2B5EF4-FFF2-40B4-BE49-F238E27FC236}">
                  <a16:creationId xmlns:a16="http://schemas.microsoft.com/office/drawing/2014/main" id="{7B6E0495-B925-6E29-36D2-53138052F7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096000" y="2898105"/>
              <a:ext cx="162000" cy="162000"/>
            </a:xfrm>
            <a:prstGeom prst="rect">
              <a:avLst/>
            </a:prstGeom>
          </p:spPr>
        </p:pic>
      </p:grpSp>
      <p:pic>
        <p:nvPicPr>
          <p:cNvPr id="4" name="Afbeelding 3">
            <a:extLst>
              <a:ext uri="{FF2B5EF4-FFF2-40B4-BE49-F238E27FC236}">
                <a16:creationId xmlns:a16="http://schemas.microsoft.com/office/drawing/2014/main" id="{F7CC0948-296E-65C8-C742-A09AA8019840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7836700" y="3516908"/>
            <a:ext cx="868599" cy="333767"/>
          </a:xfrm>
          <a:prstGeom prst="rect">
            <a:avLst/>
          </a:prstGeom>
          <a:ln>
            <a:noFill/>
          </a:ln>
        </p:spPr>
      </p:pic>
      <p:sp>
        <p:nvSpPr>
          <p:cNvPr id="7" name="Niet toegestaan-symbool 6">
            <a:extLst>
              <a:ext uri="{FF2B5EF4-FFF2-40B4-BE49-F238E27FC236}">
                <a16:creationId xmlns:a16="http://schemas.microsoft.com/office/drawing/2014/main" id="{125DF35A-C1E2-C223-3976-0C0F5E8070B4}"/>
              </a:ext>
            </a:extLst>
          </p:cNvPr>
          <p:cNvSpPr/>
          <p:nvPr userDrawn="1"/>
        </p:nvSpPr>
        <p:spPr>
          <a:xfrm>
            <a:off x="7997745" y="3482155"/>
            <a:ext cx="472431" cy="460102"/>
          </a:xfrm>
          <a:prstGeom prst="noSmoking">
            <a:avLst>
              <a:gd name="adj" fmla="val 939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398" dirty="0">
              <a:solidFill>
                <a:schemeClr val="tx1"/>
              </a:solidFill>
            </a:endParaRPr>
          </a:p>
        </p:txBody>
      </p:sp>
      <p:pic>
        <p:nvPicPr>
          <p:cNvPr id="65" name="Opmaak 6" descr="Badge 7 silhouet">
            <a:extLst>
              <a:ext uri="{FF2B5EF4-FFF2-40B4-BE49-F238E27FC236}">
                <a16:creationId xmlns:a16="http://schemas.microsoft.com/office/drawing/2014/main" id="{FF29ADEA-EB5A-C2FA-F7B5-9306A2D6BE18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rcRect/>
          <a:stretch/>
        </p:blipFill>
        <p:spPr>
          <a:xfrm>
            <a:off x="6101469" y="2886883"/>
            <a:ext cx="180000" cy="179833"/>
          </a:xfrm>
          <a:prstGeom prst="rect">
            <a:avLst/>
          </a:prstGeom>
        </p:spPr>
      </p:pic>
      <p:sp>
        <p:nvSpPr>
          <p:cNvPr id="67" name="Opmaak Nummering Sub">
            <a:extLst>
              <a:ext uri="{FF2B5EF4-FFF2-40B4-BE49-F238E27FC236}">
                <a16:creationId xmlns:a16="http://schemas.microsoft.com/office/drawing/2014/main" id="{7E433753-FA66-81CB-8E99-36A1B63ADDBE}"/>
              </a:ext>
            </a:extLst>
          </p:cNvPr>
          <p:cNvSpPr txBox="1"/>
          <p:nvPr userDrawn="1"/>
        </p:nvSpPr>
        <p:spPr>
          <a:xfrm>
            <a:off x="6402336" y="2690252"/>
            <a:ext cx="2208531" cy="17229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445675" marR="0" lvl="1" indent="-228389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Opsomming  2</a:t>
            </a:r>
            <a:r>
              <a:rPr kumimoji="0" lang="nl-NL" sz="999" b="0" i="0" u="none" strike="noStrike" kern="1200" cap="none" spc="0" normalizeH="0" baseline="3000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</a:t>
            </a: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niveau</a:t>
            </a:r>
          </a:p>
        </p:txBody>
      </p:sp>
      <p:grpSp>
        <p:nvGrpSpPr>
          <p:cNvPr id="63" name="Groep Plakken">
            <a:extLst>
              <a:ext uri="{FF2B5EF4-FFF2-40B4-BE49-F238E27FC236}">
                <a16:creationId xmlns:a16="http://schemas.microsoft.com/office/drawing/2014/main" id="{EE712A18-42DB-CAA1-6009-F4F593A86A59}"/>
              </a:ext>
            </a:extLst>
          </p:cNvPr>
          <p:cNvGrpSpPr/>
          <p:nvPr userDrawn="1"/>
        </p:nvGrpSpPr>
        <p:grpSpPr>
          <a:xfrm>
            <a:off x="348318" y="5688470"/>
            <a:ext cx="2531196" cy="321114"/>
            <a:chOff x="6096000" y="2898105"/>
            <a:chExt cx="2531196" cy="321115"/>
          </a:xfrm>
        </p:grpSpPr>
        <p:pic>
          <p:nvPicPr>
            <p:cNvPr id="69" name="Plakken" descr="Waarschuwing">
              <a:extLst>
                <a:ext uri="{FF2B5EF4-FFF2-40B4-BE49-F238E27FC236}">
                  <a16:creationId xmlns:a16="http://schemas.microsoft.com/office/drawing/2014/main" id="{80319F76-53BC-8AA8-8BFA-1E9B8F58BB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096000" y="2898105"/>
              <a:ext cx="162000" cy="162000"/>
            </a:xfrm>
            <a:prstGeom prst="rect">
              <a:avLst/>
            </a:prstGeom>
          </p:spPr>
        </p:pic>
        <p:sp>
          <p:nvSpPr>
            <p:cNvPr id="71" name="Let op">
              <a:extLst>
                <a:ext uri="{FF2B5EF4-FFF2-40B4-BE49-F238E27FC236}">
                  <a16:creationId xmlns:a16="http://schemas.microsoft.com/office/drawing/2014/main" id="{FEBAE249-DD04-09DE-DC21-9855F5209E08}"/>
                </a:ext>
              </a:extLst>
            </p:cNvPr>
            <p:cNvSpPr txBox="1"/>
            <p:nvPr userDrawn="1"/>
          </p:nvSpPr>
          <p:spPr>
            <a:xfrm>
              <a:off x="6413196" y="2898105"/>
              <a:ext cx="2214000" cy="32111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828594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None/>
                <a:tabLst/>
                <a:defRPr/>
              </a:pPr>
              <a:r>
                <a:rPr kumimoji="0" lang="nl-NL" sz="899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Verwijder deze tips als de presentatie klaar is, zodat de paginanummering klopt.</a:t>
              </a:r>
            </a:p>
          </p:txBody>
        </p:sp>
      </p:grpSp>
      <p:pic>
        <p:nvPicPr>
          <p:cNvPr id="8" name="Afbeelding 7">
            <a:extLst>
              <a:ext uri="{FF2B5EF4-FFF2-40B4-BE49-F238E27FC236}">
                <a16:creationId xmlns:a16="http://schemas.microsoft.com/office/drawing/2014/main" id="{BE223F90-68A0-CA21-D928-91B869116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/>
          <a:srcRect l="2585"/>
          <a:stretch/>
        </p:blipFill>
        <p:spPr>
          <a:xfrm>
            <a:off x="1684319" y="1290616"/>
            <a:ext cx="1164371" cy="50443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214FAE4-F3A9-2F07-071E-8F97D2F63099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363714" y="1905545"/>
            <a:ext cx="1401392" cy="502598"/>
          </a:xfrm>
          <a:prstGeom prst="rect">
            <a:avLst/>
          </a:prstGeom>
        </p:spPr>
      </p:pic>
      <p:pic>
        <p:nvPicPr>
          <p:cNvPr id="79" name="Afbeelding 78">
            <a:extLst>
              <a:ext uri="{FF2B5EF4-FFF2-40B4-BE49-F238E27FC236}">
                <a16:creationId xmlns:a16="http://schemas.microsoft.com/office/drawing/2014/main" id="{104A8A0A-C595-E5A9-B3B3-FD46DD72E8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/>
          <a:srcRect r="64397" b="8376"/>
          <a:stretch/>
        </p:blipFill>
        <p:spPr>
          <a:xfrm>
            <a:off x="5229509" y="572967"/>
            <a:ext cx="437537" cy="611840"/>
          </a:xfrm>
          <a:prstGeom prst="rect">
            <a:avLst/>
          </a:prstGeom>
        </p:spPr>
      </p:pic>
      <p:pic>
        <p:nvPicPr>
          <p:cNvPr id="81" name="Afbeelding 80">
            <a:extLst>
              <a:ext uri="{FF2B5EF4-FFF2-40B4-BE49-F238E27FC236}">
                <a16:creationId xmlns:a16="http://schemas.microsoft.com/office/drawing/2014/main" id="{C108C4F9-9CE4-D9EE-D354-FC0E5363A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/>
          <a:srcRect l="31223" t="-2401" r="38756" b="21840"/>
          <a:stretch/>
        </p:blipFill>
        <p:spPr>
          <a:xfrm>
            <a:off x="5232903" y="4879387"/>
            <a:ext cx="430748" cy="628108"/>
          </a:xfrm>
          <a:prstGeom prst="rect">
            <a:avLst/>
          </a:prstGeom>
        </p:spPr>
      </p:pic>
      <p:pic>
        <p:nvPicPr>
          <p:cNvPr id="83" name="Afbeelding 82">
            <a:extLst>
              <a:ext uri="{FF2B5EF4-FFF2-40B4-BE49-F238E27FC236}">
                <a16:creationId xmlns:a16="http://schemas.microsoft.com/office/drawing/2014/main" id="{43CFBBA0-BF95-4F1D-96F5-116274637E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/>
          <a:srcRect l="2585" r="30660" b="18581"/>
          <a:stretch/>
        </p:blipFill>
        <p:spPr>
          <a:xfrm>
            <a:off x="7591686" y="607249"/>
            <a:ext cx="1028612" cy="529455"/>
          </a:xfrm>
          <a:prstGeom prst="rect">
            <a:avLst/>
          </a:prstGeom>
        </p:spPr>
      </p:pic>
      <p:pic>
        <p:nvPicPr>
          <p:cNvPr id="87" name="Afbeelding 86">
            <a:extLst>
              <a:ext uri="{FF2B5EF4-FFF2-40B4-BE49-F238E27FC236}">
                <a16:creationId xmlns:a16="http://schemas.microsoft.com/office/drawing/2014/main" id="{72999D3B-A97B-11CD-AA1A-0A5FFF9421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/>
          <a:srcRect l="69340"/>
          <a:stretch/>
        </p:blipFill>
        <p:spPr>
          <a:xfrm>
            <a:off x="8161693" y="4515736"/>
            <a:ext cx="472432" cy="650288"/>
          </a:xfrm>
          <a:prstGeom prst="rect">
            <a:avLst/>
          </a:prstGeom>
        </p:spPr>
      </p:pic>
      <p:pic>
        <p:nvPicPr>
          <p:cNvPr id="89" name="Afbeelding 88">
            <a:extLst>
              <a:ext uri="{FF2B5EF4-FFF2-40B4-BE49-F238E27FC236}">
                <a16:creationId xmlns:a16="http://schemas.microsoft.com/office/drawing/2014/main" id="{A89B2B3C-09FB-AF20-B6B7-B2F0DAA5E2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/>
          <a:srcRect t="-1412" r="76513" b="26987"/>
          <a:stretch/>
        </p:blipFill>
        <p:spPr>
          <a:xfrm>
            <a:off x="10765308" y="1511584"/>
            <a:ext cx="513445" cy="583465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7319FE6E-CD42-B399-66F8-9C426A3DCCB5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11086887" y="642299"/>
            <a:ext cx="402775" cy="402402"/>
          </a:xfrm>
          <a:prstGeom prst="rect">
            <a:avLst/>
          </a:prstGeom>
        </p:spPr>
      </p:pic>
      <p:sp>
        <p:nvSpPr>
          <p:cNvPr id="73" name="Opmaak Opsommingsteken Sub">
            <a:extLst>
              <a:ext uri="{FF2B5EF4-FFF2-40B4-BE49-F238E27FC236}">
                <a16:creationId xmlns:a16="http://schemas.microsoft.com/office/drawing/2014/main" id="{6EF83D3C-0B39-091B-E24A-2A7046782990}"/>
              </a:ext>
            </a:extLst>
          </p:cNvPr>
          <p:cNvSpPr txBox="1"/>
          <p:nvPr userDrawn="1"/>
        </p:nvSpPr>
        <p:spPr>
          <a:xfrm>
            <a:off x="6402336" y="2876570"/>
            <a:ext cx="2208531" cy="17229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82859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999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Standaard tekst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7602ED8-53A1-EF5F-55CA-29EAC8191006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337855" y="1269344"/>
            <a:ext cx="1339241" cy="543137"/>
          </a:xfrm>
          <a:prstGeom prst="rect">
            <a:avLst/>
          </a:prstGeom>
        </p:spPr>
      </p:pic>
      <p:sp>
        <p:nvSpPr>
          <p:cNvPr id="95" name="Plakken">
            <a:extLst>
              <a:ext uri="{FF2B5EF4-FFF2-40B4-BE49-F238E27FC236}">
                <a16:creationId xmlns:a16="http://schemas.microsoft.com/office/drawing/2014/main" id="{E4AB0CE9-BA44-762E-E7EF-735171269F15}"/>
              </a:ext>
            </a:extLst>
          </p:cNvPr>
          <p:cNvSpPr txBox="1"/>
          <p:nvPr userDrawn="1"/>
        </p:nvSpPr>
        <p:spPr>
          <a:xfrm>
            <a:off x="357399" y="2810087"/>
            <a:ext cx="2534516" cy="10965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14691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01" b="1" i="0" u="none" strike="noStrike" kern="1200" cap="all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14691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1" b="1" i="0" u="none" strike="noStrike" kern="1200" cap="all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Kleurgebruik</a:t>
            </a:r>
          </a:p>
          <a:p>
            <a:pPr marL="0" marR="0" lvl="0" indent="0" algn="l" defTabSz="82938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1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Maak zo veel mogelijk gebruik van de kleuren van het </a:t>
            </a:r>
            <a:r>
              <a:rPr kumimoji="0" lang="nl-NL" sz="1001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kleurenthema</a:t>
            </a:r>
            <a:r>
              <a:rPr kumimoji="0" lang="nl-NL" sz="1001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en de </a:t>
            </a:r>
            <a:r>
              <a:rPr kumimoji="0" lang="nl-NL" sz="1001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aangepaste</a:t>
            </a:r>
            <a:r>
              <a:rPr kumimoji="0" lang="nl-NL" sz="1001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nl-NL" sz="1001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kleuren </a:t>
            </a:r>
            <a:r>
              <a:rPr kumimoji="0" lang="nl-NL" sz="1001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(voor grafieken).</a:t>
            </a:r>
          </a:p>
          <a:p>
            <a:pPr marL="0" marR="0" lvl="0" indent="0" algn="l" defTabSz="82938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01" b="0" i="0" u="none" strike="noStrike" kern="1200" cap="none" spc="0" normalizeH="0" baseline="0" noProof="1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03908CA-9A6E-4BC5-B96E-76F1C9EBD7CD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3292331" y="1330217"/>
            <a:ext cx="2542505" cy="190328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4EF0DE54-02AC-9B6E-BD65-EAC353A0380E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288343" y="3373901"/>
            <a:ext cx="2551888" cy="1106494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C1236EFB-4733-3357-9E75-A2F6BF4A153F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1852990" y="3712206"/>
            <a:ext cx="888417" cy="106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51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7242">
          <p15:clr>
            <a:srgbClr val="FBAE40"/>
          </p15:clr>
        </p15:guide>
        <p15:guide id="10" orient="horz" pos="420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0163" cy="68580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8204735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6"/>
          <p:cNvSpPr>
            <a:spLocks noGrp="1"/>
          </p:cNvSpPr>
          <p:nvPr>
            <p:ph type="pic" sz="quarter" idx="12"/>
          </p:nvPr>
        </p:nvSpPr>
        <p:spPr>
          <a:xfrm>
            <a:off x="618371" y="539750"/>
            <a:ext cx="2818145" cy="3603172"/>
          </a:xfrm>
          <a:custGeom>
            <a:avLst/>
            <a:gdLst>
              <a:gd name="connsiteX0" fmla="*/ 0 w 2560640"/>
              <a:gd name="connsiteY0" fmla="*/ 426782 h 3603172"/>
              <a:gd name="connsiteX1" fmla="*/ 426782 w 2560640"/>
              <a:gd name="connsiteY1" fmla="*/ 0 h 3603172"/>
              <a:gd name="connsiteX2" fmla="*/ 1493707 w 2560640"/>
              <a:gd name="connsiteY2" fmla="*/ 0 h 3603172"/>
              <a:gd name="connsiteX3" fmla="*/ 1493707 w 2560640"/>
              <a:gd name="connsiteY3" fmla="*/ 0 h 3603172"/>
              <a:gd name="connsiteX4" fmla="*/ 2133867 w 2560640"/>
              <a:gd name="connsiteY4" fmla="*/ 0 h 3603172"/>
              <a:gd name="connsiteX5" fmla="*/ 2133858 w 2560640"/>
              <a:gd name="connsiteY5" fmla="*/ 0 h 3603172"/>
              <a:gd name="connsiteX6" fmla="*/ 2560640 w 2560640"/>
              <a:gd name="connsiteY6" fmla="*/ 426782 h 3603172"/>
              <a:gd name="connsiteX7" fmla="*/ 2560640 w 2560640"/>
              <a:gd name="connsiteY7" fmla="*/ 600529 h 3603172"/>
              <a:gd name="connsiteX8" fmla="*/ 2895418 w 2560640"/>
              <a:gd name="connsiteY8" fmla="*/ 906450 h 3603172"/>
              <a:gd name="connsiteX9" fmla="*/ 2560640 w 2560640"/>
              <a:gd name="connsiteY9" fmla="*/ 1501322 h 3603172"/>
              <a:gd name="connsiteX10" fmla="*/ 2560640 w 2560640"/>
              <a:gd name="connsiteY10" fmla="*/ 3176390 h 3603172"/>
              <a:gd name="connsiteX11" fmla="*/ 2133858 w 2560640"/>
              <a:gd name="connsiteY11" fmla="*/ 3603172 h 3603172"/>
              <a:gd name="connsiteX12" fmla="*/ 2133867 w 2560640"/>
              <a:gd name="connsiteY12" fmla="*/ 3603172 h 3603172"/>
              <a:gd name="connsiteX13" fmla="*/ 1493707 w 2560640"/>
              <a:gd name="connsiteY13" fmla="*/ 3603172 h 3603172"/>
              <a:gd name="connsiteX14" fmla="*/ 1493707 w 2560640"/>
              <a:gd name="connsiteY14" fmla="*/ 3603172 h 3603172"/>
              <a:gd name="connsiteX15" fmla="*/ 426782 w 2560640"/>
              <a:gd name="connsiteY15" fmla="*/ 3603172 h 3603172"/>
              <a:gd name="connsiteX16" fmla="*/ 0 w 2560640"/>
              <a:gd name="connsiteY16" fmla="*/ 3176390 h 3603172"/>
              <a:gd name="connsiteX17" fmla="*/ 0 w 2560640"/>
              <a:gd name="connsiteY17" fmla="*/ 1501322 h 3603172"/>
              <a:gd name="connsiteX18" fmla="*/ 0 w 2560640"/>
              <a:gd name="connsiteY18" fmla="*/ 600529 h 3603172"/>
              <a:gd name="connsiteX19" fmla="*/ 0 w 2560640"/>
              <a:gd name="connsiteY19" fmla="*/ 600529 h 3603172"/>
              <a:gd name="connsiteX20" fmla="*/ 0 w 2560640"/>
              <a:gd name="connsiteY20" fmla="*/ 426782 h 3603172"/>
              <a:gd name="connsiteX0" fmla="*/ 0 w 2895418"/>
              <a:gd name="connsiteY0" fmla="*/ 426782 h 3603172"/>
              <a:gd name="connsiteX1" fmla="*/ 426782 w 2895418"/>
              <a:gd name="connsiteY1" fmla="*/ 0 h 3603172"/>
              <a:gd name="connsiteX2" fmla="*/ 1493707 w 2895418"/>
              <a:gd name="connsiteY2" fmla="*/ 0 h 3603172"/>
              <a:gd name="connsiteX3" fmla="*/ 1493707 w 2895418"/>
              <a:gd name="connsiteY3" fmla="*/ 0 h 3603172"/>
              <a:gd name="connsiteX4" fmla="*/ 2133867 w 2895418"/>
              <a:gd name="connsiteY4" fmla="*/ 0 h 3603172"/>
              <a:gd name="connsiteX5" fmla="*/ 2133858 w 2895418"/>
              <a:gd name="connsiteY5" fmla="*/ 0 h 3603172"/>
              <a:gd name="connsiteX6" fmla="*/ 2560640 w 2895418"/>
              <a:gd name="connsiteY6" fmla="*/ 426782 h 3603172"/>
              <a:gd name="connsiteX7" fmla="*/ 2560640 w 2895418"/>
              <a:gd name="connsiteY7" fmla="*/ 600529 h 3603172"/>
              <a:gd name="connsiteX8" fmla="*/ 2895418 w 2895418"/>
              <a:gd name="connsiteY8" fmla="*/ 906450 h 3603172"/>
              <a:gd name="connsiteX9" fmla="*/ 2560640 w 2895418"/>
              <a:gd name="connsiteY9" fmla="*/ 2125947 h 3603172"/>
              <a:gd name="connsiteX10" fmla="*/ 2560640 w 2895418"/>
              <a:gd name="connsiteY10" fmla="*/ 3176390 h 3603172"/>
              <a:gd name="connsiteX11" fmla="*/ 2133858 w 2895418"/>
              <a:gd name="connsiteY11" fmla="*/ 3603172 h 3603172"/>
              <a:gd name="connsiteX12" fmla="*/ 2133867 w 2895418"/>
              <a:gd name="connsiteY12" fmla="*/ 3603172 h 3603172"/>
              <a:gd name="connsiteX13" fmla="*/ 1493707 w 2895418"/>
              <a:gd name="connsiteY13" fmla="*/ 3603172 h 3603172"/>
              <a:gd name="connsiteX14" fmla="*/ 1493707 w 2895418"/>
              <a:gd name="connsiteY14" fmla="*/ 3603172 h 3603172"/>
              <a:gd name="connsiteX15" fmla="*/ 426782 w 2895418"/>
              <a:gd name="connsiteY15" fmla="*/ 3603172 h 3603172"/>
              <a:gd name="connsiteX16" fmla="*/ 0 w 2895418"/>
              <a:gd name="connsiteY16" fmla="*/ 3176390 h 3603172"/>
              <a:gd name="connsiteX17" fmla="*/ 0 w 2895418"/>
              <a:gd name="connsiteY17" fmla="*/ 1501322 h 3603172"/>
              <a:gd name="connsiteX18" fmla="*/ 0 w 2895418"/>
              <a:gd name="connsiteY18" fmla="*/ 600529 h 3603172"/>
              <a:gd name="connsiteX19" fmla="*/ 0 w 2895418"/>
              <a:gd name="connsiteY19" fmla="*/ 600529 h 3603172"/>
              <a:gd name="connsiteX20" fmla="*/ 0 w 2895418"/>
              <a:gd name="connsiteY20" fmla="*/ 426782 h 3603172"/>
              <a:gd name="connsiteX0" fmla="*/ 0 w 2895418"/>
              <a:gd name="connsiteY0" fmla="*/ 426782 h 3603172"/>
              <a:gd name="connsiteX1" fmla="*/ 426782 w 2895418"/>
              <a:gd name="connsiteY1" fmla="*/ 0 h 3603172"/>
              <a:gd name="connsiteX2" fmla="*/ 1493707 w 2895418"/>
              <a:gd name="connsiteY2" fmla="*/ 0 h 3603172"/>
              <a:gd name="connsiteX3" fmla="*/ 1493707 w 2895418"/>
              <a:gd name="connsiteY3" fmla="*/ 0 h 3603172"/>
              <a:gd name="connsiteX4" fmla="*/ 2133867 w 2895418"/>
              <a:gd name="connsiteY4" fmla="*/ 0 h 3603172"/>
              <a:gd name="connsiteX5" fmla="*/ 2133858 w 2895418"/>
              <a:gd name="connsiteY5" fmla="*/ 0 h 3603172"/>
              <a:gd name="connsiteX6" fmla="*/ 2560640 w 2895418"/>
              <a:gd name="connsiteY6" fmla="*/ 426782 h 3603172"/>
              <a:gd name="connsiteX7" fmla="*/ 2567079 w 2895418"/>
              <a:gd name="connsiteY7" fmla="*/ 1453754 h 3603172"/>
              <a:gd name="connsiteX8" fmla="*/ 2895418 w 2895418"/>
              <a:gd name="connsiteY8" fmla="*/ 906450 h 3603172"/>
              <a:gd name="connsiteX9" fmla="*/ 2560640 w 2895418"/>
              <a:gd name="connsiteY9" fmla="*/ 2125947 h 3603172"/>
              <a:gd name="connsiteX10" fmla="*/ 2560640 w 2895418"/>
              <a:gd name="connsiteY10" fmla="*/ 3176390 h 3603172"/>
              <a:gd name="connsiteX11" fmla="*/ 2133858 w 2895418"/>
              <a:gd name="connsiteY11" fmla="*/ 3603172 h 3603172"/>
              <a:gd name="connsiteX12" fmla="*/ 2133867 w 2895418"/>
              <a:gd name="connsiteY12" fmla="*/ 3603172 h 3603172"/>
              <a:gd name="connsiteX13" fmla="*/ 1493707 w 2895418"/>
              <a:gd name="connsiteY13" fmla="*/ 3603172 h 3603172"/>
              <a:gd name="connsiteX14" fmla="*/ 1493707 w 2895418"/>
              <a:gd name="connsiteY14" fmla="*/ 3603172 h 3603172"/>
              <a:gd name="connsiteX15" fmla="*/ 426782 w 2895418"/>
              <a:gd name="connsiteY15" fmla="*/ 3603172 h 3603172"/>
              <a:gd name="connsiteX16" fmla="*/ 0 w 2895418"/>
              <a:gd name="connsiteY16" fmla="*/ 3176390 h 3603172"/>
              <a:gd name="connsiteX17" fmla="*/ 0 w 2895418"/>
              <a:gd name="connsiteY17" fmla="*/ 1501322 h 3603172"/>
              <a:gd name="connsiteX18" fmla="*/ 0 w 2895418"/>
              <a:gd name="connsiteY18" fmla="*/ 600529 h 3603172"/>
              <a:gd name="connsiteX19" fmla="*/ 0 w 2895418"/>
              <a:gd name="connsiteY19" fmla="*/ 600529 h 3603172"/>
              <a:gd name="connsiteX20" fmla="*/ 0 w 2895418"/>
              <a:gd name="connsiteY20" fmla="*/ 426782 h 3603172"/>
              <a:gd name="connsiteX0" fmla="*/ 0 w 2818145"/>
              <a:gd name="connsiteY0" fmla="*/ 426782 h 3603172"/>
              <a:gd name="connsiteX1" fmla="*/ 426782 w 2818145"/>
              <a:gd name="connsiteY1" fmla="*/ 0 h 3603172"/>
              <a:gd name="connsiteX2" fmla="*/ 1493707 w 2818145"/>
              <a:gd name="connsiteY2" fmla="*/ 0 h 3603172"/>
              <a:gd name="connsiteX3" fmla="*/ 1493707 w 2818145"/>
              <a:gd name="connsiteY3" fmla="*/ 0 h 3603172"/>
              <a:gd name="connsiteX4" fmla="*/ 2133867 w 2818145"/>
              <a:gd name="connsiteY4" fmla="*/ 0 h 3603172"/>
              <a:gd name="connsiteX5" fmla="*/ 2133858 w 2818145"/>
              <a:gd name="connsiteY5" fmla="*/ 0 h 3603172"/>
              <a:gd name="connsiteX6" fmla="*/ 2560640 w 2818145"/>
              <a:gd name="connsiteY6" fmla="*/ 426782 h 3603172"/>
              <a:gd name="connsiteX7" fmla="*/ 2567079 w 2818145"/>
              <a:gd name="connsiteY7" fmla="*/ 1453754 h 3603172"/>
              <a:gd name="connsiteX8" fmla="*/ 2818145 w 2818145"/>
              <a:gd name="connsiteY8" fmla="*/ 1788653 h 3603172"/>
              <a:gd name="connsiteX9" fmla="*/ 2560640 w 2818145"/>
              <a:gd name="connsiteY9" fmla="*/ 2125947 h 3603172"/>
              <a:gd name="connsiteX10" fmla="*/ 2560640 w 2818145"/>
              <a:gd name="connsiteY10" fmla="*/ 3176390 h 3603172"/>
              <a:gd name="connsiteX11" fmla="*/ 2133858 w 2818145"/>
              <a:gd name="connsiteY11" fmla="*/ 3603172 h 3603172"/>
              <a:gd name="connsiteX12" fmla="*/ 2133867 w 2818145"/>
              <a:gd name="connsiteY12" fmla="*/ 3603172 h 3603172"/>
              <a:gd name="connsiteX13" fmla="*/ 1493707 w 2818145"/>
              <a:gd name="connsiteY13" fmla="*/ 3603172 h 3603172"/>
              <a:gd name="connsiteX14" fmla="*/ 1493707 w 2818145"/>
              <a:gd name="connsiteY14" fmla="*/ 3603172 h 3603172"/>
              <a:gd name="connsiteX15" fmla="*/ 426782 w 2818145"/>
              <a:gd name="connsiteY15" fmla="*/ 3603172 h 3603172"/>
              <a:gd name="connsiteX16" fmla="*/ 0 w 2818145"/>
              <a:gd name="connsiteY16" fmla="*/ 3176390 h 3603172"/>
              <a:gd name="connsiteX17" fmla="*/ 0 w 2818145"/>
              <a:gd name="connsiteY17" fmla="*/ 1501322 h 3603172"/>
              <a:gd name="connsiteX18" fmla="*/ 0 w 2818145"/>
              <a:gd name="connsiteY18" fmla="*/ 600529 h 3603172"/>
              <a:gd name="connsiteX19" fmla="*/ 0 w 2818145"/>
              <a:gd name="connsiteY19" fmla="*/ 600529 h 3603172"/>
              <a:gd name="connsiteX20" fmla="*/ 0 w 2818145"/>
              <a:gd name="connsiteY20" fmla="*/ 426782 h 3603172"/>
              <a:gd name="connsiteX0" fmla="*/ 0 w 2832876"/>
              <a:gd name="connsiteY0" fmla="*/ 426782 h 3603172"/>
              <a:gd name="connsiteX1" fmla="*/ 426782 w 2832876"/>
              <a:gd name="connsiteY1" fmla="*/ 0 h 3603172"/>
              <a:gd name="connsiteX2" fmla="*/ 1493707 w 2832876"/>
              <a:gd name="connsiteY2" fmla="*/ 0 h 3603172"/>
              <a:gd name="connsiteX3" fmla="*/ 1493707 w 2832876"/>
              <a:gd name="connsiteY3" fmla="*/ 0 h 3603172"/>
              <a:gd name="connsiteX4" fmla="*/ 2133867 w 2832876"/>
              <a:gd name="connsiteY4" fmla="*/ 0 h 3603172"/>
              <a:gd name="connsiteX5" fmla="*/ 2133858 w 2832876"/>
              <a:gd name="connsiteY5" fmla="*/ 0 h 3603172"/>
              <a:gd name="connsiteX6" fmla="*/ 2560640 w 2832876"/>
              <a:gd name="connsiteY6" fmla="*/ 426782 h 3603172"/>
              <a:gd name="connsiteX7" fmla="*/ 2567079 w 2832876"/>
              <a:gd name="connsiteY7" fmla="*/ 1453754 h 3603172"/>
              <a:gd name="connsiteX8" fmla="*/ 2818145 w 2832876"/>
              <a:gd name="connsiteY8" fmla="*/ 1788653 h 3603172"/>
              <a:gd name="connsiteX9" fmla="*/ 2560640 w 2832876"/>
              <a:gd name="connsiteY9" fmla="*/ 2125947 h 3603172"/>
              <a:gd name="connsiteX10" fmla="*/ 2560640 w 2832876"/>
              <a:gd name="connsiteY10" fmla="*/ 3176390 h 3603172"/>
              <a:gd name="connsiteX11" fmla="*/ 2133858 w 2832876"/>
              <a:gd name="connsiteY11" fmla="*/ 3603172 h 3603172"/>
              <a:gd name="connsiteX12" fmla="*/ 2133867 w 2832876"/>
              <a:gd name="connsiteY12" fmla="*/ 3603172 h 3603172"/>
              <a:gd name="connsiteX13" fmla="*/ 1493707 w 2832876"/>
              <a:gd name="connsiteY13" fmla="*/ 3603172 h 3603172"/>
              <a:gd name="connsiteX14" fmla="*/ 1493707 w 2832876"/>
              <a:gd name="connsiteY14" fmla="*/ 3603172 h 3603172"/>
              <a:gd name="connsiteX15" fmla="*/ 426782 w 2832876"/>
              <a:gd name="connsiteY15" fmla="*/ 3603172 h 3603172"/>
              <a:gd name="connsiteX16" fmla="*/ 0 w 2832876"/>
              <a:gd name="connsiteY16" fmla="*/ 3176390 h 3603172"/>
              <a:gd name="connsiteX17" fmla="*/ 0 w 2832876"/>
              <a:gd name="connsiteY17" fmla="*/ 1501322 h 3603172"/>
              <a:gd name="connsiteX18" fmla="*/ 0 w 2832876"/>
              <a:gd name="connsiteY18" fmla="*/ 600529 h 3603172"/>
              <a:gd name="connsiteX19" fmla="*/ 0 w 2832876"/>
              <a:gd name="connsiteY19" fmla="*/ 600529 h 3603172"/>
              <a:gd name="connsiteX20" fmla="*/ 0 w 2832876"/>
              <a:gd name="connsiteY20" fmla="*/ 426782 h 3603172"/>
              <a:gd name="connsiteX0" fmla="*/ 0 w 2818145"/>
              <a:gd name="connsiteY0" fmla="*/ 426782 h 3603172"/>
              <a:gd name="connsiteX1" fmla="*/ 426782 w 2818145"/>
              <a:gd name="connsiteY1" fmla="*/ 0 h 3603172"/>
              <a:gd name="connsiteX2" fmla="*/ 1493707 w 2818145"/>
              <a:gd name="connsiteY2" fmla="*/ 0 h 3603172"/>
              <a:gd name="connsiteX3" fmla="*/ 1493707 w 2818145"/>
              <a:gd name="connsiteY3" fmla="*/ 0 h 3603172"/>
              <a:gd name="connsiteX4" fmla="*/ 2133867 w 2818145"/>
              <a:gd name="connsiteY4" fmla="*/ 0 h 3603172"/>
              <a:gd name="connsiteX5" fmla="*/ 2133858 w 2818145"/>
              <a:gd name="connsiteY5" fmla="*/ 0 h 3603172"/>
              <a:gd name="connsiteX6" fmla="*/ 2560640 w 2818145"/>
              <a:gd name="connsiteY6" fmla="*/ 426782 h 3603172"/>
              <a:gd name="connsiteX7" fmla="*/ 2567079 w 2818145"/>
              <a:gd name="connsiteY7" fmla="*/ 1453754 h 3603172"/>
              <a:gd name="connsiteX8" fmla="*/ 2818145 w 2818145"/>
              <a:gd name="connsiteY8" fmla="*/ 1788653 h 3603172"/>
              <a:gd name="connsiteX9" fmla="*/ 2560640 w 2818145"/>
              <a:gd name="connsiteY9" fmla="*/ 2125947 h 3603172"/>
              <a:gd name="connsiteX10" fmla="*/ 2560640 w 2818145"/>
              <a:gd name="connsiteY10" fmla="*/ 3176390 h 3603172"/>
              <a:gd name="connsiteX11" fmla="*/ 2133858 w 2818145"/>
              <a:gd name="connsiteY11" fmla="*/ 3603172 h 3603172"/>
              <a:gd name="connsiteX12" fmla="*/ 2133867 w 2818145"/>
              <a:gd name="connsiteY12" fmla="*/ 3603172 h 3603172"/>
              <a:gd name="connsiteX13" fmla="*/ 1493707 w 2818145"/>
              <a:gd name="connsiteY13" fmla="*/ 3603172 h 3603172"/>
              <a:gd name="connsiteX14" fmla="*/ 1493707 w 2818145"/>
              <a:gd name="connsiteY14" fmla="*/ 3603172 h 3603172"/>
              <a:gd name="connsiteX15" fmla="*/ 426782 w 2818145"/>
              <a:gd name="connsiteY15" fmla="*/ 3603172 h 3603172"/>
              <a:gd name="connsiteX16" fmla="*/ 0 w 2818145"/>
              <a:gd name="connsiteY16" fmla="*/ 3176390 h 3603172"/>
              <a:gd name="connsiteX17" fmla="*/ 0 w 2818145"/>
              <a:gd name="connsiteY17" fmla="*/ 1501322 h 3603172"/>
              <a:gd name="connsiteX18" fmla="*/ 0 w 2818145"/>
              <a:gd name="connsiteY18" fmla="*/ 600529 h 3603172"/>
              <a:gd name="connsiteX19" fmla="*/ 0 w 2818145"/>
              <a:gd name="connsiteY19" fmla="*/ 600529 h 3603172"/>
              <a:gd name="connsiteX20" fmla="*/ 0 w 2818145"/>
              <a:gd name="connsiteY20" fmla="*/ 426782 h 3603172"/>
              <a:gd name="connsiteX0" fmla="*/ 0 w 2818145"/>
              <a:gd name="connsiteY0" fmla="*/ 426782 h 3603172"/>
              <a:gd name="connsiteX1" fmla="*/ 426782 w 2818145"/>
              <a:gd name="connsiteY1" fmla="*/ 0 h 3603172"/>
              <a:gd name="connsiteX2" fmla="*/ 1493707 w 2818145"/>
              <a:gd name="connsiteY2" fmla="*/ 0 h 3603172"/>
              <a:gd name="connsiteX3" fmla="*/ 1493707 w 2818145"/>
              <a:gd name="connsiteY3" fmla="*/ 0 h 3603172"/>
              <a:gd name="connsiteX4" fmla="*/ 2133867 w 2818145"/>
              <a:gd name="connsiteY4" fmla="*/ 0 h 3603172"/>
              <a:gd name="connsiteX5" fmla="*/ 2133858 w 2818145"/>
              <a:gd name="connsiteY5" fmla="*/ 0 h 3603172"/>
              <a:gd name="connsiteX6" fmla="*/ 2560640 w 2818145"/>
              <a:gd name="connsiteY6" fmla="*/ 426782 h 3603172"/>
              <a:gd name="connsiteX7" fmla="*/ 2567079 w 2818145"/>
              <a:gd name="connsiteY7" fmla="*/ 1453754 h 3603172"/>
              <a:gd name="connsiteX8" fmla="*/ 2818145 w 2818145"/>
              <a:gd name="connsiteY8" fmla="*/ 1788653 h 3603172"/>
              <a:gd name="connsiteX9" fmla="*/ 2560640 w 2818145"/>
              <a:gd name="connsiteY9" fmla="*/ 2125947 h 3603172"/>
              <a:gd name="connsiteX10" fmla="*/ 2560640 w 2818145"/>
              <a:gd name="connsiteY10" fmla="*/ 3176390 h 3603172"/>
              <a:gd name="connsiteX11" fmla="*/ 2133858 w 2818145"/>
              <a:gd name="connsiteY11" fmla="*/ 3603172 h 3603172"/>
              <a:gd name="connsiteX12" fmla="*/ 2133867 w 2818145"/>
              <a:gd name="connsiteY12" fmla="*/ 3603172 h 3603172"/>
              <a:gd name="connsiteX13" fmla="*/ 1493707 w 2818145"/>
              <a:gd name="connsiteY13" fmla="*/ 3603172 h 3603172"/>
              <a:gd name="connsiteX14" fmla="*/ 1493707 w 2818145"/>
              <a:gd name="connsiteY14" fmla="*/ 3603172 h 3603172"/>
              <a:gd name="connsiteX15" fmla="*/ 426782 w 2818145"/>
              <a:gd name="connsiteY15" fmla="*/ 3603172 h 3603172"/>
              <a:gd name="connsiteX16" fmla="*/ 0 w 2818145"/>
              <a:gd name="connsiteY16" fmla="*/ 3176390 h 3603172"/>
              <a:gd name="connsiteX17" fmla="*/ 0 w 2818145"/>
              <a:gd name="connsiteY17" fmla="*/ 1501322 h 3603172"/>
              <a:gd name="connsiteX18" fmla="*/ 0 w 2818145"/>
              <a:gd name="connsiteY18" fmla="*/ 600529 h 3603172"/>
              <a:gd name="connsiteX19" fmla="*/ 0 w 2818145"/>
              <a:gd name="connsiteY19" fmla="*/ 600529 h 3603172"/>
              <a:gd name="connsiteX20" fmla="*/ 0 w 2818145"/>
              <a:gd name="connsiteY20" fmla="*/ 426782 h 3603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18145" h="3603172">
                <a:moveTo>
                  <a:pt x="0" y="426782"/>
                </a:moveTo>
                <a:cubicBezTo>
                  <a:pt x="0" y="191077"/>
                  <a:pt x="191077" y="0"/>
                  <a:pt x="426782" y="0"/>
                </a:cubicBezTo>
                <a:lnTo>
                  <a:pt x="1493707" y="0"/>
                </a:lnTo>
                <a:lnTo>
                  <a:pt x="1493707" y="0"/>
                </a:lnTo>
                <a:lnTo>
                  <a:pt x="2133867" y="0"/>
                </a:lnTo>
                <a:lnTo>
                  <a:pt x="2133858" y="0"/>
                </a:lnTo>
                <a:cubicBezTo>
                  <a:pt x="2369563" y="0"/>
                  <a:pt x="2560640" y="191077"/>
                  <a:pt x="2560640" y="426782"/>
                </a:cubicBezTo>
                <a:cubicBezTo>
                  <a:pt x="2562786" y="769106"/>
                  <a:pt x="2564933" y="1111430"/>
                  <a:pt x="2567079" y="1453754"/>
                </a:cubicBezTo>
                <a:cubicBezTo>
                  <a:pt x="2625131" y="1699983"/>
                  <a:pt x="2817778" y="1783842"/>
                  <a:pt x="2818145" y="1788653"/>
                </a:cubicBezTo>
                <a:cubicBezTo>
                  <a:pt x="2818512" y="1793464"/>
                  <a:pt x="2603557" y="1894658"/>
                  <a:pt x="2560640" y="2125947"/>
                </a:cubicBezTo>
                <a:lnTo>
                  <a:pt x="2560640" y="3176390"/>
                </a:lnTo>
                <a:cubicBezTo>
                  <a:pt x="2560640" y="3412095"/>
                  <a:pt x="2369563" y="3603172"/>
                  <a:pt x="2133858" y="3603172"/>
                </a:cubicBezTo>
                <a:lnTo>
                  <a:pt x="2133867" y="3603172"/>
                </a:lnTo>
                <a:lnTo>
                  <a:pt x="1493707" y="3603172"/>
                </a:lnTo>
                <a:lnTo>
                  <a:pt x="1493707" y="3603172"/>
                </a:lnTo>
                <a:lnTo>
                  <a:pt x="426782" y="3603172"/>
                </a:lnTo>
                <a:cubicBezTo>
                  <a:pt x="191077" y="3603172"/>
                  <a:pt x="0" y="3412095"/>
                  <a:pt x="0" y="3176390"/>
                </a:cubicBezTo>
                <a:lnTo>
                  <a:pt x="0" y="1501322"/>
                </a:lnTo>
                <a:lnTo>
                  <a:pt x="0" y="600529"/>
                </a:lnTo>
                <a:lnTo>
                  <a:pt x="0" y="600529"/>
                </a:lnTo>
                <a:lnTo>
                  <a:pt x="0" y="426782"/>
                </a:ln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  <p:sp>
        <p:nvSpPr>
          <p:cNvPr id="6" name="Tijdelijke aanduiding voor afbeelding 6"/>
          <p:cNvSpPr>
            <a:spLocks noGrp="1"/>
          </p:cNvSpPr>
          <p:nvPr>
            <p:ph type="pic" sz="quarter" idx="13"/>
          </p:nvPr>
        </p:nvSpPr>
        <p:spPr>
          <a:xfrm>
            <a:off x="3490250" y="539750"/>
            <a:ext cx="2797095" cy="3603172"/>
          </a:xfrm>
          <a:custGeom>
            <a:avLst/>
            <a:gdLst>
              <a:gd name="connsiteX0" fmla="*/ 0 w 2560640"/>
              <a:gd name="connsiteY0" fmla="*/ 426782 h 3603172"/>
              <a:gd name="connsiteX1" fmla="*/ 426782 w 2560640"/>
              <a:gd name="connsiteY1" fmla="*/ 0 h 3603172"/>
              <a:gd name="connsiteX2" fmla="*/ 426773 w 2560640"/>
              <a:gd name="connsiteY2" fmla="*/ 0 h 3603172"/>
              <a:gd name="connsiteX3" fmla="*/ 426773 w 2560640"/>
              <a:gd name="connsiteY3" fmla="*/ 0 h 3603172"/>
              <a:gd name="connsiteX4" fmla="*/ 1066933 w 2560640"/>
              <a:gd name="connsiteY4" fmla="*/ 0 h 3603172"/>
              <a:gd name="connsiteX5" fmla="*/ 2133858 w 2560640"/>
              <a:gd name="connsiteY5" fmla="*/ 0 h 3603172"/>
              <a:gd name="connsiteX6" fmla="*/ 2560640 w 2560640"/>
              <a:gd name="connsiteY6" fmla="*/ 426782 h 3603172"/>
              <a:gd name="connsiteX7" fmla="*/ 2560640 w 2560640"/>
              <a:gd name="connsiteY7" fmla="*/ 2101850 h 3603172"/>
              <a:gd name="connsiteX8" fmla="*/ 2560640 w 2560640"/>
              <a:gd name="connsiteY8" fmla="*/ 2101850 h 3603172"/>
              <a:gd name="connsiteX9" fmla="*/ 2560640 w 2560640"/>
              <a:gd name="connsiteY9" fmla="*/ 3002643 h 3603172"/>
              <a:gd name="connsiteX10" fmla="*/ 2560640 w 2560640"/>
              <a:gd name="connsiteY10" fmla="*/ 3176390 h 3603172"/>
              <a:gd name="connsiteX11" fmla="*/ 2133858 w 2560640"/>
              <a:gd name="connsiteY11" fmla="*/ 3603172 h 3603172"/>
              <a:gd name="connsiteX12" fmla="*/ 1066933 w 2560640"/>
              <a:gd name="connsiteY12" fmla="*/ 3603172 h 3603172"/>
              <a:gd name="connsiteX13" fmla="*/ 426773 w 2560640"/>
              <a:gd name="connsiteY13" fmla="*/ 3603172 h 3603172"/>
              <a:gd name="connsiteX14" fmla="*/ 426773 w 2560640"/>
              <a:gd name="connsiteY14" fmla="*/ 3603172 h 3603172"/>
              <a:gd name="connsiteX15" fmla="*/ 426782 w 2560640"/>
              <a:gd name="connsiteY15" fmla="*/ 3603172 h 3603172"/>
              <a:gd name="connsiteX16" fmla="*/ 0 w 2560640"/>
              <a:gd name="connsiteY16" fmla="*/ 3176390 h 3603172"/>
              <a:gd name="connsiteX17" fmla="*/ 0 w 2560640"/>
              <a:gd name="connsiteY17" fmla="*/ 3002643 h 3603172"/>
              <a:gd name="connsiteX18" fmla="*/ -225900 w 2560640"/>
              <a:gd name="connsiteY18" fmla="*/ 2370671 h 3603172"/>
              <a:gd name="connsiteX19" fmla="*/ 0 w 2560640"/>
              <a:gd name="connsiteY19" fmla="*/ 2101850 h 3603172"/>
              <a:gd name="connsiteX20" fmla="*/ 0 w 2560640"/>
              <a:gd name="connsiteY20" fmla="*/ 426782 h 3603172"/>
              <a:gd name="connsiteX0" fmla="*/ 225900 w 2786540"/>
              <a:gd name="connsiteY0" fmla="*/ 426782 h 3603172"/>
              <a:gd name="connsiteX1" fmla="*/ 652682 w 2786540"/>
              <a:gd name="connsiteY1" fmla="*/ 0 h 3603172"/>
              <a:gd name="connsiteX2" fmla="*/ 652673 w 2786540"/>
              <a:gd name="connsiteY2" fmla="*/ 0 h 3603172"/>
              <a:gd name="connsiteX3" fmla="*/ 652673 w 2786540"/>
              <a:gd name="connsiteY3" fmla="*/ 0 h 3603172"/>
              <a:gd name="connsiteX4" fmla="*/ 1292833 w 2786540"/>
              <a:gd name="connsiteY4" fmla="*/ 0 h 3603172"/>
              <a:gd name="connsiteX5" fmla="*/ 2359758 w 2786540"/>
              <a:gd name="connsiteY5" fmla="*/ 0 h 3603172"/>
              <a:gd name="connsiteX6" fmla="*/ 2786540 w 2786540"/>
              <a:gd name="connsiteY6" fmla="*/ 426782 h 3603172"/>
              <a:gd name="connsiteX7" fmla="*/ 2786540 w 2786540"/>
              <a:gd name="connsiteY7" fmla="*/ 2101850 h 3603172"/>
              <a:gd name="connsiteX8" fmla="*/ 2786540 w 2786540"/>
              <a:gd name="connsiteY8" fmla="*/ 2101850 h 3603172"/>
              <a:gd name="connsiteX9" fmla="*/ 2786540 w 2786540"/>
              <a:gd name="connsiteY9" fmla="*/ 3002643 h 3603172"/>
              <a:gd name="connsiteX10" fmla="*/ 2786540 w 2786540"/>
              <a:gd name="connsiteY10" fmla="*/ 3176390 h 3603172"/>
              <a:gd name="connsiteX11" fmla="*/ 2359758 w 2786540"/>
              <a:gd name="connsiteY11" fmla="*/ 3603172 h 3603172"/>
              <a:gd name="connsiteX12" fmla="*/ 1292833 w 2786540"/>
              <a:gd name="connsiteY12" fmla="*/ 3603172 h 3603172"/>
              <a:gd name="connsiteX13" fmla="*/ 652673 w 2786540"/>
              <a:gd name="connsiteY13" fmla="*/ 3603172 h 3603172"/>
              <a:gd name="connsiteX14" fmla="*/ 652673 w 2786540"/>
              <a:gd name="connsiteY14" fmla="*/ 3603172 h 3603172"/>
              <a:gd name="connsiteX15" fmla="*/ 652682 w 2786540"/>
              <a:gd name="connsiteY15" fmla="*/ 3603172 h 3603172"/>
              <a:gd name="connsiteX16" fmla="*/ 225900 w 2786540"/>
              <a:gd name="connsiteY16" fmla="*/ 3176390 h 3603172"/>
              <a:gd name="connsiteX17" fmla="*/ 225900 w 2786540"/>
              <a:gd name="connsiteY17" fmla="*/ 3002643 h 3603172"/>
              <a:gd name="connsiteX18" fmla="*/ 0 w 2786540"/>
              <a:gd name="connsiteY18" fmla="*/ 2370671 h 3603172"/>
              <a:gd name="connsiteX19" fmla="*/ 223764 w 2786540"/>
              <a:gd name="connsiteY19" fmla="*/ 2101850 h 3603172"/>
              <a:gd name="connsiteX20" fmla="*/ 225900 w 2786540"/>
              <a:gd name="connsiteY20" fmla="*/ 426782 h 3603172"/>
              <a:gd name="connsiteX0" fmla="*/ 225900 w 2786540"/>
              <a:gd name="connsiteY0" fmla="*/ 426782 h 3603172"/>
              <a:gd name="connsiteX1" fmla="*/ 652682 w 2786540"/>
              <a:gd name="connsiteY1" fmla="*/ 0 h 3603172"/>
              <a:gd name="connsiteX2" fmla="*/ 652673 w 2786540"/>
              <a:gd name="connsiteY2" fmla="*/ 0 h 3603172"/>
              <a:gd name="connsiteX3" fmla="*/ 652673 w 2786540"/>
              <a:gd name="connsiteY3" fmla="*/ 0 h 3603172"/>
              <a:gd name="connsiteX4" fmla="*/ 1292833 w 2786540"/>
              <a:gd name="connsiteY4" fmla="*/ 0 h 3603172"/>
              <a:gd name="connsiteX5" fmla="*/ 2359758 w 2786540"/>
              <a:gd name="connsiteY5" fmla="*/ 0 h 3603172"/>
              <a:gd name="connsiteX6" fmla="*/ 2786540 w 2786540"/>
              <a:gd name="connsiteY6" fmla="*/ 426782 h 3603172"/>
              <a:gd name="connsiteX7" fmla="*/ 2786540 w 2786540"/>
              <a:gd name="connsiteY7" fmla="*/ 2101850 h 3603172"/>
              <a:gd name="connsiteX8" fmla="*/ 2786540 w 2786540"/>
              <a:gd name="connsiteY8" fmla="*/ 2101850 h 3603172"/>
              <a:gd name="connsiteX9" fmla="*/ 2786540 w 2786540"/>
              <a:gd name="connsiteY9" fmla="*/ 3002643 h 3603172"/>
              <a:gd name="connsiteX10" fmla="*/ 2786540 w 2786540"/>
              <a:gd name="connsiteY10" fmla="*/ 3176390 h 3603172"/>
              <a:gd name="connsiteX11" fmla="*/ 2359758 w 2786540"/>
              <a:gd name="connsiteY11" fmla="*/ 3603172 h 3603172"/>
              <a:gd name="connsiteX12" fmla="*/ 1292833 w 2786540"/>
              <a:gd name="connsiteY12" fmla="*/ 3603172 h 3603172"/>
              <a:gd name="connsiteX13" fmla="*/ 652673 w 2786540"/>
              <a:gd name="connsiteY13" fmla="*/ 3603172 h 3603172"/>
              <a:gd name="connsiteX14" fmla="*/ 652673 w 2786540"/>
              <a:gd name="connsiteY14" fmla="*/ 3603172 h 3603172"/>
              <a:gd name="connsiteX15" fmla="*/ 652682 w 2786540"/>
              <a:gd name="connsiteY15" fmla="*/ 3603172 h 3603172"/>
              <a:gd name="connsiteX16" fmla="*/ 225900 w 2786540"/>
              <a:gd name="connsiteY16" fmla="*/ 3176390 h 3603172"/>
              <a:gd name="connsiteX17" fmla="*/ 225900 w 2786540"/>
              <a:gd name="connsiteY17" fmla="*/ 3002643 h 3603172"/>
              <a:gd name="connsiteX18" fmla="*/ 0 w 2786540"/>
              <a:gd name="connsiteY18" fmla="*/ 2370671 h 3603172"/>
              <a:gd name="connsiteX19" fmla="*/ 225900 w 2786540"/>
              <a:gd name="connsiteY19" fmla="*/ 1475870 h 3603172"/>
              <a:gd name="connsiteX20" fmla="*/ 225900 w 2786540"/>
              <a:gd name="connsiteY20" fmla="*/ 426782 h 3603172"/>
              <a:gd name="connsiteX0" fmla="*/ 264356 w 2824996"/>
              <a:gd name="connsiteY0" fmla="*/ 426782 h 3603172"/>
              <a:gd name="connsiteX1" fmla="*/ 691138 w 2824996"/>
              <a:gd name="connsiteY1" fmla="*/ 0 h 3603172"/>
              <a:gd name="connsiteX2" fmla="*/ 691129 w 2824996"/>
              <a:gd name="connsiteY2" fmla="*/ 0 h 3603172"/>
              <a:gd name="connsiteX3" fmla="*/ 691129 w 2824996"/>
              <a:gd name="connsiteY3" fmla="*/ 0 h 3603172"/>
              <a:gd name="connsiteX4" fmla="*/ 1331289 w 2824996"/>
              <a:gd name="connsiteY4" fmla="*/ 0 h 3603172"/>
              <a:gd name="connsiteX5" fmla="*/ 2398214 w 2824996"/>
              <a:gd name="connsiteY5" fmla="*/ 0 h 3603172"/>
              <a:gd name="connsiteX6" fmla="*/ 2824996 w 2824996"/>
              <a:gd name="connsiteY6" fmla="*/ 426782 h 3603172"/>
              <a:gd name="connsiteX7" fmla="*/ 2824996 w 2824996"/>
              <a:gd name="connsiteY7" fmla="*/ 2101850 h 3603172"/>
              <a:gd name="connsiteX8" fmla="*/ 2824996 w 2824996"/>
              <a:gd name="connsiteY8" fmla="*/ 2101850 h 3603172"/>
              <a:gd name="connsiteX9" fmla="*/ 2824996 w 2824996"/>
              <a:gd name="connsiteY9" fmla="*/ 3002643 h 3603172"/>
              <a:gd name="connsiteX10" fmla="*/ 2824996 w 2824996"/>
              <a:gd name="connsiteY10" fmla="*/ 3176390 h 3603172"/>
              <a:gd name="connsiteX11" fmla="*/ 2398214 w 2824996"/>
              <a:gd name="connsiteY11" fmla="*/ 3603172 h 3603172"/>
              <a:gd name="connsiteX12" fmla="*/ 1331289 w 2824996"/>
              <a:gd name="connsiteY12" fmla="*/ 3603172 h 3603172"/>
              <a:gd name="connsiteX13" fmla="*/ 691129 w 2824996"/>
              <a:gd name="connsiteY13" fmla="*/ 3603172 h 3603172"/>
              <a:gd name="connsiteX14" fmla="*/ 691129 w 2824996"/>
              <a:gd name="connsiteY14" fmla="*/ 3603172 h 3603172"/>
              <a:gd name="connsiteX15" fmla="*/ 691138 w 2824996"/>
              <a:gd name="connsiteY15" fmla="*/ 3603172 h 3603172"/>
              <a:gd name="connsiteX16" fmla="*/ 264356 w 2824996"/>
              <a:gd name="connsiteY16" fmla="*/ 3176390 h 3603172"/>
              <a:gd name="connsiteX17" fmla="*/ 264356 w 2824996"/>
              <a:gd name="connsiteY17" fmla="*/ 3002643 h 3603172"/>
              <a:gd name="connsiteX18" fmla="*/ 0 w 2824996"/>
              <a:gd name="connsiteY18" fmla="*/ 1791693 h 3603172"/>
              <a:gd name="connsiteX19" fmla="*/ 264356 w 2824996"/>
              <a:gd name="connsiteY19" fmla="*/ 1475870 h 3603172"/>
              <a:gd name="connsiteX20" fmla="*/ 264356 w 2824996"/>
              <a:gd name="connsiteY20" fmla="*/ 426782 h 3603172"/>
              <a:gd name="connsiteX0" fmla="*/ 264356 w 2824996"/>
              <a:gd name="connsiteY0" fmla="*/ 426782 h 3603172"/>
              <a:gd name="connsiteX1" fmla="*/ 691138 w 2824996"/>
              <a:gd name="connsiteY1" fmla="*/ 0 h 3603172"/>
              <a:gd name="connsiteX2" fmla="*/ 691129 w 2824996"/>
              <a:gd name="connsiteY2" fmla="*/ 0 h 3603172"/>
              <a:gd name="connsiteX3" fmla="*/ 691129 w 2824996"/>
              <a:gd name="connsiteY3" fmla="*/ 0 h 3603172"/>
              <a:gd name="connsiteX4" fmla="*/ 1331289 w 2824996"/>
              <a:gd name="connsiteY4" fmla="*/ 0 h 3603172"/>
              <a:gd name="connsiteX5" fmla="*/ 2398214 w 2824996"/>
              <a:gd name="connsiteY5" fmla="*/ 0 h 3603172"/>
              <a:gd name="connsiteX6" fmla="*/ 2824996 w 2824996"/>
              <a:gd name="connsiteY6" fmla="*/ 426782 h 3603172"/>
              <a:gd name="connsiteX7" fmla="*/ 2824996 w 2824996"/>
              <a:gd name="connsiteY7" fmla="*/ 2101850 h 3603172"/>
              <a:gd name="connsiteX8" fmla="*/ 2824996 w 2824996"/>
              <a:gd name="connsiteY8" fmla="*/ 2101850 h 3603172"/>
              <a:gd name="connsiteX9" fmla="*/ 2824996 w 2824996"/>
              <a:gd name="connsiteY9" fmla="*/ 3002643 h 3603172"/>
              <a:gd name="connsiteX10" fmla="*/ 2824996 w 2824996"/>
              <a:gd name="connsiteY10" fmla="*/ 3176390 h 3603172"/>
              <a:gd name="connsiteX11" fmla="*/ 2398214 w 2824996"/>
              <a:gd name="connsiteY11" fmla="*/ 3603172 h 3603172"/>
              <a:gd name="connsiteX12" fmla="*/ 1331289 w 2824996"/>
              <a:gd name="connsiteY12" fmla="*/ 3603172 h 3603172"/>
              <a:gd name="connsiteX13" fmla="*/ 691129 w 2824996"/>
              <a:gd name="connsiteY13" fmla="*/ 3603172 h 3603172"/>
              <a:gd name="connsiteX14" fmla="*/ 691129 w 2824996"/>
              <a:gd name="connsiteY14" fmla="*/ 3603172 h 3603172"/>
              <a:gd name="connsiteX15" fmla="*/ 691138 w 2824996"/>
              <a:gd name="connsiteY15" fmla="*/ 3603172 h 3603172"/>
              <a:gd name="connsiteX16" fmla="*/ 264356 w 2824996"/>
              <a:gd name="connsiteY16" fmla="*/ 3176390 h 3603172"/>
              <a:gd name="connsiteX17" fmla="*/ 257947 w 2824996"/>
              <a:gd name="connsiteY17" fmla="*/ 2171565 h 3603172"/>
              <a:gd name="connsiteX18" fmla="*/ 0 w 2824996"/>
              <a:gd name="connsiteY18" fmla="*/ 1791693 h 3603172"/>
              <a:gd name="connsiteX19" fmla="*/ 264356 w 2824996"/>
              <a:gd name="connsiteY19" fmla="*/ 1475870 h 3603172"/>
              <a:gd name="connsiteX20" fmla="*/ 264356 w 2824996"/>
              <a:gd name="connsiteY20" fmla="*/ 426782 h 3603172"/>
              <a:gd name="connsiteX0" fmla="*/ 264356 w 2824996"/>
              <a:gd name="connsiteY0" fmla="*/ 426782 h 3603172"/>
              <a:gd name="connsiteX1" fmla="*/ 691138 w 2824996"/>
              <a:gd name="connsiteY1" fmla="*/ 0 h 3603172"/>
              <a:gd name="connsiteX2" fmla="*/ 691129 w 2824996"/>
              <a:gd name="connsiteY2" fmla="*/ 0 h 3603172"/>
              <a:gd name="connsiteX3" fmla="*/ 691129 w 2824996"/>
              <a:gd name="connsiteY3" fmla="*/ 0 h 3603172"/>
              <a:gd name="connsiteX4" fmla="*/ 1331289 w 2824996"/>
              <a:gd name="connsiteY4" fmla="*/ 0 h 3603172"/>
              <a:gd name="connsiteX5" fmla="*/ 2398214 w 2824996"/>
              <a:gd name="connsiteY5" fmla="*/ 0 h 3603172"/>
              <a:gd name="connsiteX6" fmla="*/ 2824996 w 2824996"/>
              <a:gd name="connsiteY6" fmla="*/ 426782 h 3603172"/>
              <a:gd name="connsiteX7" fmla="*/ 2824996 w 2824996"/>
              <a:gd name="connsiteY7" fmla="*/ 2101850 h 3603172"/>
              <a:gd name="connsiteX8" fmla="*/ 2824996 w 2824996"/>
              <a:gd name="connsiteY8" fmla="*/ 2101850 h 3603172"/>
              <a:gd name="connsiteX9" fmla="*/ 2824996 w 2824996"/>
              <a:gd name="connsiteY9" fmla="*/ 3002643 h 3603172"/>
              <a:gd name="connsiteX10" fmla="*/ 2824996 w 2824996"/>
              <a:gd name="connsiteY10" fmla="*/ 3176390 h 3603172"/>
              <a:gd name="connsiteX11" fmla="*/ 2398214 w 2824996"/>
              <a:gd name="connsiteY11" fmla="*/ 3603172 h 3603172"/>
              <a:gd name="connsiteX12" fmla="*/ 1331289 w 2824996"/>
              <a:gd name="connsiteY12" fmla="*/ 3603172 h 3603172"/>
              <a:gd name="connsiteX13" fmla="*/ 691129 w 2824996"/>
              <a:gd name="connsiteY13" fmla="*/ 3603172 h 3603172"/>
              <a:gd name="connsiteX14" fmla="*/ 691129 w 2824996"/>
              <a:gd name="connsiteY14" fmla="*/ 3603172 h 3603172"/>
              <a:gd name="connsiteX15" fmla="*/ 691138 w 2824996"/>
              <a:gd name="connsiteY15" fmla="*/ 3603172 h 3603172"/>
              <a:gd name="connsiteX16" fmla="*/ 264356 w 2824996"/>
              <a:gd name="connsiteY16" fmla="*/ 3176390 h 3603172"/>
              <a:gd name="connsiteX17" fmla="*/ 262220 w 2824996"/>
              <a:gd name="connsiteY17" fmla="*/ 2173702 h 3603172"/>
              <a:gd name="connsiteX18" fmla="*/ 0 w 2824996"/>
              <a:gd name="connsiteY18" fmla="*/ 1791693 h 3603172"/>
              <a:gd name="connsiteX19" fmla="*/ 264356 w 2824996"/>
              <a:gd name="connsiteY19" fmla="*/ 1475870 h 3603172"/>
              <a:gd name="connsiteX20" fmla="*/ 264356 w 2824996"/>
              <a:gd name="connsiteY20" fmla="*/ 426782 h 3603172"/>
              <a:gd name="connsiteX0" fmla="*/ 279902 w 2840542"/>
              <a:gd name="connsiteY0" fmla="*/ 426782 h 3603172"/>
              <a:gd name="connsiteX1" fmla="*/ 706684 w 2840542"/>
              <a:gd name="connsiteY1" fmla="*/ 0 h 3603172"/>
              <a:gd name="connsiteX2" fmla="*/ 706675 w 2840542"/>
              <a:gd name="connsiteY2" fmla="*/ 0 h 3603172"/>
              <a:gd name="connsiteX3" fmla="*/ 706675 w 2840542"/>
              <a:gd name="connsiteY3" fmla="*/ 0 h 3603172"/>
              <a:gd name="connsiteX4" fmla="*/ 1346835 w 2840542"/>
              <a:gd name="connsiteY4" fmla="*/ 0 h 3603172"/>
              <a:gd name="connsiteX5" fmla="*/ 2413760 w 2840542"/>
              <a:gd name="connsiteY5" fmla="*/ 0 h 3603172"/>
              <a:gd name="connsiteX6" fmla="*/ 2840542 w 2840542"/>
              <a:gd name="connsiteY6" fmla="*/ 426782 h 3603172"/>
              <a:gd name="connsiteX7" fmla="*/ 2840542 w 2840542"/>
              <a:gd name="connsiteY7" fmla="*/ 2101850 h 3603172"/>
              <a:gd name="connsiteX8" fmla="*/ 2840542 w 2840542"/>
              <a:gd name="connsiteY8" fmla="*/ 2101850 h 3603172"/>
              <a:gd name="connsiteX9" fmla="*/ 2840542 w 2840542"/>
              <a:gd name="connsiteY9" fmla="*/ 3002643 h 3603172"/>
              <a:gd name="connsiteX10" fmla="*/ 2840542 w 2840542"/>
              <a:gd name="connsiteY10" fmla="*/ 3176390 h 3603172"/>
              <a:gd name="connsiteX11" fmla="*/ 2413760 w 2840542"/>
              <a:gd name="connsiteY11" fmla="*/ 3603172 h 3603172"/>
              <a:gd name="connsiteX12" fmla="*/ 1346835 w 2840542"/>
              <a:gd name="connsiteY12" fmla="*/ 3603172 h 3603172"/>
              <a:gd name="connsiteX13" fmla="*/ 706675 w 2840542"/>
              <a:gd name="connsiteY13" fmla="*/ 3603172 h 3603172"/>
              <a:gd name="connsiteX14" fmla="*/ 706675 w 2840542"/>
              <a:gd name="connsiteY14" fmla="*/ 3603172 h 3603172"/>
              <a:gd name="connsiteX15" fmla="*/ 706684 w 2840542"/>
              <a:gd name="connsiteY15" fmla="*/ 3603172 h 3603172"/>
              <a:gd name="connsiteX16" fmla="*/ 279902 w 2840542"/>
              <a:gd name="connsiteY16" fmla="*/ 3176390 h 3603172"/>
              <a:gd name="connsiteX17" fmla="*/ 277766 w 2840542"/>
              <a:gd name="connsiteY17" fmla="*/ 2173702 h 3603172"/>
              <a:gd name="connsiteX18" fmla="*/ 15546 w 2840542"/>
              <a:gd name="connsiteY18" fmla="*/ 1791693 h 3603172"/>
              <a:gd name="connsiteX19" fmla="*/ 279902 w 2840542"/>
              <a:gd name="connsiteY19" fmla="*/ 1475870 h 3603172"/>
              <a:gd name="connsiteX20" fmla="*/ 279902 w 2840542"/>
              <a:gd name="connsiteY20" fmla="*/ 426782 h 3603172"/>
              <a:gd name="connsiteX0" fmla="*/ 264369 w 2825009"/>
              <a:gd name="connsiteY0" fmla="*/ 426782 h 3603172"/>
              <a:gd name="connsiteX1" fmla="*/ 691151 w 2825009"/>
              <a:gd name="connsiteY1" fmla="*/ 0 h 3603172"/>
              <a:gd name="connsiteX2" fmla="*/ 691142 w 2825009"/>
              <a:gd name="connsiteY2" fmla="*/ 0 h 3603172"/>
              <a:gd name="connsiteX3" fmla="*/ 691142 w 2825009"/>
              <a:gd name="connsiteY3" fmla="*/ 0 h 3603172"/>
              <a:gd name="connsiteX4" fmla="*/ 1331302 w 2825009"/>
              <a:gd name="connsiteY4" fmla="*/ 0 h 3603172"/>
              <a:gd name="connsiteX5" fmla="*/ 2398227 w 2825009"/>
              <a:gd name="connsiteY5" fmla="*/ 0 h 3603172"/>
              <a:gd name="connsiteX6" fmla="*/ 2825009 w 2825009"/>
              <a:gd name="connsiteY6" fmla="*/ 426782 h 3603172"/>
              <a:gd name="connsiteX7" fmla="*/ 2825009 w 2825009"/>
              <a:gd name="connsiteY7" fmla="*/ 2101850 h 3603172"/>
              <a:gd name="connsiteX8" fmla="*/ 2825009 w 2825009"/>
              <a:gd name="connsiteY8" fmla="*/ 2101850 h 3603172"/>
              <a:gd name="connsiteX9" fmla="*/ 2825009 w 2825009"/>
              <a:gd name="connsiteY9" fmla="*/ 3002643 h 3603172"/>
              <a:gd name="connsiteX10" fmla="*/ 2825009 w 2825009"/>
              <a:gd name="connsiteY10" fmla="*/ 3176390 h 3603172"/>
              <a:gd name="connsiteX11" fmla="*/ 2398227 w 2825009"/>
              <a:gd name="connsiteY11" fmla="*/ 3603172 h 3603172"/>
              <a:gd name="connsiteX12" fmla="*/ 1331302 w 2825009"/>
              <a:gd name="connsiteY12" fmla="*/ 3603172 h 3603172"/>
              <a:gd name="connsiteX13" fmla="*/ 691142 w 2825009"/>
              <a:gd name="connsiteY13" fmla="*/ 3603172 h 3603172"/>
              <a:gd name="connsiteX14" fmla="*/ 691142 w 2825009"/>
              <a:gd name="connsiteY14" fmla="*/ 3603172 h 3603172"/>
              <a:gd name="connsiteX15" fmla="*/ 691151 w 2825009"/>
              <a:gd name="connsiteY15" fmla="*/ 3603172 h 3603172"/>
              <a:gd name="connsiteX16" fmla="*/ 264369 w 2825009"/>
              <a:gd name="connsiteY16" fmla="*/ 3176390 h 3603172"/>
              <a:gd name="connsiteX17" fmla="*/ 262233 w 2825009"/>
              <a:gd name="connsiteY17" fmla="*/ 2173702 h 3603172"/>
              <a:gd name="connsiteX18" fmla="*/ 13 w 2825009"/>
              <a:gd name="connsiteY18" fmla="*/ 1791693 h 3603172"/>
              <a:gd name="connsiteX19" fmla="*/ 264369 w 2825009"/>
              <a:gd name="connsiteY19" fmla="*/ 1475870 h 3603172"/>
              <a:gd name="connsiteX20" fmla="*/ 264369 w 2825009"/>
              <a:gd name="connsiteY20" fmla="*/ 426782 h 3603172"/>
              <a:gd name="connsiteX0" fmla="*/ 264369 w 2825009"/>
              <a:gd name="connsiteY0" fmla="*/ 426782 h 3603172"/>
              <a:gd name="connsiteX1" fmla="*/ 691151 w 2825009"/>
              <a:gd name="connsiteY1" fmla="*/ 0 h 3603172"/>
              <a:gd name="connsiteX2" fmla="*/ 691142 w 2825009"/>
              <a:gd name="connsiteY2" fmla="*/ 0 h 3603172"/>
              <a:gd name="connsiteX3" fmla="*/ 691142 w 2825009"/>
              <a:gd name="connsiteY3" fmla="*/ 0 h 3603172"/>
              <a:gd name="connsiteX4" fmla="*/ 1331302 w 2825009"/>
              <a:gd name="connsiteY4" fmla="*/ 0 h 3603172"/>
              <a:gd name="connsiteX5" fmla="*/ 2398227 w 2825009"/>
              <a:gd name="connsiteY5" fmla="*/ 0 h 3603172"/>
              <a:gd name="connsiteX6" fmla="*/ 2825009 w 2825009"/>
              <a:gd name="connsiteY6" fmla="*/ 426782 h 3603172"/>
              <a:gd name="connsiteX7" fmla="*/ 2825009 w 2825009"/>
              <a:gd name="connsiteY7" fmla="*/ 2101850 h 3603172"/>
              <a:gd name="connsiteX8" fmla="*/ 2825009 w 2825009"/>
              <a:gd name="connsiteY8" fmla="*/ 2101850 h 3603172"/>
              <a:gd name="connsiteX9" fmla="*/ 2825009 w 2825009"/>
              <a:gd name="connsiteY9" fmla="*/ 3002643 h 3603172"/>
              <a:gd name="connsiteX10" fmla="*/ 2825009 w 2825009"/>
              <a:gd name="connsiteY10" fmla="*/ 3176390 h 3603172"/>
              <a:gd name="connsiteX11" fmla="*/ 2398227 w 2825009"/>
              <a:gd name="connsiteY11" fmla="*/ 3603172 h 3603172"/>
              <a:gd name="connsiteX12" fmla="*/ 1331302 w 2825009"/>
              <a:gd name="connsiteY12" fmla="*/ 3603172 h 3603172"/>
              <a:gd name="connsiteX13" fmla="*/ 691142 w 2825009"/>
              <a:gd name="connsiteY13" fmla="*/ 3603172 h 3603172"/>
              <a:gd name="connsiteX14" fmla="*/ 691142 w 2825009"/>
              <a:gd name="connsiteY14" fmla="*/ 3603172 h 3603172"/>
              <a:gd name="connsiteX15" fmla="*/ 691151 w 2825009"/>
              <a:gd name="connsiteY15" fmla="*/ 3603172 h 3603172"/>
              <a:gd name="connsiteX16" fmla="*/ 264369 w 2825009"/>
              <a:gd name="connsiteY16" fmla="*/ 3176390 h 3603172"/>
              <a:gd name="connsiteX17" fmla="*/ 262233 w 2825009"/>
              <a:gd name="connsiteY17" fmla="*/ 2173702 h 3603172"/>
              <a:gd name="connsiteX18" fmla="*/ 13 w 2825009"/>
              <a:gd name="connsiteY18" fmla="*/ 1791693 h 3603172"/>
              <a:gd name="connsiteX19" fmla="*/ 264369 w 2825009"/>
              <a:gd name="connsiteY19" fmla="*/ 1475870 h 3603172"/>
              <a:gd name="connsiteX20" fmla="*/ 264369 w 2825009"/>
              <a:gd name="connsiteY20" fmla="*/ 426782 h 3603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25009" h="3603172">
                <a:moveTo>
                  <a:pt x="264369" y="426782"/>
                </a:moveTo>
                <a:cubicBezTo>
                  <a:pt x="264369" y="191077"/>
                  <a:pt x="455446" y="0"/>
                  <a:pt x="691151" y="0"/>
                </a:cubicBezTo>
                <a:lnTo>
                  <a:pt x="691142" y="0"/>
                </a:lnTo>
                <a:lnTo>
                  <a:pt x="691142" y="0"/>
                </a:lnTo>
                <a:lnTo>
                  <a:pt x="1331302" y="0"/>
                </a:lnTo>
                <a:lnTo>
                  <a:pt x="2398227" y="0"/>
                </a:lnTo>
                <a:cubicBezTo>
                  <a:pt x="2633932" y="0"/>
                  <a:pt x="2825009" y="191077"/>
                  <a:pt x="2825009" y="426782"/>
                </a:cubicBezTo>
                <a:lnTo>
                  <a:pt x="2825009" y="2101850"/>
                </a:lnTo>
                <a:lnTo>
                  <a:pt x="2825009" y="2101850"/>
                </a:lnTo>
                <a:lnTo>
                  <a:pt x="2825009" y="3002643"/>
                </a:lnTo>
                <a:lnTo>
                  <a:pt x="2825009" y="3176390"/>
                </a:lnTo>
                <a:cubicBezTo>
                  <a:pt x="2825009" y="3412095"/>
                  <a:pt x="2633932" y="3603172"/>
                  <a:pt x="2398227" y="3603172"/>
                </a:cubicBezTo>
                <a:lnTo>
                  <a:pt x="1331302" y="3603172"/>
                </a:lnTo>
                <a:lnTo>
                  <a:pt x="691142" y="3603172"/>
                </a:lnTo>
                <a:lnTo>
                  <a:pt x="691142" y="3603172"/>
                </a:lnTo>
                <a:lnTo>
                  <a:pt x="691151" y="3603172"/>
                </a:lnTo>
                <a:cubicBezTo>
                  <a:pt x="455446" y="3603172"/>
                  <a:pt x="264369" y="3412095"/>
                  <a:pt x="264369" y="3176390"/>
                </a:cubicBezTo>
                <a:cubicBezTo>
                  <a:pt x="262233" y="2841448"/>
                  <a:pt x="264369" y="2508644"/>
                  <a:pt x="262233" y="2173702"/>
                </a:cubicBezTo>
                <a:cubicBezTo>
                  <a:pt x="243192" y="1907497"/>
                  <a:pt x="1962" y="1790842"/>
                  <a:pt x="13" y="1791693"/>
                </a:cubicBezTo>
                <a:cubicBezTo>
                  <a:pt x="-1936" y="1792544"/>
                  <a:pt x="220310" y="1703355"/>
                  <a:pt x="264369" y="1475870"/>
                </a:cubicBezTo>
                <a:lnTo>
                  <a:pt x="264369" y="426782"/>
                </a:ln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6441755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111122" y="292100"/>
            <a:ext cx="4460221" cy="5780314"/>
          </a:xfrm>
          <a:custGeom>
            <a:avLst/>
            <a:gdLst>
              <a:gd name="connsiteX0" fmla="*/ 0 w 4161619"/>
              <a:gd name="connsiteY0" fmla="*/ 693617 h 5780314"/>
              <a:gd name="connsiteX1" fmla="*/ 693617 w 4161619"/>
              <a:gd name="connsiteY1" fmla="*/ 0 h 5780314"/>
              <a:gd name="connsiteX2" fmla="*/ 2427611 w 4161619"/>
              <a:gd name="connsiteY2" fmla="*/ 0 h 5780314"/>
              <a:gd name="connsiteX3" fmla="*/ 2427611 w 4161619"/>
              <a:gd name="connsiteY3" fmla="*/ 0 h 5780314"/>
              <a:gd name="connsiteX4" fmla="*/ 3468016 w 4161619"/>
              <a:gd name="connsiteY4" fmla="*/ 0 h 5780314"/>
              <a:gd name="connsiteX5" fmla="*/ 3468002 w 4161619"/>
              <a:gd name="connsiteY5" fmla="*/ 0 h 5780314"/>
              <a:gd name="connsiteX6" fmla="*/ 4161619 w 4161619"/>
              <a:gd name="connsiteY6" fmla="*/ 693617 h 5780314"/>
              <a:gd name="connsiteX7" fmla="*/ 4161619 w 4161619"/>
              <a:gd name="connsiteY7" fmla="*/ 3371850 h 5780314"/>
              <a:gd name="connsiteX8" fmla="*/ 4630342 w 4161619"/>
              <a:gd name="connsiteY8" fmla="*/ 3144491 h 5780314"/>
              <a:gd name="connsiteX9" fmla="*/ 4161619 w 4161619"/>
              <a:gd name="connsiteY9" fmla="*/ 4816928 h 5780314"/>
              <a:gd name="connsiteX10" fmla="*/ 4161619 w 4161619"/>
              <a:gd name="connsiteY10" fmla="*/ 5086697 h 5780314"/>
              <a:gd name="connsiteX11" fmla="*/ 3468002 w 4161619"/>
              <a:gd name="connsiteY11" fmla="*/ 5780314 h 5780314"/>
              <a:gd name="connsiteX12" fmla="*/ 3468016 w 4161619"/>
              <a:gd name="connsiteY12" fmla="*/ 5780314 h 5780314"/>
              <a:gd name="connsiteX13" fmla="*/ 2427611 w 4161619"/>
              <a:gd name="connsiteY13" fmla="*/ 5780314 h 5780314"/>
              <a:gd name="connsiteX14" fmla="*/ 2427611 w 4161619"/>
              <a:gd name="connsiteY14" fmla="*/ 5780314 h 5780314"/>
              <a:gd name="connsiteX15" fmla="*/ 693617 w 4161619"/>
              <a:gd name="connsiteY15" fmla="*/ 5780314 h 5780314"/>
              <a:gd name="connsiteX16" fmla="*/ 0 w 4161619"/>
              <a:gd name="connsiteY16" fmla="*/ 5086697 h 5780314"/>
              <a:gd name="connsiteX17" fmla="*/ 0 w 4161619"/>
              <a:gd name="connsiteY17" fmla="*/ 4816928 h 5780314"/>
              <a:gd name="connsiteX18" fmla="*/ 0 w 4161619"/>
              <a:gd name="connsiteY18" fmla="*/ 3371850 h 5780314"/>
              <a:gd name="connsiteX19" fmla="*/ 0 w 4161619"/>
              <a:gd name="connsiteY19" fmla="*/ 3371850 h 5780314"/>
              <a:gd name="connsiteX20" fmla="*/ 0 w 4161619"/>
              <a:gd name="connsiteY20" fmla="*/ 693617 h 5780314"/>
              <a:gd name="connsiteX0" fmla="*/ 0 w 4630342"/>
              <a:gd name="connsiteY0" fmla="*/ 693617 h 5780314"/>
              <a:gd name="connsiteX1" fmla="*/ 693617 w 4630342"/>
              <a:gd name="connsiteY1" fmla="*/ 0 h 5780314"/>
              <a:gd name="connsiteX2" fmla="*/ 2427611 w 4630342"/>
              <a:gd name="connsiteY2" fmla="*/ 0 h 5780314"/>
              <a:gd name="connsiteX3" fmla="*/ 2427611 w 4630342"/>
              <a:gd name="connsiteY3" fmla="*/ 0 h 5780314"/>
              <a:gd name="connsiteX4" fmla="*/ 3468016 w 4630342"/>
              <a:gd name="connsiteY4" fmla="*/ 0 h 5780314"/>
              <a:gd name="connsiteX5" fmla="*/ 3468002 w 4630342"/>
              <a:gd name="connsiteY5" fmla="*/ 0 h 5780314"/>
              <a:gd name="connsiteX6" fmla="*/ 4161619 w 4630342"/>
              <a:gd name="connsiteY6" fmla="*/ 693617 h 5780314"/>
              <a:gd name="connsiteX7" fmla="*/ 4161619 w 4630342"/>
              <a:gd name="connsiteY7" fmla="*/ 3371850 h 5780314"/>
              <a:gd name="connsiteX8" fmla="*/ 4630342 w 4630342"/>
              <a:gd name="connsiteY8" fmla="*/ 3144491 h 5780314"/>
              <a:gd name="connsiteX9" fmla="*/ 4164598 w 4630342"/>
              <a:gd name="connsiteY9" fmla="*/ 3589786 h 5780314"/>
              <a:gd name="connsiteX10" fmla="*/ 4161619 w 4630342"/>
              <a:gd name="connsiteY10" fmla="*/ 5086697 h 5780314"/>
              <a:gd name="connsiteX11" fmla="*/ 3468002 w 4630342"/>
              <a:gd name="connsiteY11" fmla="*/ 5780314 h 5780314"/>
              <a:gd name="connsiteX12" fmla="*/ 3468016 w 4630342"/>
              <a:gd name="connsiteY12" fmla="*/ 5780314 h 5780314"/>
              <a:gd name="connsiteX13" fmla="*/ 2427611 w 4630342"/>
              <a:gd name="connsiteY13" fmla="*/ 5780314 h 5780314"/>
              <a:gd name="connsiteX14" fmla="*/ 2427611 w 4630342"/>
              <a:gd name="connsiteY14" fmla="*/ 5780314 h 5780314"/>
              <a:gd name="connsiteX15" fmla="*/ 693617 w 4630342"/>
              <a:gd name="connsiteY15" fmla="*/ 5780314 h 5780314"/>
              <a:gd name="connsiteX16" fmla="*/ 0 w 4630342"/>
              <a:gd name="connsiteY16" fmla="*/ 5086697 h 5780314"/>
              <a:gd name="connsiteX17" fmla="*/ 0 w 4630342"/>
              <a:gd name="connsiteY17" fmla="*/ 4816928 h 5780314"/>
              <a:gd name="connsiteX18" fmla="*/ 0 w 4630342"/>
              <a:gd name="connsiteY18" fmla="*/ 3371850 h 5780314"/>
              <a:gd name="connsiteX19" fmla="*/ 0 w 4630342"/>
              <a:gd name="connsiteY19" fmla="*/ 3371850 h 5780314"/>
              <a:gd name="connsiteX20" fmla="*/ 0 w 4630342"/>
              <a:gd name="connsiteY20" fmla="*/ 693617 h 5780314"/>
              <a:gd name="connsiteX0" fmla="*/ 0 w 4630342"/>
              <a:gd name="connsiteY0" fmla="*/ 693617 h 5780314"/>
              <a:gd name="connsiteX1" fmla="*/ 693617 w 4630342"/>
              <a:gd name="connsiteY1" fmla="*/ 0 h 5780314"/>
              <a:gd name="connsiteX2" fmla="*/ 2427611 w 4630342"/>
              <a:gd name="connsiteY2" fmla="*/ 0 h 5780314"/>
              <a:gd name="connsiteX3" fmla="*/ 2427611 w 4630342"/>
              <a:gd name="connsiteY3" fmla="*/ 0 h 5780314"/>
              <a:gd name="connsiteX4" fmla="*/ 3468016 w 4630342"/>
              <a:gd name="connsiteY4" fmla="*/ 0 h 5780314"/>
              <a:gd name="connsiteX5" fmla="*/ 3468002 w 4630342"/>
              <a:gd name="connsiteY5" fmla="*/ 0 h 5780314"/>
              <a:gd name="connsiteX6" fmla="*/ 4161619 w 4630342"/>
              <a:gd name="connsiteY6" fmla="*/ 693617 h 5780314"/>
              <a:gd name="connsiteX7" fmla="*/ 4161619 w 4630342"/>
              <a:gd name="connsiteY7" fmla="*/ 2478715 h 5780314"/>
              <a:gd name="connsiteX8" fmla="*/ 4630342 w 4630342"/>
              <a:gd name="connsiteY8" fmla="*/ 3144491 h 5780314"/>
              <a:gd name="connsiteX9" fmla="*/ 4164598 w 4630342"/>
              <a:gd name="connsiteY9" fmla="*/ 3589786 h 5780314"/>
              <a:gd name="connsiteX10" fmla="*/ 4161619 w 4630342"/>
              <a:gd name="connsiteY10" fmla="*/ 5086697 h 5780314"/>
              <a:gd name="connsiteX11" fmla="*/ 3468002 w 4630342"/>
              <a:gd name="connsiteY11" fmla="*/ 5780314 h 5780314"/>
              <a:gd name="connsiteX12" fmla="*/ 3468016 w 4630342"/>
              <a:gd name="connsiteY12" fmla="*/ 5780314 h 5780314"/>
              <a:gd name="connsiteX13" fmla="*/ 2427611 w 4630342"/>
              <a:gd name="connsiteY13" fmla="*/ 5780314 h 5780314"/>
              <a:gd name="connsiteX14" fmla="*/ 2427611 w 4630342"/>
              <a:gd name="connsiteY14" fmla="*/ 5780314 h 5780314"/>
              <a:gd name="connsiteX15" fmla="*/ 693617 w 4630342"/>
              <a:gd name="connsiteY15" fmla="*/ 5780314 h 5780314"/>
              <a:gd name="connsiteX16" fmla="*/ 0 w 4630342"/>
              <a:gd name="connsiteY16" fmla="*/ 5086697 h 5780314"/>
              <a:gd name="connsiteX17" fmla="*/ 0 w 4630342"/>
              <a:gd name="connsiteY17" fmla="*/ 4816928 h 5780314"/>
              <a:gd name="connsiteX18" fmla="*/ 0 w 4630342"/>
              <a:gd name="connsiteY18" fmla="*/ 3371850 h 5780314"/>
              <a:gd name="connsiteX19" fmla="*/ 0 w 4630342"/>
              <a:gd name="connsiteY19" fmla="*/ 3371850 h 5780314"/>
              <a:gd name="connsiteX20" fmla="*/ 0 w 4630342"/>
              <a:gd name="connsiteY20" fmla="*/ 693617 h 5780314"/>
              <a:gd name="connsiteX0" fmla="*/ 0 w 4630342"/>
              <a:gd name="connsiteY0" fmla="*/ 693617 h 5780314"/>
              <a:gd name="connsiteX1" fmla="*/ 693617 w 4630342"/>
              <a:gd name="connsiteY1" fmla="*/ 0 h 5780314"/>
              <a:gd name="connsiteX2" fmla="*/ 2427611 w 4630342"/>
              <a:gd name="connsiteY2" fmla="*/ 0 h 5780314"/>
              <a:gd name="connsiteX3" fmla="*/ 2427611 w 4630342"/>
              <a:gd name="connsiteY3" fmla="*/ 0 h 5780314"/>
              <a:gd name="connsiteX4" fmla="*/ 3468016 w 4630342"/>
              <a:gd name="connsiteY4" fmla="*/ 0 h 5780314"/>
              <a:gd name="connsiteX5" fmla="*/ 3468002 w 4630342"/>
              <a:gd name="connsiteY5" fmla="*/ 0 h 5780314"/>
              <a:gd name="connsiteX6" fmla="*/ 4161619 w 4630342"/>
              <a:gd name="connsiteY6" fmla="*/ 693617 h 5780314"/>
              <a:gd name="connsiteX7" fmla="*/ 4161619 w 4630342"/>
              <a:gd name="connsiteY7" fmla="*/ 2478715 h 5780314"/>
              <a:gd name="connsiteX8" fmla="*/ 4630342 w 4630342"/>
              <a:gd name="connsiteY8" fmla="*/ 3144491 h 5780314"/>
              <a:gd name="connsiteX9" fmla="*/ 4166961 w 4630342"/>
              <a:gd name="connsiteY9" fmla="*/ 3275535 h 5780314"/>
              <a:gd name="connsiteX10" fmla="*/ 4161619 w 4630342"/>
              <a:gd name="connsiteY10" fmla="*/ 5086697 h 5780314"/>
              <a:gd name="connsiteX11" fmla="*/ 3468002 w 4630342"/>
              <a:gd name="connsiteY11" fmla="*/ 5780314 h 5780314"/>
              <a:gd name="connsiteX12" fmla="*/ 3468016 w 4630342"/>
              <a:gd name="connsiteY12" fmla="*/ 5780314 h 5780314"/>
              <a:gd name="connsiteX13" fmla="*/ 2427611 w 4630342"/>
              <a:gd name="connsiteY13" fmla="*/ 5780314 h 5780314"/>
              <a:gd name="connsiteX14" fmla="*/ 2427611 w 4630342"/>
              <a:gd name="connsiteY14" fmla="*/ 5780314 h 5780314"/>
              <a:gd name="connsiteX15" fmla="*/ 693617 w 4630342"/>
              <a:gd name="connsiteY15" fmla="*/ 5780314 h 5780314"/>
              <a:gd name="connsiteX16" fmla="*/ 0 w 4630342"/>
              <a:gd name="connsiteY16" fmla="*/ 5086697 h 5780314"/>
              <a:gd name="connsiteX17" fmla="*/ 0 w 4630342"/>
              <a:gd name="connsiteY17" fmla="*/ 4816928 h 5780314"/>
              <a:gd name="connsiteX18" fmla="*/ 0 w 4630342"/>
              <a:gd name="connsiteY18" fmla="*/ 3371850 h 5780314"/>
              <a:gd name="connsiteX19" fmla="*/ 0 w 4630342"/>
              <a:gd name="connsiteY19" fmla="*/ 3371850 h 5780314"/>
              <a:gd name="connsiteX20" fmla="*/ 0 w 4630342"/>
              <a:gd name="connsiteY20" fmla="*/ 693617 h 5780314"/>
              <a:gd name="connsiteX0" fmla="*/ 0 w 4460221"/>
              <a:gd name="connsiteY0" fmla="*/ 693617 h 5780314"/>
              <a:gd name="connsiteX1" fmla="*/ 693617 w 4460221"/>
              <a:gd name="connsiteY1" fmla="*/ 0 h 5780314"/>
              <a:gd name="connsiteX2" fmla="*/ 2427611 w 4460221"/>
              <a:gd name="connsiteY2" fmla="*/ 0 h 5780314"/>
              <a:gd name="connsiteX3" fmla="*/ 2427611 w 4460221"/>
              <a:gd name="connsiteY3" fmla="*/ 0 h 5780314"/>
              <a:gd name="connsiteX4" fmla="*/ 3468016 w 4460221"/>
              <a:gd name="connsiteY4" fmla="*/ 0 h 5780314"/>
              <a:gd name="connsiteX5" fmla="*/ 3468002 w 4460221"/>
              <a:gd name="connsiteY5" fmla="*/ 0 h 5780314"/>
              <a:gd name="connsiteX6" fmla="*/ 4161619 w 4460221"/>
              <a:gd name="connsiteY6" fmla="*/ 693617 h 5780314"/>
              <a:gd name="connsiteX7" fmla="*/ 4161619 w 4460221"/>
              <a:gd name="connsiteY7" fmla="*/ 2478715 h 5780314"/>
              <a:gd name="connsiteX8" fmla="*/ 4460221 w 4460221"/>
              <a:gd name="connsiteY8" fmla="*/ 2884584 h 5780314"/>
              <a:gd name="connsiteX9" fmla="*/ 4166961 w 4460221"/>
              <a:gd name="connsiteY9" fmla="*/ 3275535 h 5780314"/>
              <a:gd name="connsiteX10" fmla="*/ 4161619 w 4460221"/>
              <a:gd name="connsiteY10" fmla="*/ 5086697 h 5780314"/>
              <a:gd name="connsiteX11" fmla="*/ 3468002 w 4460221"/>
              <a:gd name="connsiteY11" fmla="*/ 5780314 h 5780314"/>
              <a:gd name="connsiteX12" fmla="*/ 3468016 w 4460221"/>
              <a:gd name="connsiteY12" fmla="*/ 5780314 h 5780314"/>
              <a:gd name="connsiteX13" fmla="*/ 2427611 w 4460221"/>
              <a:gd name="connsiteY13" fmla="*/ 5780314 h 5780314"/>
              <a:gd name="connsiteX14" fmla="*/ 2427611 w 4460221"/>
              <a:gd name="connsiteY14" fmla="*/ 5780314 h 5780314"/>
              <a:gd name="connsiteX15" fmla="*/ 693617 w 4460221"/>
              <a:gd name="connsiteY15" fmla="*/ 5780314 h 5780314"/>
              <a:gd name="connsiteX16" fmla="*/ 0 w 4460221"/>
              <a:gd name="connsiteY16" fmla="*/ 5086697 h 5780314"/>
              <a:gd name="connsiteX17" fmla="*/ 0 w 4460221"/>
              <a:gd name="connsiteY17" fmla="*/ 4816928 h 5780314"/>
              <a:gd name="connsiteX18" fmla="*/ 0 w 4460221"/>
              <a:gd name="connsiteY18" fmla="*/ 3371850 h 5780314"/>
              <a:gd name="connsiteX19" fmla="*/ 0 w 4460221"/>
              <a:gd name="connsiteY19" fmla="*/ 3371850 h 5780314"/>
              <a:gd name="connsiteX20" fmla="*/ 0 w 4460221"/>
              <a:gd name="connsiteY20" fmla="*/ 693617 h 5780314"/>
              <a:gd name="connsiteX0" fmla="*/ 0 w 4460223"/>
              <a:gd name="connsiteY0" fmla="*/ 693617 h 5780314"/>
              <a:gd name="connsiteX1" fmla="*/ 693617 w 4460223"/>
              <a:gd name="connsiteY1" fmla="*/ 0 h 5780314"/>
              <a:gd name="connsiteX2" fmla="*/ 2427611 w 4460223"/>
              <a:gd name="connsiteY2" fmla="*/ 0 h 5780314"/>
              <a:gd name="connsiteX3" fmla="*/ 2427611 w 4460223"/>
              <a:gd name="connsiteY3" fmla="*/ 0 h 5780314"/>
              <a:gd name="connsiteX4" fmla="*/ 3468016 w 4460223"/>
              <a:gd name="connsiteY4" fmla="*/ 0 h 5780314"/>
              <a:gd name="connsiteX5" fmla="*/ 3468002 w 4460223"/>
              <a:gd name="connsiteY5" fmla="*/ 0 h 5780314"/>
              <a:gd name="connsiteX6" fmla="*/ 4161619 w 4460223"/>
              <a:gd name="connsiteY6" fmla="*/ 693617 h 5780314"/>
              <a:gd name="connsiteX7" fmla="*/ 4161619 w 4460223"/>
              <a:gd name="connsiteY7" fmla="*/ 2478715 h 5780314"/>
              <a:gd name="connsiteX8" fmla="*/ 4460221 w 4460223"/>
              <a:gd name="connsiteY8" fmla="*/ 2884584 h 5780314"/>
              <a:gd name="connsiteX9" fmla="*/ 4166961 w 4460223"/>
              <a:gd name="connsiteY9" fmla="*/ 3275535 h 5780314"/>
              <a:gd name="connsiteX10" fmla="*/ 4161619 w 4460223"/>
              <a:gd name="connsiteY10" fmla="*/ 5086697 h 5780314"/>
              <a:gd name="connsiteX11" fmla="*/ 3468002 w 4460223"/>
              <a:gd name="connsiteY11" fmla="*/ 5780314 h 5780314"/>
              <a:gd name="connsiteX12" fmla="*/ 3468016 w 4460223"/>
              <a:gd name="connsiteY12" fmla="*/ 5780314 h 5780314"/>
              <a:gd name="connsiteX13" fmla="*/ 2427611 w 4460223"/>
              <a:gd name="connsiteY13" fmla="*/ 5780314 h 5780314"/>
              <a:gd name="connsiteX14" fmla="*/ 2427611 w 4460223"/>
              <a:gd name="connsiteY14" fmla="*/ 5780314 h 5780314"/>
              <a:gd name="connsiteX15" fmla="*/ 693617 w 4460223"/>
              <a:gd name="connsiteY15" fmla="*/ 5780314 h 5780314"/>
              <a:gd name="connsiteX16" fmla="*/ 0 w 4460223"/>
              <a:gd name="connsiteY16" fmla="*/ 5086697 h 5780314"/>
              <a:gd name="connsiteX17" fmla="*/ 0 w 4460223"/>
              <a:gd name="connsiteY17" fmla="*/ 4816928 h 5780314"/>
              <a:gd name="connsiteX18" fmla="*/ 0 w 4460223"/>
              <a:gd name="connsiteY18" fmla="*/ 3371850 h 5780314"/>
              <a:gd name="connsiteX19" fmla="*/ 0 w 4460223"/>
              <a:gd name="connsiteY19" fmla="*/ 3371850 h 5780314"/>
              <a:gd name="connsiteX20" fmla="*/ 0 w 4460223"/>
              <a:gd name="connsiteY20" fmla="*/ 693617 h 5780314"/>
              <a:gd name="connsiteX0" fmla="*/ 0 w 4460227"/>
              <a:gd name="connsiteY0" fmla="*/ 693617 h 5780314"/>
              <a:gd name="connsiteX1" fmla="*/ 693617 w 4460227"/>
              <a:gd name="connsiteY1" fmla="*/ 0 h 5780314"/>
              <a:gd name="connsiteX2" fmla="*/ 2427611 w 4460227"/>
              <a:gd name="connsiteY2" fmla="*/ 0 h 5780314"/>
              <a:gd name="connsiteX3" fmla="*/ 2427611 w 4460227"/>
              <a:gd name="connsiteY3" fmla="*/ 0 h 5780314"/>
              <a:gd name="connsiteX4" fmla="*/ 3468016 w 4460227"/>
              <a:gd name="connsiteY4" fmla="*/ 0 h 5780314"/>
              <a:gd name="connsiteX5" fmla="*/ 3468002 w 4460227"/>
              <a:gd name="connsiteY5" fmla="*/ 0 h 5780314"/>
              <a:gd name="connsiteX6" fmla="*/ 4161619 w 4460227"/>
              <a:gd name="connsiteY6" fmla="*/ 693617 h 5780314"/>
              <a:gd name="connsiteX7" fmla="*/ 4161619 w 4460227"/>
              <a:gd name="connsiteY7" fmla="*/ 2478715 h 5780314"/>
              <a:gd name="connsiteX8" fmla="*/ 4460221 w 4460227"/>
              <a:gd name="connsiteY8" fmla="*/ 2884584 h 5780314"/>
              <a:gd name="connsiteX9" fmla="*/ 4166961 w 4460227"/>
              <a:gd name="connsiteY9" fmla="*/ 3275535 h 5780314"/>
              <a:gd name="connsiteX10" fmla="*/ 4161619 w 4460227"/>
              <a:gd name="connsiteY10" fmla="*/ 5086697 h 5780314"/>
              <a:gd name="connsiteX11" fmla="*/ 3468002 w 4460227"/>
              <a:gd name="connsiteY11" fmla="*/ 5780314 h 5780314"/>
              <a:gd name="connsiteX12" fmla="*/ 3468016 w 4460227"/>
              <a:gd name="connsiteY12" fmla="*/ 5780314 h 5780314"/>
              <a:gd name="connsiteX13" fmla="*/ 2427611 w 4460227"/>
              <a:gd name="connsiteY13" fmla="*/ 5780314 h 5780314"/>
              <a:gd name="connsiteX14" fmla="*/ 2427611 w 4460227"/>
              <a:gd name="connsiteY14" fmla="*/ 5780314 h 5780314"/>
              <a:gd name="connsiteX15" fmla="*/ 693617 w 4460227"/>
              <a:gd name="connsiteY15" fmla="*/ 5780314 h 5780314"/>
              <a:gd name="connsiteX16" fmla="*/ 0 w 4460227"/>
              <a:gd name="connsiteY16" fmla="*/ 5086697 h 5780314"/>
              <a:gd name="connsiteX17" fmla="*/ 0 w 4460227"/>
              <a:gd name="connsiteY17" fmla="*/ 4816928 h 5780314"/>
              <a:gd name="connsiteX18" fmla="*/ 0 w 4460227"/>
              <a:gd name="connsiteY18" fmla="*/ 3371850 h 5780314"/>
              <a:gd name="connsiteX19" fmla="*/ 0 w 4460227"/>
              <a:gd name="connsiteY19" fmla="*/ 3371850 h 5780314"/>
              <a:gd name="connsiteX20" fmla="*/ 0 w 4460227"/>
              <a:gd name="connsiteY20" fmla="*/ 693617 h 5780314"/>
              <a:gd name="connsiteX0" fmla="*/ 0 w 4460227"/>
              <a:gd name="connsiteY0" fmla="*/ 693617 h 5780314"/>
              <a:gd name="connsiteX1" fmla="*/ 693617 w 4460227"/>
              <a:gd name="connsiteY1" fmla="*/ 0 h 5780314"/>
              <a:gd name="connsiteX2" fmla="*/ 2427611 w 4460227"/>
              <a:gd name="connsiteY2" fmla="*/ 0 h 5780314"/>
              <a:gd name="connsiteX3" fmla="*/ 2427611 w 4460227"/>
              <a:gd name="connsiteY3" fmla="*/ 0 h 5780314"/>
              <a:gd name="connsiteX4" fmla="*/ 3468016 w 4460227"/>
              <a:gd name="connsiteY4" fmla="*/ 0 h 5780314"/>
              <a:gd name="connsiteX5" fmla="*/ 3468002 w 4460227"/>
              <a:gd name="connsiteY5" fmla="*/ 0 h 5780314"/>
              <a:gd name="connsiteX6" fmla="*/ 4161619 w 4460227"/>
              <a:gd name="connsiteY6" fmla="*/ 693617 h 5780314"/>
              <a:gd name="connsiteX7" fmla="*/ 4161619 w 4460227"/>
              <a:gd name="connsiteY7" fmla="*/ 2478715 h 5780314"/>
              <a:gd name="connsiteX8" fmla="*/ 4460221 w 4460227"/>
              <a:gd name="connsiteY8" fmla="*/ 2884584 h 5780314"/>
              <a:gd name="connsiteX9" fmla="*/ 4166961 w 4460227"/>
              <a:gd name="connsiteY9" fmla="*/ 3275535 h 5780314"/>
              <a:gd name="connsiteX10" fmla="*/ 4161619 w 4460227"/>
              <a:gd name="connsiteY10" fmla="*/ 5086697 h 5780314"/>
              <a:gd name="connsiteX11" fmla="*/ 3468002 w 4460227"/>
              <a:gd name="connsiteY11" fmla="*/ 5780314 h 5780314"/>
              <a:gd name="connsiteX12" fmla="*/ 3468016 w 4460227"/>
              <a:gd name="connsiteY12" fmla="*/ 5780314 h 5780314"/>
              <a:gd name="connsiteX13" fmla="*/ 2427611 w 4460227"/>
              <a:gd name="connsiteY13" fmla="*/ 5780314 h 5780314"/>
              <a:gd name="connsiteX14" fmla="*/ 2427611 w 4460227"/>
              <a:gd name="connsiteY14" fmla="*/ 5780314 h 5780314"/>
              <a:gd name="connsiteX15" fmla="*/ 693617 w 4460227"/>
              <a:gd name="connsiteY15" fmla="*/ 5780314 h 5780314"/>
              <a:gd name="connsiteX16" fmla="*/ 0 w 4460227"/>
              <a:gd name="connsiteY16" fmla="*/ 5086697 h 5780314"/>
              <a:gd name="connsiteX17" fmla="*/ 0 w 4460227"/>
              <a:gd name="connsiteY17" fmla="*/ 4816928 h 5780314"/>
              <a:gd name="connsiteX18" fmla="*/ 0 w 4460227"/>
              <a:gd name="connsiteY18" fmla="*/ 3371850 h 5780314"/>
              <a:gd name="connsiteX19" fmla="*/ 0 w 4460227"/>
              <a:gd name="connsiteY19" fmla="*/ 3371850 h 5780314"/>
              <a:gd name="connsiteX20" fmla="*/ 0 w 4460227"/>
              <a:gd name="connsiteY20" fmla="*/ 693617 h 5780314"/>
              <a:gd name="connsiteX0" fmla="*/ 0 w 4460229"/>
              <a:gd name="connsiteY0" fmla="*/ 693617 h 5780314"/>
              <a:gd name="connsiteX1" fmla="*/ 693617 w 4460229"/>
              <a:gd name="connsiteY1" fmla="*/ 0 h 5780314"/>
              <a:gd name="connsiteX2" fmla="*/ 2427611 w 4460229"/>
              <a:gd name="connsiteY2" fmla="*/ 0 h 5780314"/>
              <a:gd name="connsiteX3" fmla="*/ 2427611 w 4460229"/>
              <a:gd name="connsiteY3" fmla="*/ 0 h 5780314"/>
              <a:gd name="connsiteX4" fmla="*/ 3468016 w 4460229"/>
              <a:gd name="connsiteY4" fmla="*/ 0 h 5780314"/>
              <a:gd name="connsiteX5" fmla="*/ 3468002 w 4460229"/>
              <a:gd name="connsiteY5" fmla="*/ 0 h 5780314"/>
              <a:gd name="connsiteX6" fmla="*/ 4161619 w 4460229"/>
              <a:gd name="connsiteY6" fmla="*/ 693617 h 5780314"/>
              <a:gd name="connsiteX7" fmla="*/ 4161619 w 4460229"/>
              <a:gd name="connsiteY7" fmla="*/ 2478715 h 5780314"/>
              <a:gd name="connsiteX8" fmla="*/ 4460221 w 4460229"/>
              <a:gd name="connsiteY8" fmla="*/ 2884584 h 5780314"/>
              <a:gd name="connsiteX9" fmla="*/ 4166961 w 4460229"/>
              <a:gd name="connsiteY9" fmla="*/ 3275535 h 5780314"/>
              <a:gd name="connsiteX10" fmla="*/ 4161619 w 4460229"/>
              <a:gd name="connsiteY10" fmla="*/ 5086697 h 5780314"/>
              <a:gd name="connsiteX11" fmla="*/ 3468002 w 4460229"/>
              <a:gd name="connsiteY11" fmla="*/ 5780314 h 5780314"/>
              <a:gd name="connsiteX12" fmla="*/ 3468016 w 4460229"/>
              <a:gd name="connsiteY12" fmla="*/ 5780314 h 5780314"/>
              <a:gd name="connsiteX13" fmla="*/ 2427611 w 4460229"/>
              <a:gd name="connsiteY13" fmla="*/ 5780314 h 5780314"/>
              <a:gd name="connsiteX14" fmla="*/ 2427611 w 4460229"/>
              <a:gd name="connsiteY14" fmla="*/ 5780314 h 5780314"/>
              <a:gd name="connsiteX15" fmla="*/ 693617 w 4460229"/>
              <a:gd name="connsiteY15" fmla="*/ 5780314 h 5780314"/>
              <a:gd name="connsiteX16" fmla="*/ 0 w 4460229"/>
              <a:gd name="connsiteY16" fmla="*/ 5086697 h 5780314"/>
              <a:gd name="connsiteX17" fmla="*/ 0 w 4460229"/>
              <a:gd name="connsiteY17" fmla="*/ 4816928 h 5780314"/>
              <a:gd name="connsiteX18" fmla="*/ 0 w 4460229"/>
              <a:gd name="connsiteY18" fmla="*/ 3371850 h 5780314"/>
              <a:gd name="connsiteX19" fmla="*/ 0 w 4460229"/>
              <a:gd name="connsiteY19" fmla="*/ 3371850 h 5780314"/>
              <a:gd name="connsiteX20" fmla="*/ 0 w 4460229"/>
              <a:gd name="connsiteY20" fmla="*/ 693617 h 5780314"/>
              <a:gd name="connsiteX0" fmla="*/ 0 w 4460229"/>
              <a:gd name="connsiteY0" fmla="*/ 693617 h 5780314"/>
              <a:gd name="connsiteX1" fmla="*/ 693617 w 4460229"/>
              <a:gd name="connsiteY1" fmla="*/ 0 h 5780314"/>
              <a:gd name="connsiteX2" fmla="*/ 2427611 w 4460229"/>
              <a:gd name="connsiteY2" fmla="*/ 0 h 5780314"/>
              <a:gd name="connsiteX3" fmla="*/ 2427611 w 4460229"/>
              <a:gd name="connsiteY3" fmla="*/ 0 h 5780314"/>
              <a:gd name="connsiteX4" fmla="*/ 3468016 w 4460229"/>
              <a:gd name="connsiteY4" fmla="*/ 0 h 5780314"/>
              <a:gd name="connsiteX5" fmla="*/ 3468002 w 4460229"/>
              <a:gd name="connsiteY5" fmla="*/ 0 h 5780314"/>
              <a:gd name="connsiteX6" fmla="*/ 4161619 w 4460229"/>
              <a:gd name="connsiteY6" fmla="*/ 693617 h 5780314"/>
              <a:gd name="connsiteX7" fmla="*/ 4161619 w 4460229"/>
              <a:gd name="connsiteY7" fmla="*/ 2478715 h 5780314"/>
              <a:gd name="connsiteX8" fmla="*/ 4460221 w 4460229"/>
              <a:gd name="connsiteY8" fmla="*/ 2879859 h 5780314"/>
              <a:gd name="connsiteX9" fmla="*/ 4166961 w 4460229"/>
              <a:gd name="connsiteY9" fmla="*/ 3275535 h 5780314"/>
              <a:gd name="connsiteX10" fmla="*/ 4161619 w 4460229"/>
              <a:gd name="connsiteY10" fmla="*/ 5086697 h 5780314"/>
              <a:gd name="connsiteX11" fmla="*/ 3468002 w 4460229"/>
              <a:gd name="connsiteY11" fmla="*/ 5780314 h 5780314"/>
              <a:gd name="connsiteX12" fmla="*/ 3468016 w 4460229"/>
              <a:gd name="connsiteY12" fmla="*/ 5780314 h 5780314"/>
              <a:gd name="connsiteX13" fmla="*/ 2427611 w 4460229"/>
              <a:gd name="connsiteY13" fmla="*/ 5780314 h 5780314"/>
              <a:gd name="connsiteX14" fmla="*/ 2427611 w 4460229"/>
              <a:gd name="connsiteY14" fmla="*/ 5780314 h 5780314"/>
              <a:gd name="connsiteX15" fmla="*/ 693617 w 4460229"/>
              <a:gd name="connsiteY15" fmla="*/ 5780314 h 5780314"/>
              <a:gd name="connsiteX16" fmla="*/ 0 w 4460229"/>
              <a:gd name="connsiteY16" fmla="*/ 5086697 h 5780314"/>
              <a:gd name="connsiteX17" fmla="*/ 0 w 4460229"/>
              <a:gd name="connsiteY17" fmla="*/ 4816928 h 5780314"/>
              <a:gd name="connsiteX18" fmla="*/ 0 w 4460229"/>
              <a:gd name="connsiteY18" fmla="*/ 3371850 h 5780314"/>
              <a:gd name="connsiteX19" fmla="*/ 0 w 4460229"/>
              <a:gd name="connsiteY19" fmla="*/ 3371850 h 5780314"/>
              <a:gd name="connsiteX20" fmla="*/ 0 w 4460229"/>
              <a:gd name="connsiteY20" fmla="*/ 693617 h 5780314"/>
              <a:gd name="connsiteX0" fmla="*/ 0 w 4460221"/>
              <a:gd name="connsiteY0" fmla="*/ 693617 h 5780314"/>
              <a:gd name="connsiteX1" fmla="*/ 693617 w 4460221"/>
              <a:gd name="connsiteY1" fmla="*/ 0 h 5780314"/>
              <a:gd name="connsiteX2" fmla="*/ 2427611 w 4460221"/>
              <a:gd name="connsiteY2" fmla="*/ 0 h 5780314"/>
              <a:gd name="connsiteX3" fmla="*/ 2427611 w 4460221"/>
              <a:gd name="connsiteY3" fmla="*/ 0 h 5780314"/>
              <a:gd name="connsiteX4" fmla="*/ 3468016 w 4460221"/>
              <a:gd name="connsiteY4" fmla="*/ 0 h 5780314"/>
              <a:gd name="connsiteX5" fmla="*/ 3468002 w 4460221"/>
              <a:gd name="connsiteY5" fmla="*/ 0 h 5780314"/>
              <a:gd name="connsiteX6" fmla="*/ 4161619 w 4460221"/>
              <a:gd name="connsiteY6" fmla="*/ 693617 h 5780314"/>
              <a:gd name="connsiteX7" fmla="*/ 4168707 w 4460221"/>
              <a:gd name="connsiteY7" fmla="*/ 2481078 h 5780314"/>
              <a:gd name="connsiteX8" fmla="*/ 4460221 w 4460221"/>
              <a:gd name="connsiteY8" fmla="*/ 2879859 h 5780314"/>
              <a:gd name="connsiteX9" fmla="*/ 4166961 w 4460221"/>
              <a:gd name="connsiteY9" fmla="*/ 3275535 h 5780314"/>
              <a:gd name="connsiteX10" fmla="*/ 4161619 w 4460221"/>
              <a:gd name="connsiteY10" fmla="*/ 5086697 h 5780314"/>
              <a:gd name="connsiteX11" fmla="*/ 3468002 w 4460221"/>
              <a:gd name="connsiteY11" fmla="*/ 5780314 h 5780314"/>
              <a:gd name="connsiteX12" fmla="*/ 3468016 w 4460221"/>
              <a:gd name="connsiteY12" fmla="*/ 5780314 h 5780314"/>
              <a:gd name="connsiteX13" fmla="*/ 2427611 w 4460221"/>
              <a:gd name="connsiteY13" fmla="*/ 5780314 h 5780314"/>
              <a:gd name="connsiteX14" fmla="*/ 2427611 w 4460221"/>
              <a:gd name="connsiteY14" fmla="*/ 5780314 h 5780314"/>
              <a:gd name="connsiteX15" fmla="*/ 693617 w 4460221"/>
              <a:gd name="connsiteY15" fmla="*/ 5780314 h 5780314"/>
              <a:gd name="connsiteX16" fmla="*/ 0 w 4460221"/>
              <a:gd name="connsiteY16" fmla="*/ 5086697 h 5780314"/>
              <a:gd name="connsiteX17" fmla="*/ 0 w 4460221"/>
              <a:gd name="connsiteY17" fmla="*/ 4816928 h 5780314"/>
              <a:gd name="connsiteX18" fmla="*/ 0 w 4460221"/>
              <a:gd name="connsiteY18" fmla="*/ 3371850 h 5780314"/>
              <a:gd name="connsiteX19" fmla="*/ 0 w 4460221"/>
              <a:gd name="connsiteY19" fmla="*/ 3371850 h 5780314"/>
              <a:gd name="connsiteX20" fmla="*/ 0 w 4460221"/>
              <a:gd name="connsiteY20" fmla="*/ 693617 h 5780314"/>
              <a:gd name="connsiteX0" fmla="*/ 0 w 4460221"/>
              <a:gd name="connsiteY0" fmla="*/ 693617 h 5780314"/>
              <a:gd name="connsiteX1" fmla="*/ 693617 w 4460221"/>
              <a:gd name="connsiteY1" fmla="*/ 0 h 5780314"/>
              <a:gd name="connsiteX2" fmla="*/ 2427611 w 4460221"/>
              <a:gd name="connsiteY2" fmla="*/ 0 h 5780314"/>
              <a:gd name="connsiteX3" fmla="*/ 2427611 w 4460221"/>
              <a:gd name="connsiteY3" fmla="*/ 0 h 5780314"/>
              <a:gd name="connsiteX4" fmla="*/ 3468016 w 4460221"/>
              <a:gd name="connsiteY4" fmla="*/ 0 h 5780314"/>
              <a:gd name="connsiteX5" fmla="*/ 3468002 w 4460221"/>
              <a:gd name="connsiteY5" fmla="*/ 0 h 5780314"/>
              <a:gd name="connsiteX6" fmla="*/ 4161619 w 4460221"/>
              <a:gd name="connsiteY6" fmla="*/ 693617 h 5780314"/>
              <a:gd name="connsiteX7" fmla="*/ 4168707 w 4460221"/>
              <a:gd name="connsiteY7" fmla="*/ 2481078 h 5780314"/>
              <a:gd name="connsiteX8" fmla="*/ 4460221 w 4460221"/>
              <a:gd name="connsiteY8" fmla="*/ 2879859 h 5780314"/>
              <a:gd name="connsiteX9" fmla="*/ 4166961 w 4460221"/>
              <a:gd name="connsiteY9" fmla="*/ 3275535 h 5780314"/>
              <a:gd name="connsiteX10" fmla="*/ 4161619 w 4460221"/>
              <a:gd name="connsiteY10" fmla="*/ 5086697 h 5780314"/>
              <a:gd name="connsiteX11" fmla="*/ 3468002 w 4460221"/>
              <a:gd name="connsiteY11" fmla="*/ 5780314 h 5780314"/>
              <a:gd name="connsiteX12" fmla="*/ 3468016 w 4460221"/>
              <a:gd name="connsiteY12" fmla="*/ 5780314 h 5780314"/>
              <a:gd name="connsiteX13" fmla="*/ 2427611 w 4460221"/>
              <a:gd name="connsiteY13" fmla="*/ 5780314 h 5780314"/>
              <a:gd name="connsiteX14" fmla="*/ 2427611 w 4460221"/>
              <a:gd name="connsiteY14" fmla="*/ 5780314 h 5780314"/>
              <a:gd name="connsiteX15" fmla="*/ 693617 w 4460221"/>
              <a:gd name="connsiteY15" fmla="*/ 5780314 h 5780314"/>
              <a:gd name="connsiteX16" fmla="*/ 0 w 4460221"/>
              <a:gd name="connsiteY16" fmla="*/ 5086697 h 5780314"/>
              <a:gd name="connsiteX17" fmla="*/ 0 w 4460221"/>
              <a:gd name="connsiteY17" fmla="*/ 4816928 h 5780314"/>
              <a:gd name="connsiteX18" fmla="*/ 0 w 4460221"/>
              <a:gd name="connsiteY18" fmla="*/ 3371850 h 5780314"/>
              <a:gd name="connsiteX19" fmla="*/ 0 w 4460221"/>
              <a:gd name="connsiteY19" fmla="*/ 3371850 h 5780314"/>
              <a:gd name="connsiteX20" fmla="*/ 0 w 4460221"/>
              <a:gd name="connsiteY20" fmla="*/ 693617 h 5780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60221" h="5780314">
                <a:moveTo>
                  <a:pt x="0" y="693617"/>
                </a:moveTo>
                <a:cubicBezTo>
                  <a:pt x="0" y="310543"/>
                  <a:pt x="310543" y="0"/>
                  <a:pt x="693617" y="0"/>
                </a:cubicBezTo>
                <a:lnTo>
                  <a:pt x="2427611" y="0"/>
                </a:lnTo>
                <a:lnTo>
                  <a:pt x="2427611" y="0"/>
                </a:lnTo>
                <a:lnTo>
                  <a:pt x="3468016" y="0"/>
                </a:lnTo>
                <a:lnTo>
                  <a:pt x="3468002" y="0"/>
                </a:lnTo>
                <a:cubicBezTo>
                  <a:pt x="3851076" y="0"/>
                  <a:pt x="4161619" y="310543"/>
                  <a:pt x="4161619" y="693617"/>
                </a:cubicBezTo>
                <a:cubicBezTo>
                  <a:pt x="4163982" y="1289437"/>
                  <a:pt x="4166344" y="1885258"/>
                  <a:pt x="4168707" y="2481078"/>
                </a:cubicBezTo>
                <a:cubicBezTo>
                  <a:pt x="4268093" y="2829700"/>
                  <a:pt x="4460512" y="2877404"/>
                  <a:pt x="4460221" y="2879859"/>
                </a:cubicBezTo>
                <a:cubicBezTo>
                  <a:pt x="4459930" y="2882314"/>
                  <a:pt x="4266347" y="2925056"/>
                  <a:pt x="4166961" y="3275535"/>
                </a:cubicBezTo>
                <a:cubicBezTo>
                  <a:pt x="4166961" y="3365458"/>
                  <a:pt x="4161619" y="4996774"/>
                  <a:pt x="4161619" y="5086697"/>
                </a:cubicBezTo>
                <a:cubicBezTo>
                  <a:pt x="4161619" y="5469771"/>
                  <a:pt x="3851076" y="5780314"/>
                  <a:pt x="3468002" y="5780314"/>
                </a:cubicBezTo>
                <a:lnTo>
                  <a:pt x="3468016" y="5780314"/>
                </a:lnTo>
                <a:lnTo>
                  <a:pt x="2427611" y="5780314"/>
                </a:lnTo>
                <a:lnTo>
                  <a:pt x="2427611" y="5780314"/>
                </a:lnTo>
                <a:lnTo>
                  <a:pt x="693617" y="5780314"/>
                </a:lnTo>
                <a:cubicBezTo>
                  <a:pt x="310543" y="5780314"/>
                  <a:pt x="0" y="5469771"/>
                  <a:pt x="0" y="5086697"/>
                </a:cubicBezTo>
                <a:lnTo>
                  <a:pt x="0" y="4816928"/>
                </a:lnTo>
                <a:lnTo>
                  <a:pt x="0" y="3371850"/>
                </a:lnTo>
                <a:lnTo>
                  <a:pt x="0" y="3371850"/>
                </a:lnTo>
                <a:lnTo>
                  <a:pt x="0" y="693617"/>
                </a:ln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0745805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Slide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2"/>
          <p:cNvSpPr>
            <a:spLocks noGrp="1"/>
          </p:cNvSpPr>
          <p:nvPr>
            <p:ph type="pic" sz="quarter" idx="10"/>
          </p:nvPr>
        </p:nvSpPr>
        <p:spPr>
          <a:xfrm>
            <a:off x="7516370" y="292100"/>
            <a:ext cx="4460718" cy="5780314"/>
          </a:xfrm>
          <a:custGeom>
            <a:avLst/>
            <a:gdLst>
              <a:gd name="connsiteX0" fmla="*/ 0 w 4164737"/>
              <a:gd name="connsiteY0" fmla="*/ 694137 h 5780314"/>
              <a:gd name="connsiteX1" fmla="*/ 694137 w 4164737"/>
              <a:gd name="connsiteY1" fmla="*/ 0 h 5780314"/>
              <a:gd name="connsiteX2" fmla="*/ 694123 w 4164737"/>
              <a:gd name="connsiteY2" fmla="*/ 0 h 5780314"/>
              <a:gd name="connsiteX3" fmla="*/ 694123 w 4164737"/>
              <a:gd name="connsiteY3" fmla="*/ 0 h 5780314"/>
              <a:gd name="connsiteX4" fmla="*/ 1735307 w 4164737"/>
              <a:gd name="connsiteY4" fmla="*/ 0 h 5780314"/>
              <a:gd name="connsiteX5" fmla="*/ 3470600 w 4164737"/>
              <a:gd name="connsiteY5" fmla="*/ 0 h 5780314"/>
              <a:gd name="connsiteX6" fmla="*/ 4164737 w 4164737"/>
              <a:gd name="connsiteY6" fmla="*/ 694137 h 5780314"/>
              <a:gd name="connsiteX7" fmla="*/ 4164737 w 4164737"/>
              <a:gd name="connsiteY7" fmla="*/ 963386 h 5780314"/>
              <a:gd name="connsiteX8" fmla="*/ 4164737 w 4164737"/>
              <a:gd name="connsiteY8" fmla="*/ 963386 h 5780314"/>
              <a:gd name="connsiteX9" fmla="*/ 4164737 w 4164737"/>
              <a:gd name="connsiteY9" fmla="*/ 2408464 h 5780314"/>
              <a:gd name="connsiteX10" fmla="*/ 4164737 w 4164737"/>
              <a:gd name="connsiteY10" fmla="*/ 5086177 h 5780314"/>
              <a:gd name="connsiteX11" fmla="*/ 3470600 w 4164737"/>
              <a:gd name="connsiteY11" fmla="*/ 5780314 h 5780314"/>
              <a:gd name="connsiteX12" fmla="*/ 1735307 w 4164737"/>
              <a:gd name="connsiteY12" fmla="*/ 5780314 h 5780314"/>
              <a:gd name="connsiteX13" fmla="*/ 694123 w 4164737"/>
              <a:gd name="connsiteY13" fmla="*/ 5780314 h 5780314"/>
              <a:gd name="connsiteX14" fmla="*/ 694123 w 4164737"/>
              <a:gd name="connsiteY14" fmla="*/ 5780314 h 5780314"/>
              <a:gd name="connsiteX15" fmla="*/ 694137 w 4164737"/>
              <a:gd name="connsiteY15" fmla="*/ 5780314 h 5780314"/>
              <a:gd name="connsiteX16" fmla="*/ 0 w 4164737"/>
              <a:gd name="connsiteY16" fmla="*/ 5086177 h 5780314"/>
              <a:gd name="connsiteX17" fmla="*/ 0 w 4164737"/>
              <a:gd name="connsiteY17" fmla="*/ 2408464 h 5780314"/>
              <a:gd name="connsiteX18" fmla="*/ -525298 w 4164737"/>
              <a:gd name="connsiteY18" fmla="*/ 1904209 h 5780314"/>
              <a:gd name="connsiteX19" fmla="*/ 0 w 4164737"/>
              <a:gd name="connsiteY19" fmla="*/ 963386 h 5780314"/>
              <a:gd name="connsiteX20" fmla="*/ 0 w 4164737"/>
              <a:gd name="connsiteY20" fmla="*/ 694137 h 5780314"/>
              <a:gd name="connsiteX0" fmla="*/ 525298 w 4690035"/>
              <a:gd name="connsiteY0" fmla="*/ 694137 h 5780314"/>
              <a:gd name="connsiteX1" fmla="*/ 1219435 w 4690035"/>
              <a:gd name="connsiteY1" fmla="*/ 0 h 5780314"/>
              <a:gd name="connsiteX2" fmla="*/ 1219421 w 4690035"/>
              <a:gd name="connsiteY2" fmla="*/ 0 h 5780314"/>
              <a:gd name="connsiteX3" fmla="*/ 1219421 w 4690035"/>
              <a:gd name="connsiteY3" fmla="*/ 0 h 5780314"/>
              <a:gd name="connsiteX4" fmla="*/ 2260605 w 4690035"/>
              <a:gd name="connsiteY4" fmla="*/ 0 h 5780314"/>
              <a:gd name="connsiteX5" fmla="*/ 3995898 w 4690035"/>
              <a:gd name="connsiteY5" fmla="*/ 0 h 5780314"/>
              <a:gd name="connsiteX6" fmla="*/ 4690035 w 4690035"/>
              <a:gd name="connsiteY6" fmla="*/ 694137 h 5780314"/>
              <a:gd name="connsiteX7" fmla="*/ 4690035 w 4690035"/>
              <a:gd name="connsiteY7" fmla="*/ 963386 h 5780314"/>
              <a:gd name="connsiteX8" fmla="*/ 4690035 w 4690035"/>
              <a:gd name="connsiteY8" fmla="*/ 963386 h 5780314"/>
              <a:gd name="connsiteX9" fmla="*/ 4690035 w 4690035"/>
              <a:gd name="connsiteY9" fmla="*/ 2408464 h 5780314"/>
              <a:gd name="connsiteX10" fmla="*/ 4690035 w 4690035"/>
              <a:gd name="connsiteY10" fmla="*/ 5086177 h 5780314"/>
              <a:gd name="connsiteX11" fmla="*/ 3995898 w 4690035"/>
              <a:gd name="connsiteY11" fmla="*/ 5780314 h 5780314"/>
              <a:gd name="connsiteX12" fmla="*/ 2260605 w 4690035"/>
              <a:gd name="connsiteY12" fmla="*/ 5780314 h 5780314"/>
              <a:gd name="connsiteX13" fmla="*/ 1219421 w 4690035"/>
              <a:gd name="connsiteY13" fmla="*/ 5780314 h 5780314"/>
              <a:gd name="connsiteX14" fmla="*/ 1219421 w 4690035"/>
              <a:gd name="connsiteY14" fmla="*/ 5780314 h 5780314"/>
              <a:gd name="connsiteX15" fmla="*/ 1219435 w 4690035"/>
              <a:gd name="connsiteY15" fmla="*/ 5780314 h 5780314"/>
              <a:gd name="connsiteX16" fmla="*/ 525298 w 4690035"/>
              <a:gd name="connsiteY16" fmla="*/ 5086177 h 5780314"/>
              <a:gd name="connsiteX17" fmla="*/ 525298 w 4690035"/>
              <a:gd name="connsiteY17" fmla="*/ 2408464 h 5780314"/>
              <a:gd name="connsiteX18" fmla="*/ 0 w 4690035"/>
              <a:gd name="connsiteY18" fmla="*/ 1904209 h 5780314"/>
              <a:gd name="connsiteX19" fmla="*/ 521252 w 4690035"/>
              <a:gd name="connsiteY19" fmla="*/ 2217652 h 5780314"/>
              <a:gd name="connsiteX20" fmla="*/ 525298 w 4690035"/>
              <a:gd name="connsiteY20" fmla="*/ 694137 h 5780314"/>
              <a:gd name="connsiteX0" fmla="*/ 525298 w 4690035"/>
              <a:gd name="connsiteY0" fmla="*/ 694137 h 5780314"/>
              <a:gd name="connsiteX1" fmla="*/ 1219435 w 4690035"/>
              <a:gd name="connsiteY1" fmla="*/ 0 h 5780314"/>
              <a:gd name="connsiteX2" fmla="*/ 1219421 w 4690035"/>
              <a:gd name="connsiteY2" fmla="*/ 0 h 5780314"/>
              <a:gd name="connsiteX3" fmla="*/ 1219421 w 4690035"/>
              <a:gd name="connsiteY3" fmla="*/ 0 h 5780314"/>
              <a:gd name="connsiteX4" fmla="*/ 2260605 w 4690035"/>
              <a:gd name="connsiteY4" fmla="*/ 0 h 5780314"/>
              <a:gd name="connsiteX5" fmla="*/ 3995898 w 4690035"/>
              <a:gd name="connsiteY5" fmla="*/ 0 h 5780314"/>
              <a:gd name="connsiteX6" fmla="*/ 4690035 w 4690035"/>
              <a:gd name="connsiteY6" fmla="*/ 694137 h 5780314"/>
              <a:gd name="connsiteX7" fmla="*/ 4690035 w 4690035"/>
              <a:gd name="connsiteY7" fmla="*/ 963386 h 5780314"/>
              <a:gd name="connsiteX8" fmla="*/ 4690035 w 4690035"/>
              <a:gd name="connsiteY8" fmla="*/ 963386 h 5780314"/>
              <a:gd name="connsiteX9" fmla="*/ 4690035 w 4690035"/>
              <a:gd name="connsiteY9" fmla="*/ 2408464 h 5780314"/>
              <a:gd name="connsiteX10" fmla="*/ 4690035 w 4690035"/>
              <a:gd name="connsiteY10" fmla="*/ 5086177 h 5780314"/>
              <a:gd name="connsiteX11" fmla="*/ 3995898 w 4690035"/>
              <a:gd name="connsiteY11" fmla="*/ 5780314 h 5780314"/>
              <a:gd name="connsiteX12" fmla="*/ 2260605 w 4690035"/>
              <a:gd name="connsiteY12" fmla="*/ 5780314 h 5780314"/>
              <a:gd name="connsiteX13" fmla="*/ 1219421 w 4690035"/>
              <a:gd name="connsiteY13" fmla="*/ 5780314 h 5780314"/>
              <a:gd name="connsiteX14" fmla="*/ 1219421 w 4690035"/>
              <a:gd name="connsiteY14" fmla="*/ 5780314 h 5780314"/>
              <a:gd name="connsiteX15" fmla="*/ 1219435 w 4690035"/>
              <a:gd name="connsiteY15" fmla="*/ 5780314 h 5780314"/>
              <a:gd name="connsiteX16" fmla="*/ 525298 w 4690035"/>
              <a:gd name="connsiteY16" fmla="*/ 5086177 h 5780314"/>
              <a:gd name="connsiteX17" fmla="*/ 529344 w 4690035"/>
              <a:gd name="connsiteY17" fmla="*/ 3270266 h 5780314"/>
              <a:gd name="connsiteX18" fmla="*/ 0 w 4690035"/>
              <a:gd name="connsiteY18" fmla="*/ 1904209 h 5780314"/>
              <a:gd name="connsiteX19" fmla="*/ 521252 w 4690035"/>
              <a:gd name="connsiteY19" fmla="*/ 2217652 h 5780314"/>
              <a:gd name="connsiteX20" fmla="*/ 525298 w 4690035"/>
              <a:gd name="connsiteY20" fmla="*/ 694137 h 5780314"/>
              <a:gd name="connsiteX0" fmla="*/ 525298 w 4690035"/>
              <a:gd name="connsiteY0" fmla="*/ 694137 h 5780314"/>
              <a:gd name="connsiteX1" fmla="*/ 1219435 w 4690035"/>
              <a:gd name="connsiteY1" fmla="*/ 0 h 5780314"/>
              <a:gd name="connsiteX2" fmla="*/ 1219421 w 4690035"/>
              <a:gd name="connsiteY2" fmla="*/ 0 h 5780314"/>
              <a:gd name="connsiteX3" fmla="*/ 1219421 w 4690035"/>
              <a:gd name="connsiteY3" fmla="*/ 0 h 5780314"/>
              <a:gd name="connsiteX4" fmla="*/ 2260605 w 4690035"/>
              <a:gd name="connsiteY4" fmla="*/ 0 h 5780314"/>
              <a:gd name="connsiteX5" fmla="*/ 3995898 w 4690035"/>
              <a:gd name="connsiteY5" fmla="*/ 0 h 5780314"/>
              <a:gd name="connsiteX6" fmla="*/ 4690035 w 4690035"/>
              <a:gd name="connsiteY6" fmla="*/ 694137 h 5780314"/>
              <a:gd name="connsiteX7" fmla="*/ 4690035 w 4690035"/>
              <a:gd name="connsiteY7" fmla="*/ 963386 h 5780314"/>
              <a:gd name="connsiteX8" fmla="*/ 4690035 w 4690035"/>
              <a:gd name="connsiteY8" fmla="*/ 963386 h 5780314"/>
              <a:gd name="connsiteX9" fmla="*/ 4690035 w 4690035"/>
              <a:gd name="connsiteY9" fmla="*/ 2408464 h 5780314"/>
              <a:gd name="connsiteX10" fmla="*/ 4690035 w 4690035"/>
              <a:gd name="connsiteY10" fmla="*/ 5086177 h 5780314"/>
              <a:gd name="connsiteX11" fmla="*/ 3995898 w 4690035"/>
              <a:gd name="connsiteY11" fmla="*/ 5780314 h 5780314"/>
              <a:gd name="connsiteX12" fmla="*/ 2260605 w 4690035"/>
              <a:gd name="connsiteY12" fmla="*/ 5780314 h 5780314"/>
              <a:gd name="connsiteX13" fmla="*/ 1219421 w 4690035"/>
              <a:gd name="connsiteY13" fmla="*/ 5780314 h 5780314"/>
              <a:gd name="connsiteX14" fmla="*/ 1219421 w 4690035"/>
              <a:gd name="connsiteY14" fmla="*/ 5780314 h 5780314"/>
              <a:gd name="connsiteX15" fmla="*/ 1219435 w 4690035"/>
              <a:gd name="connsiteY15" fmla="*/ 5780314 h 5780314"/>
              <a:gd name="connsiteX16" fmla="*/ 525298 w 4690035"/>
              <a:gd name="connsiteY16" fmla="*/ 5086177 h 5780314"/>
              <a:gd name="connsiteX17" fmla="*/ 529344 w 4690035"/>
              <a:gd name="connsiteY17" fmla="*/ 3270266 h 5780314"/>
              <a:gd name="connsiteX18" fmla="*/ 0 w 4690035"/>
              <a:gd name="connsiteY18" fmla="*/ 1904209 h 5780314"/>
              <a:gd name="connsiteX19" fmla="*/ 521252 w 4690035"/>
              <a:gd name="connsiteY19" fmla="*/ 2488735 h 5780314"/>
              <a:gd name="connsiteX20" fmla="*/ 525298 w 4690035"/>
              <a:gd name="connsiteY20" fmla="*/ 694137 h 5780314"/>
              <a:gd name="connsiteX0" fmla="*/ 295981 w 4460718"/>
              <a:gd name="connsiteY0" fmla="*/ 694137 h 5780314"/>
              <a:gd name="connsiteX1" fmla="*/ 990118 w 4460718"/>
              <a:gd name="connsiteY1" fmla="*/ 0 h 5780314"/>
              <a:gd name="connsiteX2" fmla="*/ 990104 w 4460718"/>
              <a:gd name="connsiteY2" fmla="*/ 0 h 5780314"/>
              <a:gd name="connsiteX3" fmla="*/ 990104 w 4460718"/>
              <a:gd name="connsiteY3" fmla="*/ 0 h 5780314"/>
              <a:gd name="connsiteX4" fmla="*/ 2031288 w 4460718"/>
              <a:gd name="connsiteY4" fmla="*/ 0 h 5780314"/>
              <a:gd name="connsiteX5" fmla="*/ 3766581 w 4460718"/>
              <a:gd name="connsiteY5" fmla="*/ 0 h 5780314"/>
              <a:gd name="connsiteX6" fmla="*/ 4460718 w 4460718"/>
              <a:gd name="connsiteY6" fmla="*/ 694137 h 5780314"/>
              <a:gd name="connsiteX7" fmla="*/ 4460718 w 4460718"/>
              <a:gd name="connsiteY7" fmla="*/ 963386 h 5780314"/>
              <a:gd name="connsiteX8" fmla="*/ 4460718 w 4460718"/>
              <a:gd name="connsiteY8" fmla="*/ 963386 h 5780314"/>
              <a:gd name="connsiteX9" fmla="*/ 4460718 w 4460718"/>
              <a:gd name="connsiteY9" fmla="*/ 2408464 h 5780314"/>
              <a:gd name="connsiteX10" fmla="*/ 4460718 w 4460718"/>
              <a:gd name="connsiteY10" fmla="*/ 5086177 h 5780314"/>
              <a:gd name="connsiteX11" fmla="*/ 3766581 w 4460718"/>
              <a:gd name="connsiteY11" fmla="*/ 5780314 h 5780314"/>
              <a:gd name="connsiteX12" fmla="*/ 2031288 w 4460718"/>
              <a:gd name="connsiteY12" fmla="*/ 5780314 h 5780314"/>
              <a:gd name="connsiteX13" fmla="*/ 990104 w 4460718"/>
              <a:gd name="connsiteY13" fmla="*/ 5780314 h 5780314"/>
              <a:gd name="connsiteX14" fmla="*/ 990104 w 4460718"/>
              <a:gd name="connsiteY14" fmla="*/ 5780314 h 5780314"/>
              <a:gd name="connsiteX15" fmla="*/ 990118 w 4460718"/>
              <a:gd name="connsiteY15" fmla="*/ 5780314 h 5780314"/>
              <a:gd name="connsiteX16" fmla="*/ 295981 w 4460718"/>
              <a:gd name="connsiteY16" fmla="*/ 5086177 h 5780314"/>
              <a:gd name="connsiteX17" fmla="*/ 300027 w 4460718"/>
              <a:gd name="connsiteY17" fmla="*/ 3270266 h 5780314"/>
              <a:gd name="connsiteX18" fmla="*/ 0 w 4460718"/>
              <a:gd name="connsiteY18" fmla="*/ 2881671 h 5780314"/>
              <a:gd name="connsiteX19" fmla="*/ 291935 w 4460718"/>
              <a:gd name="connsiteY19" fmla="*/ 2488735 h 5780314"/>
              <a:gd name="connsiteX20" fmla="*/ 295981 w 4460718"/>
              <a:gd name="connsiteY20" fmla="*/ 694137 h 5780314"/>
              <a:gd name="connsiteX0" fmla="*/ 295981 w 4460718"/>
              <a:gd name="connsiteY0" fmla="*/ 694137 h 5780314"/>
              <a:gd name="connsiteX1" fmla="*/ 990118 w 4460718"/>
              <a:gd name="connsiteY1" fmla="*/ 0 h 5780314"/>
              <a:gd name="connsiteX2" fmla="*/ 990104 w 4460718"/>
              <a:gd name="connsiteY2" fmla="*/ 0 h 5780314"/>
              <a:gd name="connsiteX3" fmla="*/ 990104 w 4460718"/>
              <a:gd name="connsiteY3" fmla="*/ 0 h 5780314"/>
              <a:gd name="connsiteX4" fmla="*/ 2031288 w 4460718"/>
              <a:gd name="connsiteY4" fmla="*/ 0 h 5780314"/>
              <a:gd name="connsiteX5" fmla="*/ 3766581 w 4460718"/>
              <a:gd name="connsiteY5" fmla="*/ 0 h 5780314"/>
              <a:gd name="connsiteX6" fmla="*/ 4460718 w 4460718"/>
              <a:gd name="connsiteY6" fmla="*/ 694137 h 5780314"/>
              <a:gd name="connsiteX7" fmla="*/ 4460718 w 4460718"/>
              <a:gd name="connsiteY7" fmla="*/ 963386 h 5780314"/>
              <a:gd name="connsiteX8" fmla="*/ 4460718 w 4460718"/>
              <a:gd name="connsiteY8" fmla="*/ 963386 h 5780314"/>
              <a:gd name="connsiteX9" fmla="*/ 4460718 w 4460718"/>
              <a:gd name="connsiteY9" fmla="*/ 2408464 h 5780314"/>
              <a:gd name="connsiteX10" fmla="*/ 4460718 w 4460718"/>
              <a:gd name="connsiteY10" fmla="*/ 5086177 h 5780314"/>
              <a:gd name="connsiteX11" fmla="*/ 3766581 w 4460718"/>
              <a:gd name="connsiteY11" fmla="*/ 5780314 h 5780314"/>
              <a:gd name="connsiteX12" fmla="*/ 2031288 w 4460718"/>
              <a:gd name="connsiteY12" fmla="*/ 5780314 h 5780314"/>
              <a:gd name="connsiteX13" fmla="*/ 990104 w 4460718"/>
              <a:gd name="connsiteY13" fmla="*/ 5780314 h 5780314"/>
              <a:gd name="connsiteX14" fmla="*/ 990104 w 4460718"/>
              <a:gd name="connsiteY14" fmla="*/ 5780314 h 5780314"/>
              <a:gd name="connsiteX15" fmla="*/ 990118 w 4460718"/>
              <a:gd name="connsiteY15" fmla="*/ 5780314 h 5780314"/>
              <a:gd name="connsiteX16" fmla="*/ 295981 w 4460718"/>
              <a:gd name="connsiteY16" fmla="*/ 5086177 h 5780314"/>
              <a:gd name="connsiteX17" fmla="*/ 300027 w 4460718"/>
              <a:gd name="connsiteY17" fmla="*/ 3270266 h 5780314"/>
              <a:gd name="connsiteX18" fmla="*/ 0 w 4460718"/>
              <a:gd name="connsiteY18" fmla="*/ 2881671 h 5780314"/>
              <a:gd name="connsiteX19" fmla="*/ 297668 w 4460718"/>
              <a:gd name="connsiteY19" fmla="*/ 2500201 h 5780314"/>
              <a:gd name="connsiteX20" fmla="*/ 295981 w 4460718"/>
              <a:gd name="connsiteY20" fmla="*/ 694137 h 5780314"/>
              <a:gd name="connsiteX0" fmla="*/ 313927 w 4478664"/>
              <a:gd name="connsiteY0" fmla="*/ 694137 h 5780314"/>
              <a:gd name="connsiteX1" fmla="*/ 1008064 w 4478664"/>
              <a:gd name="connsiteY1" fmla="*/ 0 h 5780314"/>
              <a:gd name="connsiteX2" fmla="*/ 1008050 w 4478664"/>
              <a:gd name="connsiteY2" fmla="*/ 0 h 5780314"/>
              <a:gd name="connsiteX3" fmla="*/ 1008050 w 4478664"/>
              <a:gd name="connsiteY3" fmla="*/ 0 h 5780314"/>
              <a:gd name="connsiteX4" fmla="*/ 2049234 w 4478664"/>
              <a:gd name="connsiteY4" fmla="*/ 0 h 5780314"/>
              <a:gd name="connsiteX5" fmla="*/ 3784527 w 4478664"/>
              <a:gd name="connsiteY5" fmla="*/ 0 h 5780314"/>
              <a:gd name="connsiteX6" fmla="*/ 4478664 w 4478664"/>
              <a:gd name="connsiteY6" fmla="*/ 694137 h 5780314"/>
              <a:gd name="connsiteX7" fmla="*/ 4478664 w 4478664"/>
              <a:gd name="connsiteY7" fmla="*/ 963386 h 5780314"/>
              <a:gd name="connsiteX8" fmla="*/ 4478664 w 4478664"/>
              <a:gd name="connsiteY8" fmla="*/ 963386 h 5780314"/>
              <a:gd name="connsiteX9" fmla="*/ 4478664 w 4478664"/>
              <a:gd name="connsiteY9" fmla="*/ 2408464 h 5780314"/>
              <a:gd name="connsiteX10" fmla="*/ 4478664 w 4478664"/>
              <a:gd name="connsiteY10" fmla="*/ 5086177 h 5780314"/>
              <a:gd name="connsiteX11" fmla="*/ 3784527 w 4478664"/>
              <a:gd name="connsiteY11" fmla="*/ 5780314 h 5780314"/>
              <a:gd name="connsiteX12" fmla="*/ 2049234 w 4478664"/>
              <a:gd name="connsiteY12" fmla="*/ 5780314 h 5780314"/>
              <a:gd name="connsiteX13" fmla="*/ 1008050 w 4478664"/>
              <a:gd name="connsiteY13" fmla="*/ 5780314 h 5780314"/>
              <a:gd name="connsiteX14" fmla="*/ 1008050 w 4478664"/>
              <a:gd name="connsiteY14" fmla="*/ 5780314 h 5780314"/>
              <a:gd name="connsiteX15" fmla="*/ 1008064 w 4478664"/>
              <a:gd name="connsiteY15" fmla="*/ 5780314 h 5780314"/>
              <a:gd name="connsiteX16" fmla="*/ 313927 w 4478664"/>
              <a:gd name="connsiteY16" fmla="*/ 5086177 h 5780314"/>
              <a:gd name="connsiteX17" fmla="*/ 317973 w 4478664"/>
              <a:gd name="connsiteY17" fmla="*/ 3270266 h 5780314"/>
              <a:gd name="connsiteX18" fmla="*/ 17946 w 4478664"/>
              <a:gd name="connsiteY18" fmla="*/ 2881671 h 5780314"/>
              <a:gd name="connsiteX19" fmla="*/ 315614 w 4478664"/>
              <a:gd name="connsiteY19" fmla="*/ 2500201 h 5780314"/>
              <a:gd name="connsiteX20" fmla="*/ 313927 w 4478664"/>
              <a:gd name="connsiteY20" fmla="*/ 694137 h 5780314"/>
              <a:gd name="connsiteX0" fmla="*/ 295981 w 4460718"/>
              <a:gd name="connsiteY0" fmla="*/ 694137 h 5780314"/>
              <a:gd name="connsiteX1" fmla="*/ 990118 w 4460718"/>
              <a:gd name="connsiteY1" fmla="*/ 0 h 5780314"/>
              <a:gd name="connsiteX2" fmla="*/ 990104 w 4460718"/>
              <a:gd name="connsiteY2" fmla="*/ 0 h 5780314"/>
              <a:gd name="connsiteX3" fmla="*/ 990104 w 4460718"/>
              <a:gd name="connsiteY3" fmla="*/ 0 h 5780314"/>
              <a:gd name="connsiteX4" fmla="*/ 2031288 w 4460718"/>
              <a:gd name="connsiteY4" fmla="*/ 0 h 5780314"/>
              <a:gd name="connsiteX5" fmla="*/ 3766581 w 4460718"/>
              <a:gd name="connsiteY5" fmla="*/ 0 h 5780314"/>
              <a:gd name="connsiteX6" fmla="*/ 4460718 w 4460718"/>
              <a:gd name="connsiteY6" fmla="*/ 694137 h 5780314"/>
              <a:gd name="connsiteX7" fmla="*/ 4460718 w 4460718"/>
              <a:gd name="connsiteY7" fmla="*/ 963386 h 5780314"/>
              <a:gd name="connsiteX8" fmla="*/ 4460718 w 4460718"/>
              <a:gd name="connsiteY8" fmla="*/ 963386 h 5780314"/>
              <a:gd name="connsiteX9" fmla="*/ 4460718 w 4460718"/>
              <a:gd name="connsiteY9" fmla="*/ 2408464 h 5780314"/>
              <a:gd name="connsiteX10" fmla="*/ 4460718 w 4460718"/>
              <a:gd name="connsiteY10" fmla="*/ 5086177 h 5780314"/>
              <a:gd name="connsiteX11" fmla="*/ 3766581 w 4460718"/>
              <a:gd name="connsiteY11" fmla="*/ 5780314 h 5780314"/>
              <a:gd name="connsiteX12" fmla="*/ 2031288 w 4460718"/>
              <a:gd name="connsiteY12" fmla="*/ 5780314 h 5780314"/>
              <a:gd name="connsiteX13" fmla="*/ 990104 w 4460718"/>
              <a:gd name="connsiteY13" fmla="*/ 5780314 h 5780314"/>
              <a:gd name="connsiteX14" fmla="*/ 990104 w 4460718"/>
              <a:gd name="connsiteY14" fmla="*/ 5780314 h 5780314"/>
              <a:gd name="connsiteX15" fmla="*/ 990118 w 4460718"/>
              <a:gd name="connsiteY15" fmla="*/ 5780314 h 5780314"/>
              <a:gd name="connsiteX16" fmla="*/ 295981 w 4460718"/>
              <a:gd name="connsiteY16" fmla="*/ 5086177 h 5780314"/>
              <a:gd name="connsiteX17" fmla="*/ 300027 w 4460718"/>
              <a:gd name="connsiteY17" fmla="*/ 3270266 h 5780314"/>
              <a:gd name="connsiteX18" fmla="*/ 0 w 4460718"/>
              <a:gd name="connsiteY18" fmla="*/ 2881671 h 5780314"/>
              <a:gd name="connsiteX19" fmla="*/ 297668 w 4460718"/>
              <a:gd name="connsiteY19" fmla="*/ 2500201 h 5780314"/>
              <a:gd name="connsiteX20" fmla="*/ 295981 w 4460718"/>
              <a:gd name="connsiteY20" fmla="*/ 694137 h 5780314"/>
              <a:gd name="connsiteX0" fmla="*/ 295981 w 4460718"/>
              <a:gd name="connsiteY0" fmla="*/ 694137 h 5780314"/>
              <a:gd name="connsiteX1" fmla="*/ 990118 w 4460718"/>
              <a:gd name="connsiteY1" fmla="*/ 0 h 5780314"/>
              <a:gd name="connsiteX2" fmla="*/ 990104 w 4460718"/>
              <a:gd name="connsiteY2" fmla="*/ 0 h 5780314"/>
              <a:gd name="connsiteX3" fmla="*/ 990104 w 4460718"/>
              <a:gd name="connsiteY3" fmla="*/ 0 h 5780314"/>
              <a:gd name="connsiteX4" fmla="*/ 2031288 w 4460718"/>
              <a:gd name="connsiteY4" fmla="*/ 0 h 5780314"/>
              <a:gd name="connsiteX5" fmla="*/ 3766581 w 4460718"/>
              <a:gd name="connsiteY5" fmla="*/ 0 h 5780314"/>
              <a:gd name="connsiteX6" fmla="*/ 4460718 w 4460718"/>
              <a:gd name="connsiteY6" fmla="*/ 694137 h 5780314"/>
              <a:gd name="connsiteX7" fmla="*/ 4460718 w 4460718"/>
              <a:gd name="connsiteY7" fmla="*/ 963386 h 5780314"/>
              <a:gd name="connsiteX8" fmla="*/ 4460718 w 4460718"/>
              <a:gd name="connsiteY8" fmla="*/ 963386 h 5780314"/>
              <a:gd name="connsiteX9" fmla="*/ 4460718 w 4460718"/>
              <a:gd name="connsiteY9" fmla="*/ 2408464 h 5780314"/>
              <a:gd name="connsiteX10" fmla="*/ 4460718 w 4460718"/>
              <a:gd name="connsiteY10" fmla="*/ 5086177 h 5780314"/>
              <a:gd name="connsiteX11" fmla="*/ 3766581 w 4460718"/>
              <a:gd name="connsiteY11" fmla="*/ 5780314 h 5780314"/>
              <a:gd name="connsiteX12" fmla="*/ 2031288 w 4460718"/>
              <a:gd name="connsiteY12" fmla="*/ 5780314 h 5780314"/>
              <a:gd name="connsiteX13" fmla="*/ 990104 w 4460718"/>
              <a:gd name="connsiteY13" fmla="*/ 5780314 h 5780314"/>
              <a:gd name="connsiteX14" fmla="*/ 990104 w 4460718"/>
              <a:gd name="connsiteY14" fmla="*/ 5780314 h 5780314"/>
              <a:gd name="connsiteX15" fmla="*/ 990118 w 4460718"/>
              <a:gd name="connsiteY15" fmla="*/ 5780314 h 5780314"/>
              <a:gd name="connsiteX16" fmla="*/ 295981 w 4460718"/>
              <a:gd name="connsiteY16" fmla="*/ 5086177 h 5780314"/>
              <a:gd name="connsiteX17" fmla="*/ 300027 w 4460718"/>
              <a:gd name="connsiteY17" fmla="*/ 3270266 h 5780314"/>
              <a:gd name="connsiteX18" fmla="*/ 0 w 4460718"/>
              <a:gd name="connsiteY18" fmla="*/ 2881671 h 5780314"/>
              <a:gd name="connsiteX19" fmla="*/ 297668 w 4460718"/>
              <a:gd name="connsiteY19" fmla="*/ 2500201 h 5780314"/>
              <a:gd name="connsiteX20" fmla="*/ 295981 w 4460718"/>
              <a:gd name="connsiteY20" fmla="*/ 694137 h 5780314"/>
              <a:gd name="connsiteX0" fmla="*/ 295981 w 4460718"/>
              <a:gd name="connsiteY0" fmla="*/ 694137 h 5780314"/>
              <a:gd name="connsiteX1" fmla="*/ 990118 w 4460718"/>
              <a:gd name="connsiteY1" fmla="*/ 0 h 5780314"/>
              <a:gd name="connsiteX2" fmla="*/ 990104 w 4460718"/>
              <a:gd name="connsiteY2" fmla="*/ 0 h 5780314"/>
              <a:gd name="connsiteX3" fmla="*/ 990104 w 4460718"/>
              <a:gd name="connsiteY3" fmla="*/ 0 h 5780314"/>
              <a:gd name="connsiteX4" fmla="*/ 2031288 w 4460718"/>
              <a:gd name="connsiteY4" fmla="*/ 0 h 5780314"/>
              <a:gd name="connsiteX5" fmla="*/ 3766581 w 4460718"/>
              <a:gd name="connsiteY5" fmla="*/ 0 h 5780314"/>
              <a:gd name="connsiteX6" fmla="*/ 4460718 w 4460718"/>
              <a:gd name="connsiteY6" fmla="*/ 694137 h 5780314"/>
              <a:gd name="connsiteX7" fmla="*/ 4460718 w 4460718"/>
              <a:gd name="connsiteY7" fmla="*/ 963386 h 5780314"/>
              <a:gd name="connsiteX8" fmla="*/ 4460718 w 4460718"/>
              <a:gd name="connsiteY8" fmla="*/ 963386 h 5780314"/>
              <a:gd name="connsiteX9" fmla="*/ 4460718 w 4460718"/>
              <a:gd name="connsiteY9" fmla="*/ 2408464 h 5780314"/>
              <a:gd name="connsiteX10" fmla="*/ 4460718 w 4460718"/>
              <a:gd name="connsiteY10" fmla="*/ 5086177 h 5780314"/>
              <a:gd name="connsiteX11" fmla="*/ 3766581 w 4460718"/>
              <a:gd name="connsiteY11" fmla="*/ 5780314 h 5780314"/>
              <a:gd name="connsiteX12" fmla="*/ 2031288 w 4460718"/>
              <a:gd name="connsiteY12" fmla="*/ 5780314 h 5780314"/>
              <a:gd name="connsiteX13" fmla="*/ 990104 w 4460718"/>
              <a:gd name="connsiteY13" fmla="*/ 5780314 h 5780314"/>
              <a:gd name="connsiteX14" fmla="*/ 990104 w 4460718"/>
              <a:gd name="connsiteY14" fmla="*/ 5780314 h 5780314"/>
              <a:gd name="connsiteX15" fmla="*/ 990118 w 4460718"/>
              <a:gd name="connsiteY15" fmla="*/ 5780314 h 5780314"/>
              <a:gd name="connsiteX16" fmla="*/ 295981 w 4460718"/>
              <a:gd name="connsiteY16" fmla="*/ 5086177 h 5780314"/>
              <a:gd name="connsiteX17" fmla="*/ 300027 w 4460718"/>
              <a:gd name="connsiteY17" fmla="*/ 3270266 h 5780314"/>
              <a:gd name="connsiteX18" fmla="*/ 0 w 4460718"/>
              <a:gd name="connsiteY18" fmla="*/ 2881671 h 5780314"/>
              <a:gd name="connsiteX19" fmla="*/ 297668 w 4460718"/>
              <a:gd name="connsiteY19" fmla="*/ 2500201 h 5780314"/>
              <a:gd name="connsiteX20" fmla="*/ 295981 w 4460718"/>
              <a:gd name="connsiteY20" fmla="*/ 694137 h 5780314"/>
              <a:gd name="connsiteX0" fmla="*/ 295981 w 4460718"/>
              <a:gd name="connsiteY0" fmla="*/ 694137 h 5780314"/>
              <a:gd name="connsiteX1" fmla="*/ 990118 w 4460718"/>
              <a:gd name="connsiteY1" fmla="*/ 0 h 5780314"/>
              <a:gd name="connsiteX2" fmla="*/ 990104 w 4460718"/>
              <a:gd name="connsiteY2" fmla="*/ 0 h 5780314"/>
              <a:gd name="connsiteX3" fmla="*/ 990104 w 4460718"/>
              <a:gd name="connsiteY3" fmla="*/ 0 h 5780314"/>
              <a:gd name="connsiteX4" fmla="*/ 2031288 w 4460718"/>
              <a:gd name="connsiteY4" fmla="*/ 0 h 5780314"/>
              <a:gd name="connsiteX5" fmla="*/ 3766581 w 4460718"/>
              <a:gd name="connsiteY5" fmla="*/ 0 h 5780314"/>
              <a:gd name="connsiteX6" fmla="*/ 4460718 w 4460718"/>
              <a:gd name="connsiteY6" fmla="*/ 694137 h 5780314"/>
              <a:gd name="connsiteX7" fmla="*/ 4460718 w 4460718"/>
              <a:gd name="connsiteY7" fmla="*/ 963386 h 5780314"/>
              <a:gd name="connsiteX8" fmla="*/ 4460718 w 4460718"/>
              <a:gd name="connsiteY8" fmla="*/ 963386 h 5780314"/>
              <a:gd name="connsiteX9" fmla="*/ 4460718 w 4460718"/>
              <a:gd name="connsiteY9" fmla="*/ 2408464 h 5780314"/>
              <a:gd name="connsiteX10" fmla="*/ 4460718 w 4460718"/>
              <a:gd name="connsiteY10" fmla="*/ 5086177 h 5780314"/>
              <a:gd name="connsiteX11" fmla="*/ 3766581 w 4460718"/>
              <a:gd name="connsiteY11" fmla="*/ 5780314 h 5780314"/>
              <a:gd name="connsiteX12" fmla="*/ 2031288 w 4460718"/>
              <a:gd name="connsiteY12" fmla="*/ 5780314 h 5780314"/>
              <a:gd name="connsiteX13" fmla="*/ 990104 w 4460718"/>
              <a:gd name="connsiteY13" fmla="*/ 5780314 h 5780314"/>
              <a:gd name="connsiteX14" fmla="*/ 990104 w 4460718"/>
              <a:gd name="connsiteY14" fmla="*/ 5780314 h 5780314"/>
              <a:gd name="connsiteX15" fmla="*/ 990118 w 4460718"/>
              <a:gd name="connsiteY15" fmla="*/ 5780314 h 5780314"/>
              <a:gd name="connsiteX16" fmla="*/ 295981 w 4460718"/>
              <a:gd name="connsiteY16" fmla="*/ 5086177 h 5780314"/>
              <a:gd name="connsiteX17" fmla="*/ 300027 w 4460718"/>
              <a:gd name="connsiteY17" fmla="*/ 3270266 h 5780314"/>
              <a:gd name="connsiteX18" fmla="*/ 0 w 4460718"/>
              <a:gd name="connsiteY18" fmla="*/ 2881671 h 5780314"/>
              <a:gd name="connsiteX19" fmla="*/ 297668 w 4460718"/>
              <a:gd name="connsiteY19" fmla="*/ 2500201 h 5780314"/>
              <a:gd name="connsiteX20" fmla="*/ 295981 w 4460718"/>
              <a:gd name="connsiteY20" fmla="*/ 694137 h 5780314"/>
              <a:gd name="connsiteX0" fmla="*/ 295981 w 4460718"/>
              <a:gd name="connsiteY0" fmla="*/ 694137 h 5780314"/>
              <a:gd name="connsiteX1" fmla="*/ 990118 w 4460718"/>
              <a:gd name="connsiteY1" fmla="*/ 0 h 5780314"/>
              <a:gd name="connsiteX2" fmla="*/ 990104 w 4460718"/>
              <a:gd name="connsiteY2" fmla="*/ 0 h 5780314"/>
              <a:gd name="connsiteX3" fmla="*/ 990104 w 4460718"/>
              <a:gd name="connsiteY3" fmla="*/ 0 h 5780314"/>
              <a:gd name="connsiteX4" fmla="*/ 2031288 w 4460718"/>
              <a:gd name="connsiteY4" fmla="*/ 0 h 5780314"/>
              <a:gd name="connsiteX5" fmla="*/ 3766581 w 4460718"/>
              <a:gd name="connsiteY5" fmla="*/ 0 h 5780314"/>
              <a:gd name="connsiteX6" fmla="*/ 4460718 w 4460718"/>
              <a:gd name="connsiteY6" fmla="*/ 694137 h 5780314"/>
              <a:gd name="connsiteX7" fmla="*/ 4460718 w 4460718"/>
              <a:gd name="connsiteY7" fmla="*/ 963386 h 5780314"/>
              <a:gd name="connsiteX8" fmla="*/ 4460718 w 4460718"/>
              <a:gd name="connsiteY8" fmla="*/ 963386 h 5780314"/>
              <a:gd name="connsiteX9" fmla="*/ 4460718 w 4460718"/>
              <a:gd name="connsiteY9" fmla="*/ 2408464 h 5780314"/>
              <a:gd name="connsiteX10" fmla="*/ 4460718 w 4460718"/>
              <a:gd name="connsiteY10" fmla="*/ 5086177 h 5780314"/>
              <a:gd name="connsiteX11" fmla="*/ 3766581 w 4460718"/>
              <a:gd name="connsiteY11" fmla="*/ 5780314 h 5780314"/>
              <a:gd name="connsiteX12" fmla="*/ 2031288 w 4460718"/>
              <a:gd name="connsiteY12" fmla="*/ 5780314 h 5780314"/>
              <a:gd name="connsiteX13" fmla="*/ 990104 w 4460718"/>
              <a:gd name="connsiteY13" fmla="*/ 5780314 h 5780314"/>
              <a:gd name="connsiteX14" fmla="*/ 990104 w 4460718"/>
              <a:gd name="connsiteY14" fmla="*/ 5780314 h 5780314"/>
              <a:gd name="connsiteX15" fmla="*/ 990118 w 4460718"/>
              <a:gd name="connsiteY15" fmla="*/ 5780314 h 5780314"/>
              <a:gd name="connsiteX16" fmla="*/ 295981 w 4460718"/>
              <a:gd name="connsiteY16" fmla="*/ 5086177 h 5780314"/>
              <a:gd name="connsiteX17" fmla="*/ 300027 w 4460718"/>
              <a:gd name="connsiteY17" fmla="*/ 3270266 h 5780314"/>
              <a:gd name="connsiteX18" fmla="*/ 0 w 4460718"/>
              <a:gd name="connsiteY18" fmla="*/ 2881671 h 5780314"/>
              <a:gd name="connsiteX19" fmla="*/ 297668 w 4460718"/>
              <a:gd name="connsiteY19" fmla="*/ 2500201 h 5780314"/>
              <a:gd name="connsiteX20" fmla="*/ 295981 w 4460718"/>
              <a:gd name="connsiteY20" fmla="*/ 694137 h 5780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60718" h="5780314">
                <a:moveTo>
                  <a:pt x="295981" y="694137"/>
                </a:moveTo>
                <a:cubicBezTo>
                  <a:pt x="295981" y="310776"/>
                  <a:pt x="606757" y="0"/>
                  <a:pt x="990118" y="0"/>
                </a:cubicBezTo>
                <a:lnTo>
                  <a:pt x="990104" y="0"/>
                </a:lnTo>
                <a:lnTo>
                  <a:pt x="990104" y="0"/>
                </a:lnTo>
                <a:lnTo>
                  <a:pt x="2031288" y="0"/>
                </a:lnTo>
                <a:lnTo>
                  <a:pt x="3766581" y="0"/>
                </a:lnTo>
                <a:cubicBezTo>
                  <a:pt x="4149942" y="0"/>
                  <a:pt x="4460718" y="310776"/>
                  <a:pt x="4460718" y="694137"/>
                </a:cubicBezTo>
                <a:lnTo>
                  <a:pt x="4460718" y="963386"/>
                </a:lnTo>
                <a:lnTo>
                  <a:pt x="4460718" y="963386"/>
                </a:lnTo>
                <a:lnTo>
                  <a:pt x="4460718" y="2408464"/>
                </a:lnTo>
                <a:lnTo>
                  <a:pt x="4460718" y="5086177"/>
                </a:lnTo>
                <a:cubicBezTo>
                  <a:pt x="4460718" y="5469538"/>
                  <a:pt x="4149942" y="5780314"/>
                  <a:pt x="3766581" y="5780314"/>
                </a:cubicBezTo>
                <a:lnTo>
                  <a:pt x="2031288" y="5780314"/>
                </a:lnTo>
                <a:lnTo>
                  <a:pt x="990104" y="5780314"/>
                </a:lnTo>
                <a:lnTo>
                  <a:pt x="990104" y="5780314"/>
                </a:lnTo>
                <a:lnTo>
                  <a:pt x="990118" y="5780314"/>
                </a:lnTo>
                <a:cubicBezTo>
                  <a:pt x="606757" y="5780314"/>
                  <a:pt x="295981" y="5469538"/>
                  <a:pt x="295981" y="5086177"/>
                </a:cubicBezTo>
                <a:cubicBezTo>
                  <a:pt x="297330" y="4480873"/>
                  <a:pt x="298678" y="3875570"/>
                  <a:pt x="300027" y="3270266"/>
                </a:cubicBezTo>
                <a:cubicBezTo>
                  <a:pt x="251947" y="3003009"/>
                  <a:pt x="-317" y="2879346"/>
                  <a:pt x="0" y="2881671"/>
                </a:cubicBezTo>
                <a:cubicBezTo>
                  <a:pt x="317" y="2883996"/>
                  <a:pt x="198667" y="2817377"/>
                  <a:pt x="297668" y="2500201"/>
                </a:cubicBezTo>
                <a:cubicBezTo>
                  <a:pt x="297668" y="2410451"/>
                  <a:pt x="295981" y="783887"/>
                  <a:pt x="295981" y="694137"/>
                </a:cubicBez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9991897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2"/>
          <p:cNvSpPr>
            <a:spLocks noGrp="1"/>
          </p:cNvSpPr>
          <p:nvPr>
            <p:ph type="pic" sz="quarter" idx="10"/>
          </p:nvPr>
        </p:nvSpPr>
        <p:spPr>
          <a:xfrm>
            <a:off x="634998" y="549275"/>
            <a:ext cx="3908812" cy="2514600"/>
          </a:xfrm>
          <a:custGeom>
            <a:avLst/>
            <a:gdLst>
              <a:gd name="connsiteX0" fmla="*/ 0 w 3624319"/>
              <a:gd name="connsiteY0" fmla="*/ 419108 h 2514600"/>
              <a:gd name="connsiteX1" fmla="*/ 419108 w 3624319"/>
              <a:gd name="connsiteY1" fmla="*/ 0 h 2514600"/>
              <a:gd name="connsiteX2" fmla="*/ 2114186 w 3624319"/>
              <a:gd name="connsiteY2" fmla="*/ 0 h 2514600"/>
              <a:gd name="connsiteX3" fmla="*/ 2114186 w 3624319"/>
              <a:gd name="connsiteY3" fmla="*/ 0 h 2514600"/>
              <a:gd name="connsiteX4" fmla="*/ 3020266 w 3624319"/>
              <a:gd name="connsiteY4" fmla="*/ 0 h 2514600"/>
              <a:gd name="connsiteX5" fmla="*/ 3205211 w 3624319"/>
              <a:gd name="connsiteY5" fmla="*/ 0 h 2514600"/>
              <a:gd name="connsiteX6" fmla="*/ 3624319 w 3624319"/>
              <a:gd name="connsiteY6" fmla="*/ 419108 h 2514600"/>
              <a:gd name="connsiteX7" fmla="*/ 3624319 w 3624319"/>
              <a:gd name="connsiteY7" fmla="*/ 419100 h 2514600"/>
              <a:gd name="connsiteX8" fmla="*/ 3995522 w 3624319"/>
              <a:gd name="connsiteY8" fmla="*/ 632699 h 2514600"/>
              <a:gd name="connsiteX9" fmla="*/ 3624319 w 3624319"/>
              <a:gd name="connsiteY9" fmla="*/ 1047750 h 2514600"/>
              <a:gd name="connsiteX10" fmla="*/ 3624319 w 3624319"/>
              <a:gd name="connsiteY10" fmla="*/ 2095492 h 2514600"/>
              <a:gd name="connsiteX11" fmla="*/ 3205211 w 3624319"/>
              <a:gd name="connsiteY11" fmla="*/ 2514600 h 2514600"/>
              <a:gd name="connsiteX12" fmla="*/ 3020266 w 3624319"/>
              <a:gd name="connsiteY12" fmla="*/ 2514600 h 2514600"/>
              <a:gd name="connsiteX13" fmla="*/ 2114186 w 3624319"/>
              <a:gd name="connsiteY13" fmla="*/ 2514600 h 2514600"/>
              <a:gd name="connsiteX14" fmla="*/ 2114186 w 3624319"/>
              <a:gd name="connsiteY14" fmla="*/ 2514600 h 2514600"/>
              <a:gd name="connsiteX15" fmla="*/ 419108 w 3624319"/>
              <a:gd name="connsiteY15" fmla="*/ 2514600 h 2514600"/>
              <a:gd name="connsiteX16" fmla="*/ 0 w 3624319"/>
              <a:gd name="connsiteY16" fmla="*/ 2095492 h 2514600"/>
              <a:gd name="connsiteX17" fmla="*/ 0 w 3624319"/>
              <a:gd name="connsiteY17" fmla="*/ 1047750 h 2514600"/>
              <a:gd name="connsiteX18" fmla="*/ 0 w 3624319"/>
              <a:gd name="connsiteY18" fmla="*/ 419100 h 2514600"/>
              <a:gd name="connsiteX19" fmla="*/ 0 w 3624319"/>
              <a:gd name="connsiteY19" fmla="*/ 419100 h 2514600"/>
              <a:gd name="connsiteX20" fmla="*/ 0 w 3624319"/>
              <a:gd name="connsiteY20" fmla="*/ 419108 h 2514600"/>
              <a:gd name="connsiteX0" fmla="*/ 0 w 3995522"/>
              <a:gd name="connsiteY0" fmla="*/ 419108 h 2514600"/>
              <a:gd name="connsiteX1" fmla="*/ 419108 w 3995522"/>
              <a:gd name="connsiteY1" fmla="*/ 0 h 2514600"/>
              <a:gd name="connsiteX2" fmla="*/ 2114186 w 3995522"/>
              <a:gd name="connsiteY2" fmla="*/ 0 h 2514600"/>
              <a:gd name="connsiteX3" fmla="*/ 2114186 w 3995522"/>
              <a:gd name="connsiteY3" fmla="*/ 0 h 2514600"/>
              <a:gd name="connsiteX4" fmla="*/ 3020266 w 3995522"/>
              <a:gd name="connsiteY4" fmla="*/ 0 h 2514600"/>
              <a:gd name="connsiteX5" fmla="*/ 3205211 w 3995522"/>
              <a:gd name="connsiteY5" fmla="*/ 0 h 2514600"/>
              <a:gd name="connsiteX6" fmla="*/ 3624319 w 3995522"/>
              <a:gd name="connsiteY6" fmla="*/ 419108 h 2514600"/>
              <a:gd name="connsiteX7" fmla="*/ 3624319 w 3995522"/>
              <a:gd name="connsiteY7" fmla="*/ 419100 h 2514600"/>
              <a:gd name="connsiteX8" fmla="*/ 3995522 w 3995522"/>
              <a:gd name="connsiteY8" fmla="*/ 632699 h 2514600"/>
              <a:gd name="connsiteX9" fmla="*/ 3621691 w 3995522"/>
              <a:gd name="connsiteY9" fmla="*/ 1633702 h 2514600"/>
              <a:gd name="connsiteX10" fmla="*/ 3624319 w 3995522"/>
              <a:gd name="connsiteY10" fmla="*/ 2095492 h 2514600"/>
              <a:gd name="connsiteX11" fmla="*/ 3205211 w 3995522"/>
              <a:gd name="connsiteY11" fmla="*/ 2514600 h 2514600"/>
              <a:gd name="connsiteX12" fmla="*/ 3020266 w 3995522"/>
              <a:gd name="connsiteY12" fmla="*/ 2514600 h 2514600"/>
              <a:gd name="connsiteX13" fmla="*/ 2114186 w 3995522"/>
              <a:gd name="connsiteY13" fmla="*/ 2514600 h 2514600"/>
              <a:gd name="connsiteX14" fmla="*/ 2114186 w 3995522"/>
              <a:gd name="connsiteY14" fmla="*/ 2514600 h 2514600"/>
              <a:gd name="connsiteX15" fmla="*/ 419108 w 3995522"/>
              <a:gd name="connsiteY15" fmla="*/ 2514600 h 2514600"/>
              <a:gd name="connsiteX16" fmla="*/ 0 w 3995522"/>
              <a:gd name="connsiteY16" fmla="*/ 2095492 h 2514600"/>
              <a:gd name="connsiteX17" fmla="*/ 0 w 3995522"/>
              <a:gd name="connsiteY17" fmla="*/ 1047750 h 2514600"/>
              <a:gd name="connsiteX18" fmla="*/ 0 w 3995522"/>
              <a:gd name="connsiteY18" fmla="*/ 419100 h 2514600"/>
              <a:gd name="connsiteX19" fmla="*/ 0 w 3995522"/>
              <a:gd name="connsiteY19" fmla="*/ 419100 h 2514600"/>
              <a:gd name="connsiteX20" fmla="*/ 0 w 3995522"/>
              <a:gd name="connsiteY20" fmla="*/ 419108 h 2514600"/>
              <a:gd name="connsiteX0" fmla="*/ 0 w 3995522"/>
              <a:gd name="connsiteY0" fmla="*/ 419108 h 2514600"/>
              <a:gd name="connsiteX1" fmla="*/ 419108 w 3995522"/>
              <a:gd name="connsiteY1" fmla="*/ 0 h 2514600"/>
              <a:gd name="connsiteX2" fmla="*/ 2114186 w 3995522"/>
              <a:gd name="connsiteY2" fmla="*/ 0 h 2514600"/>
              <a:gd name="connsiteX3" fmla="*/ 2114186 w 3995522"/>
              <a:gd name="connsiteY3" fmla="*/ 0 h 2514600"/>
              <a:gd name="connsiteX4" fmla="*/ 3020266 w 3995522"/>
              <a:gd name="connsiteY4" fmla="*/ 0 h 2514600"/>
              <a:gd name="connsiteX5" fmla="*/ 3205211 w 3995522"/>
              <a:gd name="connsiteY5" fmla="*/ 0 h 2514600"/>
              <a:gd name="connsiteX6" fmla="*/ 3624319 w 3995522"/>
              <a:gd name="connsiteY6" fmla="*/ 419108 h 2514600"/>
              <a:gd name="connsiteX7" fmla="*/ 3621691 w 3995522"/>
              <a:gd name="connsiteY7" fmla="*/ 831631 h 2514600"/>
              <a:gd name="connsiteX8" fmla="*/ 3995522 w 3995522"/>
              <a:gd name="connsiteY8" fmla="*/ 632699 h 2514600"/>
              <a:gd name="connsiteX9" fmla="*/ 3621691 w 3995522"/>
              <a:gd name="connsiteY9" fmla="*/ 1633702 h 2514600"/>
              <a:gd name="connsiteX10" fmla="*/ 3624319 w 3995522"/>
              <a:gd name="connsiteY10" fmla="*/ 2095492 h 2514600"/>
              <a:gd name="connsiteX11" fmla="*/ 3205211 w 3995522"/>
              <a:gd name="connsiteY11" fmla="*/ 2514600 h 2514600"/>
              <a:gd name="connsiteX12" fmla="*/ 3020266 w 3995522"/>
              <a:gd name="connsiteY12" fmla="*/ 2514600 h 2514600"/>
              <a:gd name="connsiteX13" fmla="*/ 2114186 w 3995522"/>
              <a:gd name="connsiteY13" fmla="*/ 2514600 h 2514600"/>
              <a:gd name="connsiteX14" fmla="*/ 2114186 w 3995522"/>
              <a:gd name="connsiteY14" fmla="*/ 2514600 h 2514600"/>
              <a:gd name="connsiteX15" fmla="*/ 419108 w 3995522"/>
              <a:gd name="connsiteY15" fmla="*/ 2514600 h 2514600"/>
              <a:gd name="connsiteX16" fmla="*/ 0 w 3995522"/>
              <a:gd name="connsiteY16" fmla="*/ 2095492 h 2514600"/>
              <a:gd name="connsiteX17" fmla="*/ 0 w 3995522"/>
              <a:gd name="connsiteY17" fmla="*/ 1047750 h 2514600"/>
              <a:gd name="connsiteX18" fmla="*/ 0 w 3995522"/>
              <a:gd name="connsiteY18" fmla="*/ 419100 h 2514600"/>
              <a:gd name="connsiteX19" fmla="*/ 0 w 3995522"/>
              <a:gd name="connsiteY19" fmla="*/ 419100 h 2514600"/>
              <a:gd name="connsiteX20" fmla="*/ 0 w 3995522"/>
              <a:gd name="connsiteY20" fmla="*/ 419108 h 2514600"/>
              <a:gd name="connsiteX0" fmla="*/ 0 w 3906184"/>
              <a:gd name="connsiteY0" fmla="*/ 419108 h 2514600"/>
              <a:gd name="connsiteX1" fmla="*/ 419108 w 3906184"/>
              <a:gd name="connsiteY1" fmla="*/ 0 h 2514600"/>
              <a:gd name="connsiteX2" fmla="*/ 2114186 w 3906184"/>
              <a:gd name="connsiteY2" fmla="*/ 0 h 2514600"/>
              <a:gd name="connsiteX3" fmla="*/ 2114186 w 3906184"/>
              <a:gd name="connsiteY3" fmla="*/ 0 h 2514600"/>
              <a:gd name="connsiteX4" fmla="*/ 3020266 w 3906184"/>
              <a:gd name="connsiteY4" fmla="*/ 0 h 2514600"/>
              <a:gd name="connsiteX5" fmla="*/ 3205211 w 3906184"/>
              <a:gd name="connsiteY5" fmla="*/ 0 h 2514600"/>
              <a:gd name="connsiteX6" fmla="*/ 3624319 w 3906184"/>
              <a:gd name="connsiteY6" fmla="*/ 419108 h 2514600"/>
              <a:gd name="connsiteX7" fmla="*/ 3621691 w 3906184"/>
              <a:gd name="connsiteY7" fmla="*/ 831631 h 2514600"/>
              <a:gd name="connsiteX8" fmla="*/ 3906184 w 3906184"/>
              <a:gd name="connsiteY8" fmla="*/ 1239671 h 2514600"/>
              <a:gd name="connsiteX9" fmla="*/ 3621691 w 3906184"/>
              <a:gd name="connsiteY9" fmla="*/ 1633702 h 2514600"/>
              <a:gd name="connsiteX10" fmla="*/ 3624319 w 3906184"/>
              <a:gd name="connsiteY10" fmla="*/ 2095492 h 2514600"/>
              <a:gd name="connsiteX11" fmla="*/ 3205211 w 3906184"/>
              <a:gd name="connsiteY11" fmla="*/ 2514600 h 2514600"/>
              <a:gd name="connsiteX12" fmla="*/ 3020266 w 3906184"/>
              <a:gd name="connsiteY12" fmla="*/ 2514600 h 2514600"/>
              <a:gd name="connsiteX13" fmla="*/ 2114186 w 3906184"/>
              <a:gd name="connsiteY13" fmla="*/ 2514600 h 2514600"/>
              <a:gd name="connsiteX14" fmla="*/ 2114186 w 3906184"/>
              <a:gd name="connsiteY14" fmla="*/ 2514600 h 2514600"/>
              <a:gd name="connsiteX15" fmla="*/ 419108 w 3906184"/>
              <a:gd name="connsiteY15" fmla="*/ 2514600 h 2514600"/>
              <a:gd name="connsiteX16" fmla="*/ 0 w 3906184"/>
              <a:gd name="connsiteY16" fmla="*/ 2095492 h 2514600"/>
              <a:gd name="connsiteX17" fmla="*/ 0 w 3906184"/>
              <a:gd name="connsiteY17" fmla="*/ 1047750 h 2514600"/>
              <a:gd name="connsiteX18" fmla="*/ 0 w 3906184"/>
              <a:gd name="connsiteY18" fmla="*/ 419100 h 2514600"/>
              <a:gd name="connsiteX19" fmla="*/ 0 w 3906184"/>
              <a:gd name="connsiteY19" fmla="*/ 419100 h 2514600"/>
              <a:gd name="connsiteX20" fmla="*/ 0 w 3906184"/>
              <a:gd name="connsiteY20" fmla="*/ 419108 h 2514600"/>
              <a:gd name="connsiteX0" fmla="*/ 0 w 3906184"/>
              <a:gd name="connsiteY0" fmla="*/ 419108 h 2514600"/>
              <a:gd name="connsiteX1" fmla="*/ 419108 w 3906184"/>
              <a:gd name="connsiteY1" fmla="*/ 0 h 2514600"/>
              <a:gd name="connsiteX2" fmla="*/ 2114186 w 3906184"/>
              <a:gd name="connsiteY2" fmla="*/ 0 h 2514600"/>
              <a:gd name="connsiteX3" fmla="*/ 2114186 w 3906184"/>
              <a:gd name="connsiteY3" fmla="*/ 0 h 2514600"/>
              <a:gd name="connsiteX4" fmla="*/ 3020266 w 3906184"/>
              <a:gd name="connsiteY4" fmla="*/ 0 h 2514600"/>
              <a:gd name="connsiteX5" fmla="*/ 3205211 w 3906184"/>
              <a:gd name="connsiteY5" fmla="*/ 0 h 2514600"/>
              <a:gd name="connsiteX6" fmla="*/ 3624319 w 3906184"/>
              <a:gd name="connsiteY6" fmla="*/ 419108 h 2514600"/>
              <a:gd name="connsiteX7" fmla="*/ 3621691 w 3906184"/>
              <a:gd name="connsiteY7" fmla="*/ 831631 h 2514600"/>
              <a:gd name="connsiteX8" fmla="*/ 3906184 w 3906184"/>
              <a:gd name="connsiteY8" fmla="*/ 1239671 h 2514600"/>
              <a:gd name="connsiteX9" fmla="*/ 3621691 w 3906184"/>
              <a:gd name="connsiteY9" fmla="*/ 1633702 h 2514600"/>
              <a:gd name="connsiteX10" fmla="*/ 3624319 w 3906184"/>
              <a:gd name="connsiteY10" fmla="*/ 2095492 h 2514600"/>
              <a:gd name="connsiteX11" fmla="*/ 3205211 w 3906184"/>
              <a:gd name="connsiteY11" fmla="*/ 2514600 h 2514600"/>
              <a:gd name="connsiteX12" fmla="*/ 3020266 w 3906184"/>
              <a:gd name="connsiteY12" fmla="*/ 2514600 h 2514600"/>
              <a:gd name="connsiteX13" fmla="*/ 2114186 w 3906184"/>
              <a:gd name="connsiteY13" fmla="*/ 2514600 h 2514600"/>
              <a:gd name="connsiteX14" fmla="*/ 2114186 w 3906184"/>
              <a:gd name="connsiteY14" fmla="*/ 2514600 h 2514600"/>
              <a:gd name="connsiteX15" fmla="*/ 419108 w 3906184"/>
              <a:gd name="connsiteY15" fmla="*/ 2514600 h 2514600"/>
              <a:gd name="connsiteX16" fmla="*/ 0 w 3906184"/>
              <a:gd name="connsiteY16" fmla="*/ 2095492 h 2514600"/>
              <a:gd name="connsiteX17" fmla="*/ 0 w 3906184"/>
              <a:gd name="connsiteY17" fmla="*/ 1047750 h 2514600"/>
              <a:gd name="connsiteX18" fmla="*/ 0 w 3906184"/>
              <a:gd name="connsiteY18" fmla="*/ 419100 h 2514600"/>
              <a:gd name="connsiteX19" fmla="*/ 0 w 3906184"/>
              <a:gd name="connsiteY19" fmla="*/ 419100 h 2514600"/>
              <a:gd name="connsiteX20" fmla="*/ 0 w 3906184"/>
              <a:gd name="connsiteY20" fmla="*/ 419108 h 2514600"/>
              <a:gd name="connsiteX0" fmla="*/ 0 w 3906184"/>
              <a:gd name="connsiteY0" fmla="*/ 419108 h 2514600"/>
              <a:gd name="connsiteX1" fmla="*/ 419108 w 3906184"/>
              <a:gd name="connsiteY1" fmla="*/ 0 h 2514600"/>
              <a:gd name="connsiteX2" fmla="*/ 2114186 w 3906184"/>
              <a:gd name="connsiteY2" fmla="*/ 0 h 2514600"/>
              <a:gd name="connsiteX3" fmla="*/ 2114186 w 3906184"/>
              <a:gd name="connsiteY3" fmla="*/ 0 h 2514600"/>
              <a:gd name="connsiteX4" fmla="*/ 3020266 w 3906184"/>
              <a:gd name="connsiteY4" fmla="*/ 0 h 2514600"/>
              <a:gd name="connsiteX5" fmla="*/ 3205211 w 3906184"/>
              <a:gd name="connsiteY5" fmla="*/ 0 h 2514600"/>
              <a:gd name="connsiteX6" fmla="*/ 3624319 w 3906184"/>
              <a:gd name="connsiteY6" fmla="*/ 419108 h 2514600"/>
              <a:gd name="connsiteX7" fmla="*/ 3621691 w 3906184"/>
              <a:gd name="connsiteY7" fmla="*/ 831631 h 2514600"/>
              <a:gd name="connsiteX8" fmla="*/ 3906184 w 3906184"/>
              <a:gd name="connsiteY8" fmla="*/ 1239671 h 2514600"/>
              <a:gd name="connsiteX9" fmla="*/ 3621691 w 3906184"/>
              <a:gd name="connsiteY9" fmla="*/ 1633702 h 2514600"/>
              <a:gd name="connsiteX10" fmla="*/ 3624319 w 3906184"/>
              <a:gd name="connsiteY10" fmla="*/ 2095492 h 2514600"/>
              <a:gd name="connsiteX11" fmla="*/ 3205211 w 3906184"/>
              <a:gd name="connsiteY11" fmla="*/ 2514600 h 2514600"/>
              <a:gd name="connsiteX12" fmla="*/ 3020266 w 3906184"/>
              <a:gd name="connsiteY12" fmla="*/ 2514600 h 2514600"/>
              <a:gd name="connsiteX13" fmla="*/ 2114186 w 3906184"/>
              <a:gd name="connsiteY13" fmla="*/ 2514600 h 2514600"/>
              <a:gd name="connsiteX14" fmla="*/ 2114186 w 3906184"/>
              <a:gd name="connsiteY14" fmla="*/ 2514600 h 2514600"/>
              <a:gd name="connsiteX15" fmla="*/ 419108 w 3906184"/>
              <a:gd name="connsiteY15" fmla="*/ 2514600 h 2514600"/>
              <a:gd name="connsiteX16" fmla="*/ 0 w 3906184"/>
              <a:gd name="connsiteY16" fmla="*/ 2095492 h 2514600"/>
              <a:gd name="connsiteX17" fmla="*/ 0 w 3906184"/>
              <a:gd name="connsiteY17" fmla="*/ 1047750 h 2514600"/>
              <a:gd name="connsiteX18" fmla="*/ 0 w 3906184"/>
              <a:gd name="connsiteY18" fmla="*/ 419100 h 2514600"/>
              <a:gd name="connsiteX19" fmla="*/ 0 w 3906184"/>
              <a:gd name="connsiteY19" fmla="*/ 419100 h 2514600"/>
              <a:gd name="connsiteX20" fmla="*/ 0 w 3906184"/>
              <a:gd name="connsiteY20" fmla="*/ 419108 h 2514600"/>
              <a:gd name="connsiteX0" fmla="*/ 0 w 3906184"/>
              <a:gd name="connsiteY0" fmla="*/ 419108 h 2514600"/>
              <a:gd name="connsiteX1" fmla="*/ 419108 w 3906184"/>
              <a:gd name="connsiteY1" fmla="*/ 0 h 2514600"/>
              <a:gd name="connsiteX2" fmla="*/ 2114186 w 3906184"/>
              <a:gd name="connsiteY2" fmla="*/ 0 h 2514600"/>
              <a:gd name="connsiteX3" fmla="*/ 2114186 w 3906184"/>
              <a:gd name="connsiteY3" fmla="*/ 0 h 2514600"/>
              <a:gd name="connsiteX4" fmla="*/ 3020266 w 3906184"/>
              <a:gd name="connsiteY4" fmla="*/ 0 h 2514600"/>
              <a:gd name="connsiteX5" fmla="*/ 3205211 w 3906184"/>
              <a:gd name="connsiteY5" fmla="*/ 0 h 2514600"/>
              <a:gd name="connsiteX6" fmla="*/ 3624319 w 3906184"/>
              <a:gd name="connsiteY6" fmla="*/ 419108 h 2514600"/>
              <a:gd name="connsiteX7" fmla="*/ 3621691 w 3906184"/>
              <a:gd name="connsiteY7" fmla="*/ 831631 h 2514600"/>
              <a:gd name="connsiteX8" fmla="*/ 3906184 w 3906184"/>
              <a:gd name="connsiteY8" fmla="*/ 1239671 h 2514600"/>
              <a:gd name="connsiteX9" fmla="*/ 3621691 w 3906184"/>
              <a:gd name="connsiteY9" fmla="*/ 1633702 h 2514600"/>
              <a:gd name="connsiteX10" fmla="*/ 3624319 w 3906184"/>
              <a:gd name="connsiteY10" fmla="*/ 2095492 h 2514600"/>
              <a:gd name="connsiteX11" fmla="*/ 3205211 w 3906184"/>
              <a:gd name="connsiteY11" fmla="*/ 2514600 h 2514600"/>
              <a:gd name="connsiteX12" fmla="*/ 3020266 w 3906184"/>
              <a:gd name="connsiteY12" fmla="*/ 2514600 h 2514600"/>
              <a:gd name="connsiteX13" fmla="*/ 2114186 w 3906184"/>
              <a:gd name="connsiteY13" fmla="*/ 2514600 h 2514600"/>
              <a:gd name="connsiteX14" fmla="*/ 2114186 w 3906184"/>
              <a:gd name="connsiteY14" fmla="*/ 2514600 h 2514600"/>
              <a:gd name="connsiteX15" fmla="*/ 419108 w 3906184"/>
              <a:gd name="connsiteY15" fmla="*/ 2514600 h 2514600"/>
              <a:gd name="connsiteX16" fmla="*/ 0 w 3906184"/>
              <a:gd name="connsiteY16" fmla="*/ 2095492 h 2514600"/>
              <a:gd name="connsiteX17" fmla="*/ 0 w 3906184"/>
              <a:gd name="connsiteY17" fmla="*/ 1047750 h 2514600"/>
              <a:gd name="connsiteX18" fmla="*/ 0 w 3906184"/>
              <a:gd name="connsiteY18" fmla="*/ 419100 h 2514600"/>
              <a:gd name="connsiteX19" fmla="*/ 0 w 3906184"/>
              <a:gd name="connsiteY19" fmla="*/ 419100 h 2514600"/>
              <a:gd name="connsiteX20" fmla="*/ 0 w 3906184"/>
              <a:gd name="connsiteY20" fmla="*/ 419108 h 2514600"/>
              <a:gd name="connsiteX0" fmla="*/ 0 w 3906184"/>
              <a:gd name="connsiteY0" fmla="*/ 419108 h 2514600"/>
              <a:gd name="connsiteX1" fmla="*/ 419108 w 3906184"/>
              <a:gd name="connsiteY1" fmla="*/ 0 h 2514600"/>
              <a:gd name="connsiteX2" fmla="*/ 2114186 w 3906184"/>
              <a:gd name="connsiteY2" fmla="*/ 0 h 2514600"/>
              <a:gd name="connsiteX3" fmla="*/ 2114186 w 3906184"/>
              <a:gd name="connsiteY3" fmla="*/ 0 h 2514600"/>
              <a:gd name="connsiteX4" fmla="*/ 3020266 w 3906184"/>
              <a:gd name="connsiteY4" fmla="*/ 0 h 2514600"/>
              <a:gd name="connsiteX5" fmla="*/ 3205211 w 3906184"/>
              <a:gd name="connsiteY5" fmla="*/ 0 h 2514600"/>
              <a:gd name="connsiteX6" fmla="*/ 3624319 w 3906184"/>
              <a:gd name="connsiteY6" fmla="*/ 419108 h 2514600"/>
              <a:gd name="connsiteX7" fmla="*/ 3621691 w 3906184"/>
              <a:gd name="connsiteY7" fmla="*/ 831631 h 2514600"/>
              <a:gd name="connsiteX8" fmla="*/ 3906184 w 3906184"/>
              <a:gd name="connsiteY8" fmla="*/ 1239671 h 2514600"/>
              <a:gd name="connsiteX9" fmla="*/ 3621691 w 3906184"/>
              <a:gd name="connsiteY9" fmla="*/ 1633702 h 2514600"/>
              <a:gd name="connsiteX10" fmla="*/ 3624319 w 3906184"/>
              <a:gd name="connsiteY10" fmla="*/ 2095492 h 2514600"/>
              <a:gd name="connsiteX11" fmla="*/ 3205211 w 3906184"/>
              <a:gd name="connsiteY11" fmla="*/ 2514600 h 2514600"/>
              <a:gd name="connsiteX12" fmla="*/ 3020266 w 3906184"/>
              <a:gd name="connsiteY12" fmla="*/ 2514600 h 2514600"/>
              <a:gd name="connsiteX13" fmla="*/ 2114186 w 3906184"/>
              <a:gd name="connsiteY13" fmla="*/ 2514600 h 2514600"/>
              <a:gd name="connsiteX14" fmla="*/ 2114186 w 3906184"/>
              <a:gd name="connsiteY14" fmla="*/ 2514600 h 2514600"/>
              <a:gd name="connsiteX15" fmla="*/ 419108 w 3906184"/>
              <a:gd name="connsiteY15" fmla="*/ 2514600 h 2514600"/>
              <a:gd name="connsiteX16" fmla="*/ 0 w 3906184"/>
              <a:gd name="connsiteY16" fmla="*/ 2095492 h 2514600"/>
              <a:gd name="connsiteX17" fmla="*/ 0 w 3906184"/>
              <a:gd name="connsiteY17" fmla="*/ 1047750 h 2514600"/>
              <a:gd name="connsiteX18" fmla="*/ 0 w 3906184"/>
              <a:gd name="connsiteY18" fmla="*/ 419100 h 2514600"/>
              <a:gd name="connsiteX19" fmla="*/ 0 w 3906184"/>
              <a:gd name="connsiteY19" fmla="*/ 419100 h 2514600"/>
              <a:gd name="connsiteX20" fmla="*/ 0 w 3906184"/>
              <a:gd name="connsiteY20" fmla="*/ 419108 h 2514600"/>
              <a:gd name="connsiteX0" fmla="*/ 0 w 3908812"/>
              <a:gd name="connsiteY0" fmla="*/ 419108 h 2514600"/>
              <a:gd name="connsiteX1" fmla="*/ 419108 w 3908812"/>
              <a:gd name="connsiteY1" fmla="*/ 0 h 2514600"/>
              <a:gd name="connsiteX2" fmla="*/ 2114186 w 3908812"/>
              <a:gd name="connsiteY2" fmla="*/ 0 h 2514600"/>
              <a:gd name="connsiteX3" fmla="*/ 2114186 w 3908812"/>
              <a:gd name="connsiteY3" fmla="*/ 0 h 2514600"/>
              <a:gd name="connsiteX4" fmla="*/ 3020266 w 3908812"/>
              <a:gd name="connsiteY4" fmla="*/ 0 h 2514600"/>
              <a:gd name="connsiteX5" fmla="*/ 3205211 w 3908812"/>
              <a:gd name="connsiteY5" fmla="*/ 0 h 2514600"/>
              <a:gd name="connsiteX6" fmla="*/ 3624319 w 3908812"/>
              <a:gd name="connsiteY6" fmla="*/ 419108 h 2514600"/>
              <a:gd name="connsiteX7" fmla="*/ 3621691 w 3908812"/>
              <a:gd name="connsiteY7" fmla="*/ 831631 h 2514600"/>
              <a:gd name="connsiteX8" fmla="*/ 3908812 w 3908812"/>
              <a:gd name="connsiteY8" fmla="*/ 1244926 h 2514600"/>
              <a:gd name="connsiteX9" fmla="*/ 3621691 w 3908812"/>
              <a:gd name="connsiteY9" fmla="*/ 1633702 h 2514600"/>
              <a:gd name="connsiteX10" fmla="*/ 3624319 w 3908812"/>
              <a:gd name="connsiteY10" fmla="*/ 2095492 h 2514600"/>
              <a:gd name="connsiteX11" fmla="*/ 3205211 w 3908812"/>
              <a:gd name="connsiteY11" fmla="*/ 2514600 h 2514600"/>
              <a:gd name="connsiteX12" fmla="*/ 3020266 w 3908812"/>
              <a:gd name="connsiteY12" fmla="*/ 2514600 h 2514600"/>
              <a:gd name="connsiteX13" fmla="*/ 2114186 w 3908812"/>
              <a:gd name="connsiteY13" fmla="*/ 2514600 h 2514600"/>
              <a:gd name="connsiteX14" fmla="*/ 2114186 w 3908812"/>
              <a:gd name="connsiteY14" fmla="*/ 2514600 h 2514600"/>
              <a:gd name="connsiteX15" fmla="*/ 419108 w 3908812"/>
              <a:gd name="connsiteY15" fmla="*/ 2514600 h 2514600"/>
              <a:gd name="connsiteX16" fmla="*/ 0 w 3908812"/>
              <a:gd name="connsiteY16" fmla="*/ 2095492 h 2514600"/>
              <a:gd name="connsiteX17" fmla="*/ 0 w 3908812"/>
              <a:gd name="connsiteY17" fmla="*/ 1047750 h 2514600"/>
              <a:gd name="connsiteX18" fmla="*/ 0 w 3908812"/>
              <a:gd name="connsiteY18" fmla="*/ 419100 h 2514600"/>
              <a:gd name="connsiteX19" fmla="*/ 0 w 3908812"/>
              <a:gd name="connsiteY19" fmla="*/ 419100 h 2514600"/>
              <a:gd name="connsiteX20" fmla="*/ 0 w 3908812"/>
              <a:gd name="connsiteY20" fmla="*/ 419108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08812" h="2514600">
                <a:moveTo>
                  <a:pt x="0" y="419108"/>
                </a:moveTo>
                <a:cubicBezTo>
                  <a:pt x="0" y="187641"/>
                  <a:pt x="187641" y="0"/>
                  <a:pt x="419108" y="0"/>
                </a:cubicBezTo>
                <a:lnTo>
                  <a:pt x="2114186" y="0"/>
                </a:lnTo>
                <a:lnTo>
                  <a:pt x="2114186" y="0"/>
                </a:lnTo>
                <a:lnTo>
                  <a:pt x="3020266" y="0"/>
                </a:lnTo>
                <a:lnTo>
                  <a:pt x="3205211" y="0"/>
                </a:lnTo>
                <a:cubicBezTo>
                  <a:pt x="3436678" y="0"/>
                  <a:pt x="3624319" y="187641"/>
                  <a:pt x="3624319" y="419108"/>
                </a:cubicBezTo>
                <a:lnTo>
                  <a:pt x="3621691" y="831631"/>
                </a:lnTo>
                <a:cubicBezTo>
                  <a:pt x="3710710" y="1162832"/>
                  <a:pt x="3908812" y="1245255"/>
                  <a:pt x="3908812" y="1244926"/>
                </a:cubicBezTo>
                <a:cubicBezTo>
                  <a:pt x="3908812" y="1244597"/>
                  <a:pt x="3700200" y="1325527"/>
                  <a:pt x="3621691" y="1633702"/>
                </a:cubicBezTo>
                <a:cubicBezTo>
                  <a:pt x="3621691" y="1982949"/>
                  <a:pt x="3624319" y="1746245"/>
                  <a:pt x="3624319" y="2095492"/>
                </a:cubicBezTo>
                <a:cubicBezTo>
                  <a:pt x="3624319" y="2326959"/>
                  <a:pt x="3436678" y="2514600"/>
                  <a:pt x="3205211" y="2514600"/>
                </a:cubicBezTo>
                <a:lnTo>
                  <a:pt x="3020266" y="2514600"/>
                </a:lnTo>
                <a:lnTo>
                  <a:pt x="2114186" y="2514600"/>
                </a:lnTo>
                <a:lnTo>
                  <a:pt x="2114186" y="2514600"/>
                </a:lnTo>
                <a:lnTo>
                  <a:pt x="419108" y="2514600"/>
                </a:lnTo>
                <a:cubicBezTo>
                  <a:pt x="187641" y="2514600"/>
                  <a:pt x="0" y="2326959"/>
                  <a:pt x="0" y="2095492"/>
                </a:cubicBezTo>
                <a:lnTo>
                  <a:pt x="0" y="1047750"/>
                </a:lnTo>
                <a:lnTo>
                  <a:pt x="0" y="419100"/>
                </a:lnTo>
                <a:lnTo>
                  <a:pt x="0" y="419100"/>
                </a:lnTo>
                <a:lnTo>
                  <a:pt x="0" y="419108"/>
                </a:ln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  <p:sp>
        <p:nvSpPr>
          <p:cNvPr id="5" name="Tijdelijke aanduiding voor afbeelding 2"/>
          <p:cNvSpPr>
            <a:spLocks noGrp="1"/>
          </p:cNvSpPr>
          <p:nvPr>
            <p:ph type="pic" sz="quarter" idx="11"/>
          </p:nvPr>
        </p:nvSpPr>
        <p:spPr>
          <a:xfrm>
            <a:off x="4605956" y="549275"/>
            <a:ext cx="2816449" cy="2514600"/>
          </a:xfrm>
          <a:custGeom>
            <a:avLst/>
            <a:gdLst>
              <a:gd name="connsiteX0" fmla="*/ 0 w 2539874"/>
              <a:gd name="connsiteY0" fmla="*/ 419108 h 2514600"/>
              <a:gd name="connsiteX1" fmla="*/ 419108 w 2539874"/>
              <a:gd name="connsiteY1" fmla="*/ 0 h 2514600"/>
              <a:gd name="connsiteX2" fmla="*/ 423312 w 2539874"/>
              <a:gd name="connsiteY2" fmla="*/ 0 h 2514600"/>
              <a:gd name="connsiteX3" fmla="*/ 423312 w 2539874"/>
              <a:gd name="connsiteY3" fmla="*/ 0 h 2514600"/>
              <a:gd name="connsiteX4" fmla="*/ 1058281 w 2539874"/>
              <a:gd name="connsiteY4" fmla="*/ 0 h 2514600"/>
              <a:gd name="connsiteX5" fmla="*/ 2120766 w 2539874"/>
              <a:gd name="connsiteY5" fmla="*/ 0 h 2514600"/>
              <a:gd name="connsiteX6" fmla="*/ 2539874 w 2539874"/>
              <a:gd name="connsiteY6" fmla="*/ 419108 h 2514600"/>
              <a:gd name="connsiteX7" fmla="*/ 2539874 w 2539874"/>
              <a:gd name="connsiteY7" fmla="*/ 419100 h 2514600"/>
              <a:gd name="connsiteX8" fmla="*/ 2539874 w 2539874"/>
              <a:gd name="connsiteY8" fmla="*/ 419100 h 2514600"/>
              <a:gd name="connsiteX9" fmla="*/ 2539874 w 2539874"/>
              <a:gd name="connsiteY9" fmla="*/ 1047750 h 2514600"/>
              <a:gd name="connsiteX10" fmla="*/ 2539874 w 2539874"/>
              <a:gd name="connsiteY10" fmla="*/ 2095492 h 2514600"/>
              <a:gd name="connsiteX11" fmla="*/ 2120766 w 2539874"/>
              <a:gd name="connsiteY11" fmla="*/ 2514600 h 2514600"/>
              <a:gd name="connsiteX12" fmla="*/ 1058281 w 2539874"/>
              <a:gd name="connsiteY12" fmla="*/ 2514600 h 2514600"/>
              <a:gd name="connsiteX13" fmla="*/ 423312 w 2539874"/>
              <a:gd name="connsiteY13" fmla="*/ 2514600 h 2514600"/>
              <a:gd name="connsiteX14" fmla="*/ 423312 w 2539874"/>
              <a:gd name="connsiteY14" fmla="*/ 2514600 h 2514600"/>
              <a:gd name="connsiteX15" fmla="*/ 419108 w 2539874"/>
              <a:gd name="connsiteY15" fmla="*/ 2514600 h 2514600"/>
              <a:gd name="connsiteX16" fmla="*/ 0 w 2539874"/>
              <a:gd name="connsiteY16" fmla="*/ 2095492 h 2514600"/>
              <a:gd name="connsiteX17" fmla="*/ 0 w 2539874"/>
              <a:gd name="connsiteY17" fmla="*/ 1047750 h 2514600"/>
              <a:gd name="connsiteX18" fmla="*/ -281443 w 2539874"/>
              <a:gd name="connsiteY18" fmla="*/ 697525 h 2514600"/>
              <a:gd name="connsiteX19" fmla="*/ 0 w 2539874"/>
              <a:gd name="connsiteY19" fmla="*/ 419100 h 2514600"/>
              <a:gd name="connsiteX20" fmla="*/ 0 w 2539874"/>
              <a:gd name="connsiteY20" fmla="*/ 419108 h 2514600"/>
              <a:gd name="connsiteX0" fmla="*/ 281443 w 2821317"/>
              <a:gd name="connsiteY0" fmla="*/ 419108 h 2514600"/>
              <a:gd name="connsiteX1" fmla="*/ 700551 w 2821317"/>
              <a:gd name="connsiteY1" fmla="*/ 0 h 2514600"/>
              <a:gd name="connsiteX2" fmla="*/ 704755 w 2821317"/>
              <a:gd name="connsiteY2" fmla="*/ 0 h 2514600"/>
              <a:gd name="connsiteX3" fmla="*/ 704755 w 2821317"/>
              <a:gd name="connsiteY3" fmla="*/ 0 h 2514600"/>
              <a:gd name="connsiteX4" fmla="*/ 1339724 w 2821317"/>
              <a:gd name="connsiteY4" fmla="*/ 0 h 2514600"/>
              <a:gd name="connsiteX5" fmla="*/ 2402209 w 2821317"/>
              <a:gd name="connsiteY5" fmla="*/ 0 h 2514600"/>
              <a:gd name="connsiteX6" fmla="*/ 2821317 w 2821317"/>
              <a:gd name="connsiteY6" fmla="*/ 419108 h 2514600"/>
              <a:gd name="connsiteX7" fmla="*/ 2821317 w 2821317"/>
              <a:gd name="connsiteY7" fmla="*/ 419100 h 2514600"/>
              <a:gd name="connsiteX8" fmla="*/ 2821317 w 2821317"/>
              <a:gd name="connsiteY8" fmla="*/ 419100 h 2514600"/>
              <a:gd name="connsiteX9" fmla="*/ 2821317 w 2821317"/>
              <a:gd name="connsiteY9" fmla="*/ 1047750 h 2514600"/>
              <a:gd name="connsiteX10" fmla="*/ 2821317 w 2821317"/>
              <a:gd name="connsiteY10" fmla="*/ 2095492 h 2514600"/>
              <a:gd name="connsiteX11" fmla="*/ 2402209 w 2821317"/>
              <a:gd name="connsiteY11" fmla="*/ 2514600 h 2514600"/>
              <a:gd name="connsiteX12" fmla="*/ 1339724 w 2821317"/>
              <a:gd name="connsiteY12" fmla="*/ 2514600 h 2514600"/>
              <a:gd name="connsiteX13" fmla="*/ 704755 w 2821317"/>
              <a:gd name="connsiteY13" fmla="*/ 2514600 h 2514600"/>
              <a:gd name="connsiteX14" fmla="*/ 704755 w 2821317"/>
              <a:gd name="connsiteY14" fmla="*/ 2514600 h 2514600"/>
              <a:gd name="connsiteX15" fmla="*/ 700551 w 2821317"/>
              <a:gd name="connsiteY15" fmla="*/ 2514600 h 2514600"/>
              <a:gd name="connsiteX16" fmla="*/ 281443 w 2821317"/>
              <a:gd name="connsiteY16" fmla="*/ 2095492 h 2514600"/>
              <a:gd name="connsiteX17" fmla="*/ 284071 w 2821317"/>
              <a:gd name="connsiteY17" fmla="*/ 1623191 h 2514600"/>
              <a:gd name="connsiteX18" fmla="*/ 0 w 2821317"/>
              <a:gd name="connsiteY18" fmla="*/ 697525 h 2514600"/>
              <a:gd name="connsiteX19" fmla="*/ 281443 w 2821317"/>
              <a:gd name="connsiteY19" fmla="*/ 419100 h 2514600"/>
              <a:gd name="connsiteX20" fmla="*/ 281443 w 2821317"/>
              <a:gd name="connsiteY20" fmla="*/ 419108 h 2514600"/>
              <a:gd name="connsiteX0" fmla="*/ 278816 w 2818690"/>
              <a:gd name="connsiteY0" fmla="*/ 419108 h 2514600"/>
              <a:gd name="connsiteX1" fmla="*/ 697924 w 2818690"/>
              <a:gd name="connsiteY1" fmla="*/ 0 h 2514600"/>
              <a:gd name="connsiteX2" fmla="*/ 702128 w 2818690"/>
              <a:gd name="connsiteY2" fmla="*/ 0 h 2514600"/>
              <a:gd name="connsiteX3" fmla="*/ 702128 w 2818690"/>
              <a:gd name="connsiteY3" fmla="*/ 0 h 2514600"/>
              <a:gd name="connsiteX4" fmla="*/ 1337097 w 2818690"/>
              <a:gd name="connsiteY4" fmla="*/ 0 h 2514600"/>
              <a:gd name="connsiteX5" fmla="*/ 2399582 w 2818690"/>
              <a:gd name="connsiteY5" fmla="*/ 0 h 2514600"/>
              <a:gd name="connsiteX6" fmla="*/ 2818690 w 2818690"/>
              <a:gd name="connsiteY6" fmla="*/ 419108 h 2514600"/>
              <a:gd name="connsiteX7" fmla="*/ 2818690 w 2818690"/>
              <a:gd name="connsiteY7" fmla="*/ 419100 h 2514600"/>
              <a:gd name="connsiteX8" fmla="*/ 2818690 w 2818690"/>
              <a:gd name="connsiteY8" fmla="*/ 419100 h 2514600"/>
              <a:gd name="connsiteX9" fmla="*/ 2818690 w 2818690"/>
              <a:gd name="connsiteY9" fmla="*/ 1047750 h 2514600"/>
              <a:gd name="connsiteX10" fmla="*/ 2818690 w 2818690"/>
              <a:gd name="connsiteY10" fmla="*/ 2095492 h 2514600"/>
              <a:gd name="connsiteX11" fmla="*/ 2399582 w 2818690"/>
              <a:gd name="connsiteY11" fmla="*/ 2514600 h 2514600"/>
              <a:gd name="connsiteX12" fmla="*/ 1337097 w 2818690"/>
              <a:gd name="connsiteY12" fmla="*/ 2514600 h 2514600"/>
              <a:gd name="connsiteX13" fmla="*/ 702128 w 2818690"/>
              <a:gd name="connsiteY13" fmla="*/ 2514600 h 2514600"/>
              <a:gd name="connsiteX14" fmla="*/ 702128 w 2818690"/>
              <a:gd name="connsiteY14" fmla="*/ 2514600 h 2514600"/>
              <a:gd name="connsiteX15" fmla="*/ 697924 w 2818690"/>
              <a:gd name="connsiteY15" fmla="*/ 2514600 h 2514600"/>
              <a:gd name="connsiteX16" fmla="*/ 278816 w 2818690"/>
              <a:gd name="connsiteY16" fmla="*/ 2095492 h 2514600"/>
              <a:gd name="connsiteX17" fmla="*/ 281444 w 2818690"/>
              <a:gd name="connsiteY17" fmla="*/ 1623191 h 2514600"/>
              <a:gd name="connsiteX18" fmla="*/ 0 w 2818690"/>
              <a:gd name="connsiteY18" fmla="*/ 1246691 h 2514600"/>
              <a:gd name="connsiteX19" fmla="*/ 278816 w 2818690"/>
              <a:gd name="connsiteY19" fmla="*/ 419100 h 2514600"/>
              <a:gd name="connsiteX20" fmla="*/ 278816 w 2818690"/>
              <a:gd name="connsiteY20" fmla="*/ 419108 h 2514600"/>
              <a:gd name="connsiteX0" fmla="*/ 244658 w 2818690"/>
              <a:gd name="connsiteY0" fmla="*/ 419108 h 2514600"/>
              <a:gd name="connsiteX1" fmla="*/ 697924 w 2818690"/>
              <a:gd name="connsiteY1" fmla="*/ 0 h 2514600"/>
              <a:gd name="connsiteX2" fmla="*/ 702128 w 2818690"/>
              <a:gd name="connsiteY2" fmla="*/ 0 h 2514600"/>
              <a:gd name="connsiteX3" fmla="*/ 702128 w 2818690"/>
              <a:gd name="connsiteY3" fmla="*/ 0 h 2514600"/>
              <a:gd name="connsiteX4" fmla="*/ 1337097 w 2818690"/>
              <a:gd name="connsiteY4" fmla="*/ 0 h 2514600"/>
              <a:gd name="connsiteX5" fmla="*/ 2399582 w 2818690"/>
              <a:gd name="connsiteY5" fmla="*/ 0 h 2514600"/>
              <a:gd name="connsiteX6" fmla="*/ 2818690 w 2818690"/>
              <a:gd name="connsiteY6" fmla="*/ 419108 h 2514600"/>
              <a:gd name="connsiteX7" fmla="*/ 2818690 w 2818690"/>
              <a:gd name="connsiteY7" fmla="*/ 419100 h 2514600"/>
              <a:gd name="connsiteX8" fmla="*/ 2818690 w 2818690"/>
              <a:gd name="connsiteY8" fmla="*/ 419100 h 2514600"/>
              <a:gd name="connsiteX9" fmla="*/ 2818690 w 2818690"/>
              <a:gd name="connsiteY9" fmla="*/ 1047750 h 2514600"/>
              <a:gd name="connsiteX10" fmla="*/ 2818690 w 2818690"/>
              <a:gd name="connsiteY10" fmla="*/ 2095492 h 2514600"/>
              <a:gd name="connsiteX11" fmla="*/ 2399582 w 2818690"/>
              <a:gd name="connsiteY11" fmla="*/ 2514600 h 2514600"/>
              <a:gd name="connsiteX12" fmla="*/ 1337097 w 2818690"/>
              <a:gd name="connsiteY12" fmla="*/ 2514600 h 2514600"/>
              <a:gd name="connsiteX13" fmla="*/ 702128 w 2818690"/>
              <a:gd name="connsiteY13" fmla="*/ 2514600 h 2514600"/>
              <a:gd name="connsiteX14" fmla="*/ 702128 w 2818690"/>
              <a:gd name="connsiteY14" fmla="*/ 2514600 h 2514600"/>
              <a:gd name="connsiteX15" fmla="*/ 697924 w 2818690"/>
              <a:gd name="connsiteY15" fmla="*/ 2514600 h 2514600"/>
              <a:gd name="connsiteX16" fmla="*/ 278816 w 2818690"/>
              <a:gd name="connsiteY16" fmla="*/ 2095492 h 2514600"/>
              <a:gd name="connsiteX17" fmla="*/ 281444 w 2818690"/>
              <a:gd name="connsiteY17" fmla="*/ 1623191 h 2514600"/>
              <a:gd name="connsiteX18" fmla="*/ 0 w 2818690"/>
              <a:gd name="connsiteY18" fmla="*/ 1246691 h 2514600"/>
              <a:gd name="connsiteX19" fmla="*/ 278816 w 2818690"/>
              <a:gd name="connsiteY19" fmla="*/ 419100 h 2514600"/>
              <a:gd name="connsiteX20" fmla="*/ 244658 w 2818690"/>
              <a:gd name="connsiteY20" fmla="*/ 419108 h 2514600"/>
              <a:gd name="connsiteX0" fmla="*/ 244658 w 2818690"/>
              <a:gd name="connsiteY0" fmla="*/ 419108 h 2514600"/>
              <a:gd name="connsiteX1" fmla="*/ 697924 w 2818690"/>
              <a:gd name="connsiteY1" fmla="*/ 0 h 2514600"/>
              <a:gd name="connsiteX2" fmla="*/ 702128 w 2818690"/>
              <a:gd name="connsiteY2" fmla="*/ 0 h 2514600"/>
              <a:gd name="connsiteX3" fmla="*/ 702128 w 2818690"/>
              <a:gd name="connsiteY3" fmla="*/ 0 h 2514600"/>
              <a:gd name="connsiteX4" fmla="*/ 1337097 w 2818690"/>
              <a:gd name="connsiteY4" fmla="*/ 0 h 2514600"/>
              <a:gd name="connsiteX5" fmla="*/ 2399582 w 2818690"/>
              <a:gd name="connsiteY5" fmla="*/ 0 h 2514600"/>
              <a:gd name="connsiteX6" fmla="*/ 2818690 w 2818690"/>
              <a:gd name="connsiteY6" fmla="*/ 419108 h 2514600"/>
              <a:gd name="connsiteX7" fmla="*/ 2818690 w 2818690"/>
              <a:gd name="connsiteY7" fmla="*/ 419100 h 2514600"/>
              <a:gd name="connsiteX8" fmla="*/ 2818690 w 2818690"/>
              <a:gd name="connsiteY8" fmla="*/ 419100 h 2514600"/>
              <a:gd name="connsiteX9" fmla="*/ 2818690 w 2818690"/>
              <a:gd name="connsiteY9" fmla="*/ 1047750 h 2514600"/>
              <a:gd name="connsiteX10" fmla="*/ 2818690 w 2818690"/>
              <a:gd name="connsiteY10" fmla="*/ 2095492 h 2514600"/>
              <a:gd name="connsiteX11" fmla="*/ 2399582 w 2818690"/>
              <a:gd name="connsiteY11" fmla="*/ 2514600 h 2514600"/>
              <a:gd name="connsiteX12" fmla="*/ 1337097 w 2818690"/>
              <a:gd name="connsiteY12" fmla="*/ 2514600 h 2514600"/>
              <a:gd name="connsiteX13" fmla="*/ 702128 w 2818690"/>
              <a:gd name="connsiteY13" fmla="*/ 2514600 h 2514600"/>
              <a:gd name="connsiteX14" fmla="*/ 702128 w 2818690"/>
              <a:gd name="connsiteY14" fmla="*/ 2514600 h 2514600"/>
              <a:gd name="connsiteX15" fmla="*/ 697924 w 2818690"/>
              <a:gd name="connsiteY15" fmla="*/ 2514600 h 2514600"/>
              <a:gd name="connsiteX16" fmla="*/ 278816 w 2818690"/>
              <a:gd name="connsiteY16" fmla="*/ 2095492 h 2514600"/>
              <a:gd name="connsiteX17" fmla="*/ 281444 w 2818690"/>
              <a:gd name="connsiteY17" fmla="*/ 1623191 h 2514600"/>
              <a:gd name="connsiteX18" fmla="*/ 0 w 2818690"/>
              <a:gd name="connsiteY18" fmla="*/ 1246691 h 2514600"/>
              <a:gd name="connsiteX19" fmla="*/ 268306 w 2818690"/>
              <a:gd name="connsiteY19" fmla="*/ 886811 h 2514600"/>
              <a:gd name="connsiteX20" fmla="*/ 244658 w 2818690"/>
              <a:gd name="connsiteY20" fmla="*/ 419108 h 2514600"/>
              <a:gd name="connsiteX0" fmla="*/ 281445 w 2818690"/>
              <a:gd name="connsiteY0" fmla="*/ 421736 h 2514600"/>
              <a:gd name="connsiteX1" fmla="*/ 697924 w 2818690"/>
              <a:gd name="connsiteY1" fmla="*/ 0 h 2514600"/>
              <a:gd name="connsiteX2" fmla="*/ 702128 w 2818690"/>
              <a:gd name="connsiteY2" fmla="*/ 0 h 2514600"/>
              <a:gd name="connsiteX3" fmla="*/ 702128 w 2818690"/>
              <a:gd name="connsiteY3" fmla="*/ 0 h 2514600"/>
              <a:gd name="connsiteX4" fmla="*/ 1337097 w 2818690"/>
              <a:gd name="connsiteY4" fmla="*/ 0 h 2514600"/>
              <a:gd name="connsiteX5" fmla="*/ 2399582 w 2818690"/>
              <a:gd name="connsiteY5" fmla="*/ 0 h 2514600"/>
              <a:gd name="connsiteX6" fmla="*/ 2818690 w 2818690"/>
              <a:gd name="connsiteY6" fmla="*/ 419108 h 2514600"/>
              <a:gd name="connsiteX7" fmla="*/ 2818690 w 2818690"/>
              <a:gd name="connsiteY7" fmla="*/ 419100 h 2514600"/>
              <a:gd name="connsiteX8" fmla="*/ 2818690 w 2818690"/>
              <a:gd name="connsiteY8" fmla="*/ 419100 h 2514600"/>
              <a:gd name="connsiteX9" fmla="*/ 2818690 w 2818690"/>
              <a:gd name="connsiteY9" fmla="*/ 1047750 h 2514600"/>
              <a:gd name="connsiteX10" fmla="*/ 2818690 w 2818690"/>
              <a:gd name="connsiteY10" fmla="*/ 2095492 h 2514600"/>
              <a:gd name="connsiteX11" fmla="*/ 2399582 w 2818690"/>
              <a:gd name="connsiteY11" fmla="*/ 2514600 h 2514600"/>
              <a:gd name="connsiteX12" fmla="*/ 1337097 w 2818690"/>
              <a:gd name="connsiteY12" fmla="*/ 2514600 h 2514600"/>
              <a:gd name="connsiteX13" fmla="*/ 702128 w 2818690"/>
              <a:gd name="connsiteY13" fmla="*/ 2514600 h 2514600"/>
              <a:gd name="connsiteX14" fmla="*/ 702128 w 2818690"/>
              <a:gd name="connsiteY14" fmla="*/ 2514600 h 2514600"/>
              <a:gd name="connsiteX15" fmla="*/ 697924 w 2818690"/>
              <a:gd name="connsiteY15" fmla="*/ 2514600 h 2514600"/>
              <a:gd name="connsiteX16" fmla="*/ 278816 w 2818690"/>
              <a:gd name="connsiteY16" fmla="*/ 2095492 h 2514600"/>
              <a:gd name="connsiteX17" fmla="*/ 281444 w 2818690"/>
              <a:gd name="connsiteY17" fmla="*/ 1623191 h 2514600"/>
              <a:gd name="connsiteX18" fmla="*/ 0 w 2818690"/>
              <a:gd name="connsiteY18" fmla="*/ 1246691 h 2514600"/>
              <a:gd name="connsiteX19" fmla="*/ 268306 w 2818690"/>
              <a:gd name="connsiteY19" fmla="*/ 886811 h 2514600"/>
              <a:gd name="connsiteX20" fmla="*/ 281445 w 2818690"/>
              <a:gd name="connsiteY20" fmla="*/ 421736 h 2514600"/>
              <a:gd name="connsiteX0" fmla="*/ 281445 w 2818690"/>
              <a:gd name="connsiteY0" fmla="*/ 421736 h 2514600"/>
              <a:gd name="connsiteX1" fmla="*/ 697924 w 2818690"/>
              <a:gd name="connsiteY1" fmla="*/ 0 h 2514600"/>
              <a:gd name="connsiteX2" fmla="*/ 702128 w 2818690"/>
              <a:gd name="connsiteY2" fmla="*/ 0 h 2514600"/>
              <a:gd name="connsiteX3" fmla="*/ 702128 w 2818690"/>
              <a:gd name="connsiteY3" fmla="*/ 0 h 2514600"/>
              <a:gd name="connsiteX4" fmla="*/ 1337097 w 2818690"/>
              <a:gd name="connsiteY4" fmla="*/ 0 h 2514600"/>
              <a:gd name="connsiteX5" fmla="*/ 2399582 w 2818690"/>
              <a:gd name="connsiteY5" fmla="*/ 0 h 2514600"/>
              <a:gd name="connsiteX6" fmla="*/ 2818690 w 2818690"/>
              <a:gd name="connsiteY6" fmla="*/ 419108 h 2514600"/>
              <a:gd name="connsiteX7" fmla="*/ 2818690 w 2818690"/>
              <a:gd name="connsiteY7" fmla="*/ 419100 h 2514600"/>
              <a:gd name="connsiteX8" fmla="*/ 2818690 w 2818690"/>
              <a:gd name="connsiteY8" fmla="*/ 419100 h 2514600"/>
              <a:gd name="connsiteX9" fmla="*/ 2818690 w 2818690"/>
              <a:gd name="connsiteY9" fmla="*/ 1047750 h 2514600"/>
              <a:gd name="connsiteX10" fmla="*/ 2818690 w 2818690"/>
              <a:gd name="connsiteY10" fmla="*/ 2095492 h 2514600"/>
              <a:gd name="connsiteX11" fmla="*/ 2399582 w 2818690"/>
              <a:gd name="connsiteY11" fmla="*/ 2514600 h 2514600"/>
              <a:gd name="connsiteX12" fmla="*/ 1337097 w 2818690"/>
              <a:gd name="connsiteY12" fmla="*/ 2514600 h 2514600"/>
              <a:gd name="connsiteX13" fmla="*/ 702128 w 2818690"/>
              <a:gd name="connsiteY13" fmla="*/ 2514600 h 2514600"/>
              <a:gd name="connsiteX14" fmla="*/ 702128 w 2818690"/>
              <a:gd name="connsiteY14" fmla="*/ 2514600 h 2514600"/>
              <a:gd name="connsiteX15" fmla="*/ 697924 w 2818690"/>
              <a:gd name="connsiteY15" fmla="*/ 2514600 h 2514600"/>
              <a:gd name="connsiteX16" fmla="*/ 278816 w 2818690"/>
              <a:gd name="connsiteY16" fmla="*/ 2095492 h 2514600"/>
              <a:gd name="connsiteX17" fmla="*/ 281444 w 2818690"/>
              <a:gd name="connsiteY17" fmla="*/ 1623191 h 2514600"/>
              <a:gd name="connsiteX18" fmla="*/ 0 w 2818690"/>
              <a:gd name="connsiteY18" fmla="*/ 1246691 h 2514600"/>
              <a:gd name="connsiteX19" fmla="*/ 268306 w 2818690"/>
              <a:gd name="connsiteY19" fmla="*/ 886811 h 2514600"/>
              <a:gd name="connsiteX20" fmla="*/ 281445 w 2818690"/>
              <a:gd name="connsiteY20" fmla="*/ 421736 h 2514600"/>
              <a:gd name="connsiteX0" fmla="*/ 281445 w 2818690"/>
              <a:gd name="connsiteY0" fmla="*/ 421736 h 2514600"/>
              <a:gd name="connsiteX1" fmla="*/ 697924 w 2818690"/>
              <a:gd name="connsiteY1" fmla="*/ 0 h 2514600"/>
              <a:gd name="connsiteX2" fmla="*/ 702128 w 2818690"/>
              <a:gd name="connsiteY2" fmla="*/ 0 h 2514600"/>
              <a:gd name="connsiteX3" fmla="*/ 702128 w 2818690"/>
              <a:gd name="connsiteY3" fmla="*/ 0 h 2514600"/>
              <a:gd name="connsiteX4" fmla="*/ 1337097 w 2818690"/>
              <a:gd name="connsiteY4" fmla="*/ 0 h 2514600"/>
              <a:gd name="connsiteX5" fmla="*/ 2399582 w 2818690"/>
              <a:gd name="connsiteY5" fmla="*/ 0 h 2514600"/>
              <a:gd name="connsiteX6" fmla="*/ 2818690 w 2818690"/>
              <a:gd name="connsiteY6" fmla="*/ 419108 h 2514600"/>
              <a:gd name="connsiteX7" fmla="*/ 2818690 w 2818690"/>
              <a:gd name="connsiteY7" fmla="*/ 419100 h 2514600"/>
              <a:gd name="connsiteX8" fmla="*/ 2818690 w 2818690"/>
              <a:gd name="connsiteY8" fmla="*/ 419100 h 2514600"/>
              <a:gd name="connsiteX9" fmla="*/ 2818690 w 2818690"/>
              <a:gd name="connsiteY9" fmla="*/ 1047750 h 2514600"/>
              <a:gd name="connsiteX10" fmla="*/ 2818690 w 2818690"/>
              <a:gd name="connsiteY10" fmla="*/ 2095492 h 2514600"/>
              <a:gd name="connsiteX11" fmla="*/ 2399582 w 2818690"/>
              <a:gd name="connsiteY11" fmla="*/ 2514600 h 2514600"/>
              <a:gd name="connsiteX12" fmla="*/ 1337097 w 2818690"/>
              <a:gd name="connsiteY12" fmla="*/ 2514600 h 2514600"/>
              <a:gd name="connsiteX13" fmla="*/ 702128 w 2818690"/>
              <a:gd name="connsiteY13" fmla="*/ 2514600 h 2514600"/>
              <a:gd name="connsiteX14" fmla="*/ 702128 w 2818690"/>
              <a:gd name="connsiteY14" fmla="*/ 2514600 h 2514600"/>
              <a:gd name="connsiteX15" fmla="*/ 697924 w 2818690"/>
              <a:gd name="connsiteY15" fmla="*/ 2514600 h 2514600"/>
              <a:gd name="connsiteX16" fmla="*/ 278816 w 2818690"/>
              <a:gd name="connsiteY16" fmla="*/ 2095492 h 2514600"/>
              <a:gd name="connsiteX17" fmla="*/ 281444 w 2818690"/>
              <a:gd name="connsiteY17" fmla="*/ 1623191 h 2514600"/>
              <a:gd name="connsiteX18" fmla="*/ 0 w 2818690"/>
              <a:gd name="connsiteY18" fmla="*/ 1246691 h 2514600"/>
              <a:gd name="connsiteX19" fmla="*/ 273561 w 2818690"/>
              <a:gd name="connsiteY19" fmla="*/ 884183 h 2514600"/>
              <a:gd name="connsiteX20" fmla="*/ 281445 w 2818690"/>
              <a:gd name="connsiteY20" fmla="*/ 421736 h 2514600"/>
              <a:gd name="connsiteX0" fmla="*/ 281445 w 2818690"/>
              <a:gd name="connsiteY0" fmla="*/ 421736 h 2514600"/>
              <a:gd name="connsiteX1" fmla="*/ 697924 w 2818690"/>
              <a:gd name="connsiteY1" fmla="*/ 0 h 2514600"/>
              <a:gd name="connsiteX2" fmla="*/ 702128 w 2818690"/>
              <a:gd name="connsiteY2" fmla="*/ 0 h 2514600"/>
              <a:gd name="connsiteX3" fmla="*/ 702128 w 2818690"/>
              <a:gd name="connsiteY3" fmla="*/ 0 h 2514600"/>
              <a:gd name="connsiteX4" fmla="*/ 1337097 w 2818690"/>
              <a:gd name="connsiteY4" fmla="*/ 0 h 2514600"/>
              <a:gd name="connsiteX5" fmla="*/ 2399582 w 2818690"/>
              <a:gd name="connsiteY5" fmla="*/ 0 h 2514600"/>
              <a:gd name="connsiteX6" fmla="*/ 2818690 w 2818690"/>
              <a:gd name="connsiteY6" fmla="*/ 419108 h 2514600"/>
              <a:gd name="connsiteX7" fmla="*/ 2818690 w 2818690"/>
              <a:gd name="connsiteY7" fmla="*/ 419100 h 2514600"/>
              <a:gd name="connsiteX8" fmla="*/ 2818690 w 2818690"/>
              <a:gd name="connsiteY8" fmla="*/ 419100 h 2514600"/>
              <a:gd name="connsiteX9" fmla="*/ 2818690 w 2818690"/>
              <a:gd name="connsiteY9" fmla="*/ 1047750 h 2514600"/>
              <a:gd name="connsiteX10" fmla="*/ 2818690 w 2818690"/>
              <a:gd name="connsiteY10" fmla="*/ 2095492 h 2514600"/>
              <a:gd name="connsiteX11" fmla="*/ 2399582 w 2818690"/>
              <a:gd name="connsiteY11" fmla="*/ 2514600 h 2514600"/>
              <a:gd name="connsiteX12" fmla="*/ 1337097 w 2818690"/>
              <a:gd name="connsiteY12" fmla="*/ 2514600 h 2514600"/>
              <a:gd name="connsiteX13" fmla="*/ 702128 w 2818690"/>
              <a:gd name="connsiteY13" fmla="*/ 2514600 h 2514600"/>
              <a:gd name="connsiteX14" fmla="*/ 702128 w 2818690"/>
              <a:gd name="connsiteY14" fmla="*/ 2514600 h 2514600"/>
              <a:gd name="connsiteX15" fmla="*/ 697924 w 2818690"/>
              <a:gd name="connsiteY15" fmla="*/ 2514600 h 2514600"/>
              <a:gd name="connsiteX16" fmla="*/ 278816 w 2818690"/>
              <a:gd name="connsiteY16" fmla="*/ 2095492 h 2514600"/>
              <a:gd name="connsiteX17" fmla="*/ 281444 w 2818690"/>
              <a:gd name="connsiteY17" fmla="*/ 1623191 h 2514600"/>
              <a:gd name="connsiteX18" fmla="*/ 0 w 2818690"/>
              <a:gd name="connsiteY18" fmla="*/ 1246691 h 2514600"/>
              <a:gd name="connsiteX19" fmla="*/ 278816 w 2818690"/>
              <a:gd name="connsiteY19" fmla="*/ 884183 h 2514600"/>
              <a:gd name="connsiteX20" fmla="*/ 281445 w 2818690"/>
              <a:gd name="connsiteY20" fmla="*/ 421736 h 2514600"/>
              <a:gd name="connsiteX0" fmla="*/ 281445 w 2818690"/>
              <a:gd name="connsiteY0" fmla="*/ 421736 h 2514600"/>
              <a:gd name="connsiteX1" fmla="*/ 697924 w 2818690"/>
              <a:gd name="connsiteY1" fmla="*/ 0 h 2514600"/>
              <a:gd name="connsiteX2" fmla="*/ 702128 w 2818690"/>
              <a:gd name="connsiteY2" fmla="*/ 0 h 2514600"/>
              <a:gd name="connsiteX3" fmla="*/ 702128 w 2818690"/>
              <a:gd name="connsiteY3" fmla="*/ 0 h 2514600"/>
              <a:gd name="connsiteX4" fmla="*/ 1337097 w 2818690"/>
              <a:gd name="connsiteY4" fmla="*/ 0 h 2514600"/>
              <a:gd name="connsiteX5" fmla="*/ 2399582 w 2818690"/>
              <a:gd name="connsiteY5" fmla="*/ 0 h 2514600"/>
              <a:gd name="connsiteX6" fmla="*/ 2818690 w 2818690"/>
              <a:gd name="connsiteY6" fmla="*/ 419108 h 2514600"/>
              <a:gd name="connsiteX7" fmla="*/ 2818690 w 2818690"/>
              <a:gd name="connsiteY7" fmla="*/ 419100 h 2514600"/>
              <a:gd name="connsiteX8" fmla="*/ 2818690 w 2818690"/>
              <a:gd name="connsiteY8" fmla="*/ 419100 h 2514600"/>
              <a:gd name="connsiteX9" fmla="*/ 2818690 w 2818690"/>
              <a:gd name="connsiteY9" fmla="*/ 1047750 h 2514600"/>
              <a:gd name="connsiteX10" fmla="*/ 2818690 w 2818690"/>
              <a:gd name="connsiteY10" fmla="*/ 2095492 h 2514600"/>
              <a:gd name="connsiteX11" fmla="*/ 2399582 w 2818690"/>
              <a:gd name="connsiteY11" fmla="*/ 2514600 h 2514600"/>
              <a:gd name="connsiteX12" fmla="*/ 1337097 w 2818690"/>
              <a:gd name="connsiteY12" fmla="*/ 2514600 h 2514600"/>
              <a:gd name="connsiteX13" fmla="*/ 702128 w 2818690"/>
              <a:gd name="connsiteY13" fmla="*/ 2514600 h 2514600"/>
              <a:gd name="connsiteX14" fmla="*/ 702128 w 2818690"/>
              <a:gd name="connsiteY14" fmla="*/ 2514600 h 2514600"/>
              <a:gd name="connsiteX15" fmla="*/ 697924 w 2818690"/>
              <a:gd name="connsiteY15" fmla="*/ 2514600 h 2514600"/>
              <a:gd name="connsiteX16" fmla="*/ 278816 w 2818690"/>
              <a:gd name="connsiteY16" fmla="*/ 2095492 h 2514600"/>
              <a:gd name="connsiteX17" fmla="*/ 281444 w 2818690"/>
              <a:gd name="connsiteY17" fmla="*/ 1623191 h 2514600"/>
              <a:gd name="connsiteX18" fmla="*/ 0 w 2818690"/>
              <a:gd name="connsiteY18" fmla="*/ 1246691 h 2514600"/>
              <a:gd name="connsiteX19" fmla="*/ 278816 w 2818690"/>
              <a:gd name="connsiteY19" fmla="*/ 884183 h 2514600"/>
              <a:gd name="connsiteX20" fmla="*/ 281445 w 2818690"/>
              <a:gd name="connsiteY20" fmla="*/ 421736 h 2514600"/>
              <a:gd name="connsiteX0" fmla="*/ 281460 w 2818705"/>
              <a:gd name="connsiteY0" fmla="*/ 421736 h 2514600"/>
              <a:gd name="connsiteX1" fmla="*/ 697939 w 2818705"/>
              <a:gd name="connsiteY1" fmla="*/ 0 h 2514600"/>
              <a:gd name="connsiteX2" fmla="*/ 702143 w 2818705"/>
              <a:gd name="connsiteY2" fmla="*/ 0 h 2514600"/>
              <a:gd name="connsiteX3" fmla="*/ 702143 w 2818705"/>
              <a:gd name="connsiteY3" fmla="*/ 0 h 2514600"/>
              <a:gd name="connsiteX4" fmla="*/ 1337112 w 2818705"/>
              <a:gd name="connsiteY4" fmla="*/ 0 h 2514600"/>
              <a:gd name="connsiteX5" fmla="*/ 2399597 w 2818705"/>
              <a:gd name="connsiteY5" fmla="*/ 0 h 2514600"/>
              <a:gd name="connsiteX6" fmla="*/ 2818705 w 2818705"/>
              <a:gd name="connsiteY6" fmla="*/ 419108 h 2514600"/>
              <a:gd name="connsiteX7" fmla="*/ 2818705 w 2818705"/>
              <a:gd name="connsiteY7" fmla="*/ 419100 h 2514600"/>
              <a:gd name="connsiteX8" fmla="*/ 2818705 w 2818705"/>
              <a:gd name="connsiteY8" fmla="*/ 419100 h 2514600"/>
              <a:gd name="connsiteX9" fmla="*/ 2818705 w 2818705"/>
              <a:gd name="connsiteY9" fmla="*/ 1047750 h 2514600"/>
              <a:gd name="connsiteX10" fmla="*/ 2818705 w 2818705"/>
              <a:gd name="connsiteY10" fmla="*/ 2095492 h 2514600"/>
              <a:gd name="connsiteX11" fmla="*/ 2399597 w 2818705"/>
              <a:gd name="connsiteY11" fmla="*/ 2514600 h 2514600"/>
              <a:gd name="connsiteX12" fmla="*/ 1337112 w 2818705"/>
              <a:gd name="connsiteY12" fmla="*/ 2514600 h 2514600"/>
              <a:gd name="connsiteX13" fmla="*/ 702143 w 2818705"/>
              <a:gd name="connsiteY13" fmla="*/ 2514600 h 2514600"/>
              <a:gd name="connsiteX14" fmla="*/ 702143 w 2818705"/>
              <a:gd name="connsiteY14" fmla="*/ 2514600 h 2514600"/>
              <a:gd name="connsiteX15" fmla="*/ 697939 w 2818705"/>
              <a:gd name="connsiteY15" fmla="*/ 2514600 h 2514600"/>
              <a:gd name="connsiteX16" fmla="*/ 278831 w 2818705"/>
              <a:gd name="connsiteY16" fmla="*/ 2095492 h 2514600"/>
              <a:gd name="connsiteX17" fmla="*/ 281459 w 2818705"/>
              <a:gd name="connsiteY17" fmla="*/ 1623191 h 2514600"/>
              <a:gd name="connsiteX18" fmla="*/ 15 w 2818705"/>
              <a:gd name="connsiteY18" fmla="*/ 1246691 h 2514600"/>
              <a:gd name="connsiteX19" fmla="*/ 278831 w 2818705"/>
              <a:gd name="connsiteY19" fmla="*/ 884183 h 2514600"/>
              <a:gd name="connsiteX20" fmla="*/ 281460 w 2818705"/>
              <a:gd name="connsiteY20" fmla="*/ 421736 h 2514600"/>
              <a:gd name="connsiteX0" fmla="*/ 281460 w 2818705"/>
              <a:gd name="connsiteY0" fmla="*/ 421736 h 2514600"/>
              <a:gd name="connsiteX1" fmla="*/ 697939 w 2818705"/>
              <a:gd name="connsiteY1" fmla="*/ 0 h 2514600"/>
              <a:gd name="connsiteX2" fmla="*/ 702143 w 2818705"/>
              <a:gd name="connsiteY2" fmla="*/ 0 h 2514600"/>
              <a:gd name="connsiteX3" fmla="*/ 702143 w 2818705"/>
              <a:gd name="connsiteY3" fmla="*/ 0 h 2514600"/>
              <a:gd name="connsiteX4" fmla="*/ 1337112 w 2818705"/>
              <a:gd name="connsiteY4" fmla="*/ 0 h 2514600"/>
              <a:gd name="connsiteX5" fmla="*/ 2399597 w 2818705"/>
              <a:gd name="connsiteY5" fmla="*/ 0 h 2514600"/>
              <a:gd name="connsiteX6" fmla="*/ 2818705 w 2818705"/>
              <a:gd name="connsiteY6" fmla="*/ 419108 h 2514600"/>
              <a:gd name="connsiteX7" fmla="*/ 2818705 w 2818705"/>
              <a:gd name="connsiteY7" fmla="*/ 419100 h 2514600"/>
              <a:gd name="connsiteX8" fmla="*/ 2818705 w 2818705"/>
              <a:gd name="connsiteY8" fmla="*/ 419100 h 2514600"/>
              <a:gd name="connsiteX9" fmla="*/ 2818705 w 2818705"/>
              <a:gd name="connsiteY9" fmla="*/ 1047750 h 2514600"/>
              <a:gd name="connsiteX10" fmla="*/ 2818705 w 2818705"/>
              <a:gd name="connsiteY10" fmla="*/ 2095492 h 2514600"/>
              <a:gd name="connsiteX11" fmla="*/ 2399597 w 2818705"/>
              <a:gd name="connsiteY11" fmla="*/ 2514600 h 2514600"/>
              <a:gd name="connsiteX12" fmla="*/ 1337112 w 2818705"/>
              <a:gd name="connsiteY12" fmla="*/ 2514600 h 2514600"/>
              <a:gd name="connsiteX13" fmla="*/ 702143 w 2818705"/>
              <a:gd name="connsiteY13" fmla="*/ 2514600 h 2514600"/>
              <a:gd name="connsiteX14" fmla="*/ 702143 w 2818705"/>
              <a:gd name="connsiteY14" fmla="*/ 2514600 h 2514600"/>
              <a:gd name="connsiteX15" fmla="*/ 697939 w 2818705"/>
              <a:gd name="connsiteY15" fmla="*/ 2514600 h 2514600"/>
              <a:gd name="connsiteX16" fmla="*/ 278831 w 2818705"/>
              <a:gd name="connsiteY16" fmla="*/ 2095492 h 2514600"/>
              <a:gd name="connsiteX17" fmla="*/ 281459 w 2818705"/>
              <a:gd name="connsiteY17" fmla="*/ 1623191 h 2514600"/>
              <a:gd name="connsiteX18" fmla="*/ 15 w 2818705"/>
              <a:gd name="connsiteY18" fmla="*/ 1246691 h 2514600"/>
              <a:gd name="connsiteX19" fmla="*/ 278831 w 2818705"/>
              <a:gd name="connsiteY19" fmla="*/ 884183 h 2514600"/>
              <a:gd name="connsiteX20" fmla="*/ 281460 w 2818705"/>
              <a:gd name="connsiteY20" fmla="*/ 421736 h 2514600"/>
              <a:gd name="connsiteX0" fmla="*/ 281460 w 2818705"/>
              <a:gd name="connsiteY0" fmla="*/ 421736 h 2514600"/>
              <a:gd name="connsiteX1" fmla="*/ 697939 w 2818705"/>
              <a:gd name="connsiteY1" fmla="*/ 0 h 2514600"/>
              <a:gd name="connsiteX2" fmla="*/ 702143 w 2818705"/>
              <a:gd name="connsiteY2" fmla="*/ 0 h 2514600"/>
              <a:gd name="connsiteX3" fmla="*/ 702143 w 2818705"/>
              <a:gd name="connsiteY3" fmla="*/ 0 h 2514600"/>
              <a:gd name="connsiteX4" fmla="*/ 1337112 w 2818705"/>
              <a:gd name="connsiteY4" fmla="*/ 0 h 2514600"/>
              <a:gd name="connsiteX5" fmla="*/ 2399597 w 2818705"/>
              <a:gd name="connsiteY5" fmla="*/ 0 h 2514600"/>
              <a:gd name="connsiteX6" fmla="*/ 2818705 w 2818705"/>
              <a:gd name="connsiteY6" fmla="*/ 419108 h 2514600"/>
              <a:gd name="connsiteX7" fmla="*/ 2818705 w 2818705"/>
              <a:gd name="connsiteY7" fmla="*/ 419100 h 2514600"/>
              <a:gd name="connsiteX8" fmla="*/ 2818705 w 2818705"/>
              <a:gd name="connsiteY8" fmla="*/ 419100 h 2514600"/>
              <a:gd name="connsiteX9" fmla="*/ 2818705 w 2818705"/>
              <a:gd name="connsiteY9" fmla="*/ 1047750 h 2514600"/>
              <a:gd name="connsiteX10" fmla="*/ 2818705 w 2818705"/>
              <a:gd name="connsiteY10" fmla="*/ 2095492 h 2514600"/>
              <a:gd name="connsiteX11" fmla="*/ 2399597 w 2818705"/>
              <a:gd name="connsiteY11" fmla="*/ 2514600 h 2514600"/>
              <a:gd name="connsiteX12" fmla="*/ 1337112 w 2818705"/>
              <a:gd name="connsiteY12" fmla="*/ 2514600 h 2514600"/>
              <a:gd name="connsiteX13" fmla="*/ 702143 w 2818705"/>
              <a:gd name="connsiteY13" fmla="*/ 2514600 h 2514600"/>
              <a:gd name="connsiteX14" fmla="*/ 702143 w 2818705"/>
              <a:gd name="connsiteY14" fmla="*/ 2514600 h 2514600"/>
              <a:gd name="connsiteX15" fmla="*/ 697939 w 2818705"/>
              <a:gd name="connsiteY15" fmla="*/ 2514600 h 2514600"/>
              <a:gd name="connsiteX16" fmla="*/ 278831 w 2818705"/>
              <a:gd name="connsiteY16" fmla="*/ 2095492 h 2514600"/>
              <a:gd name="connsiteX17" fmla="*/ 281459 w 2818705"/>
              <a:gd name="connsiteY17" fmla="*/ 1623191 h 2514600"/>
              <a:gd name="connsiteX18" fmla="*/ 15 w 2818705"/>
              <a:gd name="connsiteY18" fmla="*/ 1246691 h 2514600"/>
              <a:gd name="connsiteX19" fmla="*/ 278831 w 2818705"/>
              <a:gd name="connsiteY19" fmla="*/ 884183 h 2514600"/>
              <a:gd name="connsiteX20" fmla="*/ 281460 w 2818705"/>
              <a:gd name="connsiteY20" fmla="*/ 421736 h 2514600"/>
              <a:gd name="connsiteX0" fmla="*/ 279204 w 2816449"/>
              <a:gd name="connsiteY0" fmla="*/ 421736 h 2514600"/>
              <a:gd name="connsiteX1" fmla="*/ 695683 w 2816449"/>
              <a:gd name="connsiteY1" fmla="*/ 0 h 2514600"/>
              <a:gd name="connsiteX2" fmla="*/ 699887 w 2816449"/>
              <a:gd name="connsiteY2" fmla="*/ 0 h 2514600"/>
              <a:gd name="connsiteX3" fmla="*/ 699887 w 2816449"/>
              <a:gd name="connsiteY3" fmla="*/ 0 h 2514600"/>
              <a:gd name="connsiteX4" fmla="*/ 1334856 w 2816449"/>
              <a:gd name="connsiteY4" fmla="*/ 0 h 2514600"/>
              <a:gd name="connsiteX5" fmla="*/ 2397341 w 2816449"/>
              <a:gd name="connsiteY5" fmla="*/ 0 h 2514600"/>
              <a:gd name="connsiteX6" fmla="*/ 2816449 w 2816449"/>
              <a:gd name="connsiteY6" fmla="*/ 419108 h 2514600"/>
              <a:gd name="connsiteX7" fmla="*/ 2816449 w 2816449"/>
              <a:gd name="connsiteY7" fmla="*/ 419100 h 2514600"/>
              <a:gd name="connsiteX8" fmla="*/ 2816449 w 2816449"/>
              <a:gd name="connsiteY8" fmla="*/ 419100 h 2514600"/>
              <a:gd name="connsiteX9" fmla="*/ 2816449 w 2816449"/>
              <a:gd name="connsiteY9" fmla="*/ 1047750 h 2514600"/>
              <a:gd name="connsiteX10" fmla="*/ 2816449 w 2816449"/>
              <a:gd name="connsiteY10" fmla="*/ 2095492 h 2514600"/>
              <a:gd name="connsiteX11" fmla="*/ 2397341 w 2816449"/>
              <a:gd name="connsiteY11" fmla="*/ 2514600 h 2514600"/>
              <a:gd name="connsiteX12" fmla="*/ 1334856 w 2816449"/>
              <a:gd name="connsiteY12" fmla="*/ 2514600 h 2514600"/>
              <a:gd name="connsiteX13" fmla="*/ 699887 w 2816449"/>
              <a:gd name="connsiteY13" fmla="*/ 2514600 h 2514600"/>
              <a:gd name="connsiteX14" fmla="*/ 699887 w 2816449"/>
              <a:gd name="connsiteY14" fmla="*/ 2514600 h 2514600"/>
              <a:gd name="connsiteX15" fmla="*/ 695683 w 2816449"/>
              <a:gd name="connsiteY15" fmla="*/ 2514600 h 2514600"/>
              <a:gd name="connsiteX16" fmla="*/ 276575 w 2816449"/>
              <a:gd name="connsiteY16" fmla="*/ 2095492 h 2514600"/>
              <a:gd name="connsiteX17" fmla="*/ 279203 w 2816449"/>
              <a:gd name="connsiteY17" fmla="*/ 1623191 h 2514600"/>
              <a:gd name="connsiteX18" fmla="*/ 17 w 2816449"/>
              <a:gd name="connsiteY18" fmla="*/ 1242175 h 2514600"/>
              <a:gd name="connsiteX19" fmla="*/ 276575 w 2816449"/>
              <a:gd name="connsiteY19" fmla="*/ 884183 h 2514600"/>
              <a:gd name="connsiteX20" fmla="*/ 279204 w 2816449"/>
              <a:gd name="connsiteY20" fmla="*/ 421736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16449" h="2514600">
                <a:moveTo>
                  <a:pt x="279204" y="421736"/>
                </a:moveTo>
                <a:cubicBezTo>
                  <a:pt x="287086" y="240193"/>
                  <a:pt x="464216" y="0"/>
                  <a:pt x="695683" y="0"/>
                </a:cubicBezTo>
                <a:lnTo>
                  <a:pt x="699887" y="0"/>
                </a:lnTo>
                <a:lnTo>
                  <a:pt x="699887" y="0"/>
                </a:lnTo>
                <a:lnTo>
                  <a:pt x="1334856" y="0"/>
                </a:lnTo>
                <a:lnTo>
                  <a:pt x="2397341" y="0"/>
                </a:lnTo>
                <a:cubicBezTo>
                  <a:pt x="2628808" y="0"/>
                  <a:pt x="2816449" y="187641"/>
                  <a:pt x="2816449" y="419108"/>
                </a:cubicBezTo>
                <a:lnTo>
                  <a:pt x="2816449" y="419100"/>
                </a:lnTo>
                <a:lnTo>
                  <a:pt x="2816449" y="419100"/>
                </a:lnTo>
                <a:lnTo>
                  <a:pt x="2816449" y="1047750"/>
                </a:lnTo>
                <a:lnTo>
                  <a:pt x="2816449" y="2095492"/>
                </a:lnTo>
                <a:cubicBezTo>
                  <a:pt x="2816449" y="2326959"/>
                  <a:pt x="2628808" y="2514600"/>
                  <a:pt x="2397341" y="2514600"/>
                </a:cubicBezTo>
                <a:lnTo>
                  <a:pt x="1334856" y="2514600"/>
                </a:lnTo>
                <a:lnTo>
                  <a:pt x="699887" y="2514600"/>
                </a:lnTo>
                <a:lnTo>
                  <a:pt x="699887" y="2514600"/>
                </a:lnTo>
                <a:lnTo>
                  <a:pt x="695683" y="2514600"/>
                </a:lnTo>
                <a:cubicBezTo>
                  <a:pt x="464216" y="2514600"/>
                  <a:pt x="276575" y="2326959"/>
                  <a:pt x="276575" y="2095492"/>
                </a:cubicBezTo>
                <a:lnTo>
                  <a:pt x="279203" y="1623191"/>
                </a:lnTo>
                <a:cubicBezTo>
                  <a:pt x="219596" y="1352973"/>
                  <a:pt x="-2173" y="1241847"/>
                  <a:pt x="17" y="1242175"/>
                </a:cubicBezTo>
                <a:cubicBezTo>
                  <a:pt x="2207" y="1242503"/>
                  <a:pt x="224413" y="1121523"/>
                  <a:pt x="276575" y="884183"/>
                </a:cubicBezTo>
                <a:cubicBezTo>
                  <a:pt x="277451" y="730034"/>
                  <a:pt x="278328" y="575885"/>
                  <a:pt x="279204" y="421736"/>
                </a:cubicBez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9659539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Slide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2"/>
          <p:cNvSpPr>
            <a:spLocks noGrp="1"/>
          </p:cNvSpPr>
          <p:nvPr>
            <p:ph type="pic" sz="quarter" idx="10"/>
          </p:nvPr>
        </p:nvSpPr>
        <p:spPr>
          <a:xfrm>
            <a:off x="635000" y="358775"/>
            <a:ext cx="2540000" cy="2794945"/>
          </a:xfrm>
          <a:custGeom>
            <a:avLst/>
            <a:gdLst>
              <a:gd name="connsiteX0" fmla="*/ 0 w 2540000"/>
              <a:gd name="connsiteY0" fmla="*/ 419077 h 2514413"/>
              <a:gd name="connsiteX1" fmla="*/ 419077 w 2540000"/>
              <a:gd name="connsiteY1" fmla="*/ 0 h 2514413"/>
              <a:gd name="connsiteX2" fmla="*/ 423333 w 2540000"/>
              <a:gd name="connsiteY2" fmla="*/ 0 h 2514413"/>
              <a:gd name="connsiteX3" fmla="*/ 423333 w 2540000"/>
              <a:gd name="connsiteY3" fmla="*/ 0 h 2514413"/>
              <a:gd name="connsiteX4" fmla="*/ 1058333 w 2540000"/>
              <a:gd name="connsiteY4" fmla="*/ 0 h 2514413"/>
              <a:gd name="connsiteX5" fmla="*/ 2120923 w 2540000"/>
              <a:gd name="connsiteY5" fmla="*/ 0 h 2514413"/>
              <a:gd name="connsiteX6" fmla="*/ 2540000 w 2540000"/>
              <a:gd name="connsiteY6" fmla="*/ 419077 h 2514413"/>
              <a:gd name="connsiteX7" fmla="*/ 2540000 w 2540000"/>
              <a:gd name="connsiteY7" fmla="*/ 1466741 h 2514413"/>
              <a:gd name="connsiteX8" fmla="*/ 2540000 w 2540000"/>
              <a:gd name="connsiteY8" fmla="*/ 1466741 h 2514413"/>
              <a:gd name="connsiteX9" fmla="*/ 2540000 w 2540000"/>
              <a:gd name="connsiteY9" fmla="*/ 2095344 h 2514413"/>
              <a:gd name="connsiteX10" fmla="*/ 2540000 w 2540000"/>
              <a:gd name="connsiteY10" fmla="*/ 2095336 h 2514413"/>
              <a:gd name="connsiteX11" fmla="*/ 2120923 w 2540000"/>
              <a:gd name="connsiteY11" fmla="*/ 2514413 h 2514413"/>
              <a:gd name="connsiteX12" fmla="*/ 1058333 w 2540000"/>
              <a:gd name="connsiteY12" fmla="*/ 2514413 h 2514413"/>
              <a:gd name="connsiteX13" fmla="*/ 740842 w 2540000"/>
              <a:gd name="connsiteY13" fmla="*/ 2828715 h 2514413"/>
              <a:gd name="connsiteX14" fmla="*/ 423333 w 2540000"/>
              <a:gd name="connsiteY14" fmla="*/ 2514413 h 2514413"/>
              <a:gd name="connsiteX15" fmla="*/ 419077 w 2540000"/>
              <a:gd name="connsiteY15" fmla="*/ 2514413 h 2514413"/>
              <a:gd name="connsiteX16" fmla="*/ 0 w 2540000"/>
              <a:gd name="connsiteY16" fmla="*/ 2095336 h 2514413"/>
              <a:gd name="connsiteX17" fmla="*/ 0 w 2540000"/>
              <a:gd name="connsiteY17" fmla="*/ 2095344 h 2514413"/>
              <a:gd name="connsiteX18" fmla="*/ 0 w 2540000"/>
              <a:gd name="connsiteY18" fmla="*/ 1466741 h 2514413"/>
              <a:gd name="connsiteX19" fmla="*/ 0 w 2540000"/>
              <a:gd name="connsiteY19" fmla="*/ 1466741 h 2514413"/>
              <a:gd name="connsiteX20" fmla="*/ 0 w 2540000"/>
              <a:gd name="connsiteY20" fmla="*/ 419077 h 2514413"/>
              <a:gd name="connsiteX0" fmla="*/ 0 w 2540000"/>
              <a:gd name="connsiteY0" fmla="*/ 419077 h 2828715"/>
              <a:gd name="connsiteX1" fmla="*/ 419077 w 2540000"/>
              <a:gd name="connsiteY1" fmla="*/ 0 h 2828715"/>
              <a:gd name="connsiteX2" fmla="*/ 423333 w 2540000"/>
              <a:gd name="connsiteY2" fmla="*/ 0 h 2828715"/>
              <a:gd name="connsiteX3" fmla="*/ 423333 w 2540000"/>
              <a:gd name="connsiteY3" fmla="*/ 0 h 2828715"/>
              <a:gd name="connsiteX4" fmla="*/ 1058333 w 2540000"/>
              <a:gd name="connsiteY4" fmla="*/ 0 h 2828715"/>
              <a:gd name="connsiteX5" fmla="*/ 2120923 w 2540000"/>
              <a:gd name="connsiteY5" fmla="*/ 0 h 2828715"/>
              <a:gd name="connsiteX6" fmla="*/ 2540000 w 2540000"/>
              <a:gd name="connsiteY6" fmla="*/ 419077 h 2828715"/>
              <a:gd name="connsiteX7" fmla="*/ 2540000 w 2540000"/>
              <a:gd name="connsiteY7" fmla="*/ 1466741 h 2828715"/>
              <a:gd name="connsiteX8" fmla="*/ 2540000 w 2540000"/>
              <a:gd name="connsiteY8" fmla="*/ 1466741 h 2828715"/>
              <a:gd name="connsiteX9" fmla="*/ 2540000 w 2540000"/>
              <a:gd name="connsiteY9" fmla="*/ 2095344 h 2828715"/>
              <a:gd name="connsiteX10" fmla="*/ 2540000 w 2540000"/>
              <a:gd name="connsiteY10" fmla="*/ 2095336 h 2828715"/>
              <a:gd name="connsiteX11" fmla="*/ 2120923 w 2540000"/>
              <a:gd name="connsiteY11" fmla="*/ 2514413 h 2828715"/>
              <a:gd name="connsiteX12" fmla="*/ 1640224 w 2540000"/>
              <a:gd name="connsiteY12" fmla="*/ 2514413 h 2828715"/>
              <a:gd name="connsiteX13" fmla="*/ 740842 w 2540000"/>
              <a:gd name="connsiteY13" fmla="*/ 2828715 h 2828715"/>
              <a:gd name="connsiteX14" fmla="*/ 423333 w 2540000"/>
              <a:gd name="connsiteY14" fmla="*/ 2514413 h 2828715"/>
              <a:gd name="connsiteX15" fmla="*/ 419077 w 2540000"/>
              <a:gd name="connsiteY15" fmla="*/ 2514413 h 2828715"/>
              <a:gd name="connsiteX16" fmla="*/ 0 w 2540000"/>
              <a:gd name="connsiteY16" fmla="*/ 2095336 h 2828715"/>
              <a:gd name="connsiteX17" fmla="*/ 0 w 2540000"/>
              <a:gd name="connsiteY17" fmla="*/ 2095344 h 2828715"/>
              <a:gd name="connsiteX18" fmla="*/ 0 w 2540000"/>
              <a:gd name="connsiteY18" fmla="*/ 1466741 h 2828715"/>
              <a:gd name="connsiteX19" fmla="*/ 0 w 2540000"/>
              <a:gd name="connsiteY19" fmla="*/ 1466741 h 2828715"/>
              <a:gd name="connsiteX20" fmla="*/ 0 w 2540000"/>
              <a:gd name="connsiteY20" fmla="*/ 419077 h 2828715"/>
              <a:gd name="connsiteX0" fmla="*/ 0 w 2540000"/>
              <a:gd name="connsiteY0" fmla="*/ 419077 h 2794945"/>
              <a:gd name="connsiteX1" fmla="*/ 419077 w 2540000"/>
              <a:gd name="connsiteY1" fmla="*/ 0 h 2794945"/>
              <a:gd name="connsiteX2" fmla="*/ 423333 w 2540000"/>
              <a:gd name="connsiteY2" fmla="*/ 0 h 2794945"/>
              <a:gd name="connsiteX3" fmla="*/ 423333 w 2540000"/>
              <a:gd name="connsiteY3" fmla="*/ 0 h 2794945"/>
              <a:gd name="connsiteX4" fmla="*/ 1058333 w 2540000"/>
              <a:gd name="connsiteY4" fmla="*/ 0 h 2794945"/>
              <a:gd name="connsiteX5" fmla="*/ 2120923 w 2540000"/>
              <a:gd name="connsiteY5" fmla="*/ 0 h 2794945"/>
              <a:gd name="connsiteX6" fmla="*/ 2540000 w 2540000"/>
              <a:gd name="connsiteY6" fmla="*/ 419077 h 2794945"/>
              <a:gd name="connsiteX7" fmla="*/ 2540000 w 2540000"/>
              <a:gd name="connsiteY7" fmla="*/ 1466741 h 2794945"/>
              <a:gd name="connsiteX8" fmla="*/ 2540000 w 2540000"/>
              <a:gd name="connsiteY8" fmla="*/ 1466741 h 2794945"/>
              <a:gd name="connsiteX9" fmla="*/ 2540000 w 2540000"/>
              <a:gd name="connsiteY9" fmla="*/ 2095344 h 2794945"/>
              <a:gd name="connsiteX10" fmla="*/ 2540000 w 2540000"/>
              <a:gd name="connsiteY10" fmla="*/ 2095336 h 2794945"/>
              <a:gd name="connsiteX11" fmla="*/ 2120923 w 2540000"/>
              <a:gd name="connsiteY11" fmla="*/ 2514413 h 2794945"/>
              <a:gd name="connsiteX12" fmla="*/ 1640224 w 2540000"/>
              <a:gd name="connsiteY12" fmla="*/ 2514413 h 2794945"/>
              <a:gd name="connsiteX13" fmla="*/ 1262985 w 2540000"/>
              <a:gd name="connsiteY13" fmla="*/ 2794945 h 2794945"/>
              <a:gd name="connsiteX14" fmla="*/ 423333 w 2540000"/>
              <a:gd name="connsiteY14" fmla="*/ 2514413 h 2794945"/>
              <a:gd name="connsiteX15" fmla="*/ 419077 w 2540000"/>
              <a:gd name="connsiteY15" fmla="*/ 2514413 h 2794945"/>
              <a:gd name="connsiteX16" fmla="*/ 0 w 2540000"/>
              <a:gd name="connsiteY16" fmla="*/ 2095336 h 2794945"/>
              <a:gd name="connsiteX17" fmla="*/ 0 w 2540000"/>
              <a:gd name="connsiteY17" fmla="*/ 2095344 h 2794945"/>
              <a:gd name="connsiteX18" fmla="*/ 0 w 2540000"/>
              <a:gd name="connsiteY18" fmla="*/ 1466741 h 2794945"/>
              <a:gd name="connsiteX19" fmla="*/ 0 w 2540000"/>
              <a:gd name="connsiteY19" fmla="*/ 1466741 h 2794945"/>
              <a:gd name="connsiteX20" fmla="*/ 0 w 2540000"/>
              <a:gd name="connsiteY20" fmla="*/ 419077 h 2794945"/>
              <a:gd name="connsiteX0" fmla="*/ 0 w 2540000"/>
              <a:gd name="connsiteY0" fmla="*/ 419077 h 2794945"/>
              <a:gd name="connsiteX1" fmla="*/ 419077 w 2540000"/>
              <a:gd name="connsiteY1" fmla="*/ 0 h 2794945"/>
              <a:gd name="connsiteX2" fmla="*/ 423333 w 2540000"/>
              <a:gd name="connsiteY2" fmla="*/ 0 h 2794945"/>
              <a:gd name="connsiteX3" fmla="*/ 423333 w 2540000"/>
              <a:gd name="connsiteY3" fmla="*/ 0 h 2794945"/>
              <a:gd name="connsiteX4" fmla="*/ 1058333 w 2540000"/>
              <a:gd name="connsiteY4" fmla="*/ 0 h 2794945"/>
              <a:gd name="connsiteX5" fmla="*/ 2120923 w 2540000"/>
              <a:gd name="connsiteY5" fmla="*/ 0 h 2794945"/>
              <a:gd name="connsiteX6" fmla="*/ 2540000 w 2540000"/>
              <a:gd name="connsiteY6" fmla="*/ 419077 h 2794945"/>
              <a:gd name="connsiteX7" fmla="*/ 2540000 w 2540000"/>
              <a:gd name="connsiteY7" fmla="*/ 1466741 h 2794945"/>
              <a:gd name="connsiteX8" fmla="*/ 2540000 w 2540000"/>
              <a:gd name="connsiteY8" fmla="*/ 1466741 h 2794945"/>
              <a:gd name="connsiteX9" fmla="*/ 2540000 w 2540000"/>
              <a:gd name="connsiteY9" fmla="*/ 2095344 h 2794945"/>
              <a:gd name="connsiteX10" fmla="*/ 2540000 w 2540000"/>
              <a:gd name="connsiteY10" fmla="*/ 2095336 h 2794945"/>
              <a:gd name="connsiteX11" fmla="*/ 2120923 w 2540000"/>
              <a:gd name="connsiteY11" fmla="*/ 2514413 h 2794945"/>
              <a:gd name="connsiteX12" fmla="*/ 1640224 w 2540000"/>
              <a:gd name="connsiteY12" fmla="*/ 2514413 h 2794945"/>
              <a:gd name="connsiteX13" fmla="*/ 1262985 w 2540000"/>
              <a:gd name="connsiteY13" fmla="*/ 2794945 h 2794945"/>
              <a:gd name="connsiteX14" fmla="*/ 423333 w 2540000"/>
              <a:gd name="connsiteY14" fmla="*/ 2514413 h 2794945"/>
              <a:gd name="connsiteX15" fmla="*/ 416480 w 2540000"/>
              <a:gd name="connsiteY15" fmla="*/ 2498826 h 2794945"/>
              <a:gd name="connsiteX16" fmla="*/ 0 w 2540000"/>
              <a:gd name="connsiteY16" fmla="*/ 2095336 h 2794945"/>
              <a:gd name="connsiteX17" fmla="*/ 0 w 2540000"/>
              <a:gd name="connsiteY17" fmla="*/ 2095344 h 2794945"/>
              <a:gd name="connsiteX18" fmla="*/ 0 w 2540000"/>
              <a:gd name="connsiteY18" fmla="*/ 1466741 h 2794945"/>
              <a:gd name="connsiteX19" fmla="*/ 0 w 2540000"/>
              <a:gd name="connsiteY19" fmla="*/ 1466741 h 2794945"/>
              <a:gd name="connsiteX20" fmla="*/ 0 w 2540000"/>
              <a:gd name="connsiteY20" fmla="*/ 419077 h 2794945"/>
              <a:gd name="connsiteX0" fmla="*/ 0 w 2540000"/>
              <a:gd name="connsiteY0" fmla="*/ 419077 h 2794945"/>
              <a:gd name="connsiteX1" fmla="*/ 419077 w 2540000"/>
              <a:gd name="connsiteY1" fmla="*/ 0 h 2794945"/>
              <a:gd name="connsiteX2" fmla="*/ 423333 w 2540000"/>
              <a:gd name="connsiteY2" fmla="*/ 0 h 2794945"/>
              <a:gd name="connsiteX3" fmla="*/ 423333 w 2540000"/>
              <a:gd name="connsiteY3" fmla="*/ 0 h 2794945"/>
              <a:gd name="connsiteX4" fmla="*/ 1058333 w 2540000"/>
              <a:gd name="connsiteY4" fmla="*/ 0 h 2794945"/>
              <a:gd name="connsiteX5" fmla="*/ 2120923 w 2540000"/>
              <a:gd name="connsiteY5" fmla="*/ 0 h 2794945"/>
              <a:gd name="connsiteX6" fmla="*/ 2540000 w 2540000"/>
              <a:gd name="connsiteY6" fmla="*/ 419077 h 2794945"/>
              <a:gd name="connsiteX7" fmla="*/ 2540000 w 2540000"/>
              <a:gd name="connsiteY7" fmla="*/ 1466741 h 2794945"/>
              <a:gd name="connsiteX8" fmla="*/ 2540000 w 2540000"/>
              <a:gd name="connsiteY8" fmla="*/ 1466741 h 2794945"/>
              <a:gd name="connsiteX9" fmla="*/ 2540000 w 2540000"/>
              <a:gd name="connsiteY9" fmla="*/ 2095344 h 2794945"/>
              <a:gd name="connsiteX10" fmla="*/ 2540000 w 2540000"/>
              <a:gd name="connsiteY10" fmla="*/ 2095336 h 2794945"/>
              <a:gd name="connsiteX11" fmla="*/ 2120923 w 2540000"/>
              <a:gd name="connsiteY11" fmla="*/ 2514413 h 2794945"/>
              <a:gd name="connsiteX12" fmla="*/ 1640224 w 2540000"/>
              <a:gd name="connsiteY12" fmla="*/ 2514413 h 2794945"/>
              <a:gd name="connsiteX13" fmla="*/ 1262985 w 2540000"/>
              <a:gd name="connsiteY13" fmla="*/ 2794945 h 2794945"/>
              <a:gd name="connsiteX14" fmla="*/ 890846 w 2540000"/>
              <a:gd name="connsiteY14" fmla="*/ 2514413 h 2794945"/>
              <a:gd name="connsiteX15" fmla="*/ 416480 w 2540000"/>
              <a:gd name="connsiteY15" fmla="*/ 2498826 h 2794945"/>
              <a:gd name="connsiteX16" fmla="*/ 0 w 2540000"/>
              <a:gd name="connsiteY16" fmla="*/ 2095336 h 2794945"/>
              <a:gd name="connsiteX17" fmla="*/ 0 w 2540000"/>
              <a:gd name="connsiteY17" fmla="*/ 2095344 h 2794945"/>
              <a:gd name="connsiteX18" fmla="*/ 0 w 2540000"/>
              <a:gd name="connsiteY18" fmla="*/ 1466741 h 2794945"/>
              <a:gd name="connsiteX19" fmla="*/ 0 w 2540000"/>
              <a:gd name="connsiteY19" fmla="*/ 1466741 h 2794945"/>
              <a:gd name="connsiteX20" fmla="*/ 0 w 2540000"/>
              <a:gd name="connsiteY20" fmla="*/ 419077 h 2794945"/>
              <a:gd name="connsiteX0" fmla="*/ 0 w 2540000"/>
              <a:gd name="connsiteY0" fmla="*/ 419077 h 2794945"/>
              <a:gd name="connsiteX1" fmla="*/ 419077 w 2540000"/>
              <a:gd name="connsiteY1" fmla="*/ 0 h 2794945"/>
              <a:gd name="connsiteX2" fmla="*/ 423333 w 2540000"/>
              <a:gd name="connsiteY2" fmla="*/ 0 h 2794945"/>
              <a:gd name="connsiteX3" fmla="*/ 423333 w 2540000"/>
              <a:gd name="connsiteY3" fmla="*/ 0 h 2794945"/>
              <a:gd name="connsiteX4" fmla="*/ 1058333 w 2540000"/>
              <a:gd name="connsiteY4" fmla="*/ 0 h 2794945"/>
              <a:gd name="connsiteX5" fmla="*/ 2120923 w 2540000"/>
              <a:gd name="connsiteY5" fmla="*/ 0 h 2794945"/>
              <a:gd name="connsiteX6" fmla="*/ 2540000 w 2540000"/>
              <a:gd name="connsiteY6" fmla="*/ 419077 h 2794945"/>
              <a:gd name="connsiteX7" fmla="*/ 2540000 w 2540000"/>
              <a:gd name="connsiteY7" fmla="*/ 1466741 h 2794945"/>
              <a:gd name="connsiteX8" fmla="*/ 2540000 w 2540000"/>
              <a:gd name="connsiteY8" fmla="*/ 1466741 h 2794945"/>
              <a:gd name="connsiteX9" fmla="*/ 2540000 w 2540000"/>
              <a:gd name="connsiteY9" fmla="*/ 2095344 h 2794945"/>
              <a:gd name="connsiteX10" fmla="*/ 2540000 w 2540000"/>
              <a:gd name="connsiteY10" fmla="*/ 2095336 h 2794945"/>
              <a:gd name="connsiteX11" fmla="*/ 2120923 w 2540000"/>
              <a:gd name="connsiteY11" fmla="*/ 2514413 h 2794945"/>
              <a:gd name="connsiteX12" fmla="*/ 1640224 w 2540000"/>
              <a:gd name="connsiteY12" fmla="*/ 2514413 h 2794945"/>
              <a:gd name="connsiteX13" fmla="*/ 1262985 w 2540000"/>
              <a:gd name="connsiteY13" fmla="*/ 2794945 h 2794945"/>
              <a:gd name="connsiteX14" fmla="*/ 890846 w 2540000"/>
              <a:gd name="connsiteY14" fmla="*/ 2514413 h 2794945"/>
              <a:gd name="connsiteX15" fmla="*/ 416480 w 2540000"/>
              <a:gd name="connsiteY15" fmla="*/ 2514869 h 2794945"/>
              <a:gd name="connsiteX16" fmla="*/ 0 w 2540000"/>
              <a:gd name="connsiteY16" fmla="*/ 2095336 h 2794945"/>
              <a:gd name="connsiteX17" fmla="*/ 0 w 2540000"/>
              <a:gd name="connsiteY17" fmla="*/ 2095344 h 2794945"/>
              <a:gd name="connsiteX18" fmla="*/ 0 w 2540000"/>
              <a:gd name="connsiteY18" fmla="*/ 1466741 h 2794945"/>
              <a:gd name="connsiteX19" fmla="*/ 0 w 2540000"/>
              <a:gd name="connsiteY19" fmla="*/ 1466741 h 2794945"/>
              <a:gd name="connsiteX20" fmla="*/ 0 w 2540000"/>
              <a:gd name="connsiteY20" fmla="*/ 419077 h 2794945"/>
              <a:gd name="connsiteX0" fmla="*/ 0 w 2540000"/>
              <a:gd name="connsiteY0" fmla="*/ 419077 h 2794945"/>
              <a:gd name="connsiteX1" fmla="*/ 419077 w 2540000"/>
              <a:gd name="connsiteY1" fmla="*/ 0 h 2794945"/>
              <a:gd name="connsiteX2" fmla="*/ 423333 w 2540000"/>
              <a:gd name="connsiteY2" fmla="*/ 0 h 2794945"/>
              <a:gd name="connsiteX3" fmla="*/ 423333 w 2540000"/>
              <a:gd name="connsiteY3" fmla="*/ 0 h 2794945"/>
              <a:gd name="connsiteX4" fmla="*/ 1058333 w 2540000"/>
              <a:gd name="connsiteY4" fmla="*/ 0 h 2794945"/>
              <a:gd name="connsiteX5" fmla="*/ 2120923 w 2540000"/>
              <a:gd name="connsiteY5" fmla="*/ 0 h 2794945"/>
              <a:gd name="connsiteX6" fmla="*/ 2540000 w 2540000"/>
              <a:gd name="connsiteY6" fmla="*/ 419077 h 2794945"/>
              <a:gd name="connsiteX7" fmla="*/ 2540000 w 2540000"/>
              <a:gd name="connsiteY7" fmla="*/ 1466741 h 2794945"/>
              <a:gd name="connsiteX8" fmla="*/ 2540000 w 2540000"/>
              <a:gd name="connsiteY8" fmla="*/ 1466741 h 2794945"/>
              <a:gd name="connsiteX9" fmla="*/ 2540000 w 2540000"/>
              <a:gd name="connsiteY9" fmla="*/ 2095344 h 2794945"/>
              <a:gd name="connsiteX10" fmla="*/ 2540000 w 2540000"/>
              <a:gd name="connsiteY10" fmla="*/ 2095336 h 2794945"/>
              <a:gd name="connsiteX11" fmla="*/ 2120923 w 2540000"/>
              <a:gd name="connsiteY11" fmla="*/ 2514413 h 2794945"/>
              <a:gd name="connsiteX12" fmla="*/ 1640224 w 2540000"/>
              <a:gd name="connsiteY12" fmla="*/ 2514413 h 2794945"/>
              <a:gd name="connsiteX13" fmla="*/ 1262985 w 2540000"/>
              <a:gd name="connsiteY13" fmla="*/ 2794945 h 2794945"/>
              <a:gd name="connsiteX14" fmla="*/ 890846 w 2540000"/>
              <a:gd name="connsiteY14" fmla="*/ 2514413 h 2794945"/>
              <a:gd name="connsiteX15" fmla="*/ 416480 w 2540000"/>
              <a:gd name="connsiteY15" fmla="*/ 2514869 h 2794945"/>
              <a:gd name="connsiteX16" fmla="*/ 0 w 2540000"/>
              <a:gd name="connsiteY16" fmla="*/ 2095336 h 2794945"/>
              <a:gd name="connsiteX17" fmla="*/ 0 w 2540000"/>
              <a:gd name="connsiteY17" fmla="*/ 2095344 h 2794945"/>
              <a:gd name="connsiteX18" fmla="*/ 0 w 2540000"/>
              <a:gd name="connsiteY18" fmla="*/ 1466741 h 2794945"/>
              <a:gd name="connsiteX19" fmla="*/ 0 w 2540000"/>
              <a:gd name="connsiteY19" fmla="*/ 1466741 h 2794945"/>
              <a:gd name="connsiteX20" fmla="*/ 0 w 2540000"/>
              <a:gd name="connsiteY20" fmla="*/ 419077 h 2794945"/>
              <a:gd name="connsiteX0" fmla="*/ 0 w 2540000"/>
              <a:gd name="connsiteY0" fmla="*/ 419077 h 2794945"/>
              <a:gd name="connsiteX1" fmla="*/ 419077 w 2540000"/>
              <a:gd name="connsiteY1" fmla="*/ 0 h 2794945"/>
              <a:gd name="connsiteX2" fmla="*/ 423333 w 2540000"/>
              <a:gd name="connsiteY2" fmla="*/ 0 h 2794945"/>
              <a:gd name="connsiteX3" fmla="*/ 423333 w 2540000"/>
              <a:gd name="connsiteY3" fmla="*/ 0 h 2794945"/>
              <a:gd name="connsiteX4" fmla="*/ 1058333 w 2540000"/>
              <a:gd name="connsiteY4" fmla="*/ 0 h 2794945"/>
              <a:gd name="connsiteX5" fmla="*/ 2120923 w 2540000"/>
              <a:gd name="connsiteY5" fmla="*/ 0 h 2794945"/>
              <a:gd name="connsiteX6" fmla="*/ 2540000 w 2540000"/>
              <a:gd name="connsiteY6" fmla="*/ 419077 h 2794945"/>
              <a:gd name="connsiteX7" fmla="*/ 2540000 w 2540000"/>
              <a:gd name="connsiteY7" fmla="*/ 1466741 h 2794945"/>
              <a:gd name="connsiteX8" fmla="*/ 2540000 w 2540000"/>
              <a:gd name="connsiteY8" fmla="*/ 1466741 h 2794945"/>
              <a:gd name="connsiteX9" fmla="*/ 2540000 w 2540000"/>
              <a:gd name="connsiteY9" fmla="*/ 2095344 h 2794945"/>
              <a:gd name="connsiteX10" fmla="*/ 2540000 w 2540000"/>
              <a:gd name="connsiteY10" fmla="*/ 2095336 h 2794945"/>
              <a:gd name="connsiteX11" fmla="*/ 2120923 w 2540000"/>
              <a:gd name="connsiteY11" fmla="*/ 2514413 h 2794945"/>
              <a:gd name="connsiteX12" fmla="*/ 1640224 w 2540000"/>
              <a:gd name="connsiteY12" fmla="*/ 2514413 h 2794945"/>
              <a:gd name="connsiteX13" fmla="*/ 1262985 w 2540000"/>
              <a:gd name="connsiteY13" fmla="*/ 2794945 h 2794945"/>
              <a:gd name="connsiteX14" fmla="*/ 890846 w 2540000"/>
              <a:gd name="connsiteY14" fmla="*/ 2514413 h 2794945"/>
              <a:gd name="connsiteX15" fmla="*/ 416480 w 2540000"/>
              <a:gd name="connsiteY15" fmla="*/ 2514869 h 2794945"/>
              <a:gd name="connsiteX16" fmla="*/ 0 w 2540000"/>
              <a:gd name="connsiteY16" fmla="*/ 2095336 h 2794945"/>
              <a:gd name="connsiteX17" fmla="*/ 0 w 2540000"/>
              <a:gd name="connsiteY17" fmla="*/ 2095344 h 2794945"/>
              <a:gd name="connsiteX18" fmla="*/ 0 w 2540000"/>
              <a:gd name="connsiteY18" fmla="*/ 1466741 h 2794945"/>
              <a:gd name="connsiteX19" fmla="*/ 0 w 2540000"/>
              <a:gd name="connsiteY19" fmla="*/ 1466741 h 2794945"/>
              <a:gd name="connsiteX20" fmla="*/ 0 w 2540000"/>
              <a:gd name="connsiteY20" fmla="*/ 419077 h 2794945"/>
              <a:gd name="connsiteX0" fmla="*/ 0 w 2540000"/>
              <a:gd name="connsiteY0" fmla="*/ 419077 h 2794945"/>
              <a:gd name="connsiteX1" fmla="*/ 419077 w 2540000"/>
              <a:gd name="connsiteY1" fmla="*/ 0 h 2794945"/>
              <a:gd name="connsiteX2" fmla="*/ 423333 w 2540000"/>
              <a:gd name="connsiteY2" fmla="*/ 0 h 2794945"/>
              <a:gd name="connsiteX3" fmla="*/ 423333 w 2540000"/>
              <a:gd name="connsiteY3" fmla="*/ 0 h 2794945"/>
              <a:gd name="connsiteX4" fmla="*/ 1058333 w 2540000"/>
              <a:gd name="connsiteY4" fmla="*/ 0 h 2794945"/>
              <a:gd name="connsiteX5" fmla="*/ 2120923 w 2540000"/>
              <a:gd name="connsiteY5" fmla="*/ 0 h 2794945"/>
              <a:gd name="connsiteX6" fmla="*/ 2540000 w 2540000"/>
              <a:gd name="connsiteY6" fmla="*/ 419077 h 2794945"/>
              <a:gd name="connsiteX7" fmla="*/ 2540000 w 2540000"/>
              <a:gd name="connsiteY7" fmla="*/ 1466741 h 2794945"/>
              <a:gd name="connsiteX8" fmla="*/ 2540000 w 2540000"/>
              <a:gd name="connsiteY8" fmla="*/ 1466741 h 2794945"/>
              <a:gd name="connsiteX9" fmla="*/ 2540000 w 2540000"/>
              <a:gd name="connsiteY9" fmla="*/ 2095344 h 2794945"/>
              <a:gd name="connsiteX10" fmla="*/ 2540000 w 2540000"/>
              <a:gd name="connsiteY10" fmla="*/ 2095336 h 2794945"/>
              <a:gd name="connsiteX11" fmla="*/ 2120923 w 2540000"/>
              <a:gd name="connsiteY11" fmla="*/ 2514413 h 2794945"/>
              <a:gd name="connsiteX12" fmla="*/ 1640224 w 2540000"/>
              <a:gd name="connsiteY12" fmla="*/ 2514413 h 2794945"/>
              <a:gd name="connsiteX13" fmla="*/ 1262985 w 2540000"/>
              <a:gd name="connsiteY13" fmla="*/ 2794945 h 2794945"/>
              <a:gd name="connsiteX14" fmla="*/ 890846 w 2540000"/>
              <a:gd name="connsiteY14" fmla="*/ 2514413 h 2794945"/>
              <a:gd name="connsiteX15" fmla="*/ 416480 w 2540000"/>
              <a:gd name="connsiteY15" fmla="*/ 2514869 h 2794945"/>
              <a:gd name="connsiteX16" fmla="*/ 0 w 2540000"/>
              <a:gd name="connsiteY16" fmla="*/ 2095336 h 2794945"/>
              <a:gd name="connsiteX17" fmla="*/ 0 w 2540000"/>
              <a:gd name="connsiteY17" fmla="*/ 2095344 h 2794945"/>
              <a:gd name="connsiteX18" fmla="*/ 0 w 2540000"/>
              <a:gd name="connsiteY18" fmla="*/ 1466741 h 2794945"/>
              <a:gd name="connsiteX19" fmla="*/ 0 w 2540000"/>
              <a:gd name="connsiteY19" fmla="*/ 1466741 h 2794945"/>
              <a:gd name="connsiteX20" fmla="*/ 0 w 2540000"/>
              <a:gd name="connsiteY20" fmla="*/ 419077 h 2794945"/>
              <a:gd name="connsiteX0" fmla="*/ 0 w 2540000"/>
              <a:gd name="connsiteY0" fmla="*/ 419077 h 2794945"/>
              <a:gd name="connsiteX1" fmla="*/ 419077 w 2540000"/>
              <a:gd name="connsiteY1" fmla="*/ 0 h 2794945"/>
              <a:gd name="connsiteX2" fmla="*/ 423333 w 2540000"/>
              <a:gd name="connsiteY2" fmla="*/ 0 h 2794945"/>
              <a:gd name="connsiteX3" fmla="*/ 423333 w 2540000"/>
              <a:gd name="connsiteY3" fmla="*/ 0 h 2794945"/>
              <a:gd name="connsiteX4" fmla="*/ 1058333 w 2540000"/>
              <a:gd name="connsiteY4" fmla="*/ 0 h 2794945"/>
              <a:gd name="connsiteX5" fmla="*/ 2120923 w 2540000"/>
              <a:gd name="connsiteY5" fmla="*/ 0 h 2794945"/>
              <a:gd name="connsiteX6" fmla="*/ 2540000 w 2540000"/>
              <a:gd name="connsiteY6" fmla="*/ 419077 h 2794945"/>
              <a:gd name="connsiteX7" fmla="*/ 2540000 w 2540000"/>
              <a:gd name="connsiteY7" fmla="*/ 1466741 h 2794945"/>
              <a:gd name="connsiteX8" fmla="*/ 2540000 w 2540000"/>
              <a:gd name="connsiteY8" fmla="*/ 1466741 h 2794945"/>
              <a:gd name="connsiteX9" fmla="*/ 2540000 w 2540000"/>
              <a:gd name="connsiteY9" fmla="*/ 2095344 h 2794945"/>
              <a:gd name="connsiteX10" fmla="*/ 2540000 w 2540000"/>
              <a:gd name="connsiteY10" fmla="*/ 2095336 h 2794945"/>
              <a:gd name="connsiteX11" fmla="*/ 2120923 w 2540000"/>
              <a:gd name="connsiteY11" fmla="*/ 2514413 h 2794945"/>
              <a:gd name="connsiteX12" fmla="*/ 1640224 w 2540000"/>
              <a:gd name="connsiteY12" fmla="*/ 2514413 h 2794945"/>
              <a:gd name="connsiteX13" fmla="*/ 1262985 w 2540000"/>
              <a:gd name="connsiteY13" fmla="*/ 2794945 h 2794945"/>
              <a:gd name="connsiteX14" fmla="*/ 890846 w 2540000"/>
              <a:gd name="connsiteY14" fmla="*/ 2514413 h 2794945"/>
              <a:gd name="connsiteX15" fmla="*/ 416480 w 2540000"/>
              <a:gd name="connsiteY15" fmla="*/ 2514869 h 2794945"/>
              <a:gd name="connsiteX16" fmla="*/ 0 w 2540000"/>
              <a:gd name="connsiteY16" fmla="*/ 2095336 h 2794945"/>
              <a:gd name="connsiteX17" fmla="*/ 0 w 2540000"/>
              <a:gd name="connsiteY17" fmla="*/ 2095344 h 2794945"/>
              <a:gd name="connsiteX18" fmla="*/ 0 w 2540000"/>
              <a:gd name="connsiteY18" fmla="*/ 1466741 h 2794945"/>
              <a:gd name="connsiteX19" fmla="*/ 0 w 2540000"/>
              <a:gd name="connsiteY19" fmla="*/ 1466741 h 2794945"/>
              <a:gd name="connsiteX20" fmla="*/ 0 w 2540000"/>
              <a:gd name="connsiteY20" fmla="*/ 419077 h 2794945"/>
              <a:gd name="connsiteX0" fmla="*/ 0 w 2540000"/>
              <a:gd name="connsiteY0" fmla="*/ 419077 h 2794945"/>
              <a:gd name="connsiteX1" fmla="*/ 419077 w 2540000"/>
              <a:gd name="connsiteY1" fmla="*/ 0 h 2794945"/>
              <a:gd name="connsiteX2" fmla="*/ 423333 w 2540000"/>
              <a:gd name="connsiteY2" fmla="*/ 0 h 2794945"/>
              <a:gd name="connsiteX3" fmla="*/ 423333 w 2540000"/>
              <a:gd name="connsiteY3" fmla="*/ 0 h 2794945"/>
              <a:gd name="connsiteX4" fmla="*/ 1058333 w 2540000"/>
              <a:gd name="connsiteY4" fmla="*/ 0 h 2794945"/>
              <a:gd name="connsiteX5" fmla="*/ 2120923 w 2540000"/>
              <a:gd name="connsiteY5" fmla="*/ 0 h 2794945"/>
              <a:gd name="connsiteX6" fmla="*/ 2540000 w 2540000"/>
              <a:gd name="connsiteY6" fmla="*/ 419077 h 2794945"/>
              <a:gd name="connsiteX7" fmla="*/ 2540000 w 2540000"/>
              <a:gd name="connsiteY7" fmla="*/ 1466741 h 2794945"/>
              <a:gd name="connsiteX8" fmla="*/ 2540000 w 2540000"/>
              <a:gd name="connsiteY8" fmla="*/ 1466741 h 2794945"/>
              <a:gd name="connsiteX9" fmla="*/ 2540000 w 2540000"/>
              <a:gd name="connsiteY9" fmla="*/ 2095344 h 2794945"/>
              <a:gd name="connsiteX10" fmla="*/ 2540000 w 2540000"/>
              <a:gd name="connsiteY10" fmla="*/ 2095336 h 2794945"/>
              <a:gd name="connsiteX11" fmla="*/ 2120923 w 2540000"/>
              <a:gd name="connsiteY11" fmla="*/ 2514413 h 2794945"/>
              <a:gd name="connsiteX12" fmla="*/ 1640224 w 2540000"/>
              <a:gd name="connsiteY12" fmla="*/ 2514413 h 2794945"/>
              <a:gd name="connsiteX13" fmla="*/ 1262985 w 2540000"/>
              <a:gd name="connsiteY13" fmla="*/ 2794945 h 2794945"/>
              <a:gd name="connsiteX14" fmla="*/ 890846 w 2540000"/>
              <a:gd name="connsiteY14" fmla="*/ 2514413 h 2794945"/>
              <a:gd name="connsiteX15" fmla="*/ 416480 w 2540000"/>
              <a:gd name="connsiteY15" fmla="*/ 2514869 h 2794945"/>
              <a:gd name="connsiteX16" fmla="*/ 0 w 2540000"/>
              <a:gd name="connsiteY16" fmla="*/ 2095336 h 2794945"/>
              <a:gd name="connsiteX17" fmla="*/ 0 w 2540000"/>
              <a:gd name="connsiteY17" fmla="*/ 2095344 h 2794945"/>
              <a:gd name="connsiteX18" fmla="*/ 0 w 2540000"/>
              <a:gd name="connsiteY18" fmla="*/ 1466741 h 2794945"/>
              <a:gd name="connsiteX19" fmla="*/ 0 w 2540000"/>
              <a:gd name="connsiteY19" fmla="*/ 1466741 h 2794945"/>
              <a:gd name="connsiteX20" fmla="*/ 0 w 2540000"/>
              <a:gd name="connsiteY20" fmla="*/ 419077 h 2794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40000" h="2794945">
                <a:moveTo>
                  <a:pt x="0" y="419077"/>
                </a:moveTo>
                <a:cubicBezTo>
                  <a:pt x="11459" y="194502"/>
                  <a:pt x="187627" y="0"/>
                  <a:pt x="419077" y="0"/>
                </a:cubicBezTo>
                <a:lnTo>
                  <a:pt x="423333" y="0"/>
                </a:lnTo>
                <a:lnTo>
                  <a:pt x="423333" y="0"/>
                </a:lnTo>
                <a:lnTo>
                  <a:pt x="1058333" y="0"/>
                </a:lnTo>
                <a:lnTo>
                  <a:pt x="2120923" y="0"/>
                </a:lnTo>
                <a:cubicBezTo>
                  <a:pt x="2352373" y="0"/>
                  <a:pt x="2540000" y="187627"/>
                  <a:pt x="2540000" y="419077"/>
                </a:cubicBezTo>
                <a:lnTo>
                  <a:pt x="2540000" y="1466741"/>
                </a:lnTo>
                <a:lnTo>
                  <a:pt x="2540000" y="1466741"/>
                </a:lnTo>
                <a:lnTo>
                  <a:pt x="2540000" y="2095344"/>
                </a:lnTo>
                <a:lnTo>
                  <a:pt x="2540000" y="2095336"/>
                </a:lnTo>
                <a:cubicBezTo>
                  <a:pt x="2540000" y="2326786"/>
                  <a:pt x="2352373" y="2514413"/>
                  <a:pt x="2120923" y="2514413"/>
                </a:cubicBezTo>
                <a:lnTo>
                  <a:pt x="1640224" y="2514413"/>
                </a:lnTo>
                <a:cubicBezTo>
                  <a:pt x="1394106" y="2563460"/>
                  <a:pt x="1259544" y="2794945"/>
                  <a:pt x="1262985" y="2794945"/>
                </a:cubicBezTo>
                <a:cubicBezTo>
                  <a:pt x="1266426" y="2794945"/>
                  <a:pt x="1135058" y="2556508"/>
                  <a:pt x="890846" y="2514413"/>
                </a:cubicBezTo>
                <a:lnTo>
                  <a:pt x="416480" y="2514869"/>
                </a:lnTo>
                <a:cubicBezTo>
                  <a:pt x="185030" y="2514869"/>
                  <a:pt x="0" y="2326786"/>
                  <a:pt x="0" y="2095336"/>
                </a:cubicBezTo>
                <a:lnTo>
                  <a:pt x="0" y="2095344"/>
                </a:lnTo>
                <a:lnTo>
                  <a:pt x="0" y="1466741"/>
                </a:lnTo>
                <a:lnTo>
                  <a:pt x="0" y="1466741"/>
                </a:lnTo>
                <a:lnTo>
                  <a:pt x="0" y="419077"/>
                </a:ln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  <p:sp>
        <p:nvSpPr>
          <p:cNvPr id="5" name="Tijdelijke aanduiding voor afbeelding 2"/>
          <p:cNvSpPr>
            <a:spLocks noGrp="1"/>
          </p:cNvSpPr>
          <p:nvPr>
            <p:ph type="pic" sz="quarter" idx="11"/>
          </p:nvPr>
        </p:nvSpPr>
        <p:spPr>
          <a:xfrm>
            <a:off x="635000" y="3183253"/>
            <a:ext cx="2540000" cy="2788921"/>
          </a:xfrm>
          <a:custGeom>
            <a:avLst/>
            <a:gdLst>
              <a:gd name="connsiteX0" fmla="*/ 0 w 2540000"/>
              <a:gd name="connsiteY0" fmla="*/ 419077 h 2514413"/>
              <a:gd name="connsiteX1" fmla="*/ 419077 w 2540000"/>
              <a:gd name="connsiteY1" fmla="*/ 0 h 2514413"/>
              <a:gd name="connsiteX2" fmla="*/ 1481667 w 2540000"/>
              <a:gd name="connsiteY2" fmla="*/ 0 h 2514413"/>
              <a:gd name="connsiteX3" fmla="*/ 1353693 w 2540000"/>
              <a:gd name="connsiteY3" fmla="*/ -222551 h 2514413"/>
              <a:gd name="connsiteX4" fmla="*/ 2116667 w 2540000"/>
              <a:gd name="connsiteY4" fmla="*/ 0 h 2514413"/>
              <a:gd name="connsiteX5" fmla="*/ 2120923 w 2540000"/>
              <a:gd name="connsiteY5" fmla="*/ 0 h 2514413"/>
              <a:gd name="connsiteX6" fmla="*/ 2540000 w 2540000"/>
              <a:gd name="connsiteY6" fmla="*/ 419077 h 2514413"/>
              <a:gd name="connsiteX7" fmla="*/ 2540000 w 2540000"/>
              <a:gd name="connsiteY7" fmla="*/ 419069 h 2514413"/>
              <a:gd name="connsiteX8" fmla="*/ 2540000 w 2540000"/>
              <a:gd name="connsiteY8" fmla="*/ 419069 h 2514413"/>
              <a:gd name="connsiteX9" fmla="*/ 2540000 w 2540000"/>
              <a:gd name="connsiteY9" fmla="*/ 1047672 h 2514413"/>
              <a:gd name="connsiteX10" fmla="*/ 2540000 w 2540000"/>
              <a:gd name="connsiteY10" fmla="*/ 2095336 h 2514413"/>
              <a:gd name="connsiteX11" fmla="*/ 2120923 w 2540000"/>
              <a:gd name="connsiteY11" fmla="*/ 2514413 h 2514413"/>
              <a:gd name="connsiteX12" fmla="*/ 2116667 w 2540000"/>
              <a:gd name="connsiteY12" fmla="*/ 2514413 h 2514413"/>
              <a:gd name="connsiteX13" fmla="*/ 1481667 w 2540000"/>
              <a:gd name="connsiteY13" fmla="*/ 2514413 h 2514413"/>
              <a:gd name="connsiteX14" fmla="*/ 1481667 w 2540000"/>
              <a:gd name="connsiteY14" fmla="*/ 2514413 h 2514413"/>
              <a:gd name="connsiteX15" fmla="*/ 419077 w 2540000"/>
              <a:gd name="connsiteY15" fmla="*/ 2514413 h 2514413"/>
              <a:gd name="connsiteX16" fmla="*/ 0 w 2540000"/>
              <a:gd name="connsiteY16" fmla="*/ 2095336 h 2514413"/>
              <a:gd name="connsiteX17" fmla="*/ 0 w 2540000"/>
              <a:gd name="connsiteY17" fmla="*/ 1047672 h 2514413"/>
              <a:gd name="connsiteX18" fmla="*/ 0 w 2540000"/>
              <a:gd name="connsiteY18" fmla="*/ 419069 h 2514413"/>
              <a:gd name="connsiteX19" fmla="*/ 0 w 2540000"/>
              <a:gd name="connsiteY19" fmla="*/ 419069 h 2514413"/>
              <a:gd name="connsiteX20" fmla="*/ 0 w 2540000"/>
              <a:gd name="connsiteY20" fmla="*/ 419077 h 2514413"/>
              <a:gd name="connsiteX0" fmla="*/ 0 w 2540000"/>
              <a:gd name="connsiteY0" fmla="*/ 641628 h 2736964"/>
              <a:gd name="connsiteX1" fmla="*/ 419077 w 2540000"/>
              <a:gd name="connsiteY1" fmla="*/ 222551 h 2736964"/>
              <a:gd name="connsiteX2" fmla="*/ 910167 w 2540000"/>
              <a:gd name="connsiteY2" fmla="*/ 225148 h 2736964"/>
              <a:gd name="connsiteX3" fmla="*/ 1353693 w 2540000"/>
              <a:gd name="connsiteY3" fmla="*/ 0 h 2736964"/>
              <a:gd name="connsiteX4" fmla="*/ 2116667 w 2540000"/>
              <a:gd name="connsiteY4" fmla="*/ 222551 h 2736964"/>
              <a:gd name="connsiteX5" fmla="*/ 2120923 w 2540000"/>
              <a:gd name="connsiteY5" fmla="*/ 222551 h 2736964"/>
              <a:gd name="connsiteX6" fmla="*/ 2540000 w 2540000"/>
              <a:gd name="connsiteY6" fmla="*/ 641628 h 2736964"/>
              <a:gd name="connsiteX7" fmla="*/ 2540000 w 2540000"/>
              <a:gd name="connsiteY7" fmla="*/ 641620 h 2736964"/>
              <a:gd name="connsiteX8" fmla="*/ 2540000 w 2540000"/>
              <a:gd name="connsiteY8" fmla="*/ 641620 h 2736964"/>
              <a:gd name="connsiteX9" fmla="*/ 2540000 w 2540000"/>
              <a:gd name="connsiteY9" fmla="*/ 1270223 h 2736964"/>
              <a:gd name="connsiteX10" fmla="*/ 2540000 w 2540000"/>
              <a:gd name="connsiteY10" fmla="*/ 2317887 h 2736964"/>
              <a:gd name="connsiteX11" fmla="*/ 2120923 w 2540000"/>
              <a:gd name="connsiteY11" fmla="*/ 2736964 h 2736964"/>
              <a:gd name="connsiteX12" fmla="*/ 2116667 w 2540000"/>
              <a:gd name="connsiteY12" fmla="*/ 2736964 h 2736964"/>
              <a:gd name="connsiteX13" fmla="*/ 1481667 w 2540000"/>
              <a:gd name="connsiteY13" fmla="*/ 2736964 h 2736964"/>
              <a:gd name="connsiteX14" fmla="*/ 1481667 w 2540000"/>
              <a:gd name="connsiteY14" fmla="*/ 2736964 h 2736964"/>
              <a:gd name="connsiteX15" fmla="*/ 419077 w 2540000"/>
              <a:gd name="connsiteY15" fmla="*/ 2736964 h 2736964"/>
              <a:gd name="connsiteX16" fmla="*/ 0 w 2540000"/>
              <a:gd name="connsiteY16" fmla="*/ 2317887 h 2736964"/>
              <a:gd name="connsiteX17" fmla="*/ 0 w 2540000"/>
              <a:gd name="connsiteY17" fmla="*/ 1270223 h 2736964"/>
              <a:gd name="connsiteX18" fmla="*/ 0 w 2540000"/>
              <a:gd name="connsiteY18" fmla="*/ 641620 h 2736964"/>
              <a:gd name="connsiteX19" fmla="*/ 0 w 2540000"/>
              <a:gd name="connsiteY19" fmla="*/ 641620 h 2736964"/>
              <a:gd name="connsiteX20" fmla="*/ 0 w 2540000"/>
              <a:gd name="connsiteY20" fmla="*/ 641628 h 2736964"/>
              <a:gd name="connsiteX0" fmla="*/ 0 w 2540000"/>
              <a:gd name="connsiteY0" fmla="*/ 641628 h 2736964"/>
              <a:gd name="connsiteX1" fmla="*/ 419077 w 2540000"/>
              <a:gd name="connsiteY1" fmla="*/ 222551 h 2736964"/>
              <a:gd name="connsiteX2" fmla="*/ 910167 w 2540000"/>
              <a:gd name="connsiteY2" fmla="*/ 225148 h 2736964"/>
              <a:gd name="connsiteX3" fmla="*/ 1353693 w 2540000"/>
              <a:gd name="connsiteY3" fmla="*/ 0 h 2736964"/>
              <a:gd name="connsiteX4" fmla="*/ 2116667 w 2540000"/>
              <a:gd name="connsiteY4" fmla="*/ 222551 h 2736964"/>
              <a:gd name="connsiteX5" fmla="*/ 2141705 w 2540000"/>
              <a:gd name="connsiteY5" fmla="*/ 183585 h 2736964"/>
              <a:gd name="connsiteX6" fmla="*/ 2540000 w 2540000"/>
              <a:gd name="connsiteY6" fmla="*/ 641628 h 2736964"/>
              <a:gd name="connsiteX7" fmla="*/ 2540000 w 2540000"/>
              <a:gd name="connsiteY7" fmla="*/ 641620 h 2736964"/>
              <a:gd name="connsiteX8" fmla="*/ 2540000 w 2540000"/>
              <a:gd name="connsiteY8" fmla="*/ 641620 h 2736964"/>
              <a:gd name="connsiteX9" fmla="*/ 2540000 w 2540000"/>
              <a:gd name="connsiteY9" fmla="*/ 1270223 h 2736964"/>
              <a:gd name="connsiteX10" fmla="*/ 2540000 w 2540000"/>
              <a:gd name="connsiteY10" fmla="*/ 2317887 h 2736964"/>
              <a:gd name="connsiteX11" fmla="*/ 2120923 w 2540000"/>
              <a:gd name="connsiteY11" fmla="*/ 2736964 h 2736964"/>
              <a:gd name="connsiteX12" fmla="*/ 2116667 w 2540000"/>
              <a:gd name="connsiteY12" fmla="*/ 2736964 h 2736964"/>
              <a:gd name="connsiteX13" fmla="*/ 1481667 w 2540000"/>
              <a:gd name="connsiteY13" fmla="*/ 2736964 h 2736964"/>
              <a:gd name="connsiteX14" fmla="*/ 1481667 w 2540000"/>
              <a:gd name="connsiteY14" fmla="*/ 2736964 h 2736964"/>
              <a:gd name="connsiteX15" fmla="*/ 419077 w 2540000"/>
              <a:gd name="connsiteY15" fmla="*/ 2736964 h 2736964"/>
              <a:gd name="connsiteX16" fmla="*/ 0 w 2540000"/>
              <a:gd name="connsiteY16" fmla="*/ 2317887 h 2736964"/>
              <a:gd name="connsiteX17" fmla="*/ 0 w 2540000"/>
              <a:gd name="connsiteY17" fmla="*/ 1270223 h 2736964"/>
              <a:gd name="connsiteX18" fmla="*/ 0 w 2540000"/>
              <a:gd name="connsiteY18" fmla="*/ 641620 h 2736964"/>
              <a:gd name="connsiteX19" fmla="*/ 0 w 2540000"/>
              <a:gd name="connsiteY19" fmla="*/ 641620 h 2736964"/>
              <a:gd name="connsiteX20" fmla="*/ 0 w 2540000"/>
              <a:gd name="connsiteY20" fmla="*/ 641628 h 2736964"/>
              <a:gd name="connsiteX0" fmla="*/ 0 w 2540000"/>
              <a:gd name="connsiteY0" fmla="*/ 641628 h 2736964"/>
              <a:gd name="connsiteX1" fmla="*/ 419077 w 2540000"/>
              <a:gd name="connsiteY1" fmla="*/ 222551 h 2736964"/>
              <a:gd name="connsiteX2" fmla="*/ 910167 w 2540000"/>
              <a:gd name="connsiteY2" fmla="*/ 225148 h 2736964"/>
              <a:gd name="connsiteX3" fmla="*/ 1353693 w 2540000"/>
              <a:gd name="connsiteY3" fmla="*/ 0 h 2736964"/>
              <a:gd name="connsiteX4" fmla="*/ 1646479 w 2540000"/>
              <a:gd name="connsiteY4" fmla="*/ 219953 h 2736964"/>
              <a:gd name="connsiteX5" fmla="*/ 2141705 w 2540000"/>
              <a:gd name="connsiteY5" fmla="*/ 183585 h 2736964"/>
              <a:gd name="connsiteX6" fmla="*/ 2540000 w 2540000"/>
              <a:gd name="connsiteY6" fmla="*/ 641628 h 2736964"/>
              <a:gd name="connsiteX7" fmla="*/ 2540000 w 2540000"/>
              <a:gd name="connsiteY7" fmla="*/ 641620 h 2736964"/>
              <a:gd name="connsiteX8" fmla="*/ 2540000 w 2540000"/>
              <a:gd name="connsiteY8" fmla="*/ 641620 h 2736964"/>
              <a:gd name="connsiteX9" fmla="*/ 2540000 w 2540000"/>
              <a:gd name="connsiteY9" fmla="*/ 1270223 h 2736964"/>
              <a:gd name="connsiteX10" fmla="*/ 2540000 w 2540000"/>
              <a:gd name="connsiteY10" fmla="*/ 2317887 h 2736964"/>
              <a:gd name="connsiteX11" fmla="*/ 2120923 w 2540000"/>
              <a:gd name="connsiteY11" fmla="*/ 2736964 h 2736964"/>
              <a:gd name="connsiteX12" fmla="*/ 2116667 w 2540000"/>
              <a:gd name="connsiteY12" fmla="*/ 2736964 h 2736964"/>
              <a:gd name="connsiteX13" fmla="*/ 1481667 w 2540000"/>
              <a:gd name="connsiteY13" fmla="*/ 2736964 h 2736964"/>
              <a:gd name="connsiteX14" fmla="*/ 1481667 w 2540000"/>
              <a:gd name="connsiteY14" fmla="*/ 2736964 h 2736964"/>
              <a:gd name="connsiteX15" fmla="*/ 419077 w 2540000"/>
              <a:gd name="connsiteY15" fmla="*/ 2736964 h 2736964"/>
              <a:gd name="connsiteX16" fmla="*/ 0 w 2540000"/>
              <a:gd name="connsiteY16" fmla="*/ 2317887 h 2736964"/>
              <a:gd name="connsiteX17" fmla="*/ 0 w 2540000"/>
              <a:gd name="connsiteY17" fmla="*/ 1270223 h 2736964"/>
              <a:gd name="connsiteX18" fmla="*/ 0 w 2540000"/>
              <a:gd name="connsiteY18" fmla="*/ 641620 h 2736964"/>
              <a:gd name="connsiteX19" fmla="*/ 0 w 2540000"/>
              <a:gd name="connsiteY19" fmla="*/ 641620 h 2736964"/>
              <a:gd name="connsiteX20" fmla="*/ 0 w 2540000"/>
              <a:gd name="connsiteY20" fmla="*/ 641628 h 2736964"/>
              <a:gd name="connsiteX0" fmla="*/ 0 w 2540000"/>
              <a:gd name="connsiteY0" fmla="*/ 641628 h 2736964"/>
              <a:gd name="connsiteX1" fmla="*/ 419077 w 2540000"/>
              <a:gd name="connsiteY1" fmla="*/ 222551 h 2736964"/>
              <a:gd name="connsiteX2" fmla="*/ 910167 w 2540000"/>
              <a:gd name="connsiteY2" fmla="*/ 225148 h 2736964"/>
              <a:gd name="connsiteX3" fmla="*/ 1353693 w 2540000"/>
              <a:gd name="connsiteY3" fmla="*/ 0 h 2736964"/>
              <a:gd name="connsiteX4" fmla="*/ 1646479 w 2540000"/>
              <a:gd name="connsiteY4" fmla="*/ 219953 h 2736964"/>
              <a:gd name="connsiteX5" fmla="*/ 2126119 w 2540000"/>
              <a:gd name="connsiteY5" fmla="*/ 219953 h 2736964"/>
              <a:gd name="connsiteX6" fmla="*/ 2540000 w 2540000"/>
              <a:gd name="connsiteY6" fmla="*/ 641628 h 2736964"/>
              <a:gd name="connsiteX7" fmla="*/ 2540000 w 2540000"/>
              <a:gd name="connsiteY7" fmla="*/ 641620 h 2736964"/>
              <a:gd name="connsiteX8" fmla="*/ 2540000 w 2540000"/>
              <a:gd name="connsiteY8" fmla="*/ 641620 h 2736964"/>
              <a:gd name="connsiteX9" fmla="*/ 2540000 w 2540000"/>
              <a:gd name="connsiteY9" fmla="*/ 1270223 h 2736964"/>
              <a:gd name="connsiteX10" fmla="*/ 2540000 w 2540000"/>
              <a:gd name="connsiteY10" fmla="*/ 2317887 h 2736964"/>
              <a:gd name="connsiteX11" fmla="*/ 2120923 w 2540000"/>
              <a:gd name="connsiteY11" fmla="*/ 2736964 h 2736964"/>
              <a:gd name="connsiteX12" fmla="*/ 2116667 w 2540000"/>
              <a:gd name="connsiteY12" fmla="*/ 2736964 h 2736964"/>
              <a:gd name="connsiteX13" fmla="*/ 1481667 w 2540000"/>
              <a:gd name="connsiteY13" fmla="*/ 2736964 h 2736964"/>
              <a:gd name="connsiteX14" fmla="*/ 1481667 w 2540000"/>
              <a:gd name="connsiteY14" fmla="*/ 2736964 h 2736964"/>
              <a:gd name="connsiteX15" fmla="*/ 419077 w 2540000"/>
              <a:gd name="connsiteY15" fmla="*/ 2736964 h 2736964"/>
              <a:gd name="connsiteX16" fmla="*/ 0 w 2540000"/>
              <a:gd name="connsiteY16" fmla="*/ 2317887 h 2736964"/>
              <a:gd name="connsiteX17" fmla="*/ 0 w 2540000"/>
              <a:gd name="connsiteY17" fmla="*/ 1270223 h 2736964"/>
              <a:gd name="connsiteX18" fmla="*/ 0 w 2540000"/>
              <a:gd name="connsiteY18" fmla="*/ 641620 h 2736964"/>
              <a:gd name="connsiteX19" fmla="*/ 0 w 2540000"/>
              <a:gd name="connsiteY19" fmla="*/ 641620 h 2736964"/>
              <a:gd name="connsiteX20" fmla="*/ 0 w 2540000"/>
              <a:gd name="connsiteY20" fmla="*/ 641628 h 2736964"/>
              <a:gd name="connsiteX0" fmla="*/ 0 w 2540000"/>
              <a:gd name="connsiteY0" fmla="*/ 693583 h 2788919"/>
              <a:gd name="connsiteX1" fmla="*/ 419077 w 2540000"/>
              <a:gd name="connsiteY1" fmla="*/ 274506 h 2788919"/>
              <a:gd name="connsiteX2" fmla="*/ 910167 w 2540000"/>
              <a:gd name="connsiteY2" fmla="*/ 277103 h 2788919"/>
              <a:gd name="connsiteX3" fmla="*/ 1262773 w 2540000"/>
              <a:gd name="connsiteY3" fmla="*/ 0 h 2788919"/>
              <a:gd name="connsiteX4" fmla="*/ 1646479 w 2540000"/>
              <a:gd name="connsiteY4" fmla="*/ 271908 h 2788919"/>
              <a:gd name="connsiteX5" fmla="*/ 2126119 w 2540000"/>
              <a:gd name="connsiteY5" fmla="*/ 271908 h 2788919"/>
              <a:gd name="connsiteX6" fmla="*/ 2540000 w 2540000"/>
              <a:gd name="connsiteY6" fmla="*/ 693583 h 2788919"/>
              <a:gd name="connsiteX7" fmla="*/ 2540000 w 2540000"/>
              <a:gd name="connsiteY7" fmla="*/ 693575 h 2788919"/>
              <a:gd name="connsiteX8" fmla="*/ 2540000 w 2540000"/>
              <a:gd name="connsiteY8" fmla="*/ 693575 h 2788919"/>
              <a:gd name="connsiteX9" fmla="*/ 2540000 w 2540000"/>
              <a:gd name="connsiteY9" fmla="*/ 1322178 h 2788919"/>
              <a:gd name="connsiteX10" fmla="*/ 2540000 w 2540000"/>
              <a:gd name="connsiteY10" fmla="*/ 2369842 h 2788919"/>
              <a:gd name="connsiteX11" fmla="*/ 2120923 w 2540000"/>
              <a:gd name="connsiteY11" fmla="*/ 2788919 h 2788919"/>
              <a:gd name="connsiteX12" fmla="*/ 2116667 w 2540000"/>
              <a:gd name="connsiteY12" fmla="*/ 2788919 h 2788919"/>
              <a:gd name="connsiteX13" fmla="*/ 1481667 w 2540000"/>
              <a:gd name="connsiteY13" fmla="*/ 2788919 h 2788919"/>
              <a:gd name="connsiteX14" fmla="*/ 1481667 w 2540000"/>
              <a:gd name="connsiteY14" fmla="*/ 2788919 h 2788919"/>
              <a:gd name="connsiteX15" fmla="*/ 419077 w 2540000"/>
              <a:gd name="connsiteY15" fmla="*/ 2788919 h 2788919"/>
              <a:gd name="connsiteX16" fmla="*/ 0 w 2540000"/>
              <a:gd name="connsiteY16" fmla="*/ 2369842 h 2788919"/>
              <a:gd name="connsiteX17" fmla="*/ 0 w 2540000"/>
              <a:gd name="connsiteY17" fmla="*/ 1322178 h 2788919"/>
              <a:gd name="connsiteX18" fmla="*/ 0 w 2540000"/>
              <a:gd name="connsiteY18" fmla="*/ 693575 h 2788919"/>
              <a:gd name="connsiteX19" fmla="*/ 0 w 2540000"/>
              <a:gd name="connsiteY19" fmla="*/ 693575 h 2788919"/>
              <a:gd name="connsiteX20" fmla="*/ 0 w 2540000"/>
              <a:gd name="connsiteY20" fmla="*/ 693583 h 2788919"/>
              <a:gd name="connsiteX0" fmla="*/ 0 w 2540000"/>
              <a:gd name="connsiteY0" fmla="*/ 693585 h 2788921"/>
              <a:gd name="connsiteX1" fmla="*/ 419077 w 2540000"/>
              <a:gd name="connsiteY1" fmla="*/ 274508 h 2788921"/>
              <a:gd name="connsiteX2" fmla="*/ 910167 w 2540000"/>
              <a:gd name="connsiteY2" fmla="*/ 277105 h 2788921"/>
              <a:gd name="connsiteX3" fmla="*/ 1262773 w 2540000"/>
              <a:gd name="connsiteY3" fmla="*/ 2 h 2788921"/>
              <a:gd name="connsiteX4" fmla="*/ 1646479 w 2540000"/>
              <a:gd name="connsiteY4" fmla="*/ 271910 h 2788921"/>
              <a:gd name="connsiteX5" fmla="*/ 2126119 w 2540000"/>
              <a:gd name="connsiteY5" fmla="*/ 271910 h 2788921"/>
              <a:gd name="connsiteX6" fmla="*/ 2540000 w 2540000"/>
              <a:gd name="connsiteY6" fmla="*/ 693585 h 2788921"/>
              <a:gd name="connsiteX7" fmla="*/ 2540000 w 2540000"/>
              <a:gd name="connsiteY7" fmla="*/ 693577 h 2788921"/>
              <a:gd name="connsiteX8" fmla="*/ 2540000 w 2540000"/>
              <a:gd name="connsiteY8" fmla="*/ 693577 h 2788921"/>
              <a:gd name="connsiteX9" fmla="*/ 2540000 w 2540000"/>
              <a:gd name="connsiteY9" fmla="*/ 1322180 h 2788921"/>
              <a:gd name="connsiteX10" fmla="*/ 2540000 w 2540000"/>
              <a:gd name="connsiteY10" fmla="*/ 2369844 h 2788921"/>
              <a:gd name="connsiteX11" fmla="*/ 2120923 w 2540000"/>
              <a:gd name="connsiteY11" fmla="*/ 2788921 h 2788921"/>
              <a:gd name="connsiteX12" fmla="*/ 2116667 w 2540000"/>
              <a:gd name="connsiteY12" fmla="*/ 2788921 h 2788921"/>
              <a:gd name="connsiteX13" fmla="*/ 1481667 w 2540000"/>
              <a:gd name="connsiteY13" fmla="*/ 2788921 h 2788921"/>
              <a:gd name="connsiteX14" fmla="*/ 1481667 w 2540000"/>
              <a:gd name="connsiteY14" fmla="*/ 2788921 h 2788921"/>
              <a:gd name="connsiteX15" fmla="*/ 419077 w 2540000"/>
              <a:gd name="connsiteY15" fmla="*/ 2788921 h 2788921"/>
              <a:gd name="connsiteX16" fmla="*/ 0 w 2540000"/>
              <a:gd name="connsiteY16" fmla="*/ 2369844 h 2788921"/>
              <a:gd name="connsiteX17" fmla="*/ 0 w 2540000"/>
              <a:gd name="connsiteY17" fmla="*/ 1322180 h 2788921"/>
              <a:gd name="connsiteX18" fmla="*/ 0 w 2540000"/>
              <a:gd name="connsiteY18" fmla="*/ 693577 h 2788921"/>
              <a:gd name="connsiteX19" fmla="*/ 0 w 2540000"/>
              <a:gd name="connsiteY19" fmla="*/ 693577 h 2788921"/>
              <a:gd name="connsiteX20" fmla="*/ 0 w 2540000"/>
              <a:gd name="connsiteY20" fmla="*/ 693585 h 2788921"/>
              <a:gd name="connsiteX0" fmla="*/ 0 w 2540000"/>
              <a:gd name="connsiteY0" fmla="*/ 693585 h 2788921"/>
              <a:gd name="connsiteX1" fmla="*/ 419077 w 2540000"/>
              <a:gd name="connsiteY1" fmla="*/ 274508 h 2788921"/>
              <a:gd name="connsiteX2" fmla="*/ 910167 w 2540000"/>
              <a:gd name="connsiteY2" fmla="*/ 277105 h 2788921"/>
              <a:gd name="connsiteX3" fmla="*/ 1262773 w 2540000"/>
              <a:gd name="connsiteY3" fmla="*/ 2 h 2788921"/>
              <a:gd name="connsiteX4" fmla="*/ 1646479 w 2540000"/>
              <a:gd name="connsiteY4" fmla="*/ 271910 h 2788921"/>
              <a:gd name="connsiteX5" fmla="*/ 2126119 w 2540000"/>
              <a:gd name="connsiteY5" fmla="*/ 271910 h 2788921"/>
              <a:gd name="connsiteX6" fmla="*/ 2540000 w 2540000"/>
              <a:gd name="connsiteY6" fmla="*/ 693585 h 2788921"/>
              <a:gd name="connsiteX7" fmla="*/ 2540000 w 2540000"/>
              <a:gd name="connsiteY7" fmla="*/ 693577 h 2788921"/>
              <a:gd name="connsiteX8" fmla="*/ 2540000 w 2540000"/>
              <a:gd name="connsiteY8" fmla="*/ 693577 h 2788921"/>
              <a:gd name="connsiteX9" fmla="*/ 2540000 w 2540000"/>
              <a:gd name="connsiteY9" fmla="*/ 1322180 h 2788921"/>
              <a:gd name="connsiteX10" fmla="*/ 2540000 w 2540000"/>
              <a:gd name="connsiteY10" fmla="*/ 2369844 h 2788921"/>
              <a:gd name="connsiteX11" fmla="*/ 2120923 w 2540000"/>
              <a:gd name="connsiteY11" fmla="*/ 2788921 h 2788921"/>
              <a:gd name="connsiteX12" fmla="*/ 2116667 w 2540000"/>
              <a:gd name="connsiteY12" fmla="*/ 2788921 h 2788921"/>
              <a:gd name="connsiteX13" fmla="*/ 1481667 w 2540000"/>
              <a:gd name="connsiteY13" fmla="*/ 2788921 h 2788921"/>
              <a:gd name="connsiteX14" fmla="*/ 1481667 w 2540000"/>
              <a:gd name="connsiteY14" fmla="*/ 2788921 h 2788921"/>
              <a:gd name="connsiteX15" fmla="*/ 419077 w 2540000"/>
              <a:gd name="connsiteY15" fmla="*/ 2788921 h 2788921"/>
              <a:gd name="connsiteX16" fmla="*/ 0 w 2540000"/>
              <a:gd name="connsiteY16" fmla="*/ 2369844 h 2788921"/>
              <a:gd name="connsiteX17" fmla="*/ 0 w 2540000"/>
              <a:gd name="connsiteY17" fmla="*/ 1322180 h 2788921"/>
              <a:gd name="connsiteX18" fmla="*/ 0 w 2540000"/>
              <a:gd name="connsiteY18" fmla="*/ 693577 h 2788921"/>
              <a:gd name="connsiteX19" fmla="*/ 0 w 2540000"/>
              <a:gd name="connsiteY19" fmla="*/ 693577 h 2788921"/>
              <a:gd name="connsiteX20" fmla="*/ 0 w 2540000"/>
              <a:gd name="connsiteY20" fmla="*/ 693585 h 2788921"/>
              <a:gd name="connsiteX0" fmla="*/ 0 w 2540000"/>
              <a:gd name="connsiteY0" fmla="*/ 693585 h 2788921"/>
              <a:gd name="connsiteX1" fmla="*/ 419077 w 2540000"/>
              <a:gd name="connsiteY1" fmla="*/ 274508 h 2788921"/>
              <a:gd name="connsiteX2" fmla="*/ 910167 w 2540000"/>
              <a:gd name="connsiteY2" fmla="*/ 277105 h 2788921"/>
              <a:gd name="connsiteX3" fmla="*/ 1262773 w 2540000"/>
              <a:gd name="connsiteY3" fmla="*/ 2 h 2788921"/>
              <a:gd name="connsiteX4" fmla="*/ 1646479 w 2540000"/>
              <a:gd name="connsiteY4" fmla="*/ 271910 h 2788921"/>
              <a:gd name="connsiteX5" fmla="*/ 2126119 w 2540000"/>
              <a:gd name="connsiteY5" fmla="*/ 271910 h 2788921"/>
              <a:gd name="connsiteX6" fmla="*/ 2540000 w 2540000"/>
              <a:gd name="connsiteY6" fmla="*/ 693585 h 2788921"/>
              <a:gd name="connsiteX7" fmla="*/ 2540000 w 2540000"/>
              <a:gd name="connsiteY7" fmla="*/ 693577 h 2788921"/>
              <a:gd name="connsiteX8" fmla="*/ 2540000 w 2540000"/>
              <a:gd name="connsiteY8" fmla="*/ 693577 h 2788921"/>
              <a:gd name="connsiteX9" fmla="*/ 2540000 w 2540000"/>
              <a:gd name="connsiteY9" fmla="*/ 1322180 h 2788921"/>
              <a:gd name="connsiteX10" fmla="*/ 2540000 w 2540000"/>
              <a:gd name="connsiteY10" fmla="*/ 2369844 h 2788921"/>
              <a:gd name="connsiteX11" fmla="*/ 2120923 w 2540000"/>
              <a:gd name="connsiteY11" fmla="*/ 2788921 h 2788921"/>
              <a:gd name="connsiteX12" fmla="*/ 2116667 w 2540000"/>
              <a:gd name="connsiteY12" fmla="*/ 2788921 h 2788921"/>
              <a:gd name="connsiteX13" fmla="*/ 1481667 w 2540000"/>
              <a:gd name="connsiteY13" fmla="*/ 2788921 h 2788921"/>
              <a:gd name="connsiteX14" fmla="*/ 1481667 w 2540000"/>
              <a:gd name="connsiteY14" fmla="*/ 2788921 h 2788921"/>
              <a:gd name="connsiteX15" fmla="*/ 419077 w 2540000"/>
              <a:gd name="connsiteY15" fmla="*/ 2788921 h 2788921"/>
              <a:gd name="connsiteX16" fmla="*/ 0 w 2540000"/>
              <a:gd name="connsiteY16" fmla="*/ 2369844 h 2788921"/>
              <a:gd name="connsiteX17" fmla="*/ 0 w 2540000"/>
              <a:gd name="connsiteY17" fmla="*/ 1322180 h 2788921"/>
              <a:gd name="connsiteX18" fmla="*/ 0 w 2540000"/>
              <a:gd name="connsiteY18" fmla="*/ 693577 h 2788921"/>
              <a:gd name="connsiteX19" fmla="*/ 0 w 2540000"/>
              <a:gd name="connsiteY19" fmla="*/ 693577 h 2788921"/>
              <a:gd name="connsiteX20" fmla="*/ 0 w 2540000"/>
              <a:gd name="connsiteY20" fmla="*/ 693585 h 2788921"/>
              <a:gd name="connsiteX0" fmla="*/ 0 w 2540000"/>
              <a:gd name="connsiteY0" fmla="*/ 693585 h 2788921"/>
              <a:gd name="connsiteX1" fmla="*/ 419077 w 2540000"/>
              <a:gd name="connsiteY1" fmla="*/ 274508 h 2788921"/>
              <a:gd name="connsiteX2" fmla="*/ 910167 w 2540000"/>
              <a:gd name="connsiteY2" fmla="*/ 277105 h 2788921"/>
              <a:gd name="connsiteX3" fmla="*/ 1262773 w 2540000"/>
              <a:gd name="connsiteY3" fmla="*/ 2 h 2788921"/>
              <a:gd name="connsiteX4" fmla="*/ 1646479 w 2540000"/>
              <a:gd name="connsiteY4" fmla="*/ 271910 h 2788921"/>
              <a:gd name="connsiteX5" fmla="*/ 2126119 w 2540000"/>
              <a:gd name="connsiteY5" fmla="*/ 271910 h 2788921"/>
              <a:gd name="connsiteX6" fmla="*/ 2540000 w 2540000"/>
              <a:gd name="connsiteY6" fmla="*/ 693585 h 2788921"/>
              <a:gd name="connsiteX7" fmla="*/ 2540000 w 2540000"/>
              <a:gd name="connsiteY7" fmla="*/ 693577 h 2788921"/>
              <a:gd name="connsiteX8" fmla="*/ 2540000 w 2540000"/>
              <a:gd name="connsiteY8" fmla="*/ 693577 h 2788921"/>
              <a:gd name="connsiteX9" fmla="*/ 2540000 w 2540000"/>
              <a:gd name="connsiteY9" fmla="*/ 1322180 h 2788921"/>
              <a:gd name="connsiteX10" fmla="*/ 2540000 w 2540000"/>
              <a:gd name="connsiteY10" fmla="*/ 2369844 h 2788921"/>
              <a:gd name="connsiteX11" fmla="*/ 2120923 w 2540000"/>
              <a:gd name="connsiteY11" fmla="*/ 2788921 h 2788921"/>
              <a:gd name="connsiteX12" fmla="*/ 2116667 w 2540000"/>
              <a:gd name="connsiteY12" fmla="*/ 2788921 h 2788921"/>
              <a:gd name="connsiteX13" fmla="*/ 1481667 w 2540000"/>
              <a:gd name="connsiteY13" fmla="*/ 2788921 h 2788921"/>
              <a:gd name="connsiteX14" fmla="*/ 1481667 w 2540000"/>
              <a:gd name="connsiteY14" fmla="*/ 2788921 h 2788921"/>
              <a:gd name="connsiteX15" fmla="*/ 419077 w 2540000"/>
              <a:gd name="connsiteY15" fmla="*/ 2788921 h 2788921"/>
              <a:gd name="connsiteX16" fmla="*/ 0 w 2540000"/>
              <a:gd name="connsiteY16" fmla="*/ 2369844 h 2788921"/>
              <a:gd name="connsiteX17" fmla="*/ 0 w 2540000"/>
              <a:gd name="connsiteY17" fmla="*/ 1322180 h 2788921"/>
              <a:gd name="connsiteX18" fmla="*/ 0 w 2540000"/>
              <a:gd name="connsiteY18" fmla="*/ 693577 h 2788921"/>
              <a:gd name="connsiteX19" fmla="*/ 0 w 2540000"/>
              <a:gd name="connsiteY19" fmla="*/ 693577 h 2788921"/>
              <a:gd name="connsiteX20" fmla="*/ 0 w 2540000"/>
              <a:gd name="connsiteY20" fmla="*/ 693585 h 2788921"/>
              <a:gd name="connsiteX0" fmla="*/ 0 w 2540000"/>
              <a:gd name="connsiteY0" fmla="*/ 693585 h 2788921"/>
              <a:gd name="connsiteX1" fmla="*/ 419077 w 2540000"/>
              <a:gd name="connsiteY1" fmla="*/ 274508 h 2788921"/>
              <a:gd name="connsiteX2" fmla="*/ 910167 w 2540000"/>
              <a:gd name="connsiteY2" fmla="*/ 277105 h 2788921"/>
              <a:gd name="connsiteX3" fmla="*/ 1262773 w 2540000"/>
              <a:gd name="connsiteY3" fmla="*/ 2 h 2788921"/>
              <a:gd name="connsiteX4" fmla="*/ 1646479 w 2540000"/>
              <a:gd name="connsiteY4" fmla="*/ 271910 h 2788921"/>
              <a:gd name="connsiteX5" fmla="*/ 2126119 w 2540000"/>
              <a:gd name="connsiteY5" fmla="*/ 271910 h 2788921"/>
              <a:gd name="connsiteX6" fmla="*/ 2540000 w 2540000"/>
              <a:gd name="connsiteY6" fmla="*/ 693585 h 2788921"/>
              <a:gd name="connsiteX7" fmla="*/ 2540000 w 2540000"/>
              <a:gd name="connsiteY7" fmla="*/ 693577 h 2788921"/>
              <a:gd name="connsiteX8" fmla="*/ 2540000 w 2540000"/>
              <a:gd name="connsiteY8" fmla="*/ 693577 h 2788921"/>
              <a:gd name="connsiteX9" fmla="*/ 2540000 w 2540000"/>
              <a:gd name="connsiteY9" fmla="*/ 1322180 h 2788921"/>
              <a:gd name="connsiteX10" fmla="*/ 2540000 w 2540000"/>
              <a:gd name="connsiteY10" fmla="*/ 2369844 h 2788921"/>
              <a:gd name="connsiteX11" fmla="*/ 2120923 w 2540000"/>
              <a:gd name="connsiteY11" fmla="*/ 2788921 h 2788921"/>
              <a:gd name="connsiteX12" fmla="*/ 2116667 w 2540000"/>
              <a:gd name="connsiteY12" fmla="*/ 2788921 h 2788921"/>
              <a:gd name="connsiteX13" fmla="*/ 1481667 w 2540000"/>
              <a:gd name="connsiteY13" fmla="*/ 2788921 h 2788921"/>
              <a:gd name="connsiteX14" fmla="*/ 1481667 w 2540000"/>
              <a:gd name="connsiteY14" fmla="*/ 2788921 h 2788921"/>
              <a:gd name="connsiteX15" fmla="*/ 419077 w 2540000"/>
              <a:gd name="connsiteY15" fmla="*/ 2788921 h 2788921"/>
              <a:gd name="connsiteX16" fmla="*/ 0 w 2540000"/>
              <a:gd name="connsiteY16" fmla="*/ 2369844 h 2788921"/>
              <a:gd name="connsiteX17" fmla="*/ 0 w 2540000"/>
              <a:gd name="connsiteY17" fmla="*/ 1322180 h 2788921"/>
              <a:gd name="connsiteX18" fmla="*/ 0 w 2540000"/>
              <a:gd name="connsiteY18" fmla="*/ 693577 h 2788921"/>
              <a:gd name="connsiteX19" fmla="*/ 0 w 2540000"/>
              <a:gd name="connsiteY19" fmla="*/ 693577 h 2788921"/>
              <a:gd name="connsiteX20" fmla="*/ 0 w 2540000"/>
              <a:gd name="connsiteY20" fmla="*/ 693585 h 2788921"/>
              <a:gd name="connsiteX0" fmla="*/ 0 w 2540000"/>
              <a:gd name="connsiteY0" fmla="*/ 693585 h 2788921"/>
              <a:gd name="connsiteX1" fmla="*/ 419077 w 2540000"/>
              <a:gd name="connsiteY1" fmla="*/ 274508 h 2788921"/>
              <a:gd name="connsiteX2" fmla="*/ 910167 w 2540000"/>
              <a:gd name="connsiteY2" fmla="*/ 277105 h 2788921"/>
              <a:gd name="connsiteX3" fmla="*/ 1262773 w 2540000"/>
              <a:gd name="connsiteY3" fmla="*/ 2 h 2788921"/>
              <a:gd name="connsiteX4" fmla="*/ 1646479 w 2540000"/>
              <a:gd name="connsiteY4" fmla="*/ 271910 h 2788921"/>
              <a:gd name="connsiteX5" fmla="*/ 2126119 w 2540000"/>
              <a:gd name="connsiteY5" fmla="*/ 271910 h 2788921"/>
              <a:gd name="connsiteX6" fmla="*/ 2540000 w 2540000"/>
              <a:gd name="connsiteY6" fmla="*/ 693585 h 2788921"/>
              <a:gd name="connsiteX7" fmla="*/ 2540000 w 2540000"/>
              <a:gd name="connsiteY7" fmla="*/ 693577 h 2788921"/>
              <a:gd name="connsiteX8" fmla="*/ 2540000 w 2540000"/>
              <a:gd name="connsiteY8" fmla="*/ 693577 h 2788921"/>
              <a:gd name="connsiteX9" fmla="*/ 2540000 w 2540000"/>
              <a:gd name="connsiteY9" fmla="*/ 1322180 h 2788921"/>
              <a:gd name="connsiteX10" fmla="*/ 2540000 w 2540000"/>
              <a:gd name="connsiteY10" fmla="*/ 2369844 h 2788921"/>
              <a:gd name="connsiteX11" fmla="*/ 2120923 w 2540000"/>
              <a:gd name="connsiteY11" fmla="*/ 2788921 h 2788921"/>
              <a:gd name="connsiteX12" fmla="*/ 2116667 w 2540000"/>
              <a:gd name="connsiteY12" fmla="*/ 2788921 h 2788921"/>
              <a:gd name="connsiteX13" fmla="*/ 1481667 w 2540000"/>
              <a:gd name="connsiteY13" fmla="*/ 2788921 h 2788921"/>
              <a:gd name="connsiteX14" fmla="*/ 1481667 w 2540000"/>
              <a:gd name="connsiteY14" fmla="*/ 2788921 h 2788921"/>
              <a:gd name="connsiteX15" fmla="*/ 419077 w 2540000"/>
              <a:gd name="connsiteY15" fmla="*/ 2788921 h 2788921"/>
              <a:gd name="connsiteX16" fmla="*/ 0 w 2540000"/>
              <a:gd name="connsiteY16" fmla="*/ 2369844 h 2788921"/>
              <a:gd name="connsiteX17" fmla="*/ 0 w 2540000"/>
              <a:gd name="connsiteY17" fmla="*/ 1322180 h 2788921"/>
              <a:gd name="connsiteX18" fmla="*/ 0 w 2540000"/>
              <a:gd name="connsiteY18" fmla="*/ 693577 h 2788921"/>
              <a:gd name="connsiteX19" fmla="*/ 0 w 2540000"/>
              <a:gd name="connsiteY19" fmla="*/ 693577 h 2788921"/>
              <a:gd name="connsiteX20" fmla="*/ 0 w 2540000"/>
              <a:gd name="connsiteY20" fmla="*/ 693585 h 2788921"/>
              <a:gd name="connsiteX0" fmla="*/ 0 w 2540000"/>
              <a:gd name="connsiteY0" fmla="*/ 693585 h 2788921"/>
              <a:gd name="connsiteX1" fmla="*/ 419077 w 2540000"/>
              <a:gd name="connsiteY1" fmla="*/ 274508 h 2788921"/>
              <a:gd name="connsiteX2" fmla="*/ 910167 w 2540000"/>
              <a:gd name="connsiteY2" fmla="*/ 277105 h 2788921"/>
              <a:gd name="connsiteX3" fmla="*/ 1267968 w 2540000"/>
              <a:gd name="connsiteY3" fmla="*/ 2 h 2788921"/>
              <a:gd name="connsiteX4" fmla="*/ 1646479 w 2540000"/>
              <a:gd name="connsiteY4" fmla="*/ 271910 h 2788921"/>
              <a:gd name="connsiteX5" fmla="*/ 2126119 w 2540000"/>
              <a:gd name="connsiteY5" fmla="*/ 271910 h 2788921"/>
              <a:gd name="connsiteX6" fmla="*/ 2540000 w 2540000"/>
              <a:gd name="connsiteY6" fmla="*/ 693585 h 2788921"/>
              <a:gd name="connsiteX7" fmla="*/ 2540000 w 2540000"/>
              <a:gd name="connsiteY7" fmla="*/ 693577 h 2788921"/>
              <a:gd name="connsiteX8" fmla="*/ 2540000 w 2540000"/>
              <a:gd name="connsiteY8" fmla="*/ 693577 h 2788921"/>
              <a:gd name="connsiteX9" fmla="*/ 2540000 w 2540000"/>
              <a:gd name="connsiteY9" fmla="*/ 1322180 h 2788921"/>
              <a:gd name="connsiteX10" fmla="*/ 2540000 w 2540000"/>
              <a:gd name="connsiteY10" fmla="*/ 2369844 h 2788921"/>
              <a:gd name="connsiteX11" fmla="*/ 2120923 w 2540000"/>
              <a:gd name="connsiteY11" fmla="*/ 2788921 h 2788921"/>
              <a:gd name="connsiteX12" fmla="*/ 2116667 w 2540000"/>
              <a:gd name="connsiteY12" fmla="*/ 2788921 h 2788921"/>
              <a:gd name="connsiteX13" fmla="*/ 1481667 w 2540000"/>
              <a:gd name="connsiteY13" fmla="*/ 2788921 h 2788921"/>
              <a:gd name="connsiteX14" fmla="*/ 1481667 w 2540000"/>
              <a:gd name="connsiteY14" fmla="*/ 2788921 h 2788921"/>
              <a:gd name="connsiteX15" fmla="*/ 419077 w 2540000"/>
              <a:gd name="connsiteY15" fmla="*/ 2788921 h 2788921"/>
              <a:gd name="connsiteX16" fmla="*/ 0 w 2540000"/>
              <a:gd name="connsiteY16" fmla="*/ 2369844 h 2788921"/>
              <a:gd name="connsiteX17" fmla="*/ 0 w 2540000"/>
              <a:gd name="connsiteY17" fmla="*/ 1322180 h 2788921"/>
              <a:gd name="connsiteX18" fmla="*/ 0 w 2540000"/>
              <a:gd name="connsiteY18" fmla="*/ 693577 h 2788921"/>
              <a:gd name="connsiteX19" fmla="*/ 0 w 2540000"/>
              <a:gd name="connsiteY19" fmla="*/ 693577 h 2788921"/>
              <a:gd name="connsiteX20" fmla="*/ 0 w 2540000"/>
              <a:gd name="connsiteY20" fmla="*/ 693585 h 278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40000" h="2788921">
                <a:moveTo>
                  <a:pt x="0" y="693585"/>
                </a:moveTo>
                <a:cubicBezTo>
                  <a:pt x="0" y="462135"/>
                  <a:pt x="187627" y="274508"/>
                  <a:pt x="419077" y="274508"/>
                </a:cubicBezTo>
                <a:lnTo>
                  <a:pt x="910167" y="277105"/>
                </a:lnTo>
                <a:cubicBezTo>
                  <a:pt x="1159887" y="192387"/>
                  <a:pt x="1269940" y="868"/>
                  <a:pt x="1267968" y="2"/>
                </a:cubicBezTo>
                <a:cubicBezTo>
                  <a:pt x="1265996" y="-864"/>
                  <a:pt x="1377897" y="200615"/>
                  <a:pt x="1646479" y="271910"/>
                </a:cubicBezTo>
                <a:lnTo>
                  <a:pt x="2126119" y="271910"/>
                </a:lnTo>
                <a:cubicBezTo>
                  <a:pt x="2357569" y="271910"/>
                  <a:pt x="2540000" y="462135"/>
                  <a:pt x="2540000" y="693585"/>
                </a:cubicBezTo>
                <a:lnTo>
                  <a:pt x="2540000" y="693577"/>
                </a:lnTo>
                <a:lnTo>
                  <a:pt x="2540000" y="693577"/>
                </a:lnTo>
                <a:lnTo>
                  <a:pt x="2540000" y="1322180"/>
                </a:lnTo>
                <a:lnTo>
                  <a:pt x="2540000" y="2369844"/>
                </a:lnTo>
                <a:cubicBezTo>
                  <a:pt x="2540000" y="2601294"/>
                  <a:pt x="2352373" y="2788921"/>
                  <a:pt x="2120923" y="2788921"/>
                </a:cubicBezTo>
                <a:lnTo>
                  <a:pt x="2116667" y="2788921"/>
                </a:lnTo>
                <a:lnTo>
                  <a:pt x="1481667" y="2788921"/>
                </a:lnTo>
                <a:lnTo>
                  <a:pt x="1481667" y="2788921"/>
                </a:lnTo>
                <a:lnTo>
                  <a:pt x="419077" y="2788921"/>
                </a:lnTo>
                <a:cubicBezTo>
                  <a:pt x="187627" y="2788921"/>
                  <a:pt x="0" y="2601294"/>
                  <a:pt x="0" y="2369844"/>
                </a:cubicBezTo>
                <a:lnTo>
                  <a:pt x="0" y="1322180"/>
                </a:lnTo>
                <a:lnTo>
                  <a:pt x="0" y="693577"/>
                </a:lnTo>
                <a:lnTo>
                  <a:pt x="0" y="693577"/>
                </a:lnTo>
                <a:lnTo>
                  <a:pt x="0" y="693585"/>
                </a:ln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3594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635000" y="530223"/>
            <a:ext cx="2827013" cy="2514599"/>
          </a:xfrm>
          <a:custGeom>
            <a:avLst/>
            <a:gdLst>
              <a:gd name="connsiteX0" fmla="*/ 0 w 2543098"/>
              <a:gd name="connsiteY0" fmla="*/ 419108 h 2514599"/>
              <a:gd name="connsiteX1" fmla="*/ 419108 w 2543098"/>
              <a:gd name="connsiteY1" fmla="*/ 0 h 2514599"/>
              <a:gd name="connsiteX2" fmla="*/ 1483474 w 2543098"/>
              <a:gd name="connsiteY2" fmla="*/ 0 h 2514599"/>
              <a:gd name="connsiteX3" fmla="*/ 1483474 w 2543098"/>
              <a:gd name="connsiteY3" fmla="*/ 0 h 2514599"/>
              <a:gd name="connsiteX4" fmla="*/ 2119248 w 2543098"/>
              <a:gd name="connsiteY4" fmla="*/ 0 h 2514599"/>
              <a:gd name="connsiteX5" fmla="*/ 2123990 w 2543098"/>
              <a:gd name="connsiteY5" fmla="*/ 0 h 2514599"/>
              <a:gd name="connsiteX6" fmla="*/ 2543098 w 2543098"/>
              <a:gd name="connsiteY6" fmla="*/ 419108 h 2514599"/>
              <a:gd name="connsiteX7" fmla="*/ 2543098 w 2543098"/>
              <a:gd name="connsiteY7" fmla="*/ 1466849 h 2514599"/>
              <a:gd name="connsiteX8" fmla="*/ 2960827 w 2543098"/>
              <a:gd name="connsiteY8" fmla="*/ 1432793 h 2514599"/>
              <a:gd name="connsiteX9" fmla="*/ 2543098 w 2543098"/>
              <a:gd name="connsiteY9" fmla="*/ 2095499 h 2514599"/>
              <a:gd name="connsiteX10" fmla="*/ 2543098 w 2543098"/>
              <a:gd name="connsiteY10" fmla="*/ 2095491 h 2514599"/>
              <a:gd name="connsiteX11" fmla="*/ 2123990 w 2543098"/>
              <a:gd name="connsiteY11" fmla="*/ 2514599 h 2514599"/>
              <a:gd name="connsiteX12" fmla="*/ 2119248 w 2543098"/>
              <a:gd name="connsiteY12" fmla="*/ 2514599 h 2514599"/>
              <a:gd name="connsiteX13" fmla="*/ 1483474 w 2543098"/>
              <a:gd name="connsiteY13" fmla="*/ 2514599 h 2514599"/>
              <a:gd name="connsiteX14" fmla="*/ 1483474 w 2543098"/>
              <a:gd name="connsiteY14" fmla="*/ 2514599 h 2514599"/>
              <a:gd name="connsiteX15" fmla="*/ 419108 w 2543098"/>
              <a:gd name="connsiteY15" fmla="*/ 2514599 h 2514599"/>
              <a:gd name="connsiteX16" fmla="*/ 0 w 2543098"/>
              <a:gd name="connsiteY16" fmla="*/ 2095491 h 2514599"/>
              <a:gd name="connsiteX17" fmla="*/ 0 w 2543098"/>
              <a:gd name="connsiteY17" fmla="*/ 2095499 h 2514599"/>
              <a:gd name="connsiteX18" fmla="*/ 0 w 2543098"/>
              <a:gd name="connsiteY18" fmla="*/ 1466849 h 2514599"/>
              <a:gd name="connsiteX19" fmla="*/ 0 w 2543098"/>
              <a:gd name="connsiteY19" fmla="*/ 1466849 h 2514599"/>
              <a:gd name="connsiteX20" fmla="*/ 0 w 2543098"/>
              <a:gd name="connsiteY20" fmla="*/ 419108 h 2514599"/>
              <a:gd name="connsiteX0" fmla="*/ 0 w 2960827"/>
              <a:gd name="connsiteY0" fmla="*/ 419108 h 2514599"/>
              <a:gd name="connsiteX1" fmla="*/ 419108 w 2960827"/>
              <a:gd name="connsiteY1" fmla="*/ 0 h 2514599"/>
              <a:gd name="connsiteX2" fmla="*/ 1483474 w 2960827"/>
              <a:gd name="connsiteY2" fmla="*/ 0 h 2514599"/>
              <a:gd name="connsiteX3" fmla="*/ 1483474 w 2960827"/>
              <a:gd name="connsiteY3" fmla="*/ 0 h 2514599"/>
              <a:gd name="connsiteX4" fmla="*/ 2119248 w 2960827"/>
              <a:gd name="connsiteY4" fmla="*/ 0 h 2514599"/>
              <a:gd name="connsiteX5" fmla="*/ 2123990 w 2960827"/>
              <a:gd name="connsiteY5" fmla="*/ 0 h 2514599"/>
              <a:gd name="connsiteX6" fmla="*/ 2543098 w 2960827"/>
              <a:gd name="connsiteY6" fmla="*/ 419108 h 2514599"/>
              <a:gd name="connsiteX7" fmla="*/ 2543098 w 2960827"/>
              <a:gd name="connsiteY7" fmla="*/ 1466849 h 2514599"/>
              <a:gd name="connsiteX8" fmla="*/ 2960827 w 2960827"/>
              <a:gd name="connsiteY8" fmla="*/ 1432793 h 2514599"/>
              <a:gd name="connsiteX9" fmla="*/ 2543098 w 2960827"/>
              <a:gd name="connsiteY9" fmla="*/ 2095499 h 2514599"/>
              <a:gd name="connsiteX10" fmla="*/ 2567630 w 2960827"/>
              <a:gd name="connsiteY10" fmla="*/ 2135635 h 2514599"/>
              <a:gd name="connsiteX11" fmla="*/ 2123990 w 2960827"/>
              <a:gd name="connsiteY11" fmla="*/ 2514599 h 2514599"/>
              <a:gd name="connsiteX12" fmla="*/ 2119248 w 2960827"/>
              <a:gd name="connsiteY12" fmla="*/ 2514599 h 2514599"/>
              <a:gd name="connsiteX13" fmla="*/ 1483474 w 2960827"/>
              <a:gd name="connsiteY13" fmla="*/ 2514599 h 2514599"/>
              <a:gd name="connsiteX14" fmla="*/ 1483474 w 2960827"/>
              <a:gd name="connsiteY14" fmla="*/ 2514599 h 2514599"/>
              <a:gd name="connsiteX15" fmla="*/ 419108 w 2960827"/>
              <a:gd name="connsiteY15" fmla="*/ 2514599 h 2514599"/>
              <a:gd name="connsiteX16" fmla="*/ 0 w 2960827"/>
              <a:gd name="connsiteY16" fmla="*/ 2095491 h 2514599"/>
              <a:gd name="connsiteX17" fmla="*/ 0 w 2960827"/>
              <a:gd name="connsiteY17" fmla="*/ 2095499 h 2514599"/>
              <a:gd name="connsiteX18" fmla="*/ 0 w 2960827"/>
              <a:gd name="connsiteY18" fmla="*/ 1466849 h 2514599"/>
              <a:gd name="connsiteX19" fmla="*/ 0 w 2960827"/>
              <a:gd name="connsiteY19" fmla="*/ 1466849 h 2514599"/>
              <a:gd name="connsiteX20" fmla="*/ 0 w 2960827"/>
              <a:gd name="connsiteY20" fmla="*/ 419108 h 2514599"/>
              <a:gd name="connsiteX0" fmla="*/ 0 w 2960827"/>
              <a:gd name="connsiteY0" fmla="*/ 419108 h 2514599"/>
              <a:gd name="connsiteX1" fmla="*/ 419108 w 2960827"/>
              <a:gd name="connsiteY1" fmla="*/ 0 h 2514599"/>
              <a:gd name="connsiteX2" fmla="*/ 1483474 w 2960827"/>
              <a:gd name="connsiteY2" fmla="*/ 0 h 2514599"/>
              <a:gd name="connsiteX3" fmla="*/ 1483474 w 2960827"/>
              <a:gd name="connsiteY3" fmla="*/ 0 h 2514599"/>
              <a:gd name="connsiteX4" fmla="*/ 2119248 w 2960827"/>
              <a:gd name="connsiteY4" fmla="*/ 0 h 2514599"/>
              <a:gd name="connsiteX5" fmla="*/ 2123990 w 2960827"/>
              <a:gd name="connsiteY5" fmla="*/ 0 h 2514599"/>
              <a:gd name="connsiteX6" fmla="*/ 2543098 w 2960827"/>
              <a:gd name="connsiteY6" fmla="*/ 419108 h 2514599"/>
              <a:gd name="connsiteX7" fmla="*/ 2543098 w 2960827"/>
              <a:gd name="connsiteY7" fmla="*/ 1466849 h 2514599"/>
              <a:gd name="connsiteX8" fmla="*/ 2960827 w 2960827"/>
              <a:gd name="connsiteY8" fmla="*/ 1432793 h 2514599"/>
              <a:gd name="connsiteX9" fmla="*/ 2545329 w 2960827"/>
              <a:gd name="connsiteY9" fmla="*/ 1627148 h 2514599"/>
              <a:gd name="connsiteX10" fmla="*/ 2567630 w 2960827"/>
              <a:gd name="connsiteY10" fmla="*/ 2135635 h 2514599"/>
              <a:gd name="connsiteX11" fmla="*/ 2123990 w 2960827"/>
              <a:gd name="connsiteY11" fmla="*/ 2514599 h 2514599"/>
              <a:gd name="connsiteX12" fmla="*/ 2119248 w 2960827"/>
              <a:gd name="connsiteY12" fmla="*/ 2514599 h 2514599"/>
              <a:gd name="connsiteX13" fmla="*/ 1483474 w 2960827"/>
              <a:gd name="connsiteY13" fmla="*/ 2514599 h 2514599"/>
              <a:gd name="connsiteX14" fmla="*/ 1483474 w 2960827"/>
              <a:gd name="connsiteY14" fmla="*/ 2514599 h 2514599"/>
              <a:gd name="connsiteX15" fmla="*/ 419108 w 2960827"/>
              <a:gd name="connsiteY15" fmla="*/ 2514599 h 2514599"/>
              <a:gd name="connsiteX16" fmla="*/ 0 w 2960827"/>
              <a:gd name="connsiteY16" fmla="*/ 2095491 h 2514599"/>
              <a:gd name="connsiteX17" fmla="*/ 0 w 2960827"/>
              <a:gd name="connsiteY17" fmla="*/ 2095499 h 2514599"/>
              <a:gd name="connsiteX18" fmla="*/ 0 w 2960827"/>
              <a:gd name="connsiteY18" fmla="*/ 1466849 h 2514599"/>
              <a:gd name="connsiteX19" fmla="*/ 0 w 2960827"/>
              <a:gd name="connsiteY19" fmla="*/ 1466849 h 2514599"/>
              <a:gd name="connsiteX20" fmla="*/ 0 w 2960827"/>
              <a:gd name="connsiteY20" fmla="*/ 419108 h 2514599"/>
              <a:gd name="connsiteX0" fmla="*/ 0 w 2960827"/>
              <a:gd name="connsiteY0" fmla="*/ 419108 h 2514599"/>
              <a:gd name="connsiteX1" fmla="*/ 419108 w 2960827"/>
              <a:gd name="connsiteY1" fmla="*/ 0 h 2514599"/>
              <a:gd name="connsiteX2" fmla="*/ 1483474 w 2960827"/>
              <a:gd name="connsiteY2" fmla="*/ 0 h 2514599"/>
              <a:gd name="connsiteX3" fmla="*/ 1483474 w 2960827"/>
              <a:gd name="connsiteY3" fmla="*/ 0 h 2514599"/>
              <a:gd name="connsiteX4" fmla="*/ 2119248 w 2960827"/>
              <a:gd name="connsiteY4" fmla="*/ 0 h 2514599"/>
              <a:gd name="connsiteX5" fmla="*/ 2123990 w 2960827"/>
              <a:gd name="connsiteY5" fmla="*/ 0 h 2514599"/>
              <a:gd name="connsiteX6" fmla="*/ 2543098 w 2960827"/>
              <a:gd name="connsiteY6" fmla="*/ 419108 h 2514599"/>
              <a:gd name="connsiteX7" fmla="*/ 2543098 w 2960827"/>
              <a:gd name="connsiteY7" fmla="*/ 1466849 h 2514599"/>
              <a:gd name="connsiteX8" fmla="*/ 2960827 w 2960827"/>
              <a:gd name="connsiteY8" fmla="*/ 1432793 h 2514599"/>
              <a:gd name="connsiteX9" fmla="*/ 2545329 w 2960827"/>
              <a:gd name="connsiteY9" fmla="*/ 1627148 h 2514599"/>
              <a:gd name="connsiteX10" fmla="*/ 2545328 w 2960827"/>
              <a:gd name="connsiteY10" fmla="*/ 2135635 h 2514599"/>
              <a:gd name="connsiteX11" fmla="*/ 2123990 w 2960827"/>
              <a:gd name="connsiteY11" fmla="*/ 2514599 h 2514599"/>
              <a:gd name="connsiteX12" fmla="*/ 2119248 w 2960827"/>
              <a:gd name="connsiteY12" fmla="*/ 2514599 h 2514599"/>
              <a:gd name="connsiteX13" fmla="*/ 1483474 w 2960827"/>
              <a:gd name="connsiteY13" fmla="*/ 2514599 h 2514599"/>
              <a:gd name="connsiteX14" fmla="*/ 1483474 w 2960827"/>
              <a:gd name="connsiteY14" fmla="*/ 2514599 h 2514599"/>
              <a:gd name="connsiteX15" fmla="*/ 419108 w 2960827"/>
              <a:gd name="connsiteY15" fmla="*/ 2514599 h 2514599"/>
              <a:gd name="connsiteX16" fmla="*/ 0 w 2960827"/>
              <a:gd name="connsiteY16" fmla="*/ 2095491 h 2514599"/>
              <a:gd name="connsiteX17" fmla="*/ 0 w 2960827"/>
              <a:gd name="connsiteY17" fmla="*/ 2095499 h 2514599"/>
              <a:gd name="connsiteX18" fmla="*/ 0 w 2960827"/>
              <a:gd name="connsiteY18" fmla="*/ 1466849 h 2514599"/>
              <a:gd name="connsiteX19" fmla="*/ 0 w 2960827"/>
              <a:gd name="connsiteY19" fmla="*/ 1466849 h 2514599"/>
              <a:gd name="connsiteX20" fmla="*/ 0 w 2960827"/>
              <a:gd name="connsiteY20" fmla="*/ 419108 h 2514599"/>
              <a:gd name="connsiteX0" fmla="*/ 0 w 2960827"/>
              <a:gd name="connsiteY0" fmla="*/ 419108 h 2514599"/>
              <a:gd name="connsiteX1" fmla="*/ 419108 w 2960827"/>
              <a:gd name="connsiteY1" fmla="*/ 0 h 2514599"/>
              <a:gd name="connsiteX2" fmla="*/ 1483474 w 2960827"/>
              <a:gd name="connsiteY2" fmla="*/ 0 h 2514599"/>
              <a:gd name="connsiteX3" fmla="*/ 1483474 w 2960827"/>
              <a:gd name="connsiteY3" fmla="*/ 0 h 2514599"/>
              <a:gd name="connsiteX4" fmla="*/ 2119248 w 2960827"/>
              <a:gd name="connsiteY4" fmla="*/ 0 h 2514599"/>
              <a:gd name="connsiteX5" fmla="*/ 2123990 w 2960827"/>
              <a:gd name="connsiteY5" fmla="*/ 0 h 2514599"/>
              <a:gd name="connsiteX6" fmla="*/ 2543098 w 2960827"/>
              <a:gd name="connsiteY6" fmla="*/ 419108 h 2514599"/>
              <a:gd name="connsiteX7" fmla="*/ 2545328 w 2960827"/>
              <a:gd name="connsiteY7" fmla="*/ 884756 h 2514599"/>
              <a:gd name="connsiteX8" fmla="*/ 2960827 w 2960827"/>
              <a:gd name="connsiteY8" fmla="*/ 1432793 h 2514599"/>
              <a:gd name="connsiteX9" fmla="*/ 2545329 w 2960827"/>
              <a:gd name="connsiteY9" fmla="*/ 1627148 h 2514599"/>
              <a:gd name="connsiteX10" fmla="*/ 2545328 w 2960827"/>
              <a:gd name="connsiteY10" fmla="*/ 2135635 h 2514599"/>
              <a:gd name="connsiteX11" fmla="*/ 2123990 w 2960827"/>
              <a:gd name="connsiteY11" fmla="*/ 2514599 h 2514599"/>
              <a:gd name="connsiteX12" fmla="*/ 2119248 w 2960827"/>
              <a:gd name="connsiteY12" fmla="*/ 2514599 h 2514599"/>
              <a:gd name="connsiteX13" fmla="*/ 1483474 w 2960827"/>
              <a:gd name="connsiteY13" fmla="*/ 2514599 h 2514599"/>
              <a:gd name="connsiteX14" fmla="*/ 1483474 w 2960827"/>
              <a:gd name="connsiteY14" fmla="*/ 2514599 h 2514599"/>
              <a:gd name="connsiteX15" fmla="*/ 419108 w 2960827"/>
              <a:gd name="connsiteY15" fmla="*/ 2514599 h 2514599"/>
              <a:gd name="connsiteX16" fmla="*/ 0 w 2960827"/>
              <a:gd name="connsiteY16" fmla="*/ 2095491 h 2514599"/>
              <a:gd name="connsiteX17" fmla="*/ 0 w 2960827"/>
              <a:gd name="connsiteY17" fmla="*/ 2095499 h 2514599"/>
              <a:gd name="connsiteX18" fmla="*/ 0 w 2960827"/>
              <a:gd name="connsiteY18" fmla="*/ 1466849 h 2514599"/>
              <a:gd name="connsiteX19" fmla="*/ 0 w 2960827"/>
              <a:gd name="connsiteY19" fmla="*/ 1466849 h 2514599"/>
              <a:gd name="connsiteX20" fmla="*/ 0 w 2960827"/>
              <a:gd name="connsiteY20" fmla="*/ 419108 h 2514599"/>
              <a:gd name="connsiteX0" fmla="*/ 0 w 2827013"/>
              <a:gd name="connsiteY0" fmla="*/ 419108 h 2514599"/>
              <a:gd name="connsiteX1" fmla="*/ 419108 w 2827013"/>
              <a:gd name="connsiteY1" fmla="*/ 0 h 2514599"/>
              <a:gd name="connsiteX2" fmla="*/ 1483474 w 2827013"/>
              <a:gd name="connsiteY2" fmla="*/ 0 h 2514599"/>
              <a:gd name="connsiteX3" fmla="*/ 1483474 w 2827013"/>
              <a:gd name="connsiteY3" fmla="*/ 0 h 2514599"/>
              <a:gd name="connsiteX4" fmla="*/ 2119248 w 2827013"/>
              <a:gd name="connsiteY4" fmla="*/ 0 h 2514599"/>
              <a:gd name="connsiteX5" fmla="*/ 2123990 w 2827013"/>
              <a:gd name="connsiteY5" fmla="*/ 0 h 2514599"/>
              <a:gd name="connsiteX6" fmla="*/ 2543098 w 2827013"/>
              <a:gd name="connsiteY6" fmla="*/ 419108 h 2514599"/>
              <a:gd name="connsiteX7" fmla="*/ 2545328 w 2827013"/>
              <a:gd name="connsiteY7" fmla="*/ 884756 h 2514599"/>
              <a:gd name="connsiteX8" fmla="*/ 2827013 w 2827013"/>
              <a:gd name="connsiteY8" fmla="*/ 1243222 h 2514599"/>
              <a:gd name="connsiteX9" fmla="*/ 2545329 w 2827013"/>
              <a:gd name="connsiteY9" fmla="*/ 1627148 h 2514599"/>
              <a:gd name="connsiteX10" fmla="*/ 2545328 w 2827013"/>
              <a:gd name="connsiteY10" fmla="*/ 2135635 h 2514599"/>
              <a:gd name="connsiteX11" fmla="*/ 2123990 w 2827013"/>
              <a:gd name="connsiteY11" fmla="*/ 2514599 h 2514599"/>
              <a:gd name="connsiteX12" fmla="*/ 2119248 w 2827013"/>
              <a:gd name="connsiteY12" fmla="*/ 2514599 h 2514599"/>
              <a:gd name="connsiteX13" fmla="*/ 1483474 w 2827013"/>
              <a:gd name="connsiteY13" fmla="*/ 2514599 h 2514599"/>
              <a:gd name="connsiteX14" fmla="*/ 1483474 w 2827013"/>
              <a:gd name="connsiteY14" fmla="*/ 2514599 h 2514599"/>
              <a:gd name="connsiteX15" fmla="*/ 419108 w 2827013"/>
              <a:gd name="connsiteY15" fmla="*/ 2514599 h 2514599"/>
              <a:gd name="connsiteX16" fmla="*/ 0 w 2827013"/>
              <a:gd name="connsiteY16" fmla="*/ 2095491 h 2514599"/>
              <a:gd name="connsiteX17" fmla="*/ 0 w 2827013"/>
              <a:gd name="connsiteY17" fmla="*/ 2095499 h 2514599"/>
              <a:gd name="connsiteX18" fmla="*/ 0 w 2827013"/>
              <a:gd name="connsiteY18" fmla="*/ 1466849 h 2514599"/>
              <a:gd name="connsiteX19" fmla="*/ 0 w 2827013"/>
              <a:gd name="connsiteY19" fmla="*/ 1466849 h 2514599"/>
              <a:gd name="connsiteX20" fmla="*/ 0 w 2827013"/>
              <a:gd name="connsiteY20" fmla="*/ 419108 h 2514599"/>
              <a:gd name="connsiteX0" fmla="*/ 0 w 2843794"/>
              <a:gd name="connsiteY0" fmla="*/ 419108 h 2514599"/>
              <a:gd name="connsiteX1" fmla="*/ 419108 w 2843794"/>
              <a:gd name="connsiteY1" fmla="*/ 0 h 2514599"/>
              <a:gd name="connsiteX2" fmla="*/ 1483474 w 2843794"/>
              <a:gd name="connsiteY2" fmla="*/ 0 h 2514599"/>
              <a:gd name="connsiteX3" fmla="*/ 1483474 w 2843794"/>
              <a:gd name="connsiteY3" fmla="*/ 0 h 2514599"/>
              <a:gd name="connsiteX4" fmla="*/ 2119248 w 2843794"/>
              <a:gd name="connsiteY4" fmla="*/ 0 h 2514599"/>
              <a:gd name="connsiteX5" fmla="*/ 2123990 w 2843794"/>
              <a:gd name="connsiteY5" fmla="*/ 0 h 2514599"/>
              <a:gd name="connsiteX6" fmla="*/ 2543098 w 2843794"/>
              <a:gd name="connsiteY6" fmla="*/ 419108 h 2514599"/>
              <a:gd name="connsiteX7" fmla="*/ 2545328 w 2843794"/>
              <a:gd name="connsiteY7" fmla="*/ 884756 h 2514599"/>
              <a:gd name="connsiteX8" fmla="*/ 2827013 w 2843794"/>
              <a:gd name="connsiteY8" fmla="*/ 1243222 h 2514599"/>
              <a:gd name="connsiteX9" fmla="*/ 2545329 w 2843794"/>
              <a:gd name="connsiteY9" fmla="*/ 1627148 h 2514599"/>
              <a:gd name="connsiteX10" fmla="*/ 2545328 w 2843794"/>
              <a:gd name="connsiteY10" fmla="*/ 2135635 h 2514599"/>
              <a:gd name="connsiteX11" fmla="*/ 2123990 w 2843794"/>
              <a:gd name="connsiteY11" fmla="*/ 2514599 h 2514599"/>
              <a:gd name="connsiteX12" fmla="*/ 2119248 w 2843794"/>
              <a:gd name="connsiteY12" fmla="*/ 2514599 h 2514599"/>
              <a:gd name="connsiteX13" fmla="*/ 1483474 w 2843794"/>
              <a:gd name="connsiteY13" fmla="*/ 2514599 h 2514599"/>
              <a:gd name="connsiteX14" fmla="*/ 1483474 w 2843794"/>
              <a:gd name="connsiteY14" fmla="*/ 2514599 h 2514599"/>
              <a:gd name="connsiteX15" fmla="*/ 419108 w 2843794"/>
              <a:gd name="connsiteY15" fmla="*/ 2514599 h 2514599"/>
              <a:gd name="connsiteX16" fmla="*/ 0 w 2843794"/>
              <a:gd name="connsiteY16" fmla="*/ 2095491 h 2514599"/>
              <a:gd name="connsiteX17" fmla="*/ 0 w 2843794"/>
              <a:gd name="connsiteY17" fmla="*/ 2095499 h 2514599"/>
              <a:gd name="connsiteX18" fmla="*/ 0 w 2843794"/>
              <a:gd name="connsiteY18" fmla="*/ 1466849 h 2514599"/>
              <a:gd name="connsiteX19" fmla="*/ 0 w 2843794"/>
              <a:gd name="connsiteY19" fmla="*/ 1466849 h 2514599"/>
              <a:gd name="connsiteX20" fmla="*/ 0 w 2843794"/>
              <a:gd name="connsiteY20" fmla="*/ 419108 h 2514599"/>
              <a:gd name="connsiteX0" fmla="*/ 0 w 2827013"/>
              <a:gd name="connsiteY0" fmla="*/ 419108 h 2514599"/>
              <a:gd name="connsiteX1" fmla="*/ 419108 w 2827013"/>
              <a:gd name="connsiteY1" fmla="*/ 0 h 2514599"/>
              <a:gd name="connsiteX2" fmla="*/ 1483474 w 2827013"/>
              <a:gd name="connsiteY2" fmla="*/ 0 h 2514599"/>
              <a:gd name="connsiteX3" fmla="*/ 1483474 w 2827013"/>
              <a:gd name="connsiteY3" fmla="*/ 0 h 2514599"/>
              <a:gd name="connsiteX4" fmla="*/ 2119248 w 2827013"/>
              <a:gd name="connsiteY4" fmla="*/ 0 h 2514599"/>
              <a:gd name="connsiteX5" fmla="*/ 2123990 w 2827013"/>
              <a:gd name="connsiteY5" fmla="*/ 0 h 2514599"/>
              <a:gd name="connsiteX6" fmla="*/ 2543098 w 2827013"/>
              <a:gd name="connsiteY6" fmla="*/ 419108 h 2514599"/>
              <a:gd name="connsiteX7" fmla="*/ 2545328 w 2827013"/>
              <a:gd name="connsiteY7" fmla="*/ 884756 h 2514599"/>
              <a:gd name="connsiteX8" fmla="*/ 2827013 w 2827013"/>
              <a:gd name="connsiteY8" fmla="*/ 1243222 h 2514599"/>
              <a:gd name="connsiteX9" fmla="*/ 2545329 w 2827013"/>
              <a:gd name="connsiteY9" fmla="*/ 1627148 h 2514599"/>
              <a:gd name="connsiteX10" fmla="*/ 2545328 w 2827013"/>
              <a:gd name="connsiteY10" fmla="*/ 2135635 h 2514599"/>
              <a:gd name="connsiteX11" fmla="*/ 2123990 w 2827013"/>
              <a:gd name="connsiteY11" fmla="*/ 2514599 h 2514599"/>
              <a:gd name="connsiteX12" fmla="*/ 2119248 w 2827013"/>
              <a:gd name="connsiteY12" fmla="*/ 2514599 h 2514599"/>
              <a:gd name="connsiteX13" fmla="*/ 1483474 w 2827013"/>
              <a:gd name="connsiteY13" fmla="*/ 2514599 h 2514599"/>
              <a:gd name="connsiteX14" fmla="*/ 1483474 w 2827013"/>
              <a:gd name="connsiteY14" fmla="*/ 2514599 h 2514599"/>
              <a:gd name="connsiteX15" fmla="*/ 419108 w 2827013"/>
              <a:gd name="connsiteY15" fmla="*/ 2514599 h 2514599"/>
              <a:gd name="connsiteX16" fmla="*/ 0 w 2827013"/>
              <a:gd name="connsiteY16" fmla="*/ 2095491 h 2514599"/>
              <a:gd name="connsiteX17" fmla="*/ 0 w 2827013"/>
              <a:gd name="connsiteY17" fmla="*/ 2095499 h 2514599"/>
              <a:gd name="connsiteX18" fmla="*/ 0 w 2827013"/>
              <a:gd name="connsiteY18" fmla="*/ 1466849 h 2514599"/>
              <a:gd name="connsiteX19" fmla="*/ 0 w 2827013"/>
              <a:gd name="connsiteY19" fmla="*/ 1466849 h 2514599"/>
              <a:gd name="connsiteX20" fmla="*/ 0 w 2827013"/>
              <a:gd name="connsiteY20" fmla="*/ 419108 h 2514599"/>
              <a:gd name="connsiteX0" fmla="*/ 0 w 2827013"/>
              <a:gd name="connsiteY0" fmla="*/ 419108 h 2514599"/>
              <a:gd name="connsiteX1" fmla="*/ 419108 w 2827013"/>
              <a:gd name="connsiteY1" fmla="*/ 0 h 2514599"/>
              <a:gd name="connsiteX2" fmla="*/ 1483474 w 2827013"/>
              <a:gd name="connsiteY2" fmla="*/ 0 h 2514599"/>
              <a:gd name="connsiteX3" fmla="*/ 1483474 w 2827013"/>
              <a:gd name="connsiteY3" fmla="*/ 0 h 2514599"/>
              <a:gd name="connsiteX4" fmla="*/ 2119248 w 2827013"/>
              <a:gd name="connsiteY4" fmla="*/ 0 h 2514599"/>
              <a:gd name="connsiteX5" fmla="*/ 2123990 w 2827013"/>
              <a:gd name="connsiteY5" fmla="*/ 0 h 2514599"/>
              <a:gd name="connsiteX6" fmla="*/ 2543098 w 2827013"/>
              <a:gd name="connsiteY6" fmla="*/ 419108 h 2514599"/>
              <a:gd name="connsiteX7" fmla="*/ 2545328 w 2827013"/>
              <a:gd name="connsiteY7" fmla="*/ 884756 h 2514599"/>
              <a:gd name="connsiteX8" fmla="*/ 2827013 w 2827013"/>
              <a:gd name="connsiteY8" fmla="*/ 1243222 h 2514599"/>
              <a:gd name="connsiteX9" fmla="*/ 2545329 w 2827013"/>
              <a:gd name="connsiteY9" fmla="*/ 1627148 h 2514599"/>
              <a:gd name="connsiteX10" fmla="*/ 2545328 w 2827013"/>
              <a:gd name="connsiteY10" fmla="*/ 2135635 h 2514599"/>
              <a:gd name="connsiteX11" fmla="*/ 2123990 w 2827013"/>
              <a:gd name="connsiteY11" fmla="*/ 2514599 h 2514599"/>
              <a:gd name="connsiteX12" fmla="*/ 2119248 w 2827013"/>
              <a:gd name="connsiteY12" fmla="*/ 2514599 h 2514599"/>
              <a:gd name="connsiteX13" fmla="*/ 1483474 w 2827013"/>
              <a:gd name="connsiteY13" fmla="*/ 2514599 h 2514599"/>
              <a:gd name="connsiteX14" fmla="*/ 1483474 w 2827013"/>
              <a:gd name="connsiteY14" fmla="*/ 2514599 h 2514599"/>
              <a:gd name="connsiteX15" fmla="*/ 419108 w 2827013"/>
              <a:gd name="connsiteY15" fmla="*/ 2514599 h 2514599"/>
              <a:gd name="connsiteX16" fmla="*/ 0 w 2827013"/>
              <a:gd name="connsiteY16" fmla="*/ 2095491 h 2514599"/>
              <a:gd name="connsiteX17" fmla="*/ 0 w 2827013"/>
              <a:gd name="connsiteY17" fmla="*/ 2095499 h 2514599"/>
              <a:gd name="connsiteX18" fmla="*/ 0 w 2827013"/>
              <a:gd name="connsiteY18" fmla="*/ 1466849 h 2514599"/>
              <a:gd name="connsiteX19" fmla="*/ 0 w 2827013"/>
              <a:gd name="connsiteY19" fmla="*/ 1466849 h 2514599"/>
              <a:gd name="connsiteX20" fmla="*/ 0 w 2827013"/>
              <a:gd name="connsiteY20" fmla="*/ 419108 h 2514599"/>
              <a:gd name="connsiteX0" fmla="*/ 0 w 2827013"/>
              <a:gd name="connsiteY0" fmla="*/ 419108 h 2514599"/>
              <a:gd name="connsiteX1" fmla="*/ 419108 w 2827013"/>
              <a:gd name="connsiteY1" fmla="*/ 0 h 2514599"/>
              <a:gd name="connsiteX2" fmla="*/ 1483474 w 2827013"/>
              <a:gd name="connsiteY2" fmla="*/ 0 h 2514599"/>
              <a:gd name="connsiteX3" fmla="*/ 1483474 w 2827013"/>
              <a:gd name="connsiteY3" fmla="*/ 0 h 2514599"/>
              <a:gd name="connsiteX4" fmla="*/ 2119248 w 2827013"/>
              <a:gd name="connsiteY4" fmla="*/ 0 h 2514599"/>
              <a:gd name="connsiteX5" fmla="*/ 2123990 w 2827013"/>
              <a:gd name="connsiteY5" fmla="*/ 0 h 2514599"/>
              <a:gd name="connsiteX6" fmla="*/ 2543098 w 2827013"/>
              <a:gd name="connsiteY6" fmla="*/ 419108 h 2514599"/>
              <a:gd name="connsiteX7" fmla="*/ 2545328 w 2827013"/>
              <a:gd name="connsiteY7" fmla="*/ 884756 h 2514599"/>
              <a:gd name="connsiteX8" fmla="*/ 2827013 w 2827013"/>
              <a:gd name="connsiteY8" fmla="*/ 1243222 h 2514599"/>
              <a:gd name="connsiteX9" fmla="*/ 2545329 w 2827013"/>
              <a:gd name="connsiteY9" fmla="*/ 1627148 h 2514599"/>
              <a:gd name="connsiteX10" fmla="*/ 2545328 w 2827013"/>
              <a:gd name="connsiteY10" fmla="*/ 2135635 h 2514599"/>
              <a:gd name="connsiteX11" fmla="*/ 2123990 w 2827013"/>
              <a:gd name="connsiteY11" fmla="*/ 2514599 h 2514599"/>
              <a:gd name="connsiteX12" fmla="*/ 2119248 w 2827013"/>
              <a:gd name="connsiteY12" fmla="*/ 2514599 h 2514599"/>
              <a:gd name="connsiteX13" fmla="*/ 1483474 w 2827013"/>
              <a:gd name="connsiteY13" fmla="*/ 2514599 h 2514599"/>
              <a:gd name="connsiteX14" fmla="*/ 1483474 w 2827013"/>
              <a:gd name="connsiteY14" fmla="*/ 2514599 h 2514599"/>
              <a:gd name="connsiteX15" fmla="*/ 419108 w 2827013"/>
              <a:gd name="connsiteY15" fmla="*/ 2514599 h 2514599"/>
              <a:gd name="connsiteX16" fmla="*/ 0 w 2827013"/>
              <a:gd name="connsiteY16" fmla="*/ 2095491 h 2514599"/>
              <a:gd name="connsiteX17" fmla="*/ 0 w 2827013"/>
              <a:gd name="connsiteY17" fmla="*/ 2095499 h 2514599"/>
              <a:gd name="connsiteX18" fmla="*/ 0 w 2827013"/>
              <a:gd name="connsiteY18" fmla="*/ 1466849 h 2514599"/>
              <a:gd name="connsiteX19" fmla="*/ 0 w 2827013"/>
              <a:gd name="connsiteY19" fmla="*/ 1466849 h 2514599"/>
              <a:gd name="connsiteX20" fmla="*/ 0 w 2827013"/>
              <a:gd name="connsiteY20" fmla="*/ 419108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27013" h="2514599">
                <a:moveTo>
                  <a:pt x="0" y="419108"/>
                </a:moveTo>
                <a:cubicBezTo>
                  <a:pt x="0" y="187641"/>
                  <a:pt x="187641" y="0"/>
                  <a:pt x="419108" y="0"/>
                </a:cubicBezTo>
                <a:lnTo>
                  <a:pt x="1483474" y="0"/>
                </a:lnTo>
                <a:lnTo>
                  <a:pt x="1483474" y="0"/>
                </a:lnTo>
                <a:lnTo>
                  <a:pt x="2119248" y="0"/>
                </a:lnTo>
                <a:lnTo>
                  <a:pt x="2123990" y="0"/>
                </a:lnTo>
                <a:cubicBezTo>
                  <a:pt x="2355457" y="0"/>
                  <a:pt x="2543098" y="187641"/>
                  <a:pt x="2543098" y="419108"/>
                </a:cubicBezTo>
                <a:cubicBezTo>
                  <a:pt x="2543841" y="574324"/>
                  <a:pt x="2544585" y="729540"/>
                  <a:pt x="2545328" y="884756"/>
                </a:cubicBezTo>
                <a:cubicBezTo>
                  <a:pt x="2650374" y="1180434"/>
                  <a:pt x="2826788" y="1246397"/>
                  <a:pt x="2827013" y="1243222"/>
                </a:cubicBezTo>
                <a:cubicBezTo>
                  <a:pt x="2827238" y="1240047"/>
                  <a:pt x="2641342" y="1304454"/>
                  <a:pt x="2545329" y="1627148"/>
                </a:cubicBezTo>
                <a:cubicBezTo>
                  <a:pt x="2545329" y="1627145"/>
                  <a:pt x="2545328" y="2135638"/>
                  <a:pt x="2545328" y="2135635"/>
                </a:cubicBezTo>
                <a:cubicBezTo>
                  <a:pt x="2545328" y="2367102"/>
                  <a:pt x="2355457" y="2514599"/>
                  <a:pt x="2123990" y="2514599"/>
                </a:cubicBezTo>
                <a:lnTo>
                  <a:pt x="2119248" y="2514599"/>
                </a:lnTo>
                <a:lnTo>
                  <a:pt x="1483474" y="2514599"/>
                </a:lnTo>
                <a:lnTo>
                  <a:pt x="1483474" y="2514599"/>
                </a:lnTo>
                <a:lnTo>
                  <a:pt x="419108" y="2514599"/>
                </a:lnTo>
                <a:cubicBezTo>
                  <a:pt x="187641" y="2514599"/>
                  <a:pt x="0" y="2326958"/>
                  <a:pt x="0" y="2095491"/>
                </a:cubicBezTo>
                <a:lnTo>
                  <a:pt x="0" y="2095499"/>
                </a:lnTo>
                <a:lnTo>
                  <a:pt x="0" y="1466849"/>
                </a:lnTo>
                <a:lnTo>
                  <a:pt x="0" y="1466849"/>
                </a:lnTo>
                <a:lnTo>
                  <a:pt x="0" y="419108"/>
                </a:ln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619499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Slide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2"/>
          <p:cNvSpPr>
            <a:spLocks noGrp="1"/>
          </p:cNvSpPr>
          <p:nvPr>
            <p:ph type="pic" sz="quarter" idx="10"/>
          </p:nvPr>
        </p:nvSpPr>
        <p:spPr>
          <a:xfrm>
            <a:off x="1736443" y="215898"/>
            <a:ext cx="8708571" cy="6064341"/>
          </a:xfrm>
          <a:custGeom>
            <a:avLst/>
            <a:gdLst>
              <a:gd name="connsiteX0" fmla="*/ 0 w 8708571"/>
              <a:gd name="connsiteY0" fmla="*/ 962385 h 5774195"/>
              <a:gd name="connsiteX1" fmla="*/ 962385 w 8708571"/>
              <a:gd name="connsiteY1" fmla="*/ 0 h 5774195"/>
              <a:gd name="connsiteX2" fmla="*/ 1451429 w 8708571"/>
              <a:gd name="connsiteY2" fmla="*/ 0 h 5774195"/>
              <a:gd name="connsiteX3" fmla="*/ 1451429 w 8708571"/>
              <a:gd name="connsiteY3" fmla="*/ 0 h 5774195"/>
              <a:gd name="connsiteX4" fmla="*/ 3628571 w 8708571"/>
              <a:gd name="connsiteY4" fmla="*/ 0 h 5774195"/>
              <a:gd name="connsiteX5" fmla="*/ 7746186 w 8708571"/>
              <a:gd name="connsiteY5" fmla="*/ 0 h 5774195"/>
              <a:gd name="connsiteX6" fmla="*/ 8708571 w 8708571"/>
              <a:gd name="connsiteY6" fmla="*/ 962385 h 5774195"/>
              <a:gd name="connsiteX7" fmla="*/ 8708571 w 8708571"/>
              <a:gd name="connsiteY7" fmla="*/ 3368280 h 5774195"/>
              <a:gd name="connsiteX8" fmla="*/ 8708571 w 8708571"/>
              <a:gd name="connsiteY8" fmla="*/ 3368280 h 5774195"/>
              <a:gd name="connsiteX9" fmla="*/ 8708571 w 8708571"/>
              <a:gd name="connsiteY9" fmla="*/ 4811829 h 5774195"/>
              <a:gd name="connsiteX10" fmla="*/ 8708571 w 8708571"/>
              <a:gd name="connsiteY10" fmla="*/ 4811810 h 5774195"/>
              <a:gd name="connsiteX11" fmla="*/ 7746186 w 8708571"/>
              <a:gd name="connsiteY11" fmla="*/ 5774195 h 5774195"/>
              <a:gd name="connsiteX12" fmla="*/ 3628571 w 8708571"/>
              <a:gd name="connsiteY12" fmla="*/ 5774195 h 5774195"/>
              <a:gd name="connsiteX13" fmla="*/ 3384673 w 8708571"/>
              <a:gd name="connsiteY13" fmla="*/ 6209223 h 5774195"/>
              <a:gd name="connsiteX14" fmla="*/ 1451429 w 8708571"/>
              <a:gd name="connsiteY14" fmla="*/ 5774195 h 5774195"/>
              <a:gd name="connsiteX15" fmla="*/ 962385 w 8708571"/>
              <a:gd name="connsiteY15" fmla="*/ 5774195 h 5774195"/>
              <a:gd name="connsiteX16" fmla="*/ 0 w 8708571"/>
              <a:gd name="connsiteY16" fmla="*/ 4811810 h 5774195"/>
              <a:gd name="connsiteX17" fmla="*/ 0 w 8708571"/>
              <a:gd name="connsiteY17" fmla="*/ 4811829 h 5774195"/>
              <a:gd name="connsiteX18" fmla="*/ 0 w 8708571"/>
              <a:gd name="connsiteY18" fmla="*/ 3368280 h 5774195"/>
              <a:gd name="connsiteX19" fmla="*/ 0 w 8708571"/>
              <a:gd name="connsiteY19" fmla="*/ 3368280 h 5774195"/>
              <a:gd name="connsiteX20" fmla="*/ 0 w 8708571"/>
              <a:gd name="connsiteY20" fmla="*/ 962385 h 5774195"/>
              <a:gd name="connsiteX0" fmla="*/ 0 w 8708571"/>
              <a:gd name="connsiteY0" fmla="*/ 962385 h 6209223"/>
              <a:gd name="connsiteX1" fmla="*/ 962385 w 8708571"/>
              <a:gd name="connsiteY1" fmla="*/ 0 h 6209223"/>
              <a:gd name="connsiteX2" fmla="*/ 1451429 w 8708571"/>
              <a:gd name="connsiteY2" fmla="*/ 0 h 6209223"/>
              <a:gd name="connsiteX3" fmla="*/ 1451429 w 8708571"/>
              <a:gd name="connsiteY3" fmla="*/ 0 h 6209223"/>
              <a:gd name="connsiteX4" fmla="*/ 3628571 w 8708571"/>
              <a:gd name="connsiteY4" fmla="*/ 0 h 6209223"/>
              <a:gd name="connsiteX5" fmla="*/ 7746186 w 8708571"/>
              <a:gd name="connsiteY5" fmla="*/ 0 h 6209223"/>
              <a:gd name="connsiteX6" fmla="*/ 8708571 w 8708571"/>
              <a:gd name="connsiteY6" fmla="*/ 962385 h 6209223"/>
              <a:gd name="connsiteX7" fmla="*/ 8708571 w 8708571"/>
              <a:gd name="connsiteY7" fmla="*/ 3368280 h 6209223"/>
              <a:gd name="connsiteX8" fmla="*/ 8708571 w 8708571"/>
              <a:gd name="connsiteY8" fmla="*/ 3368280 h 6209223"/>
              <a:gd name="connsiteX9" fmla="*/ 8708571 w 8708571"/>
              <a:gd name="connsiteY9" fmla="*/ 4811829 h 6209223"/>
              <a:gd name="connsiteX10" fmla="*/ 8708571 w 8708571"/>
              <a:gd name="connsiteY10" fmla="*/ 4811810 h 6209223"/>
              <a:gd name="connsiteX11" fmla="*/ 7746186 w 8708571"/>
              <a:gd name="connsiteY11" fmla="*/ 5774195 h 6209223"/>
              <a:gd name="connsiteX12" fmla="*/ 4765132 w 8708571"/>
              <a:gd name="connsiteY12" fmla="*/ 5774195 h 6209223"/>
              <a:gd name="connsiteX13" fmla="*/ 3384673 w 8708571"/>
              <a:gd name="connsiteY13" fmla="*/ 6209223 h 6209223"/>
              <a:gd name="connsiteX14" fmla="*/ 1451429 w 8708571"/>
              <a:gd name="connsiteY14" fmla="*/ 5774195 h 6209223"/>
              <a:gd name="connsiteX15" fmla="*/ 962385 w 8708571"/>
              <a:gd name="connsiteY15" fmla="*/ 5774195 h 6209223"/>
              <a:gd name="connsiteX16" fmla="*/ 0 w 8708571"/>
              <a:gd name="connsiteY16" fmla="*/ 4811810 h 6209223"/>
              <a:gd name="connsiteX17" fmla="*/ 0 w 8708571"/>
              <a:gd name="connsiteY17" fmla="*/ 4811829 h 6209223"/>
              <a:gd name="connsiteX18" fmla="*/ 0 w 8708571"/>
              <a:gd name="connsiteY18" fmla="*/ 3368280 h 6209223"/>
              <a:gd name="connsiteX19" fmla="*/ 0 w 8708571"/>
              <a:gd name="connsiteY19" fmla="*/ 3368280 h 6209223"/>
              <a:gd name="connsiteX20" fmla="*/ 0 w 8708571"/>
              <a:gd name="connsiteY20" fmla="*/ 962385 h 6209223"/>
              <a:gd name="connsiteX0" fmla="*/ 0 w 8708571"/>
              <a:gd name="connsiteY0" fmla="*/ 962385 h 6209223"/>
              <a:gd name="connsiteX1" fmla="*/ 962385 w 8708571"/>
              <a:gd name="connsiteY1" fmla="*/ 0 h 6209223"/>
              <a:gd name="connsiteX2" fmla="*/ 1451429 w 8708571"/>
              <a:gd name="connsiteY2" fmla="*/ 0 h 6209223"/>
              <a:gd name="connsiteX3" fmla="*/ 1451429 w 8708571"/>
              <a:gd name="connsiteY3" fmla="*/ 0 h 6209223"/>
              <a:gd name="connsiteX4" fmla="*/ 3628571 w 8708571"/>
              <a:gd name="connsiteY4" fmla="*/ 0 h 6209223"/>
              <a:gd name="connsiteX5" fmla="*/ 7746186 w 8708571"/>
              <a:gd name="connsiteY5" fmla="*/ 0 h 6209223"/>
              <a:gd name="connsiteX6" fmla="*/ 8708571 w 8708571"/>
              <a:gd name="connsiteY6" fmla="*/ 962385 h 6209223"/>
              <a:gd name="connsiteX7" fmla="*/ 8708571 w 8708571"/>
              <a:gd name="connsiteY7" fmla="*/ 3368280 h 6209223"/>
              <a:gd name="connsiteX8" fmla="*/ 8708571 w 8708571"/>
              <a:gd name="connsiteY8" fmla="*/ 3368280 h 6209223"/>
              <a:gd name="connsiteX9" fmla="*/ 8708571 w 8708571"/>
              <a:gd name="connsiteY9" fmla="*/ 4811829 h 6209223"/>
              <a:gd name="connsiteX10" fmla="*/ 8708571 w 8708571"/>
              <a:gd name="connsiteY10" fmla="*/ 4811810 h 6209223"/>
              <a:gd name="connsiteX11" fmla="*/ 7746186 w 8708571"/>
              <a:gd name="connsiteY11" fmla="*/ 5774195 h 6209223"/>
              <a:gd name="connsiteX12" fmla="*/ 4765132 w 8708571"/>
              <a:gd name="connsiteY12" fmla="*/ 5774195 h 6209223"/>
              <a:gd name="connsiteX13" fmla="*/ 3384673 w 8708571"/>
              <a:gd name="connsiteY13" fmla="*/ 6209223 h 6209223"/>
              <a:gd name="connsiteX14" fmla="*/ 3978907 w 8708571"/>
              <a:gd name="connsiteY14" fmla="*/ 5787074 h 6209223"/>
              <a:gd name="connsiteX15" fmla="*/ 962385 w 8708571"/>
              <a:gd name="connsiteY15" fmla="*/ 5774195 h 6209223"/>
              <a:gd name="connsiteX16" fmla="*/ 0 w 8708571"/>
              <a:gd name="connsiteY16" fmla="*/ 4811810 h 6209223"/>
              <a:gd name="connsiteX17" fmla="*/ 0 w 8708571"/>
              <a:gd name="connsiteY17" fmla="*/ 4811829 h 6209223"/>
              <a:gd name="connsiteX18" fmla="*/ 0 w 8708571"/>
              <a:gd name="connsiteY18" fmla="*/ 3368280 h 6209223"/>
              <a:gd name="connsiteX19" fmla="*/ 0 w 8708571"/>
              <a:gd name="connsiteY19" fmla="*/ 3368280 h 6209223"/>
              <a:gd name="connsiteX20" fmla="*/ 0 w 8708571"/>
              <a:gd name="connsiteY20" fmla="*/ 962385 h 6209223"/>
              <a:gd name="connsiteX0" fmla="*/ 0 w 8708571"/>
              <a:gd name="connsiteY0" fmla="*/ 962385 h 6064336"/>
              <a:gd name="connsiteX1" fmla="*/ 962385 w 8708571"/>
              <a:gd name="connsiteY1" fmla="*/ 0 h 6064336"/>
              <a:gd name="connsiteX2" fmla="*/ 1451429 w 8708571"/>
              <a:gd name="connsiteY2" fmla="*/ 0 h 6064336"/>
              <a:gd name="connsiteX3" fmla="*/ 1451429 w 8708571"/>
              <a:gd name="connsiteY3" fmla="*/ 0 h 6064336"/>
              <a:gd name="connsiteX4" fmla="*/ 3628571 w 8708571"/>
              <a:gd name="connsiteY4" fmla="*/ 0 h 6064336"/>
              <a:gd name="connsiteX5" fmla="*/ 7746186 w 8708571"/>
              <a:gd name="connsiteY5" fmla="*/ 0 h 6064336"/>
              <a:gd name="connsiteX6" fmla="*/ 8708571 w 8708571"/>
              <a:gd name="connsiteY6" fmla="*/ 962385 h 6064336"/>
              <a:gd name="connsiteX7" fmla="*/ 8708571 w 8708571"/>
              <a:gd name="connsiteY7" fmla="*/ 3368280 h 6064336"/>
              <a:gd name="connsiteX8" fmla="*/ 8708571 w 8708571"/>
              <a:gd name="connsiteY8" fmla="*/ 3368280 h 6064336"/>
              <a:gd name="connsiteX9" fmla="*/ 8708571 w 8708571"/>
              <a:gd name="connsiteY9" fmla="*/ 4811829 h 6064336"/>
              <a:gd name="connsiteX10" fmla="*/ 8708571 w 8708571"/>
              <a:gd name="connsiteY10" fmla="*/ 4811810 h 6064336"/>
              <a:gd name="connsiteX11" fmla="*/ 7746186 w 8708571"/>
              <a:gd name="connsiteY11" fmla="*/ 5774195 h 6064336"/>
              <a:gd name="connsiteX12" fmla="*/ 4765132 w 8708571"/>
              <a:gd name="connsiteY12" fmla="*/ 5774195 h 6064336"/>
              <a:gd name="connsiteX13" fmla="*/ 4357028 w 8708571"/>
              <a:gd name="connsiteY13" fmla="*/ 6064336 h 6064336"/>
              <a:gd name="connsiteX14" fmla="*/ 3978907 w 8708571"/>
              <a:gd name="connsiteY14" fmla="*/ 5787074 h 6064336"/>
              <a:gd name="connsiteX15" fmla="*/ 962385 w 8708571"/>
              <a:gd name="connsiteY15" fmla="*/ 5774195 h 6064336"/>
              <a:gd name="connsiteX16" fmla="*/ 0 w 8708571"/>
              <a:gd name="connsiteY16" fmla="*/ 4811810 h 6064336"/>
              <a:gd name="connsiteX17" fmla="*/ 0 w 8708571"/>
              <a:gd name="connsiteY17" fmla="*/ 4811829 h 6064336"/>
              <a:gd name="connsiteX18" fmla="*/ 0 w 8708571"/>
              <a:gd name="connsiteY18" fmla="*/ 3368280 h 6064336"/>
              <a:gd name="connsiteX19" fmla="*/ 0 w 8708571"/>
              <a:gd name="connsiteY19" fmla="*/ 3368280 h 6064336"/>
              <a:gd name="connsiteX20" fmla="*/ 0 w 8708571"/>
              <a:gd name="connsiteY20" fmla="*/ 962385 h 6064336"/>
              <a:gd name="connsiteX0" fmla="*/ 0 w 8708571"/>
              <a:gd name="connsiteY0" fmla="*/ 962385 h 6064336"/>
              <a:gd name="connsiteX1" fmla="*/ 962385 w 8708571"/>
              <a:gd name="connsiteY1" fmla="*/ 0 h 6064336"/>
              <a:gd name="connsiteX2" fmla="*/ 1451429 w 8708571"/>
              <a:gd name="connsiteY2" fmla="*/ 0 h 6064336"/>
              <a:gd name="connsiteX3" fmla="*/ 1451429 w 8708571"/>
              <a:gd name="connsiteY3" fmla="*/ 0 h 6064336"/>
              <a:gd name="connsiteX4" fmla="*/ 3628571 w 8708571"/>
              <a:gd name="connsiteY4" fmla="*/ 0 h 6064336"/>
              <a:gd name="connsiteX5" fmla="*/ 7746186 w 8708571"/>
              <a:gd name="connsiteY5" fmla="*/ 0 h 6064336"/>
              <a:gd name="connsiteX6" fmla="*/ 8708571 w 8708571"/>
              <a:gd name="connsiteY6" fmla="*/ 962385 h 6064336"/>
              <a:gd name="connsiteX7" fmla="*/ 8708571 w 8708571"/>
              <a:gd name="connsiteY7" fmla="*/ 3368280 h 6064336"/>
              <a:gd name="connsiteX8" fmla="*/ 8708571 w 8708571"/>
              <a:gd name="connsiteY8" fmla="*/ 3368280 h 6064336"/>
              <a:gd name="connsiteX9" fmla="*/ 8708571 w 8708571"/>
              <a:gd name="connsiteY9" fmla="*/ 4811829 h 6064336"/>
              <a:gd name="connsiteX10" fmla="*/ 8708571 w 8708571"/>
              <a:gd name="connsiteY10" fmla="*/ 4811810 h 6064336"/>
              <a:gd name="connsiteX11" fmla="*/ 7746186 w 8708571"/>
              <a:gd name="connsiteY11" fmla="*/ 5774195 h 6064336"/>
              <a:gd name="connsiteX12" fmla="*/ 4765132 w 8708571"/>
              <a:gd name="connsiteY12" fmla="*/ 5774195 h 6064336"/>
              <a:gd name="connsiteX13" fmla="*/ 4357028 w 8708571"/>
              <a:gd name="connsiteY13" fmla="*/ 6064336 h 6064336"/>
              <a:gd name="connsiteX14" fmla="*/ 3978907 w 8708571"/>
              <a:gd name="connsiteY14" fmla="*/ 5787074 h 6064336"/>
              <a:gd name="connsiteX15" fmla="*/ 962385 w 8708571"/>
              <a:gd name="connsiteY15" fmla="*/ 5774195 h 6064336"/>
              <a:gd name="connsiteX16" fmla="*/ 0 w 8708571"/>
              <a:gd name="connsiteY16" fmla="*/ 4811810 h 6064336"/>
              <a:gd name="connsiteX17" fmla="*/ 0 w 8708571"/>
              <a:gd name="connsiteY17" fmla="*/ 4811829 h 6064336"/>
              <a:gd name="connsiteX18" fmla="*/ 0 w 8708571"/>
              <a:gd name="connsiteY18" fmla="*/ 3368280 h 6064336"/>
              <a:gd name="connsiteX19" fmla="*/ 0 w 8708571"/>
              <a:gd name="connsiteY19" fmla="*/ 3368280 h 6064336"/>
              <a:gd name="connsiteX20" fmla="*/ 0 w 8708571"/>
              <a:gd name="connsiteY20" fmla="*/ 962385 h 6064336"/>
              <a:gd name="connsiteX0" fmla="*/ 0 w 8708571"/>
              <a:gd name="connsiteY0" fmla="*/ 962385 h 6064350"/>
              <a:gd name="connsiteX1" fmla="*/ 962385 w 8708571"/>
              <a:gd name="connsiteY1" fmla="*/ 0 h 6064350"/>
              <a:gd name="connsiteX2" fmla="*/ 1451429 w 8708571"/>
              <a:gd name="connsiteY2" fmla="*/ 0 h 6064350"/>
              <a:gd name="connsiteX3" fmla="*/ 1451429 w 8708571"/>
              <a:gd name="connsiteY3" fmla="*/ 0 h 6064350"/>
              <a:gd name="connsiteX4" fmla="*/ 3628571 w 8708571"/>
              <a:gd name="connsiteY4" fmla="*/ 0 h 6064350"/>
              <a:gd name="connsiteX5" fmla="*/ 7746186 w 8708571"/>
              <a:gd name="connsiteY5" fmla="*/ 0 h 6064350"/>
              <a:gd name="connsiteX6" fmla="*/ 8708571 w 8708571"/>
              <a:gd name="connsiteY6" fmla="*/ 962385 h 6064350"/>
              <a:gd name="connsiteX7" fmla="*/ 8708571 w 8708571"/>
              <a:gd name="connsiteY7" fmla="*/ 3368280 h 6064350"/>
              <a:gd name="connsiteX8" fmla="*/ 8708571 w 8708571"/>
              <a:gd name="connsiteY8" fmla="*/ 3368280 h 6064350"/>
              <a:gd name="connsiteX9" fmla="*/ 8708571 w 8708571"/>
              <a:gd name="connsiteY9" fmla="*/ 4811829 h 6064350"/>
              <a:gd name="connsiteX10" fmla="*/ 8708571 w 8708571"/>
              <a:gd name="connsiteY10" fmla="*/ 4811810 h 6064350"/>
              <a:gd name="connsiteX11" fmla="*/ 7746186 w 8708571"/>
              <a:gd name="connsiteY11" fmla="*/ 5774195 h 6064350"/>
              <a:gd name="connsiteX12" fmla="*/ 4765132 w 8708571"/>
              <a:gd name="connsiteY12" fmla="*/ 5774195 h 6064350"/>
              <a:gd name="connsiteX13" fmla="*/ 4357028 w 8708571"/>
              <a:gd name="connsiteY13" fmla="*/ 6064336 h 6064350"/>
              <a:gd name="connsiteX14" fmla="*/ 3978907 w 8708571"/>
              <a:gd name="connsiteY14" fmla="*/ 5787074 h 6064350"/>
              <a:gd name="connsiteX15" fmla="*/ 962385 w 8708571"/>
              <a:gd name="connsiteY15" fmla="*/ 5774195 h 6064350"/>
              <a:gd name="connsiteX16" fmla="*/ 0 w 8708571"/>
              <a:gd name="connsiteY16" fmla="*/ 4811810 h 6064350"/>
              <a:gd name="connsiteX17" fmla="*/ 0 w 8708571"/>
              <a:gd name="connsiteY17" fmla="*/ 4811829 h 6064350"/>
              <a:gd name="connsiteX18" fmla="*/ 0 w 8708571"/>
              <a:gd name="connsiteY18" fmla="*/ 3368280 h 6064350"/>
              <a:gd name="connsiteX19" fmla="*/ 0 w 8708571"/>
              <a:gd name="connsiteY19" fmla="*/ 3368280 h 6064350"/>
              <a:gd name="connsiteX20" fmla="*/ 0 w 8708571"/>
              <a:gd name="connsiteY20" fmla="*/ 962385 h 6064350"/>
              <a:gd name="connsiteX0" fmla="*/ 0 w 8708571"/>
              <a:gd name="connsiteY0" fmla="*/ 962385 h 6064339"/>
              <a:gd name="connsiteX1" fmla="*/ 962385 w 8708571"/>
              <a:gd name="connsiteY1" fmla="*/ 0 h 6064339"/>
              <a:gd name="connsiteX2" fmla="*/ 1451429 w 8708571"/>
              <a:gd name="connsiteY2" fmla="*/ 0 h 6064339"/>
              <a:gd name="connsiteX3" fmla="*/ 1451429 w 8708571"/>
              <a:gd name="connsiteY3" fmla="*/ 0 h 6064339"/>
              <a:gd name="connsiteX4" fmla="*/ 3628571 w 8708571"/>
              <a:gd name="connsiteY4" fmla="*/ 0 h 6064339"/>
              <a:gd name="connsiteX5" fmla="*/ 7746186 w 8708571"/>
              <a:gd name="connsiteY5" fmla="*/ 0 h 6064339"/>
              <a:gd name="connsiteX6" fmla="*/ 8708571 w 8708571"/>
              <a:gd name="connsiteY6" fmla="*/ 962385 h 6064339"/>
              <a:gd name="connsiteX7" fmla="*/ 8708571 w 8708571"/>
              <a:gd name="connsiteY7" fmla="*/ 3368280 h 6064339"/>
              <a:gd name="connsiteX8" fmla="*/ 8708571 w 8708571"/>
              <a:gd name="connsiteY8" fmla="*/ 3368280 h 6064339"/>
              <a:gd name="connsiteX9" fmla="*/ 8708571 w 8708571"/>
              <a:gd name="connsiteY9" fmla="*/ 4811829 h 6064339"/>
              <a:gd name="connsiteX10" fmla="*/ 8708571 w 8708571"/>
              <a:gd name="connsiteY10" fmla="*/ 4811810 h 6064339"/>
              <a:gd name="connsiteX11" fmla="*/ 7746186 w 8708571"/>
              <a:gd name="connsiteY11" fmla="*/ 5774195 h 6064339"/>
              <a:gd name="connsiteX12" fmla="*/ 4765132 w 8708571"/>
              <a:gd name="connsiteY12" fmla="*/ 5774195 h 6064339"/>
              <a:gd name="connsiteX13" fmla="*/ 4357028 w 8708571"/>
              <a:gd name="connsiteY13" fmla="*/ 6064336 h 6064339"/>
              <a:gd name="connsiteX14" fmla="*/ 3978907 w 8708571"/>
              <a:gd name="connsiteY14" fmla="*/ 5787074 h 6064339"/>
              <a:gd name="connsiteX15" fmla="*/ 962385 w 8708571"/>
              <a:gd name="connsiteY15" fmla="*/ 5774195 h 6064339"/>
              <a:gd name="connsiteX16" fmla="*/ 0 w 8708571"/>
              <a:gd name="connsiteY16" fmla="*/ 4811810 h 6064339"/>
              <a:gd name="connsiteX17" fmla="*/ 0 w 8708571"/>
              <a:gd name="connsiteY17" fmla="*/ 4811829 h 6064339"/>
              <a:gd name="connsiteX18" fmla="*/ 0 w 8708571"/>
              <a:gd name="connsiteY18" fmla="*/ 3368280 h 6064339"/>
              <a:gd name="connsiteX19" fmla="*/ 0 w 8708571"/>
              <a:gd name="connsiteY19" fmla="*/ 3368280 h 6064339"/>
              <a:gd name="connsiteX20" fmla="*/ 0 w 8708571"/>
              <a:gd name="connsiteY20" fmla="*/ 962385 h 6064339"/>
              <a:gd name="connsiteX0" fmla="*/ 0 w 8708571"/>
              <a:gd name="connsiteY0" fmla="*/ 962385 h 6064339"/>
              <a:gd name="connsiteX1" fmla="*/ 962385 w 8708571"/>
              <a:gd name="connsiteY1" fmla="*/ 0 h 6064339"/>
              <a:gd name="connsiteX2" fmla="*/ 1451429 w 8708571"/>
              <a:gd name="connsiteY2" fmla="*/ 0 h 6064339"/>
              <a:gd name="connsiteX3" fmla="*/ 1451429 w 8708571"/>
              <a:gd name="connsiteY3" fmla="*/ 0 h 6064339"/>
              <a:gd name="connsiteX4" fmla="*/ 3628571 w 8708571"/>
              <a:gd name="connsiteY4" fmla="*/ 0 h 6064339"/>
              <a:gd name="connsiteX5" fmla="*/ 7746186 w 8708571"/>
              <a:gd name="connsiteY5" fmla="*/ 0 h 6064339"/>
              <a:gd name="connsiteX6" fmla="*/ 8708571 w 8708571"/>
              <a:gd name="connsiteY6" fmla="*/ 962385 h 6064339"/>
              <a:gd name="connsiteX7" fmla="*/ 8708571 w 8708571"/>
              <a:gd name="connsiteY7" fmla="*/ 3368280 h 6064339"/>
              <a:gd name="connsiteX8" fmla="*/ 8708571 w 8708571"/>
              <a:gd name="connsiteY8" fmla="*/ 3368280 h 6064339"/>
              <a:gd name="connsiteX9" fmla="*/ 8708571 w 8708571"/>
              <a:gd name="connsiteY9" fmla="*/ 4811829 h 6064339"/>
              <a:gd name="connsiteX10" fmla="*/ 8708571 w 8708571"/>
              <a:gd name="connsiteY10" fmla="*/ 4811810 h 6064339"/>
              <a:gd name="connsiteX11" fmla="*/ 7746186 w 8708571"/>
              <a:gd name="connsiteY11" fmla="*/ 5774195 h 6064339"/>
              <a:gd name="connsiteX12" fmla="*/ 4765132 w 8708571"/>
              <a:gd name="connsiteY12" fmla="*/ 5774195 h 6064339"/>
              <a:gd name="connsiteX13" fmla="*/ 4357028 w 8708571"/>
              <a:gd name="connsiteY13" fmla="*/ 6064336 h 6064339"/>
              <a:gd name="connsiteX14" fmla="*/ 3978907 w 8708571"/>
              <a:gd name="connsiteY14" fmla="*/ 5787074 h 6064339"/>
              <a:gd name="connsiteX15" fmla="*/ 962385 w 8708571"/>
              <a:gd name="connsiteY15" fmla="*/ 5774195 h 6064339"/>
              <a:gd name="connsiteX16" fmla="*/ 0 w 8708571"/>
              <a:gd name="connsiteY16" fmla="*/ 4811810 h 6064339"/>
              <a:gd name="connsiteX17" fmla="*/ 0 w 8708571"/>
              <a:gd name="connsiteY17" fmla="*/ 4811829 h 6064339"/>
              <a:gd name="connsiteX18" fmla="*/ 0 w 8708571"/>
              <a:gd name="connsiteY18" fmla="*/ 3368280 h 6064339"/>
              <a:gd name="connsiteX19" fmla="*/ 0 w 8708571"/>
              <a:gd name="connsiteY19" fmla="*/ 3368280 h 6064339"/>
              <a:gd name="connsiteX20" fmla="*/ 0 w 8708571"/>
              <a:gd name="connsiteY20" fmla="*/ 962385 h 6064339"/>
              <a:gd name="connsiteX0" fmla="*/ 0 w 8708571"/>
              <a:gd name="connsiteY0" fmla="*/ 962385 h 6064339"/>
              <a:gd name="connsiteX1" fmla="*/ 962385 w 8708571"/>
              <a:gd name="connsiteY1" fmla="*/ 0 h 6064339"/>
              <a:gd name="connsiteX2" fmla="*/ 1451429 w 8708571"/>
              <a:gd name="connsiteY2" fmla="*/ 0 h 6064339"/>
              <a:gd name="connsiteX3" fmla="*/ 1451429 w 8708571"/>
              <a:gd name="connsiteY3" fmla="*/ 0 h 6064339"/>
              <a:gd name="connsiteX4" fmla="*/ 3628571 w 8708571"/>
              <a:gd name="connsiteY4" fmla="*/ 0 h 6064339"/>
              <a:gd name="connsiteX5" fmla="*/ 7746186 w 8708571"/>
              <a:gd name="connsiteY5" fmla="*/ 0 h 6064339"/>
              <a:gd name="connsiteX6" fmla="*/ 8708571 w 8708571"/>
              <a:gd name="connsiteY6" fmla="*/ 962385 h 6064339"/>
              <a:gd name="connsiteX7" fmla="*/ 8708571 w 8708571"/>
              <a:gd name="connsiteY7" fmla="*/ 3368280 h 6064339"/>
              <a:gd name="connsiteX8" fmla="*/ 8708571 w 8708571"/>
              <a:gd name="connsiteY8" fmla="*/ 3368280 h 6064339"/>
              <a:gd name="connsiteX9" fmla="*/ 8708571 w 8708571"/>
              <a:gd name="connsiteY9" fmla="*/ 4811829 h 6064339"/>
              <a:gd name="connsiteX10" fmla="*/ 8708571 w 8708571"/>
              <a:gd name="connsiteY10" fmla="*/ 4811810 h 6064339"/>
              <a:gd name="connsiteX11" fmla="*/ 7746186 w 8708571"/>
              <a:gd name="connsiteY11" fmla="*/ 5774195 h 6064339"/>
              <a:gd name="connsiteX12" fmla="*/ 4765132 w 8708571"/>
              <a:gd name="connsiteY12" fmla="*/ 5774195 h 6064339"/>
              <a:gd name="connsiteX13" fmla="*/ 4357028 w 8708571"/>
              <a:gd name="connsiteY13" fmla="*/ 6064336 h 6064339"/>
              <a:gd name="connsiteX14" fmla="*/ 3978907 w 8708571"/>
              <a:gd name="connsiteY14" fmla="*/ 5787074 h 6064339"/>
              <a:gd name="connsiteX15" fmla="*/ 962385 w 8708571"/>
              <a:gd name="connsiteY15" fmla="*/ 5774195 h 6064339"/>
              <a:gd name="connsiteX16" fmla="*/ 0 w 8708571"/>
              <a:gd name="connsiteY16" fmla="*/ 4811810 h 6064339"/>
              <a:gd name="connsiteX17" fmla="*/ 0 w 8708571"/>
              <a:gd name="connsiteY17" fmla="*/ 4811829 h 6064339"/>
              <a:gd name="connsiteX18" fmla="*/ 0 w 8708571"/>
              <a:gd name="connsiteY18" fmla="*/ 3368280 h 6064339"/>
              <a:gd name="connsiteX19" fmla="*/ 0 w 8708571"/>
              <a:gd name="connsiteY19" fmla="*/ 3368280 h 6064339"/>
              <a:gd name="connsiteX20" fmla="*/ 0 w 8708571"/>
              <a:gd name="connsiteY20" fmla="*/ 962385 h 6064339"/>
              <a:gd name="connsiteX0" fmla="*/ 0 w 8708571"/>
              <a:gd name="connsiteY0" fmla="*/ 962385 h 6064339"/>
              <a:gd name="connsiteX1" fmla="*/ 962385 w 8708571"/>
              <a:gd name="connsiteY1" fmla="*/ 0 h 6064339"/>
              <a:gd name="connsiteX2" fmla="*/ 1451429 w 8708571"/>
              <a:gd name="connsiteY2" fmla="*/ 0 h 6064339"/>
              <a:gd name="connsiteX3" fmla="*/ 1451429 w 8708571"/>
              <a:gd name="connsiteY3" fmla="*/ 0 h 6064339"/>
              <a:gd name="connsiteX4" fmla="*/ 3628571 w 8708571"/>
              <a:gd name="connsiteY4" fmla="*/ 0 h 6064339"/>
              <a:gd name="connsiteX5" fmla="*/ 7746186 w 8708571"/>
              <a:gd name="connsiteY5" fmla="*/ 0 h 6064339"/>
              <a:gd name="connsiteX6" fmla="*/ 8708571 w 8708571"/>
              <a:gd name="connsiteY6" fmla="*/ 962385 h 6064339"/>
              <a:gd name="connsiteX7" fmla="*/ 8708571 w 8708571"/>
              <a:gd name="connsiteY7" fmla="*/ 3368280 h 6064339"/>
              <a:gd name="connsiteX8" fmla="*/ 8708571 w 8708571"/>
              <a:gd name="connsiteY8" fmla="*/ 3368280 h 6064339"/>
              <a:gd name="connsiteX9" fmla="*/ 8708571 w 8708571"/>
              <a:gd name="connsiteY9" fmla="*/ 4811829 h 6064339"/>
              <a:gd name="connsiteX10" fmla="*/ 8708571 w 8708571"/>
              <a:gd name="connsiteY10" fmla="*/ 4811810 h 6064339"/>
              <a:gd name="connsiteX11" fmla="*/ 7746186 w 8708571"/>
              <a:gd name="connsiteY11" fmla="*/ 5774195 h 6064339"/>
              <a:gd name="connsiteX12" fmla="*/ 4765132 w 8708571"/>
              <a:gd name="connsiteY12" fmla="*/ 5774195 h 6064339"/>
              <a:gd name="connsiteX13" fmla="*/ 4357028 w 8708571"/>
              <a:gd name="connsiteY13" fmla="*/ 6064336 h 6064339"/>
              <a:gd name="connsiteX14" fmla="*/ 3978907 w 8708571"/>
              <a:gd name="connsiteY14" fmla="*/ 5787074 h 6064339"/>
              <a:gd name="connsiteX15" fmla="*/ 962385 w 8708571"/>
              <a:gd name="connsiteY15" fmla="*/ 5774195 h 6064339"/>
              <a:gd name="connsiteX16" fmla="*/ 0 w 8708571"/>
              <a:gd name="connsiteY16" fmla="*/ 4811810 h 6064339"/>
              <a:gd name="connsiteX17" fmla="*/ 0 w 8708571"/>
              <a:gd name="connsiteY17" fmla="*/ 4811829 h 6064339"/>
              <a:gd name="connsiteX18" fmla="*/ 0 w 8708571"/>
              <a:gd name="connsiteY18" fmla="*/ 3368280 h 6064339"/>
              <a:gd name="connsiteX19" fmla="*/ 0 w 8708571"/>
              <a:gd name="connsiteY19" fmla="*/ 3368280 h 6064339"/>
              <a:gd name="connsiteX20" fmla="*/ 0 w 8708571"/>
              <a:gd name="connsiteY20" fmla="*/ 962385 h 6064339"/>
              <a:gd name="connsiteX0" fmla="*/ 0 w 8708571"/>
              <a:gd name="connsiteY0" fmla="*/ 962385 h 6064339"/>
              <a:gd name="connsiteX1" fmla="*/ 962385 w 8708571"/>
              <a:gd name="connsiteY1" fmla="*/ 0 h 6064339"/>
              <a:gd name="connsiteX2" fmla="*/ 1451429 w 8708571"/>
              <a:gd name="connsiteY2" fmla="*/ 0 h 6064339"/>
              <a:gd name="connsiteX3" fmla="*/ 1451429 w 8708571"/>
              <a:gd name="connsiteY3" fmla="*/ 0 h 6064339"/>
              <a:gd name="connsiteX4" fmla="*/ 3628571 w 8708571"/>
              <a:gd name="connsiteY4" fmla="*/ 0 h 6064339"/>
              <a:gd name="connsiteX5" fmla="*/ 7746186 w 8708571"/>
              <a:gd name="connsiteY5" fmla="*/ 0 h 6064339"/>
              <a:gd name="connsiteX6" fmla="*/ 8708571 w 8708571"/>
              <a:gd name="connsiteY6" fmla="*/ 962385 h 6064339"/>
              <a:gd name="connsiteX7" fmla="*/ 8708571 w 8708571"/>
              <a:gd name="connsiteY7" fmla="*/ 3368280 h 6064339"/>
              <a:gd name="connsiteX8" fmla="*/ 8708571 w 8708571"/>
              <a:gd name="connsiteY8" fmla="*/ 3368280 h 6064339"/>
              <a:gd name="connsiteX9" fmla="*/ 8708571 w 8708571"/>
              <a:gd name="connsiteY9" fmla="*/ 4811829 h 6064339"/>
              <a:gd name="connsiteX10" fmla="*/ 8708571 w 8708571"/>
              <a:gd name="connsiteY10" fmla="*/ 4811810 h 6064339"/>
              <a:gd name="connsiteX11" fmla="*/ 7746186 w 8708571"/>
              <a:gd name="connsiteY11" fmla="*/ 5774195 h 6064339"/>
              <a:gd name="connsiteX12" fmla="*/ 4765132 w 8708571"/>
              <a:gd name="connsiteY12" fmla="*/ 5774195 h 6064339"/>
              <a:gd name="connsiteX13" fmla="*/ 4357028 w 8708571"/>
              <a:gd name="connsiteY13" fmla="*/ 6064336 h 6064339"/>
              <a:gd name="connsiteX14" fmla="*/ 3978907 w 8708571"/>
              <a:gd name="connsiteY14" fmla="*/ 5787074 h 6064339"/>
              <a:gd name="connsiteX15" fmla="*/ 962385 w 8708571"/>
              <a:gd name="connsiteY15" fmla="*/ 5774195 h 6064339"/>
              <a:gd name="connsiteX16" fmla="*/ 0 w 8708571"/>
              <a:gd name="connsiteY16" fmla="*/ 4811810 h 6064339"/>
              <a:gd name="connsiteX17" fmla="*/ 0 w 8708571"/>
              <a:gd name="connsiteY17" fmla="*/ 4811829 h 6064339"/>
              <a:gd name="connsiteX18" fmla="*/ 0 w 8708571"/>
              <a:gd name="connsiteY18" fmla="*/ 3368280 h 6064339"/>
              <a:gd name="connsiteX19" fmla="*/ 0 w 8708571"/>
              <a:gd name="connsiteY19" fmla="*/ 3368280 h 6064339"/>
              <a:gd name="connsiteX20" fmla="*/ 0 w 8708571"/>
              <a:gd name="connsiteY20" fmla="*/ 962385 h 6064339"/>
              <a:gd name="connsiteX0" fmla="*/ 0 w 8708571"/>
              <a:gd name="connsiteY0" fmla="*/ 962385 h 6064341"/>
              <a:gd name="connsiteX1" fmla="*/ 962385 w 8708571"/>
              <a:gd name="connsiteY1" fmla="*/ 0 h 6064341"/>
              <a:gd name="connsiteX2" fmla="*/ 1451429 w 8708571"/>
              <a:gd name="connsiteY2" fmla="*/ 0 h 6064341"/>
              <a:gd name="connsiteX3" fmla="*/ 1451429 w 8708571"/>
              <a:gd name="connsiteY3" fmla="*/ 0 h 6064341"/>
              <a:gd name="connsiteX4" fmla="*/ 3628571 w 8708571"/>
              <a:gd name="connsiteY4" fmla="*/ 0 h 6064341"/>
              <a:gd name="connsiteX5" fmla="*/ 7746186 w 8708571"/>
              <a:gd name="connsiteY5" fmla="*/ 0 h 6064341"/>
              <a:gd name="connsiteX6" fmla="*/ 8708571 w 8708571"/>
              <a:gd name="connsiteY6" fmla="*/ 962385 h 6064341"/>
              <a:gd name="connsiteX7" fmla="*/ 8708571 w 8708571"/>
              <a:gd name="connsiteY7" fmla="*/ 3368280 h 6064341"/>
              <a:gd name="connsiteX8" fmla="*/ 8708571 w 8708571"/>
              <a:gd name="connsiteY8" fmla="*/ 3368280 h 6064341"/>
              <a:gd name="connsiteX9" fmla="*/ 8708571 w 8708571"/>
              <a:gd name="connsiteY9" fmla="*/ 4811829 h 6064341"/>
              <a:gd name="connsiteX10" fmla="*/ 8708571 w 8708571"/>
              <a:gd name="connsiteY10" fmla="*/ 4811810 h 6064341"/>
              <a:gd name="connsiteX11" fmla="*/ 7746186 w 8708571"/>
              <a:gd name="connsiteY11" fmla="*/ 5774195 h 6064341"/>
              <a:gd name="connsiteX12" fmla="*/ 4765132 w 8708571"/>
              <a:gd name="connsiteY12" fmla="*/ 5774195 h 6064341"/>
              <a:gd name="connsiteX13" fmla="*/ 4357028 w 8708571"/>
              <a:gd name="connsiteY13" fmla="*/ 6064336 h 6064341"/>
              <a:gd name="connsiteX14" fmla="*/ 3978907 w 8708571"/>
              <a:gd name="connsiteY14" fmla="*/ 5781727 h 6064341"/>
              <a:gd name="connsiteX15" fmla="*/ 962385 w 8708571"/>
              <a:gd name="connsiteY15" fmla="*/ 5774195 h 6064341"/>
              <a:gd name="connsiteX16" fmla="*/ 0 w 8708571"/>
              <a:gd name="connsiteY16" fmla="*/ 4811810 h 6064341"/>
              <a:gd name="connsiteX17" fmla="*/ 0 w 8708571"/>
              <a:gd name="connsiteY17" fmla="*/ 4811829 h 6064341"/>
              <a:gd name="connsiteX18" fmla="*/ 0 w 8708571"/>
              <a:gd name="connsiteY18" fmla="*/ 3368280 h 6064341"/>
              <a:gd name="connsiteX19" fmla="*/ 0 w 8708571"/>
              <a:gd name="connsiteY19" fmla="*/ 3368280 h 6064341"/>
              <a:gd name="connsiteX20" fmla="*/ 0 w 8708571"/>
              <a:gd name="connsiteY20" fmla="*/ 962385 h 6064341"/>
              <a:gd name="connsiteX0" fmla="*/ 0 w 8708571"/>
              <a:gd name="connsiteY0" fmla="*/ 962385 h 6064341"/>
              <a:gd name="connsiteX1" fmla="*/ 962385 w 8708571"/>
              <a:gd name="connsiteY1" fmla="*/ 0 h 6064341"/>
              <a:gd name="connsiteX2" fmla="*/ 1451429 w 8708571"/>
              <a:gd name="connsiteY2" fmla="*/ 0 h 6064341"/>
              <a:gd name="connsiteX3" fmla="*/ 1451429 w 8708571"/>
              <a:gd name="connsiteY3" fmla="*/ 0 h 6064341"/>
              <a:gd name="connsiteX4" fmla="*/ 3628571 w 8708571"/>
              <a:gd name="connsiteY4" fmla="*/ 0 h 6064341"/>
              <a:gd name="connsiteX5" fmla="*/ 7746186 w 8708571"/>
              <a:gd name="connsiteY5" fmla="*/ 0 h 6064341"/>
              <a:gd name="connsiteX6" fmla="*/ 8708571 w 8708571"/>
              <a:gd name="connsiteY6" fmla="*/ 962385 h 6064341"/>
              <a:gd name="connsiteX7" fmla="*/ 8708571 w 8708571"/>
              <a:gd name="connsiteY7" fmla="*/ 3368280 h 6064341"/>
              <a:gd name="connsiteX8" fmla="*/ 8708571 w 8708571"/>
              <a:gd name="connsiteY8" fmla="*/ 3368280 h 6064341"/>
              <a:gd name="connsiteX9" fmla="*/ 8708571 w 8708571"/>
              <a:gd name="connsiteY9" fmla="*/ 4811829 h 6064341"/>
              <a:gd name="connsiteX10" fmla="*/ 8708571 w 8708571"/>
              <a:gd name="connsiteY10" fmla="*/ 4811810 h 6064341"/>
              <a:gd name="connsiteX11" fmla="*/ 7746186 w 8708571"/>
              <a:gd name="connsiteY11" fmla="*/ 5774195 h 6064341"/>
              <a:gd name="connsiteX12" fmla="*/ 4765132 w 8708571"/>
              <a:gd name="connsiteY12" fmla="*/ 5774195 h 6064341"/>
              <a:gd name="connsiteX13" fmla="*/ 4357028 w 8708571"/>
              <a:gd name="connsiteY13" fmla="*/ 6064336 h 6064341"/>
              <a:gd name="connsiteX14" fmla="*/ 3978907 w 8708571"/>
              <a:gd name="connsiteY14" fmla="*/ 5781727 h 6064341"/>
              <a:gd name="connsiteX15" fmla="*/ 962385 w 8708571"/>
              <a:gd name="connsiteY15" fmla="*/ 5774195 h 6064341"/>
              <a:gd name="connsiteX16" fmla="*/ 0 w 8708571"/>
              <a:gd name="connsiteY16" fmla="*/ 4811810 h 6064341"/>
              <a:gd name="connsiteX17" fmla="*/ 0 w 8708571"/>
              <a:gd name="connsiteY17" fmla="*/ 4811829 h 6064341"/>
              <a:gd name="connsiteX18" fmla="*/ 0 w 8708571"/>
              <a:gd name="connsiteY18" fmla="*/ 3368280 h 6064341"/>
              <a:gd name="connsiteX19" fmla="*/ 0 w 8708571"/>
              <a:gd name="connsiteY19" fmla="*/ 3368280 h 6064341"/>
              <a:gd name="connsiteX20" fmla="*/ 0 w 8708571"/>
              <a:gd name="connsiteY20" fmla="*/ 962385 h 606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708571" h="6064341">
                <a:moveTo>
                  <a:pt x="0" y="962385"/>
                </a:moveTo>
                <a:cubicBezTo>
                  <a:pt x="0" y="430874"/>
                  <a:pt x="430874" y="0"/>
                  <a:pt x="962385" y="0"/>
                </a:cubicBezTo>
                <a:lnTo>
                  <a:pt x="1451429" y="0"/>
                </a:lnTo>
                <a:lnTo>
                  <a:pt x="1451429" y="0"/>
                </a:lnTo>
                <a:lnTo>
                  <a:pt x="3628571" y="0"/>
                </a:lnTo>
                <a:lnTo>
                  <a:pt x="7746186" y="0"/>
                </a:lnTo>
                <a:cubicBezTo>
                  <a:pt x="8277697" y="0"/>
                  <a:pt x="8708571" y="430874"/>
                  <a:pt x="8708571" y="962385"/>
                </a:cubicBezTo>
                <a:lnTo>
                  <a:pt x="8708571" y="3368280"/>
                </a:lnTo>
                <a:lnTo>
                  <a:pt x="8708571" y="3368280"/>
                </a:lnTo>
                <a:lnTo>
                  <a:pt x="8708571" y="4811829"/>
                </a:lnTo>
                <a:lnTo>
                  <a:pt x="8708571" y="4811810"/>
                </a:lnTo>
                <a:cubicBezTo>
                  <a:pt x="8708571" y="5343321"/>
                  <a:pt x="8277697" y="5774195"/>
                  <a:pt x="7746186" y="5774195"/>
                </a:cubicBezTo>
                <a:lnTo>
                  <a:pt x="4765132" y="5774195"/>
                </a:lnTo>
                <a:cubicBezTo>
                  <a:pt x="4465380" y="5806944"/>
                  <a:pt x="4359728" y="6063081"/>
                  <a:pt x="4357028" y="6064336"/>
                </a:cubicBezTo>
                <a:cubicBezTo>
                  <a:pt x="4354328" y="6065591"/>
                  <a:pt x="4280664" y="5846183"/>
                  <a:pt x="3978907" y="5781727"/>
                </a:cubicBezTo>
                <a:lnTo>
                  <a:pt x="962385" y="5774195"/>
                </a:lnTo>
                <a:cubicBezTo>
                  <a:pt x="430874" y="5774195"/>
                  <a:pt x="0" y="5343321"/>
                  <a:pt x="0" y="4811810"/>
                </a:cubicBezTo>
                <a:lnTo>
                  <a:pt x="0" y="4811829"/>
                </a:lnTo>
                <a:lnTo>
                  <a:pt x="0" y="3368280"/>
                </a:lnTo>
                <a:lnTo>
                  <a:pt x="0" y="3368280"/>
                </a:lnTo>
                <a:lnTo>
                  <a:pt x="0" y="962385"/>
                </a:ln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5178615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Slide8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2"/>
          <p:cNvSpPr>
            <a:spLocks noGrp="1"/>
          </p:cNvSpPr>
          <p:nvPr>
            <p:ph type="pic" sz="quarter" idx="10"/>
          </p:nvPr>
        </p:nvSpPr>
        <p:spPr>
          <a:xfrm>
            <a:off x="-1249588" y="-2688047"/>
            <a:ext cx="6094024" cy="8683171"/>
          </a:xfrm>
          <a:custGeom>
            <a:avLst/>
            <a:gdLst>
              <a:gd name="connsiteX0" fmla="*/ 0 w 5802015"/>
              <a:gd name="connsiteY0" fmla="*/ 967022 h 8683171"/>
              <a:gd name="connsiteX1" fmla="*/ 967022 w 5802015"/>
              <a:gd name="connsiteY1" fmla="*/ 0 h 8683171"/>
              <a:gd name="connsiteX2" fmla="*/ 3384509 w 5802015"/>
              <a:gd name="connsiteY2" fmla="*/ 0 h 8683171"/>
              <a:gd name="connsiteX3" fmla="*/ 3384509 w 5802015"/>
              <a:gd name="connsiteY3" fmla="*/ 0 h 8683171"/>
              <a:gd name="connsiteX4" fmla="*/ 4835013 w 5802015"/>
              <a:gd name="connsiteY4" fmla="*/ 0 h 8683171"/>
              <a:gd name="connsiteX5" fmla="*/ 4834993 w 5802015"/>
              <a:gd name="connsiteY5" fmla="*/ 0 h 8683171"/>
              <a:gd name="connsiteX6" fmla="*/ 5802015 w 5802015"/>
              <a:gd name="connsiteY6" fmla="*/ 967022 h 8683171"/>
              <a:gd name="connsiteX7" fmla="*/ 5802015 w 5802015"/>
              <a:gd name="connsiteY7" fmla="*/ 5065183 h 8683171"/>
              <a:gd name="connsiteX8" fmla="*/ 6605478 w 5802015"/>
              <a:gd name="connsiteY8" fmla="*/ 5931561 h 8683171"/>
              <a:gd name="connsiteX9" fmla="*/ 5802015 w 5802015"/>
              <a:gd name="connsiteY9" fmla="*/ 7235976 h 8683171"/>
              <a:gd name="connsiteX10" fmla="*/ 5802015 w 5802015"/>
              <a:gd name="connsiteY10" fmla="*/ 7716149 h 8683171"/>
              <a:gd name="connsiteX11" fmla="*/ 4834993 w 5802015"/>
              <a:gd name="connsiteY11" fmla="*/ 8683171 h 8683171"/>
              <a:gd name="connsiteX12" fmla="*/ 4835013 w 5802015"/>
              <a:gd name="connsiteY12" fmla="*/ 8683171 h 8683171"/>
              <a:gd name="connsiteX13" fmla="*/ 3384509 w 5802015"/>
              <a:gd name="connsiteY13" fmla="*/ 8683171 h 8683171"/>
              <a:gd name="connsiteX14" fmla="*/ 3384509 w 5802015"/>
              <a:gd name="connsiteY14" fmla="*/ 8683171 h 8683171"/>
              <a:gd name="connsiteX15" fmla="*/ 967022 w 5802015"/>
              <a:gd name="connsiteY15" fmla="*/ 8683171 h 8683171"/>
              <a:gd name="connsiteX16" fmla="*/ 0 w 5802015"/>
              <a:gd name="connsiteY16" fmla="*/ 7716149 h 8683171"/>
              <a:gd name="connsiteX17" fmla="*/ 0 w 5802015"/>
              <a:gd name="connsiteY17" fmla="*/ 7235976 h 8683171"/>
              <a:gd name="connsiteX18" fmla="*/ 0 w 5802015"/>
              <a:gd name="connsiteY18" fmla="*/ 5065183 h 8683171"/>
              <a:gd name="connsiteX19" fmla="*/ 0 w 5802015"/>
              <a:gd name="connsiteY19" fmla="*/ 5065183 h 8683171"/>
              <a:gd name="connsiteX20" fmla="*/ 0 w 5802015"/>
              <a:gd name="connsiteY20" fmla="*/ 967022 h 8683171"/>
              <a:gd name="connsiteX0" fmla="*/ 0 w 6605478"/>
              <a:gd name="connsiteY0" fmla="*/ 967022 h 8683171"/>
              <a:gd name="connsiteX1" fmla="*/ 967022 w 6605478"/>
              <a:gd name="connsiteY1" fmla="*/ 0 h 8683171"/>
              <a:gd name="connsiteX2" fmla="*/ 3384509 w 6605478"/>
              <a:gd name="connsiteY2" fmla="*/ 0 h 8683171"/>
              <a:gd name="connsiteX3" fmla="*/ 3384509 w 6605478"/>
              <a:gd name="connsiteY3" fmla="*/ 0 h 8683171"/>
              <a:gd name="connsiteX4" fmla="*/ 4835013 w 6605478"/>
              <a:gd name="connsiteY4" fmla="*/ 0 h 8683171"/>
              <a:gd name="connsiteX5" fmla="*/ 4834993 w 6605478"/>
              <a:gd name="connsiteY5" fmla="*/ 0 h 8683171"/>
              <a:gd name="connsiteX6" fmla="*/ 5802015 w 6605478"/>
              <a:gd name="connsiteY6" fmla="*/ 967022 h 8683171"/>
              <a:gd name="connsiteX7" fmla="*/ 5802015 w 6605478"/>
              <a:gd name="connsiteY7" fmla="*/ 5065183 h 8683171"/>
              <a:gd name="connsiteX8" fmla="*/ 6605478 w 6605478"/>
              <a:gd name="connsiteY8" fmla="*/ 5931561 h 8683171"/>
              <a:gd name="connsiteX9" fmla="*/ 5805518 w 6605478"/>
              <a:gd name="connsiteY9" fmla="*/ 5543810 h 8683171"/>
              <a:gd name="connsiteX10" fmla="*/ 5802015 w 6605478"/>
              <a:gd name="connsiteY10" fmla="*/ 7716149 h 8683171"/>
              <a:gd name="connsiteX11" fmla="*/ 4834993 w 6605478"/>
              <a:gd name="connsiteY11" fmla="*/ 8683171 h 8683171"/>
              <a:gd name="connsiteX12" fmla="*/ 4835013 w 6605478"/>
              <a:gd name="connsiteY12" fmla="*/ 8683171 h 8683171"/>
              <a:gd name="connsiteX13" fmla="*/ 3384509 w 6605478"/>
              <a:gd name="connsiteY13" fmla="*/ 8683171 h 8683171"/>
              <a:gd name="connsiteX14" fmla="*/ 3384509 w 6605478"/>
              <a:gd name="connsiteY14" fmla="*/ 8683171 h 8683171"/>
              <a:gd name="connsiteX15" fmla="*/ 967022 w 6605478"/>
              <a:gd name="connsiteY15" fmla="*/ 8683171 h 8683171"/>
              <a:gd name="connsiteX16" fmla="*/ 0 w 6605478"/>
              <a:gd name="connsiteY16" fmla="*/ 7716149 h 8683171"/>
              <a:gd name="connsiteX17" fmla="*/ 0 w 6605478"/>
              <a:gd name="connsiteY17" fmla="*/ 7235976 h 8683171"/>
              <a:gd name="connsiteX18" fmla="*/ 0 w 6605478"/>
              <a:gd name="connsiteY18" fmla="*/ 5065183 h 8683171"/>
              <a:gd name="connsiteX19" fmla="*/ 0 w 6605478"/>
              <a:gd name="connsiteY19" fmla="*/ 5065183 h 8683171"/>
              <a:gd name="connsiteX20" fmla="*/ 0 w 6605478"/>
              <a:gd name="connsiteY20" fmla="*/ 967022 h 8683171"/>
              <a:gd name="connsiteX0" fmla="*/ 0 w 6605478"/>
              <a:gd name="connsiteY0" fmla="*/ 967022 h 8683171"/>
              <a:gd name="connsiteX1" fmla="*/ 967022 w 6605478"/>
              <a:gd name="connsiteY1" fmla="*/ 0 h 8683171"/>
              <a:gd name="connsiteX2" fmla="*/ 3384509 w 6605478"/>
              <a:gd name="connsiteY2" fmla="*/ 0 h 8683171"/>
              <a:gd name="connsiteX3" fmla="*/ 3384509 w 6605478"/>
              <a:gd name="connsiteY3" fmla="*/ 0 h 8683171"/>
              <a:gd name="connsiteX4" fmla="*/ 4835013 w 6605478"/>
              <a:gd name="connsiteY4" fmla="*/ 0 h 8683171"/>
              <a:gd name="connsiteX5" fmla="*/ 4834993 w 6605478"/>
              <a:gd name="connsiteY5" fmla="*/ 0 h 8683171"/>
              <a:gd name="connsiteX6" fmla="*/ 5802015 w 6605478"/>
              <a:gd name="connsiteY6" fmla="*/ 967022 h 8683171"/>
              <a:gd name="connsiteX7" fmla="*/ 5837049 w 6605478"/>
              <a:gd name="connsiteY7" fmla="*/ 4014149 h 8683171"/>
              <a:gd name="connsiteX8" fmla="*/ 6605478 w 6605478"/>
              <a:gd name="connsiteY8" fmla="*/ 5931561 h 8683171"/>
              <a:gd name="connsiteX9" fmla="*/ 5805518 w 6605478"/>
              <a:gd name="connsiteY9" fmla="*/ 5543810 h 8683171"/>
              <a:gd name="connsiteX10" fmla="*/ 5802015 w 6605478"/>
              <a:gd name="connsiteY10" fmla="*/ 7716149 h 8683171"/>
              <a:gd name="connsiteX11" fmla="*/ 4834993 w 6605478"/>
              <a:gd name="connsiteY11" fmla="*/ 8683171 h 8683171"/>
              <a:gd name="connsiteX12" fmla="*/ 4835013 w 6605478"/>
              <a:gd name="connsiteY12" fmla="*/ 8683171 h 8683171"/>
              <a:gd name="connsiteX13" fmla="*/ 3384509 w 6605478"/>
              <a:gd name="connsiteY13" fmla="*/ 8683171 h 8683171"/>
              <a:gd name="connsiteX14" fmla="*/ 3384509 w 6605478"/>
              <a:gd name="connsiteY14" fmla="*/ 8683171 h 8683171"/>
              <a:gd name="connsiteX15" fmla="*/ 967022 w 6605478"/>
              <a:gd name="connsiteY15" fmla="*/ 8683171 h 8683171"/>
              <a:gd name="connsiteX16" fmla="*/ 0 w 6605478"/>
              <a:gd name="connsiteY16" fmla="*/ 7716149 h 8683171"/>
              <a:gd name="connsiteX17" fmla="*/ 0 w 6605478"/>
              <a:gd name="connsiteY17" fmla="*/ 7235976 h 8683171"/>
              <a:gd name="connsiteX18" fmla="*/ 0 w 6605478"/>
              <a:gd name="connsiteY18" fmla="*/ 5065183 h 8683171"/>
              <a:gd name="connsiteX19" fmla="*/ 0 w 6605478"/>
              <a:gd name="connsiteY19" fmla="*/ 5065183 h 8683171"/>
              <a:gd name="connsiteX20" fmla="*/ 0 w 6605478"/>
              <a:gd name="connsiteY20" fmla="*/ 967022 h 8683171"/>
              <a:gd name="connsiteX0" fmla="*/ 0 w 6605478"/>
              <a:gd name="connsiteY0" fmla="*/ 967022 h 8683171"/>
              <a:gd name="connsiteX1" fmla="*/ 967022 w 6605478"/>
              <a:gd name="connsiteY1" fmla="*/ 0 h 8683171"/>
              <a:gd name="connsiteX2" fmla="*/ 3384509 w 6605478"/>
              <a:gd name="connsiteY2" fmla="*/ 0 h 8683171"/>
              <a:gd name="connsiteX3" fmla="*/ 3384509 w 6605478"/>
              <a:gd name="connsiteY3" fmla="*/ 0 h 8683171"/>
              <a:gd name="connsiteX4" fmla="*/ 4835013 w 6605478"/>
              <a:gd name="connsiteY4" fmla="*/ 0 h 8683171"/>
              <a:gd name="connsiteX5" fmla="*/ 4834993 w 6605478"/>
              <a:gd name="connsiteY5" fmla="*/ 0 h 8683171"/>
              <a:gd name="connsiteX6" fmla="*/ 5802015 w 6605478"/>
              <a:gd name="connsiteY6" fmla="*/ 967022 h 8683171"/>
              <a:gd name="connsiteX7" fmla="*/ 5809022 w 6605478"/>
              <a:gd name="connsiteY7" fmla="*/ 3954591 h 8683171"/>
              <a:gd name="connsiteX8" fmla="*/ 6605478 w 6605478"/>
              <a:gd name="connsiteY8" fmla="*/ 5931561 h 8683171"/>
              <a:gd name="connsiteX9" fmla="*/ 5805518 w 6605478"/>
              <a:gd name="connsiteY9" fmla="*/ 5543810 h 8683171"/>
              <a:gd name="connsiteX10" fmla="*/ 5802015 w 6605478"/>
              <a:gd name="connsiteY10" fmla="*/ 7716149 h 8683171"/>
              <a:gd name="connsiteX11" fmla="*/ 4834993 w 6605478"/>
              <a:gd name="connsiteY11" fmla="*/ 8683171 h 8683171"/>
              <a:gd name="connsiteX12" fmla="*/ 4835013 w 6605478"/>
              <a:gd name="connsiteY12" fmla="*/ 8683171 h 8683171"/>
              <a:gd name="connsiteX13" fmla="*/ 3384509 w 6605478"/>
              <a:gd name="connsiteY13" fmla="*/ 8683171 h 8683171"/>
              <a:gd name="connsiteX14" fmla="*/ 3384509 w 6605478"/>
              <a:gd name="connsiteY14" fmla="*/ 8683171 h 8683171"/>
              <a:gd name="connsiteX15" fmla="*/ 967022 w 6605478"/>
              <a:gd name="connsiteY15" fmla="*/ 8683171 h 8683171"/>
              <a:gd name="connsiteX16" fmla="*/ 0 w 6605478"/>
              <a:gd name="connsiteY16" fmla="*/ 7716149 h 8683171"/>
              <a:gd name="connsiteX17" fmla="*/ 0 w 6605478"/>
              <a:gd name="connsiteY17" fmla="*/ 7235976 h 8683171"/>
              <a:gd name="connsiteX18" fmla="*/ 0 w 6605478"/>
              <a:gd name="connsiteY18" fmla="*/ 5065183 h 8683171"/>
              <a:gd name="connsiteX19" fmla="*/ 0 w 6605478"/>
              <a:gd name="connsiteY19" fmla="*/ 5065183 h 8683171"/>
              <a:gd name="connsiteX20" fmla="*/ 0 w 6605478"/>
              <a:gd name="connsiteY20" fmla="*/ 967022 h 8683171"/>
              <a:gd name="connsiteX0" fmla="*/ 0 w 6220099"/>
              <a:gd name="connsiteY0" fmla="*/ 967022 h 8683171"/>
              <a:gd name="connsiteX1" fmla="*/ 967022 w 6220099"/>
              <a:gd name="connsiteY1" fmla="*/ 0 h 8683171"/>
              <a:gd name="connsiteX2" fmla="*/ 3384509 w 6220099"/>
              <a:gd name="connsiteY2" fmla="*/ 0 h 8683171"/>
              <a:gd name="connsiteX3" fmla="*/ 3384509 w 6220099"/>
              <a:gd name="connsiteY3" fmla="*/ 0 h 8683171"/>
              <a:gd name="connsiteX4" fmla="*/ 4835013 w 6220099"/>
              <a:gd name="connsiteY4" fmla="*/ 0 h 8683171"/>
              <a:gd name="connsiteX5" fmla="*/ 4834993 w 6220099"/>
              <a:gd name="connsiteY5" fmla="*/ 0 h 8683171"/>
              <a:gd name="connsiteX6" fmla="*/ 5802015 w 6220099"/>
              <a:gd name="connsiteY6" fmla="*/ 967022 h 8683171"/>
              <a:gd name="connsiteX7" fmla="*/ 5809022 w 6220099"/>
              <a:gd name="connsiteY7" fmla="*/ 3954591 h 8683171"/>
              <a:gd name="connsiteX8" fmla="*/ 6220099 w 6220099"/>
              <a:gd name="connsiteY8" fmla="*/ 4323478 h 8683171"/>
              <a:gd name="connsiteX9" fmla="*/ 5805518 w 6220099"/>
              <a:gd name="connsiteY9" fmla="*/ 5543810 h 8683171"/>
              <a:gd name="connsiteX10" fmla="*/ 5802015 w 6220099"/>
              <a:gd name="connsiteY10" fmla="*/ 7716149 h 8683171"/>
              <a:gd name="connsiteX11" fmla="*/ 4834993 w 6220099"/>
              <a:gd name="connsiteY11" fmla="*/ 8683171 h 8683171"/>
              <a:gd name="connsiteX12" fmla="*/ 4835013 w 6220099"/>
              <a:gd name="connsiteY12" fmla="*/ 8683171 h 8683171"/>
              <a:gd name="connsiteX13" fmla="*/ 3384509 w 6220099"/>
              <a:gd name="connsiteY13" fmla="*/ 8683171 h 8683171"/>
              <a:gd name="connsiteX14" fmla="*/ 3384509 w 6220099"/>
              <a:gd name="connsiteY14" fmla="*/ 8683171 h 8683171"/>
              <a:gd name="connsiteX15" fmla="*/ 967022 w 6220099"/>
              <a:gd name="connsiteY15" fmla="*/ 8683171 h 8683171"/>
              <a:gd name="connsiteX16" fmla="*/ 0 w 6220099"/>
              <a:gd name="connsiteY16" fmla="*/ 7716149 h 8683171"/>
              <a:gd name="connsiteX17" fmla="*/ 0 w 6220099"/>
              <a:gd name="connsiteY17" fmla="*/ 7235976 h 8683171"/>
              <a:gd name="connsiteX18" fmla="*/ 0 w 6220099"/>
              <a:gd name="connsiteY18" fmla="*/ 5065183 h 8683171"/>
              <a:gd name="connsiteX19" fmla="*/ 0 w 6220099"/>
              <a:gd name="connsiteY19" fmla="*/ 5065183 h 8683171"/>
              <a:gd name="connsiteX20" fmla="*/ 0 w 6220099"/>
              <a:gd name="connsiteY20" fmla="*/ 967022 h 8683171"/>
              <a:gd name="connsiteX0" fmla="*/ 0 w 6220099"/>
              <a:gd name="connsiteY0" fmla="*/ 967022 h 8683171"/>
              <a:gd name="connsiteX1" fmla="*/ 967022 w 6220099"/>
              <a:gd name="connsiteY1" fmla="*/ 0 h 8683171"/>
              <a:gd name="connsiteX2" fmla="*/ 3384509 w 6220099"/>
              <a:gd name="connsiteY2" fmla="*/ 0 h 8683171"/>
              <a:gd name="connsiteX3" fmla="*/ 3384509 w 6220099"/>
              <a:gd name="connsiteY3" fmla="*/ 0 h 8683171"/>
              <a:gd name="connsiteX4" fmla="*/ 4835013 w 6220099"/>
              <a:gd name="connsiteY4" fmla="*/ 0 h 8683171"/>
              <a:gd name="connsiteX5" fmla="*/ 4834993 w 6220099"/>
              <a:gd name="connsiteY5" fmla="*/ 0 h 8683171"/>
              <a:gd name="connsiteX6" fmla="*/ 5802015 w 6220099"/>
              <a:gd name="connsiteY6" fmla="*/ 967022 h 8683171"/>
              <a:gd name="connsiteX7" fmla="*/ 5809022 w 6220099"/>
              <a:gd name="connsiteY7" fmla="*/ 3954591 h 8683171"/>
              <a:gd name="connsiteX8" fmla="*/ 6220099 w 6220099"/>
              <a:gd name="connsiteY8" fmla="*/ 4323478 h 8683171"/>
              <a:gd name="connsiteX9" fmla="*/ 5809021 w 6220099"/>
              <a:gd name="connsiteY9" fmla="*/ 4709989 h 8683171"/>
              <a:gd name="connsiteX10" fmla="*/ 5802015 w 6220099"/>
              <a:gd name="connsiteY10" fmla="*/ 7716149 h 8683171"/>
              <a:gd name="connsiteX11" fmla="*/ 4834993 w 6220099"/>
              <a:gd name="connsiteY11" fmla="*/ 8683171 h 8683171"/>
              <a:gd name="connsiteX12" fmla="*/ 4835013 w 6220099"/>
              <a:gd name="connsiteY12" fmla="*/ 8683171 h 8683171"/>
              <a:gd name="connsiteX13" fmla="*/ 3384509 w 6220099"/>
              <a:gd name="connsiteY13" fmla="*/ 8683171 h 8683171"/>
              <a:gd name="connsiteX14" fmla="*/ 3384509 w 6220099"/>
              <a:gd name="connsiteY14" fmla="*/ 8683171 h 8683171"/>
              <a:gd name="connsiteX15" fmla="*/ 967022 w 6220099"/>
              <a:gd name="connsiteY15" fmla="*/ 8683171 h 8683171"/>
              <a:gd name="connsiteX16" fmla="*/ 0 w 6220099"/>
              <a:gd name="connsiteY16" fmla="*/ 7716149 h 8683171"/>
              <a:gd name="connsiteX17" fmla="*/ 0 w 6220099"/>
              <a:gd name="connsiteY17" fmla="*/ 7235976 h 8683171"/>
              <a:gd name="connsiteX18" fmla="*/ 0 w 6220099"/>
              <a:gd name="connsiteY18" fmla="*/ 5065183 h 8683171"/>
              <a:gd name="connsiteX19" fmla="*/ 0 w 6220099"/>
              <a:gd name="connsiteY19" fmla="*/ 5065183 h 8683171"/>
              <a:gd name="connsiteX20" fmla="*/ 0 w 6220099"/>
              <a:gd name="connsiteY20" fmla="*/ 967022 h 8683171"/>
              <a:gd name="connsiteX0" fmla="*/ 0 w 6093975"/>
              <a:gd name="connsiteY0" fmla="*/ 967022 h 8683171"/>
              <a:gd name="connsiteX1" fmla="*/ 967022 w 6093975"/>
              <a:gd name="connsiteY1" fmla="*/ 0 h 8683171"/>
              <a:gd name="connsiteX2" fmla="*/ 3384509 w 6093975"/>
              <a:gd name="connsiteY2" fmla="*/ 0 h 8683171"/>
              <a:gd name="connsiteX3" fmla="*/ 3384509 w 6093975"/>
              <a:gd name="connsiteY3" fmla="*/ 0 h 8683171"/>
              <a:gd name="connsiteX4" fmla="*/ 4835013 w 6093975"/>
              <a:gd name="connsiteY4" fmla="*/ 0 h 8683171"/>
              <a:gd name="connsiteX5" fmla="*/ 4834993 w 6093975"/>
              <a:gd name="connsiteY5" fmla="*/ 0 h 8683171"/>
              <a:gd name="connsiteX6" fmla="*/ 5802015 w 6093975"/>
              <a:gd name="connsiteY6" fmla="*/ 967022 h 8683171"/>
              <a:gd name="connsiteX7" fmla="*/ 5809022 w 6093975"/>
              <a:gd name="connsiteY7" fmla="*/ 3954591 h 8683171"/>
              <a:gd name="connsiteX8" fmla="*/ 6093975 w 6093975"/>
              <a:gd name="connsiteY8" fmla="*/ 4337492 h 8683171"/>
              <a:gd name="connsiteX9" fmla="*/ 5809021 w 6093975"/>
              <a:gd name="connsiteY9" fmla="*/ 4709989 h 8683171"/>
              <a:gd name="connsiteX10" fmla="*/ 5802015 w 6093975"/>
              <a:gd name="connsiteY10" fmla="*/ 7716149 h 8683171"/>
              <a:gd name="connsiteX11" fmla="*/ 4834993 w 6093975"/>
              <a:gd name="connsiteY11" fmla="*/ 8683171 h 8683171"/>
              <a:gd name="connsiteX12" fmla="*/ 4835013 w 6093975"/>
              <a:gd name="connsiteY12" fmla="*/ 8683171 h 8683171"/>
              <a:gd name="connsiteX13" fmla="*/ 3384509 w 6093975"/>
              <a:gd name="connsiteY13" fmla="*/ 8683171 h 8683171"/>
              <a:gd name="connsiteX14" fmla="*/ 3384509 w 6093975"/>
              <a:gd name="connsiteY14" fmla="*/ 8683171 h 8683171"/>
              <a:gd name="connsiteX15" fmla="*/ 967022 w 6093975"/>
              <a:gd name="connsiteY15" fmla="*/ 8683171 h 8683171"/>
              <a:gd name="connsiteX16" fmla="*/ 0 w 6093975"/>
              <a:gd name="connsiteY16" fmla="*/ 7716149 h 8683171"/>
              <a:gd name="connsiteX17" fmla="*/ 0 w 6093975"/>
              <a:gd name="connsiteY17" fmla="*/ 7235976 h 8683171"/>
              <a:gd name="connsiteX18" fmla="*/ 0 w 6093975"/>
              <a:gd name="connsiteY18" fmla="*/ 5065183 h 8683171"/>
              <a:gd name="connsiteX19" fmla="*/ 0 w 6093975"/>
              <a:gd name="connsiteY19" fmla="*/ 5065183 h 8683171"/>
              <a:gd name="connsiteX20" fmla="*/ 0 w 6093975"/>
              <a:gd name="connsiteY20" fmla="*/ 967022 h 8683171"/>
              <a:gd name="connsiteX0" fmla="*/ 0 w 6110998"/>
              <a:gd name="connsiteY0" fmla="*/ 967022 h 8683171"/>
              <a:gd name="connsiteX1" fmla="*/ 967022 w 6110998"/>
              <a:gd name="connsiteY1" fmla="*/ 0 h 8683171"/>
              <a:gd name="connsiteX2" fmla="*/ 3384509 w 6110998"/>
              <a:gd name="connsiteY2" fmla="*/ 0 h 8683171"/>
              <a:gd name="connsiteX3" fmla="*/ 3384509 w 6110998"/>
              <a:gd name="connsiteY3" fmla="*/ 0 h 8683171"/>
              <a:gd name="connsiteX4" fmla="*/ 4835013 w 6110998"/>
              <a:gd name="connsiteY4" fmla="*/ 0 h 8683171"/>
              <a:gd name="connsiteX5" fmla="*/ 4834993 w 6110998"/>
              <a:gd name="connsiteY5" fmla="*/ 0 h 8683171"/>
              <a:gd name="connsiteX6" fmla="*/ 5802015 w 6110998"/>
              <a:gd name="connsiteY6" fmla="*/ 967022 h 8683171"/>
              <a:gd name="connsiteX7" fmla="*/ 5809022 w 6110998"/>
              <a:gd name="connsiteY7" fmla="*/ 3954591 h 8683171"/>
              <a:gd name="connsiteX8" fmla="*/ 6093975 w 6110998"/>
              <a:gd name="connsiteY8" fmla="*/ 4337492 h 8683171"/>
              <a:gd name="connsiteX9" fmla="*/ 5809021 w 6110998"/>
              <a:gd name="connsiteY9" fmla="*/ 4709989 h 8683171"/>
              <a:gd name="connsiteX10" fmla="*/ 5802015 w 6110998"/>
              <a:gd name="connsiteY10" fmla="*/ 7716149 h 8683171"/>
              <a:gd name="connsiteX11" fmla="*/ 4834993 w 6110998"/>
              <a:gd name="connsiteY11" fmla="*/ 8683171 h 8683171"/>
              <a:gd name="connsiteX12" fmla="*/ 4835013 w 6110998"/>
              <a:gd name="connsiteY12" fmla="*/ 8683171 h 8683171"/>
              <a:gd name="connsiteX13" fmla="*/ 3384509 w 6110998"/>
              <a:gd name="connsiteY13" fmla="*/ 8683171 h 8683171"/>
              <a:gd name="connsiteX14" fmla="*/ 3384509 w 6110998"/>
              <a:gd name="connsiteY14" fmla="*/ 8683171 h 8683171"/>
              <a:gd name="connsiteX15" fmla="*/ 967022 w 6110998"/>
              <a:gd name="connsiteY15" fmla="*/ 8683171 h 8683171"/>
              <a:gd name="connsiteX16" fmla="*/ 0 w 6110998"/>
              <a:gd name="connsiteY16" fmla="*/ 7716149 h 8683171"/>
              <a:gd name="connsiteX17" fmla="*/ 0 w 6110998"/>
              <a:gd name="connsiteY17" fmla="*/ 7235976 h 8683171"/>
              <a:gd name="connsiteX18" fmla="*/ 0 w 6110998"/>
              <a:gd name="connsiteY18" fmla="*/ 5065183 h 8683171"/>
              <a:gd name="connsiteX19" fmla="*/ 0 w 6110998"/>
              <a:gd name="connsiteY19" fmla="*/ 5065183 h 8683171"/>
              <a:gd name="connsiteX20" fmla="*/ 0 w 6110998"/>
              <a:gd name="connsiteY20" fmla="*/ 967022 h 8683171"/>
              <a:gd name="connsiteX0" fmla="*/ 0 w 6094876"/>
              <a:gd name="connsiteY0" fmla="*/ 967022 h 8683171"/>
              <a:gd name="connsiteX1" fmla="*/ 967022 w 6094876"/>
              <a:gd name="connsiteY1" fmla="*/ 0 h 8683171"/>
              <a:gd name="connsiteX2" fmla="*/ 3384509 w 6094876"/>
              <a:gd name="connsiteY2" fmla="*/ 0 h 8683171"/>
              <a:gd name="connsiteX3" fmla="*/ 3384509 w 6094876"/>
              <a:gd name="connsiteY3" fmla="*/ 0 h 8683171"/>
              <a:gd name="connsiteX4" fmla="*/ 4835013 w 6094876"/>
              <a:gd name="connsiteY4" fmla="*/ 0 h 8683171"/>
              <a:gd name="connsiteX5" fmla="*/ 4834993 w 6094876"/>
              <a:gd name="connsiteY5" fmla="*/ 0 h 8683171"/>
              <a:gd name="connsiteX6" fmla="*/ 5802015 w 6094876"/>
              <a:gd name="connsiteY6" fmla="*/ 967022 h 8683171"/>
              <a:gd name="connsiteX7" fmla="*/ 5809022 w 6094876"/>
              <a:gd name="connsiteY7" fmla="*/ 3954591 h 8683171"/>
              <a:gd name="connsiteX8" fmla="*/ 6093975 w 6094876"/>
              <a:gd name="connsiteY8" fmla="*/ 4337492 h 8683171"/>
              <a:gd name="connsiteX9" fmla="*/ 5809021 w 6094876"/>
              <a:gd name="connsiteY9" fmla="*/ 4709989 h 8683171"/>
              <a:gd name="connsiteX10" fmla="*/ 5802015 w 6094876"/>
              <a:gd name="connsiteY10" fmla="*/ 7716149 h 8683171"/>
              <a:gd name="connsiteX11" fmla="*/ 4834993 w 6094876"/>
              <a:gd name="connsiteY11" fmla="*/ 8683171 h 8683171"/>
              <a:gd name="connsiteX12" fmla="*/ 4835013 w 6094876"/>
              <a:gd name="connsiteY12" fmla="*/ 8683171 h 8683171"/>
              <a:gd name="connsiteX13" fmla="*/ 3384509 w 6094876"/>
              <a:gd name="connsiteY13" fmla="*/ 8683171 h 8683171"/>
              <a:gd name="connsiteX14" fmla="*/ 3384509 w 6094876"/>
              <a:gd name="connsiteY14" fmla="*/ 8683171 h 8683171"/>
              <a:gd name="connsiteX15" fmla="*/ 967022 w 6094876"/>
              <a:gd name="connsiteY15" fmla="*/ 8683171 h 8683171"/>
              <a:gd name="connsiteX16" fmla="*/ 0 w 6094876"/>
              <a:gd name="connsiteY16" fmla="*/ 7716149 h 8683171"/>
              <a:gd name="connsiteX17" fmla="*/ 0 w 6094876"/>
              <a:gd name="connsiteY17" fmla="*/ 7235976 h 8683171"/>
              <a:gd name="connsiteX18" fmla="*/ 0 w 6094876"/>
              <a:gd name="connsiteY18" fmla="*/ 5065183 h 8683171"/>
              <a:gd name="connsiteX19" fmla="*/ 0 w 6094876"/>
              <a:gd name="connsiteY19" fmla="*/ 5065183 h 8683171"/>
              <a:gd name="connsiteX20" fmla="*/ 0 w 6094876"/>
              <a:gd name="connsiteY20" fmla="*/ 967022 h 8683171"/>
              <a:gd name="connsiteX0" fmla="*/ 0 w 6094995"/>
              <a:gd name="connsiteY0" fmla="*/ 967022 h 8683171"/>
              <a:gd name="connsiteX1" fmla="*/ 967022 w 6094995"/>
              <a:gd name="connsiteY1" fmla="*/ 0 h 8683171"/>
              <a:gd name="connsiteX2" fmla="*/ 3384509 w 6094995"/>
              <a:gd name="connsiteY2" fmla="*/ 0 h 8683171"/>
              <a:gd name="connsiteX3" fmla="*/ 3384509 w 6094995"/>
              <a:gd name="connsiteY3" fmla="*/ 0 h 8683171"/>
              <a:gd name="connsiteX4" fmla="*/ 4835013 w 6094995"/>
              <a:gd name="connsiteY4" fmla="*/ 0 h 8683171"/>
              <a:gd name="connsiteX5" fmla="*/ 4834993 w 6094995"/>
              <a:gd name="connsiteY5" fmla="*/ 0 h 8683171"/>
              <a:gd name="connsiteX6" fmla="*/ 5802015 w 6094995"/>
              <a:gd name="connsiteY6" fmla="*/ 967022 h 8683171"/>
              <a:gd name="connsiteX7" fmla="*/ 5809022 w 6094995"/>
              <a:gd name="connsiteY7" fmla="*/ 3954591 h 8683171"/>
              <a:gd name="connsiteX8" fmla="*/ 6093975 w 6094995"/>
              <a:gd name="connsiteY8" fmla="*/ 4337492 h 8683171"/>
              <a:gd name="connsiteX9" fmla="*/ 5809021 w 6094995"/>
              <a:gd name="connsiteY9" fmla="*/ 4709989 h 8683171"/>
              <a:gd name="connsiteX10" fmla="*/ 5802015 w 6094995"/>
              <a:gd name="connsiteY10" fmla="*/ 7716149 h 8683171"/>
              <a:gd name="connsiteX11" fmla="*/ 4834993 w 6094995"/>
              <a:gd name="connsiteY11" fmla="*/ 8683171 h 8683171"/>
              <a:gd name="connsiteX12" fmla="*/ 4835013 w 6094995"/>
              <a:gd name="connsiteY12" fmla="*/ 8683171 h 8683171"/>
              <a:gd name="connsiteX13" fmla="*/ 3384509 w 6094995"/>
              <a:gd name="connsiteY13" fmla="*/ 8683171 h 8683171"/>
              <a:gd name="connsiteX14" fmla="*/ 3384509 w 6094995"/>
              <a:gd name="connsiteY14" fmla="*/ 8683171 h 8683171"/>
              <a:gd name="connsiteX15" fmla="*/ 967022 w 6094995"/>
              <a:gd name="connsiteY15" fmla="*/ 8683171 h 8683171"/>
              <a:gd name="connsiteX16" fmla="*/ 0 w 6094995"/>
              <a:gd name="connsiteY16" fmla="*/ 7716149 h 8683171"/>
              <a:gd name="connsiteX17" fmla="*/ 0 w 6094995"/>
              <a:gd name="connsiteY17" fmla="*/ 7235976 h 8683171"/>
              <a:gd name="connsiteX18" fmla="*/ 0 w 6094995"/>
              <a:gd name="connsiteY18" fmla="*/ 5065183 h 8683171"/>
              <a:gd name="connsiteX19" fmla="*/ 0 w 6094995"/>
              <a:gd name="connsiteY19" fmla="*/ 5065183 h 8683171"/>
              <a:gd name="connsiteX20" fmla="*/ 0 w 6094995"/>
              <a:gd name="connsiteY20" fmla="*/ 967022 h 8683171"/>
              <a:gd name="connsiteX0" fmla="*/ 0 w 6094995"/>
              <a:gd name="connsiteY0" fmla="*/ 967022 h 8683171"/>
              <a:gd name="connsiteX1" fmla="*/ 967022 w 6094995"/>
              <a:gd name="connsiteY1" fmla="*/ 0 h 8683171"/>
              <a:gd name="connsiteX2" fmla="*/ 3384509 w 6094995"/>
              <a:gd name="connsiteY2" fmla="*/ 0 h 8683171"/>
              <a:gd name="connsiteX3" fmla="*/ 3384509 w 6094995"/>
              <a:gd name="connsiteY3" fmla="*/ 0 h 8683171"/>
              <a:gd name="connsiteX4" fmla="*/ 4835013 w 6094995"/>
              <a:gd name="connsiteY4" fmla="*/ 0 h 8683171"/>
              <a:gd name="connsiteX5" fmla="*/ 4834993 w 6094995"/>
              <a:gd name="connsiteY5" fmla="*/ 0 h 8683171"/>
              <a:gd name="connsiteX6" fmla="*/ 5802015 w 6094995"/>
              <a:gd name="connsiteY6" fmla="*/ 967022 h 8683171"/>
              <a:gd name="connsiteX7" fmla="*/ 5809022 w 6094995"/>
              <a:gd name="connsiteY7" fmla="*/ 3954591 h 8683171"/>
              <a:gd name="connsiteX8" fmla="*/ 6093975 w 6094995"/>
              <a:gd name="connsiteY8" fmla="*/ 4337492 h 8683171"/>
              <a:gd name="connsiteX9" fmla="*/ 5809021 w 6094995"/>
              <a:gd name="connsiteY9" fmla="*/ 4709989 h 8683171"/>
              <a:gd name="connsiteX10" fmla="*/ 5802015 w 6094995"/>
              <a:gd name="connsiteY10" fmla="*/ 7716149 h 8683171"/>
              <a:gd name="connsiteX11" fmla="*/ 4834993 w 6094995"/>
              <a:gd name="connsiteY11" fmla="*/ 8683171 h 8683171"/>
              <a:gd name="connsiteX12" fmla="*/ 4835013 w 6094995"/>
              <a:gd name="connsiteY12" fmla="*/ 8683171 h 8683171"/>
              <a:gd name="connsiteX13" fmla="*/ 3384509 w 6094995"/>
              <a:gd name="connsiteY13" fmla="*/ 8683171 h 8683171"/>
              <a:gd name="connsiteX14" fmla="*/ 3384509 w 6094995"/>
              <a:gd name="connsiteY14" fmla="*/ 8683171 h 8683171"/>
              <a:gd name="connsiteX15" fmla="*/ 967022 w 6094995"/>
              <a:gd name="connsiteY15" fmla="*/ 8683171 h 8683171"/>
              <a:gd name="connsiteX16" fmla="*/ 0 w 6094995"/>
              <a:gd name="connsiteY16" fmla="*/ 7716149 h 8683171"/>
              <a:gd name="connsiteX17" fmla="*/ 0 w 6094995"/>
              <a:gd name="connsiteY17" fmla="*/ 7235976 h 8683171"/>
              <a:gd name="connsiteX18" fmla="*/ 0 w 6094995"/>
              <a:gd name="connsiteY18" fmla="*/ 5065183 h 8683171"/>
              <a:gd name="connsiteX19" fmla="*/ 0 w 6094995"/>
              <a:gd name="connsiteY19" fmla="*/ 5065183 h 8683171"/>
              <a:gd name="connsiteX20" fmla="*/ 0 w 6094995"/>
              <a:gd name="connsiteY20" fmla="*/ 967022 h 8683171"/>
              <a:gd name="connsiteX0" fmla="*/ 0 w 6094028"/>
              <a:gd name="connsiteY0" fmla="*/ 967022 h 8683171"/>
              <a:gd name="connsiteX1" fmla="*/ 967022 w 6094028"/>
              <a:gd name="connsiteY1" fmla="*/ 0 h 8683171"/>
              <a:gd name="connsiteX2" fmla="*/ 3384509 w 6094028"/>
              <a:gd name="connsiteY2" fmla="*/ 0 h 8683171"/>
              <a:gd name="connsiteX3" fmla="*/ 3384509 w 6094028"/>
              <a:gd name="connsiteY3" fmla="*/ 0 h 8683171"/>
              <a:gd name="connsiteX4" fmla="*/ 4835013 w 6094028"/>
              <a:gd name="connsiteY4" fmla="*/ 0 h 8683171"/>
              <a:gd name="connsiteX5" fmla="*/ 4834993 w 6094028"/>
              <a:gd name="connsiteY5" fmla="*/ 0 h 8683171"/>
              <a:gd name="connsiteX6" fmla="*/ 5802015 w 6094028"/>
              <a:gd name="connsiteY6" fmla="*/ 967022 h 8683171"/>
              <a:gd name="connsiteX7" fmla="*/ 5809022 w 6094028"/>
              <a:gd name="connsiteY7" fmla="*/ 3954591 h 8683171"/>
              <a:gd name="connsiteX8" fmla="*/ 6093975 w 6094028"/>
              <a:gd name="connsiteY8" fmla="*/ 4337492 h 8683171"/>
              <a:gd name="connsiteX9" fmla="*/ 5809021 w 6094028"/>
              <a:gd name="connsiteY9" fmla="*/ 4709989 h 8683171"/>
              <a:gd name="connsiteX10" fmla="*/ 5802015 w 6094028"/>
              <a:gd name="connsiteY10" fmla="*/ 7716149 h 8683171"/>
              <a:gd name="connsiteX11" fmla="*/ 4834993 w 6094028"/>
              <a:gd name="connsiteY11" fmla="*/ 8683171 h 8683171"/>
              <a:gd name="connsiteX12" fmla="*/ 4835013 w 6094028"/>
              <a:gd name="connsiteY12" fmla="*/ 8683171 h 8683171"/>
              <a:gd name="connsiteX13" fmla="*/ 3384509 w 6094028"/>
              <a:gd name="connsiteY13" fmla="*/ 8683171 h 8683171"/>
              <a:gd name="connsiteX14" fmla="*/ 3384509 w 6094028"/>
              <a:gd name="connsiteY14" fmla="*/ 8683171 h 8683171"/>
              <a:gd name="connsiteX15" fmla="*/ 967022 w 6094028"/>
              <a:gd name="connsiteY15" fmla="*/ 8683171 h 8683171"/>
              <a:gd name="connsiteX16" fmla="*/ 0 w 6094028"/>
              <a:gd name="connsiteY16" fmla="*/ 7716149 h 8683171"/>
              <a:gd name="connsiteX17" fmla="*/ 0 w 6094028"/>
              <a:gd name="connsiteY17" fmla="*/ 7235976 h 8683171"/>
              <a:gd name="connsiteX18" fmla="*/ 0 w 6094028"/>
              <a:gd name="connsiteY18" fmla="*/ 5065183 h 8683171"/>
              <a:gd name="connsiteX19" fmla="*/ 0 w 6094028"/>
              <a:gd name="connsiteY19" fmla="*/ 5065183 h 8683171"/>
              <a:gd name="connsiteX20" fmla="*/ 0 w 6094028"/>
              <a:gd name="connsiteY20" fmla="*/ 967022 h 8683171"/>
              <a:gd name="connsiteX0" fmla="*/ 0 w 6094028"/>
              <a:gd name="connsiteY0" fmla="*/ 967022 h 8683171"/>
              <a:gd name="connsiteX1" fmla="*/ 967022 w 6094028"/>
              <a:gd name="connsiteY1" fmla="*/ 0 h 8683171"/>
              <a:gd name="connsiteX2" fmla="*/ 3384509 w 6094028"/>
              <a:gd name="connsiteY2" fmla="*/ 0 h 8683171"/>
              <a:gd name="connsiteX3" fmla="*/ 3384509 w 6094028"/>
              <a:gd name="connsiteY3" fmla="*/ 0 h 8683171"/>
              <a:gd name="connsiteX4" fmla="*/ 4835013 w 6094028"/>
              <a:gd name="connsiteY4" fmla="*/ 0 h 8683171"/>
              <a:gd name="connsiteX5" fmla="*/ 4834993 w 6094028"/>
              <a:gd name="connsiteY5" fmla="*/ 0 h 8683171"/>
              <a:gd name="connsiteX6" fmla="*/ 5802015 w 6094028"/>
              <a:gd name="connsiteY6" fmla="*/ 967022 h 8683171"/>
              <a:gd name="connsiteX7" fmla="*/ 5809022 w 6094028"/>
              <a:gd name="connsiteY7" fmla="*/ 3954591 h 8683171"/>
              <a:gd name="connsiteX8" fmla="*/ 6093975 w 6094028"/>
              <a:gd name="connsiteY8" fmla="*/ 4337492 h 8683171"/>
              <a:gd name="connsiteX9" fmla="*/ 5809021 w 6094028"/>
              <a:gd name="connsiteY9" fmla="*/ 4709989 h 8683171"/>
              <a:gd name="connsiteX10" fmla="*/ 5802015 w 6094028"/>
              <a:gd name="connsiteY10" fmla="*/ 7716149 h 8683171"/>
              <a:gd name="connsiteX11" fmla="*/ 4834993 w 6094028"/>
              <a:gd name="connsiteY11" fmla="*/ 8683171 h 8683171"/>
              <a:gd name="connsiteX12" fmla="*/ 4835013 w 6094028"/>
              <a:gd name="connsiteY12" fmla="*/ 8683171 h 8683171"/>
              <a:gd name="connsiteX13" fmla="*/ 3384509 w 6094028"/>
              <a:gd name="connsiteY13" fmla="*/ 8683171 h 8683171"/>
              <a:gd name="connsiteX14" fmla="*/ 3384509 w 6094028"/>
              <a:gd name="connsiteY14" fmla="*/ 8683171 h 8683171"/>
              <a:gd name="connsiteX15" fmla="*/ 967022 w 6094028"/>
              <a:gd name="connsiteY15" fmla="*/ 8683171 h 8683171"/>
              <a:gd name="connsiteX16" fmla="*/ 0 w 6094028"/>
              <a:gd name="connsiteY16" fmla="*/ 7716149 h 8683171"/>
              <a:gd name="connsiteX17" fmla="*/ 0 w 6094028"/>
              <a:gd name="connsiteY17" fmla="*/ 7235976 h 8683171"/>
              <a:gd name="connsiteX18" fmla="*/ 0 w 6094028"/>
              <a:gd name="connsiteY18" fmla="*/ 5065183 h 8683171"/>
              <a:gd name="connsiteX19" fmla="*/ 0 w 6094028"/>
              <a:gd name="connsiteY19" fmla="*/ 5065183 h 8683171"/>
              <a:gd name="connsiteX20" fmla="*/ 0 w 6094028"/>
              <a:gd name="connsiteY20" fmla="*/ 967022 h 8683171"/>
              <a:gd name="connsiteX0" fmla="*/ 0 w 6094029"/>
              <a:gd name="connsiteY0" fmla="*/ 967022 h 8683171"/>
              <a:gd name="connsiteX1" fmla="*/ 967022 w 6094029"/>
              <a:gd name="connsiteY1" fmla="*/ 0 h 8683171"/>
              <a:gd name="connsiteX2" fmla="*/ 3384509 w 6094029"/>
              <a:gd name="connsiteY2" fmla="*/ 0 h 8683171"/>
              <a:gd name="connsiteX3" fmla="*/ 3384509 w 6094029"/>
              <a:gd name="connsiteY3" fmla="*/ 0 h 8683171"/>
              <a:gd name="connsiteX4" fmla="*/ 4835013 w 6094029"/>
              <a:gd name="connsiteY4" fmla="*/ 0 h 8683171"/>
              <a:gd name="connsiteX5" fmla="*/ 4834993 w 6094029"/>
              <a:gd name="connsiteY5" fmla="*/ 0 h 8683171"/>
              <a:gd name="connsiteX6" fmla="*/ 5802015 w 6094029"/>
              <a:gd name="connsiteY6" fmla="*/ 967022 h 8683171"/>
              <a:gd name="connsiteX7" fmla="*/ 5809022 w 6094029"/>
              <a:gd name="connsiteY7" fmla="*/ 3954591 h 8683171"/>
              <a:gd name="connsiteX8" fmla="*/ 6093975 w 6094029"/>
              <a:gd name="connsiteY8" fmla="*/ 4337492 h 8683171"/>
              <a:gd name="connsiteX9" fmla="*/ 5809021 w 6094029"/>
              <a:gd name="connsiteY9" fmla="*/ 4709989 h 8683171"/>
              <a:gd name="connsiteX10" fmla="*/ 5802015 w 6094029"/>
              <a:gd name="connsiteY10" fmla="*/ 7716149 h 8683171"/>
              <a:gd name="connsiteX11" fmla="*/ 4834993 w 6094029"/>
              <a:gd name="connsiteY11" fmla="*/ 8683171 h 8683171"/>
              <a:gd name="connsiteX12" fmla="*/ 4835013 w 6094029"/>
              <a:gd name="connsiteY12" fmla="*/ 8683171 h 8683171"/>
              <a:gd name="connsiteX13" fmla="*/ 3384509 w 6094029"/>
              <a:gd name="connsiteY13" fmla="*/ 8683171 h 8683171"/>
              <a:gd name="connsiteX14" fmla="*/ 3384509 w 6094029"/>
              <a:gd name="connsiteY14" fmla="*/ 8683171 h 8683171"/>
              <a:gd name="connsiteX15" fmla="*/ 967022 w 6094029"/>
              <a:gd name="connsiteY15" fmla="*/ 8683171 h 8683171"/>
              <a:gd name="connsiteX16" fmla="*/ 0 w 6094029"/>
              <a:gd name="connsiteY16" fmla="*/ 7716149 h 8683171"/>
              <a:gd name="connsiteX17" fmla="*/ 0 w 6094029"/>
              <a:gd name="connsiteY17" fmla="*/ 7235976 h 8683171"/>
              <a:gd name="connsiteX18" fmla="*/ 0 w 6094029"/>
              <a:gd name="connsiteY18" fmla="*/ 5065183 h 8683171"/>
              <a:gd name="connsiteX19" fmla="*/ 0 w 6094029"/>
              <a:gd name="connsiteY19" fmla="*/ 5065183 h 8683171"/>
              <a:gd name="connsiteX20" fmla="*/ 0 w 6094029"/>
              <a:gd name="connsiteY20" fmla="*/ 967022 h 8683171"/>
              <a:gd name="connsiteX0" fmla="*/ 0 w 6094029"/>
              <a:gd name="connsiteY0" fmla="*/ 967022 h 8683171"/>
              <a:gd name="connsiteX1" fmla="*/ 967022 w 6094029"/>
              <a:gd name="connsiteY1" fmla="*/ 0 h 8683171"/>
              <a:gd name="connsiteX2" fmla="*/ 3384509 w 6094029"/>
              <a:gd name="connsiteY2" fmla="*/ 0 h 8683171"/>
              <a:gd name="connsiteX3" fmla="*/ 3384509 w 6094029"/>
              <a:gd name="connsiteY3" fmla="*/ 0 h 8683171"/>
              <a:gd name="connsiteX4" fmla="*/ 4835013 w 6094029"/>
              <a:gd name="connsiteY4" fmla="*/ 0 h 8683171"/>
              <a:gd name="connsiteX5" fmla="*/ 4834993 w 6094029"/>
              <a:gd name="connsiteY5" fmla="*/ 0 h 8683171"/>
              <a:gd name="connsiteX6" fmla="*/ 5802015 w 6094029"/>
              <a:gd name="connsiteY6" fmla="*/ 967022 h 8683171"/>
              <a:gd name="connsiteX7" fmla="*/ 5809022 w 6094029"/>
              <a:gd name="connsiteY7" fmla="*/ 3954591 h 8683171"/>
              <a:gd name="connsiteX8" fmla="*/ 6093975 w 6094029"/>
              <a:gd name="connsiteY8" fmla="*/ 4337492 h 8683171"/>
              <a:gd name="connsiteX9" fmla="*/ 5809021 w 6094029"/>
              <a:gd name="connsiteY9" fmla="*/ 4709989 h 8683171"/>
              <a:gd name="connsiteX10" fmla="*/ 5802015 w 6094029"/>
              <a:gd name="connsiteY10" fmla="*/ 7716149 h 8683171"/>
              <a:gd name="connsiteX11" fmla="*/ 4834993 w 6094029"/>
              <a:gd name="connsiteY11" fmla="*/ 8683171 h 8683171"/>
              <a:gd name="connsiteX12" fmla="*/ 4835013 w 6094029"/>
              <a:gd name="connsiteY12" fmla="*/ 8683171 h 8683171"/>
              <a:gd name="connsiteX13" fmla="*/ 3384509 w 6094029"/>
              <a:gd name="connsiteY13" fmla="*/ 8683171 h 8683171"/>
              <a:gd name="connsiteX14" fmla="*/ 3384509 w 6094029"/>
              <a:gd name="connsiteY14" fmla="*/ 8683171 h 8683171"/>
              <a:gd name="connsiteX15" fmla="*/ 967022 w 6094029"/>
              <a:gd name="connsiteY15" fmla="*/ 8683171 h 8683171"/>
              <a:gd name="connsiteX16" fmla="*/ 0 w 6094029"/>
              <a:gd name="connsiteY16" fmla="*/ 7716149 h 8683171"/>
              <a:gd name="connsiteX17" fmla="*/ 0 w 6094029"/>
              <a:gd name="connsiteY17" fmla="*/ 7235976 h 8683171"/>
              <a:gd name="connsiteX18" fmla="*/ 0 w 6094029"/>
              <a:gd name="connsiteY18" fmla="*/ 5065183 h 8683171"/>
              <a:gd name="connsiteX19" fmla="*/ 0 w 6094029"/>
              <a:gd name="connsiteY19" fmla="*/ 5065183 h 8683171"/>
              <a:gd name="connsiteX20" fmla="*/ 0 w 6094029"/>
              <a:gd name="connsiteY20" fmla="*/ 967022 h 8683171"/>
              <a:gd name="connsiteX0" fmla="*/ 0 w 6094024"/>
              <a:gd name="connsiteY0" fmla="*/ 967022 h 8683171"/>
              <a:gd name="connsiteX1" fmla="*/ 967022 w 6094024"/>
              <a:gd name="connsiteY1" fmla="*/ 0 h 8683171"/>
              <a:gd name="connsiteX2" fmla="*/ 3384509 w 6094024"/>
              <a:gd name="connsiteY2" fmla="*/ 0 h 8683171"/>
              <a:gd name="connsiteX3" fmla="*/ 3384509 w 6094024"/>
              <a:gd name="connsiteY3" fmla="*/ 0 h 8683171"/>
              <a:gd name="connsiteX4" fmla="*/ 4835013 w 6094024"/>
              <a:gd name="connsiteY4" fmla="*/ 0 h 8683171"/>
              <a:gd name="connsiteX5" fmla="*/ 4834993 w 6094024"/>
              <a:gd name="connsiteY5" fmla="*/ 0 h 8683171"/>
              <a:gd name="connsiteX6" fmla="*/ 5802015 w 6094024"/>
              <a:gd name="connsiteY6" fmla="*/ 967022 h 8683171"/>
              <a:gd name="connsiteX7" fmla="*/ 5809022 w 6094024"/>
              <a:gd name="connsiteY7" fmla="*/ 3954591 h 8683171"/>
              <a:gd name="connsiteX8" fmla="*/ 6093975 w 6094024"/>
              <a:gd name="connsiteY8" fmla="*/ 4337492 h 8683171"/>
              <a:gd name="connsiteX9" fmla="*/ 5809021 w 6094024"/>
              <a:gd name="connsiteY9" fmla="*/ 4709989 h 8683171"/>
              <a:gd name="connsiteX10" fmla="*/ 5802015 w 6094024"/>
              <a:gd name="connsiteY10" fmla="*/ 7716149 h 8683171"/>
              <a:gd name="connsiteX11" fmla="*/ 4834993 w 6094024"/>
              <a:gd name="connsiteY11" fmla="*/ 8683171 h 8683171"/>
              <a:gd name="connsiteX12" fmla="*/ 4835013 w 6094024"/>
              <a:gd name="connsiteY12" fmla="*/ 8683171 h 8683171"/>
              <a:gd name="connsiteX13" fmla="*/ 3384509 w 6094024"/>
              <a:gd name="connsiteY13" fmla="*/ 8683171 h 8683171"/>
              <a:gd name="connsiteX14" fmla="*/ 3384509 w 6094024"/>
              <a:gd name="connsiteY14" fmla="*/ 8683171 h 8683171"/>
              <a:gd name="connsiteX15" fmla="*/ 967022 w 6094024"/>
              <a:gd name="connsiteY15" fmla="*/ 8683171 h 8683171"/>
              <a:gd name="connsiteX16" fmla="*/ 0 w 6094024"/>
              <a:gd name="connsiteY16" fmla="*/ 7716149 h 8683171"/>
              <a:gd name="connsiteX17" fmla="*/ 0 w 6094024"/>
              <a:gd name="connsiteY17" fmla="*/ 7235976 h 8683171"/>
              <a:gd name="connsiteX18" fmla="*/ 0 w 6094024"/>
              <a:gd name="connsiteY18" fmla="*/ 5065183 h 8683171"/>
              <a:gd name="connsiteX19" fmla="*/ 0 w 6094024"/>
              <a:gd name="connsiteY19" fmla="*/ 5065183 h 8683171"/>
              <a:gd name="connsiteX20" fmla="*/ 0 w 6094024"/>
              <a:gd name="connsiteY20" fmla="*/ 967022 h 868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94024" h="8683171">
                <a:moveTo>
                  <a:pt x="0" y="967022"/>
                </a:moveTo>
                <a:cubicBezTo>
                  <a:pt x="0" y="432950"/>
                  <a:pt x="432950" y="0"/>
                  <a:pt x="967022" y="0"/>
                </a:cubicBezTo>
                <a:lnTo>
                  <a:pt x="3384509" y="0"/>
                </a:lnTo>
                <a:lnTo>
                  <a:pt x="3384509" y="0"/>
                </a:lnTo>
                <a:lnTo>
                  <a:pt x="4835013" y="0"/>
                </a:lnTo>
                <a:lnTo>
                  <a:pt x="4834993" y="0"/>
                </a:lnTo>
                <a:cubicBezTo>
                  <a:pt x="5369065" y="0"/>
                  <a:pt x="5802015" y="432950"/>
                  <a:pt x="5802015" y="967022"/>
                </a:cubicBezTo>
                <a:cubicBezTo>
                  <a:pt x="5804351" y="1962878"/>
                  <a:pt x="5806686" y="2958735"/>
                  <a:pt x="5809022" y="3954591"/>
                </a:cubicBezTo>
                <a:cubicBezTo>
                  <a:pt x="5844449" y="4197839"/>
                  <a:pt x="6090081" y="4339486"/>
                  <a:pt x="6093975" y="4337492"/>
                </a:cubicBezTo>
                <a:cubicBezTo>
                  <a:pt x="6097869" y="4335498"/>
                  <a:pt x="5871694" y="4406134"/>
                  <a:pt x="5809021" y="4709989"/>
                </a:cubicBezTo>
                <a:cubicBezTo>
                  <a:pt x="5809021" y="4870047"/>
                  <a:pt x="5802015" y="7556091"/>
                  <a:pt x="5802015" y="7716149"/>
                </a:cubicBezTo>
                <a:cubicBezTo>
                  <a:pt x="5802015" y="8250221"/>
                  <a:pt x="5369065" y="8683171"/>
                  <a:pt x="4834993" y="8683171"/>
                </a:cubicBezTo>
                <a:lnTo>
                  <a:pt x="4835013" y="8683171"/>
                </a:lnTo>
                <a:lnTo>
                  <a:pt x="3384509" y="8683171"/>
                </a:lnTo>
                <a:lnTo>
                  <a:pt x="3384509" y="8683171"/>
                </a:lnTo>
                <a:lnTo>
                  <a:pt x="967022" y="8683171"/>
                </a:lnTo>
                <a:cubicBezTo>
                  <a:pt x="432950" y="8683171"/>
                  <a:pt x="0" y="8250221"/>
                  <a:pt x="0" y="7716149"/>
                </a:cubicBezTo>
                <a:lnTo>
                  <a:pt x="0" y="7235976"/>
                </a:lnTo>
                <a:lnTo>
                  <a:pt x="0" y="5065183"/>
                </a:lnTo>
                <a:lnTo>
                  <a:pt x="0" y="5065183"/>
                </a:lnTo>
                <a:lnTo>
                  <a:pt x="0" y="967022"/>
                </a:lnTo>
                <a:close/>
              </a:path>
            </a:pathLst>
          </a:custGeom>
        </p:spPr>
        <p:txBody>
          <a:bodyPr rtlCol="0">
            <a:normAutofit/>
          </a:bodyPr>
          <a:lstStyle>
            <a:lvl1pPr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5943716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Slide9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3"/>
          <p:cNvSpPr>
            <a:spLocks noGrp="1"/>
          </p:cNvSpPr>
          <p:nvPr>
            <p:ph type="pic" sz="quarter" idx="10"/>
          </p:nvPr>
        </p:nvSpPr>
        <p:spPr>
          <a:xfrm>
            <a:off x="1737859" y="4857306"/>
            <a:ext cx="8708571" cy="1346188"/>
          </a:xfrm>
          <a:custGeom>
            <a:avLst/>
            <a:gdLst>
              <a:gd name="connsiteX0" fmla="*/ 0 w 8708571"/>
              <a:gd name="connsiteY0" fmla="*/ 177224 h 1063323"/>
              <a:gd name="connsiteX1" fmla="*/ 177224 w 8708571"/>
              <a:gd name="connsiteY1" fmla="*/ 0 h 1063323"/>
              <a:gd name="connsiteX2" fmla="*/ 1451429 w 8708571"/>
              <a:gd name="connsiteY2" fmla="*/ 0 h 1063323"/>
              <a:gd name="connsiteX3" fmla="*/ 3542211 w 8708571"/>
              <a:gd name="connsiteY3" fmla="*/ -532448 h 1063323"/>
              <a:gd name="connsiteX4" fmla="*/ 3628571 w 8708571"/>
              <a:gd name="connsiteY4" fmla="*/ 0 h 1063323"/>
              <a:gd name="connsiteX5" fmla="*/ 8531347 w 8708571"/>
              <a:gd name="connsiteY5" fmla="*/ 0 h 1063323"/>
              <a:gd name="connsiteX6" fmla="*/ 8708571 w 8708571"/>
              <a:gd name="connsiteY6" fmla="*/ 177224 h 1063323"/>
              <a:gd name="connsiteX7" fmla="*/ 8708571 w 8708571"/>
              <a:gd name="connsiteY7" fmla="*/ 177221 h 1063323"/>
              <a:gd name="connsiteX8" fmla="*/ 8708571 w 8708571"/>
              <a:gd name="connsiteY8" fmla="*/ 177221 h 1063323"/>
              <a:gd name="connsiteX9" fmla="*/ 8708571 w 8708571"/>
              <a:gd name="connsiteY9" fmla="*/ 443051 h 1063323"/>
              <a:gd name="connsiteX10" fmla="*/ 8708571 w 8708571"/>
              <a:gd name="connsiteY10" fmla="*/ 886099 h 1063323"/>
              <a:gd name="connsiteX11" fmla="*/ 8531347 w 8708571"/>
              <a:gd name="connsiteY11" fmla="*/ 1063323 h 1063323"/>
              <a:gd name="connsiteX12" fmla="*/ 3628571 w 8708571"/>
              <a:gd name="connsiteY12" fmla="*/ 1063323 h 1063323"/>
              <a:gd name="connsiteX13" fmla="*/ 1451429 w 8708571"/>
              <a:gd name="connsiteY13" fmla="*/ 1063323 h 1063323"/>
              <a:gd name="connsiteX14" fmla="*/ 1451429 w 8708571"/>
              <a:gd name="connsiteY14" fmla="*/ 1063323 h 1063323"/>
              <a:gd name="connsiteX15" fmla="*/ 177224 w 8708571"/>
              <a:gd name="connsiteY15" fmla="*/ 1063323 h 1063323"/>
              <a:gd name="connsiteX16" fmla="*/ 0 w 8708571"/>
              <a:gd name="connsiteY16" fmla="*/ 886099 h 1063323"/>
              <a:gd name="connsiteX17" fmla="*/ 0 w 8708571"/>
              <a:gd name="connsiteY17" fmla="*/ 443051 h 1063323"/>
              <a:gd name="connsiteX18" fmla="*/ 0 w 8708571"/>
              <a:gd name="connsiteY18" fmla="*/ 177221 h 1063323"/>
              <a:gd name="connsiteX19" fmla="*/ 0 w 8708571"/>
              <a:gd name="connsiteY19" fmla="*/ 177221 h 1063323"/>
              <a:gd name="connsiteX20" fmla="*/ 0 w 8708571"/>
              <a:gd name="connsiteY20" fmla="*/ 177224 h 1063323"/>
              <a:gd name="connsiteX0" fmla="*/ 0 w 8708571"/>
              <a:gd name="connsiteY0" fmla="*/ 709672 h 1595771"/>
              <a:gd name="connsiteX1" fmla="*/ 177224 w 8708571"/>
              <a:gd name="connsiteY1" fmla="*/ 532448 h 1595771"/>
              <a:gd name="connsiteX2" fmla="*/ 1451429 w 8708571"/>
              <a:gd name="connsiteY2" fmla="*/ 532448 h 1595771"/>
              <a:gd name="connsiteX3" fmla="*/ 3542211 w 8708571"/>
              <a:gd name="connsiteY3" fmla="*/ 0 h 1595771"/>
              <a:gd name="connsiteX4" fmla="*/ 4738320 w 8708571"/>
              <a:gd name="connsiteY4" fmla="*/ 532448 h 1595771"/>
              <a:gd name="connsiteX5" fmla="*/ 8531347 w 8708571"/>
              <a:gd name="connsiteY5" fmla="*/ 532448 h 1595771"/>
              <a:gd name="connsiteX6" fmla="*/ 8708571 w 8708571"/>
              <a:gd name="connsiteY6" fmla="*/ 709672 h 1595771"/>
              <a:gd name="connsiteX7" fmla="*/ 8708571 w 8708571"/>
              <a:gd name="connsiteY7" fmla="*/ 709669 h 1595771"/>
              <a:gd name="connsiteX8" fmla="*/ 8708571 w 8708571"/>
              <a:gd name="connsiteY8" fmla="*/ 709669 h 1595771"/>
              <a:gd name="connsiteX9" fmla="*/ 8708571 w 8708571"/>
              <a:gd name="connsiteY9" fmla="*/ 975499 h 1595771"/>
              <a:gd name="connsiteX10" fmla="*/ 8708571 w 8708571"/>
              <a:gd name="connsiteY10" fmla="*/ 1418547 h 1595771"/>
              <a:gd name="connsiteX11" fmla="*/ 8531347 w 8708571"/>
              <a:gd name="connsiteY11" fmla="*/ 1595771 h 1595771"/>
              <a:gd name="connsiteX12" fmla="*/ 3628571 w 8708571"/>
              <a:gd name="connsiteY12" fmla="*/ 1595771 h 1595771"/>
              <a:gd name="connsiteX13" fmla="*/ 1451429 w 8708571"/>
              <a:gd name="connsiteY13" fmla="*/ 1595771 h 1595771"/>
              <a:gd name="connsiteX14" fmla="*/ 1451429 w 8708571"/>
              <a:gd name="connsiteY14" fmla="*/ 1595771 h 1595771"/>
              <a:gd name="connsiteX15" fmla="*/ 177224 w 8708571"/>
              <a:gd name="connsiteY15" fmla="*/ 1595771 h 1595771"/>
              <a:gd name="connsiteX16" fmla="*/ 0 w 8708571"/>
              <a:gd name="connsiteY16" fmla="*/ 1418547 h 1595771"/>
              <a:gd name="connsiteX17" fmla="*/ 0 w 8708571"/>
              <a:gd name="connsiteY17" fmla="*/ 975499 h 1595771"/>
              <a:gd name="connsiteX18" fmla="*/ 0 w 8708571"/>
              <a:gd name="connsiteY18" fmla="*/ 709669 h 1595771"/>
              <a:gd name="connsiteX19" fmla="*/ 0 w 8708571"/>
              <a:gd name="connsiteY19" fmla="*/ 709669 h 1595771"/>
              <a:gd name="connsiteX20" fmla="*/ 0 w 8708571"/>
              <a:gd name="connsiteY20" fmla="*/ 709672 h 1595771"/>
              <a:gd name="connsiteX0" fmla="*/ 0 w 8708571"/>
              <a:gd name="connsiteY0" fmla="*/ 709672 h 1595771"/>
              <a:gd name="connsiteX1" fmla="*/ 177224 w 8708571"/>
              <a:gd name="connsiteY1" fmla="*/ 532448 h 1595771"/>
              <a:gd name="connsiteX2" fmla="*/ 3961873 w 8708571"/>
              <a:gd name="connsiteY2" fmla="*/ 532448 h 1595771"/>
              <a:gd name="connsiteX3" fmla="*/ 3542211 w 8708571"/>
              <a:gd name="connsiteY3" fmla="*/ 0 h 1595771"/>
              <a:gd name="connsiteX4" fmla="*/ 4738320 w 8708571"/>
              <a:gd name="connsiteY4" fmla="*/ 532448 h 1595771"/>
              <a:gd name="connsiteX5" fmla="*/ 8531347 w 8708571"/>
              <a:gd name="connsiteY5" fmla="*/ 532448 h 1595771"/>
              <a:gd name="connsiteX6" fmla="*/ 8708571 w 8708571"/>
              <a:gd name="connsiteY6" fmla="*/ 709672 h 1595771"/>
              <a:gd name="connsiteX7" fmla="*/ 8708571 w 8708571"/>
              <a:gd name="connsiteY7" fmla="*/ 709669 h 1595771"/>
              <a:gd name="connsiteX8" fmla="*/ 8708571 w 8708571"/>
              <a:gd name="connsiteY8" fmla="*/ 709669 h 1595771"/>
              <a:gd name="connsiteX9" fmla="*/ 8708571 w 8708571"/>
              <a:gd name="connsiteY9" fmla="*/ 975499 h 1595771"/>
              <a:gd name="connsiteX10" fmla="*/ 8708571 w 8708571"/>
              <a:gd name="connsiteY10" fmla="*/ 1418547 h 1595771"/>
              <a:gd name="connsiteX11" fmla="*/ 8531347 w 8708571"/>
              <a:gd name="connsiteY11" fmla="*/ 1595771 h 1595771"/>
              <a:gd name="connsiteX12" fmla="*/ 3628571 w 8708571"/>
              <a:gd name="connsiteY12" fmla="*/ 1595771 h 1595771"/>
              <a:gd name="connsiteX13" fmla="*/ 1451429 w 8708571"/>
              <a:gd name="connsiteY13" fmla="*/ 1595771 h 1595771"/>
              <a:gd name="connsiteX14" fmla="*/ 1451429 w 8708571"/>
              <a:gd name="connsiteY14" fmla="*/ 1595771 h 1595771"/>
              <a:gd name="connsiteX15" fmla="*/ 177224 w 8708571"/>
              <a:gd name="connsiteY15" fmla="*/ 1595771 h 1595771"/>
              <a:gd name="connsiteX16" fmla="*/ 0 w 8708571"/>
              <a:gd name="connsiteY16" fmla="*/ 1418547 h 1595771"/>
              <a:gd name="connsiteX17" fmla="*/ 0 w 8708571"/>
              <a:gd name="connsiteY17" fmla="*/ 975499 h 1595771"/>
              <a:gd name="connsiteX18" fmla="*/ 0 w 8708571"/>
              <a:gd name="connsiteY18" fmla="*/ 709669 h 1595771"/>
              <a:gd name="connsiteX19" fmla="*/ 0 w 8708571"/>
              <a:gd name="connsiteY19" fmla="*/ 709669 h 1595771"/>
              <a:gd name="connsiteX20" fmla="*/ 0 w 8708571"/>
              <a:gd name="connsiteY20" fmla="*/ 709672 h 1595771"/>
              <a:gd name="connsiteX0" fmla="*/ 0 w 8708571"/>
              <a:gd name="connsiteY0" fmla="*/ 451978 h 1338077"/>
              <a:gd name="connsiteX1" fmla="*/ 177224 w 8708571"/>
              <a:gd name="connsiteY1" fmla="*/ 274754 h 1338077"/>
              <a:gd name="connsiteX2" fmla="*/ 3961873 w 8708571"/>
              <a:gd name="connsiteY2" fmla="*/ 274754 h 1338077"/>
              <a:gd name="connsiteX3" fmla="*/ 4348545 w 8708571"/>
              <a:gd name="connsiteY3" fmla="*/ 0 h 1338077"/>
              <a:gd name="connsiteX4" fmla="*/ 4738320 w 8708571"/>
              <a:gd name="connsiteY4" fmla="*/ 274754 h 1338077"/>
              <a:gd name="connsiteX5" fmla="*/ 8531347 w 8708571"/>
              <a:gd name="connsiteY5" fmla="*/ 274754 h 1338077"/>
              <a:gd name="connsiteX6" fmla="*/ 8708571 w 8708571"/>
              <a:gd name="connsiteY6" fmla="*/ 451978 h 1338077"/>
              <a:gd name="connsiteX7" fmla="*/ 8708571 w 8708571"/>
              <a:gd name="connsiteY7" fmla="*/ 451975 h 1338077"/>
              <a:gd name="connsiteX8" fmla="*/ 8708571 w 8708571"/>
              <a:gd name="connsiteY8" fmla="*/ 451975 h 1338077"/>
              <a:gd name="connsiteX9" fmla="*/ 8708571 w 8708571"/>
              <a:gd name="connsiteY9" fmla="*/ 717805 h 1338077"/>
              <a:gd name="connsiteX10" fmla="*/ 8708571 w 8708571"/>
              <a:gd name="connsiteY10" fmla="*/ 1160853 h 1338077"/>
              <a:gd name="connsiteX11" fmla="*/ 8531347 w 8708571"/>
              <a:gd name="connsiteY11" fmla="*/ 1338077 h 1338077"/>
              <a:gd name="connsiteX12" fmla="*/ 3628571 w 8708571"/>
              <a:gd name="connsiteY12" fmla="*/ 1338077 h 1338077"/>
              <a:gd name="connsiteX13" fmla="*/ 1451429 w 8708571"/>
              <a:gd name="connsiteY13" fmla="*/ 1338077 h 1338077"/>
              <a:gd name="connsiteX14" fmla="*/ 1451429 w 8708571"/>
              <a:gd name="connsiteY14" fmla="*/ 1338077 h 1338077"/>
              <a:gd name="connsiteX15" fmla="*/ 177224 w 8708571"/>
              <a:gd name="connsiteY15" fmla="*/ 1338077 h 1338077"/>
              <a:gd name="connsiteX16" fmla="*/ 0 w 8708571"/>
              <a:gd name="connsiteY16" fmla="*/ 1160853 h 1338077"/>
              <a:gd name="connsiteX17" fmla="*/ 0 w 8708571"/>
              <a:gd name="connsiteY17" fmla="*/ 717805 h 1338077"/>
              <a:gd name="connsiteX18" fmla="*/ 0 w 8708571"/>
              <a:gd name="connsiteY18" fmla="*/ 451975 h 1338077"/>
              <a:gd name="connsiteX19" fmla="*/ 0 w 8708571"/>
              <a:gd name="connsiteY19" fmla="*/ 451975 h 1338077"/>
              <a:gd name="connsiteX20" fmla="*/ 0 w 8708571"/>
              <a:gd name="connsiteY20" fmla="*/ 451978 h 1338077"/>
              <a:gd name="connsiteX0" fmla="*/ 0 w 8708571"/>
              <a:gd name="connsiteY0" fmla="*/ 451978 h 1338077"/>
              <a:gd name="connsiteX1" fmla="*/ 177224 w 8708571"/>
              <a:gd name="connsiteY1" fmla="*/ 274754 h 1338077"/>
              <a:gd name="connsiteX2" fmla="*/ 3990967 w 8708571"/>
              <a:gd name="connsiteY2" fmla="*/ 270598 h 1338077"/>
              <a:gd name="connsiteX3" fmla="*/ 4348545 w 8708571"/>
              <a:gd name="connsiteY3" fmla="*/ 0 h 1338077"/>
              <a:gd name="connsiteX4" fmla="*/ 4738320 w 8708571"/>
              <a:gd name="connsiteY4" fmla="*/ 274754 h 1338077"/>
              <a:gd name="connsiteX5" fmla="*/ 8531347 w 8708571"/>
              <a:gd name="connsiteY5" fmla="*/ 274754 h 1338077"/>
              <a:gd name="connsiteX6" fmla="*/ 8708571 w 8708571"/>
              <a:gd name="connsiteY6" fmla="*/ 451978 h 1338077"/>
              <a:gd name="connsiteX7" fmla="*/ 8708571 w 8708571"/>
              <a:gd name="connsiteY7" fmla="*/ 451975 h 1338077"/>
              <a:gd name="connsiteX8" fmla="*/ 8708571 w 8708571"/>
              <a:gd name="connsiteY8" fmla="*/ 451975 h 1338077"/>
              <a:gd name="connsiteX9" fmla="*/ 8708571 w 8708571"/>
              <a:gd name="connsiteY9" fmla="*/ 717805 h 1338077"/>
              <a:gd name="connsiteX10" fmla="*/ 8708571 w 8708571"/>
              <a:gd name="connsiteY10" fmla="*/ 1160853 h 1338077"/>
              <a:gd name="connsiteX11" fmla="*/ 8531347 w 8708571"/>
              <a:gd name="connsiteY11" fmla="*/ 1338077 h 1338077"/>
              <a:gd name="connsiteX12" fmla="*/ 3628571 w 8708571"/>
              <a:gd name="connsiteY12" fmla="*/ 1338077 h 1338077"/>
              <a:gd name="connsiteX13" fmla="*/ 1451429 w 8708571"/>
              <a:gd name="connsiteY13" fmla="*/ 1338077 h 1338077"/>
              <a:gd name="connsiteX14" fmla="*/ 1451429 w 8708571"/>
              <a:gd name="connsiteY14" fmla="*/ 1338077 h 1338077"/>
              <a:gd name="connsiteX15" fmla="*/ 177224 w 8708571"/>
              <a:gd name="connsiteY15" fmla="*/ 1338077 h 1338077"/>
              <a:gd name="connsiteX16" fmla="*/ 0 w 8708571"/>
              <a:gd name="connsiteY16" fmla="*/ 1160853 h 1338077"/>
              <a:gd name="connsiteX17" fmla="*/ 0 w 8708571"/>
              <a:gd name="connsiteY17" fmla="*/ 717805 h 1338077"/>
              <a:gd name="connsiteX18" fmla="*/ 0 w 8708571"/>
              <a:gd name="connsiteY18" fmla="*/ 451975 h 1338077"/>
              <a:gd name="connsiteX19" fmla="*/ 0 w 8708571"/>
              <a:gd name="connsiteY19" fmla="*/ 451975 h 1338077"/>
              <a:gd name="connsiteX20" fmla="*/ 0 w 8708571"/>
              <a:gd name="connsiteY20" fmla="*/ 451978 h 1338077"/>
              <a:gd name="connsiteX0" fmla="*/ 0 w 8708571"/>
              <a:gd name="connsiteY0" fmla="*/ 451979 h 1338078"/>
              <a:gd name="connsiteX1" fmla="*/ 177224 w 8708571"/>
              <a:gd name="connsiteY1" fmla="*/ 274755 h 1338078"/>
              <a:gd name="connsiteX2" fmla="*/ 3990967 w 8708571"/>
              <a:gd name="connsiteY2" fmla="*/ 270599 h 1338078"/>
              <a:gd name="connsiteX3" fmla="*/ 4348545 w 8708571"/>
              <a:gd name="connsiteY3" fmla="*/ 1 h 1338078"/>
              <a:gd name="connsiteX4" fmla="*/ 4738320 w 8708571"/>
              <a:gd name="connsiteY4" fmla="*/ 274755 h 1338078"/>
              <a:gd name="connsiteX5" fmla="*/ 8531347 w 8708571"/>
              <a:gd name="connsiteY5" fmla="*/ 274755 h 1338078"/>
              <a:gd name="connsiteX6" fmla="*/ 8708571 w 8708571"/>
              <a:gd name="connsiteY6" fmla="*/ 451979 h 1338078"/>
              <a:gd name="connsiteX7" fmla="*/ 8708571 w 8708571"/>
              <a:gd name="connsiteY7" fmla="*/ 451976 h 1338078"/>
              <a:gd name="connsiteX8" fmla="*/ 8708571 w 8708571"/>
              <a:gd name="connsiteY8" fmla="*/ 451976 h 1338078"/>
              <a:gd name="connsiteX9" fmla="*/ 8708571 w 8708571"/>
              <a:gd name="connsiteY9" fmla="*/ 717806 h 1338078"/>
              <a:gd name="connsiteX10" fmla="*/ 8708571 w 8708571"/>
              <a:gd name="connsiteY10" fmla="*/ 1160854 h 1338078"/>
              <a:gd name="connsiteX11" fmla="*/ 8531347 w 8708571"/>
              <a:gd name="connsiteY11" fmla="*/ 1338078 h 1338078"/>
              <a:gd name="connsiteX12" fmla="*/ 3628571 w 8708571"/>
              <a:gd name="connsiteY12" fmla="*/ 1338078 h 1338078"/>
              <a:gd name="connsiteX13" fmla="*/ 1451429 w 8708571"/>
              <a:gd name="connsiteY13" fmla="*/ 1338078 h 1338078"/>
              <a:gd name="connsiteX14" fmla="*/ 1451429 w 8708571"/>
              <a:gd name="connsiteY14" fmla="*/ 1338078 h 1338078"/>
              <a:gd name="connsiteX15" fmla="*/ 177224 w 8708571"/>
              <a:gd name="connsiteY15" fmla="*/ 1338078 h 1338078"/>
              <a:gd name="connsiteX16" fmla="*/ 0 w 8708571"/>
              <a:gd name="connsiteY16" fmla="*/ 1160854 h 1338078"/>
              <a:gd name="connsiteX17" fmla="*/ 0 w 8708571"/>
              <a:gd name="connsiteY17" fmla="*/ 717806 h 1338078"/>
              <a:gd name="connsiteX18" fmla="*/ 0 w 8708571"/>
              <a:gd name="connsiteY18" fmla="*/ 451976 h 1338078"/>
              <a:gd name="connsiteX19" fmla="*/ 0 w 8708571"/>
              <a:gd name="connsiteY19" fmla="*/ 451976 h 1338078"/>
              <a:gd name="connsiteX20" fmla="*/ 0 w 8708571"/>
              <a:gd name="connsiteY20" fmla="*/ 451979 h 1338078"/>
              <a:gd name="connsiteX0" fmla="*/ 0 w 8708571"/>
              <a:gd name="connsiteY0" fmla="*/ 451979 h 1338078"/>
              <a:gd name="connsiteX1" fmla="*/ 177224 w 8708571"/>
              <a:gd name="connsiteY1" fmla="*/ 274755 h 1338078"/>
              <a:gd name="connsiteX2" fmla="*/ 3990967 w 8708571"/>
              <a:gd name="connsiteY2" fmla="*/ 270599 h 1338078"/>
              <a:gd name="connsiteX3" fmla="*/ 4348545 w 8708571"/>
              <a:gd name="connsiteY3" fmla="*/ 1 h 1338078"/>
              <a:gd name="connsiteX4" fmla="*/ 4738320 w 8708571"/>
              <a:gd name="connsiteY4" fmla="*/ 274755 h 1338078"/>
              <a:gd name="connsiteX5" fmla="*/ 8531347 w 8708571"/>
              <a:gd name="connsiteY5" fmla="*/ 274755 h 1338078"/>
              <a:gd name="connsiteX6" fmla="*/ 8708571 w 8708571"/>
              <a:gd name="connsiteY6" fmla="*/ 451979 h 1338078"/>
              <a:gd name="connsiteX7" fmla="*/ 8708571 w 8708571"/>
              <a:gd name="connsiteY7" fmla="*/ 451976 h 1338078"/>
              <a:gd name="connsiteX8" fmla="*/ 8708571 w 8708571"/>
              <a:gd name="connsiteY8" fmla="*/ 451976 h 1338078"/>
              <a:gd name="connsiteX9" fmla="*/ 8708571 w 8708571"/>
              <a:gd name="connsiteY9" fmla="*/ 717806 h 1338078"/>
              <a:gd name="connsiteX10" fmla="*/ 8708571 w 8708571"/>
              <a:gd name="connsiteY10" fmla="*/ 1160854 h 1338078"/>
              <a:gd name="connsiteX11" fmla="*/ 8531347 w 8708571"/>
              <a:gd name="connsiteY11" fmla="*/ 1338078 h 1338078"/>
              <a:gd name="connsiteX12" fmla="*/ 3628571 w 8708571"/>
              <a:gd name="connsiteY12" fmla="*/ 1338078 h 1338078"/>
              <a:gd name="connsiteX13" fmla="*/ 1451429 w 8708571"/>
              <a:gd name="connsiteY13" fmla="*/ 1338078 h 1338078"/>
              <a:gd name="connsiteX14" fmla="*/ 1451429 w 8708571"/>
              <a:gd name="connsiteY14" fmla="*/ 1338078 h 1338078"/>
              <a:gd name="connsiteX15" fmla="*/ 177224 w 8708571"/>
              <a:gd name="connsiteY15" fmla="*/ 1338078 h 1338078"/>
              <a:gd name="connsiteX16" fmla="*/ 0 w 8708571"/>
              <a:gd name="connsiteY16" fmla="*/ 1160854 h 1338078"/>
              <a:gd name="connsiteX17" fmla="*/ 0 w 8708571"/>
              <a:gd name="connsiteY17" fmla="*/ 717806 h 1338078"/>
              <a:gd name="connsiteX18" fmla="*/ 0 w 8708571"/>
              <a:gd name="connsiteY18" fmla="*/ 451976 h 1338078"/>
              <a:gd name="connsiteX19" fmla="*/ 0 w 8708571"/>
              <a:gd name="connsiteY19" fmla="*/ 451976 h 1338078"/>
              <a:gd name="connsiteX20" fmla="*/ 0 w 8708571"/>
              <a:gd name="connsiteY20" fmla="*/ 451979 h 1338078"/>
              <a:gd name="connsiteX0" fmla="*/ 0 w 8708571"/>
              <a:gd name="connsiteY0" fmla="*/ 451979 h 1338078"/>
              <a:gd name="connsiteX1" fmla="*/ 177224 w 8708571"/>
              <a:gd name="connsiteY1" fmla="*/ 274755 h 1338078"/>
              <a:gd name="connsiteX2" fmla="*/ 3990967 w 8708571"/>
              <a:gd name="connsiteY2" fmla="*/ 270599 h 1338078"/>
              <a:gd name="connsiteX3" fmla="*/ 4348545 w 8708571"/>
              <a:gd name="connsiteY3" fmla="*/ 1 h 1338078"/>
              <a:gd name="connsiteX4" fmla="*/ 4738320 w 8708571"/>
              <a:gd name="connsiteY4" fmla="*/ 274755 h 1338078"/>
              <a:gd name="connsiteX5" fmla="*/ 8531347 w 8708571"/>
              <a:gd name="connsiteY5" fmla="*/ 274755 h 1338078"/>
              <a:gd name="connsiteX6" fmla="*/ 8708571 w 8708571"/>
              <a:gd name="connsiteY6" fmla="*/ 451979 h 1338078"/>
              <a:gd name="connsiteX7" fmla="*/ 8708571 w 8708571"/>
              <a:gd name="connsiteY7" fmla="*/ 451976 h 1338078"/>
              <a:gd name="connsiteX8" fmla="*/ 8708571 w 8708571"/>
              <a:gd name="connsiteY8" fmla="*/ 451976 h 1338078"/>
              <a:gd name="connsiteX9" fmla="*/ 8708571 w 8708571"/>
              <a:gd name="connsiteY9" fmla="*/ 717806 h 1338078"/>
              <a:gd name="connsiteX10" fmla="*/ 8708571 w 8708571"/>
              <a:gd name="connsiteY10" fmla="*/ 1160854 h 1338078"/>
              <a:gd name="connsiteX11" fmla="*/ 8531347 w 8708571"/>
              <a:gd name="connsiteY11" fmla="*/ 1338078 h 1338078"/>
              <a:gd name="connsiteX12" fmla="*/ 3628571 w 8708571"/>
              <a:gd name="connsiteY12" fmla="*/ 1338078 h 1338078"/>
              <a:gd name="connsiteX13" fmla="*/ 1451429 w 8708571"/>
              <a:gd name="connsiteY13" fmla="*/ 1338078 h 1338078"/>
              <a:gd name="connsiteX14" fmla="*/ 1451429 w 8708571"/>
              <a:gd name="connsiteY14" fmla="*/ 1338078 h 1338078"/>
              <a:gd name="connsiteX15" fmla="*/ 177224 w 8708571"/>
              <a:gd name="connsiteY15" fmla="*/ 1338078 h 1338078"/>
              <a:gd name="connsiteX16" fmla="*/ 0 w 8708571"/>
              <a:gd name="connsiteY16" fmla="*/ 1160854 h 1338078"/>
              <a:gd name="connsiteX17" fmla="*/ 0 w 8708571"/>
              <a:gd name="connsiteY17" fmla="*/ 717806 h 1338078"/>
              <a:gd name="connsiteX18" fmla="*/ 0 w 8708571"/>
              <a:gd name="connsiteY18" fmla="*/ 451976 h 1338078"/>
              <a:gd name="connsiteX19" fmla="*/ 0 w 8708571"/>
              <a:gd name="connsiteY19" fmla="*/ 451976 h 1338078"/>
              <a:gd name="connsiteX20" fmla="*/ 0 w 8708571"/>
              <a:gd name="connsiteY20" fmla="*/ 451979 h 1338078"/>
              <a:gd name="connsiteX0" fmla="*/ 0 w 8708571"/>
              <a:gd name="connsiteY0" fmla="*/ 451979 h 1338078"/>
              <a:gd name="connsiteX1" fmla="*/ 177224 w 8708571"/>
              <a:gd name="connsiteY1" fmla="*/ 274755 h 1338078"/>
              <a:gd name="connsiteX2" fmla="*/ 3990967 w 8708571"/>
              <a:gd name="connsiteY2" fmla="*/ 270599 h 1338078"/>
              <a:gd name="connsiteX3" fmla="*/ 4348545 w 8708571"/>
              <a:gd name="connsiteY3" fmla="*/ 1 h 1338078"/>
              <a:gd name="connsiteX4" fmla="*/ 4738320 w 8708571"/>
              <a:gd name="connsiteY4" fmla="*/ 274755 h 1338078"/>
              <a:gd name="connsiteX5" fmla="*/ 8531347 w 8708571"/>
              <a:gd name="connsiteY5" fmla="*/ 274755 h 1338078"/>
              <a:gd name="connsiteX6" fmla="*/ 8708571 w 8708571"/>
              <a:gd name="connsiteY6" fmla="*/ 451979 h 1338078"/>
              <a:gd name="connsiteX7" fmla="*/ 8708571 w 8708571"/>
              <a:gd name="connsiteY7" fmla="*/ 451976 h 1338078"/>
              <a:gd name="connsiteX8" fmla="*/ 8708571 w 8708571"/>
              <a:gd name="connsiteY8" fmla="*/ 451976 h 1338078"/>
              <a:gd name="connsiteX9" fmla="*/ 8708571 w 8708571"/>
              <a:gd name="connsiteY9" fmla="*/ 717806 h 1338078"/>
              <a:gd name="connsiteX10" fmla="*/ 8708571 w 8708571"/>
              <a:gd name="connsiteY10" fmla="*/ 1160854 h 1338078"/>
              <a:gd name="connsiteX11" fmla="*/ 8531347 w 8708571"/>
              <a:gd name="connsiteY11" fmla="*/ 1338078 h 1338078"/>
              <a:gd name="connsiteX12" fmla="*/ 3628571 w 8708571"/>
              <a:gd name="connsiteY12" fmla="*/ 1338078 h 1338078"/>
              <a:gd name="connsiteX13" fmla="*/ 1451429 w 8708571"/>
              <a:gd name="connsiteY13" fmla="*/ 1338078 h 1338078"/>
              <a:gd name="connsiteX14" fmla="*/ 1451429 w 8708571"/>
              <a:gd name="connsiteY14" fmla="*/ 1338078 h 1338078"/>
              <a:gd name="connsiteX15" fmla="*/ 177224 w 8708571"/>
              <a:gd name="connsiteY15" fmla="*/ 1338078 h 1338078"/>
              <a:gd name="connsiteX16" fmla="*/ 0 w 8708571"/>
              <a:gd name="connsiteY16" fmla="*/ 1160854 h 1338078"/>
              <a:gd name="connsiteX17" fmla="*/ 0 w 8708571"/>
              <a:gd name="connsiteY17" fmla="*/ 717806 h 1338078"/>
              <a:gd name="connsiteX18" fmla="*/ 0 w 8708571"/>
              <a:gd name="connsiteY18" fmla="*/ 451976 h 1338078"/>
              <a:gd name="connsiteX19" fmla="*/ 0 w 8708571"/>
              <a:gd name="connsiteY19" fmla="*/ 451976 h 1338078"/>
              <a:gd name="connsiteX20" fmla="*/ 0 w 8708571"/>
              <a:gd name="connsiteY20" fmla="*/ 451979 h 1338078"/>
              <a:gd name="connsiteX0" fmla="*/ 0 w 8708571"/>
              <a:gd name="connsiteY0" fmla="*/ 451979 h 1338078"/>
              <a:gd name="connsiteX1" fmla="*/ 177224 w 8708571"/>
              <a:gd name="connsiteY1" fmla="*/ 274755 h 1338078"/>
              <a:gd name="connsiteX2" fmla="*/ 3990967 w 8708571"/>
              <a:gd name="connsiteY2" fmla="*/ 270599 h 1338078"/>
              <a:gd name="connsiteX3" fmla="*/ 4348545 w 8708571"/>
              <a:gd name="connsiteY3" fmla="*/ 1 h 1338078"/>
              <a:gd name="connsiteX4" fmla="*/ 4738320 w 8708571"/>
              <a:gd name="connsiteY4" fmla="*/ 274755 h 1338078"/>
              <a:gd name="connsiteX5" fmla="*/ 8531347 w 8708571"/>
              <a:gd name="connsiteY5" fmla="*/ 274755 h 1338078"/>
              <a:gd name="connsiteX6" fmla="*/ 8708571 w 8708571"/>
              <a:gd name="connsiteY6" fmla="*/ 451979 h 1338078"/>
              <a:gd name="connsiteX7" fmla="*/ 8708571 w 8708571"/>
              <a:gd name="connsiteY7" fmla="*/ 451976 h 1338078"/>
              <a:gd name="connsiteX8" fmla="*/ 8708571 w 8708571"/>
              <a:gd name="connsiteY8" fmla="*/ 451976 h 1338078"/>
              <a:gd name="connsiteX9" fmla="*/ 8708571 w 8708571"/>
              <a:gd name="connsiteY9" fmla="*/ 717806 h 1338078"/>
              <a:gd name="connsiteX10" fmla="*/ 8708571 w 8708571"/>
              <a:gd name="connsiteY10" fmla="*/ 1160854 h 1338078"/>
              <a:gd name="connsiteX11" fmla="*/ 8531347 w 8708571"/>
              <a:gd name="connsiteY11" fmla="*/ 1338078 h 1338078"/>
              <a:gd name="connsiteX12" fmla="*/ 3628571 w 8708571"/>
              <a:gd name="connsiteY12" fmla="*/ 1338078 h 1338078"/>
              <a:gd name="connsiteX13" fmla="*/ 1451429 w 8708571"/>
              <a:gd name="connsiteY13" fmla="*/ 1338078 h 1338078"/>
              <a:gd name="connsiteX14" fmla="*/ 1451429 w 8708571"/>
              <a:gd name="connsiteY14" fmla="*/ 1338078 h 1338078"/>
              <a:gd name="connsiteX15" fmla="*/ 177224 w 8708571"/>
              <a:gd name="connsiteY15" fmla="*/ 1338078 h 1338078"/>
              <a:gd name="connsiteX16" fmla="*/ 0 w 8708571"/>
              <a:gd name="connsiteY16" fmla="*/ 1160854 h 1338078"/>
              <a:gd name="connsiteX17" fmla="*/ 0 w 8708571"/>
              <a:gd name="connsiteY17" fmla="*/ 717806 h 1338078"/>
              <a:gd name="connsiteX18" fmla="*/ 0 w 8708571"/>
              <a:gd name="connsiteY18" fmla="*/ 451976 h 1338078"/>
              <a:gd name="connsiteX19" fmla="*/ 0 w 8708571"/>
              <a:gd name="connsiteY19" fmla="*/ 451976 h 1338078"/>
              <a:gd name="connsiteX20" fmla="*/ 0 w 8708571"/>
              <a:gd name="connsiteY20" fmla="*/ 451979 h 1338078"/>
              <a:gd name="connsiteX0" fmla="*/ 0 w 8708571"/>
              <a:gd name="connsiteY0" fmla="*/ 451979 h 1338078"/>
              <a:gd name="connsiteX1" fmla="*/ 177224 w 8708571"/>
              <a:gd name="connsiteY1" fmla="*/ 274755 h 1338078"/>
              <a:gd name="connsiteX2" fmla="*/ 3990967 w 8708571"/>
              <a:gd name="connsiteY2" fmla="*/ 270599 h 1338078"/>
              <a:gd name="connsiteX3" fmla="*/ 4348545 w 8708571"/>
              <a:gd name="connsiteY3" fmla="*/ 1 h 1338078"/>
              <a:gd name="connsiteX4" fmla="*/ 4738320 w 8708571"/>
              <a:gd name="connsiteY4" fmla="*/ 274755 h 1338078"/>
              <a:gd name="connsiteX5" fmla="*/ 8531347 w 8708571"/>
              <a:gd name="connsiteY5" fmla="*/ 274755 h 1338078"/>
              <a:gd name="connsiteX6" fmla="*/ 8708571 w 8708571"/>
              <a:gd name="connsiteY6" fmla="*/ 451979 h 1338078"/>
              <a:gd name="connsiteX7" fmla="*/ 8708571 w 8708571"/>
              <a:gd name="connsiteY7" fmla="*/ 451976 h 1338078"/>
              <a:gd name="connsiteX8" fmla="*/ 8708571 w 8708571"/>
              <a:gd name="connsiteY8" fmla="*/ 451976 h 1338078"/>
              <a:gd name="connsiteX9" fmla="*/ 8708571 w 8708571"/>
              <a:gd name="connsiteY9" fmla="*/ 717806 h 1338078"/>
              <a:gd name="connsiteX10" fmla="*/ 8708571 w 8708571"/>
              <a:gd name="connsiteY10" fmla="*/ 1160854 h 1338078"/>
              <a:gd name="connsiteX11" fmla="*/ 8531347 w 8708571"/>
              <a:gd name="connsiteY11" fmla="*/ 1338078 h 1338078"/>
              <a:gd name="connsiteX12" fmla="*/ 3628571 w 8708571"/>
              <a:gd name="connsiteY12" fmla="*/ 1338078 h 1338078"/>
              <a:gd name="connsiteX13" fmla="*/ 1451429 w 8708571"/>
              <a:gd name="connsiteY13" fmla="*/ 1338078 h 1338078"/>
              <a:gd name="connsiteX14" fmla="*/ 1451429 w 8708571"/>
              <a:gd name="connsiteY14" fmla="*/ 1338078 h 1338078"/>
              <a:gd name="connsiteX15" fmla="*/ 177224 w 8708571"/>
              <a:gd name="connsiteY15" fmla="*/ 1338078 h 1338078"/>
              <a:gd name="connsiteX16" fmla="*/ 0 w 8708571"/>
              <a:gd name="connsiteY16" fmla="*/ 1160854 h 1338078"/>
              <a:gd name="connsiteX17" fmla="*/ 0 w 8708571"/>
              <a:gd name="connsiteY17" fmla="*/ 717806 h 1338078"/>
              <a:gd name="connsiteX18" fmla="*/ 0 w 8708571"/>
              <a:gd name="connsiteY18" fmla="*/ 451976 h 1338078"/>
              <a:gd name="connsiteX19" fmla="*/ 0 w 8708571"/>
              <a:gd name="connsiteY19" fmla="*/ 451976 h 1338078"/>
              <a:gd name="connsiteX20" fmla="*/ 0 w 8708571"/>
              <a:gd name="connsiteY20" fmla="*/ 451979 h 1338078"/>
              <a:gd name="connsiteX0" fmla="*/ 0 w 8708571"/>
              <a:gd name="connsiteY0" fmla="*/ 451979 h 1338078"/>
              <a:gd name="connsiteX1" fmla="*/ 177224 w 8708571"/>
              <a:gd name="connsiteY1" fmla="*/ 274755 h 1338078"/>
              <a:gd name="connsiteX2" fmla="*/ 3990967 w 8708571"/>
              <a:gd name="connsiteY2" fmla="*/ 270599 h 1338078"/>
              <a:gd name="connsiteX3" fmla="*/ 4348545 w 8708571"/>
              <a:gd name="connsiteY3" fmla="*/ 1 h 1338078"/>
              <a:gd name="connsiteX4" fmla="*/ 4738320 w 8708571"/>
              <a:gd name="connsiteY4" fmla="*/ 274755 h 1338078"/>
              <a:gd name="connsiteX5" fmla="*/ 8531347 w 8708571"/>
              <a:gd name="connsiteY5" fmla="*/ 274755 h 1338078"/>
              <a:gd name="connsiteX6" fmla="*/ 8708571 w 8708571"/>
              <a:gd name="connsiteY6" fmla="*/ 451979 h 1338078"/>
              <a:gd name="connsiteX7" fmla="*/ 8708571 w 8708571"/>
              <a:gd name="connsiteY7" fmla="*/ 451976 h 1338078"/>
              <a:gd name="connsiteX8" fmla="*/ 8708571 w 8708571"/>
              <a:gd name="connsiteY8" fmla="*/ 451976 h 1338078"/>
              <a:gd name="connsiteX9" fmla="*/ 8708571 w 8708571"/>
              <a:gd name="connsiteY9" fmla="*/ 717806 h 1338078"/>
              <a:gd name="connsiteX10" fmla="*/ 8708571 w 8708571"/>
              <a:gd name="connsiteY10" fmla="*/ 1160854 h 1338078"/>
              <a:gd name="connsiteX11" fmla="*/ 8531347 w 8708571"/>
              <a:gd name="connsiteY11" fmla="*/ 1338078 h 1338078"/>
              <a:gd name="connsiteX12" fmla="*/ 3628571 w 8708571"/>
              <a:gd name="connsiteY12" fmla="*/ 1338078 h 1338078"/>
              <a:gd name="connsiteX13" fmla="*/ 1451429 w 8708571"/>
              <a:gd name="connsiteY13" fmla="*/ 1338078 h 1338078"/>
              <a:gd name="connsiteX14" fmla="*/ 1451429 w 8708571"/>
              <a:gd name="connsiteY14" fmla="*/ 1338078 h 1338078"/>
              <a:gd name="connsiteX15" fmla="*/ 177224 w 8708571"/>
              <a:gd name="connsiteY15" fmla="*/ 1338078 h 1338078"/>
              <a:gd name="connsiteX16" fmla="*/ 0 w 8708571"/>
              <a:gd name="connsiteY16" fmla="*/ 1160854 h 1338078"/>
              <a:gd name="connsiteX17" fmla="*/ 0 w 8708571"/>
              <a:gd name="connsiteY17" fmla="*/ 717806 h 1338078"/>
              <a:gd name="connsiteX18" fmla="*/ 0 w 8708571"/>
              <a:gd name="connsiteY18" fmla="*/ 451976 h 1338078"/>
              <a:gd name="connsiteX19" fmla="*/ 0 w 8708571"/>
              <a:gd name="connsiteY19" fmla="*/ 451976 h 1338078"/>
              <a:gd name="connsiteX20" fmla="*/ 0 w 8708571"/>
              <a:gd name="connsiteY20" fmla="*/ 451979 h 1338078"/>
              <a:gd name="connsiteX0" fmla="*/ 0 w 8708571"/>
              <a:gd name="connsiteY0" fmla="*/ 460089 h 1346188"/>
              <a:gd name="connsiteX1" fmla="*/ 177224 w 8708571"/>
              <a:gd name="connsiteY1" fmla="*/ 282865 h 1346188"/>
              <a:gd name="connsiteX2" fmla="*/ 3990967 w 8708571"/>
              <a:gd name="connsiteY2" fmla="*/ 278709 h 1346188"/>
              <a:gd name="connsiteX3" fmla="*/ 4354627 w 8708571"/>
              <a:gd name="connsiteY3" fmla="*/ 1 h 1346188"/>
              <a:gd name="connsiteX4" fmla="*/ 4738320 w 8708571"/>
              <a:gd name="connsiteY4" fmla="*/ 282865 h 1346188"/>
              <a:gd name="connsiteX5" fmla="*/ 8531347 w 8708571"/>
              <a:gd name="connsiteY5" fmla="*/ 282865 h 1346188"/>
              <a:gd name="connsiteX6" fmla="*/ 8708571 w 8708571"/>
              <a:gd name="connsiteY6" fmla="*/ 460089 h 1346188"/>
              <a:gd name="connsiteX7" fmla="*/ 8708571 w 8708571"/>
              <a:gd name="connsiteY7" fmla="*/ 460086 h 1346188"/>
              <a:gd name="connsiteX8" fmla="*/ 8708571 w 8708571"/>
              <a:gd name="connsiteY8" fmla="*/ 460086 h 1346188"/>
              <a:gd name="connsiteX9" fmla="*/ 8708571 w 8708571"/>
              <a:gd name="connsiteY9" fmla="*/ 725916 h 1346188"/>
              <a:gd name="connsiteX10" fmla="*/ 8708571 w 8708571"/>
              <a:gd name="connsiteY10" fmla="*/ 1168964 h 1346188"/>
              <a:gd name="connsiteX11" fmla="*/ 8531347 w 8708571"/>
              <a:gd name="connsiteY11" fmla="*/ 1346188 h 1346188"/>
              <a:gd name="connsiteX12" fmla="*/ 3628571 w 8708571"/>
              <a:gd name="connsiteY12" fmla="*/ 1346188 h 1346188"/>
              <a:gd name="connsiteX13" fmla="*/ 1451429 w 8708571"/>
              <a:gd name="connsiteY13" fmla="*/ 1346188 h 1346188"/>
              <a:gd name="connsiteX14" fmla="*/ 1451429 w 8708571"/>
              <a:gd name="connsiteY14" fmla="*/ 1346188 h 1346188"/>
              <a:gd name="connsiteX15" fmla="*/ 177224 w 8708571"/>
              <a:gd name="connsiteY15" fmla="*/ 1346188 h 1346188"/>
              <a:gd name="connsiteX16" fmla="*/ 0 w 8708571"/>
              <a:gd name="connsiteY16" fmla="*/ 1168964 h 1346188"/>
              <a:gd name="connsiteX17" fmla="*/ 0 w 8708571"/>
              <a:gd name="connsiteY17" fmla="*/ 725916 h 1346188"/>
              <a:gd name="connsiteX18" fmla="*/ 0 w 8708571"/>
              <a:gd name="connsiteY18" fmla="*/ 460086 h 1346188"/>
              <a:gd name="connsiteX19" fmla="*/ 0 w 8708571"/>
              <a:gd name="connsiteY19" fmla="*/ 460086 h 1346188"/>
              <a:gd name="connsiteX20" fmla="*/ 0 w 8708571"/>
              <a:gd name="connsiteY20" fmla="*/ 460089 h 1346188"/>
              <a:gd name="connsiteX0" fmla="*/ 0 w 8708571"/>
              <a:gd name="connsiteY0" fmla="*/ 460089 h 1346188"/>
              <a:gd name="connsiteX1" fmla="*/ 177224 w 8708571"/>
              <a:gd name="connsiteY1" fmla="*/ 282865 h 1346188"/>
              <a:gd name="connsiteX2" fmla="*/ 3990967 w 8708571"/>
              <a:gd name="connsiteY2" fmla="*/ 278709 h 1346188"/>
              <a:gd name="connsiteX3" fmla="*/ 4354627 w 8708571"/>
              <a:gd name="connsiteY3" fmla="*/ 1 h 1346188"/>
              <a:gd name="connsiteX4" fmla="*/ 4738320 w 8708571"/>
              <a:gd name="connsiteY4" fmla="*/ 282865 h 1346188"/>
              <a:gd name="connsiteX5" fmla="*/ 8531347 w 8708571"/>
              <a:gd name="connsiteY5" fmla="*/ 282865 h 1346188"/>
              <a:gd name="connsiteX6" fmla="*/ 8708571 w 8708571"/>
              <a:gd name="connsiteY6" fmla="*/ 460089 h 1346188"/>
              <a:gd name="connsiteX7" fmla="*/ 8708571 w 8708571"/>
              <a:gd name="connsiteY7" fmla="*/ 460086 h 1346188"/>
              <a:gd name="connsiteX8" fmla="*/ 8708571 w 8708571"/>
              <a:gd name="connsiteY8" fmla="*/ 460086 h 1346188"/>
              <a:gd name="connsiteX9" fmla="*/ 8708571 w 8708571"/>
              <a:gd name="connsiteY9" fmla="*/ 725916 h 1346188"/>
              <a:gd name="connsiteX10" fmla="*/ 8708571 w 8708571"/>
              <a:gd name="connsiteY10" fmla="*/ 1168964 h 1346188"/>
              <a:gd name="connsiteX11" fmla="*/ 8531347 w 8708571"/>
              <a:gd name="connsiteY11" fmla="*/ 1346188 h 1346188"/>
              <a:gd name="connsiteX12" fmla="*/ 3628571 w 8708571"/>
              <a:gd name="connsiteY12" fmla="*/ 1346188 h 1346188"/>
              <a:gd name="connsiteX13" fmla="*/ 1451429 w 8708571"/>
              <a:gd name="connsiteY13" fmla="*/ 1346188 h 1346188"/>
              <a:gd name="connsiteX14" fmla="*/ 1451429 w 8708571"/>
              <a:gd name="connsiteY14" fmla="*/ 1346188 h 1346188"/>
              <a:gd name="connsiteX15" fmla="*/ 177224 w 8708571"/>
              <a:gd name="connsiteY15" fmla="*/ 1346188 h 1346188"/>
              <a:gd name="connsiteX16" fmla="*/ 0 w 8708571"/>
              <a:gd name="connsiteY16" fmla="*/ 1168964 h 1346188"/>
              <a:gd name="connsiteX17" fmla="*/ 0 w 8708571"/>
              <a:gd name="connsiteY17" fmla="*/ 725916 h 1346188"/>
              <a:gd name="connsiteX18" fmla="*/ 0 w 8708571"/>
              <a:gd name="connsiteY18" fmla="*/ 460086 h 1346188"/>
              <a:gd name="connsiteX19" fmla="*/ 0 w 8708571"/>
              <a:gd name="connsiteY19" fmla="*/ 460086 h 1346188"/>
              <a:gd name="connsiteX20" fmla="*/ 0 w 8708571"/>
              <a:gd name="connsiteY20" fmla="*/ 460089 h 134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708571" h="1346188">
                <a:moveTo>
                  <a:pt x="0" y="460089"/>
                </a:moveTo>
                <a:cubicBezTo>
                  <a:pt x="0" y="362211"/>
                  <a:pt x="79346" y="282865"/>
                  <a:pt x="177224" y="282865"/>
                </a:cubicBezTo>
                <a:lnTo>
                  <a:pt x="3990967" y="278709"/>
                </a:lnTo>
                <a:cubicBezTo>
                  <a:pt x="4271767" y="204228"/>
                  <a:pt x="4343709" y="-692"/>
                  <a:pt x="4354627" y="1"/>
                </a:cubicBezTo>
                <a:cubicBezTo>
                  <a:pt x="4365545" y="694"/>
                  <a:pt x="4415563" y="197131"/>
                  <a:pt x="4738320" y="282865"/>
                </a:cubicBezTo>
                <a:lnTo>
                  <a:pt x="8531347" y="282865"/>
                </a:lnTo>
                <a:cubicBezTo>
                  <a:pt x="8629225" y="282865"/>
                  <a:pt x="8708571" y="362211"/>
                  <a:pt x="8708571" y="460089"/>
                </a:cubicBezTo>
                <a:lnTo>
                  <a:pt x="8708571" y="460086"/>
                </a:lnTo>
                <a:lnTo>
                  <a:pt x="8708571" y="460086"/>
                </a:lnTo>
                <a:lnTo>
                  <a:pt x="8708571" y="725916"/>
                </a:lnTo>
                <a:lnTo>
                  <a:pt x="8708571" y="1168964"/>
                </a:lnTo>
                <a:cubicBezTo>
                  <a:pt x="8708571" y="1266842"/>
                  <a:pt x="8629225" y="1346188"/>
                  <a:pt x="8531347" y="1346188"/>
                </a:cubicBezTo>
                <a:lnTo>
                  <a:pt x="3628571" y="1346188"/>
                </a:lnTo>
                <a:lnTo>
                  <a:pt x="1451429" y="1346188"/>
                </a:lnTo>
                <a:lnTo>
                  <a:pt x="1451429" y="1346188"/>
                </a:lnTo>
                <a:lnTo>
                  <a:pt x="177224" y="1346188"/>
                </a:lnTo>
                <a:cubicBezTo>
                  <a:pt x="79346" y="1346188"/>
                  <a:pt x="0" y="1266842"/>
                  <a:pt x="0" y="1168964"/>
                </a:cubicBezTo>
                <a:lnTo>
                  <a:pt x="0" y="725916"/>
                </a:lnTo>
                <a:lnTo>
                  <a:pt x="0" y="460086"/>
                </a:lnTo>
                <a:lnTo>
                  <a:pt x="0" y="460086"/>
                </a:lnTo>
                <a:lnTo>
                  <a:pt x="0" y="460089"/>
                </a:lnTo>
                <a:close/>
              </a:path>
            </a:pathLst>
          </a:custGeom>
        </p:spPr>
        <p:txBody>
          <a:bodyPr rtlCol="0">
            <a:normAutofit/>
          </a:bodyPr>
          <a:lstStyle>
            <a:lvl1pPr marL="0" indent="0">
              <a:buNone/>
              <a:defRPr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0424556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704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2028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_Logo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4204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c_Logo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3">
            <a:extLst>
              <a:ext uri="{FF2B5EF4-FFF2-40B4-BE49-F238E27FC236}">
                <a16:creationId xmlns:a16="http://schemas.microsoft.com/office/drawing/2014/main" id="{E9FF3CC7-A944-45C4-BB66-786AAE3EF3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50" y="189374"/>
            <a:ext cx="755483" cy="75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BD67F0-97D7-4A53-98D1-6D52ABEF7954}"/>
              </a:ext>
            </a:extLst>
          </p:cNvPr>
          <p:cNvSpPr txBox="1"/>
          <p:nvPr userDrawn="1"/>
        </p:nvSpPr>
        <p:spPr>
          <a:xfrm>
            <a:off x="97674" y="895128"/>
            <a:ext cx="98028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70" dirty="0">
                <a:solidFill>
                  <a:srgbClr val="0037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 samenwerking met</a:t>
            </a:r>
          </a:p>
        </p:txBody>
      </p:sp>
      <p:pic>
        <p:nvPicPr>
          <p:cNvPr id="14" name="Graphic 15">
            <a:extLst>
              <a:ext uri="{FF2B5EF4-FFF2-40B4-BE49-F238E27FC236}">
                <a16:creationId xmlns:a16="http://schemas.microsoft.com/office/drawing/2014/main" id="{C84BF14B-8F2D-488B-B284-DB76FABC56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50" y="1017770"/>
            <a:ext cx="755483" cy="15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3047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DDAD3F-CE30-46F5-82BC-B3623F755C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007" y="1043735"/>
            <a:ext cx="8125020" cy="4770530"/>
          </a:xfrm>
          <a:prstGeom prst="rect">
            <a:avLst/>
          </a:prstGeom>
          <a:effectLst/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6801B6-7B1B-4B88-8B73-1C9676C1AF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36128" y="1384300"/>
            <a:ext cx="6068672" cy="38227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8856476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_large_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52123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_larg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09C68E-ABCE-40D9-87EA-7C8590B99F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3834" y="-436760"/>
            <a:ext cx="4716331" cy="656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551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ogo_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7FDA2A-4FC3-4913-B314-B236BBB121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3834" y="-436760"/>
            <a:ext cx="4716331" cy="656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904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pictur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2564091"/>
              <a:gd name="connsiteY0" fmla="*/ 0 h 6858000"/>
              <a:gd name="connsiteX1" fmla="*/ 2564091 w 2564091"/>
              <a:gd name="connsiteY1" fmla="*/ 0 h 6858000"/>
              <a:gd name="connsiteX2" fmla="*/ 2564091 w 2564091"/>
              <a:gd name="connsiteY2" fmla="*/ 6858000 h 6858000"/>
              <a:gd name="connsiteX3" fmla="*/ 0 w 25640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4091" h="6858000">
                <a:moveTo>
                  <a:pt x="0" y="0"/>
                </a:moveTo>
                <a:lnTo>
                  <a:pt x="2564091" y="0"/>
                </a:lnTo>
                <a:lnTo>
                  <a:pt x="25640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027638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pictur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2564091"/>
              <a:gd name="connsiteY0" fmla="*/ 0 h 6858000"/>
              <a:gd name="connsiteX1" fmla="*/ 2564091 w 2564091"/>
              <a:gd name="connsiteY1" fmla="*/ 0 h 6858000"/>
              <a:gd name="connsiteX2" fmla="*/ 2564091 w 2564091"/>
              <a:gd name="connsiteY2" fmla="*/ 6858000 h 6858000"/>
              <a:gd name="connsiteX3" fmla="*/ 0 w 25640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4091" h="6858000">
                <a:moveTo>
                  <a:pt x="0" y="0"/>
                </a:moveTo>
                <a:lnTo>
                  <a:pt x="2564091" y="0"/>
                </a:lnTo>
                <a:lnTo>
                  <a:pt x="25640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14854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ing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E70A9C7-B0C5-49A1-AEB8-91801ABCBD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360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44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4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45.png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image" Target="../media/image44.png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528C9B6-A66F-439E-B034-787004EE8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0000"/>
            <a:ext cx="11520000" cy="11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648EFE-FFAB-4267-BA38-E959306FA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998" y="1656000"/>
            <a:ext cx="11340000" cy="417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r>
              <a:rPr lang="nl-NL" dirty="0" err="1"/>
              <a:t>Bullet</a:t>
            </a:r>
            <a:r>
              <a:rPr lang="nl-NL" dirty="0"/>
              <a:t>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pagina.</a:t>
            </a:r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Subtitel</a:t>
            </a:r>
          </a:p>
          <a:p>
            <a:pPr lvl="4"/>
            <a:r>
              <a:rPr lang="nl-NL" dirty="0"/>
              <a:t>Genummerde opsomming</a:t>
            </a:r>
          </a:p>
          <a:p>
            <a:pPr lvl="5"/>
            <a:r>
              <a:rPr lang="nl-NL" dirty="0"/>
              <a:t>Genummerde opsomming 2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72E754-755D-46C4-AD2E-E67DA7E2F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6688" y="6318000"/>
            <a:ext cx="1002393" cy="54000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9BB5F-5361-D1D3-1DA3-5978C2E48AC3}"/>
              </a:ext>
            </a:extLst>
          </p:cNvPr>
          <p:cNvSpPr txBox="1"/>
          <p:nvPr userDrawn="1"/>
        </p:nvSpPr>
        <p:spPr>
          <a:xfrm>
            <a:off x="431998" y="6318000"/>
            <a:ext cx="184690" cy="54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400" dirty="0">
                <a:solidFill>
                  <a:schemeClr val="tx1"/>
                </a:solidFill>
              </a:rPr>
              <a:t>P.</a:t>
            </a:r>
          </a:p>
        </p:txBody>
      </p:sp>
    </p:spTree>
    <p:extLst>
      <p:ext uri="{BB962C8B-B14F-4D97-AF65-F5344CB8AC3E}">
        <p14:creationId xmlns:p14="http://schemas.microsoft.com/office/powerpoint/2010/main" val="10345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9" r:id="rId3"/>
    <p:sldLayoutId id="2147483674" r:id="rId4"/>
    <p:sldLayoutId id="2147483656" r:id="rId5"/>
    <p:sldLayoutId id="2147483660" r:id="rId6"/>
    <p:sldLayoutId id="2147483673" r:id="rId7"/>
    <p:sldLayoutId id="2147483654" r:id="rId8"/>
  </p:sldLayoutIdLst>
  <p:hf hdr="0" ftr="0" dt="0"/>
  <p:txStyles>
    <p:titleStyle>
      <a:lvl1pPr algn="l" defTabSz="914400" rtl="0" eaLnBrk="1" latinLnBrk="0" hangingPunct="1">
        <a:lnSpc>
          <a:spcPts val="46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3429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b="1" kern="1200">
          <a:solidFill>
            <a:schemeClr val="accent1"/>
          </a:solidFill>
          <a:latin typeface="+mj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rabi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35401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lphaL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043" userDrawn="1">
          <p15:clr>
            <a:srgbClr val="F26B43"/>
          </p15:clr>
        </p15:guide>
        <p15:guide id="4" orient="horz" pos="3673" userDrawn="1">
          <p15:clr>
            <a:srgbClr val="F26B43"/>
          </p15:clr>
        </p15:guide>
        <p15:guide id="5" pos="272" userDrawn="1">
          <p15:clr>
            <a:srgbClr val="F26B43"/>
          </p15:clr>
        </p15:guide>
        <p15:guide id="6" pos="74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528C9B6-A66F-439E-B034-787004EE8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0000"/>
            <a:ext cx="11520000" cy="11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648EFE-FFAB-4267-BA38-E959306FA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998" y="1656000"/>
            <a:ext cx="11340000" cy="417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r>
              <a:rPr lang="nl-NL" dirty="0" err="1"/>
              <a:t>Bullet</a:t>
            </a:r>
            <a:r>
              <a:rPr lang="nl-NL" dirty="0"/>
              <a:t>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pagina.</a:t>
            </a:r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Subtitel</a:t>
            </a:r>
          </a:p>
          <a:p>
            <a:pPr lvl="4"/>
            <a:r>
              <a:rPr lang="nl-NL" dirty="0"/>
              <a:t>Genummerde opsomming</a:t>
            </a:r>
          </a:p>
          <a:p>
            <a:pPr lvl="5"/>
            <a:r>
              <a:rPr lang="nl-NL" dirty="0"/>
              <a:t>Genummerde opsomming 2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72E754-755D-46C4-AD2E-E67DA7E2F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6688" y="6318000"/>
            <a:ext cx="1002393" cy="54000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9BB5F-5361-D1D3-1DA3-5978C2E48AC3}"/>
              </a:ext>
            </a:extLst>
          </p:cNvPr>
          <p:cNvSpPr txBox="1"/>
          <p:nvPr userDrawn="1"/>
        </p:nvSpPr>
        <p:spPr>
          <a:xfrm>
            <a:off x="431998" y="6318000"/>
            <a:ext cx="184690" cy="54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400" dirty="0">
                <a:solidFill>
                  <a:schemeClr val="tx1"/>
                </a:solidFill>
              </a:rPr>
              <a:t>P.</a:t>
            </a:r>
          </a:p>
        </p:txBody>
      </p:sp>
    </p:spTree>
    <p:extLst>
      <p:ext uri="{BB962C8B-B14F-4D97-AF65-F5344CB8AC3E}">
        <p14:creationId xmlns:p14="http://schemas.microsoft.com/office/powerpoint/2010/main" val="327667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</p:sldLayoutIdLst>
  <p:hf hdr="0" ftr="0" dt="0"/>
  <p:txStyles>
    <p:titleStyle>
      <a:lvl1pPr algn="l" defTabSz="914400" rtl="0" eaLnBrk="1" latinLnBrk="0" hangingPunct="1">
        <a:lnSpc>
          <a:spcPts val="4600"/>
        </a:lnSpc>
        <a:spcBef>
          <a:spcPct val="0"/>
        </a:spcBef>
        <a:buNone/>
        <a:defRPr sz="36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4200"/>
        </a:lnSpc>
        <a:spcBef>
          <a:spcPts val="0"/>
        </a:spcBef>
        <a:buClr>
          <a:schemeClr val="accent3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342900" algn="l" defTabSz="914400" rtl="0" eaLnBrk="1" latinLnBrk="0" hangingPunct="1">
        <a:lnSpc>
          <a:spcPts val="4200"/>
        </a:lnSpc>
        <a:spcBef>
          <a:spcPts val="0"/>
        </a:spcBef>
        <a:buClr>
          <a:schemeClr val="accent3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b="1" kern="1200">
          <a:solidFill>
            <a:schemeClr val="accent3"/>
          </a:solidFill>
          <a:latin typeface="+mj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rabi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35401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lphaL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043" userDrawn="1">
          <p15:clr>
            <a:srgbClr val="F26B43"/>
          </p15:clr>
        </p15:guide>
        <p15:guide id="4" orient="horz" pos="3673" userDrawn="1">
          <p15:clr>
            <a:srgbClr val="F26B43"/>
          </p15:clr>
        </p15:guide>
        <p15:guide id="5" pos="272" userDrawn="1">
          <p15:clr>
            <a:srgbClr val="F26B43"/>
          </p15:clr>
        </p15:guide>
        <p15:guide id="6" pos="741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528C9B6-A66F-439E-B034-787004EE8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60000"/>
            <a:ext cx="11520000" cy="11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648EFE-FFAB-4267-BA38-E959306FA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998" y="1656000"/>
            <a:ext cx="11340000" cy="417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r>
              <a:rPr lang="nl-NL" dirty="0" err="1"/>
              <a:t>Bullet</a:t>
            </a:r>
            <a:r>
              <a:rPr lang="nl-NL" dirty="0"/>
              <a:t>. Maak gebruik van de knoppen </a:t>
            </a:r>
            <a:r>
              <a:rPr lang="nl-NL" b="1" dirty="0"/>
              <a:t>Vorige</a:t>
            </a:r>
            <a:r>
              <a:rPr lang="nl-NL" dirty="0"/>
              <a:t> en </a:t>
            </a:r>
            <a:r>
              <a:rPr lang="nl-NL" b="1" dirty="0"/>
              <a:t>Volgende tekstopmaak </a:t>
            </a:r>
            <a:r>
              <a:rPr lang="nl-NL" dirty="0"/>
              <a:t>om tussen tekststijlen te wisselen. Zie ook de handleiding op de eerste pagina.</a:t>
            </a:r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Leestekst</a:t>
            </a:r>
          </a:p>
          <a:p>
            <a:pPr lvl="3"/>
            <a:r>
              <a:rPr lang="nl-NL" dirty="0"/>
              <a:t>Subtitel</a:t>
            </a:r>
          </a:p>
          <a:p>
            <a:pPr lvl="4"/>
            <a:r>
              <a:rPr lang="nl-NL" dirty="0"/>
              <a:t>Genummerde opsomming</a:t>
            </a:r>
          </a:p>
          <a:p>
            <a:pPr lvl="5"/>
            <a:r>
              <a:rPr lang="nl-NL" dirty="0"/>
              <a:t>Genummerde opsomming 2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72E754-755D-46C4-AD2E-E67DA7E2F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6688" y="6318000"/>
            <a:ext cx="1002393" cy="54000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9BB5F-5361-D1D3-1DA3-5978C2E48AC3}"/>
              </a:ext>
            </a:extLst>
          </p:cNvPr>
          <p:cNvSpPr txBox="1"/>
          <p:nvPr userDrawn="1"/>
        </p:nvSpPr>
        <p:spPr>
          <a:xfrm>
            <a:off x="431998" y="6318000"/>
            <a:ext cx="184690" cy="54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400" dirty="0">
                <a:solidFill>
                  <a:schemeClr val="tx1"/>
                </a:solidFill>
              </a:rPr>
              <a:t>P.</a:t>
            </a:r>
          </a:p>
        </p:txBody>
      </p:sp>
    </p:spTree>
    <p:extLst>
      <p:ext uri="{BB962C8B-B14F-4D97-AF65-F5344CB8AC3E}">
        <p14:creationId xmlns:p14="http://schemas.microsoft.com/office/powerpoint/2010/main" val="318369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p:hf hdr="0" ftr="0" dt="0"/>
  <p:txStyles>
    <p:titleStyle>
      <a:lvl1pPr algn="l" defTabSz="914400" rtl="0" eaLnBrk="1" latinLnBrk="0" hangingPunct="1">
        <a:lnSpc>
          <a:spcPts val="4600"/>
        </a:lnSpc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4200"/>
        </a:lnSpc>
        <a:spcBef>
          <a:spcPts val="0"/>
        </a:spcBef>
        <a:buClr>
          <a:schemeClr val="accent2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342900" algn="l" defTabSz="914400" rtl="0" eaLnBrk="1" latinLnBrk="0" hangingPunct="1">
        <a:lnSpc>
          <a:spcPts val="4200"/>
        </a:lnSpc>
        <a:spcBef>
          <a:spcPts val="0"/>
        </a:spcBef>
        <a:buClr>
          <a:schemeClr val="accent2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b="1" kern="1200">
          <a:solidFill>
            <a:schemeClr val="accent2"/>
          </a:solidFill>
          <a:latin typeface="+mj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rabi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35401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lphaL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043" userDrawn="1">
          <p15:clr>
            <a:srgbClr val="F26B43"/>
          </p15:clr>
        </p15:guide>
        <p15:guide id="4" orient="horz" pos="3673" userDrawn="1">
          <p15:clr>
            <a:srgbClr val="F26B43"/>
          </p15:clr>
        </p15:guide>
        <p15:guide id="5" pos="272" userDrawn="1">
          <p15:clr>
            <a:srgbClr val="F26B43"/>
          </p15:clr>
        </p15:guide>
        <p15:guide id="6" pos="741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72E754-755D-46C4-AD2E-E67DA7E2F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6688" y="6318000"/>
            <a:ext cx="1002393" cy="54000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9BB5F-5361-D1D3-1DA3-5978C2E48AC3}"/>
              </a:ext>
            </a:extLst>
          </p:cNvPr>
          <p:cNvSpPr txBox="1"/>
          <p:nvPr userDrawn="1"/>
        </p:nvSpPr>
        <p:spPr>
          <a:xfrm>
            <a:off x="431998" y="6318000"/>
            <a:ext cx="184690" cy="54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400" dirty="0">
                <a:solidFill>
                  <a:schemeClr val="tx1"/>
                </a:solidFill>
              </a:rPr>
              <a:t>P.</a:t>
            </a:r>
          </a:p>
        </p:txBody>
      </p:sp>
    </p:spTree>
    <p:extLst>
      <p:ext uri="{BB962C8B-B14F-4D97-AF65-F5344CB8AC3E}">
        <p14:creationId xmlns:p14="http://schemas.microsoft.com/office/powerpoint/2010/main" val="2332119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p:hf hdr="0" ftr="0" dt="0"/>
  <p:txStyles>
    <p:titleStyle>
      <a:lvl1pPr algn="l" defTabSz="914400" rtl="0" eaLnBrk="1" latinLnBrk="0" hangingPunct="1">
        <a:lnSpc>
          <a:spcPts val="46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3429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b="1" kern="1200">
          <a:solidFill>
            <a:schemeClr val="accent1"/>
          </a:solidFill>
          <a:latin typeface="+mj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rabi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35401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lphaL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929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914400" rtl="0" eaLnBrk="1" latinLnBrk="0" hangingPunct="1">
        <a:lnSpc>
          <a:spcPts val="46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3429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b="1" kern="1200">
          <a:solidFill>
            <a:schemeClr val="accent1"/>
          </a:solidFill>
          <a:latin typeface="+mj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rabi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35401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lphaL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499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</p:sldLayoutIdLst>
  <p:hf hdr="0" ftr="0" dt="0"/>
  <p:txStyles>
    <p:titleStyle>
      <a:lvl1pPr algn="l" defTabSz="914400" rtl="0" eaLnBrk="1" latinLnBrk="0" hangingPunct="1">
        <a:lnSpc>
          <a:spcPts val="46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3429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b="1" kern="1200">
          <a:solidFill>
            <a:schemeClr val="accent1"/>
          </a:solidFill>
          <a:latin typeface="+mj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rabi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35401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lphaL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68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48" r:id="rId4"/>
  </p:sldLayoutIdLst>
  <p:hf hdr="0" ftr="0" dt="0"/>
  <p:txStyles>
    <p:titleStyle>
      <a:lvl1pPr algn="l" defTabSz="914400" rtl="0" eaLnBrk="1" latinLnBrk="0" hangingPunct="1">
        <a:lnSpc>
          <a:spcPts val="46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3429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b="1" kern="1200">
          <a:solidFill>
            <a:schemeClr val="accent1"/>
          </a:solidFill>
          <a:latin typeface="+mj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rabi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35401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lphaL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72E754-755D-46C4-AD2E-E67DA7E2F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6688" y="6318000"/>
            <a:ext cx="1002393" cy="54000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fld id="{940AF558-241C-4E89-BD38-35133032102F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F9BB5F-5361-D1D3-1DA3-5978C2E48AC3}"/>
              </a:ext>
            </a:extLst>
          </p:cNvPr>
          <p:cNvSpPr txBox="1"/>
          <p:nvPr userDrawn="1"/>
        </p:nvSpPr>
        <p:spPr>
          <a:xfrm>
            <a:off x="431998" y="6318000"/>
            <a:ext cx="184690" cy="54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400" dirty="0">
                <a:solidFill>
                  <a:schemeClr val="tx1"/>
                </a:solidFill>
              </a:rPr>
              <a:t>P.</a:t>
            </a:r>
          </a:p>
        </p:txBody>
      </p:sp>
    </p:spTree>
    <p:extLst>
      <p:ext uri="{BB962C8B-B14F-4D97-AF65-F5344CB8AC3E}">
        <p14:creationId xmlns:p14="http://schemas.microsoft.com/office/powerpoint/2010/main" val="179230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hf hdr="0" ftr="0" dt="0"/>
  <p:txStyles>
    <p:titleStyle>
      <a:lvl1pPr algn="l" defTabSz="914400" rtl="0" eaLnBrk="1" latinLnBrk="0" hangingPunct="1">
        <a:lnSpc>
          <a:spcPts val="46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342900" algn="l" defTabSz="914400" rtl="0" eaLnBrk="1" latinLnBrk="0" hangingPunct="1">
        <a:lnSpc>
          <a:spcPts val="4200"/>
        </a:lnSpc>
        <a:spcBef>
          <a:spcPts val="0"/>
        </a:spcBef>
        <a:buClr>
          <a:schemeClr val="accent1"/>
        </a:buClr>
        <a:buFont typeface="Symbol" panose="05050102010706020507" pitchFamily="18" charset="2"/>
        <a:buChar char="·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b="1" kern="1200">
          <a:solidFill>
            <a:schemeClr val="accent1"/>
          </a:solidFill>
          <a:latin typeface="+mj-lt"/>
          <a:ea typeface="+mn-ea"/>
          <a:cs typeface="+mn-cs"/>
        </a:defRPr>
      </a:lvl4pPr>
      <a:lvl5pPr marL="360363" indent="-36036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rabi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354013" algn="l" defTabSz="914400" rtl="0" eaLnBrk="1" latinLnBrk="0" hangingPunct="1">
        <a:lnSpc>
          <a:spcPts val="4200"/>
        </a:lnSpc>
        <a:spcBef>
          <a:spcPts val="0"/>
        </a:spcBef>
        <a:buFont typeface="+mj-lt"/>
        <a:buAutoNum type="alphaLcPeriod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42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3092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/>
              <a:t>Klik om de stijl te bewerken</a:t>
            </a:r>
            <a:endParaRPr lang="en-US" altLang="nl-NL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3092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/>
              <a:t>Klik om de modelstijlen te bewerken</a:t>
            </a:r>
          </a:p>
          <a:p>
            <a:pPr lvl="1"/>
            <a:r>
              <a:rPr lang="nl-NL" altLang="nl-NL" dirty="0"/>
              <a:t>Tweede niveau</a:t>
            </a:r>
          </a:p>
          <a:p>
            <a:pPr lvl="2"/>
            <a:r>
              <a:rPr lang="nl-NL" altLang="nl-NL" dirty="0"/>
              <a:t>Derde niveau</a:t>
            </a:r>
          </a:p>
          <a:p>
            <a:pPr lvl="3"/>
            <a:r>
              <a:rPr lang="nl-NL" altLang="nl-NL" dirty="0"/>
              <a:t>Vierde niveau</a:t>
            </a:r>
          </a:p>
          <a:p>
            <a:pPr lvl="4"/>
            <a:r>
              <a:rPr lang="nl-NL" altLang="nl-NL" dirty="0"/>
              <a:t>Vijfde niveau</a:t>
            </a:r>
            <a:endParaRPr lang="en-US" altLang="nl-NL" dirty="0"/>
          </a:p>
        </p:txBody>
      </p:sp>
      <p:sp>
        <p:nvSpPr>
          <p:cNvPr id="4" name="Rectangle 3"/>
          <p:cNvSpPr/>
          <p:nvPr/>
        </p:nvSpPr>
        <p:spPr>
          <a:xfrm>
            <a:off x="11028363" y="0"/>
            <a:ext cx="116363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rgbClr val="003759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3">
            <a:extLst>
              <a:ext uri="{FF2B5EF4-FFF2-40B4-BE49-F238E27FC236}">
                <a16:creationId xmlns:a16="http://schemas.microsoft.com/office/drawing/2014/main" id="{BB667D2E-BC8C-4050-904A-13598ED7AC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439" y="204438"/>
            <a:ext cx="755483" cy="75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525F591-35B1-494D-8479-476F2ED4167C}"/>
              </a:ext>
            </a:extLst>
          </p:cNvPr>
          <p:cNvSpPr txBox="1"/>
          <p:nvPr userDrawn="1"/>
        </p:nvSpPr>
        <p:spPr>
          <a:xfrm>
            <a:off x="11142663" y="910192"/>
            <a:ext cx="98028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70" dirty="0">
                <a:solidFill>
                  <a:srgbClr val="00375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 samenwerking met</a:t>
            </a:r>
          </a:p>
        </p:txBody>
      </p:sp>
      <p:pic>
        <p:nvPicPr>
          <p:cNvPr id="17" name="Graphic 15">
            <a:extLst>
              <a:ext uri="{FF2B5EF4-FFF2-40B4-BE49-F238E27FC236}">
                <a16:creationId xmlns:a16="http://schemas.microsoft.com/office/drawing/2014/main" id="{E2DEADA5-D7C3-49FE-84BF-5C595D60C2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439" y="1032834"/>
            <a:ext cx="755483" cy="15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979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>
          <p15:clr>
            <a:srgbClr val="F26B43"/>
          </p15:clr>
        </p15:guide>
        <p15:guide id="2" pos="438">
          <p15:clr>
            <a:srgbClr val="F26B43"/>
          </p15:clr>
        </p15:guide>
        <p15:guide id="3" orient="horz" pos="3861">
          <p15:clr>
            <a:srgbClr val="F26B43"/>
          </p15:clr>
        </p15:guide>
        <p15:guide id="4" pos="72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6EBD77-5F83-9A0F-BC29-D148692A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8232"/>
                </a:solidFill>
              </a:rPr>
              <a:t>Uitgangspunten loopbaanbegeleiding*</a:t>
            </a:r>
            <a:endParaRPr lang="nl-NL" dirty="0">
              <a:solidFill>
                <a:srgbClr val="008232"/>
              </a:solidFill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606596" y="1028808"/>
            <a:ext cx="3781552" cy="5377133"/>
          </a:xfrm>
          <a:prstGeom prst="callout1">
            <a:avLst>
              <a:gd name="adj1" fmla="val 19180"/>
              <a:gd name="adj2" fmla="val 5253"/>
              <a:gd name="adj3" fmla="val 19045"/>
              <a:gd name="adj4" fmla="val 85914"/>
            </a:avLst>
          </a:prstGeom>
        </p:spPr>
        <p:txBody>
          <a:bodyPr/>
          <a:lstStyle/>
          <a:p>
            <a:r>
              <a:rPr lang="nl-NL" dirty="0" smtClean="0"/>
              <a:t>Medewerker is niet zoekend</a:t>
            </a:r>
          </a:p>
          <a:p>
            <a:r>
              <a:rPr lang="nl-NL" sz="1100" dirty="0">
                <a:latin typeface="+mn-lt"/>
              </a:rPr>
              <a:t>Medewerker zit nu op juiste plek en heeft waarschijnlijk </a:t>
            </a:r>
            <a:r>
              <a:rPr lang="nl-NL" sz="1100" dirty="0"/>
              <a:t>geen actieve behoefte</a:t>
            </a:r>
            <a:r>
              <a:rPr lang="nl-NL" sz="1100" dirty="0" smtClean="0"/>
              <a:t>. Deze groep is divers;  </a:t>
            </a:r>
            <a:r>
              <a:rPr lang="nl-NL" sz="1100" dirty="0" smtClean="0">
                <a:latin typeface="+mn-lt"/>
              </a:rPr>
              <a:t>kan ook een medewerker zijn die niet goed functioneert, bijna met pensioen gaat, juist net is gestart in zijn/haar loopbaan, of al  enkele jaren in dezelfde functie werkt en dit prima vindt en prima doet.</a:t>
            </a:r>
            <a:endParaRPr lang="nl-NL" sz="1100" dirty="0">
              <a:latin typeface="+mn-lt"/>
            </a:endParaRPr>
          </a:p>
          <a:p>
            <a:r>
              <a:rPr lang="nl-NL" sz="1100" dirty="0"/>
              <a:t>CAK heeft wel de behoefte </a:t>
            </a:r>
            <a:r>
              <a:rPr lang="nl-NL" sz="1100" dirty="0">
                <a:latin typeface="+mn-lt"/>
              </a:rPr>
              <a:t>dat medewerkers </a:t>
            </a:r>
            <a:r>
              <a:rPr lang="nl-NL" sz="1100" dirty="0"/>
              <a:t>bewust zijn </a:t>
            </a:r>
            <a:r>
              <a:rPr lang="nl-NL" sz="1100" dirty="0">
                <a:latin typeface="+mn-lt"/>
              </a:rPr>
              <a:t>van het nut en noodzaak van leren en ontwikkelen, om zo succesvol  en duurzaam mee te kunnen bewegen in veranderende omstandigheden</a:t>
            </a:r>
            <a:r>
              <a:rPr lang="nl-NL" sz="1100" dirty="0" smtClean="0">
                <a:latin typeface="+mn-lt"/>
              </a:rPr>
              <a:t>.</a:t>
            </a:r>
            <a:endParaRPr lang="nl-NL" sz="1100" dirty="0" smtClean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27"/>
          </p:nvPr>
        </p:nvSpPr>
        <p:spPr>
          <a:xfrm>
            <a:off x="4183855" y="1051031"/>
            <a:ext cx="3793435" cy="5354911"/>
          </a:xfrm>
          <a:prstGeom prst="callout1">
            <a:avLst>
              <a:gd name="adj1" fmla="val 19840"/>
              <a:gd name="adj2" fmla="val 6153"/>
              <a:gd name="adj3" fmla="val 19475"/>
              <a:gd name="adj4" fmla="val 85012"/>
            </a:avLst>
          </a:prstGeom>
        </p:spPr>
        <p:txBody>
          <a:bodyPr/>
          <a:lstStyle/>
          <a:p>
            <a:r>
              <a:rPr lang="nl-NL" dirty="0" smtClean="0"/>
              <a:t>Medewerker is latent zoekend</a:t>
            </a:r>
          </a:p>
          <a:p>
            <a:r>
              <a:rPr lang="nl-NL" sz="1100" dirty="0" smtClean="0"/>
              <a:t>Behoefte aan inzicht </a:t>
            </a:r>
            <a:r>
              <a:rPr lang="nl-NL" sz="1100" dirty="0" smtClean="0">
                <a:latin typeface="+mn-lt"/>
              </a:rPr>
              <a:t>in waar sta je nu in je loopbaan vs. waar wil je (op termijn) naartoe. Of </a:t>
            </a:r>
            <a:r>
              <a:rPr lang="nl-NL" sz="1100" b="1" dirty="0" smtClean="0">
                <a:latin typeface="+mn-lt"/>
              </a:rPr>
              <a:t>overweegt een andere stap over 1 a 2 jaar.</a:t>
            </a:r>
            <a:r>
              <a:rPr lang="nl-NL" sz="1100" dirty="0" smtClean="0">
                <a:latin typeface="+mn-lt"/>
              </a:rPr>
              <a:t> Behoefte aan loopbaanadvies in lijn met categorie 3 maar met een andere urgentie en nog niet concreet op doorstroom op korte termijn</a:t>
            </a:r>
            <a:endParaRPr lang="nl-NL" sz="1100" dirty="0">
              <a:latin typeface="+mn-lt"/>
            </a:endParaRPr>
          </a:p>
          <a:p>
            <a:pPr>
              <a:spcAft>
                <a:spcPts val="0"/>
              </a:spcAft>
            </a:pPr>
            <a:r>
              <a:rPr lang="nl-NL" sz="1100" dirty="0" smtClean="0"/>
              <a:t>Wie </a:t>
            </a:r>
            <a:r>
              <a:rPr lang="nl-NL" sz="1100" dirty="0"/>
              <a:t>ben je, wat wil </a:t>
            </a:r>
            <a:r>
              <a:rPr lang="nl-NL" sz="1100" dirty="0" smtClean="0"/>
              <a:t>je, wat </a:t>
            </a:r>
            <a:r>
              <a:rPr lang="nl-NL" sz="1100" dirty="0"/>
              <a:t>kun </a:t>
            </a:r>
            <a:r>
              <a:rPr lang="nl-NL" sz="1100" dirty="0" smtClean="0"/>
              <a:t>je </a:t>
            </a:r>
            <a:r>
              <a:rPr lang="nl-NL" sz="1100" dirty="0">
                <a:solidFill>
                  <a:prstClr val="white"/>
                </a:solidFill>
              </a:rPr>
              <a:t>welke mogelijkheden zijn er</a:t>
            </a:r>
            <a:r>
              <a:rPr lang="nl-NL" sz="1100" dirty="0" smtClean="0"/>
              <a:t>?</a:t>
            </a:r>
            <a:r>
              <a:rPr lang="nl-NL" sz="1100" dirty="0">
                <a:latin typeface="+mn-lt"/>
              </a:rPr>
              <a:t/>
            </a:r>
            <a:br>
              <a:rPr lang="nl-NL" sz="1100" dirty="0">
                <a:latin typeface="+mn-lt"/>
              </a:rPr>
            </a:br>
            <a:r>
              <a:rPr lang="nl-NL" sz="1100" dirty="0">
                <a:latin typeface="+mn-lt"/>
              </a:rPr>
              <a:t>- Hoe ontwikkel jij je talenten in je huidige baan?</a:t>
            </a:r>
            <a:br>
              <a:rPr lang="nl-NL" sz="1100" dirty="0">
                <a:latin typeface="+mn-lt"/>
              </a:rPr>
            </a:br>
            <a:r>
              <a:rPr lang="nl-NL" sz="1100" dirty="0">
                <a:latin typeface="+mn-lt"/>
              </a:rPr>
              <a:t>- Hoe komt je talent verder tot bloei binnen het CAK</a:t>
            </a:r>
            <a:r>
              <a:rPr lang="nl-NL" sz="1100" dirty="0" smtClean="0">
                <a:latin typeface="+mn-lt"/>
              </a:rPr>
              <a:t>?</a:t>
            </a:r>
          </a:p>
          <a:p>
            <a:pPr>
              <a:spcAft>
                <a:spcPts val="0"/>
              </a:spcAft>
            </a:pPr>
            <a:r>
              <a:rPr lang="nl-NL" sz="1100" dirty="0" smtClean="0">
                <a:latin typeface="+mn-lt"/>
              </a:rPr>
              <a:t>- Welke mogelijkheden zijn er in de toekomst binnen het CAK?</a:t>
            </a:r>
          </a:p>
          <a:p>
            <a:r>
              <a:rPr lang="nl-NL" sz="1100" dirty="0" smtClean="0">
                <a:latin typeface="+mn-lt"/>
              </a:rPr>
              <a:t>- Wanneer ben jij toe aan je vervolgstap?</a:t>
            </a:r>
          </a:p>
          <a:p>
            <a:endParaRPr lang="nl-NL" sz="1100" dirty="0" smtClean="0"/>
          </a:p>
          <a:p>
            <a:r>
              <a:rPr lang="nl-NL" sz="1100" dirty="0" smtClean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nl-NL" sz="1100" dirty="0" smtClean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nl-NL" sz="1100" dirty="0">
              <a:solidFill>
                <a:schemeClr val="accent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28"/>
          </p:nvPr>
        </p:nvSpPr>
        <p:spPr>
          <a:xfrm>
            <a:off x="7965407" y="1058354"/>
            <a:ext cx="3764881" cy="5619848"/>
          </a:xfrm>
          <a:prstGeom prst="callout1">
            <a:avLst>
              <a:gd name="adj1" fmla="val 19836"/>
              <a:gd name="adj2" fmla="val 3754"/>
              <a:gd name="adj3" fmla="val 20102"/>
              <a:gd name="adj4" fmla="val 84232"/>
            </a:avLst>
          </a:prstGeom>
        </p:spPr>
        <p:txBody>
          <a:bodyPr/>
          <a:lstStyle/>
          <a:p>
            <a:r>
              <a:rPr lang="nl-NL" dirty="0" smtClean="0"/>
              <a:t>Medewerker is actief zoekend</a:t>
            </a:r>
          </a:p>
          <a:p>
            <a:r>
              <a:rPr lang="nl-NL" sz="1100" dirty="0"/>
              <a:t>Behoefte aan inzicht en mogelijk actieve ondersteuning in het vinden van een nieuwe baan. </a:t>
            </a:r>
            <a:r>
              <a:rPr lang="nl-NL" sz="1100" dirty="0">
                <a:latin typeface="+mn-lt"/>
              </a:rPr>
              <a:t>Het doel is om op korte termijn door te stromen (in- of extern). Dit vraagt veelal </a:t>
            </a:r>
            <a:r>
              <a:rPr lang="nl-NL" sz="1100" dirty="0" smtClean="0">
                <a:latin typeface="+mn-lt"/>
              </a:rPr>
              <a:t>maatwerk.</a:t>
            </a:r>
          </a:p>
          <a:p>
            <a:pPr lvl="0">
              <a:spcAft>
                <a:spcPts val="0"/>
              </a:spcAft>
              <a:buClr>
                <a:srgbClr val="005EA1"/>
              </a:buClr>
            </a:pPr>
            <a:r>
              <a:rPr lang="nl-NL" sz="1100" dirty="0">
                <a:solidFill>
                  <a:prstClr val="white"/>
                </a:solidFill>
              </a:rPr>
              <a:t>Wie ben je, wat wil je , wat kun je, welke mogelijkheden zijn er?</a:t>
            </a:r>
            <a:r>
              <a:rPr lang="nl-NL" sz="1100" dirty="0">
                <a:solidFill>
                  <a:prstClr val="white"/>
                </a:solidFill>
                <a:latin typeface="MarkPro-Light"/>
              </a:rPr>
              <a:t/>
            </a:r>
            <a:br>
              <a:rPr lang="nl-NL" sz="1100" dirty="0">
                <a:solidFill>
                  <a:prstClr val="white"/>
                </a:solidFill>
                <a:latin typeface="MarkPro-Light"/>
              </a:rPr>
            </a:br>
            <a:r>
              <a:rPr lang="nl-NL" sz="1100" dirty="0" smtClean="0">
                <a:solidFill>
                  <a:prstClr val="white"/>
                </a:solidFill>
                <a:latin typeface="MarkPro-Light"/>
              </a:rPr>
              <a:t>-Waar </a:t>
            </a:r>
            <a:r>
              <a:rPr lang="nl-NL" sz="1100" dirty="0">
                <a:solidFill>
                  <a:prstClr val="white"/>
                </a:solidFill>
                <a:latin typeface="MarkPro-Light"/>
              </a:rPr>
              <a:t>krijg je het meeste energie van?</a:t>
            </a:r>
          </a:p>
          <a:p>
            <a:pPr lvl="0">
              <a:spcAft>
                <a:spcPts val="0"/>
              </a:spcAft>
              <a:buClr>
                <a:srgbClr val="005EA1"/>
              </a:buClr>
            </a:pPr>
            <a:r>
              <a:rPr lang="nl-NL" sz="1100" dirty="0">
                <a:solidFill>
                  <a:prstClr val="white"/>
                </a:solidFill>
                <a:latin typeface="MarkPro-Light"/>
              </a:rPr>
              <a:t>-Welke kwaliteiten heb je in huis?</a:t>
            </a:r>
          </a:p>
          <a:p>
            <a:pPr lvl="0">
              <a:spcAft>
                <a:spcPts val="0"/>
              </a:spcAft>
              <a:buClr>
                <a:srgbClr val="005EA1"/>
              </a:buClr>
            </a:pPr>
            <a:r>
              <a:rPr lang="nl-NL" sz="1100" dirty="0">
                <a:solidFill>
                  <a:prstClr val="white"/>
                </a:solidFill>
                <a:latin typeface="MarkPro-Light"/>
              </a:rPr>
              <a:t>-Waar komt jouw talent het beste tot bloei?</a:t>
            </a:r>
          </a:p>
          <a:p>
            <a:pPr lvl="0">
              <a:spcAft>
                <a:spcPts val="0"/>
              </a:spcAft>
              <a:buClr>
                <a:srgbClr val="005EA1"/>
              </a:buClr>
            </a:pPr>
            <a:r>
              <a:rPr lang="nl-NL" sz="1100" dirty="0">
                <a:solidFill>
                  <a:prstClr val="white"/>
                </a:solidFill>
                <a:latin typeface="MarkPro-Light"/>
              </a:rPr>
              <a:t>-Welke loopbaanmogelijkheden zijn er </a:t>
            </a:r>
            <a:r>
              <a:rPr lang="nl-NL" sz="1100" dirty="0" err="1">
                <a:solidFill>
                  <a:prstClr val="white"/>
                </a:solidFill>
                <a:latin typeface="MarkPro-Light"/>
              </a:rPr>
              <a:t>cq</a:t>
            </a:r>
            <a:r>
              <a:rPr lang="nl-NL" sz="1100" dirty="0">
                <a:solidFill>
                  <a:prstClr val="white"/>
                </a:solidFill>
                <a:latin typeface="MarkPro-Light"/>
              </a:rPr>
              <a:t>. hoe krijg je die baan?</a:t>
            </a:r>
          </a:p>
          <a:p>
            <a:pPr marL="171450" lvl="0" indent="-171450">
              <a:spcAft>
                <a:spcPts val="0"/>
              </a:spcAft>
              <a:buClr>
                <a:srgbClr val="005EA1"/>
              </a:buClr>
              <a:buFontTx/>
              <a:buChar char="-"/>
            </a:pPr>
            <a:endParaRPr lang="nl-NL" sz="1100" dirty="0">
              <a:solidFill>
                <a:prstClr val="white"/>
              </a:solidFill>
              <a:latin typeface="MarkPro-Light"/>
            </a:endParaRPr>
          </a:p>
          <a:p>
            <a:pPr lvl="0">
              <a:buClr>
                <a:srgbClr val="005EA1"/>
              </a:buClr>
            </a:pPr>
            <a:r>
              <a:rPr lang="nl-NL" sz="1100" dirty="0">
                <a:solidFill>
                  <a:prstClr val="white"/>
                </a:solidFill>
                <a:latin typeface="MarkPro-Light"/>
              </a:rPr>
              <a:t>Indien mogelijk en zinvol instrumenten op groepsniveau inzetten gericht op overkoepelende thematiek</a:t>
            </a:r>
          </a:p>
          <a:p>
            <a:endParaRPr lang="nl-NL" sz="1100" dirty="0">
              <a:latin typeface="+mn-lt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B0B2FB-C465-17F9-7FD0-DF1AADA82E0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18250"/>
            <a:ext cx="1003300" cy="539750"/>
          </a:xfrm>
        </p:spPr>
        <p:txBody>
          <a:bodyPr/>
          <a:lstStyle/>
          <a:p>
            <a:fld id="{940AF558-241C-4E89-BD38-35133032102F}" type="slidenum">
              <a:rPr lang="nl-NL" smtClean="0"/>
              <a:pPr/>
              <a:t>1</a:t>
            </a:fld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501650" y="6447305"/>
            <a:ext cx="732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/>
              <a:t>*Loopbaanbegeleiding wegens redenen anders dan re-integratie</a:t>
            </a:r>
          </a:p>
          <a:p>
            <a:r>
              <a:rPr lang="nl-NL" sz="900" dirty="0" smtClean="0"/>
              <a:t>** Actieve bemiddeling i.o. met het CAK (</a:t>
            </a:r>
            <a:r>
              <a:rPr lang="nl-NL" sz="900" dirty="0" err="1" smtClean="0"/>
              <a:t>n.t.b</a:t>
            </a:r>
            <a:r>
              <a:rPr lang="nl-NL" sz="900" dirty="0" smtClean="0"/>
              <a:t>. of dit recruitment, HR BP of manager moet zijn)</a:t>
            </a:r>
            <a:endParaRPr lang="nl-NL" sz="900" dirty="0"/>
          </a:p>
        </p:txBody>
      </p:sp>
    </p:spTree>
    <p:extLst>
      <p:ext uri="{BB962C8B-B14F-4D97-AF65-F5344CB8AC3E}">
        <p14:creationId xmlns:p14="http://schemas.microsoft.com/office/powerpoint/2010/main" val="352577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6EBD77-5F83-9A0F-BC29-D148692A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8232"/>
                </a:solidFill>
              </a:rPr>
              <a:t>Mogelijke instrumenten loopbaanbegeleiding*</a:t>
            </a:r>
            <a:endParaRPr lang="nl-NL" dirty="0">
              <a:solidFill>
                <a:srgbClr val="008232"/>
              </a:solidFill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585627" y="875987"/>
            <a:ext cx="4037744" cy="4396849"/>
          </a:xfrm>
          <a:prstGeom prst="callout1">
            <a:avLst>
              <a:gd name="adj1" fmla="val 21177"/>
              <a:gd name="adj2" fmla="val 4360"/>
              <a:gd name="adj3" fmla="val 21929"/>
              <a:gd name="adj4" fmla="val 85640"/>
            </a:avLst>
          </a:prstGeom>
        </p:spPr>
        <p:txBody>
          <a:bodyPr/>
          <a:lstStyle/>
          <a:p>
            <a:r>
              <a:rPr lang="nl-NL" dirty="0" smtClean="0"/>
              <a:t>Medewerker is niet zoekend</a:t>
            </a:r>
          </a:p>
          <a:p>
            <a:r>
              <a:rPr lang="nl-NL" sz="1200" dirty="0">
                <a:latin typeface="+mn-lt"/>
              </a:rPr>
              <a:t>Instrumenten op groepsniveau inzetten: focus op bewust blijven op de urgentie van continue leren en ontwikkelen, zowel binnen de context van de huidige functie als in de toekomst.  Dit  </a:t>
            </a:r>
            <a:r>
              <a:rPr lang="nl-NL" sz="1200" dirty="0" err="1">
                <a:latin typeface="+mn-lt"/>
              </a:rPr>
              <a:t>i.k.v</a:t>
            </a:r>
            <a:r>
              <a:rPr lang="nl-NL" sz="1200" dirty="0">
                <a:latin typeface="+mn-lt"/>
              </a:rPr>
              <a:t> duurzame loopbaanontwikkeling. 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200" dirty="0">
                <a:latin typeface="+mn-lt"/>
              </a:rPr>
              <a:t>Webinars voor gehele CAK populatie gericht op generieke inspirerende thema’s; zoals vitaliteit, </a:t>
            </a:r>
            <a:r>
              <a:rPr lang="nl-NL" sz="1200" dirty="0" err="1">
                <a:latin typeface="+mn-lt"/>
              </a:rPr>
              <a:t>future</a:t>
            </a:r>
            <a:r>
              <a:rPr lang="nl-NL" sz="1200" dirty="0">
                <a:latin typeface="+mn-lt"/>
              </a:rPr>
              <a:t> of </a:t>
            </a:r>
            <a:r>
              <a:rPr lang="nl-NL" sz="1200" dirty="0" err="1">
                <a:latin typeface="+mn-lt"/>
              </a:rPr>
              <a:t>work</a:t>
            </a:r>
            <a:r>
              <a:rPr lang="nl-NL" sz="1200" dirty="0">
                <a:latin typeface="+mn-lt"/>
              </a:rPr>
              <a:t> etc</a:t>
            </a:r>
            <a:r>
              <a:rPr lang="nl-NL" sz="1200" dirty="0" smtClean="0">
                <a:latin typeface="+mn-lt"/>
              </a:rPr>
              <a:t>.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200" dirty="0" smtClean="0">
                <a:latin typeface="+mn-lt"/>
              </a:rPr>
              <a:t>Individueel instrumenten inzetten zoals categorie 2, maar dan op verzoek CAK of medewerker</a:t>
            </a:r>
            <a:endParaRPr lang="nl-NL" sz="1200" dirty="0"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1200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27"/>
          </p:nvPr>
        </p:nvSpPr>
        <p:spPr>
          <a:xfrm>
            <a:off x="4478750" y="924674"/>
            <a:ext cx="4037744" cy="4348162"/>
          </a:xfrm>
          <a:prstGeom prst="callout1">
            <a:avLst>
              <a:gd name="adj1" fmla="val 26356"/>
              <a:gd name="adj2" fmla="val 2992"/>
              <a:gd name="adj3" fmla="val 26477"/>
              <a:gd name="adj4" fmla="val 84778"/>
            </a:avLst>
          </a:prstGeom>
        </p:spPr>
        <p:txBody>
          <a:bodyPr/>
          <a:lstStyle/>
          <a:p>
            <a:r>
              <a:rPr lang="nl-NL" dirty="0" smtClean="0"/>
              <a:t>Medewerker is latent zoekend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200" dirty="0" smtClean="0">
                <a:latin typeface="+mn-lt"/>
              </a:rPr>
              <a:t>Loopbaanprofiel</a:t>
            </a:r>
            <a:endParaRPr lang="nl-NL" sz="1200" dirty="0">
              <a:latin typeface="+mn-lt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200" dirty="0" err="1">
                <a:latin typeface="+mn-lt"/>
              </a:rPr>
              <a:t>Jobcoaching</a:t>
            </a:r>
            <a:endParaRPr lang="nl-NL" sz="1200" dirty="0">
              <a:latin typeface="+mn-lt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200" dirty="0" smtClean="0">
                <a:latin typeface="+mn-lt"/>
              </a:rPr>
              <a:t>Persoonsprofiel</a:t>
            </a:r>
            <a:endParaRPr lang="nl-NL" sz="1200" dirty="0">
              <a:latin typeface="+mn-lt"/>
            </a:endParaRPr>
          </a:p>
          <a:p>
            <a:endParaRPr lang="nl-NL" sz="1200" dirty="0" smtClean="0"/>
          </a:p>
          <a:p>
            <a:pPr lvl="0">
              <a:spcAft>
                <a:spcPts val="0"/>
              </a:spcAft>
              <a:buClr>
                <a:srgbClr val="005EA1"/>
              </a:buClr>
            </a:pPr>
            <a:r>
              <a:rPr lang="nl-NL" sz="1600" dirty="0" smtClean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nl-NL" sz="1600" dirty="0" smtClean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nl-NL" sz="1600" dirty="0">
              <a:solidFill>
                <a:schemeClr val="accent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28"/>
          </p:nvPr>
        </p:nvSpPr>
        <p:spPr>
          <a:xfrm>
            <a:off x="8516494" y="936001"/>
            <a:ext cx="4037744" cy="4336836"/>
          </a:xfrm>
          <a:prstGeom prst="callout1">
            <a:avLst>
              <a:gd name="adj1" fmla="val 26245"/>
              <a:gd name="adj2" fmla="val 3566"/>
              <a:gd name="adj3" fmla="val 26501"/>
              <a:gd name="adj4" fmla="val 83915"/>
            </a:avLst>
          </a:prstGeom>
        </p:spPr>
        <p:txBody>
          <a:bodyPr/>
          <a:lstStyle/>
          <a:p>
            <a:r>
              <a:rPr lang="nl-NL" dirty="0" smtClean="0"/>
              <a:t>Medewerker is </a:t>
            </a:r>
            <a:r>
              <a:rPr lang="nl-NL" dirty="0"/>
              <a:t>actief zoekend</a:t>
            </a:r>
            <a:endParaRPr lang="nl-NL" dirty="0" smtClean="0"/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200" dirty="0" err="1" smtClean="0">
                <a:latin typeface="+mn-lt"/>
              </a:rPr>
              <a:t>Loopbaansprofiel</a:t>
            </a:r>
            <a:endParaRPr lang="nl-NL" sz="1200" dirty="0" smtClean="0">
              <a:latin typeface="+mn-lt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200" dirty="0" err="1" smtClean="0">
                <a:latin typeface="+mn-lt"/>
              </a:rPr>
              <a:t>Jobcoaching</a:t>
            </a:r>
            <a:endParaRPr lang="nl-NL" sz="1200" dirty="0">
              <a:latin typeface="+mn-lt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200" dirty="0" smtClean="0">
                <a:latin typeface="+mn-lt"/>
              </a:rPr>
              <a:t>Persoonsprofiel</a:t>
            </a:r>
            <a:endParaRPr lang="nl-NL" sz="1200" dirty="0">
              <a:latin typeface="+mn-lt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200" dirty="0">
                <a:latin typeface="+mn-lt"/>
              </a:rPr>
              <a:t>Sollicitatietraining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200" dirty="0">
                <a:latin typeface="+mn-lt"/>
              </a:rPr>
              <a:t>Actieve bemiddeling/search of outplacement</a:t>
            </a:r>
            <a:r>
              <a:rPr lang="nl-NL" sz="1200" dirty="0" smtClean="0">
                <a:latin typeface="+mn-lt"/>
              </a:rPr>
              <a:t>**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nl-NL" sz="1200" dirty="0">
              <a:latin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>
                <a:latin typeface="+mn-lt"/>
              </a:rPr>
              <a:t>Instrumenten op groepsniveau; workshops gericht op thema’s als personal branding etc.</a:t>
            </a:r>
          </a:p>
          <a:p>
            <a:pPr>
              <a:spcAft>
                <a:spcPts val="0"/>
              </a:spcAft>
            </a:pPr>
            <a:endParaRPr lang="nl-NL" sz="12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B0B2FB-C465-17F9-7FD0-DF1AADA82E0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18250"/>
            <a:ext cx="1003300" cy="539750"/>
          </a:xfrm>
        </p:spPr>
        <p:txBody>
          <a:bodyPr/>
          <a:lstStyle/>
          <a:p>
            <a:fld id="{940AF558-241C-4E89-BD38-35133032102F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810785" y="6427113"/>
            <a:ext cx="9679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00" dirty="0" smtClean="0"/>
              <a:t>*Loopbaanbegeleiding wegens redenen anders dan re-integratie</a:t>
            </a:r>
          </a:p>
          <a:p>
            <a:r>
              <a:rPr lang="nl-NL" sz="900" dirty="0" smtClean="0"/>
              <a:t>** Actieve bemiddeling i.o. met het CAK (</a:t>
            </a:r>
            <a:r>
              <a:rPr lang="nl-NL" sz="900" dirty="0" err="1" smtClean="0"/>
              <a:t>n.t.b</a:t>
            </a:r>
            <a:r>
              <a:rPr lang="nl-NL" sz="900" dirty="0" smtClean="0"/>
              <a:t>. of dit recruitment, HR BP of manager moet zijn)</a:t>
            </a:r>
            <a:endParaRPr lang="nl-NL" sz="900" dirty="0"/>
          </a:p>
        </p:txBody>
      </p:sp>
      <p:sp>
        <p:nvSpPr>
          <p:cNvPr id="3" name="Vijfhoek 2"/>
          <p:cNvSpPr/>
          <p:nvPr/>
        </p:nvSpPr>
        <p:spPr>
          <a:xfrm>
            <a:off x="585627" y="5334391"/>
            <a:ext cx="11517330" cy="1104048"/>
          </a:xfrm>
          <a:prstGeom prst="homePlate">
            <a:avLst/>
          </a:prstGeom>
          <a:solidFill>
            <a:srgbClr val="009E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nl-NL" sz="1100" b="1" dirty="0"/>
              <a:t>CAK </a:t>
            </a:r>
            <a:r>
              <a:rPr lang="nl-NL" sz="1100" b="1" dirty="0" smtClean="0"/>
              <a:t>biedt</a:t>
            </a:r>
            <a:r>
              <a:rPr lang="nl-NL" sz="1100" b="1" dirty="0"/>
              <a:t> </a:t>
            </a:r>
            <a:r>
              <a:rPr lang="nl-NL" sz="1100" b="1" dirty="0" smtClean="0"/>
              <a:t>zelf:</a:t>
            </a:r>
            <a:endParaRPr lang="nl-NL" sz="11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/>
              <a:t>Continue </a:t>
            </a:r>
            <a:r>
              <a:rPr lang="nl-NL" sz="1100" dirty="0" smtClean="0"/>
              <a:t>dialoog (manager-medewerker)</a:t>
            </a:r>
            <a:endParaRPr lang="nl-NL" sz="1100" dirty="0"/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100" dirty="0" smtClean="0"/>
              <a:t>Profile Dynamics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100" dirty="0" smtClean="0"/>
              <a:t>CAK Academie</a:t>
            </a: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100" dirty="0" smtClean="0"/>
              <a:t>Vlootschouw/Strategische personeelsplanning</a:t>
            </a:r>
            <a:endParaRPr lang="nl-NL" sz="1100" dirty="0"/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l-NL" sz="1100" dirty="0"/>
              <a:t>(mogelijk) op termijn Learning </a:t>
            </a:r>
            <a:r>
              <a:rPr lang="nl-NL" sz="1100" dirty="0" smtClean="0"/>
              <a:t>of Talent </a:t>
            </a:r>
            <a:r>
              <a:rPr lang="nl-NL" sz="1100" dirty="0" err="1" smtClean="0"/>
              <a:t>Agility</a:t>
            </a:r>
            <a:endParaRPr lang="nl-NL" sz="1100" dirty="0"/>
          </a:p>
        </p:txBody>
      </p:sp>
    </p:spTree>
    <p:extLst>
      <p:ext uri="{BB962C8B-B14F-4D97-AF65-F5344CB8AC3E}">
        <p14:creationId xmlns:p14="http://schemas.microsoft.com/office/powerpoint/2010/main" val="364212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K - Blauw">
  <a:themeElements>
    <a:clrScheme name="Office">
      <a:dk1>
        <a:sysClr val="windowText" lastClr="000000"/>
      </a:dk1>
      <a:lt1>
        <a:sysClr val="window" lastClr="FFFFFF"/>
      </a:lt1>
      <a:dk2>
        <a:srgbClr val="B3B3B3"/>
      </a:dk2>
      <a:lt2>
        <a:srgbClr val="DADADA"/>
      </a:lt2>
      <a:accent1>
        <a:srgbClr val="005EA1"/>
      </a:accent1>
      <a:accent2>
        <a:srgbClr val="9D0A6D"/>
      </a:accent2>
      <a:accent3>
        <a:srgbClr val="008232"/>
      </a:accent3>
      <a:accent4>
        <a:srgbClr val="FFE500"/>
      </a:accent4>
      <a:accent5>
        <a:srgbClr val="009EE0"/>
      </a:accent5>
      <a:accent6>
        <a:srgbClr val="F07FBC"/>
      </a:accent6>
      <a:hlink>
        <a:srgbClr val="005EA1"/>
      </a:hlink>
      <a:folHlink>
        <a:srgbClr val="9D0A6D"/>
      </a:folHlink>
    </a:clrScheme>
    <a:fontScheme name="CAK">
      <a:majorFont>
        <a:latin typeface="MarkPro-Bold"/>
        <a:ea typeface=""/>
        <a:cs typeface=""/>
      </a:majorFont>
      <a:minorFont>
        <a:latin typeface="MarkPro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03888"/>
    </a:custClr>
    <a:custClr name="Custom Color 2">
      <a:srgbClr val="9D0A6D"/>
    </a:custClr>
    <a:custClr name="Custom Color 3">
      <a:srgbClr val="E2007A"/>
    </a:custClr>
    <a:custClr name="Custom Color 4">
      <a:srgbClr val="F07FBC"/>
    </a:custClr>
    <a:custClr name="Custom Color 5">
      <a:srgbClr val="F9CCE4"/>
    </a:custClr>
    <a:custClr name="Custom Color 6">
      <a:srgbClr val="005EA1"/>
    </a:custClr>
    <a:custClr name="Custom Color 7">
      <a:srgbClr val="009EE0"/>
    </a:custClr>
    <a:custClr name="Custom Color 8">
      <a:srgbClr val="7FCEEF"/>
    </a:custClr>
    <a:custClr name="Custom Color 9">
      <a:srgbClr val="CCECF9"/>
    </a:custClr>
    <a:custClr name="Custom Color 10">
      <a:srgbClr val="008232"/>
    </a:custClr>
    <a:custClr name="Custom Color 11">
      <a:srgbClr val="97BE0D"/>
    </a:custClr>
    <a:custClr name="Custom Color 12">
      <a:srgbClr val="D3D800"/>
    </a:custClr>
    <a:custClr name="Custom Color 13">
      <a:srgbClr val="EAF2CF"/>
    </a:custClr>
    <a:custClr name="Custom Color 14">
      <a:srgbClr val="C10B20"/>
    </a:custClr>
    <a:custClr name="Custom Color 15">
      <a:srgbClr val="F3A400"/>
    </a:custClr>
    <a:custClr name="Custom Color 16">
      <a:srgbClr val="FDC300"/>
    </a:custClr>
    <a:custClr name="Custom Color 17">
      <a:srgbClr val="FDE500"/>
    </a:custClr>
    <a:custClr name="Custom Color 18">
      <a:srgbClr val="B3B3B3"/>
    </a:custClr>
    <a:custClr name="Custom Color 19">
      <a:srgbClr val="DADADA"/>
    </a:custClr>
    <a:custClr name="Custom Color 20">
      <a:srgbClr val="F6F6F6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K - Groen">
  <a:themeElements>
    <a:clrScheme name="Office">
      <a:dk1>
        <a:sysClr val="windowText" lastClr="000000"/>
      </a:dk1>
      <a:lt1>
        <a:sysClr val="window" lastClr="FFFFFF"/>
      </a:lt1>
      <a:dk2>
        <a:srgbClr val="B3B3B3"/>
      </a:dk2>
      <a:lt2>
        <a:srgbClr val="DADADA"/>
      </a:lt2>
      <a:accent1>
        <a:srgbClr val="005EA1"/>
      </a:accent1>
      <a:accent2>
        <a:srgbClr val="9D0A6D"/>
      </a:accent2>
      <a:accent3>
        <a:srgbClr val="008232"/>
      </a:accent3>
      <a:accent4>
        <a:srgbClr val="FFE500"/>
      </a:accent4>
      <a:accent5>
        <a:srgbClr val="009EE0"/>
      </a:accent5>
      <a:accent6>
        <a:srgbClr val="F07FBC"/>
      </a:accent6>
      <a:hlink>
        <a:srgbClr val="005EA1"/>
      </a:hlink>
      <a:folHlink>
        <a:srgbClr val="9D0A6D"/>
      </a:folHlink>
    </a:clrScheme>
    <a:fontScheme name="CAK">
      <a:majorFont>
        <a:latin typeface="MarkPro-Bold"/>
        <a:ea typeface=""/>
        <a:cs typeface=""/>
      </a:majorFont>
      <a:minorFont>
        <a:latin typeface="MarkPro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03888"/>
    </a:custClr>
    <a:custClr name="Custom Color 2">
      <a:srgbClr val="9D0A6D"/>
    </a:custClr>
    <a:custClr name="Custom Color 3">
      <a:srgbClr val="E2007A"/>
    </a:custClr>
    <a:custClr name="Custom Color 4">
      <a:srgbClr val="F07FBC"/>
    </a:custClr>
    <a:custClr name="Custom Color 5">
      <a:srgbClr val="F9CCE4"/>
    </a:custClr>
    <a:custClr name="Custom Color 6">
      <a:srgbClr val="005EA1"/>
    </a:custClr>
    <a:custClr name="Custom Color 7">
      <a:srgbClr val="009EE0"/>
    </a:custClr>
    <a:custClr name="Custom Color 8">
      <a:srgbClr val="7FCEEF"/>
    </a:custClr>
    <a:custClr name="Custom Color 9">
      <a:srgbClr val="CCECF9"/>
    </a:custClr>
    <a:custClr name="Custom Color 10">
      <a:srgbClr val="008232"/>
    </a:custClr>
    <a:custClr name="Custom Color 11">
      <a:srgbClr val="97BE0D"/>
    </a:custClr>
    <a:custClr name="Custom Color 12">
      <a:srgbClr val="D3D800"/>
    </a:custClr>
    <a:custClr name="Custom Color 13">
      <a:srgbClr val="EAF2CF"/>
    </a:custClr>
    <a:custClr name="Custom Color 14">
      <a:srgbClr val="C10B20"/>
    </a:custClr>
    <a:custClr name="Custom Color 15">
      <a:srgbClr val="F3A400"/>
    </a:custClr>
    <a:custClr name="Custom Color 16">
      <a:srgbClr val="FDC300"/>
    </a:custClr>
    <a:custClr name="Custom Color 17">
      <a:srgbClr val="FDE500"/>
    </a:custClr>
    <a:custClr name="Custom Color 18">
      <a:srgbClr val="B3B3B3"/>
    </a:custClr>
    <a:custClr name="Custom Color 19">
      <a:srgbClr val="DADADA"/>
    </a:custClr>
    <a:custClr name="Custom Color 20">
      <a:srgbClr val="F6F6F6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AK - Roze">
  <a:themeElements>
    <a:clrScheme name="Office">
      <a:dk1>
        <a:sysClr val="windowText" lastClr="000000"/>
      </a:dk1>
      <a:lt1>
        <a:sysClr val="window" lastClr="FFFFFF"/>
      </a:lt1>
      <a:dk2>
        <a:srgbClr val="B3B3B3"/>
      </a:dk2>
      <a:lt2>
        <a:srgbClr val="DADADA"/>
      </a:lt2>
      <a:accent1>
        <a:srgbClr val="005EA1"/>
      </a:accent1>
      <a:accent2>
        <a:srgbClr val="9D0A6D"/>
      </a:accent2>
      <a:accent3>
        <a:srgbClr val="008232"/>
      </a:accent3>
      <a:accent4>
        <a:srgbClr val="FFE500"/>
      </a:accent4>
      <a:accent5>
        <a:srgbClr val="009EE0"/>
      </a:accent5>
      <a:accent6>
        <a:srgbClr val="F07FBC"/>
      </a:accent6>
      <a:hlink>
        <a:srgbClr val="005EA1"/>
      </a:hlink>
      <a:folHlink>
        <a:srgbClr val="9D0A6D"/>
      </a:folHlink>
    </a:clrScheme>
    <a:fontScheme name="CAK">
      <a:majorFont>
        <a:latin typeface="MarkPro-Bold"/>
        <a:ea typeface=""/>
        <a:cs typeface=""/>
      </a:majorFont>
      <a:minorFont>
        <a:latin typeface="MarkPro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03888"/>
    </a:custClr>
    <a:custClr name="Custom Color 2">
      <a:srgbClr val="9D0A6D"/>
    </a:custClr>
    <a:custClr name="Custom Color 3">
      <a:srgbClr val="E2007A"/>
    </a:custClr>
    <a:custClr name="Custom Color 4">
      <a:srgbClr val="F07FBC"/>
    </a:custClr>
    <a:custClr name="Custom Color 5">
      <a:srgbClr val="F9CCE4"/>
    </a:custClr>
    <a:custClr name="Custom Color 6">
      <a:srgbClr val="005EA1"/>
    </a:custClr>
    <a:custClr name="Custom Color 7">
      <a:srgbClr val="009EE0"/>
    </a:custClr>
    <a:custClr name="Custom Color 8">
      <a:srgbClr val="7FCEEF"/>
    </a:custClr>
    <a:custClr name="Custom Color 9">
      <a:srgbClr val="CCECF9"/>
    </a:custClr>
    <a:custClr name="Custom Color 10">
      <a:srgbClr val="008232"/>
    </a:custClr>
    <a:custClr name="Custom Color 11">
      <a:srgbClr val="97BE0D"/>
    </a:custClr>
    <a:custClr name="Custom Color 12">
      <a:srgbClr val="D3D800"/>
    </a:custClr>
    <a:custClr name="Custom Color 13">
      <a:srgbClr val="EAF2CF"/>
    </a:custClr>
    <a:custClr name="Custom Color 14">
      <a:srgbClr val="C10B20"/>
    </a:custClr>
    <a:custClr name="Custom Color 15">
      <a:srgbClr val="F3A400"/>
    </a:custClr>
    <a:custClr name="Custom Color 16">
      <a:srgbClr val="FDC300"/>
    </a:custClr>
    <a:custClr name="Custom Color 17">
      <a:srgbClr val="FDE500"/>
    </a:custClr>
    <a:custClr name="Custom Color 18">
      <a:srgbClr val="B3B3B3"/>
    </a:custClr>
    <a:custClr name="Custom Color 19">
      <a:srgbClr val="DADADA"/>
    </a:custClr>
    <a:custClr name="Custom Color 20">
      <a:srgbClr val="F6F6F6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AK Titeldia's">
  <a:themeElements>
    <a:clrScheme name="Office">
      <a:dk1>
        <a:sysClr val="windowText" lastClr="000000"/>
      </a:dk1>
      <a:lt1>
        <a:sysClr val="window" lastClr="FFFFFF"/>
      </a:lt1>
      <a:dk2>
        <a:srgbClr val="B3B3B3"/>
      </a:dk2>
      <a:lt2>
        <a:srgbClr val="DADADA"/>
      </a:lt2>
      <a:accent1>
        <a:srgbClr val="005EA1"/>
      </a:accent1>
      <a:accent2>
        <a:srgbClr val="9D0A6D"/>
      </a:accent2>
      <a:accent3>
        <a:srgbClr val="008232"/>
      </a:accent3>
      <a:accent4>
        <a:srgbClr val="FFE500"/>
      </a:accent4>
      <a:accent5>
        <a:srgbClr val="009EE0"/>
      </a:accent5>
      <a:accent6>
        <a:srgbClr val="F07FBC"/>
      </a:accent6>
      <a:hlink>
        <a:srgbClr val="005EA1"/>
      </a:hlink>
      <a:folHlink>
        <a:srgbClr val="9D0A6D"/>
      </a:folHlink>
    </a:clrScheme>
    <a:fontScheme name="CAK">
      <a:majorFont>
        <a:latin typeface="MarkPro-Bold"/>
        <a:ea typeface=""/>
        <a:cs typeface=""/>
      </a:majorFont>
      <a:minorFont>
        <a:latin typeface="MarkPro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03888"/>
    </a:custClr>
    <a:custClr name="Custom Color 2">
      <a:srgbClr val="9D0A6D"/>
    </a:custClr>
    <a:custClr name="Custom Color 3">
      <a:srgbClr val="E2007A"/>
    </a:custClr>
    <a:custClr name="Custom Color 4">
      <a:srgbClr val="F07FBC"/>
    </a:custClr>
    <a:custClr name="Custom Color 5">
      <a:srgbClr val="F9CCE4"/>
    </a:custClr>
    <a:custClr name="Custom Color 6">
      <a:srgbClr val="005EA1"/>
    </a:custClr>
    <a:custClr name="Custom Color 7">
      <a:srgbClr val="009EE0"/>
    </a:custClr>
    <a:custClr name="Custom Color 8">
      <a:srgbClr val="7FCEEF"/>
    </a:custClr>
    <a:custClr name="Custom Color 9">
      <a:srgbClr val="CCECF9"/>
    </a:custClr>
    <a:custClr name="Custom Color 10">
      <a:srgbClr val="008232"/>
    </a:custClr>
    <a:custClr name="Custom Color 11">
      <a:srgbClr val="97BE0D"/>
    </a:custClr>
    <a:custClr name="Custom Color 12">
      <a:srgbClr val="D3D800"/>
    </a:custClr>
    <a:custClr name="Custom Color 13">
      <a:srgbClr val="EAF2CF"/>
    </a:custClr>
    <a:custClr name="Custom Color 14">
      <a:srgbClr val="C10B20"/>
    </a:custClr>
    <a:custClr name="Custom Color 15">
      <a:srgbClr val="F3A400"/>
    </a:custClr>
    <a:custClr name="Custom Color 16">
      <a:srgbClr val="FDC300"/>
    </a:custClr>
    <a:custClr name="Custom Color 17">
      <a:srgbClr val="FDE500"/>
    </a:custClr>
    <a:custClr name="Custom Color 18">
      <a:srgbClr val="B3B3B3"/>
    </a:custClr>
    <a:custClr name="Custom Color 19">
      <a:srgbClr val="DADADA"/>
    </a:custClr>
    <a:custClr name="Custom Color 20">
      <a:srgbClr val="F6F6F6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AK Quote dia's">
  <a:themeElements>
    <a:clrScheme name="Office">
      <a:dk1>
        <a:sysClr val="windowText" lastClr="000000"/>
      </a:dk1>
      <a:lt1>
        <a:sysClr val="window" lastClr="FFFFFF"/>
      </a:lt1>
      <a:dk2>
        <a:srgbClr val="B3B3B3"/>
      </a:dk2>
      <a:lt2>
        <a:srgbClr val="DADADA"/>
      </a:lt2>
      <a:accent1>
        <a:srgbClr val="005EA1"/>
      </a:accent1>
      <a:accent2>
        <a:srgbClr val="9D0A6D"/>
      </a:accent2>
      <a:accent3>
        <a:srgbClr val="008232"/>
      </a:accent3>
      <a:accent4>
        <a:srgbClr val="FFE500"/>
      </a:accent4>
      <a:accent5>
        <a:srgbClr val="009EE0"/>
      </a:accent5>
      <a:accent6>
        <a:srgbClr val="F07FBC"/>
      </a:accent6>
      <a:hlink>
        <a:srgbClr val="005EA1"/>
      </a:hlink>
      <a:folHlink>
        <a:srgbClr val="9D0A6D"/>
      </a:folHlink>
    </a:clrScheme>
    <a:fontScheme name="CAK">
      <a:majorFont>
        <a:latin typeface="MarkPro-Bold"/>
        <a:ea typeface=""/>
        <a:cs typeface=""/>
      </a:majorFont>
      <a:minorFont>
        <a:latin typeface="MarkPro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03888"/>
    </a:custClr>
    <a:custClr name="Custom Color 2">
      <a:srgbClr val="9D0A6D"/>
    </a:custClr>
    <a:custClr name="Custom Color 3">
      <a:srgbClr val="E2007A"/>
    </a:custClr>
    <a:custClr name="Custom Color 4">
      <a:srgbClr val="F07FBC"/>
    </a:custClr>
    <a:custClr name="Custom Color 5">
      <a:srgbClr val="F9CCE4"/>
    </a:custClr>
    <a:custClr name="Custom Color 6">
      <a:srgbClr val="005EA1"/>
    </a:custClr>
    <a:custClr name="Custom Color 7">
      <a:srgbClr val="009EE0"/>
    </a:custClr>
    <a:custClr name="Custom Color 8">
      <a:srgbClr val="7FCEEF"/>
    </a:custClr>
    <a:custClr name="Custom Color 9">
      <a:srgbClr val="CCECF9"/>
    </a:custClr>
    <a:custClr name="Custom Color 10">
      <a:srgbClr val="008232"/>
    </a:custClr>
    <a:custClr name="Custom Color 11">
      <a:srgbClr val="97BE0D"/>
    </a:custClr>
    <a:custClr name="Custom Color 12">
      <a:srgbClr val="D3D800"/>
    </a:custClr>
    <a:custClr name="Custom Color 13">
      <a:srgbClr val="EAF2CF"/>
    </a:custClr>
    <a:custClr name="Custom Color 14">
      <a:srgbClr val="C10B20"/>
    </a:custClr>
    <a:custClr name="Custom Color 15">
      <a:srgbClr val="F3A400"/>
    </a:custClr>
    <a:custClr name="Custom Color 16">
      <a:srgbClr val="FDC300"/>
    </a:custClr>
    <a:custClr name="Custom Color 17">
      <a:srgbClr val="FDE500"/>
    </a:custClr>
    <a:custClr name="Custom Color 18">
      <a:srgbClr val="B3B3B3"/>
    </a:custClr>
    <a:custClr name="Custom Color 19">
      <a:srgbClr val="DADADA"/>
    </a:custClr>
    <a:custClr name="Custom Color 20">
      <a:srgbClr val="F6F6F6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AK Afsluitende dia's">
  <a:themeElements>
    <a:clrScheme name="Office">
      <a:dk1>
        <a:sysClr val="windowText" lastClr="000000"/>
      </a:dk1>
      <a:lt1>
        <a:sysClr val="window" lastClr="FFFFFF"/>
      </a:lt1>
      <a:dk2>
        <a:srgbClr val="B3B3B3"/>
      </a:dk2>
      <a:lt2>
        <a:srgbClr val="DADADA"/>
      </a:lt2>
      <a:accent1>
        <a:srgbClr val="005EA1"/>
      </a:accent1>
      <a:accent2>
        <a:srgbClr val="9D0A6D"/>
      </a:accent2>
      <a:accent3>
        <a:srgbClr val="008232"/>
      </a:accent3>
      <a:accent4>
        <a:srgbClr val="FFE500"/>
      </a:accent4>
      <a:accent5>
        <a:srgbClr val="009EE0"/>
      </a:accent5>
      <a:accent6>
        <a:srgbClr val="F07FBC"/>
      </a:accent6>
      <a:hlink>
        <a:srgbClr val="005EA1"/>
      </a:hlink>
      <a:folHlink>
        <a:srgbClr val="9D0A6D"/>
      </a:folHlink>
    </a:clrScheme>
    <a:fontScheme name="CAK">
      <a:majorFont>
        <a:latin typeface="MarkPro-Bold"/>
        <a:ea typeface=""/>
        <a:cs typeface=""/>
      </a:majorFont>
      <a:minorFont>
        <a:latin typeface="MarkPro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03888"/>
    </a:custClr>
    <a:custClr name="Custom Color 2">
      <a:srgbClr val="9D0A6D"/>
    </a:custClr>
    <a:custClr name="Custom Color 3">
      <a:srgbClr val="E2007A"/>
    </a:custClr>
    <a:custClr name="Custom Color 4">
      <a:srgbClr val="F07FBC"/>
    </a:custClr>
    <a:custClr name="Custom Color 5">
      <a:srgbClr val="F9CCE4"/>
    </a:custClr>
    <a:custClr name="Custom Color 6">
      <a:srgbClr val="005EA1"/>
    </a:custClr>
    <a:custClr name="Custom Color 7">
      <a:srgbClr val="009EE0"/>
    </a:custClr>
    <a:custClr name="Custom Color 8">
      <a:srgbClr val="7FCEEF"/>
    </a:custClr>
    <a:custClr name="Custom Color 9">
      <a:srgbClr val="CCECF9"/>
    </a:custClr>
    <a:custClr name="Custom Color 10">
      <a:srgbClr val="008232"/>
    </a:custClr>
    <a:custClr name="Custom Color 11">
      <a:srgbClr val="97BE0D"/>
    </a:custClr>
    <a:custClr name="Custom Color 12">
      <a:srgbClr val="D3D800"/>
    </a:custClr>
    <a:custClr name="Custom Color 13">
      <a:srgbClr val="EAF2CF"/>
    </a:custClr>
    <a:custClr name="Custom Color 14">
      <a:srgbClr val="C10B20"/>
    </a:custClr>
    <a:custClr name="Custom Color 15">
      <a:srgbClr val="F3A400"/>
    </a:custClr>
    <a:custClr name="Custom Color 16">
      <a:srgbClr val="FDC300"/>
    </a:custClr>
    <a:custClr name="Custom Color 17">
      <a:srgbClr val="FDE500"/>
    </a:custClr>
    <a:custClr name="Custom Color 18">
      <a:srgbClr val="B3B3B3"/>
    </a:custClr>
    <a:custClr name="Custom Color 19">
      <a:srgbClr val="DADADA"/>
    </a:custClr>
    <a:custClr name="Custom Color 20">
      <a:srgbClr val="F6F6F6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AK Hoofdstukken">
  <a:themeElements>
    <a:clrScheme name="Office">
      <a:dk1>
        <a:sysClr val="windowText" lastClr="000000"/>
      </a:dk1>
      <a:lt1>
        <a:sysClr val="window" lastClr="FFFFFF"/>
      </a:lt1>
      <a:dk2>
        <a:srgbClr val="B3B3B3"/>
      </a:dk2>
      <a:lt2>
        <a:srgbClr val="DADADA"/>
      </a:lt2>
      <a:accent1>
        <a:srgbClr val="005EA1"/>
      </a:accent1>
      <a:accent2>
        <a:srgbClr val="9D0A6D"/>
      </a:accent2>
      <a:accent3>
        <a:srgbClr val="008232"/>
      </a:accent3>
      <a:accent4>
        <a:srgbClr val="FFE500"/>
      </a:accent4>
      <a:accent5>
        <a:srgbClr val="009EE0"/>
      </a:accent5>
      <a:accent6>
        <a:srgbClr val="F07FBC"/>
      </a:accent6>
      <a:hlink>
        <a:srgbClr val="005EA1"/>
      </a:hlink>
      <a:folHlink>
        <a:srgbClr val="9D0A6D"/>
      </a:folHlink>
    </a:clrScheme>
    <a:fontScheme name="CAK">
      <a:majorFont>
        <a:latin typeface="MarkPro-Bold"/>
        <a:ea typeface=""/>
        <a:cs typeface=""/>
      </a:majorFont>
      <a:minorFont>
        <a:latin typeface="MarkPro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03888"/>
    </a:custClr>
    <a:custClr name="Custom Color 2">
      <a:srgbClr val="9D0A6D"/>
    </a:custClr>
    <a:custClr name="Custom Color 3">
      <a:srgbClr val="E2007A"/>
    </a:custClr>
    <a:custClr name="Custom Color 4">
      <a:srgbClr val="F07FBC"/>
    </a:custClr>
    <a:custClr name="Custom Color 5">
      <a:srgbClr val="F9CCE4"/>
    </a:custClr>
    <a:custClr name="Custom Color 6">
      <a:srgbClr val="005EA1"/>
    </a:custClr>
    <a:custClr name="Custom Color 7">
      <a:srgbClr val="009EE0"/>
    </a:custClr>
    <a:custClr name="Custom Color 8">
      <a:srgbClr val="7FCEEF"/>
    </a:custClr>
    <a:custClr name="Custom Color 9">
      <a:srgbClr val="CCECF9"/>
    </a:custClr>
    <a:custClr name="Custom Color 10">
      <a:srgbClr val="008232"/>
    </a:custClr>
    <a:custClr name="Custom Color 11">
      <a:srgbClr val="97BE0D"/>
    </a:custClr>
    <a:custClr name="Custom Color 12">
      <a:srgbClr val="D3D800"/>
    </a:custClr>
    <a:custClr name="Custom Color 13">
      <a:srgbClr val="EAF2CF"/>
    </a:custClr>
    <a:custClr name="Custom Color 14">
      <a:srgbClr val="C10B20"/>
    </a:custClr>
    <a:custClr name="Custom Color 15">
      <a:srgbClr val="F3A400"/>
    </a:custClr>
    <a:custClr name="Custom Color 16">
      <a:srgbClr val="FDC300"/>
    </a:custClr>
    <a:custClr name="Custom Color 17">
      <a:srgbClr val="FDE500"/>
    </a:custClr>
    <a:custClr name="Custom Color 18">
      <a:srgbClr val="B3B3B3"/>
    </a:custClr>
    <a:custClr name="Custom Color 19">
      <a:srgbClr val="DADADA"/>
    </a:custClr>
    <a:custClr name="Custom Color 20">
      <a:srgbClr val="F6F6F6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CAK Handleiding">
  <a:themeElements>
    <a:clrScheme name="Office">
      <a:dk1>
        <a:sysClr val="windowText" lastClr="000000"/>
      </a:dk1>
      <a:lt1>
        <a:sysClr val="window" lastClr="FFFFFF"/>
      </a:lt1>
      <a:dk2>
        <a:srgbClr val="B3B3B3"/>
      </a:dk2>
      <a:lt2>
        <a:srgbClr val="DADADA"/>
      </a:lt2>
      <a:accent1>
        <a:srgbClr val="005EA1"/>
      </a:accent1>
      <a:accent2>
        <a:srgbClr val="9D0A6D"/>
      </a:accent2>
      <a:accent3>
        <a:srgbClr val="008232"/>
      </a:accent3>
      <a:accent4>
        <a:srgbClr val="FFE500"/>
      </a:accent4>
      <a:accent5>
        <a:srgbClr val="009EE0"/>
      </a:accent5>
      <a:accent6>
        <a:srgbClr val="F07FBC"/>
      </a:accent6>
      <a:hlink>
        <a:srgbClr val="005EA1"/>
      </a:hlink>
      <a:folHlink>
        <a:srgbClr val="9D0A6D"/>
      </a:folHlink>
    </a:clrScheme>
    <a:fontScheme name="CAK">
      <a:majorFont>
        <a:latin typeface="MarkPro-Bold"/>
        <a:ea typeface=""/>
        <a:cs typeface=""/>
      </a:majorFont>
      <a:minorFont>
        <a:latin typeface="MarkPro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ustom Color 1">
      <a:srgbClr val="003888"/>
    </a:custClr>
    <a:custClr name="Custom Color 2">
      <a:srgbClr val="9D0A6D"/>
    </a:custClr>
    <a:custClr name="Custom Color 3">
      <a:srgbClr val="E2007A"/>
    </a:custClr>
    <a:custClr name="Custom Color 4">
      <a:srgbClr val="F07FBC"/>
    </a:custClr>
    <a:custClr name="Custom Color 5">
      <a:srgbClr val="F9CCE4"/>
    </a:custClr>
    <a:custClr name="Custom Color 6">
      <a:srgbClr val="005EA1"/>
    </a:custClr>
    <a:custClr name="Custom Color 7">
      <a:srgbClr val="009EE0"/>
    </a:custClr>
    <a:custClr name="Custom Color 8">
      <a:srgbClr val="7FCEEF"/>
    </a:custClr>
    <a:custClr name="Custom Color 9">
      <a:srgbClr val="CCECF9"/>
    </a:custClr>
    <a:custClr name="Custom Color 10">
      <a:srgbClr val="008232"/>
    </a:custClr>
    <a:custClr name="Custom Color 11">
      <a:srgbClr val="97BE0D"/>
    </a:custClr>
    <a:custClr name="Custom Color 12">
      <a:srgbClr val="D3D800"/>
    </a:custClr>
    <a:custClr name="Custom Color 13">
      <a:srgbClr val="EAF2CF"/>
    </a:custClr>
    <a:custClr name="Custom Color 14">
      <a:srgbClr val="C10B20"/>
    </a:custClr>
    <a:custClr name="Custom Color 15">
      <a:srgbClr val="F3A400"/>
    </a:custClr>
    <a:custClr name="Custom Color 16">
      <a:srgbClr val="FDC300"/>
    </a:custClr>
    <a:custClr name="Custom Color 17">
      <a:srgbClr val="FDE500"/>
    </a:custClr>
    <a:custClr name="Custom Color 18">
      <a:srgbClr val="B3B3B3"/>
    </a:custClr>
    <a:custClr name="Custom Color 19">
      <a:srgbClr val="DADADA"/>
    </a:custClr>
    <a:custClr name="Custom Color 20">
      <a:srgbClr val="F6F6F6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Effectory Groen">
  <a:themeElements>
    <a:clrScheme name="Custom 1">
      <a:dk1>
        <a:srgbClr val="003759"/>
      </a:dk1>
      <a:lt1>
        <a:srgbClr val="003759"/>
      </a:lt1>
      <a:dk2>
        <a:srgbClr val="EAF2F3"/>
      </a:dk2>
      <a:lt2>
        <a:srgbClr val="FFFFFF"/>
      </a:lt2>
      <a:accent1>
        <a:srgbClr val="ADCCCC"/>
      </a:accent1>
      <a:accent2>
        <a:srgbClr val="008484"/>
      </a:accent2>
      <a:accent3>
        <a:srgbClr val="81B2B3"/>
      </a:accent3>
      <a:accent4>
        <a:srgbClr val="D6E5E6"/>
      </a:accent4>
      <a:accent5>
        <a:srgbClr val="00B0F0"/>
      </a:accent5>
      <a:accent6>
        <a:srgbClr val="8097B2"/>
      </a:accent6>
      <a:hlink>
        <a:srgbClr val="008483"/>
      </a:hlink>
      <a:folHlink>
        <a:srgbClr val="81B2B3"/>
      </a:folHlink>
    </a:clrScheme>
    <a:fontScheme name="Effectory">
      <a:majorFont>
        <a:latin typeface="Museo 300"/>
        <a:ea typeface=""/>
        <a:cs typeface=""/>
      </a:majorFont>
      <a:minorFont>
        <a:latin typeface="Museo 300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3d179313-1293-42b7-9701-4a995b760a8d.pot [Compatibility Mode]" id="{B1802290-229D-4AA4-BD68-CF4DF04C3D26}" vid="{8703D230-B4B3-4FC2-B8C3-815F9ED233BF}"/>
    </a:ext>
  </a:extLst>
</a:theme>
</file>

<file path=ppt/theme/theme10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UI/customUI14.xml><?xml version="1.0" encoding="utf-8"?>
<customUI xmlns="http://schemas.microsoft.com/office/2009/07/customui">
  <ribbon startFromScratch="false">
    <tabs>
      <tab insertBeforeMso="TabHome" id="customTab" label="PRESENTATIE">
        <group id="customGroup2" label="Dia's">
          <gallery idMso="SlideNewGallery" size="large"/>
          <gallery idMso="SlideLayoutGallery" size="large"/>
          <button idMso="SlideReset" size="large"/>
        </group>
        <group id="customGroup4" label="Voettekst">
          <button idMso="HeaderFooterInsert" label="Voettekst" size="large"/>
        </group>
        <group id="customGroup3" label="Tekst">
          <button idMso="IndentDecrease" size="large" label="Vorige tekstopmaak"/>
          <button idMso="IndentIncrease" size="large" label="Volgende tekstopmaak"/>
          <button idMso="PasteTextOnly" size="large"/>
        </group>
        <group id="Picture" label="Afbeeldingen">
          <button idMso="PictureFillCrop" size="large"/>
          <button idMso="ObjectSendToBack" size="large"/>
          <button idMso="SlideBackgroundFormatDialog" size="large"/>
        </group>
        <!--<group id="grpChart2" label="Grafiekkleuren" >
					<button id="btnSerie2" tag="series" label="Series" onAction="OnActionBtnChartColor" image="series" size="large"/>
					<button id="btnCat2" tag="categories" label="Categorieen" onAction="OnActionBtnChartColor" image="categories" size="large"/>
				</group>-->
      </tab>
    </tabs>
    <!--<contextualTabs>
      	<tabSet idMso="TabSetChartTools"> 
      		<tab id="TabProcap" label="Procap Grafiekkleuren">
				<group id="grpChart1" label="Procap Kleuren" >
					<button id="btnSerie1" tag="series" label="Series" onAction="OnActionBtnChartColor" image="series" size="large"/>
					<button id="btnCat1" tag="categories" label="Kategorieen" onAction="OnActionBtnChartColor" image="categories" size="large"/>
				</group>
			</tab>
		</tabSet>
	</contextualTabs>-->
  </ribbon>
</customUI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type xmlns="ed4950d4-a353-4b4a-af2e-572b6050c252">Memo</Documenttyp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1170303BE37B4CB3F7C043906A51BF" ma:contentTypeVersion="9" ma:contentTypeDescription="Een nieuw document maken." ma:contentTypeScope="" ma:versionID="3d975bfa92d205aaccae202e05abdf37">
  <xsd:schema xmlns:xsd="http://www.w3.org/2001/XMLSchema" xmlns:xs="http://www.w3.org/2001/XMLSchema" xmlns:p="http://schemas.microsoft.com/office/2006/metadata/properties" xmlns:ns2="ed4950d4-a353-4b4a-af2e-572b6050c252" targetNamespace="http://schemas.microsoft.com/office/2006/metadata/properties" ma:root="true" ma:fieldsID="98acb8499e7d7e7064ad8895c90468ae" ns2:_="">
    <xsd:import namespace="ed4950d4-a353-4b4a-af2e-572b6050c252"/>
    <xsd:element name="properties">
      <xsd:complexType>
        <xsd:sequence>
          <xsd:element name="documentManagement">
            <xsd:complexType>
              <xsd:all>
                <xsd:element ref="ns2:Documenttype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950d4-a353-4b4a-af2e-572b6050c252" elementFormDefault="qualified">
    <xsd:import namespace="http://schemas.microsoft.com/office/2006/documentManagement/types"/>
    <xsd:import namespace="http://schemas.microsoft.com/office/infopath/2007/PartnerControls"/>
    <xsd:element name="Documenttype" ma:index="8" ma:displayName="Documenttype" ma:format="Dropdown" ma:internalName="Documenttype" ma:readOnly="false">
      <xsd:simpleType>
        <xsd:restriction base="dms:Choice">
          <xsd:enumeration value="Memo"/>
          <xsd:enumeration value="Notulen"/>
          <xsd:enumeration value="Werkinstructi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FCBC3A-426D-4C7E-8546-98FDD912DB13}">
  <ds:schemaRefs>
    <ds:schemaRef ds:uri="http://purl.org/dc/terms/"/>
    <ds:schemaRef ds:uri="http://schemas.microsoft.com/office/2006/documentManagement/types"/>
    <ds:schemaRef ds:uri="ed4950d4-a353-4b4a-af2e-572b6050c252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AC9104E-939F-45E7-8B46-1F74399196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4950d4-a353-4b4a-af2e-572b6050c2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0B2EF98-8471-4656-9AFE-C3C5E94D9C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522</Words>
  <Application>Microsoft Office PowerPoint</Application>
  <PresentationFormat>Breedbeeld</PresentationFormat>
  <Paragraphs>50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9</vt:i4>
      </vt:variant>
      <vt:variant>
        <vt:lpstr>Diatitels</vt:lpstr>
      </vt:variant>
      <vt:variant>
        <vt:i4>2</vt:i4>
      </vt:variant>
    </vt:vector>
  </HeadingPairs>
  <TitlesOfParts>
    <vt:vector size="19" baseType="lpstr">
      <vt:lpstr>Aharoni</vt:lpstr>
      <vt:lpstr>Arial</vt:lpstr>
      <vt:lpstr>Calibri</vt:lpstr>
      <vt:lpstr>Century Gothic</vt:lpstr>
      <vt:lpstr>MarkPro-Bold</vt:lpstr>
      <vt:lpstr>MarkPro-Light</vt:lpstr>
      <vt:lpstr>Source Sans Pro</vt:lpstr>
      <vt:lpstr>Symbol</vt:lpstr>
      <vt:lpstr>CAK - Blauw</vt:lpstr>
      <vt:lpstr>CAK - Groen</vt:lpstr>
      <vt:lpstr>CAK - Roze</vt:lpstr>
      <vt:lpstr>CAK Titeldia's</vt:lpstr>
      <vt:lpstr>CAK Quote dia's</vt:lpstr>
      <vt:lpstr>CAK Afsluitende dia's</vt:lpstr>
      <vt:lpstr>CAK Hoofdstukken</vt:lpstr>
      <vt:lpstr>CAK Handleiding</vt:lpstr>
      <vt:lpstr>1_Effectory Groen</vt:lpstr>
      <vt:lpstr>Uitgangspunten loopbaanbegeleiding*</vt:lpstr>
      <vt:lpstr>Mogelijke instrumenten loopbaanbegeleiding*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Lorette Kraaijenbrink</dc:creator>
  <cp:lastModifiedBy>Vincent van den Berghe</cp:lastModifiedBy>
  <cp:revision>103</cp:revision>
  <dcterms:created xsi:type="dcterms:W3CDTF">2020-10-06T09:43:03Z</dcterms:created>
  <dcterms:modified xsi:type="dcterms:W3CDTF">2023-10-06T12:59:16Z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0x010100761170303BE37B4CB3F7C043906A51BF</vt:lpwstr>
  </property>
</Properties>
</file>