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67" r:id="rId8"/>
    <p:sldId id="259" r:id="rId9"/>
    <p:sldId id="261" r:id="rId10"/>
    <p:sldId id="262" r:id="rId11"/>
    <p:sldId id="265" r:id="rId12"/>
    <p:sldId id="260" r:id="rId13"/>
    <p:sldId id="264" r:id="rId14"/>
    <p:sldId id="263" r:id="rId15"/>
    <p:sldId id="266" r:id="rId16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diagrams/_rels/data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diagrams/_rels/drawing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18/5/colors/Iconchunking_colored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accent2">
        <a:alpha val="0"/>
      </a:schemeClr>
    </dgm:fillClrLst>
    <dgm:linClrLst meth="repeat">
      <a:schemeClr val="accent2">
        <a:alpha val="0"/>
      </a:schemeClr>
    </dgm:linClrLst>
    <dgm:effectClrLst/>
    <dgm:txLinClrLst/>
    <dgm:txFillClrLst meth="repeat">
      <a:schemeClr val="accent2"/>
      <a:schemeClr val="accent3"/>
      <a:schemeClr val="accent4"/>
      <a:schemeClr val="accent5"/>
      <a:schemeClr val="accent6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D9D238-71D6-41A2-BE19-EDA0644E1D44}" type="doc">
      <dgm:prSet loTypeId="urn:microsoft.com/office/officeart/2008/layout/LinedList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96C03C2A-42B8-4880-9C4A-D8E48617A1D3}">
      <dgm:prSet/>
      <dgm:spPr/>
      <dgm:t>
        <a:bodyPr/>
        <a:lstStyle/>
        <a:p>
          <a:r>
            <a:rPr lang="nl-NL"/>
            <a:t>Welkom</a:t>
          </a:r>
          <a:endParaRPr lang="en-US"/>
        </a:p>
      </dgm:t>
    </dgm:pt>
    <dgm:pt modelId="{FBE99897-62DB-44EF-8AA9-7228C420D853}" type="parTrans" cxnId="{5FEDEE73-212B-4979-97A1-7F52D9480031}">
      <dgm:prSet/>
      <dgm:spPr/>
      <dgm:t>
        <a:bodyPr/>
        <a:lstStyle/>
        <a:p>
          <a:endParaRPr lang="en-US"/>
        </a:p>
      </dgm:t>
    </dgm:pt>
    <dgm:pt modelId="{7AED8610-8B28-430F-A298-8ABCB3D360C3}" type="sibTrans" cxnId="{5FEDEE73-212B-4979-97A1-7F52D9480031}">
      <dgm:prSet/>
      <dgm:spPr/>
      <dgm:t>
        <a:bodyPr/>
        <a:lstStyle/>
        <a:p>
          <a:endParaRPr lang="en-US"/>
        </a:p>
      </dgm:t>
    </dgm:pt>
    <dgm:pt modelId="{5CCF8FBF-0A02-4AF7-8932-1DE7BF46EF5A}">
      <dgm:prSet/>
      <dgm:spPr/>
      <dgm:t>
        <a:bodyPr/>
        <a:lstStyle/>
        <a:p>
          <a:r>
            <a:rPr lang="nl-NL"/>
            <a:t>Kennismaken</a:t>
          </a:r>
          <a:endParaRPr lang="en-US"/>
        </a:p>
      </dgm:t>
    </dgm:pt>
    <dgm:pt modelId="{443C8CF6-06EB-49FA-91AC-FB42921A2D38}" type="parTrans" cxnId="{8EA3D636-6997-462D-A002-3D1DDB80338C}">
      <dgm:prSet/>
      <dgm:spPr/>
      <dgm:t>
        <a:bodyPr/>
        <a:lstStyle/>
        <a:p>
          <a:endParaRPr lang="en-US"/>
        </a:p>
      </dgm:t>
    </dgm:pt>
    <dgm:pt modelId="{63F365FD-E20E-44CD-935D-D303F0FD2E97}" type="sibTrans" cxnId="{8EA3D636-6997-462D-A002-3D1DDB80338C}">
      <dgm:prSet/>
      <dgm:spPr/>
      <dgm:t>
        <a:bodyPr/>
        <a:lstStyle/>
        <a:p>
          <a:endParaRPr lang="en-US"/>
        </a:p>
      </dgm:t>
    </dgm:pt>
    <dgm:pt modelId="{4F274668-99C3-4867-B1AD-1813BD4B8126}">
      <dgm:prSet/>
      <dgm:spPr/>
      <dgm:t>
        <a:bodyPr/>
        <a:lstStyle/>
        <a:p>
          <a:r>
            <a:rPr lang="nl-NL"/>
            <a:t>Toelichting inkoopproces</a:t>
          </a:r>
          <a:endParaRPr lang="en-US"/>
        </a:p>
      </dgm:t>
    </dgm:pt>
    <dgm:pt modelId="{5B8361FB-982C-41FE-8B8E-B064D3036168}" type="parTrans" cxnId="{0113CBCB-2D51-4D65-9BA5-BF602132F142}">
      <dgm:prSet/>
      <dgm:spPr/>
      <dgm:t>
        <a:bodyPr/>
        <a:lstStyle/>
        <a:p>
          <a:endParaRPr lang="en-US"/>
        </a:p>
      </dgm:t>
    </dgm:pt>
    <dgm:pt modelId="{FF687334-3672-430D-B2D8-718F7B360395}" type="sibTrans" cxnId="{0113CBCB-2D51-4D65-9BA5-BF602132F142}">
      <dgm:prSet/>
      <dgm:spPr/>
      <dgm:t>
        <a:bodyPr/>
        <a:lstStyle/>
        <a:p>
          <a:endParaRPr lang="en-US"/>
        </a:p>
      </dgm:t>
    </dgm:pt>
    <dgm:pt modelId="{0236D19D-548E-447C-847B-FE067647E820}">
      <dgm:prSet/>
      <dgm:spPr/>
      <dgm:t>
        <a:bodyPr/>
        <a:lstStyle/>
        <a:p>
          <a:r>
            <a:rPr lang="nl-NL"/>
            <a:t>Toelichting opdracht Crisisdienst JGGZ</a:t>
          </a:r>
          <a:endParaRPr lang="en-US"/>
        </a:p>
      </dgm:t>
    </dgm:pt>
    <dgm:pt modelId="{BE411522-9231-47A2-BFA4-4FAD021C03AE}" type="parTrans" cxnId="{0D0984C1-7278-48FB-A210-C4D1A83D36AF}">
      <dgm:prSet/>
      <dgm:spPr/>
      <dgm:t>
        <a:bodyPr/>
        <a:lstStyle/>
        <a:p>
          <a:endParaRPr lang="en-US"/>
        </a:p>
      </dgm:t>
    </dgm:pt>
    <dgm:pt modelId="{67F76B3A-D040-4EA6-943C-C4B53CB089CC}" type="sibTrans" cxnId="{0D0984C1-7278-48FB-A210-C4D1A83D36AF}">
      <dgm:prSet/>
      <dgm:spPr/>
      <dgm:t>
        <a:bodyPr/>
        <a:lstStyle/>
        <a:p>
          <a:endParaRPr lang="en-US"/>
        </a:p>
      </dgm:t>
    </dgm:pt>
    <dgm:pt modelId="{B8749839-BF70-412C-BBE4-315689F3C0B2}">
      <dgm:prSet/>
      <dgm:spPr/>
      <dgm:t>
        <a:bodyPr/>
        <a:lstStyle/>
        <a:p>
          <a:r>
            <a:rPr lang="nl-NL"/>
            <a:t>Afsluiting</a:t>
          </a:r>
          <a:endParaRPr lang="en-US"/>
        </a:p>
      </dgm:t>
    </dgm:pt>
    <dgm:pt modelId="{1DA7AA46-F07F-456B-B792-AB009CE2588B}" type="parTrans" cxnId="{7B1BF6D5-1D38-4D19-8FBB-7A88BCFD8066}">
      <dgm:prSet/>
      <dgm:spPr/>
      <dgm:t>
        <a:bodyPr/>
        <a:lstStyle/>
        <a:p>
          <a:endParaRPr lang="en-US"/>
        </a:p>
      </dgm:t>
    </dgm:pt>
    <dgm:pt modelId="{C8FC904A-8915-4129-B120-C87E7F24E651}" type="sibTrans" cxnId="{7B1BF6D5-1D38-4D19-8FBB-7A88BCFD8066}">
      <dgm:prSet/>
      <dgm:spPr/>
      <dgm:t>
        <a:bodyPr/>
        <a:lstStyle/>
        <a:p>
          <a:endParaRPr lang="en-US"/>
        </a:p>
      </dgm:t>
    </dgm:pt>
    <dgm:pt modelId="{1E4C7D34-BA62-4F5A-A14C-95CCEE88DE31}" type="pres">
      <dgm:prSet presAssocID="{08D9D238-71D6-41A2-BE19-EDA0644E1D44}" presName="vert0" presStyleCnt="0">
        <dgm:presLayoutVars>
          <dgm:dir/>
          <dgm:animOne val="branch"/>
          <dgm:animLvl val="lvl"/>
        </dgm:presLayoutVars>
      </dgm:prSet>
      <dgm:spPr/>
    </dgm:pt>
    <dgm:pt modelId="{72C16C85-B97D-4DEE-8B6B-AAA2447A90D3}" type="pres">
      <dgm:prSet presAssocID="{96C03C2A-42B8-4880-9C4A-D8E48617A1D3}" presName="thickLine" presStyleLbl="alignNode1" presStyleIdx="0" presStyleCnt="5"/>
      <dgm:spPr/>
    </dgm:pt>
    <dgm:pt modelId="{6767DC96-AB80-4D60-9032-434174FDEA2F}" type="pres">
      <dgm:prSet presAssocID="{96C03C2A-42B8-4880-9C4A-D8E48617A1D3}" presName="horz1" presStyleCnt="0"/>
      <dgm:spPr/>
    </dgm:pt>
    <dgm:pt modelId="{96FE15A7-B63B-4C81-889C-44D36A7712F7}" type="pres">
      <dgm:prSet presAssocID="{96C03C2A-42B8-4880-9C4A-D8E48617A1D3}" presName="tx1" presStyleLbl="revTx" presStyleIdx="0" presStyleCnt="5"/>
      <dgm:spPr/>
    </dgm:pt>
    <dgm:pt modelId="{1C764676-A9EE-4549-9020-C23FFE0DC05E}" type="pres">
      <dgm:prSet presAssocID="{96C03C2A-42B8-4880-9C4A-D8E48617A1D3}" presName="vert1" presStyleCnt="0"/>
      <dgm:spPr/>
    </dgm:pt>
    <dgm:pt modelId="{B3850D50-2C08-4E63-8107-554CA8ECCC62}" type="pres">
      <dgm:prSet presAssocID="{5CCF8FBF-0A02-4AF7-8932-1DE7BF46EF5A}" presName="thickLine" presStyleLbl="alignNode1" presStyleIdx="1" presStyleCnt="5"/>
      <dgm:spPr/>
    </dgm:pt>
    <dgm:pt modelId="{6E261950-6F89-448B-BCC9-D39372A3C7C8}" type="pres">
      <dgm:prSet presAssocID="{5CCF8FBF-0A02-4AF7-8932-1DE7BF46EF5A}" presName="horz1" presStyleCnt="0"/>
      <dgm:spPr/>
    </dgm:pt>
    <dgm:pt modelId="{37C2AAF9-EFC8-4B21-8CE9-BD4AD16B2203}" type="pres">
      <dgm:prSet presAssocID="{5CCF8FBF-0A02-4AF7-8932-1DE7BF46EF5A}" presName="tx1" presStyleLbl="revTx" presStyleIdx="1" presStyleCnt="5"/>
      <dgm:spPr/>
    </dgm:pt>
    <dgm:pt modelId="{82CA1F12-A0D1-4FB3-8648-D5FE76B1915B}" type="pres">
      <dgm:prSet presAssocID="{5CCF8FBF-0A02-4AF7-8932-1DE7BF46EF5A}" presName="vert1" presStyleCnt="0"/>
      <dgm:spPr/>
    </dgm:pt>
    <dgm:pt modelId="{D4F0CD79-FA3D-4A08-B810-BF3AC2CD7B24}" type="pres">
      <dgm:prSet presAssocID="{4F274668-99C3-4867-B1AD-1813BD4B8126}" presName="thickLine" presStyleLbl="alignNode1" presStyleIdx="2" presStyleCnt="5"/>
      <dgm:spPr/>
    </dgm:pt>
    <dgm:pt modelId="{E2BB9F50-DDF4-4904-B387-EDE3D179B54C}" type="pres">
      <dgm:prSet presAssocID="{4F274668-99C3-4867-B1AD-1813BD4B8126}" presName="horz1" presStyleCnt="0"/>
      <dgm:spPr/>
    </dgm:pt>
    <dgm:pt modelId="{A4C39B8F-0E12-4CA8-A27E-D6D410FD8913}" type="pres">
      <dgm:prSet presAssocID="{4F274668-99C3-4867-B1AD-1813BD4B8126}" presName="tx1" presStyleLbl="revTx" presStyleIdx="2" presStyleCnt="5"/>
      <dgm:spPr/>
    </dgm:pt>
    <dgm:pt modelId="{CA2F1DE0-6D46-4255-8FD0-B9D9EEBAA425}" type="pres">
      <dgm:prSet presAssocID="{4F274668-99C3-4867-B1AD-1813BD4B8126}" presName="vert1" presStyleCnt="0"/>
      <dgm:spPr/>
    </dgm:pt>
    <dgm:pt modelId="{F4221B0C-008C-4F7A-A8B3-50116419967F}" type="pres">
      <dgm:prSet presAssocID="{0236D19D-548E-447C-847B-FE067647E820}" presName="thickLine" presStyleLbl="alignNode1" presStyleIdx="3" presStyleCnt="5"/>
      <dgm:spPr/>
    </dgm:pt>
    <dgm:pt modelId="{34B40F7F-F003-4E65-860B-91525524E8CB}" type="pres">
      <dgm:prSet presAssocID="{0236D19D-548E-447C-847B-FE067647E820}" presName="horz1" presStyleCnt="0"/>
      <dgm:spPr/>
    </dgm:pt>
    <dgm:pt modelId="{36D1B52B-597F-44A9-BBA8-65499573CD7C}" type="pres">
      <dgm:prSet presAssocID="{0236D19D-548E-447C-847B-FE067647E820}" presName="tx1" presStyleLbl="revTx" presStyleIdx="3" presStyleCnt="5"/>
      <dgm:spPr/>
    </dgm:pt>
    <dgm:pt modelId="{9D7CCB21-7378-4F70-83ED-1B8EDC852291}" type="pres">
      <dgm:prSet presAssocID="{0236D19D-548E-447C-847B-FE067647E820}" presName="vert1" presStyleCnt="0"/>
      <dgm:spPr/>
    </dgm:pt>
    <dgm:pt modelId="{BE48F3D8-A2B4-466C-967E-8827AC8F0CC4}" type="pres">
      <dgm:prSet presAssocID="{B8749839-BF70-412C-BBE4-315689F3C0B2}" presName="thickLine" presStyleLbl="alignNode1" presStyleIdx="4" presStyleCnt="5"/>
      <dgm:spPr/>
    </dgm:pt>
    <dgm:pt modelId="{C09F3B4F-8A28-43F4-8E5D-D03399A609F9}" type="pres">
      <dgm:prSet presAssocID="{B8749839-BF70-412C-BBE4-315689F3C0B2}" presName="horz1" presStyleCnt="0"/>
      <dgm:spPr/>
    </dgm:pt>
    <dgm:pt modelId="{C2B7519D-15D3-4E7E-8AA0-84769FE09544}" type="pres">
      <dgm:prSet presAssocID="{B8749839-BF70-412C-BBE4-315689F3C0B2}" presName="tx1" presStyleLbl="revTx" presStyleIdx="4" presStyleCnt="5"/>
      <dgm:spPr/>
    </dgm:pt>
    <dgm:pt modelId="{0932536A-9017-4E5F-BB20-5C697DDDC1B3}" type="pres">
      <dgm:prSet presAssocID="{B8749839-BF70-412C-BBE4-315689F3C0B2}" presName="vert1" presStyleCnt="0"/>
      <dgm:spPr/>
    </dgm:pt>
  </dgm:ptLst>
  <dgm:cxnLst>
    <dgm:cxn modelId="{1FD8F702-3DBC-4764-ABEA-0370F305BC5E}" type="presOf" srcId="{B8749839-BF70-412C-BBE4-315689F3C0B2}" destId="{C2B7519D-15D3-4E7E-8AA0-84769FE09544}" srcOrd="0" destOrd="0" presId="urn:microsoft.com/office/officeart/2008/layout/LinedList"/>
    <dgm:cxn modelId="{F5998603-F2A4-4F93-B025-E43421F3AC7F}" type="presOf" srcId="{5CCF8FBF-0A02-4AF7-8932-1DE7BF46EF5A}" destId="{37C2AAF9-EFC8-4B21-8CE9-BD4AD16B2203}" srcOrd="0" destOrd="0" presId="urn:microsoft.com/office/officeart/2008/layout/LinedList"/>
    <dgm:cxn modelId="{18F5370A-E40E-4177-B008-0F9A18FE21E2}" type="presOf" srcId="{96C03C2A-42B8-4880-9C4A-D8E48617A1D3}" destId="{96FE15A7-B63B-4C81-889C-44D36A7712F7}" srcOrd="0" destOrd="0" presId="urn:microsoft.com/office/officeart/2008/layout/LinedList"/>
    <dgm:cxn modelId="{8EA3D636-6997-462D-A002-3D1DDB80338C}" srcId="{08D9D238-71D6-41A2-BE19-EDA0644E1D44}" destId="{5CCF8FBF-0A02-4AF7-8932-1DE7BF46EF5A}" srcOrd="1" destOrd="0" parTransId="{443C8CF6-06EB-49FA-91AC-FB42921A2D38}" sibTransId="{63F365FD-E20E-44CD-935D-D303F0FD2E97}"/>
    <dgm:cxn modelId="{5FEDEE73-212B-4979-97A1-7F52D9480031}" srcId="{08D9D238-71D6-41A2-BE19-EDA0644E1D44}" destId="{96C03C2A-42B8-4880-9C4A-D8E48617A1D3}" srcOrd="0" destOrd="0" parTransId="{FBE99897-62DB-44EF-8AA9-7228C420D853}" sibTransId="{7AED8610-8B28-430F-A298-8ABCB3D360C3}"/>
    <dgm:cxn modelId="{DC0BA98D-314C-4F28-87AF-1AFB062C90E7}" type="presOf" srcId="{08D9D238-71D6-41A2-BE19-EDA0644E1D44}" destId="{1E4C7D34-BA62-4F5A-A14C-95CCEE88DE31}" srcOrd="0" destOrd="0" presId="urn:microsoft.com/office/officeart/2008/layout/LinedList"/>
    <dgm:cxn modelId="{1D51E890-5F9D-45B1-BE86-F578B95F0BCD}" type="presOf" srcId="{0236D19D-548E-447C-847B-FE067647E820}" destId="{36D1B52B-597F-44A9-BBA8-65499573CD7C}" srcOrd="0" destOrd="0" presId="urn:microsoft.com/office/officeart/2008/layout/LinedList"/>
    <dgm:cxn modelId="{0D0984C1-7278-48FB-A210-C4D1A83D36AF}" srcId="{08D9D238-71D6-41A2-BE19-EDA0644E1D44}" destId="{0236D19D-548E-447C-847B-FE067647E820}" srcOrd="3" destOrd="0" parTransId="{BE411522-9231-47A2-BFA4-4FAD021C03AE}" sibTransId="{67F76B3A-D040-4EA6-943C-C4B53CB089CC}"/>
    <dgm:cxn modelId="{12DC42C8-0600-4F15-A6B6-303B2554159C}" type="presOf" srcId="{4F274668-99C3-4867-B1AD-1813BD4B8126}" destId="{A4C39B8F-0E12-4CA8-A27E-D6D410FD8913}" srcOrd="0" destOrd="0" presId="urn:microsoft.com/office/officeart/2008/layout/LinedList"/>
    <dgm:cxn modelId="{0113CBCB-2D51-4D65-9BA5-BF602132F142}" srcId="{08D9D238-71D6-41A2-BE19-EDA0644E1D44}" destId="{4F274668-99C3-4867-B1AD-1813BD4B8126}" srcOrd="2" destOrd="0" parTransId="{5B8361FB-982C-41FE-8B8E-B064D3036168}" sibTransId="{FF687334-3672-430D-B2D8-718F7B360395}"/>
    <dgm:cxn modelId="{7B1BF6D5-1D38-4D19-8FBB-7A88BCFD8066}" srcId="{08D9D238-71D6-41A2-BE19-EDA0644E1D44}" destId="{B8749839-BF70-412C-BBE4-315689F3C0B2}" srcOrd="4" destOrd="0" parTransId="{1DA7AA46-F07F-456B-B792-AB009CE2588B}" sibTransId="{C8FC904A-8915-4129-B120-C87E7F24E651}"/>
    <dgm:cxn modelId="{5EA872E0-DBC4-4527-AF8B-8F8A66AC8E0B}" type="presParOf" srcId="{1E4C7D34-BA62-4F5A-A14C-95CCEE88DE31}" destId="{72C16C85-B97D-4DEE-8B6B-AAA2447A90D3}" srcOrd="0" destOrd="0" presId="urn:microsoft.com/office/officeart/2008/layout/LinedList"/>
    <dgm:cxn modelId="{2F72393E-BD22-45EF-9B37-5177CBFF6274}" type="presParOf" srcId="{1E4C7D34-BA62-4F5A-A14C-95CCEE88DE31}" destId="{6767DC96-AB80-4D60-9032-434174FDEA2F}" srcOrd="1" destOrd="0" presId="urn:microsoft.com/office/officeart/2008/layout/LinedList"/>
    <dgm:cxn modelId="{EB3F1B0C-05ED-42C9-8197-4D4BE8AAF970}" type="presParOf" srcId="{6767DC96-AB80-4D60-9032-434174FDEA2F}" destId="{96FE15A7-B63B-4C81-889C-44D36A7712F7}" srcOrd="0" destOrd="0" presId="urn:microsoft.com/office/officeart/2008/layout/LinedList"/>
    <dgm:cxn modelId="{C3784414-3204-443B-9CA6-BA899BA91678}" type="presParOf" srcId="{6767DC96-AB80-4D60-9032-434174FDEA2F}" destId="{1C764676-A9EE-4549-9020-C23FFE0DC05E}" srcOrd="1" destOrd="0" presId="urn:microsoft.com/office/officeart/2008/layout/LinedList"/>
    <dgm:cxn modelId="{A4DCEC42-21B3-4956-BDB9-BB04E7648632}" type="presParOf" srcId="{1E4C7D34-BA62-4F5A-A14C-95CCEE88DE31}" destId="{B3850D50-2C08-4E63-8107-554CA8ECCC62}" srcOrd="2" destOrd="0" presId="urn:microsoft.com/office/officeart/2008/layout/LinedList"/>
    <dgm:cxn modelId="{A961FC2D-9769-4616-B19E-92AE6CC7BE81}" type="presParOf" srcId="{1E4C7D34-BA62-4F5A-A14C-95CCEE88DE31}" destId="{6E261950-6F89-448B-BCC9-D39372A3C7C8}" srcOrd="3" destOrd="0" presId="urn:microsoft.com/office/officeart/2008/layout/LinedList"/>
    <dgm:cxn modelId="{B0127294-897F-44CA-A147-73F5EE39A5FC}" type="presParOf" srcId="{6E261950-6F89-448B-BCC9-D39372A3C7C8}" destId="{37C2AAF9-EFC8-4B21-8CE9-BD4AD16B2203}" srcOrd="0" destOrd="0" presId="urn:microsoft.com/office/officeart/2008/layout/LinedList"/>
    <dgm:cxn modelId="{87337E5C-DF3D-4274-BA57-310EBA3B4335}" type="presParOf" srcId="{6E261950-6F89-448B-BCC9-D39372A3C7C8}" destId="{82CA1F12-A0D1-4FB3-8648-D5FE76B1915B}" srcOrd="1" destOrd="0" presId="urn:microsoft.com/office/officeart/2008/layout/LinedList"/>
    <dgm:cxn modelId="{9C898AF6-AB7F-4A22-8A2C-31E43EBC0F4D}" type="presParOf" srcId="{1E4C7D34-BA62-4F5A-A14C-95CCEE88DE31}" destId="{D4F0CD79-FA3D-4A08-B810-BF3AC2CD7B24}" srcOrd="4" destOrd="0" presId="urn:microsoft.com/office/officeart/2008/layout/LinedList"/>
    <dgm:cxn modelId="{F752AE01-440C-456C-982B-BC1041D45460}" type="presParOf" srcId="{1E4C7D34-BA62-4F5A-A14C-95CCEE88DE31}" destId="{E2BB9F50-DDF4-4904-B387-EDE3D179B54C}" srcOrd="5" destOrd="0" presId="urn:microsoft.com/office/officeart/2008/layout/LinedList"/>
    <dgm:cxn modelId="{951EFFC5-453E-45EA-AFF9-86A63B0E0832}" type="presParOf" srcId="{E2BB9F50-DDF4-4904-B387-EDE3D179B54C}" destId="{A4C39B8F-0E12-4CA8-A27E-D6D410FD8913}" srcOrd="0" destOrd="0" presId="urn:microsoft.com/office/officeart/2008/layout/LinedList"/>
    <dgm:cxn modelId="{0E5E5B7D-EC1A-4299-9BCB-60112C3DBCC2}" type="presParOf" srcId="{E2BB9F50-DDF4-4904-B387-EDE3D179B54C}" destId="{CA2F1DE0-6D46-4255-8FD0-B9D9EEBAA425}" srcOrd="1" destOrd="0" presId="urn:microsoft.com/office/officeart/2008/layout/LinedList"/>
    <dgm:cxn modelId="{F3E204DE-CCAF-43A0-96CB-7A6F6F07D738}" type="presParOf" srcId="{1E4C7D34-BA62-4F5A-A14C-95CCEE88DE31}" destId="{F4221B0C-008C-4F7A-A8B3-50116419967F}" srcOrd="6" destOrd="0" presId="urn:microsoft.com/office/officeart/2008/layout/LinedList"/>
    <dgm:cxn modelId="{2729BAC5-F88C-4139-BF54-1049936AC92B}" type="presParOf" srcId="{1E4C7D34-BA62-4F5A-A14C-95CCEE88DE31}" destId="{34B40F7F-F003-4E65-860B-91525524E8CB}" srcOrd="7" destOrd="0" presId="urn:microsoft.com/office/officeart/2008/layout/LinedList"/>
    <dgm:cxn modelId="{D0D44322-46FA-4842-8FE2-9355567833F6}" type="presParOf" srcId="{34B40F7F-F003-4E65-860B-91525524E8CB}" destId="{36D1B52B-597F-44A9-BBA8-65499573CD7C}" srcOrd="0" destOrd="0" presId="urn:microsoft.com/office/officeart/2008/layout/LinedList"/>
    <dgm:cxn modelId="{3F39FFEB-1A20-4FE1-AAAE-682AE80E29A0}" type="presParOf" srcId="{34B40F7F-F003-4E65-860B-91525524E8CB}" destId="{9D7CCB21-7378-4F70-83ED-1B8EDC852291}" srcOrd="1" destOrd="0" presId="urn:microsoft.com/office/officeart/2008/layout/LinedList"/>
    <dgm:cxn modelId="{0985E81B-3CC2-4B7D-94AA-18DE082E2FFD}" type="presParOf" srcId="{1E4C7D34-BA62-4F5A-A14C-95CCEE88DE31}" destId="{BE48F3D8-A2B4-466C-967E-8827AC8F0CC4}" srcOrd="8" destOrd="0" presId="urn:microsoft.com/office/officeart/2008/layout/LinedList"/>
    <dgm:cxn modelId="{09A9A43C-C052-4324-880F-8BB0E9C585B6}" type="presParOf" srcId="{1E4C7D34-BA62-4F5A-A14C-95CCEE88DE31}" destId="{C09F3B4F-8A28-43F4-8E5D-D03399A609F9}" srcOrd="9" destOrd="0" presId="urn:microsoft.com/office/officeart/2008/layout/LinedList"/>
    <dgm:cxn modelId="{9ADFB272-357A-4E31-B4A6-F8839BB9FAE6}" type="presParOf" srcId="{C09F3B4F-8A28-43F4-8E5D-D03399A609F9}" destId="{C2B7519D-15D3-4E7E-8AA0-84769FE09544}" srcOrd="0" destOrd="0" presId="urn:microsoft.com/office/officeart/2008/layout/LinedList"/>
    <dgm:cxn modelId="{62224D60-9DD2-422B-9CC3-180C4C9519AA}" type="presParOf" srcId="{C09F3B4F-8A28-43F4-8E5D-D03399A609F9}" destId="{0932536A-9017-4E5F-BB20-5C697DDDC1B3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E804C9B-CE13-4417-B2EB-6E52A3D4AAAE}" type="doc">
      <dgm:prSet loTypeId="urn:microsoft.com/office/officeart/2005/8/layout/list1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4B45B33E-5E4A-4FF6-81F9-5AB9A5BEFCF4}">
      <dgm:prSet/>
      <dgm:spPr/>
      <dgm:t>
        <a:bodyPr/>
        <a:lstStyle/>
        <a:p>
          <a:r>
            <a:rPr lang="nl-NL" b="1" dirty="0"/>
            <a:t>Marktconsultatie</a:t>
          </a:r>
        </a:p>
      </dgm:t>
    </dgm:pt>
    <dgm:pt modelId="{1EF30E91-85C7-4D83-BDBA-3C14BE200AB3}" type="parTrans" cxnId="{DFA26F9F-B8C1-4F95-87CE-2702459029D2}">
      <dgm:prSet/>
      <dgm:spPr/>
      <dgm:t>
        <a:bodyPr/>
        <a:lstStyle/>
        <a:p>
          <a:endParaRPr lang="en-US"/>
        </a:p>
      </dgm:t>
    </dgm:pt>
    <dgm:pt modelId="{1CA2B458-1754-49E5-B69D-07625FBEF0AE}" type="sibTrans" cxnId="{DFA26F9F-B8C1-4F95-87CE-2702459029D2}">
      <dgm:prSet/>
      <dgm:spPr/>
      <dgm:t>
        <a:bodyPr/>
        <a:lstStyle/>
        <a:p>
          <a:endParaRPr lang="en-US"/>
        </a:p>
      </dgm:t>
    </dgm:pt>
    <dgm:pt modelId="{209FDE27-24A8-4AC0-A06F-9154B38ECA36}">
      <dgm:prSet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nl-NL" b="1" dirty="0"/>
            <a:t>Aanbesteding</a:t>
          </a:r>
          <a:endParaRPr lang="en-US" dirty="0"/>
        </a:p>
      </dgm:t>
    </dgm:pt>
    <dgm:pt modelId="{DAEDFB50-0C58-4EA7-BEAB-3402E420BE6E}" type="parTrans" cxnId="{DBFAD94C-4812-4F9B-8C37-ACBF5FA4103D}">
      <dgm:prSet/>
      <dgm:spPr/>
      <dgm:t>
        <a:bodyPr/>
        <a:lstStyle/>
        <a:p>
          <a:endParaRPr lang="en-US"/>
        </a:p>
      </dgm:t>
    </dgm:pt>
    <dgm:pt modelId="{50BEB017-79CF-4418-A456-AADB3C9AD776}" type="sibTrans" cxnId="{DBFAD94C-4812-4F9B-8C37-ACBF5FA4103D}">
      <dgm:prSet/>
      <dgm:spPr/>
      <dgm:t>
        <a:bodyPr/>
        <a:lstStyle/>
        <a:p>
          <a:endParaRPr lang="en-US"/>
        </a:p>
      </dgm:t>
    </dgm:pt>
    <dgm:pt modelId="{7F5D5137-24AC-4130-A2C9-A1E98D475DDF}" type="pres">
      <dgm:prSet presAssocID="{DE804C9B-CE13-4417-B2EB-6E52A3D4AAAE}" presName="linear" presStyleCnt="0">
        <dgm:presLayoutVars>
          <dgm:dir/>
          <dgm:animLvl val="lvl"/>
          <dgm:resizeHandles val="exact"/>
        </dgm:presLayoutVars>
      </dgm:prSet>
      <dgm:spPr/>
    </dgm:pt>
    <dgm:pt modelId="{BDA1FB02-837F-4906-BF6D-7D801B072ECB}" type="pres">
      <dgm:prSet presAssocID="{4B45B33E-5E4A-4FF6-81F9-5AB9A5BEFCF4}" presName="parentLin" presStyleCnt="0"/>
      <dgm:spPr/>
    </dgm:pt>
    <dgm:pt modelId="{05830D74-BA72-4C6F-B4C4-E9CFB92170A8}" type="pres">
      <dgm:prSet presAssocID="{4B45B33E-5E4A-4FF6-81F9-5AB9A5BEFCF4}" presName="parentLeftMargin" presStyleLbl="node1" presStyleIdx="0" presStyleCnt="2"/>
      <dgm:spPr/>
    </dgm:pt>
    <dgm:pt modelId="{F5088939-BFC9-4158-962F-A595CC02EEC8}" type="pres">
      <dgm:prSet presAssocID="{4B45B33E-5E4A-4FF6-81F9-5AB9A5BEFCF4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65DE2798-9337-4B77-B1FC-B2D5338FA167}" type="pres">
      <dgm:prSet presAssocID="{4B45B33E-5E4A-4FF6-81F9-5AB9A5BEFCF4}" presName="negativeSpace" presStyleCnt="0"/>
      <dgm:spPr/>
    </dgm:pt>
    <dgm:pt modelId="{EDD25C41-FA6E-4F78-A445-D1DCB2C29D51}" type="pres">
      <dgm:prSet presAssocID="{4B45B33E-5E4A-4FF6-81F9-5AB9A5BEFCF4}" presName="childText" presStyleLbl="conFgAcc1" presStyleIdx="0" presStyleCnt="2">
        <dgm:presLayoutVars>
          <dgm:bulletEnabled val="1"/>
        </dgm:presLayoutVars>
      </dgm:prSet>
      <dgm:spPr/>
    </dgm:pt>
    <dgm:pt modelId="{7D4F9DFD-D969-4796-9D32-0068CAD80E33}" type="pres">
      <dgm:prSet presAssocID="{1CA2B458-1754-49E5-B69D-07625FBEF0AE}" presName="spaceBetweenRectangles" presStyleCnt="0"/>
      <dgm:spPr/>
    </dgm:pt>
    <dgm:pt modelId="{270006B5-4877-4428-AABE-7A9A928FD4F6}" type="pres">
      <dgm:prSet presAssocID="{209FDE27-24A8-4AC0-A06F-9154B38ECA36}" presName="parentLin" presStyleCnt="0"/>
      <dgm:spPr/>
    </dgm:pt>
    <dgm:pt modelId="{CB2C9F30-DC00-4700-B160-2FC6AB9917A9}" type="pres">
      <dgm:prSet presAssocID="{209FDE27-24A8-4AC0-A06F-9154B38ECA36}" presName="parentLeftMargin" presStyleLbl="node1" presStyleIdx="0" presStyleCnt="2"/>
      <dgm:spPr/>
    </dgm:pt>
    <dgm:pt modelId="{78CD30FD-79F5-4A59-917D-18E7C27C2E48}" type="pres">
      <dgm:prSet presAssocID="{209FDE27-24A8-4AC0-A06F-9154B38ECA36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8452AE58-99AA-499E-BEB0-5DFC0D76BE84}" type="pres">
      <dgm:prSet presAssocID="{209FDE27-24A8-4AC0-A06F-9154B38ECA36}" presName="negativeSpace" presStyleCnt="0"/>
      <dgm:spPr/>
    </dgm:pt>
    <dgm:pt modelId="{D4F22B08-CF1E-43D3-BFDD-B0870182A0EB}" type="pres">
      <dgm:prSet presAssocID="{209FDE27-24A8-4AC0-A06F-9154B38ECA36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7C6C2217-60C4-4572-A296-11E6F99A92B3}" type="presOf" srcId="{209FDE27-24A8-4AC0-A06F-9154B38ECA36}" destId="{78CD30FD-79F5-4A59-917D-18E7C27C2E48}" srcOrd="1" destOrd="0" presId="urn:microsoft.com/office/officeart/2005/8/layout/list1"/>
    <dgm:cxn modelId="{DBFAD94C-4812-4F9B-8C37-ACBF5FA4103D}" srcId="{DE804C9B-CE13-4417-B2EB-6E52A3D4AAAE}" destId="{209FDE27-24A8-4AC0-A06F-9154B38ECA36}" srcOrd="1" destOrd="0" parTransId="{DAEDFB50-0C58-4EA7-BEAB-3402E420BE6E}" sibTransId="{50BEB017-79CF-4418-A456-AADB3C9AD776}"/>
    <dgm:cxn modelId="{90A1DA93-9123-4208-A686-8DB49ED8EBE1}" type="presOf" srcId="{209FDE27-24A8-4AC0-A06F-9154B38ECA36}" destId="{CB2C9F30-DC00-4700-B160-2FC6AB9917A9}" srcOrd="0" destOrd="0" presId="urn:microsoft.com/office/officeart/2005/8/layout/list1"/>
    <dgm:cxn modelId="{DFA26F9F-B8C1-4F95-87CE-2702459029D2}" srcId="{DE804C9B-CE13-4417-B2EB-6E52A3D4AAAE}" destId="{4B45B33E-5E4A-4FF6-81F9-5AB9A5BEFCF4}" srcOrd="0" destOrd="0" parTransId="{1EF30E91-85C7-4D83-BDBA-3C14BE200AB3}" sibTransId="{1CA2B458-1754-49E5-B69D-07625FBEF0AE}"/>
    <dgm:cxn modelId="{44B35FBB-A1C4-4343-A707-B7CE58079A8E}" type="presOf" srcId="{DE804C9B-CE13-4417-B2EB-6E52A3D4AAAE}" destId="{7F5D5137-24AC-4130-A2C9-A1E98D475DDF}" srcOrd="0" destOrd="0" presId="urn:microsoft.com/office/officeart/2005/8/layout/list1"/>
    <dgm:cxn modelId="{248D24DE-F97E-42A6-A20E-5F65F7AC1186}" type="presOf" srcId="{4B45B33E-5E4A-4FF6-81F9-5AB9A5BEFCF4}" destId="{05830D74-BA72-4C6F-B4C4-E9CFB92170A8}" srcOrd="0" destOrd="0" presId="urn:microsoft.com/office/officeart/2005/8/layout/list1"/>
    <dgm:cxn modelId="{F0C299F2-BEB0-4264-BE78-5F33E81B5328}" type="presOf" srcId="{4B45B33E-5E4A-4FF6-81F9-5AB9A5BEFCF4}" destId="{F5088939-BFC9-4158-962F-A595CC02EEC8}" srcOrd="1" destOrd="0" presId="urn:microsoft.com/office/officeart/2005/8/layout/list1"/>
    <dgm:cxn modelId="{13193D93-8DC5-410A-A7E6-A228094B6A0A}" type="presParOf" srcId="{7F5D5137-24AC-4130-A2C9-A1E98D475DDF}" destId="{BDA1FB02-837F-4906-BF6D-7D801B072ECB}" srcOrd="0" destOrd="0" presId="urn:microsoft.com/office/officeart/2005/8/layout/list1"/>
    <dgm:cxn modelId="{DF5ED8DB-4515-4723-8408-47B79EB7CCFB}" type="presParOf" srcId="{BDA1FB02-837F-4906-BF6D-7D801B072ECB}" destId="{05830D74-BA72-4C6F-B4C4-E9CFB92170A8}" srcOrd="0" destOrd="0" presId="urn:microsoft.com/office/officeart/2005/8/layout/list1"/>
    <dgm:cxn modelId="{724DA06D-98BB-49AD-8091-B9C2E12A8273}" type="presParOf" srcId="{BDA1FB02-837F-4906-BF6D-7D801B072ECB}" destId="{F5088939-BFC9-4158-962F-A595CC02EEC8}" srcOrd="1" destOrd="0" presId="urn:microsoft.com/office/officeart/2005/8/layout/list1"/>
    <dgm:cxn modelId="{F67C85D4-C004-428E-ABA6-40C710B26470}" type="presParOf" srcId="{7F5D5137-24AC-4130-A2C9-A1E98D475DDF}" destId="{65DE2798-9337-4B77-B1FC-B2D5338FA167}" srcOrd="1" destOrd="0" presId="urn:microsoft.com/office/officeart/2005/8/layout/list1"/>
    <dgm:cxn modelId="{1B3DE7F5-D6DA-4895-B29E-23FC0DD452FE}" type="presParOf" srcId="{7F5D5137-24AC-4130-A2C9-A1E98D475DDF}" destId="{EDD25C41-FA6E-4F78-A445-D1DCB2C29D51}" srcOrd="2" destOrd="0" presId="urn:microsoft.com/office/officeart/2005/8/layout/list1"/>
    <dgm:cxn modelId="{605BDBC7-3335-4710-B9B5-85805A2E6D98}" type="presParOf" srcId="{7F5D5137-24AC-4130-A2C9-A1E98D475DDF}" destId="{7D4F9DFD-D969-4796-9D32-0068CAD80E33}" srcOrd="3" destOrd="0" presId="urn:microsoft.com/office/officeart/2005/8/layout/list1"/>
    <dgm:cxn modelId="{A5C98E82-D501-4AD9-B2E3-9C70CEB6DE4C}" type="presParOf" srcId="{7F5D5137-24AC-4130-A2C9-A1E98D475DDF}" destId="{270006B5-4877-4428-AABE-7A9A928FD4F6}" srcOrd="4" destOrd="0" presId="urn:microsoft.com/office/officeart/2005/8/layout/list1"/>
    <dgm:cxn modelId="{3E6BA0FF-3692-47DB-B50E-B60173AC9C19}" type="presParOf" srcId="{270006B5-4877-4428-AABE-7A9A928FD4F6}" destId="{CB2C9F30-DC00-4700-B160-2FC6AB9917A9}" srcOrd="0" destOrd="0" presId="urn:microsoft.com/office/officeart/2005/8/layout/list1"/>
    <dgm:cxn modelId="{50245305-C34D-40EB-A2BD-BEE265E23258}" type="presParOf" srcId="{270006B5-4877-4428-AABE-7A9A928FD4F6}" destId="{78CD30FD-79F5-4A59-917D-18E7C27C2E48}" srcOrd="1" destOrd="0" presId="urn:microsoft.com/office/officeart/2005/8/layout/list1"/>
    <dgm:cxn modelId="{056AA300-4C3A-4B7E-B1AD-28FC4198F8E1}" type="presParOf" srcId="{7F5D5137-24AC-4130-A2C9-A1E98D475DDF}" destId="{8452AE58-99AA-499E-BEB0-5DFC0D76BE84}" srcOrd="5" destOrd="0" presId="urn:microsoft.com/office/officeart/2005/8/layout/list1"/>
    <dgm:cxn modelId="{13D21230-209C-42C2-930D-2E0F08AB3844}" type="presParOf" srcId="{7F5D5137-24AC-4130-A2C9-A1E98D475DDF}" destId="{D4F22B08-CF1E-43D3-BFDD-B0870182A0EB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E804C9B-CE13-4417-B2EB-6E52A3D4AAAE}" type="doc">
      <dgm:prSet loTypeId="urn:microsoft.com/office/officeart/2005/8/layout/list1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4B45B33E-5E4A-4FF6-81F9-5AB9A5BEFCF4}">
      <dgm:prSet/>
      <dgm:spPr/>
      <dgm:t>
        <a:bodyPr/>
        <a:lstStyle/>
        <a:p>
          <a:r>
            <a:rPr lang="nl-NL" b="1"/>
            <a:t>Informatiebijeenkomst</a:t>
          </a:r>
          <a:endParaRPr lang="en-US"/>
        </a:p>
      </dgm:t>
    </dgm:pt>
    <dgm:pt modelId="{1EF30E91-85C7-4D83-BDBA-3C14BE200AB3}" type="parTrans" cxnId="{DFA26F9F-B8C1-4F95-87CE-2702459029D2}">
      <dgm:prSet/>
      <dgm:spPr/>
      <dgm:t>
        <a:bodyPr/>
        <a:lstStyle/>
        <a:p>
          <a:endParaRPr lang="en-US"/>
        </a:p>
      </dgm:t>
    </dgm:pt>
    <dgm:pt modelId="{1CA2B458-1754-49E5-B69D-07625FBEF0AE}" type="sibTrans" cxnId="{DFA26F9F-B8C1-4F95-87CE-2702459029D2}">
      <dgm:prSet/>
      <dgm:spPr/>
      <dgm:t>
        <a:bodyPr/>
        <a:lstStyle/>
        <a:p>
          <a:endParaRPr lang="en-US"/>
        </a:p>
      </dgm:t>
    </dgm:pt>
    <dgm:pt modelId="{209FDE27-24A8-4AC0-A06F-9154B38ECA36}">
      <dgm:prSet/>
      <dgm:spPr/>
      <dgm:t>
        <a:bodyPr/>
        <a:lstStyle/>
        <a:p>
          <a:r>
            <a:rPr lang="nl-NL" b="1"/>
            <a:t>Schriftelijke vragenronde</a:t>
          </a:r>
          <a:endParaRPr lang="en-US"/>
        </a:p>
      </dgm:t>
    </dgm:pt>
    <dgm:pt modelId="{DAEDFB50-0C58-4EA7-BEAB-3402E420BE6E}" type="parTrans" cxnId="{DBFAD94C-4812-4F9B-8C37-ACBF5FA4103D}">
      <dgm:prSet/>
      <dgm:spPr/>
      <dgm:t>
        <a:bodyPr/>
        <a:lstStyle/>
        <a:p>
          <a:endParaRPr lang="en-US"/>
        </a:p>
      </dgm:t>
    </dgm:pt>
    <dgm:pt modelId="{50BEB017-79CF-4418-A456-AADB3C9AD776}" type="sibTrans" cxnId="{DBFAD94C-4812-4F9B-8C37-ACBF5FA4103D}">
      <dgm:prSet/>
      <dgm:spPr/>
      <dgm:t>
        <a:bodyPr/>
        <a:lstStyle/>
        <a:p>
          <a:endParaRPr lang="en-US"/>
        </a:p>
      </dgm:t>
    </dgm:pt>
    <dgm:pt modelId="{FA263F04-ABFE-4A64-89B2-B97BA449D6ED}">
      <dgm:prSet/>
      <dgm:spPr/>
      <dgm:t>
        <a:bodyPr/>
        <a:lstStyle/>
        <a:p>
          <a:r>
            <a:rPr lang="nl-NL"/>
            <a:t>Beantwoording 25 maart 2024</a:t>
          </a:r>
          <a:endParaRPr lang="en-US"/>
        </a:p>
      </dgm:t>
    </dgm:pt>
    <dgm:pt modelId="{F588AE44-F371-4CD3-9B28-F76FB6DC24A4}" type="parTrans" cxnId="{A6E8D7BB-2841-4339-8E2E-32BABF8D7B73}">
      <dgm:prSet/>
      <dgm:spPr/>
      <dgm:t>
        <a:bodyPr/>
        <a:lstStyle/>
        <a:p>
          <a:endParaRPr lang="en-US"/>
        </a:p>
      </dgm:t>
    </dgm:pt>
    <dgm:pt modelId="{4580AB6E-3573-4E08-A138-CF0F4862BD55}" type="sibTrans" cxnId="{A6E8D7BB-2841-4339-8E2E-32BABF8D7B73}">
      <dgm:prSet/>
      <dgm:spPr/>
      <dgm:t>
        <a:bodyPr/>
        <a:lstStyle/>
        <a:p>
          <a:endParaRPr lang="en-US"/>
        </a:p>
      </dgm:t>
    </dgm:pt>
    <dgm:pt modelId="{BA39568A-4E4B-442C-BDDC-1A76507151C6}">
      <dgm:prSet/>
      <dgm:spPr/>
      <dgm:t>
        <a:bodyPr/>
        <a:lstStyle/>
        <a:p>
          <a:r>
            <a:rPr lang="nl-NL"/>
            <a:t>Verslag 8 april 2024</a:t>
          </a:r>
          <a:endParaRPr lang="en-US"/>
        </a:p>
      </dgm:t>
    </dgm:pt>
    <dgm:pt modelId="{11C7117E-5B78-4CC2-94CC-D6423BFA33D9}" type="parTrans" cxnId="{C11EFF8C-6260-45D2-BF3C-C24AA6422936}">
      <dgm:prSet/>
      <dgm:spPr/>
      <dgm:t>
        <a:bodyPr/>
        <a:lstStyle/>
        <a:p>
          <a:endParaRPr lang="en-US"/>
        </a:p>
      </dgm:t>
    </dgm:pt>
    <dgm:pt modelId="{C6B64AAD-0E8C-4788-9EA4-4A59AC28FFE2}" type="sibTrans" cxnId="{C11EFF8C-6260-45D2-BF3C-C24AA6422936}">
      <dgm:prSet/>
      <dgm:spPr/>
      <dgm:t>
        <a:bodyPr/>
        <a:lstStyle/>
        <a:p>
          <a:endParaRPr lang="en-US"/>
        </a:p>
      </dgm:t>
    </dgm:pt>
    <dgm:pt modelId="{7F5D5137-24AC-4130-A2C9-A1E98D475DDF}" type="pres">
      <dgm:prSet presAssocID="{DE804C9B-CE13-4417-B2EB-6E52A3D4AAAE}" presName="linear" presStyleCnt="0">
        <dgm:presLayoutVars>
          <dgm:dir/>
          <dgm:animLvl val="lvl"/>
          <dgm:resizeHandles val="exact"/>
        </dgm:presLayoutVars>
      </dgm:prSet>
      <dgm:spPr/>
    </dgm:pt>
    <dgm:pt modelId="{BDA1FB02-837F-4906-BF6D-7D801B072ECB}" type="pres">
      <dgm:prSet presAssocID="{4B45B33E-5E4A-4FF6-81F9-5AB9A5BEFCF4}" presName="parentLin" presStyleCnt="0"/>
      <dgm:spPr/>
    </dgm:pt>
    <dgm:pt modelId="{05830D74-BA72-4C6F-B4C4-E9CFB92170A8}" type="pres">
      <dgm:prSet presAssocID="{4B45B33E-5E4A-4FF6-81F9-5AB9A5BEFCF4}" presName="parentLeftMargin" presStyleLbl="node1" presStyleIdx="0" presStyleCnt="2"/>
      <dgm:spPr/>
    </dgm:pt>
    <dgm:pt modelId="{F5088939-BFC9-4158-962F-A595CC02EEC8}" type="pres">
      <dgm:prSet presAssocID="{4B45B33E-5E4A-4FF6-81F9-5AB9A5BEFCF4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65DE2798-9337-4B77-B1FC-B2D5338FA167}" type="pres">
      <dgm:prSet presAssocID="{4B45B33E-5E4A-4FF6-81F9-5AB9A5BEFCF4}" presName="negativeSpace" presStyleCnt="0"/>
      <dgm:spPr/>
    </dgm:pt>
    <dgm:pt modelId="{EDD25C41-FA6E-4F78-A445-D1DCB2C29D51}" type="pres">
      <dgm:prSet presAssocID="{4B45B33E-5E4A-4FF6-81F9-5AB9A5BEFCF4}" presName="childText" presStyleLbl="conFgAcc1" presStyleIdx="0" presStyleCnt="2">
        <dgm:presLayoutVars>
          <dgm:bulletEnabled val="1"/>
        </dgm:presLayoutVars>
      </dgm:prSet>
      <dgm:spPr/>
    </dgm:pt>
    <dgm:pt modelId="{7D4F9DFD-D969-4796-9D32-0068CAD80E33}" type="pres">
      <dgm:prSet presAssocID="{1CA2B458-1754-49E5-B69D-07625FBEF0AE}" presName="spaceBetweenRectangles" presStyleCnt="0"/>
      <dgm:spPr/>
    </dgm:pt>
    <dgm:pt modelId="{270006B5-4877-4428-AABE-7A9A928FD4F6}" type="pres">
      <dgm:prSet presAssocID="{209FDE27-24A8-4AC0-A06F-9154B38ECA36}" presName="parentLin" presStyleCnt="0"/>
      <dgm:spPr/>
    </dgm:pt>
    <dgm:pt modelId="{CB2C9F30-DC00-4700-B160-2FC6AB9917A9}" type="pres">
      <dgm:prSet presAssocID="{209FDE27-24A8-4AC0-A06F-9154B38ECA36}" presName="parentLeftMargin" presStyleLbl="node1" presStyleIdx="0" presStyleCnt="2"/>
      <dgm:spPr/>
    </dgm:pt>
    <dgm:pt modelId="{78CD30FD-79F5-4A59-917D-18E7C27C2E48}" type="pres">
      <dgm:prSet presAssocID="{209FDE27-24A8-4AC0-A06F-9154B38ECA36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8452AE58-99AA-499E-BEB0-5DFC0D76BE84}" type="pres">
      <dgm:prSet presAssocID="{209FDE27-24A8-4AC0-A06F-9154B38ECA36}" presName="negativeSpace" presStyleCnt="0"/>
      <dgm:spPr/>
    </dgm:pt>
    <dgm:pt modelId="{D4F22B08-CF1E-43D3-BFDD-B0870182A0EB}" type="pres">
      <dgm:prSet presAssocID="{209FDE27-24A8-4AC0-A06F-9154B38ECA36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7C6C2217-60C4-4572-A296-11E6F99A92B3}" type="presOf" srcId="{209FDE27-24A8-4AC0-A06F-9154B38ECA36}" destId="{78CD30FD-79F5-4A59-917D-18E7C27C2E48}" srcOrd="1" destOrd="0" presId="urn:microsoft.com/office/officeart/2005/8/layout/list1"/>
    <dgm:cxn modelId="{B6429F42-AE38-4F1C-A0BD-C947799B32B9}" type="presOf" srcId="{FA263F04-ABFE-4A64-89B2-B97BA449D6ED}" destId="{D4F22B08-CF1E-43D3-BFDD-B0870182A0EB}" srcOrd="0" destOrd="0" presId="urn:microsoft.com/office/officeart/2005/8/layout/list1"/>
    <dgm:cxn modelId="{DBFAD94C-4812-4F9B-8C37-ACBF5FA4103D}" srcId="{DE804C9B-CE13-4417-B2EB-6E52A3D4AAAE}" destId="{209FDE27-24A8-4AC0-A06F-9154B38ECA36}" srcOrd="1" destOrd="0" parTransId="{DAEDFB50-0C58-4EA7-BEAB-3402E420BE6E}" sibTransId="{50BEB017-79CF-4418-A456-AADB3C9AD776}"/>
    <dgm:cxn modelId="{C11EFF8C-6260-45D2-BF3C-C24AA6422936}" srcId="{209FDE27-24A8-4AC0-A06F-9154B38ECA36}" destId="{BA39568A-4E4B-442C-BDDC-1A76507151C6}" srcOrd="1" destOrd="0" parTransId="{11C7117E-5B78-4CC2-94CC-D6423BFA33D9}" sibTransId="{C6B64AAD-0E8C-4788-9EA4-4A59AC28FFE2}"/>
    <dgm:cxn modelId="{90A1DA93-9123-4208-A686-8DB49ED8EBE1}" type="presOf" srcId="{209FDE27-24A8-4AC0-A06F-9154B38ECA36}" destId="{CB2C9F30-DC00-4700-B160-2FC6AB9917A9}" srcOrd="0" destOrd="0" presId="urn:microsoft.com/office/officeart/2005/8/layout/list1"/>
    <dgm:cxn modelId="{DFA26F9F-B8C1-4F95-87CE-2702459029D2}" srcId="{DE804C9B-CE13-4417-B2EB-6E52A3D4AAAE}" destId="{4B45B33E-5E4A-4FF6-81F9-5AB9A5BEFCF4}" srcOrd="0" destOrd="0" parTransId="{1EF30E91-85C7-4D83-BDBA-3C14BE200AB3}" sibTransId="{1CA2B458-1754-49E5-B69D-07625FBEF0AE}"/>
    <dgm:cxn modelId="{DAE175A8-79BD-4926-8F5A-384B1DCCA468}" type="presOf" srcId="{BA39568A-4E4B-442C-BDDC-1A76507151C6}" destId="{D4F22B08-CF1E-43D3-BFDD-B0870182A0EB}" srcOrd="0" destOrd="1" presId="urn:microsoft.com/office/officeart/2005/8/layout/list1"/>
    <dgm:cxn modelId="{44B35FBB-A1C4-4343-A707-B7CE58079A8E}" type="presOf" srcId="{DE804C9B-CE13-4417-B2EB-6E52A3D4AAAE}" destId="{7F5D5137-24AC-4130-A2C9-A1E98D475DDF}" srcOrd="0" destOrd="0" presId="urn:microsoft.com/office/officeart/2005/8/layout/list1"/>
    <dgm:cxn modelId="{A6E8D7BB-2841-4339-8E2E-32BABF8D7B73}" srcId="{209FDE27-24A8-4AC0-A06F-9154B38ECA36}" destId="{FA263F04-ABFE-4A64-89B2-B97BA449D6ED}" srcOrd="0" destOrd="0" parTransId="{F588AE44-F371-4CD3-9B28-F76FB6DC24A4}" sibTransId="{4580AB6E-3573-4E08-A138-CF0F4862BD55}"/>
    <dgm:cxn modelId="{248D24DE-F97E-42A6-A20E-5F65F7AC1186}" type="presOf" srcId="{4B45B33E-5E4A-4FF6-81F9-5AB9A5BEFCF4}" destId="{05830D74-BA72-4C6F-B4C4-E9CFB92170A8}" srcOrd="0" destOrd="0" presId="urn:microsoft.com/office/officeart/2005/8/layout/list1"/>
    <dgm:cxn modelId="{F0C299F2-BEB0-4264-BE78-5F33E81B5328}" type="presOf" srcId="{4B45B33E-5E4A-4FF6-81F9-5AB9A5BEFCF4}" destId="{F5088939-BFC9-4158-962F-A595CC02EEC8}" srcOrd="1" destOrd="0" presId="urn:microsoft.com/office/officeart/2005/8/layout/list1"/>
    <dgm:cxn modelId="{13193D93-8DC5-410A-A7E6-A228094B6A0A}" type="presParOf" srcId="{7F5D5137-24AC-4130-A2C9-A1E98D475DDF}" destId="{BDA1FB02-837F-4906-BF6D-7D801B072ECB}" srcOrd="0" destOrd="0" presId="urn:microsoft.com/office/officeart/2005/8/layout/list1"/>
    <dgm:cxn modelId="{DF5ED8DB-4515-4723-8408-47B79EB7CCFB}" type="presParOf" srcId="{BDA1FB02-837F-4906-BF6D-7D801B072ECB}" destId="{05830D74-BA72-4C6F-B4C4-E9CFB92170A8}" srcOrd="0" destOrd="0" presId="urn:microsoft.com/office/officeart/2005/8/layout/list1"/>
    <dgm:cxn modelId="{724DA06D-98BB-49AD-8091-B9C2E12A8273}" type="presParOf" srcId="{BDA1FB02-837F-4906-BF6D-7D801B072ECB}" destId="{F5088939-BFC9-4158-962F-A595CC02EEC8}" srcOrd="1" destOrd="0" presId="urn:microsoft.com/office/officeart/2005/8/layout/list1"/>
    <dgm:cxn modelId="{F67C85D4-C004-428E-ABA6-40C710B26470}" type="presParOf" srcId="{7F5D5137-24AC-4130-A2C9-A1E98D475DDF}" destId="{65DE2798-9337-4B77-B1FC-B2D5338FA167}" srcOrd="1" destOrd="0" presId="urn:microsoft.com/office/officeart/2005/8/layout/list1"/>
    <dgm:cxn modelId="{1B3DE7F5-D6DA-4895-B29E-23FC0DD452FE}" type="presParOf" srcId="{7F5D5137-24AC-4130-A2C9-A1E98D475DDF}" destId="{EDD25C41-FA6E-4F78-A445-D1DCB2C29D51}" srcOrd="2" destOrd="0" presId="urn:microsoft.com/office/officeart/2005/8/layout/list1"/>
    <dgm:cxn modelId="{605BDBC7-3335-4710-B9B5-85805A2E6D98}" type="presParOf" srcId="{7F5D5137-24AC-4130-A2C9-A1E98D475DDF}" destId="{7D4F9DFD-D969-4796-9D32-0068CAD80E33}" srcOrd="3" destOrd="0" presId="urn:microsoft.com/office/officeart/2005/8/layout/list1"/>
    <dgm:cxn modelId="{A5C98E82-D501-4AD9-B2E3-9C70CEB6DE4C}" type="presParOf" srcId="{7F5D5137-24AC-4130-A2C9-A1E98D475DDF}" destId="{270006B5-4877-4428-AABE-7A9A928FD4F6}" srcOrd="4" destOrd="0" presId="urn:microsoft.com/office/officeart/2005/8/layout/list1"/>
    <dgm:cxn modelId="{3E6BA0FF-3692-47DB-B50E-B60173AC9C19}" type="presParOf" srcId="{270006B5-4877-4428-AABE-7A9A928FD4F6}" destId="{CB2C9F30-DC00-4700-B160-2FC6AB9917A9}" srcOrd="0" destOrd="0" presId="urn:microsoft.com/office/officeart/2005/8/layout/list1"/>
    <dgm:cxn modelId="{50245305-C34D-40EB-A2BD-BEE265E23258}" type="presParOf" srcId="{270006B5-4877-4428-AABE-7A9A928FD4F6}" destId="{78CD30FD-79F5-4A59-917D-18E7C27C2E48}" srcOrd="1" destOrd="0" presId="urn:microsoft.com/office/officeart/2005/8/layout/list1"/>
    <dgm:cxn modelId="{056AA300-4C3A-4B7E-B1AD-28FC4198F8E1}" type="presParOf" srcId="{7F5D5137-24AC-4130-A2C9-A1E98D475DDF}" destId="{8452AE58-99AA-499E-BEB0-5DFC0D76BE84}" srcOrd="5" destOrd="0" presId="urn:microsoft.com/office/officeart/2005/8/layout/list1"/>
    <dgm:cxn modelId="{13D21230-209C-42C2-930D-2E0F08AB3844}" type="presParOf" srcId="{7F5D5137-24AC-4130-A2C9-A1E98D475DDF}" destId="{D4F22B08-CF1E-43D3-BFDD-B0870182A0EB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AFE2981-32CE-4924-AC18-A2F777517B70}" type="doc">
      <dgm:prSet loTypeId="urn:microsoft.com/office/officeart/2008/layout/LinedList" loCatId="list" qsTypeId="urn:microsoft.com/office/officeart/2005/8/quickstyle/simple1" qsCatId="simple" csTypeId="urn:microsoft.com/office/officeart/2005/8/colors/accent4_2" csCatId="accent4"/>
      <dgm:spPr/>
      <dgm:t>
        <a:bodyPr/>
        <a:lstStyle/>
        <a:p>
          <a:endParaRPr lang="en-US"/>
        </a:p>
      </dgm:t>
    </dgm:pt>
    <dgm:pt modelId="{AEF4E2FC-A1B2-4C57-8C52-ABDD03BAA7B9}">
      <dgm:prSet/>
      <dgm:spPr/>
      <dgm:t>
        <a:bodyPr/>
        <a:lstStyle/>
        <a:p>
          <a:r>
            <a:rPr lang="nl-NL"/>
            <a:t>De Crisisdienst JGGZ is in de drie regio’s verschillend georganiseerd</a:t>
          </a:r>
          <a:endParaRPr lang="en-US"/>
        </a:p>
      </dgm:t>
    </dgm:pt>
    <dgm:pt modelId="{980B3FDB-15CD-4DB3-8808-829F273BDE92}" type="parTrans" cxnId="{2619BD74-3995-491A-B833-5B395CBA0D87}">
      <dgm:prSet/>
      <dgm:spPr/>
      <dgm:t>
        <a:bodyPr/>
        <a:lstStyle/>
        <a:p>
          <a:endParaRPr lang="en-US"/>
        </a:p>
      </dgm:t>
    </dgm:pt>
    <dgm:pt modelId="{A4392E3D-D033-4DE0-AD90-62824BF38DC1}" type="sibTrans" cxnId="{2619BD74-3995-491A-B833-5B395CBA0D87}">
      <dgm:prSet/>
      <dgm:spPr/>
      <dgm:t>
        <a:bodyPr/>
        <a:lstStyle/>
        <a:p>
          <a:endParaRPr lang="en-US"/>
        </a:p>
      </dgm:t>
    </dgm:pt>
    <dgm:pt modelId="{4FA45FC4-1EF7-4933-9EEF-56AD70709902}">
      <dgm:prSet/>
      <dgm:spPr/>
      <dgm:t>
        <a:bodyPr/>
        <a:lstStyle/>
        <a:p>
          <a:r>
            <a:rPr lang="nl-NL"/>
            <a:t>IJmond uitvoering door één aanbieder (Parnassia Groep)</a:t>
          </a:r>
          <a:endParaRPr lang="en-US"/>
        </a:p>
      </dgm:t>
    </dgm:pt>
    <dgm:pt modelId="{D346335B-BAB7-4224-B7A3-2398286CE1D4}" type="parTrans" cxnId="{F9EB993C-1393-40A0-9621-C3518104D7F4}">
      <dgm:prSet/>
      <dgm:spPr/>
      <dgm:t>
        <a:bodyPr/>
        <a:lstStyle/>
        <a:p>
          <a:endParaRPr lang="en-US"/>
        </a:p>
      </dgm:t>
    </dgm:pt>
    <dgm:pt modelId="{44586895-4289-4F79-8690-CA5DD60B68A6}" type="sibTrans" cxnId="{F9EB993C-1393-40A0-9621-C3518104D7F4}">
      <dgm:prSet/>
      <dgm:spPr/>
      <dgm:t>
        <a:bodyPr/>
        <a:lstStyle/>
        <a:p>
          <a:endParaRPr lang="en-US"/>
        </a:p>
      </dgm:t>
    </dgm:pt>
    <dgm:pt modelId="{3F68B2B1-47AC-4509-9AF0-B5FEF0409C50}">
      <dgm:prSet/>
      <dgm:spPr/>
      <dgm:t>
        <a:bodyPr/>
        <a:lstStyle/>
        <a:p>
          <a:r>
            <a:rPr lang="nl-NL"/>
            <a:t>Zuid-Kennemerland en Haarlemmermeer door 2 zorgaanbieders (Kenter Jeugdhulp overdag en GGZ InGeest nacht en weekenden)</a:t>
          </a:r>
          <a:endParaRPr lang="en-US"/>
        </a:p>
      </dgm:t>
    </dgm:pt>
    <dgm:pt modelId="{6F20949D-1C4C-4210-A21D-07B6F409A4B4}" type="parTrans" cxnId="{311B512E-CAF2-4418-935D-C28A11FC8487}">
      <dgm:prSet/>
      <dgm:spPr/>
      <dgm:t>
        <a:bodyPr/>
        <a:lstStyle/>
        <a:p>
          <a:endParaRPr lang="en-US"/>
        </a:p>
      </dgm:t>
    </dgm:pt>
    <dgm:pt modelId="{4633B838-51A3-417C-BC97-E054C5D06FD7}" type="sibTrans" cxnId="{311B512E-CAF2-4418-935D-C28A11FC8487}">
      <dgm:prSet/>
      <dgm:spPr/>
      <dgm:t>
        <a:bodyPr/>
        <a:lstStyle/>
        <a:p>
          <a:endParaRPr lang="en-US"/>
        </a:p>
      </dgm:t>
    </dgm:pt>
    <dgm:pt modelId="{7AD83AB6-D56D-4BDC-A861-B4E29E85B3FC}" type="pres">
      <dgm:prSet presAssocID="{2AFE2981-32CE-4924-AC18-A2F777517B70}" presName="vert0" presStyleCnt="0">
        <dgm:presLayoutVars>
          <dgm:dir/>
          <dgm:animOne val="branch"/>
          <dgm:animLvl val="lvl"/>
        </dgm:presLayoutVars>
      </dgm:prSet>
      <dgm:spPr/>
    </dgm:pt>
    <dgm:pt modelId="{8F8B165D-B038-4A7A-8729-B79F0672B816}" type="pres">
      <dgm:prSet presAssocID="{AEF4E2FC-A1B2-4C57-8C52-ABDD03BAA7B9}" presName="thickLine" presStyleLbl="alignNode1" presStyleIdx="0" presStyleCnt="3"/>
      <dgm:spPr/>
    </dgm:pt>
    <dgm:pt modelId="{6B8E3EA9-D7C7-46BD-9D19-BE1B56BC9073}" type="pres">
      <dgm:prSet presAssocID="{AEF4E2FC-A1B2-4C57-8C52-ABDD03BAA7B9}" presName="horz1" presStyleCnt="0"/>
      <dgm:spPr/>
    </dgm:pt>
    <dgm:pt modelId="{3A531293-83E4-4A1C-8F50-E8C8A5F1AE87}" type="pres">
      <dgm:prSet presAssocID="{AEF4E2FC-A1B2-4C57-8C52-ABDD03BAA7B9}" presName="tx1" presStyleLbl="revTx" presStyleIdx="0" presStyleCnt="3"/>
      <dgm:spPr/>
    </dgm:pt>
    <dgm:pt modelId="{A559A464-C7AC-4891-A6C7-3FC5234EE836}" type="pres">
      <dgm:prSet presAssocID="{AEF4E2FC-A1B2-4C57-8C52-ABDD03BAA7B9}" presName="vert1" presStyleCnt="0"/>
      <dgm:spPr/>
    </dgm:pt>
    <dgm:pt modelId="{1DC60620-4450-4112-8807-46ABD5DA8327}" type="pres">
      <dgm:prSet presAssocID="{4FA45FC4-1EF7-4933-9EEF-56AD70709902}" presName="thickLine" presStyleLbl="alignNode1" presStyleIdx="1" presStyleCnt="3"/>
      <dgm:spPr/>
    </dgm:pt>
    <dgm:pt modelId="{4200D250-3548-48E9-AA22-C23F5A26DCD1}" type="pres">
      <dgm:prSet presAssocID="{4FA45FC4-1EF7-4933-9EEF-56AD70709902}" presName="horz1" presStyleCnt="0"/>
      <dgm:spPr/>
    </dgm:pt>
    <dgm:pt modelId="{F662BF73-370B-4511-AF73-13DF4F490794}" type="pres">
      <dgm:prSet presAssocID="{4FA45FC4-1EF7-4933-9EEF-56AD70709902}" presName="tx1" presStyleLbl="revTx" presStyleIdx="1" presStyleCnt="3"/>
      <dgm:spPr/>
    </dgm:pt>
    <dgm:pt modelId="{E94C6FC2-185A-44EA-BDAF-BD27CB283636}" type="pres">
      <dgm:prSet presAssocID="{4FA45FC4-1EF7-4933-9EEF-56AD70709902}" presName="vert1" presStyleCnt="0"/>
      <dgm:spPr/>
    </dgm:pt>
    <dgm:pt modelId="{A0643A43-4A93-464C-BF41-B53E5CFC5A0F}" type="pres">
      <dgm:prSet presAssocID="{3F68B2B1-47AC-4509-9AF0-B5FEF0409C50}" presName="thickLine" presStyleLbl="alignNode1" presStyleIdx="2" presStyleCnt="3"/>
      <dgm:spPr/>
    </dgm:pt>
    <dgm:pt modelId="{7464F755-F107-4AB6-90EA-A38E405B52C6}" type="pres">
      <dgm:prSet presAssocID="{3F68B2B1-47AC-4509-9AF0-B5FEF0409C50}" presName="horz1" presStyleCnt="0"/>
      <dgm:spPr/>
    </dgm:pt>
    <dgm:pt modelId="{C4EE7014-F56C-42D1-996E-A595CC47491A}" type="pres">
      <dgm:prSet presAssocID="{3F68B2B1-47AC-4509-9AF0-B5FEF0409C50}" presName="tx1" presStyleLbl="revTx" presStyleIdx="2" presStyleCnt="3"/>
      <dgm:spPr/>
    </dgm:pt>
    <dgm:pt modelId="{B5FE3AD4-3C41-4F51-8B9D-39064B5A6B69}" type="pres">
      <dgm:prSet presAssocID="{3F68B2B1-47AC-4509-9AF0-B5FEF0409C50}" presName="vert1" presStyleCnt="0"/>
      <dgm:spPr/>
    </dgm:pt>
  </dgm:ptLst>
  <dgm:cxnLst>
    <dgm:cxn modelId="{311B512E-CAF2-4418-935D-C28A11FC8487}" srcId="{2AFE2981-32CE-4924-AC18-A2F777517B70}" destId="{3F68B2B1-47AC-4509-9AF0-B5FEF0409C50}" srcOrd="2" destOrd="0" parTransId="{6F20949D-1C4C-4210-A21D-07B6F409A4B4}" sibTransId="{4633B838-51A3-417C-BC97-E054C5D06FD7}"/>
    <dgm:cxn modelId="{F9EB993C-1393-40A0-9621-C3518104D7F4}" srcId="{2AFE2981-32CE-4924-AC18-A2F777517B70}" destId="{4FA45FC4-1EF7-4933-9EEF-56AD70709902}" srcOrd="1" destOrd="0" parTransId="{D346335B-BAB7-4224-B7A3-2398286CE1D4}" sibTransId="{44586895-4289-4F79-8690-CA5DD60B68A6}"/>
    <dgm:cxn modelId="{E6451141-5E51-4B2F-8D34-6B5503C1213B}" type="presOf" srcId="{AEF4E2FC-A1B2-4C57-8C52-ABDD03BAA7B9}" destId="{3A531293-83E4-4A1C-8F50-E8C8A5F1AE87}" srcOrd="0" destOrd="0" presId="urn:microsoft.com/office/officeart/2008/layout/LinedList"/>
    <dgm:cxn modelId="{D2DBC846-B383-4B89-AADF-52AA11C34001}" type="presOf" srcId="{2AFE2981-32CE-4924-AC18-A2F777517B70}" destId="{7AD83AB6-D56D-4BDC-A861-B4E29E85B3FC}" srcOrd="0" destOrd="0" presId="urn:microsoft.com/office/officeart/2008/layout/LinedList"/>
    <dgm:cxn modelId="{82ADA06B-5A8B-4019-B33D-662C7BFFC751}" type="presOf" srcId="{4FA45FC4-1EF7-4933-9EEF-56AD70709902}" destId="{F662BF73-370B-4511-AF73-13DF4F490794}" srcOrd="0" destOrd="0" presId="urn:microsoft.com/office/officeart/2008/layout/LinedList"/>
    <dgm:cxn modelId="{2619BD74-3995-491A-B833-5B395CBA0D87}" srcId="{2AFE2981-32CE-4924-AC18-A2F777517B70}" destId="{AEF4E2FC-A1B2-4C57-8C52-ABDD03BAA7B9}" srcOrd="0" destOrd="0" parTransId="{980B3FDB-15CD-4DB3-8808-829F273BDE92}" sibTransId="{A4392E3D-D033-4DE0-AD90-62824BF38DC1}"/>
    <dgm:cxn modelId="{C41C1AF0-A064-493B-839A-F482394EBEF2}" type="presOf" srcId="{3F68B2B1-47AC-4509-9AF0-B5FEF0409C50}" destId="{C4EE7014-F56C-42D1-996E-A595CC47491A}" srcOrd="0" destOrd="0" presId="urn:microsoft.com/office/officeart/2008/layout/LinedList"/>
    <dgm:cxn modelId="{70FDD759-77DF-4CF4-A1D5-2470AEE1D0B8}" type="presParOf" srcId="{7AD83AB6-D56D-4BDC-A861-B4E29E85B3FC}" destId="{8F8B165D-B038-4A7A-8729-B79F0672B816}" srcOrd="0" destOrd="0" presId="urn:microsoft.com/office/officeart/2008/layout/LinedList"/>
    <dgm:cxn modelId="{81FFEE38-E2D8-4DD9-A1FC-683FE6A983FC}" type="presParOf" srcId="{7AD83AB6-D56D-4BDC-A861-B4E29E85B3FC}" destId="{6B8E3EA9-D7C7-46BD-9D19-BE1B56BC9073}" srcOrd="1" destOrd="0" presId="urn:microsoft.com/office/officeart/2008/layout/LinedList"/>
    <dgm:cxn modelId="{32556E7E-6A53-4013-91C8-C7C95808AE4D}" type="presParOf" srcId="{6B8E3EA9-D7C7-46BD-9D19-BE1B56BC9073}" destId="{3A531293-83E4-4A1C-8F50-E8C8A5F1AE87}" srcOrd="0" destOrd="0" presId="urn:microsoft.com/office/officeart/2008/layout/LinedList"/>
    <dgm:cxn modelId="{9AA7F2E4-DBB0-41D1-B513-1EF485F5FCC5}" type="presParOf" srcId="{6B8E3EA9-D7C7-46BD-9D19-BE1B56BC9073}" destId="{A559A464-C7AC-4891-A6C7-3FC5234EE836}" srcOrd="1" destOrd="0" presId="urn:microsoft.com/office/officeart/2008/layout/LinedList"/>
    <dgm:cxn modelId="{883CAEA3-D594-4253-A853-C060814A9803}" type="presParOf" srcId="{7AD83AB6-D56D-4BDC-A861-B4E29E85B3FC}" destId="{1DC60620-4450-4112-8807-46ABD5DA8327}" srcOrd="2" destOrd="0" presId="urn:microsoft.com/office/officeart/2008/layout/LinedList"/>
    <dgm:cxn modelId="{EFD39E4B-A914-40E4-AEBB-3C8DC8030A15}" type="presParOf" srcId="{7AD83AB6-D56D-4BDC-A861-B4E29E85B3FC}" destId="{4200D250-3548-48E9-AA22-C23F5A26DCD1}" srcOrd="3" destOrd="0" presId="urn:microsoft.com/office/officeart/2008/layout/LinedList"/>
    <dgm:cxn modelId="{BFC674C9-2B87-4592-A0D3-1C0F8B9C0FC4}" type="presParOf" srcId="{4200D250-3548-48E9-AA22-C23F5A26DCD1}" destId="{F662BF73-370B-4511-AF73-13DF4F490794}" srcOrd="0" destOrd="0" presId="urn:microsoft.com/office/officeart/2008/layout/LinedList"/>
    <dgm:cxn modelId="{477A8BDC-7E51-410D-B5CD-32A2F05D32AB}" type="presParOf" srcId="{4200D250-3548-48E9-AA22-C23F5A26DCD1}" destId="{E94C6FC2-185A-44EA-BDAF-BD27CB283636}" srcOrd="1" destOrd="0" presId="urn:microsoft.com/office/officeart/2008/layout/LinedList"/>
    <dgm:cxn modelId="{A564639A-08D0-4BB0-AD6B-D1C789CB116C}" type="presParOf" srcId="{7AD83AB6-D56D-4BDC-A861-B4E29E85B3FC}" destId="{A0643A43-4A93-464C-BF41-B53E5CFC5A0F}" srcOrd="4" destOrd="0" presId="urn:microsoft.com/office/officeart/2008/layout/LinedList"/>
    <dgm:cxn modelId="{EFE94A84-2AD1-4B98-A2D2-88E411867149}" type="presParOf" srcId="{7AD83AB6-D56D-4BDC-A861-B4E29E85B3FC}" destId="{7464F755-F107-4AB6-90EA-A38E405B52C6}" srcOrd="5" destOrd="0" presId="urn:microsoft.com/office/officeart/2008/layout/LinedList"/>
    <dgm:cxn modelId="{6E4B04DC-2C56-4FE4-A054-92BA282DC317}" type="presParOf" srcId="{7464F755-F107-4AB6-90EA-A38E405B52C6}" destId="{C4EE7014-F56C-42D1-996E-A595CC47491A}" srcOrd="0" destOrd="0" presId="urn:microsoft.com/office/officeart/2008/layout/LinedList"/>
    <dgm:cxn modelId="{456F83E5-934C-42F8-95EE-9718DC04C8CC}" type="presParOf" srcId="{7464F755-F107-4AB6-90EA-A38E405B52C6}" destId="{B5FE3AD4-3C41-4F51-8B9D-39064B5A6B69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119FA72-45C9-4EC1-A838-547BFC672676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B3AC0BD9-5CEB-42D8-A8B4-6A5D7885179C}">
      <dgm:prSet/>
      <dgm:spPr/>
      <dgm:t>
        <a:bodyPr/>
        <a:lstStyle/>
        <a:p>
          <a:r>
            <a:rPr lang="nl-NL"/>
            <a:t>Kostprijsonderzoek zal uitgevoerd worden</a:t>
          </a:r>
          <a:endParaRPr lang="en-US"/>
        </a:p>
      </dgm:t>
    </dgm:pt>
    <dgm:pt modelId="{A181F1EA-5A71-460C-8A4D-6D0F9453F6AB}" type="parTrans" cxnId="{B4A4030F-4FBA-4442-BEB0-C21AE9C78888}">
      <dgm:prSet/>
      <dgm:spPr/>
      <dgm:t>
        <a:bodyPr/>
        <a:lstStyle/>
        <a:p>
          <a:endParaRPr lang="en-US"/>
        </a:p>
      </dgm:t>
    </dgm:pt>
    <dgm:pt modelId="{D6B65F8C-FAF0-44F9-9ED9-B34211EF6337}" type="sibTrans" cxnId="{B4A4030F-4FBA-4442-BEB0-C21AE9C78888}">
      <dgm:prSet/>
      <dgm:spPr/>
      <dgm:t>
        <a:bodyPr/>
        <a:lstStyle/>
        <a:p>
          <a:endParaRPr lang="en-US"/>
        </a:p>
      </dgm:t>
    </dgm:pt>
    <dgm:pt modelId="{FBDFF086-552D-4434-8D48-0D7624AF8E01}">
      <dgm:prSet/>
      <dgm:spPr/>
      <dgm:t>
        <a:bodyPr/>
        <a:lstStyle/>
        <a:p>
          <a:r>
            <a:rPr lang="nl-NL"/>
            <a:t>wordt nu voorbereid</a:t>
          </a:r>
          <a:endParaRPr lang="en-US"/>
        </a:p>
      </dgm:t>
    </dgm:pt>
    <dgm:pt modelId="{2CC95818-5696-49A3-AC83-BE0B9668EDD1}" type="parTrans" cxnId="{794AFE71-F7CC-4821-9E49-EAF9226F1368}">
      <dgm:prSet/>
      <dgm:spPr/>
      <dgm:t>
        <a:bodyPr/>
        <a:lstStyle/>
        <a:p>
          <a:endParaRPr lang="en-US"/>
        </a:p>
      </dgm:t>
    </dgm:pt>
    <dgm:pt modelId="{E38F3F01-3602-4106-8813-E682BA64A3B2}" type="sibTrans" cxnId="{794AFE71-F7CC-4821-9E49-EAF9226F1368}">
      <dgm:prSet/>
      <dgm:spPr/>
      <dgm:t>
        <a:bodyPr/>
        <a:lstStyle/>
        <a:p>
          <a:endParaRPr lang="en-US"/>
        </a:p>
      </dgm:t>
    </dgm:pt>
    <dgm:pt modelId="{EE076F66-AF03-4DAF-9AD1-D7E036C69ED4}">
      <dgm:prSet/>
      <dgm:spPr/>
      <dgm:t>
        <a:bodyPr/>
        <a:lstStyle/>
        <a:p>
          <a:r>
            <a:rPr lang="nl-NL"/>
            <a:t>uitvoering door Berenschot</a:t>
          </a:r>
          <a:endParaRPr lang="en-US"/>
        </a:p>
      </dgm:t>
    </dgm:pt>
    <dgm:pt modelId="{4948A4D6-F804-497F-8347-88BFC8E9B38A}" type="parTrans" cxnId="{14FECB3B-A0EF-4B7A-9C35-ABDE2B322D49}">
      <dgm:prSet/>
      <dgm:spPr/>
      <dgm:t>
        <a:bodyPr/>
        <a:lstStyle/>
        <a:p>
          <a:endParaRPr lang="en-US"/>
        </a:p>
      </dgm:t>
    </dgm:pt>
    <dgm:pt modelId="{4681953D-6236-4FC6-8A09-887D909B4D86}" type="sibTrans" cxnId="{14FECB3B-A0EF-4B7A-9C35-ABDE2B322D49}">
      <dgm:prSet/>
      <dgm:spPr/>
      <dgm:t>
        <a:bodyPr/>
        <a:lstStyle/>
        <a:p>
          <a:endParaRPr lang="en-US"/>
        </a:p>
      </dgm:t>
    </dgm:pt>
    <dgm:pt modelId="{3DAD2945-1E42-449E-BE99-944A1B3FC42F}" type="pres">
      <dgm:prSet presAssocID="{5119FA72-45C9-4EC1-A838-547BFC672676}" presName="root" presStyleCnt="0">
        <dgm:presLayoutVars>
          <dgm:dir/>
          <dgm:resizeHandles val="exact"/>
        </dgm:presLayoutVars>
      </dgm:prSet>
      <dgm:spPr/>
    </dgm:pt>
    <dgm:pt modelId="{64965168-3232-40B3-ACDC-61D1AD2298C7}" type="pres">
      <dgm:prSet presAssocID="{B3AC0BD9-5CEB-42D8-A8B4-6A5D7885179C}" presName="compNode" presStyleCnt="0"/>
      <dgm:spPr/>
    </dgm:pt>
    <dgm:pt modelId="{B3A93352-A8CD-416E-8DBF-DA0195DC2F17}" type="pres">
      <dgm:prSet presAssocID="{B3AC0BD9-5CEB-42D8-A8B4-6A5D7885179C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ynchroniseren"/>
        </a:ext>
      </dgm:extLst>
    </dgm:pt>
    <dgm:pt modelId="{1D92EAE2-1203-4D6E-ABCD-A1CE70C1A2C9}" type="pres">
      <dgm:prSet presAssocID="{B3AC0BD9-5CEB-42D8-A8B4-6A5D7885179C}" presName="spaceRect" presStyleCnt="0"/>
      <dgm:spPr/>
    </dgm:pt>
    <dgm:pt modelId="{8CE9F52A-301C-4D35-BF80-F4CE85B09F87}" type="pres">
      <dgm:prSet presAssocID="{B3AC0BD9-5CEB-42D8-A8B4-6A5D7885179C}" presName="textRect" presStyleLbl="revTx" presStyleIdx="0" presStyleCnt="3">
        <dgm:presLayoutVars>
          <dgm:chMax val="1"/>
          <dgm:chPref val="1"/>
        </dgm:presLayoutVars>
      </dgm:prSet>
      <dgm:spPr/>
    </dgm:pt>
    <dgm:pt modelId="{54A41A65-7615-4C45-827C-2C83460B2393}" type="pres">
      <dgm:prSet presAssocID="{D6B65F8C-FAF0-44F9-9ED9-B34211EF6337}" presName="sibTrans" presStyleCnt="0"/>
      <dgm:spPr/>
    </dgm:pt>
    <dgm:pt modelId="{4E87E3D9-669C-4FEF-BD04-70878B06A6E3}" type="pres">
      <dgm:prSet presAssocID="{FBDFF086-552D-4434-8D48-0D7624AF8E01}" presName="compNode" presStyleCnt="0"/>
      <dgm:spPr/>
    </dgm:pt>
    <dgm:pt modelId="{2629D00C-8E4C-4932-B9E4-54C052F45968}" type="pres">
      <dgm:prSet presAssocID="{FBDFF086-552D-4434-8D48-0D7624AF8E01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Ontbijt"/>
        </a:ext>
      </dgm:extLst>
    </dgm:pt>
    <dgm:pt modelId="{E20364D9-094D-4C72-8D05-52FAC14CAF96}" type="pres">
      <dgm:prSet presAssocID="{FBDFF086-552D-4434-8D48-0D7624AF8E01}" presName="spaceRect" presStyleCnt="0"/>
      <dgm:spPr/>
    </dgm:pt>
    <dgm:pt modelId="{F28A6F6A-87DD-46D5-85F7-B5FF5E2ED1CF}" type="pres">
      <dgm:prSet presAssocID="{FBDFF086-552D-4434-8D48-0D7624AF8E01}" presName="textRect" presStyleLbl="revTx" presStyleIdx="1" presStyleCnt="3">
        <dgm:presLayoutVars>
          <dgm:chMax val="1"/>
          <dgm:chPref val="1"/>
        </dgm:presLayoutVars>
      </dgm:prSet>
      <dgm:spPr/>
    </dgm:pt>
    <dgm:pt modelId="{AD5BC7E8-4850-4B79-B6E3-B03C9F9FAD37}" type="pres">
      <dgm:prSet presAssocID="{E38F3F01-3602-4106-8813-E682BA64A3B2}" presName="sibTrans" presStyleCnt="0"/>
      <dgm:spPr/>
    </dgm:pt>
    <dgm:pt modelId="{46E88D70-5509-4792-95A2-097DC7AE76ED}" type="pres">
      <dgm:prSet presAssocID="{EE076F66-AF03-4DAF-9AD1-D7E036C69ED4}" presName="compNode" presStyleCnt="0"/>
      <dgm:spPr/>
    </dgm:pt>
    <dgm:pt modelId="{D1E900E6-3B26-4004-BB44-10DEA05DE517}" type="pres">
      <dgm:prSet presAssocID="{EE076F66-AF03-4DAF-9AD1-D7E036C69ED4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emo"/>
        </a:ext>
      </dgm:extLst>
    </dgm:pt>
    <dgm:pt modelId="{A4CB3DB5-4F96-4A73-B3A9-C2A06CCF6CC2}" type="pres">
      <dgm:prSet presAssocID="{EE076F66-AF03-4DAF-9AD1-D7E036C69ED4}" presName="spaceRect" presStyleCnt="0"/>
      <dgm:spPr/>
    </dgm:pt>
    <dgm:pt modelId="{529E5604-527B-45DA-833F-2EAF056B093D}" type="pres">
      <dgm:prSet presAssocID="{EE076F66-AF03-4DAF-9AD1-D7E036C69ED4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B4A4030F-4FBA-4442-BEB0-C21AE9C78888}" srcId="{5119FA72-45C9-4EC1-A838-547BFC672676}" destId="{B3AC0BD9-5CEB-42D8-A8B4-6A5D7885179C}" srcOrd="0" destOrd="0" parTransId="{A181F1EA-5A71-460C-8A4D-6D0F9453F6AB}" sibTransId="{D6B65F8C-FAF0-44F9-9ED9-B34211EF6337}"/>
    <dgm:cxn modelId="{29CA0735-9A57-4C5F-8AF6-9479A3834DE5}" type="presOf" srcId="{FBDFF086-552D-4434-8D48-0D7624AF8E01}" destId="{F28A6F6A-87DD-46D5-85F7-B5FF5E2ED1CF}" srcOrd="0" destOrd="0" presId="urn:microsoft.com/office/officeart/2018/2/layout/IconLabelList"/>
    <dgm:cxn modelId="{14FECB3B-A0EF-4B7A-9C35-ABDE2B322D49}" srcId="{5119FA72-45C9-4EC1-A838-547BFC672676}" destId="{EE076F66-AF03-4DAF-9AD1-D7E036C69ED4}" srcOrd="2" destOrd="0" parTransId="{4948A4D6-F804-497F-8347-88BFC8E9B38A}" sibTransId="{4681953D-6236-4FC6-8A09-887D909B4D86}"/>
    <dgm:cxn modelId="{562C7169-DFF6-4BD1-BB01-330C3787FD82}" type="presOf" srcId="{EE076F66-AF03-4DAF-9AD1-D7E036C69ED4}" destId="{529E5604-527B-45DA-833F-2EAF056B093D}" srcOrd="0" destOrd="0" presId="urn:microsoft.com/office/officeart/2018/2/layout/IconLabelList"/>
    <dgm:cxn modelId="{794AFE71-F7CC-4821-9E49-EAF9226F1368}" srcId="{5119FA72-45C9-4EC1-A838-547BFC672676}" destId="{FBDFF086-552D-4434-8D48-0D7624AF8E01}" srcOrd="1" destOrd="0" parTransId="{2CC95818-5696-49A3-AC83-BE0B9668EDD1}" sibTransId="{E38F3F01-3602-4106-8813-E682BA64A3B2}"/>
    <dgm:cxn modelId="{B224B89F-0653-424B-BAF2-36DDE80C70E1}" type="presOf" srcId="{B3AC0BD9-5CEB-42D8-A8B4-6A5D7885179C}" destId="{8CE9F52A-301C-4D35-BF80-F4CE85B09F87}" srcOrd="0" destOrd="0" presId="urn:microsoft.com/office/officeart/2018/2/layout/IconLabelList"/>
    <dgm:cxn modelId="{2F043FA4-5801-4DEA-9485-7785951F1F6E}" type="presOf" srcId="{5119FA72-45C9-4EC1-A838-547BFC672676}" destId="{3DAD2945-1E42-449E-BE99-944A1B3FC42F}" srcOrd="0" destOrd="0" presId="urn:microsoft.com/office/officeart/2018/2/layout/IconLabelList"/>
    <dgm:cxn modelId="{49934734-9FB8-41AE-8825-21F55CD9D057}" type="presParOf" srcId="{3DAD2945-1E42-449E-BE99-944A1B3FC42F}" destId="{64965168-3232-40B3-ACDC-61D1AD2298C7}" srcOrd="0" destOrd="0" presId="urn:microsoft.com/office/officeart/2018/2/layout/IconLabelList"/>
    <dgm:cxn modelId="{60DB3354-9062-41B3-831B-A276A287CC1A}" type="presParOf" srcId="{64965168-3232-40B3-ACDC-61D1AD2298C7}" destId="{B3A93352-A8CD-416E-8DBF-DA0195DC2F17}" srcOrd="0" destOrd="0" presId="urn:microsoft.com/office/officeart/2018/2/layout/IconLabelList"/>
    <dgm:cxn modelId="{B1056644-9E9C-4ED5-939E-F2642D9F3B89}" type="presParOf" srcId="{64965168-3232-40B3-ACDC-61D1AD2298C7}" destId="{1D92EAE2-1203-4D6E-ABCD-A1CE70C1A2C9}" srcOrd="1" destOrd="0" presId="urn:microsoft.com/office/officeart/2018/2/layout/IconLabelList"/>
    <dgm:cxn modelId="{16EAEA50-478D-4AEB-92A5-269747309AEB}" type="presParOf" srcId="{64965168-3232-40B3-ACDC-61D1AD2298C7}" destId="{8CE9F52A-301C-4D35-BF80-F4CE85B09F87}" srcOrd="2" destOrd="0" presId="urn:microsoft.com/office/officeart/2018/2/layout/IconLabelList"/>
    <dgm:cxn modelId="{DB07012B-154B-47C1-BF55-62CE2584E73D}" type="presParOf" srcId="{3DAD2945-1E42-449E-BE99-944A1B3FC42F}" destId="{54A41A65-7615-4C45-827C-2C83460B2393}" srcOrd="1" destOrd="0" presId="urn:microsoft.com/office/officeart/2018/2/layout/IconLabelList"/>
    <dgm:cxn modelId="{82C488EF-C5A5-45D1-8AD0-0D2EB9EABDEC}" type="presParOf" srcId="{3DAD2945-1E42-449E-BE99-944A1B3FC42F}" destId="{4E87E3D9-669C-4FEF-BD04-70878B06A6E3}" srcOrd="2" destOrd="0" presId="urn:microsoft.com/office/officeart/2018/2/layout/IconLabelList"/>
    <dgm:cxn modelId="{A4BD3BFA-09FF-4059-AA14-D334B14B4200}" type="presParOf" srcId="{4E87E3D9-669C-4FEF-BD04-70878B06A6E3}" destId="{2629D00C-8E4C-4932-B9E4-54C052F45968}" srcOrd="0" destOrd="0" presId="urn:microsoft.com/office/officeart/2018/2/layout/IconLabelList"/>
    <dgm:cxn modelId="{52B2A1A6-1D10-4F0F-AA6C-EF7F266B19EA}" type="presParOf" srcId="{4E87E3D9-669C-4FEF-BD04-70878B06A6E3}" destId="{E20364D9-094D-4C72-8D05-52FAC14CAF96}" srcOrd="1" destOrd="0" presId="urn:microsoft.com/office/officeart/2018/2/layout/IconLabelList"/>
    <dgm:cxn modelId="{52C52A3A-2FB1-4FF5-8894-75CBE543CEEB}" type="presParOf" srcId="{4E87E3D9-669C-4FEF-BD04-70878B06A6E3}" destId="{F28A6F6A-87DD-46D5-85F7-B5FF5E2ED1CF}" srcOrd="2" destOrd="0" presId="urn:microsoft.com/office/officeart/2018/2/layout/IconLabelList"/>
    <dgm:cxn modelId="{0F2F405B-14E4-40D7-8072-C477AE3F76C5}" type="presParOf" srcId="{3DAD2945-1E42-449E-BE99-944A1B3FC42F}" destId="{AD5BC7E8-4850-4B79-B6E3-B03C9F9FAD37}" srcOrd="3" destOrd="0" presId="urn:microsoft.com/office/officeart/2018/2/layout/IconLabelList"/>
    <dgm:cxn modelId="{3A3712DD-796F-4F84-BD2D-3AF9330F5396}" type="presParOf" srcId="{3DAD2945-1E42-449E-BE99-944A1B3FC42F}" destId="{46E88D70-5509-4792-95A2-097DC7AE76ED}" srcOrd="4" destOrd="0" presId="urn:microsoft.com/office/officeart/2018/2/layout/IconLabelList"/>
    <dgm:cxn modelId="{FA88B3FB-D686-4FF8-9A58-0F4B8D79CE87}" type="presParOf" srcId="{46E88D70-5509-4792-95A2-097DC7AE76ED}" destId="{D1E900E6-3B26-4004-BB44-10DEA05DE517}" srcOrd="0" destOrd="0" presId="urn:microsoft.com/office/officeart/2018/2/layout/IconLabelList"/>
    <dgm:cxn modelId="{CBD024AF-EB49-4EFE-81E6-4D756BA7A88A}" type="presParOf" srcId="{46E88D70-5509-4792-95A2-097DC7AE76ED}" destId="{A4CB3DB5-4F96-4A73-B3A9-C2A06CCF6CC2}" srcOrd="1" destOrd="0" presId="urn:microsoft.com/office/officeart/2018/2/layout/IconLabelList"/>
    <dgm:cxn modelId="{79716372-C0D1-408B-914C-8DBEE3BEF40E}" type="presParOf" srcId="{46E88D70-5509-4792-95A2-097DC7AE76ED}" destId="{529E5604-527B-45DA-833F-2EAF056B093D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3ECB6A4-7C33-46FF-ADE9-6543BA908476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coloredtext_colorful1" csCatId="colorful" phldr="1"/>
      <dgm:spPr/>
      <dgm:t>
        <a:bodyPr/>
        <a:lstStyle/>
        <a:p>
          <a:endParaRPr lang="en-US"/>
        </a:p>
      </dgm:t>
    </dgm:pt>
    <dgm:pt modelId="{E3B80231-6D42-442D-ACD7-6DDC616DF6CB}">
      <dgm:prSet/>
      <dgm:spPr/>
      <dgm:t>
        <a:bodyPr/>
        <a:lstStyle/>
        <a:p>
          <a:pPr>
            <a:defRPr cap="all"/>
          </a:pPr>
          <a:r>
            <a:rPr lang="nl-NL" dirty="0"/>
            <a:t>Totaal huidige budget per jaar: </a:t>
          </a:r>
          <a:r>
            <a:rPr lang="nl-NL" dirty="0">
              <a:latin typeface="Times New Roman" panose="02020603050405020304" pitchFamily="18" charset="0"/>
              <a:cs typeface="Times New Roman" panose="02020603050405020304" pitchFamily="18" charset="0"/>
            </a:rPr>
            <a:t>€ </a:t>
          </a:r>
          <a:r>
            <a:rPr lang="nl-NL" dirty="0"/>
            <a:t>668.377 </a:t>
          </a:r>
          <a:endParaRPr lang="en-US" dirty="0"/>
        </a:p>
      </dgm:t>
    </dgm:pt>
    <dgm:pt modelId="{784CF18B-4356-45F2-A947-EA52208C360C}" type="parTrans" cxnId="{420A63FA-8B12-4813-8212-EA58EF5C7B85}">
      <dgm:prSet/>
      <dgm:spPr/>
      <dgm:t>
        <a:bodyPr/>
        <a:lstStyle/>
        <a:p>
          <a:endParaRPr lang="en-US"/>
        </a:p>
      </dgm:t>
    </dgm:pt>
    <dgm:pt modelId="{298C8CC0-A5AC-45C8-A951-20E51CCBCF83}" type="sibTrans" cxnId="{420A63FA-8B12-4813-8212-EA58EF5C7B85}">
      <dgm:prSet/>
      <dgm:spPr/>
      <dgm:t>
        <a:bodyPr/>
        <a:lstStyle/>
        <a:p>
          <a:endParaRPr lang="en-US"/>
        </a:p>
      </dgm:t>
    </dgm:pt>
    <dgm:pt modelId="{B6A25859-8701-4A66-8A79-9495D4C70B63}">
      <dgm:prSet/>
      <dgm:spPr/>
      <dgm:t>
        <a:bodyPr/>
        <a:lstStyle/>
        <a:p>
          <a:pPr>
            <a:defRPr cap="all"/>
          </a:pPr>
          <a:r>
            <a:rPr lang="nl-NL" dirty="0"/>
            <a:t>Uitgangspunt is 7 jarig contract </a:t>
          </a:r>
          <a:endParaRPr lang="en-US" dirty="0"/>
        </a:p>
      </dgm:t>
    </dgm:pt>
    <dgm:pt modelId="{C35DC050-ECA4-45CA-801F-659EC3AF1669}" type="parTrans" cxnId="{C879226C-43A1-4004-9670-2A259FC1080F}">
      <dgm:prSet/>
      <dgm:spPr/>
      <dgm:t>
        <a:bodyPr/>
        <a:lstStyle/>
        <a:p>
          <a:endParaRPr lang="en-US"/>
        </a:p>
      </dgm:t>
    </dgm:pt>
    <dgm:pt modelId="{23ECBB93-7E9B-4CD9-AB99-6597C7B4712B}" type="sibTrans" cxnId="{C879226C-43A1-4004-9670-2A259FC1080F}">
      <dgm:prSet/>
      <dgm:spPr/>
      <dgm:t>
        <a:bodyPr/>
        <a:lstStyle/>
        <a:p>
          <a:endParaRPr lang="en-US"/>
        </a:p>
      </dgm:t>
    </dgm:pt>
    <dgm:pt modelId="{DDAB6B10-BBD9-4A0E-A9C9-1E85F6121B23}">
      <dgm:prSet/>
      <dgm:spPr/>
      <dgm:t>
        <a:bodyPr/>
        <a:lstStyle/>
        <a:p>
          <a:pPr>
            <a:defRPr cap="all"/>
          </a:pPr>
          <a:r>
            <a:rPr lang="nl-NL" dirty="0"/>
            <a:t>aansluiting op looptijd contracten perceel 1</a:t>
          </a:r>
          <a:endParaRPr lang="en-US" dirty="0"/>
        </a:p>
      </dgm:t>
    </dgm:pt>
    <dgm:pt modelId="{DBBCE342-6CBA-4E65-98CC-3C6BF03D948C}" type="parTrans" cxnId="{90B41C05-E2A5-40CE-9CE8-9C182FDEE5B5}">
      <dgm:prSet/>
      <dgm:spPr/>
      <dgm:t>
        <a:bodyPr/>
        <a:lstStyle/>
        <a:p>
          <a:endParaRPr lang="en-US"/>
        </a:p>
      </dgm:t>
    </dgm:pt>
    <dgm:pt modelId="{D4649543-7214-434A-8474-4BAA74FC89E2}" type="sibTrans" cxnId="{90B41C05-E2A5-40CE-9CE8-9C182FDEE5B5}">
      <dgm:prSet/>
      <dgm:spPr/>
      <dgm:t>
        <a:bodyPr/>
        <a:lstStyle/>
        <a:p>
          <a:endParaRPr lang="en-US"/>
        </a:p>
      </dgm:t>
    </dgm:pt>
    <dgm:pt modelId="{48A38049-38BE-43C1-99FC-662F2F7A763E}">
      <dgm:prSet/>
      <dgm:spPr/>
      <dgm:t>
        <a:bodyPr/>
        <a:lstStyle/>
        <a:p>
          <a:pPr>
            <a:defRPr cap="all"/>
          </a:pPr>
          <a:r>
            <a:rPr lang="nl-NL" dirty="0"/>
            <a:t>Inkoopwaarde aanbesteding:	</a:t>
          </a:r>
        </a:p>
        <a:p>
          <a:pPr>
            <a:defRPr cap="all"/>
          </a:pPr>
          <a:r>
            <a:rPr lang="nl-NL" dirty="0"/>
            <a:t>	4,7 miljoen euro		 </a:t>
          </a:r>
          <a:endParaRPr lang="en-US" dirty="0"/>
        </a:p>
      </dgm:t>
    </dgm:pt>
    <dgm:pt modelId="{B66A26FB-FF50-4DA1-8ABA-D64B3C23CD47}" type="parTrans" cxnId="{CE96921F-5EA5-4D12-BC75-2600AE602E18}">
      <dgm:prSet/>
      <dgm:spPr/>
      <dgm:t>
        <a:bodyPr/>
        <a:lstStyle/>
        <a:p>
          <a:endParaRPr lang="en-US"/>
        </a:p>
      </dgm:t>
    </dgm:pt>
    <dgm:pt modelId="{E70D65B0-A0C3-4DE6-B38F-5824C3862145}" type="sibTrans" cxnId="{CE96921F-5EA5-4D12-BC75-2600AE602E18}">
      <dgm:prSet/>
      <dgm:spPr/>
      <dgm:t>
        <a:bodyPr/>
        <a:lstStyle/>
        <a:p>
          <a:endParaRPr lang="en-US"/>
        </a:p>
      </dgm:t>
    </dgm:pt>
    <dgm:pt modelId="{1F56F936-8470-437C-8F25-B883EE26D113}" type="pres">
      <dgm:prSet presAssocID="{83ECB6A4-7C33-46FF-ADE9-6543BA908476}" presName="root" presStyleCnt="0">
        <dgm:presLayoutVars>
          <dgm:dir/>
          <dgm:resizeHandles val="exact"/>
        </dgm:presLayoutVars>
      </dgm:prSet>
      <dgm:spPr/>
    </dgm:pt>
    <dgm:pt modelId="{8E926806-2250-4573-92E1-90B20FAC19DA}" type="pres">
      <dgm:prSet presAssocID="{E3B80231-6D42-442D-ACD7-6DDC616DF6CB}" presName="compNode" presStyleCnt="0"/>
      <dgm:spPr/>
    </dgm:pt>
    <dgm:pt modelId="{F8A80461-590B-42CC-A3C3-DBF8FB6D9EB4}" type="pres">
      <dgm:prSet presAssocID="{E3B80231-6D42-442D-ACD7-6DDC616DF6CB}" presName="iconBgRect" presStyleLbl="bgShp" presStyleIdx="0" presStyleCnt="4"/>
      <dgm:spPr/>
    </dgm:pt>
    <dgm:pt modelId="{A97D8D8D-B1F7-4AE4-BF7A-419ECC59CD22}" type="pres">
      <dgm:prSet presAssocID="{E3B80231-6D42-442D-ACD7-6DDC616DF6CB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ld"/>
        </a:ext>
      </dgm:extLst>
    </dgm:pt>
    <dgm:pt modelId="{456C57E7-0F84-4E0C-8CF6-BC35710D4EB2}" type="pres">
      <dgm:prSet presAssocID="{E3B80231-6D42-442D-ACD7-6DDC616DF6CB}" presName="spaceRect" presStyleCnt="0"/>
      <dgm:spPr/>
    </dgm:pt>
    <dgm:pt modelId="{655FE80A-640A-405E-BB74-F726C67E0690}" type="pres">
      <dgm:prSet presAssocID="{E3B80231-6D42-442D-ACD7-6DDC616DF6CB}" presName="textRect" presStyleLbl="revTx" presStyleIdx="0" presStyleCnt="4">
        <dgm:presLayoutVars>
          <dgm:chMax val="1"/>
          <dgm:chPref val="1"/>
        </dgm:presLayoutVars>
      </dgm:prSet>
      <dgm:spPr/>
    </dgm:pt>
    <dgm:pt modelId="{0F53FB67-1E89-465A-86D7-A4B39729DC97}" type="pres">
      <dgm:prSet presAssocID="{298C8CC0-A5AC-45C8-A951-20E51CCBCF83}" presName="sibTrans" presStyleCnt="0"/>
      <dgm:spPr/>
    </dgm:pt>
    <dgm:pt modelId="{138E1ECE-7D96-46AB-9C7E-ABAABEA0D01E}" type="pres">
      <dgm:prSet presAssocID="{B6A25859-8701-4A66-8A79-9495D4C70B63}" presName="compNode" presStyleCnt="0"/>
      <dgm:spPr/>
    </dgm:pt>
    <dgm:pt modelId="{0D1D14D6-2EC6-4CBA-9A32-CD9481E90341}" type="pres">
      <dgm:prSet presAssocID="{B6A25859-8701-4A66-8A79-9495D4C70B63}" presName="iconBgRect" presStyleLbl="bgShp" presStyleIdx="1" presStyleCnt="4"/>
      <dgm:spPr/>
    </dgm:pt>
    <dgm:pt modelId="{59C6D964-DE40-4B51-88EB-30333FB161F3}" type="pres">
      <dgm:prSet presAssocID="{B6A25859-8701-4A66-8A79-9495D4C70B63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nkcheque silhouet"/>
        </a:ext>
      </dgm:extLst>
    </dgm:pt>
    <dgm:pt modelId="{0C247425-CC15-4CAB-81F4-8E2ABC2F16EF}" type="pres">
      <dgm:prSet presAssocID="{B6A25859-8701-4A66-8A79-9495D4C70B63}" presName="spaceRect" presStyleCnt="0"/>
      <dgm:spPr/>
    </dgm:pt>
    <dgm:pt modelId="{D3081EE1-D82E-4033-8C6A-0FBAB5C2C132}" type="pres">
      <dgm:prSet presAssocID="{B6A25859-8701-4A66-8A79-9495D4C70B63}" presName="textRect" presStyleLbl="revTx" presStyleIdx="1" presStyleCnt="4">
        <dgm:presLayoutVars>
          <dgm:chMax val="1"/>
          <dgm:chPref val="1"/>
        </dgm:presLayoutVars>
      </dgm:prSet>
      <dgm:spPr/>
    </dgm:pt>
    <dgm:pt modelId="{901E1F6A-630F-421A-9903-2A79A0F158A0}" type="pres">
      <dgm:prSet presAssocID="{23ECBB93-7E9B-4CD9-AB99-6597C7B4712B}" presName="sibTrans" presStyleCnt="0"/>
      <dgm:spPr/>
    </dgm:pt>
    <dgm:pt modelId="{4397441C-788B-4FDD-B57D-6D00EDBCC43F}" type="pres">
      <dgm:prSet presAssocID="{DDAB6B10-BBD9-4A0E-A9C9-1E85F6121B23}" presName="compNode" presStyleCnt="0"/>
      <dgm:spPr/>
    </dgm:pt>
    <dgm:pt modelId="{FE6E1758-D105-4EAA-8165-DAE2B19CF554}" type="pres">
      <dgm:prSet presAssocID="{DDAB6B10-BBD9-4A0E-A9C9-1E85F6121B23}" presName="iconBgRect" presStyleLbl="bgShp" presStyleIdx="2" presStyleCnt="4"/>
      <dgm:spPr/>
    </dgm:pt>
    <dgm:pt modelId="{89E66B27-03BF-46CC-AAB9-0A4DD6A14EAF}" type="pres">
      <dgm:prSet presAssocID="{DDAB6B10-BBD9-4A0E-A9C9-1E85F6121B23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ircles with Lines"/>
        </a:ext>
      </dgm:extLst>
    </dgm:pt>
    <dgm:pt modelId="{A3791040-8819-4A19-BAC3-D2C19570DD00}" type="pres">
      <dgm:prSet presAssocID="{DDAB6B10-BBD9-4A0E-A9C9-1E85F6121B23}" presName="spaceRect" presStyleCnt="0"/>
      <dgm:spPr/>
    </dgm:pt>
    <dgm:pt modelId="{4F62CFDB-BB8F-46EB-9272-5386D1B65BBA}" type="pres">
      <dgm:prSet presAssocID="{DDAB6B10-BBD9-4A0E-A9C9-1E85F6121B23}" presName="textRect" presStyleLbl="revTx" presStyleIdx="2" presStyleCnt="4">
        <dgm:presLayoutVars>
          <dgm:chMax val="1"/>
          <dgm:chPref val="1"/>
        </dgm:presLayoutVars>
      </dgm:prSet>
      <dgm:spPr/>
    </dgm:pt>
    <dgm:pt modelId="{743FEB1E-9B18-42E7-BC9D-A576645257C4}" type="pres">
      <dgm:prSet presAssocID="{D4649543-7214-434A-8474-4BAA74FC89E2}" presName="sibTrans" presStyleCnt="0"/>
      <dgm:spPr/>
    </dgm:pt>
    <dgm:pt modelId="{12E256E0-0231-4707-BDF4-743A624CE671}" type="pres">
      <dgm:prSet presAssocID="{48A38049-38BE-43C1-99FC-662F2F7A763E}" presName="compNode" presStyleCnt="0"/>
      <dgm:spPr/>
    </dgm:pt>
    <dgm:pt modelId="{EA76CF6A-98AD-46F9-AB3D-21EDA067EB42}" type="pres">
      <dgm:prSet presAssocID="{48A38049-38BE-43C1-99FC-662F2F7A763E}" presName="iconBgRect" presStyleLbl="bgShp" presStyleIdx="3" presStyleCnt="4"/>
      <dgm:spPr/>
    </dgm:pt>
    <dgm:pt modelId="{D9BD32F5-5A62-45AB-96EC-867975B3877F}" type="pres">
      <dgm:prSet presAssocID="{48A38049-38BE-43C1-99FC-662F2F7A763E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unten"/>
        </a:ext>
      </dgm:extLst>
    </dgm:pt>
    <dgm:pt modelId="{013BAB53-9A27-4A06-BDE5-40110E23525A}" type="pres">
      <dgm:prSet presAssocID="{48A38049-38BE-43C1-99FC-662F2F7A763E}" presName="spaceRect" presStyleCnt="0"/>
      <dgm:spPr/>
    </dgm:pt>
    <dgm:pt modelId="{0747C3A5-CB99-45E7-BE85-EE255E3A2529}" type="pres">
      <dgm:prSet presAssocID="{48A38049-38BE-43C1-99FC-662F2F7A763E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90B41C05-E2A5-40CE-9CE8-9C182FDEE5B5}" srcId="{83ECB6A4-7C33-46FF-ADE9-6543BA908476}" destId="{DDAB6B10-BBD9-4A0E-A9C9-1E85F6121B23}" srcOrd="2" destOrd="0" parTransId="{DBBCE342-6CBA-4E65-98CC-3C6BF03D948C}" sibTransId="{D4649543-7214-434A-8474-4BAA74FC89E2}"/>
    <dgm:cxn modelId="{CE96921F-5EA5-4D12-BC75-2600AE602E18}" srcId="{83ECB6A4-7C33-46FF-ADE9-6543BA908476}" destId="{48A38049-38BE-43C1-99FC-662F2F7A763E}" srcOrd="3" destOrd="0" parTransId="{B66A26FB-FF50-4DA1-8ABA-D64B3C23CD47}" sibTransId="{E70D65B0-A0C3-4DE6-B38F-5824C3862145}"/>
    <dgm:cxn modelId="{C879226C-43A1-4004-9670-2A259FC1080F}" srcId="{83ECB6A4-7C33-46FF-ADE9-6543BA908476}" destId="{B6A25859-8701-4A66-8A79-9495D4C70B63}" srcOrd="1" destOrd="0" parTransId="{C35DC050-ECA4-45CA-801F-659EC3AF1669}" sibTransId="{23ECBB93-7E9B-4CD9-AB99-6597C7B4712B}"/>
    <dgm:cxn modelId="{36D71972-DEF3-4C54-B932-5D1B51C95CA3}" type="presOf" srcId="{83ECB6A4-7C33-46FF-ADE9-6543BA908476}" destId="{1F56F936-8470-437C-8F25-B883EE26D113}" srcOrd="0" destOrd="0" presId="urn:microsoft.com/office/officeart/2018/5/layout/IconCircleLabelList"/>
    <dgm:cxn modelId="{A7052F55-BABD-4ADA-8CDB-14558EDECC08}" type="presOf" srcId="{E3B80231-6D42-442D-ACD7-6DDC616DF6CB}" destId="{655FE80A-640A-405E-BB74-F726C67E0690}" srcOrd="0" destOrd="0" presId="urn:microsoft.com/office/officeart/2018/5/layout/IconCircleLabelList"/>
    <dgm:cxn modelId="{BA3E1E9B-3909-49BE-8D01-550936FAEFAF}" type="presOf" srcId="{B6A25859-8701-4A66-8A79-9495D4C70B63}" destId="{D3081EE1-D82E-4033-8C6A-0FBAB5C2C132}" srcOrd="0" destOrd="0" presId="urn:microsoft.com/office/officeart/2018/5/layout/IconCircleLabelList"/>
    <dgm:cxn modelId="{6DD1B0C4-FDF3-41A3-8302-38B007CECA2E}" type="presOf" srcId="{48A38049-38BE-43C1-99FC-662F2F7A763E}" destId="{0747C3A5-CB99-45E7-BE85-EE255E3A2529}" srcOrd="0" destOrd="0" presId="urn:microsoft.com/office/officeart/2018/5/layout/IconCircleLabelList"/>
    <dgm:cxn modelId="{B759DDE3-08FD-4E86-A96E-611C5A547506}" type="presOf" srcId="{DDAB6B10-BBD9-4A0E-A9C9-1E85F6121B23}" destId="{4F62CFDB-BB8F-46EB-9272-5386D1B65BBA}" srcOrd="0" destOrd="0" presId="urn:microsoft.com/office/officeart/2018/5/layout/IconCircleLabelList"/>
    <dgm:cxn modelId="{420A63FA-8B12-4813-8212-EA58EF5C7B85}" srcId="{83ECB6A4-7C33-46FF-ADE9-6543BA908476}" destId="{E3B80231-6D42-442D-ACD7-6DDC616DF6CB}" srcOrd="0" destOrd="0" parTransId="{784CF18B-4356-45F2-A947-EA52208C360C}" sibTransId="{298C8CC0-A5AC-45C8-A951-20E51CCBCF83}"/>
    <dgm:cxn modelId="{B4C64FB4-38B9-47D6-8974-D2A747DD98C1}" type="presParOf" srcId="{1F56F936-8470-437C-8F25-B883EE26D113}" destId="{8E926806-2250-4573-92E1-90B20FAC19DA}" srcOrd="0" destOrd="0" presId="urn:microsoft.com/office/officeart/2018/5/layout/IconCircleLabelList"/>
    <dgm:cxn modelId="{BCDBB7F2-4E77-4D02-BBD9-A8CFF391EDCA}" type="presParOf" srcId="{8E926806-2250-4573-92E1-90B20FAC19DA}" destId="{F8A80461-590B-42CC-A3C3-DBF8FB6D9EB4}" srcOrd="0" destOrd="0" presId="urn:microsoft.com/office/officeart/2018/5/layout/IconCircleLabelList"/>
    <dgm:cxn modelId="{21705315-FC81-4825-AC7B-7AC21F71B7E7}" type="presParOf" srcId="{8E926806-2250-4573-92E1-90B20FAC19DA}" destId="{A97D8D8D-B1F7-4AE4-BF7A-419ECC59CD22}" srcOrd="1" destOrd="0" presId="urn:microsoft.com/office/officeart/2018/5/layout/IconCircleLabelList"/>
    <dgm:cxn modelId="{A3D8B1CA-E04D-4089-A8A1-8940C677B722}" type="presParOf" srcId="{8E926806-2250-4573-92E1-90B20FAC19DA}" destId="{456C57E7-0F84-4E0C-8CF6-BC35710D4EB2}" srcOrd="2" destOrd="0" presId="urn:microsoft.com/office/officeart/2018/5/layout/IconCircleLabelList"/>
    <dgm:cxn modelId="{8DE34B5C-AAEC-4587-BFB1-D074FE574589}" type="presParOf" srcId="{8E926806-2250-4573-92E1-90B20FAC19DA}" destId="{655FE80A-640A-405E-BB74-F726C67E0690}" srcOrd="3" destOrd="0" presId="urn:microsoft.com/office/officeart/2018/5/layout/IconCircleLabelList"/>
    <dgm:cxn modelId="{CD495EBB-FB32-46DF-AFDD-AA133800A4E8}" type="presParOf" srcId="{1F56F936-8470-437C-8F25-B883EE26D113}" destId="{0F53FB67-1E89-465A-86D7-A4B39729DC97}" srcOrd="1" destOrd="0" presId="urn:microsoft.com/office/officeart/2018/5/layout/IconCircleLabelList"/>
    <dgm:cxn modelId="{EDDA2927-F488-49DA-BEFA-3E30C8F4D486}" type="presParOf" srcId="{1F56F936-8470-437C-8F25-B883EE26D113}" destId="{138E1ECE-7D96-46AB-9C7E-ABAABEA0D01E}" srcOrd="2" destOrd="0" presId="urn:microsoft.com/office/officeart/2018/5/layout/IconCircleLabelList"/>
    <dgm:cxn modelId="{A9E930C5-BE29-4BCA-B35D-AE58BD60E5C0}" type="presParOf" srcId="{138E1ECE-7D96-46AB-9C7E-ABAABEA0D01E}" destId="{0D1D14D6-2EC6-4CBA-9A32-CD9481E90341}" srcOrd="0" destOrd="0" presId="urn:microsoft.com/office/officeart/2018/5/layout/IconCircleLabelList"/>
    <dgm:cxn modelId="{93DFBFF0-F019-4DEE-98EE-2FBFD963C373}" type="presParOf" srcId="{138E1ECE-7D96-46AB-9C7E-ABAABEA0D01E}" destId="{59C6D964-DE40-4B51-88EB-30333FB161F3}" srcOrd="1" destOrd="0" presId="urn:microsoft.com/office/officeart/2018/5/layout/IconCircleLabelList"/>
    <dgm:cxn modelId="{88CA54A2-D40B-4C6B-9A48-5DE44F82B4A3}" type="presParOf" srcId="{138E1ECE-7D96-46AB-9C7E-ABAABEA0D01E}" destId="{0C247425-CC15-4CAB-81F4-8E2ABC2F16EF}" srcOrd="2" destOrd="0" presId="urn:microsoft.com/office/officeart/2018/5/layout/IconCircleLabelList"/>
    <dgm:cxn modelId="{A4ED7582-9FA6-4472-ACED-0ABD8CBB8685}" type="presParOf" srcId="{138E1ECE-7D96-46AB-9C7E-ABAABEA0D01E}" destId="{D3081EE1-D82E-4033-8C6A-0FBAB5C2C132}" srcOrd="3" destOrd="0" presId="urn:microsoft.com/office/officeart/2018/5/layout/IconCircleLabelList"/>
    <dgm:cxn modelId="{8AE53019-3168-411F-BCC9-C6FFFE99E302}" type="presParOf" srcId="{1F56F936-8470-437C-8F25-B883EE26D113}" destId="{901E1F6A-630F-421A-9903-2A79A0F158A0}" srcOrd="3" destOrd="0" presId="urn:microsoft.com/office/officeart/2018/5/layout/IconCircleLabelList"/>
    <dgm:cxn modelId="{552F923F-A61D-489F-BB43-04C181B4FE2A}" type="presParOf" srcId="{1F56F936-8470-437C-8F25-B883EE26D113}" destId="{4397441C-788B-4FDD-B57D-6D00EDBCC43F}" srcOrd="4" destOrd="0" presId="urn:microsoft.com/office/officeart/2018/5/layout/IconCircleLabelList"/>
    <dgm:cxn modelId="{9B127B6B-9262-4F04-A1A3-747895D2B043}" type="presParOf" srcId="{4397441C-788B-4FDD-B57D-6D00EDBCC43F}" destId="{FE6E1758-D105-4EAA-8165-DAE2B19CF554}" srcOrd="0" destOrd="0" presId="urn:microsoft.com/office/officeart/2018/5/layout/IconCircleLabelList"/>
    <dgm:cxn modelId="{E839CB46-0612-40EC-847F-21A8FC3B646F}" type="presParOf" srcId="{4397441C-788B-4FDD-B57D-6D00EDBCC43F}" destId="{89E66B27-03BF-46CC-AAB9-0A4DD6A14EAF}" srcOrd="1" destOrd="0" presId="urn:microsoft.com/office/officeart/2018/5/layout/IconCircleLabelList"/>
    <dgm:cxn modelId="{B4A3C180-5AE6-4F9F-A2EB-D3D4DD7F929D}" type="presParOf" srcId="{4397441C-788B-4FDD-B57D-6D00EDBCC43F}" destId="{A3791040-8819-4A19-BAC3-D2C19570DD00}" srcOrd="2" destOrd="0" presId="urn:microsoft.com/office/officeart/2018/5/layout/IconCircleLabelList"/>
    <dgm:cxn modelId="{79FA5328-F859-4FA5-B42B-6EC2DB10E865}" type="presParOf" srcId="{4397441C-788B-4FDD-B57D-6D00EDBCC43F}" destId="{4F62CFDB-BB8F-46EB-9272-5386D1B65BBA}" srcOrd="3" destOrd="0" presId="urn:microsoft.com/office/officeart/2018/5/layout/IconCircleLabelList"/>
    <dgm:cxn modelId="{20BE4DB7-6BE7-4E5D-BD73-694000AA59CF}" type="presParOf" srcId="{1F56F936-8470-437C-8F25-B883EE26D113}" destId="{743FEB1E-9B18-42E7-BC9D-A576645257C4}" srcOrd="5" destOrd="0" presId="urn:microsoft.com/office/officeart/2018/5/layout/IconCircleLabelList"/>
    <dgm:cxn modelId="{3CD5531F-5628-45EE-9247-F68B4C02CDEC}" type="presParOf" srcId="{1F56F936-8470-437C-8F25-B883EE26D113}" destId="{12E256E0-0231-4707-BDF4-743A624CE671}" srcOrd="6" destOrd="0" presId="urn:microsoft.com/office/officeart/2018/5/layout/IconCircleLabelList"/>
    <dgm:cxn modelId="{209299E2-D743-4163-96B2-46D5D5315BFE}" type="presParOf" srcId="{12E256E0-0231-4707-BDF4-743A624CE671}" destId="{EA76CF6A-98AD-46F9-AB3D-21EDA067EB42}" srcOrd="0" destOrd="0" presId="urn:microsoft.com/office/officeart/2018/5/layout/IconCircleLabelList"/>
    <dgm:cxn modelId="{31C75C11-AFCB-42C8-88AE-E06DF6FE2088}" type="presParOf" srcId="{12E256E0-0231-4707-BDF4-743A624CE671}" destId="{D9BD32F5-5A62-45AB-96EC-867975B3877F}" srcOrd="1" destOrd="0" presId="urn:microsoft.com/office/officeart/2018/5/layout/IconCircleLabelList"/>
    <dgm:cxn modelId="{1A5AC4BD-2B0A-4364-9834-662DFED88147}" type="presParOf" srcId="{12E256E0-0231-4707-BDF4-743A624CE671}" destId="{013BAB53-9A27-4A06-BDE5-40110E23525A}" srcOrd="2" destOrd="0" presId="urn:microsoft.com/office/officeart/2018/5/layout/IconCircleLabelList"/>
    <dgm:cxn modelId="{6CE3DAB8-EE2B-4667-8062-09087E85916B}" type="presParOf" srcId="{12E256E0-0231-4707-BDF4-743A624CE671}" destId="{0747C3A5-CB99-45E7-BE85-EE255E3A2529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C16C85-B97D-4DEE-8B6B-AAA2447A90D3}">
      <dsp:nvSpPr>
        <dsp:cNvPr id="0" name=""/>
        <dsp:cNvSpPr/>
      </dsp:nvSpPr>
      <dsp:spPr>
        <a:xfrm>
          <a:off x="0" y="675"/>
          <a:ext cx="6900512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FE15A7-B63B-4C81-889C-44D36A7712F7}">
      <dsp:nvSpPr>
        <dsp:cNvPr id="0" name=""/>
        <dsp:cNvSpPr/>
      </dsp:nvSpPr>
      <dsp:spPr>
        <a:xfrm>
          <a:off x="0" y="675"/>
          <a:ext cx="6900512" cy="11069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3300" kern="1200"/>
            <a:t>Welkom</a:t>
          </a:r>
          <a:endParaRPr lang="en-US" sz="3300" kern="1200"/>
        </a:p>
      </dsp:txBody>
      <dsp:txXfrm>
        <a:off x="0" y="675"/>
        <a:ext cx="6900512" cy="1106957"/>
      </dsp:txXfrm>
    </dsp:sp>
    <dsp:sp modelId="{B3850D50-2C08-4E63-8107-554CA8ECCC62}">
      <dsp:nvSpPr>
        <dsp:cNvPr id="0" name=""/>
        <dsp:cNvSpPr/>
      </dsp:nvSpPr>
      <dsp:spPr>
        <a:xfrm>
          <a:off x="0" y="1107633"/>
          <a:ext cx="6900512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C2AAF9-EFC8-4B21-8CE9-BD4AD16B2203}">
      <dsp:nvSpPr>
        <dsp:cNvPr id="0" name=""/>
        <dsp:cNvSpPr/>
      </dsp:nvSpPr>
      <dsp:spPr>
        <a:xfrm>
          <a:off x="0" y="1107633"/>
          <a:ext cx="6900512" cy="11069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3300" kern="1200"/>
            <a:t>Kennismaken</a:t>
          </a:r>
          <a:endParaRPr lang="en-US" sz="3300" kern="1200"/>
        </a:p>
      </dsp:txBody>
      <dsp:txXfrm>
        <a:off x="0" y="1107633"/>
        <a:ext cx="6900512" cy="1106957"/>
      </dsp:txXfrm>
    </dsp:sp>
    <dsp:sp modelId="{D4F0CD79-FA3D-4A08-B810-BF3AC2CD7B24}">
      <dsp:nvSpPr>
        <dsp:cNvPr id="0" name=""/>
        <dsp:cNvSpPr/>
      </dsp:nvSpPr>
      <dsp:spPr>
        <a:xfrm>
          <a:off x="0" y="2214591"/>
          <a:ext cx="6900512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C39B8F-0E12-4CA8-A27E-D6D410FD8913}">
      <dsp:nvSpPr>
        <dsp:cNvPr id="0" name=""/>
        <dsp:cNvSpPr/>
      </dsp:nvSpPr>
      <dsp:spPr>
        <a:xfrm>
          <a:off x="0" y="2214591"/>
          <a:ext cx="6900512" cy="11069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3300" kern="1200"/>
            <a:t>Toelichting inkoopproces</a:t>
          </a:r>
          <a:endParaRPr lang="en-US" sz="3300" kern="1200"/>
        </a:p>
      </dsp:txBody>
      <dsp:txXfrm>
        <a:off x="0" y="2214591"/>
        <a:ext cx="6900512" cy="1106957"/>
      </dsp:txXfrm>
    </dsp:sp>
    <dsp:sp modelId="{F4221B0C-008C-4F7A-A8B3-50116419967F}">
      <dsp:nvSpPr>
        <dsp:cNvPr id="0" name=""/>
        <dsp:cNvSpPr/>
      </dsp:nvSpPr>
      <dsp:spPr>
        <a:xfrm>
          <a:off x="0" y="3321549"/>
          <a:ext cx="6900512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D1B52B-597F-44A9-BBA8-65499573CD7C}">
      <dsp:nvSpPr>
        <dsp:cNvPr id="0" name=""/>
        <dsp:cNvSpPr/>
      </dsp:nvSpPr>
      <dsp:spPr>
        <a:xfrm>
          <a:off x="0" y="3321549"/>
          <a:ext cx="6900512" cy="11069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3300" kern="1200"/>
            <a:t>Toelichting opdracht Crisisdienst JGGZ</a:t>
          </a:r>
          <a:endParaRPr lang="en-US" sz="3300" kern="1200"/>
        </a:p>
      </dsp:txBody>
      <dsp:txXfrm>
        <a:off x="0" y="3321549"/>
        <a:ext cx="6900512" cy="1106957"/>
      </dsp:txXfrm>
    </dsp:sp>
    <dsp:sp modelId="{BE48F3D8-A2B4-466C-967E-8827AC8F0CC4}">
      <dsp:nvSpPr>
        <dsp:cNvPr id="0" name=""/>
        <dsp:cNvSpPr/>
      </dsp:nvSpPr>
      <dsp:spPr>
        <a:xfrm>
          <a:off x="0" y="4428507"/>
          <a:ext cx="6900512" cy="0"/>
        </a:xfrm>
        <a:prstGeom prst="lin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B7519D-15D3-4E7E-8AA0-84769FE09544}">
      <dsp:nvSpPr>
        <dsp:cNvPr id="0" name=""/>
        <dsp:cNvSpPr/>
      </dsp:nvSpPr>
      <dsp:spPr>
        <a:xfrm>
          <a:off x="0" y="4428507"/>
          <a:ext cx="6900512" cy="11069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3300" kern="1200"/>
            <a:t>Afsluiting</a:t>
          </a:r>
          <a:endParaRPr lang="en-US" sz="3300" kern="1200"/>
        </a:p>
      </dsp:txBody>
      <dsp:txXfrm>
        <a:off x="0" y="4428507"/>
        <a:ext cx="6900512" cy="110695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D25C41-FA6E-4F78-A445-D1DCB2C29D51}">
      <dsp:nvSpPr>
        <dsp:cNvPr id="0" name=""/>
        <dsp:cNvSpPr/>
      </dsp:nvSpPr>
      <dsp:spPr>
        <a:xfrm>
          <a:off x="0" y="1456770"/>
          <a:ext cx="6900512" cy="118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088939-BFC9-4158-962F-A595CC02EEC8}">
      <dsp:nvSpPr>
        <dsp:cNvPr id="0" name=""/>
        <dsp:cNvSpPr/>
      </dsp:nvSpPr>
      <dsp:spPr>
        <a:xfrm>
          <a:off x="345025" y="763050"/>
          <a:ext cx="4830358" cy="13874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576" tIns="0" rIns="182576" bIns="0" numCol="1" spcCol="1270" anchor="ctr" anchorCtr="0">
          <a:noAutofit/>
        </a:bodyPr>
        <a:lstStyle/>
        <a:p>
          <a:pPr marL="0" lvl="0" indent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4700" b="1" kern="1200" dirty="0"/>
            <a:t>Marktconsultatie</a:t>
          </a:r>
        </a:p>
      </dsp:txBody>
      <dsp:txXfrm>
        <a:off x="412754" y="830779"/>
        <a:ext cx="4694900" cy="1251982"/>
      </dsp:txXfrm>
    </dsp:sp>
    <dsp:sp modelId="{D4F22B08-CF1E-43D3-BFDD-B0870182A0EB}">
      <dsp:nvSpPr>
        <dsp:cNvPr id="0" name=""/>
        <dsp:cNvSpPr/>
      </dsp:nvSpPr>
      <dsp:spPr>
        <a:xfrm>
          <a:off x="0" y="3588690"/>
          <a:ext cx="6900512" cy="118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D30FD-79F5-4A59-917D-18E7C27C2E48}">
      <dsp:nvSpPr>
        <dsp:cNvPr id="0" name=""/>
        <dsp:cNvSpPr/>
      </dsp:nvSpPr>
      <dsp:spPr>
        <a:xfrm>
          <a:off x="345025" y="2894970"/>
          <a:ext cx="4830358" cy="1387440"/>
        </a:xfrm>
        <a:prstGeom prst="roundRect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576" tIns="0" rIns="182576" bIns="0" numCol="1" spcCol="1270" anchor="ctr" anchorCtr="0">
          <a:noAutofit/>
        </a:bodyPr>
        <a:lstStyle/>
        <a:p>
          <a:pPr marL="0" lvl="0" indent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4700" b="1" kern="1200" dirty="0"/>
            <a:t>Aanbesteding</a:t>
          </a:r>
          <a:endParaRPr lang="en-US" sz="4700" kern="1200" dirty="0"/>
        </a:p>
      </dsp:txBody>
      <dsp:txXfrm>
        <a:off x="412754" y="2962699"/>
        <a:ext cx="4694900" cy="125198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D25C41-FA6E-4F78-A445-D1DCB2C29D51}">
      <dsp:nvSpPr>
        <dsp:cNvPr id="0" name=""/>
        <dsp:cNvSpPr/>
      </dsp:nvSpPr>
      <dsp:spPr>
        <a:xfrm>
          <a:off x="0" y="1301632"/>
          <a:ext cx="6900512" cy="83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088939-BFC9-4158-962F-A595CC02EEC8}">
      <dsp:nvSpPr>
        <dsp:cNvPr id="0" name=""/>
        <dsp:cNvSpPr/>
      </dsp:nvSpPr>
      <dsp:spPr>
        <a:xfrm>
          <a:off x="345025" y="814552"/>
          <a:ext cx="4830358" cy="9741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576" tIns="0" rIns="182576" bIns="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3300" b="1" kern="1200"/>
            <a:t>Informatiebijeenkomst</a:t>
          </a:r>
          <a:endParaRPr lang="en-US" sz="3300" kern="1200"/>
        </a:p>
      </dsp:txBody>
      <dsp:txXfrm>
        <a:off x="392580" y="862107"/>
        <a:ext cx="4735248" cy="879050"/>
      </dsp:txXfrm>
    </dsp:sp>
    <dsp:sp modelId="{D4F22B08-CF1E-43D3-BFDD-B0870182A0EB}">
      <dsp:nvSpPr>
        <dsp:cNvPr id="0" name=""/>
        <dsp:cNvSpPr/>
      </dsp:nvSpPr>
      <dsp:spPr>
        <a:xfrm>
          <a:off x="0" y="2798513"/>
          <a:ext cx="6900512" cy="19230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5556" tIns="687324" rIns="535556" bIns="234696" numCol="1" spcCol="1270" anchor="t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3300" kern="1200"/>
            <a:t>Beantwoording 25 maart 2024</a:t>
          </a:r>
          <a:endParaRPr lang="en-US" sz="3300" kern="1200"/>
        </a:p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3300" kern="1200"/>
            <a:t>Verslag 8 april 2024</a:t>
          </a:r>
          <a:endParaRPr lang="en-US" sz="3300" kern="1200"/>
        </a:p>
      </dsp:txBody>
      <dsp:txXfrm>
        <a:off x="0" y="2798513"/>
        <a:ext cx="6900512" cy="1923075"/>
      </dsp:txXfrm>
    </dsp:sp>
    <dsp:sp modelId="{78CD30FD-79F5-4A59-917D-18E7C27C2E48}">
      <dsp:nvSpPr>
        <dsp:cNvPr id="0" name=""/>
        <dsp:cNvSpPr/>
      </dsp:nvSpPr>
      <dsp:spPr>
        <a:xfrm>
          <a:off x="345025" y="2311432"/>
          <a:ext cx="4830358" cy="974160"/>
        </a:xfrm>
        <a:prstGeom prst="round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576" tIns="0" rIns="182576" bIns="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3300" b="1" kern="1200"/>
            <a:t>Schriftelijke vragenronde</a:t>
          </a:r>
          <a:endParaRPr lang="en-US" sz="3300" kern="1200"/>
        </a:p>
      </dsp:txBody>
      <dsp:txXfrm>
        <a:off x="392580" y="2358987"/>
        <a:ext cx="4735248" cy="87905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8B165D-B038-4A7A-8729-B79F0672B816}">
      <dsp:nvSpPr>
        <dsp:cNvPr id="0" name=""/>
        <dsp:cNvSpPr/>
      </dsp:nvSpPr>
      <dsp:spPr>
        <a:xfrm>
          <a:off x="0" y="2703"/>
          <a:ext cx="6900512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531293-83E4-4A1C-8F50-E8C8A5F1AE87}">
      <dsp:nvSpPr>
        <dsp:cNvPr id="0" name=""/>
        <dsp:cNvSpPr/>
      </dsp:nvSpPr>
      <dsp:spPr>
        <a:xfrm>
          <a:off x="0" y="2703"/>
          <a:ext cx="6900512" cy="18435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900" kern="1200"/>
            <a:t>De Crisisdienst JGGZ is in de drie regio’s verschillend georganiseerd</a:t>
          </a:r>
          <a:endParaRPr lang="en-US" sz="2900" kern="1200"/>
        </a:p>
      </dsp:txBody>
      <dsp:txXfrm>
        <a:off x="0" y="2703"/>
        <a:ext cx="6900512" cy="1843578"/>
      </dsp:txXfrm>
    </dsp:sp>
    <dsp:sp modelId="{1DC60620-4450-4112-8807-46ABD5DA8327}">
      <dsp:nvSpPr>
        <dsp:cNvPr id="0" name=""/>
        <dsp:cNvSpPr/>
      </dsp:nvSpPr>
      <dsp:spPr>
        <a:xfrm>
          <a:off x="0" y="1846281"/>
          <a:ext cx="6900512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62BF73-370B-4511-AF73-13DF4F490794}">
      <dsp:nvSpPr>
        <dsp:cNvPr id="0" name=""/>
        <dsp:cNvSpPr/>
      </dsp:nvSpPr>
      <dsp:spPr>
        <a:xfrm>
          <a:off x="0" y="1846281"/>
          <a:ext cx="6900512" cy="18435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900" kern="1200"/>
            <a:t>IJmond uitvoering door één aanbieder (Parnassia Groep)</a:t>
          </a:r>
          <a:endParaRPr lang="en-US" sz="2900" kern="1200"/>
        </a:p>
      </dsp:txBody>
      <dsp:txXfrm>
        <a:off x="0" y="1846281"/>
        <a:ext cx="6900512" cy="1843578"/>
      </dsp:txXfrm>
    </dsp:sp>
    <dsp:sp modelId="{A0643A43-4A93-464C-BF41-B53E5CFC5A0F}">
      <dsp:nvSpPr>
        <dsp:cNvPr id="0" name=""/>
        <dsp:cNvSpPr/>
      </dsp:nvSpPr>
      <dsp:spPr>
        <a:xfrm>
          <a:off x="0" y="3689859"/>
          <a:ext cx="6900512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EE7014-F56C-42D1-996E-A595CC47491A}">
      <dsp:nvSpPr>
        <dsp:cNvPr id="0" name=""/>
        <dsp:cNvSpPr/>
      </dsp:nvSpPr>
      <dsp:spPr>
        <a:xfrm>
          <a:off x="0" y="3689859"/>
          <a:ext cx="6900512" cy="18435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900" kern="1200"/>
            <a:t>Zuid-Kennemerland en Haarlemmermeer door 2 zorgaanbieders (Kenter Jeugdhulp overdag en GGZ InGeest nacht en weekenden)</a:t>
          </a:r>
          <a:endParaRPr lang="en-US" sz="2900" kern="1200"/>
        </a:p>
      </dsp:txBody>
      <dsp:txXfrm>
        <a:off x="0" y="3689859"/>
        <a:ext cx="6900512" cy="184357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A93352-A8CD-416E-8DBF-DA0195DC2F17}">
      <dsp:nvSpPr>
        <dsp:cNvPr id="0" name=""/>
        <dsp:cNvSpPr/>
      </dsp:nvSpPr>
      <dsp:spPr>
        <a:xfrm>
          <a:off x="1212569" y="786033"/>
          <a:ext cx="1300252" cy="130025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E9F52A-301C-4D35-BF80-F4CE85B09F87}">
      <dsp:nvSpPr>
        <dsp:cNvPr id="0" name=""/>
        <dsp:cNvSpPr/>
      </dsp:nvSpPr>
      <dsp:spPr>
        <a:xfrm>
          <a:off x="417971" y="2442842"/>
          <a:ext cx="28894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500" kern="1200"/>
            <a:t>Kostprijsonderzoek zal uitgevoerd worden</a:t>
          </a:r>
          <a:endParaRPr lang="en-US" sz="2500" kern="1200"/>
        </a:p>
      </dsp:txBody>
      <dsp:txXfrm>
        <a:off x="417971" y="2442842"/>
        <a:ext cx="2889450" cy="720000"/>
      </dsp:txXfrm>
    </dsp:sp>
    <dsp:sp modelId="{2629D00C-8E4C-4932-B9E4-54C052F45968}">
      <dsp:nvSpPr>
        <dsp:cNvPr id="0" name=""/>
        <dsp:cNvSpPr/>
      </dsp:nvSpPr>
      <dsp:spPr>
        <a:xfrm>
          <a:off x="4607673" y="786033"/>
          <a:ext cx="1300252" cy="130025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8A6F6A-87DD-46D5-85F7-B5FF5E2ED1CF}">
      <dsp:nvSpPr>
        <dsp:cNvPr id="0" name=""/>
        <dsp:cNvSpPr/>
      </dsp:nvSpPr>
      <dsp:spPr>
        <a:xfrm>
          <a:off x="3813075" y="2442842"/>
          <a:ext cx="28894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500" kern="1200"/>
            <a:t>wordt nu voorbereid</a:t>
          </a:r>
          <a:endParaRPr lang="en-US" sz="2500" kern="1200"/>
        </a:p>
      </dsp:txBody>
      <dsp:txXfrm>
        <a:off x="3813075" y="2442842"/>
        <a:ext cx="2889450" cy="720000"/>
      </dsp:txXfrm>
    </dsp:sp>
    <dsp:sp modelId="{D1E900E6-3B26-4004-BB44-10DEA05DE517}">
      <dsp:nvSpPr>
        <dsp:cNvPr id="0" name=""/>
        <dsp:cNvSpPr/>
      </dsp:nvSpPr>
      <dsp:spPr>
        <a:xfrm>
          <a:off x="8002777" y="786033"/>
          <a:ext cx="1300252" cy="130025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9E5604-527B-45DA-833F-2EAF056B093D}">
      <dsp:nvSpPr>
        <dsp:cNvPr id="0" name=""/>
        <dsp:cNvSpPr/>
      </dsp:nvSpPr>
      <dsp:spPr>
        <a:xfrm>
          <a:off x="7208178" y="2442842"/>
          <a:ext cx="28894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500" kern="1200"/>
            <a:t>uitvoering door Berenschot</a:t>
          </a:r>
          <a:endParaRPr lang="en-US" sz="2500" kern="1200"/>
        </a:p>
      </dsp:txBody>
      <dsp:txXfrm>
        <a:off x="7208178" y="2442842"/>
        <a:ext cx="2889450" cy="72000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A80461-590B-42CC-A3C3-DBF8FB6D9EB4}">
      <dsp:nvSpPr>
        <dsp:cNvPr id="0" name=""/>
        <dsp:cNvSpPr/>
      </dsp:nvSpPr>
      <dsp:spPr>
        <a:xfrm>
          <a:off x="973190" y="785492"/>
          <a:ext cx="1264141" cy="126414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7D8D8D-B1F7-4AE4-BF7A-419ECC59CD22}">
      <dsp:nvSpPr>
        <dsp:cNvPr id="0" name=""/>
        <dsp:cNvSpPr/>
      </dsp:nvSpPr>
      <dsp:spPr>
        <a:xfrm>
          <a:off x="1242597" y="1054900"/>
          <a:ext cx="725326" cy="72532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5FE80A-640A-405E-BB74-F726C67E0690}">
      <dsp:nvSpPr>
        <dsp:cNvPr id="0" name=""/>
        <dsp:cNvSpPr/>
      </dsp:nvSpPr>
      <dsp:spPr>
        <a:xfrm>
          <a:off x="569079" y="2443382"/>
          <a:ext cx="207236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nl-NL" sz="1100" kern="1200" dirty="0"/>
            <a:t>Totaal huidige budget per jaar: </a:t>
          </a:r>
          <a:r>
            <a:rPr lang="nl-NL" sz="11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€ </a:t>
          </a:r>
          <a:r>
            <a:rPr lang="nl-NL" sz="1100" kern="1200" dirty="0"/>
            <a:t>668.377 </a:t>
          </a:r>
          <a:endParaRPr lang="en-US" sz="1100" kern="1200" dirty="0"/>
        </a:p>
      </dsp:txBody>
      <dsp:txXfrm>
        <a:off x="569079" y="2443382"/>
        <a:ext cx="2072362" cy="720000"/>
      </dsp:txXfrm>
    </dsp:sp>
    <dsp:sp modelId="{0D1D14D6-2EC6-4CBA-9A32-CD9481E90341}">
      <dsp:nvSpPr>
        <dsp:cNvPr id="0" name=""/>
        <dsp:cNvSpPr/>
      </dsp:nvSpPr>
      <dsp:spPr>
        <a:xfrm>
          <a:off x="3408216" y="785492"/>
          <a:ext cx="1264141" cy="126414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C6D964-DE40-4B51-88EB-30333FB161F3}">
      <dsp:nvSpPr>
        <dsp:cNvPr id="0" name=""/>
        <dsp:cNvSpPr/>
      </dsp:nvSpPr>
      <dsp:spPr>
        <a:xfrm>
          <a:off x="3677623" y="1054900"/>
          <a:ext cx="725326" cy="72532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081EE1-D82E-4033-8C6A-0FBAB5C2C132}">
      <dsp:nvSpPr>
        <dsp:cNvPr id="0" name=""/>
        <dsp:cNvSpPr/>
      </dsp:nvSpPr>
      <dsp:spPr>
        <a:xfrm>
          <a:off x="3004105" y="2443382"/>
          <a:ext cx="207236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nl-NL" sz="1100" kern="1200" dirty="0"/>
            <a:t>Uitgangspunt is 7 jarig contract </a:t>
          </a:r>
          <a:endParaRPr lang="en-US" sz="1100" kern="1200" dirty="0"/>
        </a:p>
      </dsp:txBody>
      <dsp:txXfrm>
        <a:off x="3004105" y="2443382"/>
        <a:ext cx="2072362" cy="720000"/>
      </dsp:txXfrm>
    </dsp:sp>
    <dsp:sp modelId="{FE6E1758-D105-4EAA-8165-DAE2B19CF554}">
      <dsp:nvSpPr>
        <dsp:cNvPr id="0" name=""/>
        <dsp:cNvSpPr/>
      </dsp:nvSpPr>
      <dsp:spPr>
        <a:xfrm>
          <a:off x="5843242" y="785492"/>
          <a:ext cx="1264141" cy="126414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E66B27-03BF-46CC-AAB9-0A4DD6A14EAF}">
      <dsp:nvSpPr>
        <dsp:cNvPr id="0" name=""/>
        <dsp:cNvSpPr/>
      </dsp:nvSpPr>
      <dsp:spPr>
        <a:xfrm>
          <a:off x="6112649" y="1054900"/>
          <a:ext cx="725326" cy="72532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62CFDB-BB8F-46EB-9272-5386D1B65BBA}">
      <dsp:nvSpPr>
        <dsp:cNvPr id="0" name=""/>
        <dsp:cNvSpPr/>
      </dsp:nvSpPr>
      <dsp:spPr>
        <a:xfrm>
          <a:off x="5439131" y="2443382"/>
          <a:ext cx="207236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nl-NL" sz="1100" kern="1200" dirty="0"/>
            <a:t>aansluiting op looptijd contracten perceel 1</a:t>
          </a:r>
          <a:endParaRPr lang="en-US" sz="1100" kern="1200" dirty="0"/>
        </a:p>
      </dsp:txBody>
      <dsp:txXfrm>
        <a:off x="5439131" y="2443382"/>
        <a:ext cx="2072362" cy="720000"/>
      </dsp:txXfrm>
    </dsp:sp>
    <dsp:sp modelId="{EA76CF6A-98AD-46F9-AB3D-21EDA067EB42}">
      <dsp:nvSpPr>
        <dsp:cNvPr id="0" name=""/>
        <dsp:cNvSpPr/>
      </dsp:nvSpPr>
      <dsp:spPr>
        <a:xfrm>
          <a:off x="8278268" y="785492"/>
          <a:ext cx="1264141" cy="126414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BD32F5-5A62-45AB-96EC-867975B3877F}">
      <dsp:nvSpPr>
        <dsp:cNvPr id="0" name=""/>
        <dsp:cNvSpPr/>
      </dsp:nvSpPr>
      <dsp:spPr>
        <a:xfrm>
          <a:off x="8547675" y="1054900"/>
          <a:ext cx="725326" cy="725326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47C3A5-CB99-45E7-BE85-EE255E3A2529}">
      <dsp:nvSpPr>
        <dsp:cNvPr id="0" name=""/>
        <dsp:cNvSpPr/>
      </dsp:nvSpPr>
      <dsp:spPr>
        <a:xfrm>
          <a:off x="7874157" y="2443382"/>
          <a:ext cx="207236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nl-NL" sz="1100" kern="1200" dirty="0"/>
            <a:t>Inkoopwaarde aanbesteding:	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nl-NL" sz="1100" kern="1200" dirty="0"/>
            <a:t>	4,7 miljoen euro		 </a:t>
          </a:r>
          <a:endParaRPr lang="en-US" sz="1100" kern="1200" dirty="0"/>
        </a:p>
      </dsp:txBody>
      <dsp:txXfrm>
        <a:off x="7874157" y="2443382"/>
        <a:ext cx="2072362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630AFA-1D25-432B-BB28-D094A4C9B1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C0C2FAD-DBA8-264B-D80E-CC7B8334BA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1411B1A-12AC-7C9D-28C9-6315BF5E82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33980-D72B-4CF1-987C-641CCB20E90E}" type="datetimeFigureOut">
              <a:rPr lang="nl-NL" smtClean="0"/>
              <a:t>29-2-2024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5CE6477-83CE-9317-D39F-10CAE9123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877AB0E-F0FB-6613-1BA5-D936BF076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99B77-1D24-493C-AC39-7364028BFDD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19770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5A5F36-1FA7-3596-EF00-7D59B6177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11A212D9-ED94-2B36-4292-4463B4075B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DC0FA5A-AA8F-D4E9-14FD-600D632DA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33980-D72B-4CF1-987C-641CCB20E90E}" type="datetimeFigureOut">
              <a:rPr lang="nl-NL" smtClean="0"/>
              <a:t>29-2-2024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873F467-2D8C-FB4F-FBC5-5548E419F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B823C97-0511-8DD5-CD25-DA6845307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99B77-1D24-493C-AC39-7364028BFDD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8588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F1585E71-9AEC-1DCB-7B45-9FFAA122A3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E06B69BB-A592-1274-0205-CB13A2B7D4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BFC489E-0B64-1527-D79A-4670CED74D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33980-D72B-4CF1-987C-641CCB20E90E}" type="datetimeFigureOut">
              <a:rPr lang="nl-NL" smtClean="0"/>
              <a:t>29-2-2024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2FCC095-9ED4-6FED-2C3E-730091146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068C500-4859-1BA5-7B10-77992C7064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99B77-1D24-493C-AC39-7364028BFDD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0339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002BFB0-827B-A83A-325A-8EFE7A66E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6A360BB-5CD2-3143-9E6A-EAE43762AE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77EF761-EABC-6C2A-98BF-C3E3C7AECD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33980-D72B-4CF1-987C-641CCB20E90E}" type="datetimeFigureOut">
              <a:rPr lang="nl-NL" smtClean="0"/>
              <a:t>29-2-2024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41C0EF3-5A3E-A90F-ED2A-E233325B8C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85C9E0A-66C4-9C8A-562A-0B1111B625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99B77-1D24-493C-AC39-7364028BFDD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8294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9BC463-E389-7D7A-6164-F4F16C2AB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1A26296-7985-B94B-888B-8CD89AFBC2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AACBA52-C7A8-AA53-CF81-2BBFD7DE63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33980-D72B-4CF1-987C-641CCB20E90E}" type="datetimeFigureOut">
              <a:rPr lang="nl-NL" smtClean="0"/>
              <a:t>29-2-2024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FCBAF63-D6B0-EC27-95BA-15AB09337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E7EC6E2-644B-5554-9769-7A09FC584F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99B77-1D24-493C-AC39-7364028BFDD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40430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957850-FA80-06EC-A869-976157F83B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FCFB11D-9B36-A855-5B87-45EB99B019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4418128-CA19-45CD-5041-0309BDBF91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A5FF3406-2410-FC10-AC8E-935F13DA14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33980-D72B-4CF1-987C-641CCB20E90E}" type="datetimeFigureOut">
              <a:rPr lang="nl-NL" smtClean="0"/>
              <a:t>29-2-2024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AFD7196C-99D8-9C19-C466-92DE2B5C65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9A8A9229-ADBB-8500-FB4F-CEB11B17D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99B77-1D24-493C-AC39-7364028BFDD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407580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5CDC1D-713F-5C76-5E15-970D30EB6F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D5A10D5-95A0-1F63-94C6-5D322A0F52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E77B2EB8-A33E-0E81-FE5E-8E0839EA20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93D7991C-0CB2-F026-2A64-38AAAA5CA4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7A93F4FD-22B0-9566-520E-309336E17C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8B395D6E-0F3B-E033-5617-32F1AF4E82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33980-D72B-4CF1-987C-641CCB20E90E}" type="datetimeFigureOut">
              <a:rPr lang="nl-NL" smtClean="0"/>
              <a:t>29-2-2024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4177605F-06CB-C737-C30A-4B27184D5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46D054D5-5FC1-ED4D-2A11-4EC6DFA8E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99B77-1D24-493C-AC39-7364028BFDD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61815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9D9B14-A6DF-E6FF-7A03-27AFCB7CF5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1D7A9EC2-EC5B-B4A7-C8FB-493B6E5412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33980-D72B-4CF1-987C-641CCB20E90E}" type="datetimeFigureOut">
              <a:rPr lang="nl-NL" smtClean="0"/>
              <a:t>29-2-2024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3732BE9D-B39A-E42B-B0C2-F05400E7F6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6D043C51-8738-4207-C280-CAA609795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99B77-1D24-493C-AC39-7364028BFDD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264672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882080E1-7F86-E0D8-EF45-04498F7CFB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33980-D72B-4CF1-987C-641CCB20E90E}" type="datetimeFigureOut">
              <a:rPr lang="nl-NL" smtClean="0"/>
              <a:t>29-2-2024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5C081985-5591-6CA3-A7E5-CF5D7CB23C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E5EBD5BF-7182-0363-9E95-59D78DDE34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99B77-1D24-493C-AC39-7364028BFDD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09976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26323ED-8751-E797-F25F-86471C214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B961BA3-1A05-1882-F571-AAFF4A9CC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B12CACA1-41FB-0013-F687-2AA962C6BF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2C7D7F12-EAC0-C93E-D8B2-8471273D80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33980-D72B-4CF1-987C-641CCB20E90E}" type="datetimeFigureOut">
              <a:rPr lang="nl-NL" smtClean="0"/>
              <a:t>29-2-2024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47D00A8-323C-9DE3-3F39-961334E52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ADB5A8AD-36EF-101A-A5C1-4A720D9DB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99B77-1D24-493C-AC39-7364028BFDD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75227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691D4C1-F15D-ED06-84F3-E4EF5E1CC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18BFE881-253A-49D8-9CCE-27C3EEB256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6E34C382-6FF5-29F1-A640-E88081EB7D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A19F55C0-3C46-0A6E-1A42-F4AAB6946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33980-D72B-4CF1-987C-641CCB20E90E}" type="datetimeFigureOut">
              <a:rPr lang="nl-NL" smtClean="0"/>
              <a:t>29-2-2024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35DE4E6B-0B14-0760-297C-E1DEC9867C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F7508D0A-1271-A3A9-0961-4121D8C1A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99B77-1D24-493C-AC39-7364028BFDD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22887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9E432F41-3206-FAFF-DCD5-D9BC632FF1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026D27B-1A6D-4A57-DCFB-C1F50D3AB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B5B8419-B0C3-F729-D212-CFE8D78BF8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E33980-D72B-4CF1-987C-641CCB20E90E}" type="datetimeFigureOut">
              <a:rPr lang="nl-NL" smtClean="0"/>
              <a:t>29-2-2024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2D20B2E-F3E3-5A2C-A5AD-B122981506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4B34FCD-608E-3E18-BDB1-33F9290A0B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699B77-1D24-493C-AC39-7364028BFDD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7032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ndertitel 3">
            <a:extLst>
              <a:ext uri="{FF2B5EF4-FFF2-40B4-BE49-F238E27FC236}">
                <a16:creationId xmlns:a16="http://schemas.microsoft.com/office/drawing/2014/main" id="{1E1E0D77-B83C-D373-BC59-D422062C40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2387599"/>
          </a:xfrm>
        </p:spPr>
        <p:txBody>
          <a:bodyPr/>
          <a:lstStyle/>
          <a:p>
            <a:r>
              <a:rPr lang="nl-NL" sz="4800" b="1" dirty="0"/>
              <a:t>Informatie bijeenkomst </a:t>
            </a:r>
          </a:p>
          <a:p>
            <a:r>
              <a:rPr lang="nl-NL" sz="4800" b="1" dirty="0"/>
              <a:t>inkoop crisisdienst JGGZ</a:t>
            </a:r>
            <a:endParaRPr lang="nl-NL" b="1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1D3FDD1B-65EB-57CC-D3C3-14E4B27F52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9356" y="1017654"/>
            <a:ext cx="5507784" cy="1402289"/>
          </a:xfrm>
          <a:prstGeom prst="rect">
            <a:avLst/>
          </a:prstGeom>
        </p:spPr>
      </p:pic>
      <p:pic>
        <p:nvPicPr>
          <p:cNvPr id="8" name="Afbeelding 7" descr="Afbeelding met grafische vormgeving, Graphics, clipart, ontwerp&#10;&#10;Automatisch gegenereerde beschrijving">
            <a:extLst>
              <a:ext uri="{FF2B5EF4-FFF2-40B4-BE49-F238E27FC236}">
                <a16:creationId xmlns:a16="http://schemas.microsoft.com/office/drawing/2014/main" id="{AA32E09C-F3C0-4E02-3BBB-08BFEDE10F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85" b="12057"/>
          <a:stretch/>
        </p:blipFill>
        <p:spPr>
          <a:xfrm>
            <a:off x="7763069" y="527387"/>
            <a:ext cx="3296996" cy="2901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6084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5DB3719-6FDC-4E5D-891D-FF40B7300F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119A780-489A-FDE8-23A2-BD5C75C811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nl-NL" sz="5000"/>
              <a:t>Bekostigingsoptie: nader uit te werken</a:t>
            </a:r>
          </a:p>
        </p:txBody>
      </p:sp>
      <p:sp>
        <p:nvSpPr>
          <p:cNvPr id="11" name="sketch line">
            <a:extLst>
              <a:ext uri="{FF2B5EF4-FFF2-40B4-BE49-F238E27FC236}">
                <a16:creationId xmlns:a16="http://schemas.microsoft.com/office/drawing/2014/main" id="{E0CBAC23-2E3F-4A90-BA59-F8299F6A5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8200" y="1865313"/>
            <a:ext cx="10424160" cy="18288"/>
          </a:xfrm>
          <a:custGeom>
            <a:avLst/>
            <a:gdLst>
              <a:gd name="connsiteX0" fmla="*/ 0 w 10424160"/>
              <a:gd name="connsiteY0" fmla="*/ 0 h 18288"/>
              <a:gd name="connsiteX1" fmla="*/ 903427 w 10424160"/>
              <a:gd name="connsiteY1" fmla="*/ 0 h 18288"/>
              <a:gd name="connsiteX2" fmla="*/ 1389888 w 10424160"/>
              <a:gd name="connsiteY2" fmla="*/ 0 h 18288"/>
              <a:gd name="connsiteX3" fmla="*/ 2189074 w 10424160"/>
              <a:gd name="connsiteY3" fmla="*/ 0 h 18288"/>
              <a:gd name="connsiteX4" fmla="*/ 2675534 w 10424160"/>
              <a:gd name="connsiteY4" fmla="*/ 0 h 18288"/>
              <a:gd name="connsiteX5" fmla="*/ 3370478 w 10424160"/>
              <a:gd name="connsiteY5" fmla="*/ 0 h 18288"/>
              <a:gd name="connsiteX6" fmla="*/ 4169664 w 10424160"/>
              <a:gd name="connsiteY6" fmla="*/ 0 h 18288"/>
              <a:gd name="connsiteX7" fmla="*/ 4551883 w 10424160"/>
              <a:gd name="connsiteY7" fmla="*/ 0 h 18288"/>
              <a:gd name="connsiteX8" fmla="*/ 4934102 w 10424160"/>
              <a:gd name="connsiteY8" fmla="*/ 0 h 18288"/>
              <a:gd name="connsiteX9" fmla="*/ 5837530 w 10424160"/>
              <a:gd name="connsiteY9" fmla="*/ 0 h 18288"/>
              <a:gd name="connsiteX10" fmla="*/ 6532474 w 10424160"/>
              <a:gd name="connsiteY10" fmla="*/ 0 h 18288"/>
              <a:gd name="connsiteX11" fmla="*/ 6914693 w 10424160"/>
              <a:gd name="connsiteY11" fmla="*/ 0 h 18288"/>
              <a:gd name="connsiteX12" fmla="*/ 7609637 w 10424160"/>
              <a:gd name="connsiteY12" fmla="*/ 0 h 18288"/>
              <a:gd name="connsiteX13" fmla="*/ 8513064 w 10424160"/>
              <a:gd name="connsiteY13" fmla="*/ 0 h 18288"/>
              <a:gd name="connsiteX14" fmla="*/ 9103766 w 10424160"/>
              <a:gd name="connsiteY14" fmla="*/ 0 h 18288"/>
              <a:gd name="connsiteX15" fmla="*/ 9694469 w 10424160"/>
              <a:gd name="connsiteY15" fmla="*/ 0 h 18288"/>
              <a:gd name="connsiteX16" fmla="*/ 10424160 w 10424160"/>
              <a:gd name="connsiteY16" fmla="*/ 0 h 18288"/>
              <a:gd name="connsiteX17" fmla="*/ 10424160 w 10424160"/>
              <a:gd name="connsiteY17" fmla="*/ 18288 h 18288"/>
              <a:gd name="connsiteX18" fmla="*/ 9729216 w 10424160"/>
              <a:gd name="connsiteY18" fmla="*/ 18288 h 18288"/>
              <a:gd name="connsiteX19" fmla="*/ 8930030 w 10424160"/>
              <a:gd name="connsiteY19" fmla="*/ 18288 h 18288"/>
              <a:gd name="connsiteX20" fmla="*/ 8130845 w 10424160"/>
              <a:gd name="connsiteY20" fmla="*/ 18288 h 18288"/>
              <a:gd name="connsiteX21" fmla="*/ 7644384 w 10424160"/>
              <a:gd name="connsiteY21" fmla="*/ 18288 h 18288"/>
              <a:gd name="connsiteX22" fmla="*/ 6740957 w 10424160"/>
              <a:gd name="connsiteY22" fmla="*/ 18288 h 18288"/>
              <a:gd name="connsiteX23" fmla="*/ 6046013 w 10424160"/>
              <a:gd name="connsiteY23" fmla="*/ 18288 h 18288"/>
              <a:gd name="connsiteX24" fmla="*/ 5663794 w 10424160"/>
              <a:gd name="connsiteY24" fmla="*/ 18288 h 18288"/>
              <a:gd name="connsiteX25" fmla="*/ 4968850 w 10424160"/>
              <a:gd name="connsiteY25" fmla="*/ 18288 h 18288"/>
              <a:gd name="connsiteX26" fmla="*/ 4378147 w 10424160"/>
              <a:gd name="connsiteY26" fmla="*/ 18288 h 18288"/>
              <a:gd name="connsiteX27" fmla="*/ 3787445 w 10424160"/>
              <a:gd name="connsiteY27" fmla="*/ 18288 h 18288"/>
              <a:gd name="connsiteX28" fmla="*/ 3196742 w 10424160"/>
              <a:gd name="connsiteY28" fmla="*/ 18288 h 18288"/>
              <a:gd name="connsiteX29" fmla="*/ 2606040 w 10424160"/>
              <a:gd name="connsiteY29" fmla="*/ 18288 h 18288"/>
              <a:gd name="connsiteX30" fmla="*/ 1806854 w 10424160"/>
              <a:gd name="connsiteY30" fmla="*/ 18288 h 18288"/>
              <a:gd name="connsiteX31" fmla="*/ 1111910 w 10424160"/>
              <a:gd name="connsiteY31" fmla="*/ 18288 h 18288"/>
              <a:gd name="connsiteX32" fmla="*/ 729691 w 10424160"/>
              <a:gd name="connsiteY32" fmla="*/ 18288 h 18288"/>
              <a:gd name="connsiteX33" fmla="*/ 0 w 10424160"/>
              <a:gd name="connsiteY33" fmla="*/ 18288 h 18288"/>
              <a:gd name="connsiteX34" fmla="*/ 0 w 10424160"/>
              <a:gd name="connsiteY34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0424160" h="18288" fill="none" extrusionOk="0">
                <a:moveTo>
                  <a:pt x="0" y="0"/>
                </a:moveTo>
                <a:cubicBezTo>
                  <a:pt x="251416" y="-3874"/>
                  <a:pt x="479411" y="-20508"/>
                  <a:pt x="903427" y="0"/>
                </a:cubicBezTo>
                <a:cubicBezTo>
                  <a:pt x="1327443" y="20508"/>
                  <a:pt x="1177990" y="-7387"/>
                  <a:pt x="1389888" y="0"/>
                </a:cubicBezTo>
                <a:cubicBezTo>
                  <a:pt x="1601786" y="7387"/>
                  <a:pt x="1928602" y="-6697"/>
                  <a:pt x="2189074" y="0"/>
                </a:cubicBezTo>
                <a:cubicBezTo>
                  <a:pt x="2449546" y="6697"/>
                  <a:pt x="2440085" y="-21144"/>
                  <a:pt x="2675534" y="0"/>
                </a:cubicBezTo>
                <a:cubicBezTo>
                  <a:pt x="2910983" y="21144"/>
                  <a:pt x="3026158" y="-11124"/>
                  <a:pt x="3370478" y="0"/>
                </a:cubicBezTo>
                <a:cubicBezTo>
                  <a:pt x="3714798" y="11124"/>
                  <a:pt x="3864539" y="-10660"/>
                  <a:pt x="4169664" y="0"/>
                </a:cubicBezTo>
                <a:cubicBezTo>
                  <a:pt x="4474789" y="10660"/>
                  <a:pt x="4471218" y="16488"/>
                  <a:pt x="4551883" y="0"/>
                </a:cubicBezTo>
                <a:cubicBezTo>
                  <a:pt x="4632548" y="-16488"/>
                  <a:pt x="4786830" y="7986"/>
                  <a:pt x="4934102" y="0"/>
                </a:cubicBezTo>
                <a:cubicBezTo>
                  <a:pt x="5081374" y="-7986"/>
                  <a:pt x="5575881" y="-33003"/>
                  <a:pt x="5837530" y="0"/>
                </a:cubicBezTo>
                <a:cubicBezTo>
                  <a:pt x="6099179" y="33003"/>
                  <a:pt x="6305895" y="14170"/>
                  <a:pt x="6532474" y="0"/>
                </a:cubicBezTo>
                <a:cubicBezTo>
                  <a:pt x="6759053" y="-14170"/>
                  <a:pt x="6726707" y="16121"/>
                  <a:pt x="6914693" y="0"/>
                </a:cubicBezTo>
                <a:cubicBezTo>
                  <a:pt x="7102679" y="-16121"/>
                  <a:pt x="7397857" y="32594"/>
                  <a:pt x="7609637" y="0"/>
                </a:cubicBezTo>
                <a:cubicBezTo>
                  <a:pt x="7821417" y="-32594"/>
                  <a:pt x="8141235" y="-3745"/>
                  <a:pt x="8513064" y="0"/>
                </a:cubicBezTo>
                <a:cubicBezTo>
                  <a:pt x="8884893" y="3745"/>
                  <a:pt x="8877548" y="3359"/>
                  <a:pt x="9103766" y="0"/>
                </a:cubicBezTo>
                <a:cubicBezTo>
                  <a:pt x="9329984" y="-3359"/>
                  <a:pt x="9545570" y="-17843"/>
                  <a:pt x="9694469" y="0"/>
                </a:cubicBezTo>
                <a:cubicBezTo>
                  <a:pt x="9843368" y="17843"/>
                  <a:pt x="10162477" y="-1217"/>
                  <a:pt x="10424160" y="0"/>
                </a:cubicBezTo>
                <a:cubicBezTo>
                  <a:pt x="10424498" y="7640"/>
                  <a:pt x="10423710" y="11289"/>
                  <a:pt x="10424160" y="18288"/>
                </a:cubicBezTo>
                <a:cubicBezTo>
                  <a:pt x="10184680" y="20716"/>
                  <a:pt x="10034768" y="-9357"/>
                  <a:pt x="9729216" y="18288"/>
                </a:cubicBezTo>
                <a:cubicBezTo>
                  <a:pt x="9423664" y="45933"/>
                  <a:pt x="9309220" y="36372"/>
                  <a:pt x="8930030" y="18288"/>
                </a:cubicBezTo>
                <a:cubicBezTo>
                  <a:pt x="8550840" y="204"/>
                  <a:pt x="8513376" y="34707"/>
                  <a:pt x="8130845" y="18288"/>
                </a:cubicBezTo>
                <a:cubicBezTo>
                  <a:pt x="7748315" y="1869"/>
                  <a:pt x="7864674" y="19659"/>
                  <a:pt x="7644384" y="18288"/>
                </a:cubicBezTo>
                <a:cubicBezTo>
                  <a:pt x="7424094" y="16917"/>
                  <a:pt x="6947001" y="55680"/>
                  <a:pt x="6740957" y="18288"/>
                </a:cubicBezTo>
                <a:cubicBezTo>
                  <a:pt x="6534913" y="-19104"/>
                  <a:pt x="6313809" y="33391"/>
                  <a:pt x="6046013" y="18288"/>
                </a:cubicBezTo>
                <a:cubicBezTo>
                  <a:pt x="5778217" y="3185"/>
                  <a:pt x="5786775" y="1439"/>
                  <a:pt x="5663794" y="18288"/>
                </a:cubicBezTo>
                <a:cubicBezTo>
                  <a:pt x="5540813" y="35137"/>
                  <a:pt x="5204724" y="25434"/>
                  <a:pt x="4968850" y="18288"/>
                </a:cubicBezTo>
                <a:cubicBezTo>
                  <a:pt x="4732976" y="11142"/>
                  <a:pt x="4559928" y="34568"/>
                  <a:pt x="4378147" y="18288"/>
                </a:cubicBezTo>
                <a:cubicBezTo>
                  <a:pt x="4196366" y="2008"/>
                  <a:pt x="3992200" y="35409"/>
                  <a:pt x="3787445" y="18288"/>
                </a:cubicBezTo>
                <a:cubicBezTo>
                  <a:pt x="3582690" y="1167"/>
                  <a:pt x="3488876" y="-7583"/>
                  <a:pt x="3196742" y="18288"/>
                </a:cubicBezTo>
                <a:cubicBezTo>
                  <a:pt x="2904608" y="44159"/>
                  <a:pt x="2729828" y="45906"/>
                  <a:pt x="2606040" y="18288"/>
                </a:cubicBezTo>
                <a:cubicBezTo>
                  <a:pt x="2482252" y="-9330"/>
                  <a:pt x="2000672" y="-5498"/>
                  <a:pt x="1806854" y="18288"/>
                </a:cubicBezTo>
                <a:cubicBezTo>
                  <a:pt x="1613036" y="42074"/>
                  <a:pt x="1310933" y="-4240"/>
                  <a:pt x="1111910" y="18288"/>
                </a:cubicBezTo>
                <a:cubicBezTo>
                  <a:pt x="912887" y="40816"/>
                  <a:pt x="891560" y="1701"/>
                  <a:pt x="729691" y="18288"/>
                </a:cubicBezTo>
                <a:cubicBezTo>
                  <a:pt x="567822" y="34875"/>
                  <a:pt x="203025" y="34462"/>
                  <a:pt x="0" y="18288"/>
                </a:cubicBezTo>
                <a:cubicBezTo>
                  <a:pt x="-82" y="11708"/>
                  <a:pt x="-178" y="8956"/>
                  <a:pt x="0" y="0"/>
                </a:cubicBezTo>
                <a:close/>
              </a:path>
              <a:path w="10424160" h="18288" stroke="0" extrusionOk="0">
                <a:moveTo>
                  <a:pt x="0" y="0"/>
                </a:moveTo>
                <a:cubicBezTo>
                  <a:pt x="119910" y="17195"/>
                  <a:pt x="345032" y="1652"/>
                  <a:pt x="590702" y="0"/>
                </a:cubicBezTo>
                <a:cubicBezTo>
                  <a:pt x="836372" y="-1652"/>
                  <a:pt x="830717" y="-10944"/>
                  <a:pt x="972922" y="0"/>
                </a:cubicBezTo>
                <a:cubicBezTo>
                  <a:pt x="1115127" y="10944"/>
                  <a:pt x="1638708" y="17269"/>
                  <a:pt x="1876349" y="0"/>
                </a:cubicBezTo>
                <a:cubicBezTo>
                  <a:pt x="2113990" y="-17269"/>
                  <a:pt x="2263529" y="27642"/>
                  <a:pt x="2467051" y="0"/>
                </a:cubicBezTo>
                <a:cubicBezTo>
                  <a:pt x="2670573" y="-27642"/>
                  <a:pt x="2867743" y="-1552"/>
                  <a:pt x="3057754" y="0"/>
                </a:cubicBezTo>
                <a:cubicBezTo>
                  <a:pt x="3247765" y="1552"/>
                  <a:pt x="3729099" y="45169"/>
                  <a:pt x="3961181" y="0"/>
                </a:cubicBezTo>
                <a:cubicBezTo>
                  <a:pt x="4193263" y="-45169"/>
                  <a:pt x="4313735" y="4067"/>
                  <a:pt x="4447642" y="0"/>
                </a:cubicBezTo>
                <a:cubicBezTo>
                  <a:pt x="4581549" y="-4067"/>
                  <a:pt x="5123626" y="11867"/>
                  <a:pt x="5351069" y="0"/>
                </a:cubicBezTo>
                <a:cubicBezTo>
                  <a:pt x="5578512" y="-11867"/>
                  <a:pt x="6044105" y="-19983"/>
                  <a:pt x="6254496" y="0"/>
                </a:cubicBezTo>
                <a:cubicBezTo>
                  <a:pt x="6464887" y="19983"/>
                  <a:pt x="6664731" y="4232"/>
                  <a:pt x="6949440" y="0"/>
                </a:cubicBezTo>
                <a:cubicBezTo>
                  <a:pt x="7234149" y="-4232"/>
                  <a:pt x="7497205" y="28731"/>
                  <a:pt x="7852867" y="0"/>
                </a:cubicBezTo>
                <a:cubicBezTo>
                  <a:pt x="8208529" y="-28731"/>
                  <a:pt x="8287556" y="2616"/>
                  <a:pt x="8443570" y="0"/>
                </a:cubicBezTo>
                <a:cubicBezTo>
                  <a:pt x="8599584" y="-2616"/>
                  <a:pt x="8871283" y="-14113"/>
                  <a:pt x="9034272" y="0"/>
                </a:cubicBezTo>
                <a:cubicBezTo>
                  <a:pt x="9197261" y="14113"/>
                  <a:pt x="9604978" y="-35623"/>
                  <a:pt x="9833458" y="0"/>
                </a:cubicBezTo>
                <a:cubicBezTo>
                  <a:pt x="10061938" y="35623"/>
                  <a:pt x="10231944" y="-8194"/>
                  <a:pt x="10424160" y="0"/>
                </a:cubicBezTo>
                <a:cubicBezTo>
                  <a:pt x="10424285" y="4395"/>
                  <a:pt x="10424085" y="9776"/>
                  <a:pt x="10424160" y="18288"/>
                </a:cubicBezTo>
                <a:cubicBezTo>
                  <a:pt x="10058736" y="-5772"/>
                  <a:pt x="9942989" y="-18764"/>
                  <a:pt x="9624974" y="18288"/>
                </a:cubicBezTo>
                <a:cubicBezTo>
                  <a:pt x="9306959" y="55340"/>
                  <a:pt x="9229263" y="24995"/>
                  <a:pt x="8930030" y="18288"/>
                </a:cubicBezTo>
                <a:cubicBezTo>
                  <a:pt x="8630797" y="11581"/>
                  <a:pt x="8647263" y="10931"/>
                  <a:pt x="8547811" y="18288"/>
                </a:cubicBezTo>
                <a:cubicBezTo>
                  <a:pt x="8448359" y="25645"/>
                  <a:pt x="8173221" y="219"/>
                  <a:pt x="8061350" y="18288"/>
                </a:cubicBezTo>
                <a:cubicBezTo>
                  <a:pt x="7949479" y="36357"/>
                  <a:pt x="7437002" y="17516"/>
                  <a:pt x="7157923" y="18288"/>
                </a:cubicBezTo>
                <a:cubicBezTo>
                  <a:pt x="6878844" y="19060"/>
                  <a:pt x="6610241" y="8864"/>
                  <a:pt x="6462979" y="18288"/>
                </a:cubicBezTo>
                <a:cubicBezTo>
                  <a:pt x="6315717" y="27712"/>
                  <a:pt x="6124879" y="4989"/>
                  <a:pt x="5976518" y="18288"/>
                </a:cubicBezTo>
                <a:cubicBezTo>
                  <a:pt x="5828157" y="31587"/>
                  <a:pt x="5566880" y="7112"/>
                  <a:pt x="5281574" y="18288"/>
                </a:cubicBezTo>
                <a:cubicBezTo>
                  <a:pt x="4996268" y="29464"/>
                  <a:pt x="5085614" y="20493"/>
                  <a:pt x="4899355" y="18288"/>
                </a:cubicBezTo>
                <a:cubicBezTo>
                  <a:pt x="4713096" y="16083"/>
                  <a:pt x="4606138" y="34359"/>
                  <a:pt x="4517136" y="18288"/>
                </a:cubicBezTo>
                <a:cubicBezTo>
                  <a:pt x="4428134" y="2217"/>
                  <a:pt x="4125335" y="52414"/>
                  <a:pt x="3822192" y="18288"/>
                </a:cubicBezTo>
                <a:cubicBezTo>
                  <a:pt x="3519049" y="-15838"/>
                  <a:pt x="3453132" y="3859"/>
                  <a:pt x="3335731" y="18288"/>
                </a:cubicBezTo>
                <a:cubicBezTo>
                  <a:pt x="3218330" y="32717"/>
                  <a:pt x="2718749" y="-13936"/>
                  <a:pt x="2536546" y="18288"/>
                </a:cubicBezTo>
                <a:cubicBezTo>
                  <a:pt x="2354343" y="50512"/>
                  <a:pt x="2190669" y="3238"/>
                  <a:pt x="2050085" y="18288"/>
                </a:cubicBezTo>
                <a:cubicBezTo>
                  <a:pt x="1909501" y="33338"/>
                  <a:pt x="1520975" y="3062"/>
                  <a:pt x="1250899" y="18288"/>
                </a:cubicBezTo>
                <a:cubicBezTo>
                  <a:pt x="980823" y="33514"/>
                  <a:pt x="992936" y="28036"/>
                  <a:pt x="868680" y="18288"/>
                </a:cubicBezTo>
                <a:cubicBezTo>
                  <a:pt x="744424" y="8540"/>
                  <a:pt x="230364" y="33365"/>
                  <a:pt x="0" y="18288"/>
                </a:cubicBezTo>
                <a:cubicBezTo>
                  <a:pt x="-504" y="12101"/>
                  <a:pt x="-591" y="7719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ijdelijke aanduiding voor inhoud 2">
            <a:extLst>
              <a:ext uri="{FF2B5EF4-FFF2-40B4-BE49-F238E27FC236}">
                <a16:creationId xmlns:a16="http://schemas.microsoft.com/office/drawing/2014/main" id="{950CF4CA-422C-810C-6DC4-C188D995CD1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3112842"/>
              </p:ext>
            </p:extLst>
          </p:nvPr>
        </p:nvGraphicFramePr>
        <p:xfrm>
          <a:off x="838200" y="2228087"/>
          <a:ext cx="10515600" cy="39488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388080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8">
            <a:extLst>
              <a:ext uri="{FF2B5EF4-FFF2-40B4-BE49-F238E27FC236}">
                <a16:creationId xmlns:a16="http://schemas.microsoft.com/office/drawing/2014/main" id="{35DB3719-6FDC-4E5D-891D-FF40B7300F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E1EEE15-806E-3260-B5D7-F1F9745D63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nl-NL" sz="5400"/>
              <a:t>Omvang van de opdracht in euro </a:t>
            </a:r>
          </a:p>
        </p:txBody>
      </p:sp>
      <p:sp>
        <p:nvSpPr>
          <p:cNvPr id="14" name="sketch line">
            <a:extLst>
              <a:ext uri="{FF2B5EF4-FFF2-40B4-BE49-F238E27FC236}">
                <a16:creationId xmlns:a16="http://schemas.microsoft.com/office/drawing/2014/main" id="{E0CBAC23-2E3F-4A90-BA59-F8299F6A5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8200" y="1865313"/>
            <a:ext cx="10424160" cy="18288"/>
          </a:xfrm>
          <a:custGeom>
            <a:avLst/>
            <a:gdLst>
              <a:gd name="connsiteX0" fmla="*/ 0 w 10424160"/>
              <a:gd name="connsiteY0" fmla="*/ 0 h 18288"/>
              <a:gd name="connsiteX1" fmla="*/ 903427 w 10424160"/>
              <a:gd name="connsiteY1" fmla="*/ 0 h 18288"/>
              <a:gd name="connsiteX2" fmla="*/ 1389888 w 10424160"/>
              <a:gd name="connsiteY2" fmla="*/ 0 h 18288"/>
              <a:gd name="connsiteX3" fmla="*/ 2189074 w 10424160"/>
              <a:gd name="connsiteY3" fmla="*/ 0 h 18288"/>
              <a:gd name="connsiteX4" fmla="*/ 2675534 w 10424160"/>
              <a:gd name="connsiteY4" fmla="*/ 0 h 18288"/>
              <a:gd name="connsiteX5" fmla="*/ 3370478 w 10424160"/>
              <a:gd name="connsiteY5" fmla="*/ 0 h 18288"/>
              <a:gd name="connsiteX6" fmla="*/ 4169664 w 10424160"/>
              <a:gd name="connsiteY6" fmla="*/ 0 h 18288"/>
              <a:gd name="connsiteX7" fmla="*/ 4551883 w 10424160"/>
              <a:gd name="connsiteY7" fmla="*/ 0 h 18288"/>
              <a:gd name="connsiteX8" fmla="*/ 4934102 w 10424160"/>
              <a:gd name="connsiteY8" fmla="*/ 0 h 18288"/>
              <a:gd name="connsiteX9" fmla="*/ 5837530 w 10424160"/>
              <a:gd name="connsiteY9" fmla="*/ 0 h 18288"/>
              <a:gd name="connsiteX10" fmla="*/ 6532474 w 10424160"/>
              <a:gd name="connsiteY10" fmla="*/ 0 h 18288"/>
              <a:gd name="connsiteX11" fmla="*/ 6914693 w 10424160"/>
              <a:gd name="connsiteY11" fmla="*/ 0 h 18288"/>
              <a:gd name="connsiteX12" fmla="*/ 7609637 w 10424160"/>
              <a:gd name="connsiteY12" fmla="*/ 0 h 18288"/>
              <a:gd name="connsiteX13" fmla="*/ 8513064 w 10424160"/>
              <a:gd name="connsiteY13" fmla="*/ 0 h 18288"/>
              <a:gd name="connsiteX14" fmla="*/ 9103766 w 10424160"/>
              <a:gd name="connsiteY14" fmla="*/ 0 h 18288"/>
              <a:gd name="connsiteX15" fmla="*/ 9694469 w 10424160"/>
              <a:gd name="connsiteY15" fmla="*/ 0 h 18288"/>
              <a:gd name="connsiteX16" fmla="*/ 10424160 w 10424160"/>
              <a:gd name="connsiteY16" fmla="*/ 0 h 18288"/>
              <a:gd name="connsiteX17" fmla="*/ 10424160 w 10424160"/>
              <a:gd name="connsiteY17" fmla="*/ 18288 h 18288"/>
              <a:gd name="connsiteX18" fmla="*/ 9729216 w 10424160"/>
              <a:gd name="connsiteY18" fmla="*/ 18288 h 18288"/>
              <a:gd name="connsiteX19" fmla="*/ 8930030 w 10424160"/>
              <a:gd name="connsiteY19" fmla="*/ 18288 h 18288"/>
              <a:gd name="connsiteX20" fmla="*/ 8130845 w 10424160"/>
              <a:gd name="connsiteY20" fmla="*/ 18288 h 18288"/>
              <a:gd name="connsiteX21" fmla="*/ 7644384 w 10424160"/>
              <a:gd name="connsiteY21" fmla="*/ 18288 h 18288"/>
              <a:gd name="connsiteX22" fmla="*/ 6740957 w 10424160"/>
              <a:gd name="connsiteY22" fmla="*/ 18288 h 18288"/>
              <a:gd name="connsiteX23" fmla="*/ 6046013 w 10424160"/>
              <a:gd name="connsiteY23" fmla="*/ 18288 h 18288"/>
              <a:gd name="connsiteX24" fmla="*/ 5663794 w 10424160"/>
              <a:gd name="connsiteY24" fmla="*/ 18288 h 18288"/>
              <a:gd name="connsiteX25" fmla="*/ 4968850 w 10424160"/>
              <a:gd name="connsiteY25" fmla="*/ 18288 h 18288"/>
              <a:gd name="connsiteX26" fmla="*/ 4378147 w 10424160"/>
              <a:gd name="connsiteY26" fmla="*/ 18288 h 18288"/>
              <a:gd name="connsiteX27" fmla="*/ 3787445 w 10424160"/>
              <a:gd name="connsiteY27" fmla="*/ 18288 h 18288"/>
              <a:gd name="connsiteX28" fmla="*/ 3196742 w 10424160"/>
              <a:gd name="connsiteY28" fmla="*/ 18288 h 18288"/>
              <a:gd name="connsiteX29" fmla="*/ 2606040 w 10424160"/>
              <a:gd name="connsiteY29" fmla="*/ 18288 h 18288"/>
              <a:gd name="connsiteX30" fmla="*/ 1806854 w 10424160"/>
              <a:gd name="connsiteY30" fmla="*/ 18288 h 18288"/>
              <a:gd name="connsiteX31" fmla="*/ 1111910 w 10424160"/>
              <a:gd name="connsiteY31" fmla="*/ 18288 h 18288"/>
              <a:gd name="connsiteX32" fmla="*/ 729691 w 10424160"/>
              <a:gd name="connsiteY32" fmla="*/ 18288 h 18288"/>
              <a:gd name="connsiteX33" fmla="*/ 0 w 10424160"/>
              <a:gd name="connsiteY33" fmla="*/ 18288 h 18288"/>
              <a:gd name="connsiteX34" fmla="*/ 0 w 10424160"/>
              <a:gd name="connsiteY34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0424160" h="18288" fill="none" extrusionOk="0">
                <a:moveTo>
                  <a:pt x="0" y="0"/>
                </a:moveTo>
                <a:cubicBezTo>
                  <a:pt x="251416" y="-3874"/>
                  <a:pt x="479411" y="-20508"/>
                  <a:pt x="903427" y="0"/>
                </a:cubicBezTo>
                <a:cubicBezTo>
                  <a:pt x="1327443" y="20508"/>
                  <a:pt x="1177990" y="-7387"/>
                  <a:pt x="1389888" y="0"/>
                </a:cubicBezTo>
                <a:cubicBezTo>
                  <a:pt x="1601786" y="7387"/>
                  <a:pt x="1928602" y="-6697"/>
                  <a:pt x="2189074" y="0"/>
                </a:cubicBezTo>
                <a:cubicBezTo>
                  <a:pt x="2449546" y="6697"/>
                  <a:pt x="2440085" y="-21144"/>
                  <a:pt x="2675534" y="0"/>
                </a:cubicBezTo>
                <a:cubicBezTo>
                  <a:pt x="2910983" y="21144"/>
                  <a:pt x="3026158" y="-11124"/>
                  <a:pt x="3370478" y="0"/>
                </a:cubicBezTo>
                <a:cubicBezTo>
                  <a:pt x="3714798" y="11124"/>
                  <a:pt x="3864539" y="-10660"/>
                  <a:pt x="4169664" y="0"/>
                </a:cubicBezTo>
                <a:cubicBezTo>
                  <a:pt x="4474789" y="10660"/>
                  <a:pt x="4471218" y="16488"/>
                  <a:pt x="4551883" y="0"/>
                </a:cubicBezTo>
                <a:cubicBezTo>
                  <a:pt x="4632548" y="-16488"/>
                  <a:pt x="4786830" y="7986"/>
                  <a:pt x="4934102" y="0"/>
                </a:cubicBezTo>
                <a:cubicBezTo>
                  <a:pt x="5081374" y="-7986"/>
                  <a:pt x="5575881" y="-33003"/>
                  <a:pt x="5837530" y="0"/>
                </a:cubicBezTo>
                <a:cubicBezTo>
                  <a:pt x="6099179" y="33003"/>
                  <a:pt x="6305895" y="14170"/>
                  <a:pt x="6532474" y="0"/>
                </a:cubicBezTo>
                <a:cubicBezTo>
                  <a:pt x="6759053" y="-14170"/>
                  <a:pt x="6726707" y="16121"/>
                  <a:pt x="6914693" y="0"/>
                </a:cubicBezTo>
                <a:cubicBezTo>
                  <a:pt x="7102679" y="-16121"/>
                  <a:pt x="7397857" y="32594"/>
                  <a:pt x="7609637" y="0"/>
                </a:cubicBezTo>
                <a:cubicBezTo>
                  <a:pt x="7821417" y="-32594"/>
                  <a:pt x="8141235" y="-3745"/>
                  <a:pt x="8513064" y="0"/>
                </a:cubicBezTo>
                <a:cubicBezTo>
                  <a:pt x="8884893" y="3745"/>
                  <a:pt x="8877548" y="3359"/>
                  <a:pt x="9103766" y="0"/>
                </a:cubicBezTo>
                <a:cubicBezTo>
                  <a:pt x="9329984" y="-3359"/>
                  <a:pt x="9545570" y="-17843"/>
                  <a:pt x="9694469" y="0"/>
                </a:cubicBezTo>
                <a:cubicBezTo>
                  <a:pt x="9843368" y="17843"/>
                  <a:pt x="10162477" y="-1217"/>
                  <a:pt x="10424160" y="0"/>
                </a:cubicBezTo>
                <a:cubicBezTo>
                  <a:pt x="10424498" y="7640"/>
                  <a:pt x="10423710" y="11289"/>
                  <a:pt x="10424160" y="18288"/>
                </a:cubicBezTo>
                <a:cubicBezTo>
                  <a:pt x="10184680" y="20716"/>
                  <a:pt x="10034768" y="-9357"/>
                  <a:pt x="9729216" y="18288"/>
                </a:cubicBezTo>
                <a:cubicBezTo>
                  <a:pt x="9423664" y="45933"/>
                  <a:pt x="9309220" y="36372"/>
                  <a:pt x="8930030" y="18288"/>
                </a:cubicBezTo>
                <a:cubicBezTo>
                  <a:pt x="8550840" y="204"/>
                  <a:pt x="8513376" y="34707"/>
                  <a:pt x="8130845" y="18288"/>
                </a:cubicBezTo>
                <a:cubicBezTo>
                  <a:pt x="7748315" y="1869"/>
                  <a:pt x="7864674" y="19659"/>
                  <a:pt x="7644384" y="18288"/>
                </a:cubicBezTo>
                <a:cubicBezTo>
                  <a:pt x="7424094" y="16917"/>
                  <a:pt x="6947001" y="55680"/>
                  <a:pt x="6740957" y="18288"/>
                </a:cubicBezTo>
                <a:cubicBezTo>
                  <a:pt x="6534913" y="-19104"/>
                  <a:pt x="6313809" y="33391"/>
                  <a:pt x="6046013" y="18288"/>
                </a:cubicBezTo>
                <a:cubicBezTo>
                  <a:pt x="5778217" y="3185"/>
                  <a:pt x="5786775" y="1439"/>
                  <a:pt x="5663794" y="18288"/>
                </a:cubicBezTo>
                <a:cubicBezTo>
                  <a:pt x="5540813" y="35137"/>
                  <a:pt x="5204724" y="25434"/>
                  <a:pt x="4968850" y="18288"/>
                </a:cubicBezTo>
                <a:cubicBezTo>
                  <a:pt x="4732976" y="11142"/>
                  <a:pt x="4559928" y="34568"/>
                  <a:pt x="4378147" y="18288"/>
                </a:cubicBezTo>
                <a:cubicBezTo>
                  <a:pt x="4196366" y="2008"/>
                  <a:pt x="3992200" y="35409"/>
                  <a:pt x="3787445" y="18288"/>
                </a:cubicBezTo>
                <a:cubicBezTo>
                  <a:pt x="3582690" y="1167"/>
                  <a:pt x="3488876" y="-7583"/>
                  <a:pt x="3196742" y="18288"/>
                </a:cubicBezTo>
                <a:cubicBezTo>
                  <a:pt x="2904608" y="44159"/>
                  <a:pt x="2729828" y="45906"/>
                  <a:pt x="2606040" y="18288"/>
                </a:cubicBezTo>
                <a:cubicBezTo>
                  <a:pt x="2482252" y="-9330"/>
                  <a:pt x="2000672" y="-5498"/>
                  <a:pt x="1806854" y="18288"/>
                </a:cubicBezTo>
                <a:cubicBezTo>
                  <a:pt x="1613036" y="42074"/>
                  <a:pt x="1310933" y="-4240"/>
                  <a:pt x="1111910" y="18288"/>
                </a:cubicBezTo>
                <a:cubicBezTo>
                  <a:pt x="912887" y="40816"/>
                  <a:pt x="891560" y="1701"/>
                  <a:pt x="729691" y="18288"/>
                </a:cubicBezTo>
                <a:cubicBezTo>
                  <a:pt x="567822" y="34875"/>
                  <a:pt x="203025" y="34462"/>
                  <a:pt x="0" y="18288"/>
                </a:cubicBezTo>
                <a:cubicBezTo>
                  <a:pt x="-82" y="11708"/>
                  <a:pt x="-178" y="8956"/>
                  <a:pt x="0" y="0"/>
                </a:cubicBezTo>
                <a:close/>
              </a:path>
              <a:path w="10424160" h="18288" stroke="0" extrusionOk="0">
                <a:moveTo>
                  <a:pt x="0" y="0"/>
                </a:moveTo>
                <a:cubicBezTo>
                  <a:pt x="119910" y="17195"/>
                  <a:pt x="345032" y="1652"/>
                  <a:pt x="590702" y="0"/>
                </a:cubicBezTo>
                <a:cubicBezTo>
                  <a:pt x="836372" y="-1652"/>
                  <a:pt x="830717" y="-10944"/>
                  <a:pt x="972922" y="0"/>
                </a:cubicBezTo>
                <a:cubicBezTo>
                  <a:pt x="1115127" y="10944"/>
                  <a:pt x="1638708" y="17269"/>
                  <a:pt x="1876349" y="0"/>
                </a:cubicBezTo>
                <a:cubicBezTo>
                  <a:pt x="2113990" y="-17269"/>
                  <a:pt x="2263529" y="27642"/>
                  <a:pt x="2467051" y="0"/>
                </a:cubicBezTo>
                <a:cubicBezTo>
                  <a:pt x="2670573" y="-27642"/>
                  <a:pt x="2867743" y="-1552"/>
                  <a:pt x="3057754" y="0"/>
                </a:cubicBezTo>
                <a:cubicBezTo>
                  <a:pt x="3247765" y="1552"/>
                  <a:pt x="3729099" y="45169"/>
                  <a:pt x="3961181" y="0"/>
                </a:cubicBezTo>
                <a:cubicBezTo>
                  <a:pt x="4193263" y="-45169"/>
                  <a:pt x="4313735" y="4067"/>
                  <a:pt x="4447642" y="0"/>
                </a:cubicBezTo>
                <a:cubicBezTo>
                  <a:pt x="4581549" y="-4067"/>
                  <a:pt x="5123626" y="11867"/>
                  <a:pt x="5351069" y="0"/>
                </a:cubicBezTo>
                <a:cubicBezTo>
                  <a:pt x="5578512" y="-11867"/>
                  <a:pt x="6044105" y="-19983"/>
                  <a:pt x="6254496" y="0"/>
                </a:cubicBezTo>
                <a:cubicBezTo>
                  <a:pt x="6464887" y="19983"/>
                  <a:pt x="6664731" y="4232"/>
                  <a:pt x="6949440" y="0"/>
                </a:cubicBezTo>
                <a:cubicBezTo>
                  <a:pt x="7234149" y="-4232"/>
                  <a:pt x="7497205" y="28731"/>
                  <a:pt x="7852867" y="0"/>
                </a:cubicBezTo>
                <a:cubicBezTo>
                  <a:pt x="8208529" y="-28731"/>
                  <a:pt x="8287556" y="2616"/>
                  <a:pt x="8443570" y="0"/>
                </a:cubicBezTo>
                <a:cubicBezTo>
                  <a:pt x="8599584" y="-2616"/>
                  <a:pt x="8871283" y="-14113"/>
                  <a:pt x="9034272" y="0"/>
                </a:cubicBezTo>
                <a:cubicBezTo>
                  <a:pt x="9197261" y="14113"/>
                  <a:pt x="9604978" y="-35623"/>
                  <a:pt x="9833458" y="0"/>
                </a:cubicBezTo>
                <a:cubicBezTo>
                  <a:pt x="10061938" y="35623"/>
                  <a:pt x="10231944" y="-8194"/>
                  <a:pt x="10424160" y="0"/>
                </a:cubicBezTo>
                <a:cubicBezTo>
                  <a:pt x="10424285" y="4395"/>
                  <a:pt x="10424085" y="9776"/>
                  <a:pt x="10424160" y="18288"/>
                </a:cubicBezTo>
                <a:cubicBezTo>
                  <a:pt x="10058736" y="-5772"/>
                  <a:pt x="9942989" y="-18764"/>
                  <a:pt x="9624974" y="18288"/>
                </a:cubicBezTo>
                <a:cubicBezTo>
                  <a:pt x="9306959" y="55340"/>
                  <a:pt x="9229263" y="24995"/>
                  <a:pt x="8930030" y="18288"/>
                </a:cubicBezTo>
                <a:cubicBezTo>
                  <a:pt x="8630797" y="11581"/>
                  <a:pt x="8647263" y="10931"/>
                  <a:pt x="8547811" y="18288"/>
                </a:cubicBezTo>
                <a:cubicBezTo>
                  <a:pt x="8448359" y="25645"/>
                  <a:pt x="8173221" y="219"/>
                  <a:pt x="8061350" y="18288"/>
                </a:cubicBezTo>
                <a:cubicBezTo>
                  <a:pt x="7949479" y="36357"/>
                  <a:pt x="7437002" y="17516"/>
                  <a:pt x="7157923" y="18288"/>
                </a:cubicBezTo>
                <a:cubicBezTo>
                  <a:pt x="6878844" y="19060"/>
                  <a:pt x="6610241" y="8864"/>
                  <a:pt x="6462979" y="18288"/>
                </a:cubicBezTo>
                <a:cubicBezTo>
                  <a:pt x="6315717" y="27712"/>
                  <a:pt x="6124879" y="4989"/>
                  <a:pt x="5976518" y="18288"/>
                </a:cubicBezTo>
                <a:cubicBezTo>
                  <a:pt x="5828157" y="31587"/>
                  <a:pt x="5566880" y="7112"/>
                  <a:pt x="5281574" y="18288"/>
                </a:cubicBezTo>
                <a:cubicBezTo>
                  <a:pt x="4996268" y="29464"/>
                  <a:pt x="5085614" y="20493"/>
                  <a:pt x="4899355" y="18288"/>
                </a:cubicBezTo>
                <a:cubicBezTo>
                  <a:pt x="4713096" y="16083"/>
                  <a:pt x="4606138" y="34359"/>
                  <a:pt x="4517136" y="18288"/>
                </a:cubicBezTo>
                <a:cubicBezTo>
                  <a:pt x="4428134" y="2217"/>
                  <a:pt x="4125335" y="52414"/>
                  <a:pt x="3822192" y="18288"/>
                </a:cubicBezTo>
                <a:cubicBezTo>
                  <a:pt x="3519049" y="-15838"/>
                  <a:pt x="3453132" y="3859"/>
                  <a:pt x="3335731" y="18288"/>
                </a:cubicBezTo>
                <a:cubicBezTo>
                  <a:pt x="3218330" y="32717"/>
                  <a:pt x="2718749" y="-13936"/>
                  <a:pt x="2536546" y="18288"/>
                </a:cubicBezTo>
                <a:cubicBezTo>
                  <a:pt x="2354343" y="50512"/>
                  <a:pt x="2190669" y="3238"/>
                  <a:pt x="2050085" y="18288"/>
                </a:cubicBezTo>
                <a:cubicBezTo>
                  <a:pt x="1909501" y="33338"/>
                  <a:pt x="1520975" y="3062"/>
                  <a:pt x="1250899" y="18288"/>
                </a:cubicBezTo>
                <a:cubicBezTo>
                  <a:pt x="980823" y="33514"/>
                  <a:pt x="992936" y="28036"/>
                  <a:pt x="868680" y="18288"/>
                </a:cubicBezTo>
                <a:cubicBezTo>
                  <a:pt x="744424" y="8540"/>
                  <a:pt x="230364" y="33365"/>
                  <a:pt x="0" y="18288"/>
                </a:cubicBezTo>
                <a:cubicBezTo>
                  <a:pt x="-504" y="12101"/>
                  <a:pt x="-591" y="7719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5" name="Tijdelijke aanduiding voor inhoud 2">
            <a:extLst>
              <a:ext uri="{FF2B5EF4-FFF2-40B4-BE49-F238E27FC236}">
                <a16:creationId xmlns:a16="http://schemas.microsoft.com/office/drawing/2014/main" id="{E74745EF-9E59-2CF9-A67D-80DA95F51E9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2740353"/>
              </p:ext>
            </p:extLst>
          </p:nvPr>
        </p:nvGraphicFramePr>
        <p:xfrm>
          <a:off x="838200" y="2228087"/>
          <a:ext cx="10515600" cy="39488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21870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FFD48BC7-DC40-47DE-87EE-9F4B6ECB9A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Freeform: Shape 8">
            <a:extLst>
              <a:ext uri="{FF2B5EF4-FFF2-40B4-BE49-F238E27FC236}">
                <a16:creationId xmlns:a16="http://schemas.microsoft.com/office/drawing/2014/main" id="{E502BBC7-2C76-46F3-BC24-5985BC13DB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14425" y="0"/>
            <a:ext cx="9963150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139700" sx="102000" sy="102000" algn="ctr" rotWithShape="0">
              <a:schemeClr val="bg1">
                <a:lumMod val="85000"/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1" name="Freeform: Shape 10">
            <a:extLst>
              <a:ext uri="{FF2B5EF4-FFF2-40B4-BE49-F238E27FC236}">
                <a16:creationId xmlns:a16="http://schemas.microsoft.com/office/drawing/2014/main" id="{C7F28D52-2A5F-4D23-81AE-7CB8B591C7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1664" y="0"/>
            <a:ext cx="9948672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C37CD7D-A857-2CE6-148B-6B09F6F3A2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3" y="1999615"/>
            <a:ext cx="9144000" cy="2764028"/>
          </a:xfrm>
        </p:spPr>
        <p:txBody>
          <a:bodyPr anchor="ctr">
            <a:normAutofit/>
          </a:bodyPr>
          <a:lstStyle/>
          <a:p>
            <a:r>
              <a:rPr lang="nl-NL" sz="7200"/>
              <a:t>Vragen?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629484E-3792-4B3D-89AD-7C8A1ED0E0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0" y="5524786"/>
            <a:ext cx="4754880" cy="274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98034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E442304-DDBD-4F7B-8017-36BCC863F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8BF6750-720E-87C5-EF33-77269820E0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640823"/>
            <a:ext cx="3418659" cy="5583148"/>
          </a:xfrm>
        </p:spPr>
        <p:txBody>
          <a:bodyPr anchor="ctr">
            <a:normAutofit/>
          </a:bodyPr>
          <a:lstStyle/>
          <a:p>
            <a:r>
              <a:rPr lang="nl-NL" sz="5400"/>
              <a:t>Agenda</a:t>
            </a:r>
          </a:p>
        </p:txBody>
      </p:sp>
      <p:sp>
        <p:nvSpPr>
          <p:cNvPr id="11" name="sketch line">
            <a:extLst>
              <a:ext uri="{FF2B5EF4-FFF2-40B4-BE49-F238E27FC236}">
                <a16:creationId xmlns:a16="http://schemas.microsoft.com/office/drawing/2014/main" id="{5E107275-3853-46FD-A241-DE4355A426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627450" y="3462719"/>
            <a:ext cx="5410200" cy="18288"/>
          </a:xfrm>
          <a:custGeom>
            <a:avLst/>
            <a:gdLst>
              <a:gd name="connsiteX0" fmla="*/ 0 w 5410200"/>
              <a:gd name="connsiteY0" fmla="*/ 0 h 18288"/>
              <a:gd name="connsiteX1" fmla="*/ 568071 w 5410200"/>
              <a:gd name="connsiteY1" fmla="*/ 0 h 18288"/>
              <a:gd name="connsiteX2" fmla="*/ 1298448 w 5410200"/>
              <a:gd name="connsiteY2" fmla="*/ 0 h 18288"/>
              <a:gd name="connsiteX3" fmla="*/ 1920621 w 5410200"/>
              <a:gd name="connsiteY3" fmla="*/ 0 h 18288"/>
              <a:gd name="connsiteX4" fmla="*/ 2488692 w 5410200"/>
              <a:gd name="connsiteY4" fmla="*/ 0 h 18288"/>
              <a:gd name="connsiteX5" fmla="*/ 3219069 w 5410200"/>
              <a:gd name="connsiteY5" fmla="*/ 0 h 18288"/>
              <a:gd name="connsiteX6" fmla="*/ 3895344 w 5410200"/>
              <a:gd name="connsiteY6" fmla="*/ 0 h 18288"/>
              <a:gd name="connsiteX7" fmla="*/ 4571619 w 5410200"/>
              <a:gd name="connsiteY7" fmla="*/ 0 h 18288"/>
              <a:gd name="connsiteX8" fmla="*/ 5410200 w 5410200"/>
              <a:gd name="connsiteY8" fmla="*/ 0 h 18288"/>
              <a:gd name="connsiteX9" fmla="*/ 5410200 w 5410200"/>
              <a:gd name="connsiteY9" fmla="*/ 18288 h 18288"/>
              <a:gd name="connsiteX10" fmla="*/ 4842129 w 5410200"/>
              <a:gd name="connsiteY10" fmla="*/ 18288 h 18288"/>
              <a:gd name="connsiteX11" fmla="*/ 4328160 w 5410200"/>
              <a:gd name="connsiteY11" fmla="*/ 18288 h 18288"/>
              <a:gd name="connsiteX12" fmla="*/ 3597783 w 5410200"/>
              <a:gd name="connsiteY12" fmla="*/ 18288 h 18288"/>
              <a:gd name="connsiteX13" fmla="*/ 3029712 w 5410200"/>
              <a:gd name="connsiteY13" fmla="*/ 18288 h 18288"/>
              <a:gd name="connsiteX14" fmla="*/ 2299335 w 5410200"/>
              <a:gd name="connsiteY14" fmla="*/ 18288 h 18288"/>
              <a:gd name="connsiteX15" fmla="*/ 1514856 w 5410200"/>
              <a:gd name="connsiteY15" fmla="*/ 18288 h 18288"/>
              <a:gd name="connsiteX16" fmla="*/ 892683 w 5410200"/>
              <a:gd name="connsiteY16" fmla="*/ 18288 h 18288"/>
              <a:gd name="connsiteX17" fmla="*/ 0 w 5410200"/>
              <a:gd name="connsiteY17" fmla="*/ 18288 h 18288"/>
              <a:gd name="connsiteX18" fmla="*/ 0 w 5410200"/>
              <a:gd name="connsiteY1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ijdelijke aanduiding voor inhoud 2">
            <a:extLst>
              <a:ext uri="{FF2B5EF4-FFF2-40B4-BE49-F238E27FC236}">
                <a16:creationId xmlns:a16="http://schemas.microsoft.com/office/drawing/2014/main" id="{5EEBBCE8-3B64-261C-157A-82C17E104AC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1815532"/>
              </p:ext>
            </p:extLst>
          </p:nvPr>
        </p:nvGraphicFramePr>
        <p:xfrm>
          <a:off x="4648018" y="640822"/>
          <a:ext cx="6900512" cy="5536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9212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E442304-DDBD-4F7B-8017-36BCC863F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ED629C5-0112-F660-3C86-D2FF05E089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640823"/>
            <a:ext cx="3418659" cy="5583148"/>
          </a:xfrm>
        </p:spPr>
        <p:txBody>
          <a:bodyPr anchor="ctr">
            <a:normAutofit/>
          </a:bodyPr>
          <a:lstStyle/>
          <a:p>
            <a:br>
              <a:rPr lang="nl-NL" sz="3400" dirty="0"/>
            </a:br>
            <a:r>
              <a:rPr lang="nl-NL" sz="3400" dirty="0"/>
              <a:t>Inkoopproces</a:t>
            </a:r>
            <a:br>
              <a:rPr lang="nl-NL" sz="3400" dirty="0"/>
            </a:br>
            <a:endParaRPr lang="nl-NL" sz="3400" dirty="0"/>
          </a:p>
        </p:txBody>
      </p:sp>
      <p:sp>
        <p:nvSpPr>
          <p:cNvPr id="11" name="sketch line">
            <a:extLst>
              <a:ext uri="{FF2B5EF4-FFF2-40B4-BE49-F238E27FC236}">
                <a16:creationId xmlns:a16="http://schemas.microsoft.com/office/drawing/2014/main" id="{5E107275-3853-46FD-A241-DE4355A426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627450" y="3462719"/>
            <a:ext cx="5410200" cy="18288"/>
          </a:xfrm>
          <a:custGeom>
            <a:avLst/>
            <a:gdLst>
              <a:gd name="connsiteX0" fmla="*/ 0 w 5410200"/>
              <a:gd name="connsiteY0" fmla="*/ 0 h 18288"/>
              <a:gd name="connsiteX1" fmla="*/ 568071 w 5410200"/>
              <a:gd name="connsiteY1" fmla="*/ 0 h 18288"/>
              <a:gd name="connsiteX2" fmla="*/ 1298448 w 5410200"/>
              <a:gd name="connsiteY2" fmla="*/ 0 h 18288"/>
              <a:gd name="connsiteX3" fmla="*/ 1920621 w 5410200"/>
              <a:gd name="connsiteY3" fmla="*/ 0 h 18288"/>
              <a:gd name="connsiteX4" fmla="*/ 2488692 w 5410200"/>
              <a:gd name="connsiteY4" fmla="*/ 0 h 18288"/>
              <a:gd name="connsiteX5" fmla="*/ 3219069 w 5410200"/>
              <a:gd name="connsiteY5" fmla="*/ 0 h 18288"/>
              <a:gd name="connsiteX6" fmla="*/ 3895344 w 5410200"/>
              <a:gd name="connsiteY6" fmla="*/ 0 h 18288"/>
              <a:gd name="connsiteX7" fmla="*/ 4571619 w 5410200"/>
              <a:gd name="connsiteY7" fmla="*/ 0 h 18288"/>
              <a:gd name="connsiteX8" fmla="*/ 5410200 w 5410200"/>
              <a:gd name="connsiteY8" fmla="*/ 0 h 18288"/>
              <a:gd name="connsiteX9" fmla="*/ 5410200 w 5410200"/>
              <a:gd name="connsiteY9" fmla="*/ 18288 h 18288"/>
              <a:gd name="connsiteX10" fmla="*/ 4842129 w 5410200"/>
              <a:gd name="connsiteY10" fmla="*/ 18288 h 18288"/>
              <a:gd name="connsiteX11" fmla="*/ 4328160 w 5410200"/>
              <a:gd name="connsiteY11" fmla="*/ 18288 h 18288"/>
              <a:gd name="connsiteX12" fmla="*/ 3597783 w 5410200"/>
              <a:gd name="connsiteY12" fmla="*/ 18288 h 18288"/>
              <a:gd name="connsiteX13" fmla="*/ 3029712 w 5410200"/>
              <a:gd name="connsiteY13" fmla="*/ 18288 h 18288"/>
              <a:gd name="connsiteX14" fmla="*/ 2299335 w 5410200"/>
              <a:gd name="connsiteY14" fmla="*/ 18288 h 18288"/>
              <a:gd name="connsiteX15" fmla="*/ 1514856 w 5410200"/>
              <a:gd name="connsiteY15" fmla="*/ 18288 h 18288"/>
              <a:gd name="connsiteX16" fmla="*/ 892683 w 5410200"/>
              <a:gd name="connsiteY16" fmla="*/ 18288 h 18288"/>
              <a:gd name="connsiteX17" fmla="*/ 0 w 5410200"/>
              <a:gd name="connsiteY17" fmla="*/ 18288 h 18288"/>
              <a:gd name="connsiteX18" fmla="*/ 0 w 5410200"/>
              <a:gd name="connsiteY1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ijdelijke aanduiding voor inhoud 2">
            <a:extLst>
              <a:ext uri="{FF2B5EF4-FFF2-40B4-BE49-F238E27FC236}">
                <a16:creationId xmlns:a16="http://schemas.microsoft.com/office/drawing/2014/main" id="{5BC432D1-8AA5-BB83-41A7-AC6AB1DAECE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8003175"/>
              </p:ext>
            </p:extLst>
          </p:nvPr>
        </p:nvGraphicFramePr>
        <p:xfrm>
          <a:off x="4648018" y="640822"/>
          <a:ext cx="6900512" cy="5536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636582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DA7EAE3-AA07-D9A1-C3F7-9A714E155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D591C1A8-293C-4AC6-E298-CC42CC55CE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40276E1-5E4B-7F68-9E59-1F50C0F07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640823"/>
            <a:ext cx="3418659" cy="5583148"/>
          </a:xfrm>
        </p:spPr>
        <p:txBody>
          <a:bodyPr anchor="ctr">
            <a:normAutofit/>
          </a:bodyPr>
          <a:lstStyle/>
          <a:p>
            <a:br>
              <a:rPr lang="nl-NL" sz="3400"/>
            </a:br>
            <a:r>
              <a:rPr lang="nl-NL" sz="3400"/>
              <a:t>Marktconsultatie</a:t>
            </a:r>
            <a:br>
              <a:rPr lang="nl-NL" sz="3400"/>
            </a:br>
            <a:endParaRPr lang="nl-NL" sz="3400"/>
          </a:p>
        </p:txBody>
      </p:sp>
      <p:sp>
        <p:nvSpPr>
          <p:cNvPr id="11" name="sketch line">
            <a:extLst>
              <a:ext uri="{FF2B5EF4-FFF2-40B4-BE49-F238E27FC236}">
                <a16:creationId xmlns:a16="http://schemas.microsoft.com/office/drawing/2014/main" id="{146C58A1-DE72-6DC0-5886-538CC60886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627450" y="3462719"/>
            <a:ext cx="5410200" cy="18288"/>
          </a:xfrm>
          <a:custGeom>
            <a:avLst/>
            <a:gdLst>
              <a:gd name="connsiteX0" fmla="*/ 0 w 5410200"/>
              <a:gd name="connsiteY0" fmla="*/ 0 h 18288"/>
              <a:gd name="connsiteX1" fmla="*/ 568071 w 5410200"/>
              <a:gd name="connsiteY1" fmla="*/ 0 h 18288"/>
              <a:gd name="connsiteX2" fmla="*/ 1298448 w 5410200"/>
              <a:gd name="connsiteY2" fmla="*/ 0 h 18288"/>
              <a:gd name="connsiteX3" fmla="*/ 1920621 w 5410200"/>
              <a:gd name="connsiteY3" fmla="*/ 0 h 18288"/>
              <a:gd name="connsiteX4" fmla="*/ 2488692 w 5410200"/>
              <a:gd name="connsiteY4" fmla="*/ 0 h 18288"/>
              <a:gd name="connsiteX5" fmla="*/ 3219069 w 5410200"/>
              <a:gd name="connsiteY5" fmla="*/ 0 h 18288"/>
              <a:gd name="connsiteX6" fmla="*/ 3895344 w 5410200"/>
              <a:gd name="connsiteY6" fmla="*/ 0 h 18288"/>
              <a:gd name="connsiteX7" fmla="*/ 4571619 w 5410200"/>
              <a:gd name="connsiteY7" fmla="*/ 0 h 18288"/>
              <a:gd name="connsiteX8" fmla="*/ 5410200 w 5410200"/>
              <a:gd name="connsiteY8" fmla="*/ 0 h 18288"/>
              <a:gd name="connsiteX9" fmla="*/ 5410200 w 5410200"/>
              <a:gd name="connsiteY9" fmla="*/ 18288 h 18288"/>
              <a:gd name="connsiteX10" fmla="*/ 4842129 w 5410200"/>
              <a:gd name="connsiteY10" fmla="*/ 18288 h 18288"/>
              <a:gd name="connsiteX11" fmla="*/ 4328160 w 5410200"/>
              <a:gd name="connsiteY11" fmla="*/ 18288 h 18288"/>
              <a:gd name="connsiteX12" fmla="*/ 3597783 w 5410200"/>
              <a:gd name="connsiteY12" fmla="*/ 18288 h 18288"/>
              <a:gd name="connsiteX13" fmla="*/ 3029712 w 5410200"/>
              <a:gd name="connsiteY13" fmla="*/ 18288 h 18288"/>
              <a:gd name="connsiteX14" fmla="*/ 2299335 w 5410200"/>
              <a:gd name="connsiteY14" fmla="*/ 18288 h 18288"/>
              <a:gd name="connsiteX15" fmla="*/ 1514856 w 5410200"/>
              <a:gd name="connsiteY15" fmla="*/ 18288 h 18288"/>
              <a:gd name="connsiteX16" fmla="*/ 892683 w 5410200"/>
              <a:gd name="connsiteY16" fmla="*/ 18288 h 18288"/>
              <a:gd name="connsiteX17" fmla="*/ 0 w 5410200"/>
              <a:gd name="connsiteY17" fmla="*/ 18288 h 18288"/>
              <a:gd name="connsiteX18" fmla="*/ 0 w 5410200"/>
              <a:gd name="connsiteY1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ijdelijke aanduiding voor inhoud 2">
            <a:extLst>
              <a:ext uri="{FF2B5EF4-FFF2-40B4-BE49-F238E27FC236}">
                <a16:creationId xmlns:a16="http://schemas.microsoft.com/office/drawing/2014/main" id="{88F34DE9-419A-8D37-74FA-F857B3B77EFD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648018" y="640822"/>
          <a:ext cx="6900512" cy="5536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84752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E442304-DDBD-4F7B-8017-36BCC863F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B3ADC9C-2F3F-1A35-FFC7-729A541ACE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640823"/>
            <a:ext cx="3418659" cy="5583148"/>
          </a:xfrm>
        </p:spPr>
        <p:txBody>
          <a:bodyPr anchor="ctr">
            <a:normAutofit/>
          </a:bodyPr>
          <a:lstStyle/>
          <a:p>
            <a:r>
              <a:rPr lang="nl-NL" sz="4600"/>
              <a:t>Aanbesteding</a:t>
            </a:r>
          </a:p>
        </p:txBody>
      </p:sp>
      <p:sp>
        <p:nvSpPr>
          <p:cNvPr id="15" name="sketch line">
            <a:extLst>
              <a:ext uri="{FF2B5EF4-FFF2-40B4-BE49-F238E27FC236}">
                <a16:creationId xmlns:a16="http://schemas.microsoft.com/office/drawing/2014/main" id="{5E107275-3853-46FD-A241-DE4355A426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627450" y="3462719"/>
            <a:ext cx="5410200" cy="18288"/>
          </a:xfrm>
          <a:custGeom>
            <a:avLst/>
            <a:gdLst>
              <a:gd name="connsiteX0" fmla="*/ 0 w 5410200"/>
              <a:gd name="connsiteY0" fmla="*/ 0 h 18288"/>
              <a:gd name="connsiteX1" fmla="*/ 568071 w 5410200"/>
              <a:gd name="connsiteY1" fmla="*/ 0 h 18288"/>
              <a:gd name="connsiteX2" fmla="*/ 1298448 w 5410200"/>
              <a:gd name="connsiteY2" fmla="*/ 0 h 18288"/>
              <a:gd name="connsiteX3" fmla="*/ 1920621 w 5410200"/>
              <a:gd name="connsiteY3" fmla="*/ 0 h 18288"/>
              <a:gd name="connsiteX4" fmla="*/ 2488692 w 5410200"/>
              <a:gd name="connsiteY4" fmla="*/ 0 h 18288"/>
              <a:gd name="connsiteX5" fmla="*/ 3219069 w 5410200"/>
              <a:gd name="connsiteY5" fmla="*/ 0 h 18288"/>
              <a:gd name="connsiteX6" fmla="*/ 3895344 w 5410200"/>
              <a:gd name="connsiteY6" fmla="*/ 0 h 18288"/>
              <a:gd name="connsiteX7" fmla="*/ 4571619 w 5410200"/>
              <a:gd name="connsiteY7" fmla="*/ 0 h 18288"/>
              <a:gd name="connsiteX8" fmla="*/ 5410200 w 5410200"/>
              <a:gd name="connsiteY8" fmla="*/ 0 h 18288"/>
              <a:gd name="connsiteX9" fmla="*/ 5410200 w 5410200"/>
              <a:gd name="connsiteY9" fmla="*/ 18288 h 18288"/>
              <a:gd name="connsiteX10" fmla="*/ 4842129 w 5410200"/>
              <a:gd name="connsiteY10" fmla="*/ 18288 h 18288"/>
              <a:gd name="connsiteX11" fmla="*/ 4328160 w 5410200"/>
              <a:gd name="connsiteY11" fmla="*/ 18288 h 18288"/>
              <a:gd name="connsiteX12" fmla="*/ 3597783 w 5410200"/>
              <a:gd name="connsiteY12" fmla="*/ 18288 h 18288"/>
              <a:gd name="connsiteX13" fmla="*/ 3029712 w 5410200"/>
              <a:gd name="connsiteY13" fmla="*/ 18288 h 18288"/>
              <a:gd name="connsiteX14" fmla="*/ 2299335 w 5410200"/>
              <a:gd name="connsiteY14" fmla="*/ 18288 h 18288"/>
              <a:gd name="connsiteX15" fmla="*/ 1514856 w 5410200"/>
              <a:gd name="connsiteY15" fmla="*/ 18288 h 18288"/>
              <a:gd name="connsiteX16" fmla="*/ 892683 w 5410200"/>
              <a:gd name="connsiteY16" fmla="*/ 18288 h 18288"/>
              <a:gd name="connsiteX17" fmla="*/ 0 w 5410200"/>
              <a:gd name="connsiteY17" fmla="*/ 18288 h 18288"/>
              <a:gd name="connsiteX18" fmla="*/ 0 w 5410200"/>
              <a:gd name="connsiteY1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Tijdelijke aanduiding voor inhoud 7">
            <a:extLst>
              <a:ext uri="{FF2B5EF4-FFF2-40B4-BE49-F238E27FC236}">
                <a16:creationId xmlns:a16="http://schemas.microsoft.com/office/drawing/2014/main" id="{DBEFC40D-E778-7CA0-4CFB-EDC09993F3B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0712616"/>
              </p:ext>
            </p:extLst>
          </p:nvPr>
        </p:nvGraphicFramePr>
        <p:xfrm>
          <a:off x="4648018" y="1054958"/>
          <a:ext cx="6900512" cy="4707870"/>
        </p:xfrm>
        <a:graphic>
          <a:graphicData uri="http://schemas.openxmlformats.org/drawingml/2006/table">
            <a:tbl>
              <a:tblPr firstRow="1" firstCol="1" bandRow="1"/>
              <a:tblGrid>
                <a:gridCol w="3542199">
                  <a:extLst>
                    <a:ext uri="{9D8B030D-6E8A-4147-A177-3AD203B41FA5}">
                      <a16:colId xmlns:a16="http://schemas.microsoft.com/office/drawing/2014/main" val="2163766874"/>
                    </a:ext>
                  </a:extLst>
                </a:gridCol>
                <a:gridCol w="3358313">
                  <a:extLst>
                    <a:ext uri="{9D8B030D-6E8A-4147-A177-3AD203B41FA5}">
                      <a16:colId xmlns:a16="http://schemas.microsoft.com/office/drawing/2014/main" val="2124341248"/>
                    </a:ext>
                  </a:extLst>
                </a:gridCol>
              </a:tblGrid>
              <a:tr h="676633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l-NL" sz="1700" b="1" kern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ACTIVITEIT </a:t>
                      </a:r>
                      <a:r>
                        <a:rPr lang="nl-NL" sz="1700" kern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 </a:t>
                      </a:r>
                    </a:p>
                    <a:p>
                      <a:pPr algn="just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nl-NL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729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l-NL" sz="1700" b="1" kern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Datum</a:t>
                      </a:r>
                      <a:endParaRPr lang="nl-NL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72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6179407"/>
                  </a:ext>
                </a:extLst>
              </a:tr>
              <a:tr h="676633"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l-NL" sz="1700" kern="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Marktverkenning </a:t>
                      </a:r>
                    </a:p>
                    <a:p>
                      <a:pPr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nl-NL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l-NL" sz="1700" kern="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 Februari - Maart</a:t>
                      </a:r>
                      <a:endParaRPr lang="nl-NL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6179855"/>
                  </a:ext>
                </a:extLst>
              </a:tr>
              <a:tr h="948916"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l-NL" sz="1700" kern="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Publiceren van aanbesteding op TenderNed </a:t>
                      </a:r>
                    </a:p>
                    <a:p>
                      <a:pPr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nl-NL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l-NL" sz="1700" kern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 Woensdag 22 mei 2024 </a:t>
                      </a:r>
                      <a:endParaRPr lang="nl-NL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0887322"/>
                  </a:ext>
                </a:extLst>
              </a:tr>
              <a:tr h="1054940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l-NL" sz="1700" kern="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Sluitingsdatum</a:t>
                      </a:r>
                    </a:p>
                    <a:p>
                      <a:pPr algn="just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l-NL" sz="1700" kern="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(indienen inschrijvingen)</a:t>
                      </a:r>
                    </a:p>
                    <a:p>
                      <a:pPr algn="just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nl-NL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l-NL" sz="1700" kern="0" dirty="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 Maandag 9 september 2024 </a:t>
                      </a:r>
                      <a:endParaRPr lang="nl-NL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6278207"/>
                  </a:ext>
                </a:extLst>
              </a:tr>
              <a:tr h="676633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l-NL" sz="1700" kern="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Ingangsdatum Overeenkomst </a:t>
                      </a:r>
                    </a:p>
                    <a:p>
                      <a:pPr algn="just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nl-NL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l-NL" sz="1700" kern="0" dirty="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 1 januari 2025 </a:t>
                      </a:r>
                      <a:endParaRPr lang="nl-NL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0790296"/>
                  </a:ext>
                </a:extLst>
              </a:tr>
              <a:tr h="674115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l-NL" sz="1700" kern="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Looptijd overeenkomst</a:t>
                      </a:r>
                      <a:endParaRPr lang="nl-NL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l-NL" sz="1700" kern="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 </a:t>
                      </a:r>
                      <a:endParaRPr lang="nl-NL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l-NL" sz="1700" kern="0" dirty="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 7 jaar</a:t>
                      </a:r>
                    </a:p>
                    <a:p>
                      <a:pPr algn="just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l-NL" sz="1700" kern="0" dirty="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 (4 + verlengoptie van 3)</a:t>
                      </a:r>
                      <a:endParaRPr lang="nl-NL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58227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67490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E442304-DDBD-4F7B-8017-36BCC863F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4489D48-CF80-BF02-112F-DFB56272CB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640823"/>
            <a:ext cx="3418659" cy="5583148"/>
          </a:xfrm>
        </p:spPr>
        <p:txBody>
          <a:bodyPr anchor="ctr">
            <a:normAutofit/>
          </a:bodyPr>
          <a:lstStyle/>
          <a:p>
            <a:br>
              <a:rPr lang="nl-NL" sz="5400"/>
            </a:br>
            <a:br>
              <a:rPr lang="nl-NL" sz="5400"/>
            </a:br>
            <a:r>
              <a:rPr lang="nl-NL" sz="5400"/>
              <a:t>Huidige situatie</a:t>
            </a:r>
            <a:br>
              <a:rPr lang="nl-NL" sz="5400"/>
            </a:br>
            <a:br>
              <a:rPr lang="nl-NL" sz="5400"/>
            </a:br>
            <a:endParaRPr lang="nl-NL" sz="5400"/>
          </a:p>
        </p:txBody>
      </p:sp>
      <p:sp>
        <p:nvSpPr>
          <p:cNvPr id="11" name="sketch line">
            <a:extLst>
              <a:ext uri="{FF2B5EF4-FFF2-40B4-BE49-F238E27FC236}">
                <a16:creationId xmlns:a16="http://schemas.microsoft.com/office/drawing/2014/main" id="{5E107275-3853-46FD-A241-DE4355A426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627450" y="3462719"/>
            <a:ext cx="5410200" cy="18288"/>
          </a:xfrm>
          <a:custGeom>
            <a:avLst/>
            <a:gdLst>
              <a:gd name="connsiteX0" fmla="*/ 0 w 5410200"/>
              <a:gd name="connsiteY0" fmla="*/ 0 h 18288"/>
              <a:gd name="connsiteX1" fmla="*/ 568071 w 5410200"/>
              <a:gd name="connsiteY1" fmla="*/ 0 h 18288"/>
              <a:gd name="connsiteX2" fmla="*/ 1298448 w 5410200"/>
              <a:gd name="connsiteY2" fmla="*/ 0 h 18288"/>
              <a:gd name="connsiteX3" fmla="*/ 1920621 w 5410200"/>
              <a:gd name="connsiteY3" fmla="*/ 0 h 18288"/>
              <a:gd name="connsiteX4" fmla="*/ 2488692 w 5410200"/>
              <a:gd name="connsiteY4" fmla="*/ 0 h 18288"/>
              <a:gd name="connsiteX5" fmla="*/ 3219069 w 5410200"/>
              <a:gd name="connsiteY5" fmla="*/ 0 h 18288"/>
              <a:gd name="connsiteX6" fmla="*/ 3895344 w 5410200"/>
              <a:gd name="connsiteY6" fmla="*/ 0 h 18288"/>
              <a:gd name="connsiteX7" fmla="*/ 4571619 w 5410200"/>
              <a:gd name="connsiteY7" fmla="*/ 0 h 18288"/>
              <a:gd name="connsiteX8" fmla="*/ 5410200 w 5410200"/>
              <a:gd name="connsiteY8" fmla="*/ 0 h 18288"/>
              <a:gd name="connsiteX9" fmla="*/ 5410200 w 5410200"/>
              <a:gd name="connsiteY9" fmla="*/ 18288 h 18288"/>
              <a:gd name="connsiteX10" fmla="*/ 4842129 w 5410200"/>
              <a:gd name="connsiteY10" fmla="*/ 18288 h 18288"/>
              <a:gd name="connsiteX11" fmla="*/ 4328160 w 5410200"/>
              <a:gd name="connsiteY11" fmla="*/ 18288 h 18288"/>
              <a:gd name="connsiteX12" fmla="*/ 3597783 w 5410200"/>
              <a:gd name="connsiteY12" fmla="*/ 18288 h 18288"/>
              <a:gd name="connsiteX13" fmla="*/ 3029712 w 5410200"/>
              <a:gd name="connsiteY13" fmla="*/ 18288 h 18288"/>
              <a:gd name="connsiteX14" fmla="*/ 2299335 w 5410200"/>
              <a:gd name="connsiteY14" fmla="*/ 18288 h 18288"/>
              <a:gd name="connsiteX15" fmla="*/ 1514856 w 5410200"/>
              <a:gd name="connsiteY15" fmla="*/ 18288 h 18288"/>
              <a:gd name="connsiteX16" fmla="*/ 892683 w 5410200"/>
              <a:gd name="connsiteY16" fmla="*/ 18288 h 18288"/>
              <a:gd name="connsiteX17" fmla="*/ 0 w 5410200"/>
              <a:gd name="connsiteY17" fmla="*/ 18288 h 18288"/>
              <a:gd name="connsiteX18" fmla="*/ 0 w 5410200"/>
              <a:gd name="connsiteY1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ijdelijke aanduiding voor inhoud 2">
            <a:extLst>
              <a:ext uri="{FF2B5EF4-FFF2-40B4-BE49-F238E27FC236}">
                <a16:creationId xmlns:a16="http://schemas.microsoft.com/office/drawing/2014/main" id="{9369DFC0-6E47-75EA-7373-654A4E4D2F9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33561465"/>
              </p:ext>
            </p:extLst>
          </p:nvPr>
        </p:nvGraphicFramePr>
        <p:xfrm>
          <a:off x="4648018" y="640822"/>
          <a:ext cx="6900512" cy="5536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780608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77A147A-9ED8-46B4-8660-1B3C2AA880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19A3F37-B8B0-3356-8877-5572E7649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548640"/>
            <a:ext cx="3600860" cy="5431536"/>
          </a:xfrm>
        </p:spPr>
        <p:txBody>
          <a:bodyPr>
            <a:normAutofit/>
          </a:bodyPr>
          <a:lstStyle/>
          <a:p>
            <a:r>
              <a:rPr lang="nl-NL" sz="5400"/>
              <a:t>Vervolg huidige situatie</a:t>
            </a:r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5D6C15A0-C087-4593-8414-2B4EC1CDC3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543983" y="3258715"/>
            <a:ext cx="4480560" cy="18288"/>
          </a:xfrm>
          <a:custGeom>
            <a:avLst/>
            <a:gdLst>
              <a:gd name="connsiteX0" fmla="*/ 0 w 4480560"/>
              <a:gd name="connsiteY0" fmla="*/ 0 h 18288"/>
              <a:gd name="connsiteX1" fmla="*/ 595274 w 4480560"/>
              <a:gd name="connsiteY1" fmla="*/ 0 h 18288"/>
              <a:gd name="connsiteX2" fmla="*/ 1100938 w 4480560"/>
              <a:gd name="connsiteY2" fmla="*/ 0 h 18288"/>
              <a:gd name="connsiteX3" fmla="*/ 1651406 w 4480560"/>
              <a:gd name="connsiteY3" fmla="*/ 0 h 18288"/>
              <a:gd name="connsiteX4" fmla="*/ 2336292 w 4480560"/>
              <a:gd name="connsiteY4" fmla="*/ 0 h 18288"/>
              <a:gd name="connsiteX5" fmla="*/ 2931566 w 4480560"/>
              <a:gd name="connsiteY5" fmla="*/ 0 h 18288"/>
              <a:gd name="connsiteX6" fmla="*/ 3482035 w 4480560"/>
              <a:gd name="connsiteY6" fmla="*/ 0 h 18288"/>
              <a:gd name="connsiteX7" fmla="*/ 4480560 w 4480560"/>
              <a:gd name="connsiteY7" fmla="*/ 0 h 18288"/>
              <a:gd name="connsiteX8" fmla="*/ 4480560 w 4480560"/>
              <a:gd name="connsiteY8" fmla="*/ 18288 h 18288"/>
              <a:gd name="connsiteX9" fmla="*/ 3840480 w 4480560"/>
              <a:gd name="connsiteY9" fmla="*/ 18288 h 18288"/>
              <a:gd name="connsiteX10" fmla="*/ 3290011 w 4480560"/>
              <a:gd name="connsiteY10" fmla="*/ 18288 h 18288"/>
              <a:gd name="connsiteX11" fmla="*/ 2560320 w 4480560"/>
              <a:gd name="connsiteY11" fmla="*/ 18288 h 18288"/>
              <a:gd name="connsiteX12" fmla="*/ 1965046 w 4480560"/>
              <a:gd name="connsiteY12" fmla="*/ 18288 h 18288"/>
              <a:gd name="connsiteX13" fmla="*/ 1459382 w 4480560"/>
              <a:gd name="connsiteY13" fmla="*/ 18288 h 18288"/>
              <a:gd name="connsiteX14" fmla="*/ 774497 w 4480560"/>
              <a:gd name="connsiteY14" fmla="*/ 18288 h 18288"/>
              <a:gd name="connsiteX15" fmla="*/ 0 w 4480560"/>
              <a:gd name="connsiteY15" fmla="*/ 18288 h 18288"/>
              <a:gd name="connsiteX16" fmla="*/ 0 w 448056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18288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80958" y="7429"/>
                  <a:pt x="4480540" y="10822"/>
                  <a:pt x="4480560" y="18288"/>
                </a:cubicBezTo>
                <a:cubicBezTo>
                  <a:pt x="4314132" y="14924"/>
                  <a:pt x="4028383" y="36632"/>
                  <a:pt x="3840480" y="18288"/>
                </a:cubicBezTo>
                <a:cubicBezTo>
                  <a:pt x="3652577" y="-56"/>
                  <a:pt x="3547615" y="2848"/>
                  <a:pt x="3290011" y="18288"/>
                </a:cubicBezTo>
                <a:cubicBezTo>
                  <a:pt x="3032407" y="33728"/>
                  <a:pt x="2830268" y="8719"/>
                  <a:pt x="2560320" y="18288"/>
                </a:cubicBezTo>
                <a:cubicBezTo>
                  <a:pt x="2290372" y="27857"/>
                  <a:pt x="2147422" y="6728"/>
                  <a:pt x="1965046" y="18288"/>
                </a:cubicBezTo>
                <a:cubicBezTo>
                  <a:pt x="1782670" y="29848"/>
                  <a:pt x="1689791" y="40680"/>
                  <a:pt x="1459382" y="18288"/>
                </a:cubicBezTo>
                <a:cubicBezTo>
                  <a:pt x="1228973" y="-4104"/>
                  <a:pt x="915486" y="36501"/>
                  <a:pt x="774497" y="18288"/>
                </a:cubicBezTo>
                <a:cubicBezTo>
                  <a:pt x="633508" y="75"/>
                  <a:pt x="361442" y="-11107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480560" h="18288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79674" y="5429"/>
                  <a:pt x="4481381" y="14046"/>
                  <a:pt x="4480560" y="18288"/>
                </a:cubicBezTo>
                <a:cubicBezTo>
                  <a:pt x="4279652" y="-6850"/>
                  <a:pt x="4200762" y="41566"/>
                  <a:pt x="3930091" y="18288"/>
                </a:cubicBezTo>
                <a:cubicBezTo>
                  <a:pt x="3659420" y="-4990"/>
                  <a:pt x="3456052" y="22294"/>
                  <a:pt x="3290011" y="18288"/>
                </a:cubicBezTo>
                <a:cubicBezTo>
                  <a:pt x="3123970" y="14282"/>
                  <a:pt x="2882392" y="32818"/>
                  <a:pt x="2649931" y="18288"/>
                </a:cubicBezTo>
                <a:cubicBezTo>
                  <a:pt x="2417470" y="3758"/>
                  <a:pt x="2238426" y="7337"/>
                  <a:pt x="2054657" y="18288"/>
                </a:cubicBezTo>
                <a:cubicBezTo>
                  <a:pt x="1870888" y="29239"/>
                  <a:pt x="1566368" y="45040"/>
                  <a:pt x="1324966" y="18288"/>
                </a:cubicBezTo>
                <a:cubicBezTo>
                  <a:pt x="1083564" y="-8464"/>
                  <a:pt x="787410" y="10946"/>
                  <a:pt x="595274" y="18288"/>
                </a:cubicBezTo>
                <a:cubicBezTo>
                  <a:pt x="403138" y="25630"/>
                  <a:pt x="169622" y="10499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AC5321F-34F3-FA65-D14D-9B2E0E8F79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6418" y="552091"/>
            <a:ext cx="6224335" cy="5431536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nl-NL" sz="2200"/>
              <a:t>De vervolghulp is in de drie regio’s verschillend georganiseerd:</a:t>
            </a:r>
          </a:p>
          <a:p>
            <a:pPr marL="0" indent="0">
              <a:buNone/>
            </a:pPr>
            <a:endParaRPr lang="nl-NL" sz="2200"/>
          </a:p>
          <a:p>
            <a:r>
              <a:rPr lang="nl-NL" sz="2200"/>
              <a:t>Binnen Haarlemmermeer is vervolghulp belegd bij meerdere zorgaanbieders; zie beschikbaarheidswijzer, www.beschikbaarheidswijzer.nl </a:t>
            </a:r>
          </a:p>
          <a:p>
            <a:endParaRPr lang="nl-NL" sz="2200"/>
          </a:p>
          <a:p>
            <a:r>
              <a:rPr lang="nl-NL" sz="2200"/>
              <a:t>Binnen Zuid-Kennemerland en IJmond wordt vervolghulp bij gecontracteerde consortia in perceel 1</a:t>
            </a:r>
          </a:p>
          <a:p>
            <a:endParaRPr lang="nl-NL" sz="2200"/>
          </a:p>
        </p:txBody>
      </p:sp>
    </p:spTree>
    <p:extLst>
      <p:ext uri="{BB962C8B-B14F-4D97-AF65-F5344CB8AC3E}">
        <p14:creationId xmlns:p14="http://schemas.microsoft.com/office/powerpoint/2010/main" val="23443275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77A147A-9ED8-46B4-8660-1B3C2AA880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ABE8AB7-90EA-10AA-E4A7-CB62C1F244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548640"/>
            <a:ext cx="3600860" cy="5431536"/>
          </a:xfrm>
        </p:spPr>
        <p:txBody>
          <a:bodyPr>
            <a:normAutofit/>
          </a:bodyPr>
          <a:lstStyle/>
          <a:p>
            <a:br>
              <a:rPr lang="nl-NL" sz="3000"/>
            </a:br>
            <a:r>
              <a:rPr lang="nl-NL" sz="3000"/>
              <a:t>Omvang crisisbeoordelingen:</a:t>
            </a:r>
            <a:br>
              <a:rPr lang="nl-NL" sz="3000"/>
            </a:br>
            <a:endParaRPr lang="nl-NL" sz="3000"/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5D6C15A0-C087-4593-8414-2B4EC1CDC3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543983" y="3258715"/>
            <a:ext cx="4480560" cy="18288"/>
          </a:xfrm>
          <a:custGeom>
            <a:avLst/>
            <a:gdLst>
              <a:gd name="connsiteX0" fmla="*/ 0 w 4480560"/>
              <a:gd name="connsiteY0" fmla="*/ 0 h 18288"/>
              <a:gd name="connsiteX1" fmla="*/ 595274 w 4480560"/>
              <a:gd name="connsiteY1" fmla="*/ 0 h 18288"/>
              <a:gd name="connsiteX2" fmla="*/ 1100938 w 4480560"/>
              <a:gd name="connsiteY2" fmla="*/ 0 h 18288"/>
              <a:gd name="connsiteX3" fmla="*/ 1651406 w 4480560"/>
              <a:gd name="connsiteY3" fmla="*/ 0 h 18288"/>
              <a:gd name="connsiteX4" fmla="*/ 2336292 w 4480560"/>
              <a:gd name="connsiteY4" fmla="*/ 0 h 18288"/>
              <a:gd name="connsiteX5" fmla="*/ 2931566 w 4480560"/>
              <a:gd name="connsiteY5" fmla="*/ 0 h 18288"/>
              <a:gd name="connsiteX6" fmla="*/ 3482035 w 4480560"/>
              <a:gd name="connsiteY6" fmla="*/ 0 h 18288"/>
              <a:gd name="connsiteX7" fmla="*/ 4480560 w 4480560"/>
              <a:gd name="connsiteY7" fmla="*/ 0 h 18288"/>
              <a:gd name="connsiteX8" fmla="*/ 4480560 w 4480560"/>
              <a:gd name="connsiteY8" fmla="*/ 18288 h 18288"/>
              <a:gd name="connsiteX9" fmla="*/ 3840480 w 4480560"/>
              <a:gd name="connsiteY9" fmla="*/ 18288 h 18288"/>
              <a:gd name="connsiteX10" fmla="*/ 3290011 w 4480560"/>
              <a:gd name="connsiteY10" fmla="*/ 18288 h 18288"/>
              <a:gd name="connsiteX11" fmla="*/ 2560320 w 4480560"/>
              <a:gd name="connsiteY11" fmla="*/ 18288 h 18288"/>
              <a:gd name="connsiteX12" fmla="*/ 1965046 w 4480560"/>
              <a:gd name="connsiteY12" fmla="*/ 18288 h 18288"/>
              <a:gd name="connsiteX13" fmla="*/ 1459382 w 4480560"/>
              <a:gd name="connsiteY13" fmla="*/ 18288 h 18288"/>
              <a:gd name="connsiteX14" fmla="*/ 774497 w 4480560"/>
              <a:gd name="connsiteY14" fmla="*/ 18288 h 18288"/>
              <a:gd name="connsiteX15" fmla="*/ 0 w 4480560"/>
              <a:gd name="connsiteY15" fmla="*/ 18288 h 18288"/>
              <a:gd name="connsiteX16" fmla="*/ 0 w 448056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18288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80958" y="7429"/>
                  <a:pt x="4480540" y="10822"/>
                  <a:pt x="4480560" y="18288"/>
                </a:cubicBezTo>
                <a:cubicBezTo>
                  <a:pt x="4314132" y="14924"/>
                  <a:pt x="4028383" y="36632"/>
                  <a:pt x="3840480" y="18288"/>
                </a:cubicBezTo>
                <a:cubicBezTo>
                  <a:pt x="3652577" y="-56"/>
                  <a:pt x="3547615" y="2848"/>
                  <a:pt x="3290011" y="18288"/>
                </a:cubicBezTo>
                <a:cubicBezTo>
                  <a:pt x="3032407" y="33728"/>
                  <a:pt x="2830268" y="8719"/>
                  <a:pt x="2560320" y="18288"/>
                </a:cubicBezTo>
                <a:cubicBezTo>
                  <a:pt x="2290372" y="27857"/>
                  <a:pt x="2147422" y="6728"/>
                  <a:pt x="1965046" y="18288"/>
                </a:cubicBezTo>
                <a:cubicBezTo>
                  <a:pt x="1782670" y="29848"/>
                  <a:pt x="1689791" y="40680"/>
                  <a:pt x="1459382" y="18288"/>
                </a:cubicBezTo>
                <a:cubicBezTo>
                  <a:pt x="1228973" y="-4104"/>
                  <a:pt x="915486" y="36501"/>
                  <a:pt x="774497" y="18288"/>
                </a:cubicBezTo>
                <a:cubicBezTo>
                  <a:pt x="633508" y="75"/>
                  <a:pt x="361442" y="-11107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480560" h="18288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79674" y="5429"/>
                  <a:pt x="4481381" y="14046"/>
                  <a:pt x="4480560" y="18288"/>
                </a:cubicBezTo>
                <a:cubicBezTo>
                  <a:pt x="4279652" y="-6850"/>
                  <a:pt x="4200762" y="41566"/>
                  <a:pt x="3930091" y="18288"/>
                </a:cubicBezTo>
                <a:cubicBezTo>
                  <a:pt x="3659420" y="-4990"/>
                  <a:pt x="3456052" y="22294"/>
                  <a:pt x="3290011" y="18288"/>
                </a:cubicBezTo>
                <a:cubicBezTo>
                  <a:pt x="3123970" y="14282"/>
                  <a:pt x="2882392" y="32818"/>
                  <a:pt x="2649931" y="18288"/>
                </a:cubicBezTo>
                <a:cubicBezTo>
                  <a:pt x="2417470" y="3758"/>
                  <a:pt x="2238426" y="7337"/>
                  <a:pt x="2054657" y="18288"/>
                </a:cubicBezTo>
                <a:cubicBezTo>
                  <a:pt x="1870888" y="29239"/>
                  <a:pt x="1566368" y="45040"/>
                  <a:pt x="1324966" y="18288"/>
                </a:cubicBezTo>
                <a:cubicBezTo>
                  <a:pt x="1083564" y="-8464"/>
                  <a:pt x="787410" y="10946"/>
                  <a:pt x="595274" y="18288"/>
                </a:cubicBezTo>
                <a:cubicBezTo>
                  <a:pt x="403138" y="25630"/>
                  <a:pt x="169622" y="10499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A257F70-631A-5D9F-90F4-8BF8C6DF5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6418" y="552091"/>
            <a:ext cx="6224335" cy="5431536"/>
          </a:xfrm>
        </p:spPr>
        <p:txBody>
          <a:bodyPr anchor="ctr">
            <a:normAutofit/>
          </a:bodyPr>
          <a:lstStyle/>
          <a:p>
            <a:r>
              <a:rPr lang="nl-NL" sz="2200"/>
              <a:t>Zuid-Kennemerland gemiddeld 25 crisisbeoordelingen buiten kantoortijd en gemiddeld 63 binnen kantoortijd per jaar </a:t>
            </a:r>
          </a:p>
          <a:p>
            <a:r>
              <a:rPr lang="nl-NL" sz="2200"/>
              <a:t>IJmond gemiddeld 31 crisis beoordelingen per jaar</a:t>
            </a:r>
          </a:p>
          <a:p>
            <a:r>
              <a:rPr lang="nl-NL" sz="2200"/>
              <a:t>Haarlemmermeer gemiddeld 20 crisisbeoordelingen per jaar</a:t>
            </a:r>
          </a:p>
          <a:p>
            <a:pPr marL="0" indent="0">
              <a:buNone/>
            </a:pPr>
            <a:endParaRPr lang="nl-NL" sz="2200"/>
          </a:p>
          <a:p>
            <a:pPr marL="354013" indent="0">
              <a:buNone/>
            </a:pPr>
            <a:r>
              <a:rPr lang="nl-NL" sz="2200"/>
              <a:t>PS: Bij IJmond en Haarlemmermeer is geen inzicht of dit binnen of buiten kantoortijd heeft plaatsgevonden </a:t>
            </a:r>
          </a:p>
          <a:p>
            <a:endParaRPr lang="nl-NL" sz="2200"/>
          </a:p>
        </p:txBody>
      </p:sp>
    </p:spTree>
    <p:extLst>
      <p:ext uri="{BB962C8B-B14F-4D97-AF65-F5344CB8AC3E}">
        <p14:creationId xmlns:p14="http://schemas.microsoft.com/office/powerpoint/2010/main" val="36293166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C2375AE-AAB5-4DA0-4B29-3566D55C3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nl-NL" sz="5400"/>
              <a:t>Gewenste situatie (na inkoop)</a:t>
            </a:r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751D00C-745A-D09F-BBCF-DBDCFAEB08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2400" b="1" dirty="0"/>
              <a:t>	één overeenkomst voor </a:t>
            </a:r>
            <a:r>
              <a:rPr lang="nl-NL" sz="2400" b="1" u="sng" dirty="0"/>
              <a:t>één Crisisdienst JGGZ </a:t>
            </a:r>
            <a:r>
              <a:rPr lang="nl-NL" sz="2400" b="1" dirty="0"/>
              <a:t>voor 3 zorgregio’s die:</a:t>
            </a:r>
          </a:p>
          <a:p>
            <a:pPr marL="0" indent="0">
              <a:buNone/>
            </a:pPr>
            <a:endParaRPr lang="nl-NL" sz="2200" dirty="0"/>
          </a:p>
          <a:p>
            <a:pPr marL="1166813" indent="-541338"/>
            <a:r>
              <a:rPr lang="nl-NL" sz="2200" dirty="0"/>
              <a:t>Vierentwintig uur p/d zeven dagen p/w beschikbaar is;</a:t>
            </a:r>
          </a:p>
          <a:p>
            <a:pPr marL="1166813" indent="-541338"/>
            <a:r>
              <a:rPr lang="nl-NL" sz="2200" dirty="0"/>
              <a:t>Beoordeling jeugdigen bij crisis + eerste interventie gedurende maximaal 72 uur;</a:t>
            </a:r>
          </a:p>
          <a:p>
            <a:pPr marL="1166813" indent="-541338"/>
            <a:r>
              <a:rPr lang="nl-NL" sz="2200" dirty="0"/>
              <a:t>Inclusief coördineren doorverwijzing van de jeugdigen de reguliere jeugdhulp reeds door gemeenten gecontracteerde zorgaanbieders.</a:t>
            </a:r>
          </a:p>
          <a:p>
            <a:endParaRPr lang="nl-NL" sz="2200" dirty="0"/>
          </a:p>
        </p:txBody>
      </p:sp>
    </p:spTree>
    <p:extLst>
      <p:ext uri="{BB962C8B-B14F-4D97-AF65-F5344CB8AC3E}">
        <p14:creationId xmlns:p14="http://schemas.microsoft.com/office/powerpoint/2010/main" val="1323960924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9664D59A4855D4B95FFB7F73F5D98C2" ma:contentTypeVersion="8" ma:contentTypeDescription="Een nieuw document maken." ma:contentTypeScope="" ma:versionID="822ae722ec72b804b39b8bc540aa9f50">
  <xsd:schema xmlns:xsd="http://www.w3.org/2001/XMLSchema" xmlns:xs="http://www.w3.org/2001/XMLSchema" xmlns:p="http://schemas.microsoft.com/office/2006/metadata/properties" xmlns:ns3="ddb7d40d-fedb-4a8e-8fbb-28000dc8cc52" xmlns:ns4="5b2be1c9-f78f-47dc-a910-16ca6e6f8290" targetNamespace="http://schemas.microsoft.com/office/2006/metadata/properties" ma:root="true" ma:fieldsID="0437d97227ad1b5e5004875e80ead67b" ns3:_="" ns4:_="">
    <xsd:import namespace="ddb7d40d-fedb-4a8e-8fbb-28000dc8cc52"/>
    <xsd:import namespace="5b2be1c9-f78f-47dc-a910-16ca6e6f8290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bjectDetectorVersions" minOccurs="0"/>
                <xsd:element ref="ns3:_activity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b7d40d-fedb-4a8e-8fbb-28000dc8cc5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4" nillable="true" ma:displayName="_activity" ma:hidden="true" ma:internalName="_activity">
      <xsd:simpleType>
        <xsd:restriction base="dms:Note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b2be1c9-f78f-47dc-a910-16ca6e6f829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Hint-hash delen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ddb7d40d-fedb-4a8e-8fbb-28000dc8cc52" xsi:nil="true"/>
  </documentManagement>
</p:properties>
</file>

<file path=customXml/itemProps1.xml><?xml version="1.0" encoding="utf-8"?>
<ds:datastoreItem xmlns:ds="http://schemas.openxmlformats.org/officeDocument/2006/customXml" ds:itemID="{018FFD23-F2B1-4F69-A8CC-EBEC9B9A34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db7d40d-fedb-4a8e-8fbb-28000dc8cc52"/>
    <ds:schemaRef ds:uri="5b2be1c9-f78f-47dc-a910-16ca6e6f829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55C3C0E-9B5A-4F1D-A1C9-06458954BAC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9690968-291A-4158-ADA1-6B852D1C5E9E}">
  <ds:schemaRefs>
    <ds:schemaRef ds:uri="5b2be1c9-f78f-47dc-a910-16ca6e6f8290"/>
    <ds:schemaRef ds:uri="http://purl.org/dc/dcmitype/"/>
    <ds:schemaRef ds:uri="http://purl.org/dc/terms/"/>
    <ds:schemaRef ds:uri="ddb7d40d-fedb-4a8e-8fbb-28000dc8cc52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326</Words>
  <Application>Microsoft Office PowerPoint</Application>
  <PresentationFormat>Breedbeeld</PresentationFormat>
  <Paragraphs>65</Paragraphs>
  <Slides>12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Verdana</vt:lpstr>
      <vt:lpstr>Kantoorthema</vt:lpstr>
      <vt:lpstr>PowerPoint-presentatie</vt:lpstr>
      <vt:lpstr>Agenda</vt:lpstr>
      <vt:lpstr> Inkoopproces </vt:lpstr>
      <vt:lpstr> Marktconsultatie </vt:lpstr>
      <vt:lpstr>Aanbesteding</vt:lpstr>
      <vt:lpstr>  Huidige situatie  </vt:lpstr>
      <vt:lpstr>Vervolg huidige situatie</vt:lpstr>
      <vt:lpstr> Omvang crisisbeoordelingen: </vt:lpstr>
      <vt:lpstr>Gewenste situatie (na inkoop)</vt:lpstr>
      <vt:lpstr>Bekostigingsoptie: nader uit te werken</vt:lpstr>
      <vt:lpstr>Omvang van de opdracht in euro </vt:lpstr>
      <vt:lpstr>Vragen?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Mirjam de Boer</dc:creator>
  <cp:lastModifiedBy>Mirjam de Boer</cp:lastModifiedBy>
  <cp:revision>8</cp:revision>
  <dcterms:created xsi:type="dcterms:W3CDTF">2024-02-15T09:49:56Z</dcterms:created>
  <dcterms:modified xsi:type="dcterms:W3CDTF">2024-02-29T10:43:00Z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0x01010039664D59A4855D4B95FFB7F73F5D98C2</vt:lpwstr>
  </property>
</Properties>
</file>