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56" r:id="rId4"/>
  </p:sldMasterIdLst>
  <p:notesMasterIdLst>
    <p:notesMasterId r:id="rId7"/>
  </p:notesMasterIdLst>
  <p:handoutMasterIdLst>
    <p:handoutMasterId r:id="rId8"/>
  </p:handoutMasterIdLst>
  <p:sldIdLst>
    <p:sldId id="270" r:id="rId5"/>
    <p:sldId id="271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EFE6"/>
    <a:srgbClr val="E6F7F2"/>
    <a:srgbClr val="75D1B6"/>
    <a:srgbClr val="2079BF"/>
    <a:srgbClr val="1F79BE"/>
    <a:srgbClr val="76D2B6"/>
    <a:srgbClr val="247DC0"/>
    <a:srgbClr val="5196CD"/>
    <a:srgbClr val="93DBC6"/>
    <a:srgbClr val="BAD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49" autoAdjust="0"/>
    <p:restoredTop sz="96357" autoAdjust="0"/>
  </p:normalViewPr>
  <p:slideViewPr>
    <p:cSldViewPr snapToGrid="0">
      <p:cViewPr varScale="1">
        <p:scale>
          <a:sx n="106" d="100"/>
          <a:sy n="106" d="100"/>
        </p:scale>
        <p:origin x="1242" y="102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D138D7-274F-45CC-B965-47FE3C7FBDB9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7A2AFA64-548F-43A4-B41B-48FCBC26B39E}">
      <dgm:prSet phldrT="[Tekst]" custT="1"/>
      <dgm:spPr>
        <a:ln>
          <a:solidFill>
            <a:srgbClr val="2079BF"/>
          </a:solidFill>
        </a:ln>
      </dgm:spPr>
      <dgm:t>
        <a:bodyPr/>
        <a:lstStyle/>
        <a:p>
          <a:r>
            <a:rPr lang="nl-NL" sz="1000" dirty="0">
              <a:solidFill>
                <a:srgbClr val="2079B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Stuurgroep</a:t>
          </a:r>
        </a:p>
      </dgm:t>
    </dgm:pt>
    <dgm:pt modelId="{DA004CB3-33F5-4415-8DFA-FEC5F1BFD35E}" type="parTrans" cxnId="{AFF345D0-5545-455C-A4BD-BCD7A65AD9C3}">
      <dgm:prSet/>
      <dgm:spPr/>
      <dgm:t>
        <a:bodyPr/>
        <a:lstStyle/>
        <a:p>
          <a:endParaRPr lang="nl-NL"/>
        </a:p>
      </dgm:t>
    </dgm:pt>
    <dgm:pt modelId="{741FA487-B898-4F4F-82C0-D6E656A8A907}" type="sibTrans" cxnId="{AFF345D0-5545-455C-A4BD-BCD7A65AD9C3}">
      <dgm:prSet/>
      <dgm:spPr/>
      <dgm:t>
        <a:bodyPr/>
        <a:lstStyle/>
        <a:p>
          <a:endParaRPr lang="nl-NL"/>
        </a:p>
      </dgm:t>
    </dgm:pt>
    <dgm:pt modelId="{B5AA48F7-6856-4412-9BFB-6D7C1A8E3E38}">
      <dgm:prSet phldrT="[Tekst]" custT="1"/>
      <dgm:spPr>
        <a:ln>
          <a:solidFill>
            <a:srgbClr val="2079BF"/>
          </a:solidFill>
        </a:ln>
      </dgm:spPr>
      <dgm:t>
        <a:bodyPr/>
        <a:lstStyle/>
        <a:p>
          <a:r>
            <a:rPr lang="nl-NL" sz="1000" dirty="0">
              <a:solidFill>
                <a:srgbClr val="2079B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Programmateam</a:t>
          </a:r>
        </a:p>
      </dgm:t>
    </dgm:pt>
    <dgm:pt modelId="{049A569E-6BE8-4D32-98D9-67763174B1EC}" type="parTrans" cxnId="{83254CFF-3162-4D8D-9946-1C1758169FF6}">
      <dgm:prSet/>
      <dgm:spPr/>
      <dgm:t>
        <a:bodyPr/>
        <a:lstStyle/>
        <a:p>
          <a:endParaRPr lang="nl-NL"/>
        </a:p>
      </dgm:t>
    </dgm:pt>
    <dgm:pt modelId="{02A67868-B87C-469B-A1C5-B364A65842FF}" type="sibTrans" cxnId="{83254CFF-3162-4D8D-9946-1C1758169FF6}">
      <dgm:prSet/>
      <dgm:spPr/>
      <dgm:t>
        <a:bodyPr/>
        <a:lstStyle/>
        <a:p>
          <a:endParaRPr lang="nl-NL"/>
        </a:p>
      </dgm:t>
    </dgm:pt>
    <dgm:pt modelId="{BAB5CFC4-8C2C-41E7-9436-0C02FA615CE7}">
      <dgm:prSet phldrT="[Tekst]" custT="1"/>
      <dgm:spPr>
        <a:ln>
          <a:solidFill>
            <a:srgbClr val="2079BF"/>
          </a:solidFill>
        </a:ln>
      </dgm:spPr>
      <dgm:t>
        <a:bodyPr/>
        <a:lstStyle/>
        <a:p>
          <a:r>
            <a:rPr lang="nl-NL" sz="1000" dirty="0">
              <a:solidFill>
                <a:srgbClr val="2079B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3 Thema’s</a:t>
          </a:r>
        </a:p>
      </dgm:t>
    </dgm:pt>
    <dgm:pt modelId="{09E8FC6B-85F1-4FB2-8D2A-041019ED58BE}" type="parTrans" cxnId="{84368BE4-82D0-45A1-A13F-1F8A00B512EC}">
      <dgm:prSet/>
      <dgm:spPr/>
      <dgm:t>
        <a:bodyPr/>
        <a:lstStyle/>
        <a:p>
          <a:endParaRPr lang="nl-NL"/>
        </a:p>
      </dgm:t>
    </dgm:pt>
    <dgm:pt modelId="{8C4C34A2-8F39-4FA3-956D-EE2E4B246120}" type="sibTrans" cxnId="{84368BE4-82D0-45A1-A13F-1F8A00B512EC}">
      <dgm:prSet/>
      <dgm:spPr/>
      <dgm:t>
        <a:bodyPr/>
        <a:lstStyle/>
        <a:p>
          <a:endParaRPr lang="nl-NL"/>
        </a:p>
      </dgm:t>
    </dgm:pt>
    <dgm:pt modelId="{DA9C4963-31A0-4051-BB5C-1F84FE32AA9A}" type="pres">
      <dgm:prSet presAssocID="{C6D138D7-274F-45CC-B965-47FE3C7FBDB9}" presName="compositeShape" presStyleCnt="0">
        <dgm:presLayoutVars>
          <dgm:dir/>
          <dgm:resizeHandles/>
        </dgm:presLayoutVars>
      </dgm:prSet>
      <dgm:spPr/>
    </dgm:pt>
    <dgm:pt modelId="{3E168D2B-0E12-4348-B15D-EFF0A4A324F6}" type="pres">
      <dgm:prSet presAssocID="{C6D138D7-274F-45CC-B965-47FE3C7FBDB9}" presName="pyramid" presStyleLbl="node1" presStyleIdx="0" presStyleCnt="1"/>
      <dgm:spPr>
        <a:solidFill>
          <a:srgbClr val="76D2B6"/>
        </a:solidFill>
      </dgm:spPr>
    </dgm:pt>
    <dgm:pt modelId="{8DCBD275-0E7A-40B4-8BBA-130BBC99735E}" type="pres">
      <dgm:prSet presAssocID="{C6D138D7-274F-45CC-B965-47FE3C7FBDB9}" presName="theList" presStyleCnt="0"/>
      <dgm:spPr/>
    </dgm:pt>
    <dgm:pt modelId="{97E50FBA-A052-4222-B8B4-A62C2378C9DF}" type="pres">
      <dgm:prSet presAssocID="{7A2AFA64-548F-43A4-B41B-48FCBC26B39E}" presName="aNode" presStyleLbl="fgAcc1" presStyleIdx="0" presStyleCnt="3" custLinFactNeighborX="-658" custLinFactNeighborY="-62897">
        <dgm:presLayoutVars>
          <dgm:bulletEnabled val="1"/>
        </dgm:presLayoutVars>
      </dgm:prSet>
      <dgm:spPr/>
    </dgm:pt>
    <dgm:pt modelId="{A612F618-FA46-45D3-BDFD-473DAEF45E84}" type="pres">
      <dgm:prSet presAssocID="{7A2AFA64-548F-43A4-B41B-48FCBC26B39E}" presName="aSpace" presStyleCnt="0"/>
      <dgm:spPr/>
    </dgm:pt>
    <dgm:pt modelId="{92949FA7-FCE7-4462-867C-762093FABA3E}" type="pres">
      <dgm:prSet presAssocID="{B5AA48F7-6856-4412-9BFB-6D7C1A8E3E38}" presName="aNode" presStyleLbl="fgAcc1" presStyleIdx="1" presStyleCnt="3" custLinFactNeighborX="658" custLinFactNeighborY="78648">
        <dgm:presLayoutVars>
          <dgm:bulletEnabled val="1"/>
        </dgm:presLayoutVars>
      </dgm:prSet>
      <dgm:spPr/>
    </dgm:pt>
    <dgm:pt modelId="{FE0E5F68-1529-480A-BBAC-6FC75BB388DA}" type="pres">
      <dgm:prSet presAssocID="{B5AA48F7-6856-4412-9BFB-6D7C1A8E3E38}" presName="aSpace" presStyleCnt="0"/>
      <dgm:spPr/>
    </dgm:pt>
    <dgm:pt modelId="{C8E81AD1-51CA-41B1-8F31-4903B44229DB}" type="pres">
      <dgm:prSet presAssocID="{BAB5CFC4-8C2C-41E7-9436-0C02FA615CE7}" presName="aNode" presStyleLbl="fgAcc1" presStyleIdx="2" presStyleCnt="3" custLinFactY="13635" custLinFactNeighborX="8019" custLinFactNeighborY="100000">
        <dgm:presLayoutVars>
          <dgm:bulletEnabled val="1"/>
        </dgm:presLayoutVars>
      </dgm:prSet>
      <dgm:spPr/>
    </dgm:pt>
    <dgm:pt modelId="{76CFF09A-F1AB-4F80-B2E4-DF5092B5CFB0}" type="pres">
      <dgm:prSet presAssocID="{BAB5CFC4-8C2C-41E7-9436-0C02FA615CE7}" presName="aSpace" presStyleCnt="0"/>
      <dgm:spPr/>
    </dgm:pt>
  </dgm:ptLst>
  <dgm:cxnLst>
    <dgm:cxn modelId="{DC48AA31-5711-47C1-911C-F384E9F45ED8}" type="presOf" srcId="{BAB5CFC4-8C2C-41E7-9436-0C02FA615CE7}" destId="{C8E81AD1-51CA-41B1-8F31-4903B44229DB}" srcOrd="0" destOrd="0" presId="urn:microsoft.com/office/officeart/2005/8/layout/pyramid2"/>
    <dgm:cxn modelId="{AED23967-E9A6-4A8D-AF15-93E06311C71A}" type="presOf" srcId="{7A2AFA64-548F-43A4-B41B-48FCBC26B39E}" destId="{97E50FBA-A052-4222-B8B4-A62C2378C9DF}" srcOrd="0" destOrd="0" presId="urn:microsoft.com/office/officeart/2005/8/layout/pyramid2"/>
    <dgm:cxn modelId="{6586C981-1448-4B7E-8FCF-53CB4C7053F1}" type="presOf" srcId="{B5AA48F7-6856-4412-9BFB-6D7C1A8E3E38}" destId="{92949FA7-FCE7-4462-867C-762093FABA3E}" srcOrd="0" destOrd="0" presId="urn:microsoft.com/office/officeart/2005/8/layout/pyramid2"/>
    <dgm:cxn modelId="{FDCEF890-8E01-4DF6-9265-E0C5B9048978}" type="presOf" srcId="{C6D138D7-274F-45CC-B965-47FE3C7FBDB9}" destId="{DA9C4963-31A0-4051-BB5C-1F84FE32AA9A}" srcOrd="0" destOrd="0" presId="urn:microsoft.com/office/officeart/2005/8/layout/pyramid2"/>
    <dgm:cxn modelId="{AFF345D0-5545-455C-A4BD-BCD7A65AD9C3}" srcId="{C6D138D7-274F-45CC-B965-47FE3C7FBDB9}" destId="{7A2AFA64-548F-43A4-B41B-48FCBC26B39E}" srcOrd="0" destOrd="0" parTransId="{DA004CB3-33F5-4415-8DFA-FEC5F1BFD35E}" sibTransId="{741FA487-B898-4F4F-82C0-D6E656A8A907}"/>
    <dgm:cxn modelId="{84368BE4-82D0-45A1-A13F-1F8A00B512EC}" srcId="{C6D138D7-274F-45CC-B965-47FE3C7FBDB9}" destId="{BAB5CFC4-8C2C-41E7-9436-0C02FA615CE7}" srcOrd="2" destOrd="0" parTransId="{09E8FC6B-85F1-4FB2-8D2A-041019ED58BE}" sibTransId="{8C4C34A2-8F39-4FA3-956D-EE2E4B246120}"/>
    <dgm:cxn modelId="{83254CFF-3162-4D8D-9946-1C1758169FF6}" srcId="{C6D138D7-274F-45CC-B965-47FE3C7FBDB9}" destId="{B5AA48F7-6856-4412-9BFB-6D7C1A8E3E38}" srcOrd="1" destOrd="0" parTransId="{049A569E-6BE8-4D32-98D9-67763174B1EC}" sibTransId="{02A67868-B87C-469B-A1C5-B364A65842FF}"/>
    <dgm:cxn modelId="{6660DF75-37E7-4ABF-89B3-E8FC07D077F8}" type="presParOf" srcId="{DA9C4963-31A0-4051-BB5C-1F84FE32AA9A}" destId="{3E168D2B-0E12-4348-B15D-EFF0A4A324F6}" srcOrd="0" destOrd="0" presId="urn:microsoft.com/office/officeart/2005/8/layout/pyramid2"/>
    <dgm:cxn modelId="{6B6A8A61-1F98-467C-8FAA-91424E07F137}" type="presParOf" srcId="{DA9C4963-31A0-4051-BB5C-1F84FE32AA9A}" destId="{8DCBD275-0E7A-40B4-8BBA-130BBC99735E}" srcOrd="1" destOrd="0" presId="urn:microsoft.com/office/officeart/2005/8/layout/pyramid2"/>
    <dgm:cxn modelId="{299D4410-941B-4BB6-AFA9-B85EBA409374}" type="presParOf" srcId="{8DCBD275-0E7A-40B4-8BBA-130BBC99735E}" destId="{97E50FBA-A052-4222-B8B4-A62C2378C9DF}" srcOrd="0" destOrd="0" presId="urn:microsoft.com/office/officeart/2005/8/layout/pyramid2"/>
    <dgm:cxn modelId="{F7669EE8-8B38-4ED3-A966-81DDDA38CC8E}" type="presParOf" srcId="{8DCBD275-0E7A-40B4-8BBA-130BBC99735E}" destId="{A612F618-FA46-45D3-BDFD-473DAEF45E84}" srcOrd="1" destOrd="0" presId="urn:microsoft.com/office/officeart/2005/8/layout/pyramid2"/>
    <dgm:cxn modelId="{2BC2B46F-49FD-4446-921A-2A39F503A96A}" type="presParOf" srcId="{8DCBD275-0E7A-40B4-8BBA-130BBC99735E}" destId="{92949FA7-FCE7-4462-867C-762093FABA3E}" srcOrd="2" destOrd="0" presId="urn:microsoft.com/office/officeart/2005/8/layout/pyramid2"/>
    <dgm:cxn modelId="{AB69DDAA-33D1-4628-A81B-C4DDF285D913}" type="presParOf" srcId="{8DCBD275-0E7A-40B4-8BBA-130BBC99735E}" destId="{FE0E5F68-1529-480A-BBAC-6FC75BB388DA}" srcOrd="3" destOrd="0" presId="urn:microsoft.com/office/officeart/2005/8/layout/pyramid2"/>
    <dgm:cxn modelId="{E9E159DA-5A5B-488D-902B-041F0D8393E9}" type="presParOf" srcId="{8DCBD275-0E7A-40B4-8BBA-130BBC99735E}" destId="{C8E81AD1-51CA-41B1-8F31-4903B44229DB}" srcOrd="4" destOrd="0" presId="urn:microsoft.com/office/officeart/2005/8/layout/pyramid2"/>
    <dgm:cxn modelId="{DDFB3BBD-66D1-4932-B135-61334FB3BA9B}" type="presParOf" srcId="{8DCBD275-0E7A-40B4-8BBA-130BBC99735E}" destId="{76CFF09A-F1AB-4F80-B2E4-DF5092B5CFB0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168D2B-0E12-4348-B15D-EFF0A4A324F6}">
      <dsp:nvSpPr>
        <dsp:cNvPr id="0" name=""/>
        <dsp:cNvSpPr/>
      </dsp:nvSpPr>
      <dsp:spPr>
        <a:xfrm>
          <a:off x="0" y="0"/>
          <a:ext cx="2319738" cy="4056755"/>
        </a:xfrm>
        <a:prstGeom prst="triangle">
          <a:avLst/>
        </a:prstGeom>
        <a:solidFill>
          <a:srgbClr val="76D2B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E50FBA-A052-4222-B8B4-A62C2378C9DF}">
      <dsp:nvSpPr>
        <dsp:cNvPr id="0" name=""/>
        <dsp:cNvSpPr/>
      </dsp:nvSpPr>
      <dsp:spPr>
        <a:xfrm>
          <a:off x="1149947" y="332353"/>
          <a:ext cx="1507829" cy="960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079B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rgbClr val="2079B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Stuurgroep</a:t>
          </a:r>
        </a:p>
      </dsp:txBody>
      <dsp:txXfrm>
        <a:off x="1196825" y="379231"/>
        <a:ext cx="1414073" cy="866553"/>
      </dsp:txXfrm>
    </dsp:sp>
    <dsp:sp modelId="{92949FA7-FCE7-4462-867C-762093FABA3E}">
      <dsp:nvSpPr>
        <dsp:cNvPr id="0" name=""/>
        <dsp:cNvSpPr/>
      </dsp:nvSpPr>
      <dsp:spPr>
        <a:xfrm>
          <a:off x="1159869" y="1582611"/>
          <a:ext cx="1507829" cy="960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079B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rgbClr val="2079B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Programmateam</a:t>
          </a:r>
        </a:p>
      </dsp:txBody>
      <dsp:txXfrm>
        <a:off x="1206747" y="1629489"/>
        <a:ext cx="1414073" cy="866553"/>
      </dsp:txXfrm>
    </dsp:sp>
    <dsp:sp modelId="{C8E81AD1-51CA-41B1-8F31-4903B44229DB}">
      <dsp:nvSpPr>
        <dsp:cNvPr id="0" name=""/>
        <dsp:cNvSpPr/>
      </dsp:nvSpPr>
      <dsp:spPr>
        <a:xfrm>
          <a:off x="1159869" y="2819528"/>
          <a:ext cx="1507829" cy="96030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079B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000" kern="1200" dirty="0">
              <a:solidFill>
                <a:srgbClr val="2079B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3 Thema’s</a:t>
          </a:r>
        </a:p>
      </dsp:txBody>
      <dsp:txXfrm>
        <a:off x="1206747" y="2866406"/>
        <a:ext cx="1414073" cy="8665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pPr/>
              <a:t>1-8-2023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pPr/>
              <a:t>1-8-2023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 horizontaal kle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>
            <a:extLst>
              <a:ext uri="{FF2B5EF4-FFF2-40B4-BE49-F238E27FC236}">
                <a16:creationId xmlns:a16="http://schemas.microsoft.com/office/drawing/2014/main" id="{411E2817-1805-BC4F-BC68-FC5676DB47C9}"/>
              </a:ext>
            </a:extLst>
          </p:cNvPr>
          <p:cNvSpPr/>
          <p:nvPr userDrawn="1"/>
        </p:nvSpPr>
        <p:spPr>
          <a:xfrm>
            <a:off x="0" y="3426643"/>
            <a:ext cx="12192000" cy="3431357"/>
          </a:xfrm>
          <a:prstGeom prst="rect">
            <a:avLst/>
          </a:prstGeom>
          <a:solidFill>
            <a:srgbClr val="207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8805" y="3897831"/>
            <a:ext cx="11016164" cy="896191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rgbClr val="75D1B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597057" y="4865079"/>
            <a:ext cx="9799440" cy="460214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F8D4160-1FFB-E24C-956E-86433AF3A2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2" y="-167968"/>
            <a:ext cx="11745799" cy="3740889"/>
          </a:xfrm>
          <a:prstGeom prst="rect">
            <a:avLst/>
          </a:prstGeom>
        </p:spPr>
      </p:pic>
      <p:sp>
        <p:nvSpPr>
          <p:cNvPr id="6" name="Tijdelijke aanduiding voor tekst 16">
            <a:extLst>
              <a:ext uri="{FF2B5EF4-FFF2-40B4-BE49-F238E27FC236}">
                <a16:creationId xmlns:a16="http://schemas.microsoft.com/office/drawing/2014/main" id="{B0A46130-D885-D540-8439-8270F118D1B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97057" y="5721519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tekst 16">
            <a:extLst>
              <a:ext uri="{FF2B5EF4-FFF2-40B4-BE49-F238E27FC236}">
                <a16:creationId xmlns:a16="http://schemas.microsoft.com/office/drawing/2014/main" id="{90142C6F-E372-9740-A038-27AB78ED9D8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7057" y="6253173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300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91094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75D1B6"/>
              </a:buClr>
              <a:defRPr/>
            </a:lvl1pPr>
            <a:lvl2pPr>
              <a:buClr>
                <a:srgbClr val="75D1B6"/>
              </a:buClr>
              <a:defRPr/>
            </a:lvl2pPr>
            <a:lvl3pPr>
              <a:buClr>
                <a:srgbClr val="75D1B6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635000" y="1564112"/>
            <a:ext cx="10923588" cy="949823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0A9D0EF5-2B45-804F-A8CB-1DEFB30C2B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0515B94-54E6-E046-B1AF-408057954A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  <p:sp>
        <p:nvSpPr>
          <p:cNvPr id="12" name="Tijdelijke aanduiding voor inhoud 3">
            <a:extLst>
              <a:ext uri="{FF2B5EF4-FFF2-40B4-BE49-F238E27FC236}">
                <a16:creationId xmlns:a16="http://schemas.microsoft.com/office/drawing/2014/main" id="{CF18B6F8-7154-2D4F-AF8C-CCDEF26016C5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553893" y="2656246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75D1B6"/>
              </a:buClr>
              <a:defRPr/>
            </a:lvl1pPr>
            <a:lvl2pPr>
              <a:buClr>
                <a:srgbClr val="75D1B6"/>
              </a:buClr>
              <a:defRPr/>
            </a:lvl2pPr>
            <a:lvl3pPr>
              <a:buClr>
                <a:srgbClr val="75D1B6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22299880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8" hasCustomPrompt="1"/>
          </p:nvPr>
        </p:nvSpPr>
        <p:spPr>
          <a:xfrm>
            <a:off x="635000" y="2093404"/>
            <a:ext cx="3312205" cy="2030631"/>
          </a:xfrm>
        </p:spPr>
        <p:txBody>
          <a:bodyPr/>
          <a:lstStyle>
            <a:lvl1pPr marL="0" indent="0">
              <a:buClr>
                <a:srgbClr val="EFA724"/>
              </a:buClr>
              <a:buNone/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4" name="Tijdelijke aanduiding voor inhoud 2"/>
          <p:cNvSpPr>
            <a:spLocks noGrp="1"/>
          </p:cNvSpPr>
          <p:nvPr>
            <p:ph sz="half" idx="19" hasCustomPrompt="1"/>
          </p:nvPr>
        </p:nvSpPr>
        <p:spPr>
          <a:xfrm>
            <a:off x="635000" y="4244484"/>
            <a:ext cx="3312205" cy="2030631"/>
          </a:xfrm>
        </p:spPr>
        <p:txBody>
          <a:bodyPr/>
          <a:lstStyle>
            <a:lvl1pPr marL="0" indent="0">
              <a:buClr>
                <a:srgbClr val="EFA724"/>
              </a:buClr>
              <a:buNone/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5" name="Tijdelijke aanduiding voor inhoud 2"/>
          <p:cNvSpPr>
            <a:spLocks noGrp="1"/>
          </p:cNvSpPr>
          <p:nvPr>
            <p:ph sz="half" idx="20" hasCustomPrompt="1"/>
          </p:nvPr>
        </p:nvSpPr>
        <p:spPr>
          <a:xfrm>
            <a:off x="4444911" y="2093404"/>
            <a:ext cx="3312205" cy="2030631"/>
          </a:xfrm>
        </p:spPr>
        <p:txBody>
          <a:bodyPr/>
          <a:lstStyle>
            <a:lvl1pPr marL="0" indent="0">
              <a:buClr>
                <a:srgbClr val="EFA724"/>
              </a:buClr>
              <a:buNone/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328286"/>
            <a:ext cx="10923588" cy="674050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inhoud 2"/>
          <p:cNvSpPr>
            <a:spLocks noGrp="1"/>
          </p:cNvSpPr>
          <p:nvPr>
            <p:ph sz="half" idx="24" hasCustomPrompt="1"/>
          </p:nvPr>
        </p:nvSpPr>
        <p:spPr>
          <a:xfrm>
            <a:off x="4444911" y="4244485"/>
            <a:ext cx="3312205" cy="2030631"/>
          </a:xfrm>
        </p:spPr>
        <p:txBody>
          <a:bodyPr/>
          <a:lstStyle>
            <a:lvl1pPr marL="0" indent="0">
              <a:buClr>
                <a:srgbClr val="EFA724"/>
              </a:buClr>
              <a:buNone/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2" name="Tijdelijke aanduiding voor inhoud 2"/>
          <p:cNvSpPr>
            <a:spLocks noGrp="1"/>
          </p:cNvSpPr>
          <p:nvPr>
            <p:ph sz="half" idx="25" hasCustomPrompt="1"/>
          </p:nvPr>
        </p:nvSpPr>
        <p:spPr>
          <a:xfrm>
            <a:off x="8243380" y="4244485"/>
            <a:ext cx="3312205" cy="2030631"/>
          </a:xfrm>
        </p:spPr>
        <p:txBody>
          <a:bodyPr/>
          <a:lstStyle>
            <a:lvl1pPr marL="0" indent="0">
              <a:buClr>
                <a:srgbClr val="EFA724"/>
              </a:buClr>
              <a:buNone/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21" name="Tijdelijke aanduiding voor inhoud 2"/>
          <p:cNvSpPr>
            <a:spLocks noGrp="1"/>
          </p:cNvSpPr>
          <p:nvPr>
            <p:ph sz="half" idx="26" hasCustomPrompt="1"/>
          </p:nvPr>
        </p:nvSpPr>
        <p:spPr>
          <a:xfrm>
            <a:off x="8243380" y="2093404"/>
            <a:ext cx="3312205" cy="2030631"/>
          </a:xfrm>
        </p:spPr>
        <p:txBody>
          <a:bodyPr/>
          <a:lstStyle>
            <a:lvl1pPr marL="0" indent="0">
              <a:buClr>
                <a:srgbClr val="EFA724"/>
              </a:buClr>
              <a:buNone/>
              <a:defRPr baseline="0"/>
            </a:lvl1pPr>
            <a:lvl2pPr>
              <a:buClr>
                <a:srgbClr val="017BC6"/>
              </a:buClr>
              <a:defRPr/>
            </a:lvl2pPr>
            <a:lvl3pPr>
              <a:buClr>
                <a:srgbClr val="017BC6"/>
              </a:buClr>
              <a:defRPr/>
            </a:lvl3pPr>
            <a:lvl4pPr>
              <a:buClr>
                <a:srgbClr val="017BC6"/>
              </a:buClr>
              <a:defRPr/>
            </a:lvl4pPr>
            <a:lvl5pPr>
              <a:buClr>
                <a:srgbClr val="017BC6"/>
              </a:buClr>
              <a:defRPr>
                <a:solidFill>
                  <a:srgbClr val="017BC6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</p:txBody>
      </p:sp>
      <p:sp>
        <p:nvSpPr>
          <p:cNvPr id="1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ijdelijke aanduiding voor voettekst 4">
            <a:extLst>
              <a:ext uri="{FF2B5EF4-FFF2-40B4-BE49-F238E27FC236}">
                <a16:creationId xmlns:a16="http://schemas.microsoft.com/office/drawing/2014/main" id="{27AD3DDD-A73A-4945-81B0-812D21D42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F28B39DD-6F06-C94C-8B2E-AC8255CD21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1348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171629"/>
            <a:ext cx="5004000" cy="531561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2079B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762121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75D1B6"/>
              </a:buClr>
              <a:defRPr/>
            </a:lvl1pPr>
            <a:lvl2pPr>
              <a:buClr>
                <a:srgbClr val="75D1B6"/>
              </a:buClr>
              <a:defRPr/>
            </a:lvl2pPr>
            <a:lvl3pPr>
              <a:buClr>
                <a:srgbClr val="75D1B6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171630"/>
            <a:ext cx="5004000" cy="543003"/>
          </a:xfrm>
          <a:noFill/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1800" b="1" cap="none" baseline="0">
                <a:solidFill>
                  <a:srgbClr val="2079B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959CBEC1-5AAD-934A-B42D-88BFBDCFD7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56DEAB-7141-C14E-BAF8-B0371D1280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  <p:sp>
        <p:nvSpPr>
          <p:cNvPr id="12" name="Titel 1">
            <a:extLst>
              <a:ext uri="{FF2B5EF4-FFF2-40B4-BE49-F238E27FC236}">
                <a16:creationId xmlns:a16="http://schemas.microsoft.com/office/drawing/2014/main" id="{117F224B-D51D-8249-887B-827D6B941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434161"/>
            <a:ext cx="10923588" cy="674050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inhoud 3">
            <a:extLst>
              <a:ext uri="{FF2B5EF4-FFF2-40B4-BE49-F238E27FC236}">
                <a16:creationId xmlns:a16="http://schemas.microsoft.com/office/drawing/2014/main" id="{EF8EEE9B-4EE0-D14E-A6DD-A424D1B091D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53199" y="2762121"/>
            <a:ext cx="5004000" cy="3304994"/>
          </a:xfrm>
          <a:noFill/>
        </p:spPr>
        <p:txBody>
          <a:bodyPr lIns="0" tIns="0" rIns="0" bIns="0"/>
          <a:lstStyle>
            <a:lvl1pPr>
              <a:buClr>
                <a:srgbClr val="75D1B6"/>
              </a:buClr>
              <a:defRPr/>
            </a:lvl1pPr>
            <a:lvl2pPr>
              <a:buClr>
                <a:srgbClr val="75D1B6"/>
              </a:buClr>
              <a:defRPr/>
            </a:lvl2pPr>
            <a:lvl3pPr>
              <a:buClr>
                <a:srgbClr val="75D1B6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2776636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35000" y="2213811"/>
            <a:ext cx="10923588" cy="4007602"/>
          </a:xfrm>
        </p:spPr>
        <p:txBody>
          <a:bodyPr numCol="1" spcCol="468000"/>
          <a:lstStyle>
            <a:lvl1pPr>
              <a:buClr>
                <a:srgbClr val="75D1B6"/>
              </a:buClr>
              <a:defRPr/>
            </a:lvl1pPr>
            <a:lvl2pPr>
              <a:buClr>
                <a:srgbClr val="75D1B6"/>
              </a:buClr>
              <a:defRPr/>
            </a:lvl2pPr>
            <a:lvl3pPr>
              <a:buClr>
                <a:srgbClr val="75D1B6"/>
              </a:buClr>
              <a:defRPr/>
            </a:lvl3pPr>
            <a:lvl4pPr>
              <a:buClr>
                <a:srgbClr val="EFA724"/>
              </a:buClr>
              <a:defRPr/>
            </a:lvl4pPr>
            <a:lvl5pPr>
              <a:buClr>
                <a:srgbClr val="EFA724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299568CB-9CF9-E843-9890-8F7C03AB4F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0B61672-9F0F-B946-992F-ACBDED3ED8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6C588812-3E8A-0A4D-A1C9-A03EA78F2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434161"/>
            <a:ext cx="10923588" cy="674050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94922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5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2CD82485-BD6C-8243-9FE2-76797C91D1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CE17B42-65F6-B549-9C9F-5B1D4266E4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597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2842944"/>
            <a:ext cx="5004000" cy="3378468"/>
          </a:xfrm>
        </p:spPr>
        <p:txBody>
          <a:bodyPr/>
          <a:lstStyle>
            <a:lvl1pPr>
              <a:buClr>
                <a:srgbClr val="75D1B6"/>
              </a:buClr>
              <a:defRPr/>
            </a:lvl1pPr>
            <a:lvl2pPr>
              <a:buClr>
                <a:srgbClr val="75D1B6"/>
              </a:buClr>
              <a:defRPr/>
            </a:lvl2pPr>
            <a:lvl3pPr>
              <a:buClr>
                <a:srgbClr val="75D1B6"/>
              </a:buClr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tx1"/>
              </a:buClr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voettekst 4"/>
          <p:cNvSpPr txBox="1">
            <a:spLocks/>
          </p:cNvSpPr>
          <p:nvPr userDrawn="1"/>
        </p:nvSpPr>
        <p:spPr>
          <a:xfrm>
            <a:off x="641349" y="6315759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88C67520-8ACB-7749-90AB-3586F7D295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FDA0F34-1D8D-EE41-AF42-3080DDF5E1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  <p:sp>
        <p:nvSpPr>
          <p:cNvPr id="13" name="Titel 5">
            <a:extLst>
              <a:ext uri="{FF2B5EF4-FFF2-40B4-BE49-F238E27FC236}">
                <a16:creationId xmlns:a16="http://schemas.microsoft.com/office/drawing/2014/main" id="{FBE18EE7-44DC-FA4A-A3CE-E1E690A06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00" y="1474518"/>
            <a:ext cx="5004000" cy="948047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1">
            <a:extLst>
              <a:ext uri="{FF2B5EF4-FFF2-40B4-BE49-F238E27FC236}">
                <a16:creationId xmlns:a16="http://schemas.microsoft.com/office/drawing/2014/main" id="{A3FFDA61-09C1-724F-80CE-FC427940E2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400" y="2842944"/>
            <a:ext cx="5004000" cy="3378469"/>
          </a:xfrm>
        </p:spPr>
        <p:txBody>
          <a:bodyPr/>
          <a:lstStyle>
            <a:lvl1pPr marL="457200" indent="-457200">
              <a:buClr>
                <a:srgbClr val="75D1B6"/>
              </a:buClr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  <a:lvl2pPr marL="684000" indent="-216000">
              <a:buClr>
                <a:srgbClr val="75D1B6"/>
              </a:buClr>
              <a:buSzPct val="11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</a:defRPr>
            </a:lvl2pPr>
            <a:lvl3pPr marL="990000" indent="-316800">
              <a:buClr>
                <a:srgbClr val="75D1B6"/>
              </a:buClr>
              <a:buFont typeface="Systeemlettertype regulier"/>
              <a:buChar char="–"/>
              <a:defRPr>
                <a:solidFill>
                  <a:srgbClr val="000000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000000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</p:spTree>
    <p:extLst>
      <p:ext uri="{BB962C8B-B14F-4D97-AF65-F5344CB8AC3E}">
        <p14:creationId xmlns:p14="http://schemas.microsoft.com/office/powerpoint/2010/main" val="2460996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Pr>
        <a:solidFill>
          <a:srgbClr val="75D1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802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ote tekst A">
    <p:bg>
      <p:bgPr>
        <a:solidFill>
          <a:srgbClr val="2079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3913279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75D1B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87179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ote tekst 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6739E823-AAD6-AB4D-93B2-3EA4C0CDC347}"/>
              </a:ext>
            </a:extLst>
          </p:cNvPr>
          <p:cNvSpPr/>
          <p:nvPr userDrawn="1"/>
        </p:nvSpPr>
        <p:spPr>
          <a:xfrm>
            <a:off x="-700" y="1299412"/>
            <a:ext cx="12192700" cy="5558588"/>
          </a:xfrm>
          <a:prstGeom prst="rect">
            <a:avLst/>
          </a:prstGeom>
          <a:solidFill>
            <a:srgbClr val="75D1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850169"/>
            <a:ext cx="10923588" cy="3119811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8745C4B2-E1EC-9841-BB57-91C1C5B800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ianummer 10">
            <a:extLst>
              <a:ext uri="{FF2B5EF4-FFF2-40B4-BE49-F238E27FC236}">
                <a16:creationId xmlns:a16="http://schemas.microsoft.com/office/drawing/2014/main" id="{31CB40F2-91EE-3D4F-9EE0-8F7D3EE5B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FB32D6D-7D29-214C-BC2D-7E72793A67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5606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42730" y="5351492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 baseline="0">
                <a:solidFill>
                  <a:srgbClr val="2079BF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42730" y="2695074"/>
            <a:ext cx="5004000" cy="1448545"/>
          </a:xfrm>
        </p:spPr>
        <p:txBody>
          <a:bodyPr tIns="0" bIns="0" anchor="t">
            <a:normAutofit/>
          </a:bodyPr>
          <a:lstStyle>
            <a:lvl1pPr algn="l">
              <a:defRPr sz="3600" baseline="0">
                <a:solidFill>
                  <a:srgbClr val="75D1B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42730" y="4266319"/>
            <a:ext cx="5004000" cy="10335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800" b="1" baseline="0">
                <a:solidFill>
                  <a:srgbClr val="2079B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tekst 16"/>
          <p:cNvSpPr>
            <a:spLocks noGrp="1"/>
          </p:cNvSpPr>
          <p:nvPr>
            <p:ph type="body" sz="quarter" idx="23" hasCustomPrompt="1"/>
          </p:nvPr>
        </p:nvSpPr>
        <p:spPr>
          <a:xfrm>
            <a:off x="6542730" y="6015124"/>
            <a:ext cx="5004000" cy="389360"/>
          </a:xfrm>
        </p:spPr>
        <p:txBody>
          <a:bodyPr lIns="0" rIns="0" anchor="t" anchorCtr="0">
            <a:noAutofit/>
          </a:bodyPr>
          <a:lstStyle>
            <a:lvl1pPr marL="0" indent="0">
              <a:buNone/>
              <a:defRPr sz="1600" baseline="0">
                <a:solidFill>
                  <a:srgbClr val="2079BF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Datum</a:t>
            </a:r>
          </a:p>
        </p:txBody>
      </p:sp>
      <p:sp>
        <p:nvSpPr>
          <p:cNvPr id="8" name="Tijdelijke aanduiding voor afbeelding 10">
            <a:extLst>
              <a:ext uri="{FF2B5EF4-FFF2-40B4-BE49-F238E27FC236}">
                <a16:creationId xmlns:a16="http://schemas.microsoft.com/office/drawing/2014/main" id="{7246D486-527C-CE4F-A44B-D2E88462AF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2695074"/>
            <a:ext cx="6096000" cy="4162926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alpha val="15000"/>
            </a:schemeClr>
          </a:solidFill>
        </p:spPr>
        <p:txBody>
          <a:bodyPr wrap="square" lIns="612000">
            <a:noAutofit/>
          </a:bodyPr>
          <a:lstStyle>
            <a:lvl1pPr marL="0" indent="0">
              <a:buClr>
                <a:srgbClr val="EFA724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0BC4192D-9CA6-4D4F-B615-A45B4FD07F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" t="5555" r="76912" b="50892"/>
          <a:stretch/>
        </p:blipFill>
        <p:spPr>
          <a:xfrm>
            <a:off x="587141" y="202184"/>
            <a:ext cx="3393028" cy="2281187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79B7F1EE-1623-1740-8CB3-1A9BDD8ECE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01" t="43043" r="8889" b="50892"/>
          <a:stretch/>
        </p:blipFill>
        <p:spPr>
          <a:xfrm>
            <a:off x="3980169" y="2165684"/>
            <a:ext cx="7566560" cy="31768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0582DD29-6F60-724C-9B13-4DCFDEDDB0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3" t="35325" r="55638" b="55854"/>
          <a:stretch/>
        </p:blipFill>
        <p:spPr>
          <a:xfrm>
            <a:off x="6285297" y="1537079"/>
            <a:ext cx="5394957" cy="70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905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hoek 31">
            <a:extLst>
              <a:ext uri="{FF2B5EF4-FFF2-40B4-BE49-F238E27FC236}">
                <a16:creationId xmlns:a16="http://schemas.microsoft.com/office/drawing/2014/main" id="{5CE0F66A-6077-B249-B9C1-0ED9CAD91C71}"/>
              </a:ext>
            </a:extLst>
          </p:cNvPr>
          <p:cNvSpPr/>
          <p:nvPr userDrawn="1"/>
        </p:nvSpPr>
        <p:spPr>
          <a:xfrm>
            <a:off x="0" y="1299411"/>
            <a:ext cx="6096000" cy="5572729"/>
          </a:xfrm>
          <a:prstGeom prst="rect">
            <a:avLst/>
          </a:prstGeom>
          <a:solidFill>
            <a:srgbClr val="207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768075"/>
            <a:ext cx="4870255" cy="1584325"/>
          </a:xfrm>
        </p:spPr>
        <p:txBody>
          <a:bodyPr anchor="t" anchorCtr="0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324457" y="6119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5D1B6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324457" y="17571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5D1B6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324457" y="29024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5D1B6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324457" y="40476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5D1B6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324457" y="51928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rgbClr val="75D1B6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6" name="Afbeelding 35">
            <a:extLst>
              <a:ext uri="{FF2B5EF4-FFF2-40B4-BE49-F238E27FC236}">
                <a16:creationId xmlns:a16="http://schemas.microsoft.com/office/drawing/2014/main" id="{D5F72A60-254D-A947-B0AB-E36B02ED93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57037" b="58496"/>
          <a:stretch/>
        </p:blipFill>
        <p:spPr>
          <a:xfrm>
            <a:off x="267100" y="0"/>
            <a:ext cx="5238154" cy="141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6218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1299412"/>
            <a:ext cx="6096000" cy="5558588"/>
          </a:xfrm>
          <a:prstGeom prst="rect">
            <a:avLst/>
          </a:prstGeom>
          <a:solidFill>
            <a:srgbClr val="207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3200" y="3411390"/>
            <a:ext cx="5004000" cy="1811059"/>
          </a:xfrm>
        </p:spPr>
        <p:txBody>
          <a:bodyPr/>
          <a:lstStyle>
            <a:lvl1pPr marL="457200" indent="-457200">
              <a:buClr>
                <a:srgbClr val="75D1B6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rgbClr val="75D1B6"/>
              </a:buClr>
              <a:buSzPct val="11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990000" indent="-316800">
              <a:buClr>
                <a:srgbClr val="75D1B6"/>
              </a:buClr>
              <a:buFont typeface="Systeemlettertype regulier"/>
              <a:buChar char="–"/>
              <a:defRPr>
                <a:solidFill>
                  <a:schemeClr val="bg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217299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328748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34A225AA-6D62-C646-BCEC-CC6F84A0BA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  <p:sp>
        <p:nvSpPr>
          <p:cNvPr id="23" name="Tijdelijke aanduiding voor afbeelding 10">
            <a:extLst>
              <a:ext uri="{FF2B5EF4-FFF2-40B4-BE49-F238E27FC236}">
                <a16:creationId xmlns:a16="http://schemas.microsoft.com/office/drawing/2014/main" id="{6C07687D-61CC-7246-A712-102FB0C186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99411"/>
            <a:ext cx="6096000" cy="481466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alpha val="15000"/>
            </a:schemeClr>
          </a:solidFill>
        </p:spPr>
        <p:txBody>
          <a:bodyPr wrap="square" lIns="612000">
            <a:noAutofit/>
          </a:bodyPr>
          <a:lstStyle>
            <a:lvl1pPr marL="0" indent="0">
              <a:buClr>
                <a:srgbClr val="EFA724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848323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-700" y="1299412"/>
            <a:ext cx="6096000" cy="5558588"/>
          </a:xfrm>
          <a:prstGeom prst="rect">
            <a:avLst/>
          </a:prstGeom>
          <a:solidFill>
            <a:srgbClr val="207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6500" y="3411390"/>
            <a:ext cx="5004000" cy="1811059"/>
          </a:xfrm>
        </p:spPr>
        <p:txBody>
          <a:bodyPr/>
          <a:lstStyle>
            <a:lvl1pPr marL="457200" indent="-457200">
              <a:buClr>
                <a:srgbClr val="75D1B6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rgbClr val="75D1B6"/>
              </a:buClr>
              <a:buSzPct val="110000"/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990000" indent="-316800">
              <a:buClr>
                <a:srgbClr val="75D1B6"/>
              </a:buClr>
              <a:buFont typeface="Systeemlettertype regulier"/>
              <a:buChar char="–"/>
              <a:defRPr>
                <a:solidFill>
                  <a:schemeClr val="bg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56500" y="217299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2900" y="6314204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34A225AA-6D62-C646-BCEC-CC6F84A0BA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  <p:sp>
        <p:nvSpPr>
          <p:cNvPr id="23" name="Tijdelijke aanduiding voor afbeelding 10">
            <a:extLst>
              <a:ext uri="{FF2B5EF4-FFF2-40B4-BE49-F238E27FC236}">
                <a16:creationId xmlns:a16="http://schemas.microsoft.com/office/drawing/2014/main" id="{6C07687D-61CC-7246-A712-102FB0C186B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299411"/>
            <a:ext cx="6096000" cy="5558590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alpha val="15000"/>
            </a:schemeClr>
          </a:solidFill>
        </p:spPr>
        <p:txBody>
          <a:bodyPr wrap="square" lIns="612000">
            <a:noAutofit/>
          </a:bodyPr>
          <a:lstStyle>
            <a:lvl1pPr marL="0" indent="0">
              <a:buClr>
                <a:srgbClr val="EFA724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09545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jdelijke aanduiding voor afbeelding 10">
            <a:extLst>
              <a:ext uri="{FF2B5EF4-FFF2-40B4-BE49-F238E27FC236}">
                <a16:creationId xmlns:a16="http://schemas.microsoft.com/office/drawing/2014/main" id="{FEC9FF99-AC86-8B40-9948-82DB70A479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299412"/>
            <a:ext cx="6096000" cy="5558589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alpha val="15000"/>
            </a:schemeClr>
          </a:solidFill>
        </p:spPr>
        <p:txBody>
          <a:bodyPr wrap="square" lIns="612000">
            <a:noAutofit/>
          </a:bodyPr>
          <a:lstStyle>
            <a:lvl1pPr marL="0" indent="0">
              <a:buClr>
                <a:srgbClr val="EFA724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955CA79-F782-4146-8CDA-566823D54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  <p:sp>
        <p:nvSpPr>
          <p:cNvPr id="15" name="Tijdelijke aanduiding voor voettekst 4">
            <a:extLst>
              <a:ext uri="{FF2B5EF4-FFF2-40B4-BE49-F238E27FC236}">
                <a16:creationId xmlns:a16="http://schemas.microsoft.com/office/drawing/2014/main" id="{0A02DF73-C2DD-7143-A265-6C998FA9CF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6" name="Tijdelijke aanduiding voor tekst 11">
            <a:extLst>
              <a:ext uri="{FF2B5EF4-FFF2-40B4-BE49-F238E27FC236}">
                <a16:creationId xmlns:a16="http://schemas.microsoft.com/office/drawing/2014/main" id="{C6F57B61-023F-5943-AA6F-7827EB90BC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400" y="2714324"/>
            <a:ext cx="5004000" cy="3378469"/>
          </a:xfrm>
        </p:spPr>
        <p:txBody>
          <a:bodyPr/>
          <a:lstStyle>
            <a:lvl1pPr marL="457200" indent="-457200">
              <a:buClr>
                <a:srgbClr val="75D1B6"/>
              </a:buClr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  <a:lvl2pPr marL="684000" indent="-216000">
              <a:buClr>
                <a:srgbClr val="75D1B6"/>
              </a:buClr>
              <a:buSzPct val="11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</a:defRPr>
            </a:lvl2pPr>
            <a:lvl3pPr marL="990000" indent="-316800">
              <a:buClr>
                <a:srgbClr val="75D1B6"/>
              </a:buClr>
              <a:buFont typeface="Systeemlettertype regulier"/>
              <a:buChar char="–"/>
              <a:defRPr>
                <a:solidFill>
                  <a:srgbClr val="000000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000000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8" name="Titel 5">
            <a:extLst>
              <a:ext uri="{FF2B5EF4-FFF2-40B4-BE49-F238E27FC236}">
                <a16:creationId xmlns:a16="http://schemas.microsoft.com/office/drawing/2014/main" id="{8D1AEC82-B535-DF4D-A892-A4BA9DC5B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00" y="1474518"/>
            <a:ext cx="5004000" cy="948047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1577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314205"/>
            <a:ext cx="5005389" cy="322075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jdelijke aanduiding voor afbeelding 10">
            <a:extLst>
              <a:ext uri="{FF2B5EF4-FFF2-40B4-BE49-F238E27FC236}">
                <a16:creationId xmlns:a16="http://schemas.microsoft.com/office/drawing/2014/main" id="{FEC9FF99-AC86-8B40-9948-82DB70A479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99412"/>
            <a:ext cx="6096000" cy="5558589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alpha val="15000"/>
            </a:schemeClr>
          </a:solidFill>
        </p:spPr>
        <p:txBody>
          <a:bodyPr wrap="square" lIns="612000">
            <a:noAutofit/>
          </a:bodyPr>
          <a:lstStyle>
            <a:lvl1pPr marL="0" indent="0">
              <a:buClr>
                <a:srgbClr val="EFA724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955CA79-F782-4146-8CDA-566823D54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  <p:sp>
        <p:nvSpPr>
          <p:cNvPr id="10" name="Tijdelijke aanduiding voor tekst 11">
            <a:extLst>
              <a:ext uri="{FF2B5EF4-FFF2-40B4-BE49-F238E27FC236}">
                <a16:creationId xmlns:a16="http://schemas.microsoft.com/office/drawing/2014/main" id="{4ABA6682-D0A5-A04B-96CA-E221318A65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53200" y="2714324"/>
            <a:ext cx="5004000" cy="3378469"/>
          </a:xfrm>
        </p:spPr>
        <p:txBody>
          <a:bodyPr/>
          <a:lstStyle>
            <a:lvl1pPr marL="457200" indent="-457200">
              <a:buClr>
                <a:srgbClr val="75D1B6"/>
              </a:buClr>
              <a:buFont typeface="+mj-lt"/>
              <a:buAutoNum type="arabicPeriod"/>
              <a:defRPr>
                <a:solidFill>
                  <a:srgbClr val="000000"/>
                </a:solidFill>
              </a:defRPr>
            </a:lvl1pPr>
            <a:lvl2pPr marL="684000" indent="-216000">
              <a:buClr>
                <a:srgbClr val="75D1B6"/>
              </a:buClr>
              <a:buSzPct val="11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</a:defRPr>
            </a:lvl2pPr>
            <a:lvl3pPr marL="990000" indent="-316800">
              <a:buClr>
                <a:srgbClr val="75D1B6"/>
              </a:buClr>
              <a:buFont typeface="Systeemlettertype regulier"/>
              <a:buChar char="–"/>
              <a:defRPr>
                <a:solidFill>
                  <a:srgbClr val="000000"/>
                </a:solidFill>
              </a:defRPr>
            </a:lvl3pPr>
            <a:lvl4pPr>
              <a:buClr>
                <a:schemeClr val="tx1"/>
              </a:buClr>
              <a:defRPr>
                <a:solidFill>
                  <a:srgbClr val="000000"/>
                </a:solidFill>
              </a:defRPr>
            </a:lvl4pPr>
            <a:lvl5pPr>
              <a:buClr>
                <a:schemeClr val="tx1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5" name="Titel 5">
            <a:extLst>
              <a:ext uri="{FF2B5EF4-FFF2-40B4-BE49-F238E27FC236}">
                <a16:creationId xmlns:a16="http://schemas.microsoft.com/office/drawing/2014/main" id="{17479430-A929-474F-BDCF-80AF50DB3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0" y="1474518"/>
            <a:ext cx="5004000" cy="948047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32596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711702"/>
            <a:ext cx="5005388" cy="3217460"/>
          </a:xfrm>
          <a:noFill/>
        </p:spPr>
        <p:txBody>
          <a:bodyPr lIns="0" tIns="0" rIns="0" bIns="0"/>
          <a:lstStyle>
            <a:lvl1pPr>
              <a:buClr>
                <a:srgbClr val="75D1B6"/>
              </a:buClr>
              <a:defRPr/>
            </a:lvl1pPr>
            <a:lvl2pPr>
              <a:buClr>
                <a:srgbClr val="75D1B6"/>
              </a:buClr>
              <a:defRPr/>
            </a:lvl2pPr>
            <a:lvl3pPr>
              <a:buClr>
                <a:srgbClr val="75D1B6"/>
              </a:buClr>
              <a:defRPr/>
            </a:lvl3pPr>
            <a:lvl4pPr>
              <a:buClr>
                <a:schemeClr val="tx1"/>
              </a:buClr>
              <a:defRPr/>
            </a:lvl4pPr>
            <a:lvl5pPr marL="1260000" indent="0">
              <a:buClr>
                <a:schemeClr val="tx1"/>
              </a:buClr>
              <a:buNone/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553200" y="1474518"/>
            <a:ext cx="5004000" cy="948047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10">
            <a:extLst>
              <a:ext uri="{FF2B5EF4-FFF2-40B4-BE49-F238E27FC236}">
                <a16:creationId xmlns:a16="http://schemas.microsoft.com/office/drawing/2014/main" id="{52ABE419-8FD5-C643-8BFD-DA4BA7FFDE0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99412"/>
            <a:ext cx="6096000" cy="5558588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alpha val="15000"/>
            </a:schemeClr>
          </a:solidFill>
        </p:spPr>
        <p:txBody>
          <a:bodyPr wrap="square" lIns="612000">
            <a:noAutofit/>
          </a:bodyPr>
          <a:lstStyle>
            <a:lvl1pPr marL="0" indent="0">
              <a:buClr>
                <a:srgbClr val="EFA724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D3E480B-CF3C-CA49-BCF0-C359333E37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790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325646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4"/>
          <p:cNvSpPr txBox="1">
            <a:spLocks/>
          </p:cNvSpPr>
          <p:nvPr userDrawn="1"/>
        </p:nvSpPr>
        <p:spPr>
          <a:xfrm>
            <a:off x="633600" y="6328748"/>
            <a:ext cx="5003800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33600" y="2711702"/>
            <a:ext cx="5005388" cy="3217460"/>
          </a:xfrm>
          <a:noFill/>
        </p:spPr>
        <p:txBody>
          <a:bodyPr lIns="0" tIns="0" rIns="0" bIns="0"/>
          <a:lstStyle>
            <a:lvl1pPr>
              <a:buClr>
                <a:srgbClr val="75D1B6"/>
              </a:buClr>
              <a:defRPr/>
            </a:lvl1pPr>
            <a:lvl2pPr>
              <a:buClr>
                <a:srgbClr val="75D1B6"/>
              </a:buClr>
              <a:defRPr/>
            </a:lvl2pPr>
            <a:lvl3pPr>
              <a:buClr>
                <a:srgbClr val="75D1B6"/>
              </a:buClr>
              <a:defRPr/>
            </a:lvl3pPr>
            <a:lvl4pPr>
              <a:buClr>
                <a:schemeClr val="tx1"/>
              </a:buClr>
              <a:defRPr/>
            </a:lvl4pPr>
            <a:lvl5pPr marL="1260000" indent="0">
              <a:buClr>
                <a:schemeClr val="tx1"/>
              </a:buClr>
              <a:buNone/>
              <a:defRPr>
                <a:solidFill>
                  <a:srgbClr val="EFA724"/>
                </a:solidFill>
              </a:defRPr>
            </a:lvl5pPr>
          </a:lstStyle>
          <a:p>
            <a:pPr lvl="0"/>
            <a:r>
              <a:rPr lang="nl-NL" dirty="0"/>
              <a:t>Klik om tekst of beeld toe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6" name="Tijdelijke aanduiding voor dianummer 17"/>
          <p:cNvSpPr>
            <a:spLocks noGrp="1"/>
          </p:cNvSpPr>
          <p:nvPr>
            <p:ph type="sldNum" sz="quarter" idx="23"/>
          </p:nvPr>
        </p:nvSpPr>
        <p:spPr>
          <a:xfrm>
            <a:off x="6553199" y="6325647"/>
            <a:ext cx="5005389" cy="322075"/>
          </a:xfrm>
        </p:spPr>
        <p:txBody>
          <a:bodyPr anchor="ctr" anchorCtr="0"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8" name="Titel 5"/>
          <p:cNvSpPr>
            <a:spLocks noGrp="1"/>
          </p:cNvSpPr>
          <p:nvPr>
            <p:ph type="title"/>
          </p:nvPr>
        </p:nvSpPr>
        <p:spPr>
          <a:xfrm>
            <a:off x="633600" y="1474518"/>
            <a:ext cx="5004000" cy="948047"/>
          </a:xfrm>
        </p:spPr>
        <p:txBody>
          <a:bodyPr/>
          <a:lstStyle>
            <a:lvl1pPr>
              <a:defRPr baseline="0">
                <a:solidFill>
                  <a:srgbClr val="2079B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10">
            <a:extLst>
              <a:ext uri="{FF2B5EF4-FFF2-40B4-BE49-F238E27FC236}">
                <a16:creationId xmlns:a16="http://schemas.microsoft.com/office/drawing/2014/main" id="{52ABE419-8FD5-C643-8BFD-DA4BA7FFDE0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299412"/>
            <a:ext cx="6096000" cy="5558588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alpha val="15000"/>
            </a:schemeClr>
          </a:solidFill>
        </p:spPr>
        <p:txBody>
          <a:bodyPr wrap="square" lIns="612000">
            <a:noAutofit/>
          </a:bodyPr>
          <a:lstStyle>
            <a:lvl1pPr marL="0" indent="0">
              <a:buClr>
                <a:srgbClr val="EFA724"/>
              </a:buCl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op het pictogram als u een afbeelding wilt toevoegen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D3E480B-CF3C-CA49-BCF0-C359333E37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8" r="7399" b="58496"/>
          <a:stretch/>
        </p:blipFill>
        <p:spPr>
          <a:xfrm>
            <a:off x="267100" y="0"/>
            <a:ext cx="11290100" cy="141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828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324831"/>
            <a:ext cx="5005389" cy="322075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5395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91" r:id="rId1"/>
    <p:sldLayoutId id="2147484557" r:id="rId2"/>
    <p:sldLayoutId id="2147484560" r:id="rId3"/>
    <p:sldLayoutId id="2147484561" r:id="rId4"/>
    <p:sldLayoutId id="2147484594" r:id="rId5"/>
    <p:sldLayoutId id="2147484593" r:id="rId6"/>
    <p:sldLayoutId id="2147484595" r:id="rId7"/>
    <p:sldLayoutId id="2147484563" r:id="rId8"/>
    <p:sldLayoutId id="2147484596" r:id="rId9"/>
    <p:sldLayoutId id="2147484565" r:id="rId10"/>
    <p:sldLayoutId id="2147484566" r:id="rId11"/>
    <p:sldLayoutId id="2147484567" r:id="rId12"/>
    <p:sldLayoutId id="2147484568" r:id="rId13"/>
    <p:sldLayoutId id="2147484569" r:id="rId14"/>
    <p:sldLayoutId id="2147484570" r:id="rId15"/>
    <p:sldLayoutId id="2147484571" r:id="rId16"/>
    <p:sldLayoutId id="2147484598" r:id="rId17"/>
    <p:sldLayoutId id="2147484597" r:id="rId1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rgbClr val="2079BF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rgbClr val="75D1B6"/>
        </a:buClr>
        <a:buSzPct val="11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rgbClr val="75D1B6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rgbClr val="75D1B6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Verdana" panose="020B0604030504040204" pitchFamily="34" charset="0"/>
        <a:buChar char="–"/>
        <a:defRPr sz="1600" kern="1200" baseline="0">
          <a:solidFill>
            <a:srgbClr val="52258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SzPct val="25000"/>
        <a:buFont typeface="Verdana" panose="020B0604030504040204" pitchFamily="34" charset="0"/>
        <a:buChar char=" "/>
        <a:defRPr sz="1200" b="1" i="0" kern="1200" baseline="0">
          <a:solidFill>
            <a:srgbClr val="52258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72000" indent="0" algn="l" defTabSz="914400" rtl="0" eaLnBrk="1" latinLnBrk="0" hangingPunct="1">
        <a:lnSpc>
          <a:spcPct val="90000"/>
        </a:lnSpc>
        <a:spcBef>
          <a:spcPts val="600"/>
        </a:spcBef>
        <a:buClr>
          <a:srgbClr val="EFA724"/>
        </a:buClr>
        <a:buFont typeface="Verdana" panose="020B0604030504040204" pitchFamily="34" charset="0"/>
        <a:buNone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5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11" Type="http://schemas.microsoft.com/office/2007/relationships/hdphoto" Target="../media/hdphoto1.wdp"/><Relationship Id="rId5" Type="http://schemas.openxmlformats.org/officeDocument/2006/relationships/image" Target="../media/image8.png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el 14">
            <a:extLst>
              <a:ext uri="{FF2B5EF4-FFF2-40B4-BE49-F238E27FC236}">
                <a16:creationId xmlns:a16="http://schemas.microsoft.com/office/drawing/2014/main" id="{E02BADA6-EB7F-CC07-69E9-09B6E9B30A0E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94032899"/>
              </p:ext>
            </p:extLst>
          </p:nvPr>
        </p:nvGraphicFramePr>
        <p:xfrm>
          <a:off x="3460664" y="2398648"/>
          <a:ext cx="8245561" cy="4149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195">
                  <a:extLst>
                    <a:ext uri="{9D8B030D-6E8A-4147-A177-3AD203B41FA5}">
                      <a16:colId xmlns:a16="http://schemas.microsoft.com/office/drawing/2014/main" val="723840165"/>
                    </a:ext>
                  </a:extLst>
                </a:gridCol>
                <a:gridCol w="2504980">
                  <a:extLst>
                    <a:ext uri="{9D8B030D-6E8A-4147-A177-3AD203B41FA5}">
                      <a16:colId xmlns:a16="http://schemas.microsoft.com/office/drawing/2014/main" val="1030296992"/>
                    </a:ext>
                  </a:extLst>
                </a:gridCol>
                <a:gridCol w="5314386">
                  <a:extLst>
                    <a:ext uri="{9D8B030D-6E8A-4147-A177-3AD203B41FA5}">
                      <a16:colId xmlns:a16="http://schemas.microsoft.com/office/drawing/2014/main" val="895277448"/>
                    </a:ext>
                  </a:extLst>
                </a:gridCol>
              </a:tblGrid>
              <a:tr h="275350">
                <a:tc>
                  <a:txBody>
                    <a:bodyPr/>
                    <a:lstStyle/>
                    <a:p>
                      <a:pPr algn="ctr"/>
                      <a:endParaRPr lang="nl-NL" sz="10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000" b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Eigenaarschap</a:t>
                      </a:r>
                    </a:p>
                  </a:txBody>
                  <a:tcPr anchor="ctr">
                    <a:solidFill>
                      <a:srgbClr val="2079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000" b="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Interventie</a:t>
                      </a:r>
                    </a:p>
                  </a:txBody>
                  <a:tcPr anchor="ctr">
                    <a:solidFill>
                      <a:srgbClr val="2079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992452"/>
                  </a:ext>
                </a:extLst>
              </a:tr>
              <a:tr h="259661">
                <a:tc rowSpan="4">
                  <a:txBody>
                    <a:bodyPr/>
                    <a:lstStyle/>
                    <a:p>
                      <a:pPr algn="ctr"/>
                      <a:r>
                        <a:rPr lang="nl-NL" sz="100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Doelen</a:t>
                      </a:r>
                    </a:p>
                  </a:txBody>
                  <a:tcPr vert="vert270" anchor="ctr">
                    <a:solidFill>
                      <a:srgbClr val="76D2B6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l-NL" sz="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Doelen en ambities worden gesteld door partnerorganisaties (RVB, PZH, GDH)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Stuurgroep-leden bepalen scope en hebben ambassadeursrol voor het programma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1520129"/>
                  </a:ext>
                </a:extLst>
              </a:tr>
              <a:tr h="259661"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8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6986534"/>
                  </a:ext>
                </a:extLst>
              </a:tr>
              <a:tr h="259661"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8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6976060"/>
                  </a:ext>
                </a:extLst>
              </a:tr>
              <a:tr h="259661"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8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9560679"/>
                  </a:ext>
                </a:extLst>
              </a:tr>
              <a:tr h="317871">
                <a:tc rowSpan="4">
                  <a:txBody>
                    <a:bodyPr/>
                    <a:lstStyle/>
                    <a:p>
                      <a:pPr algn="ctr"/>
                      <a:r>
                        <a:rPr lang="nl-NL" sz="100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Strategie</a:t>
                      </a:r>
                    </a:p>
                  </a:txBody>
                  <a:tcPr vert="vert270" anchor="ctr">
                    <a:solidFill>
                      <a:srgbClr val="76D2B6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l-NL" sz="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Strategische invulling van de ERDH-agenda wordt bepaald door partnerorganisaties (RVB, GDH, PZH)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Rijk, Gemeente (CVO/ET) en Provincie hebben een vaste plaats in de programmaleiding (die het programmateam aanstuurt)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2360872"/>
                  </a:ext>
                </a:extLst>
              </a:tr>
              <a:tr h="259661"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Er wordt een strategische klankbordfunctie ingesteld met beleidsmedewerkers uit de partnerorganisaties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2727932"/>
                  </a:ext>
                </a:extLst>
              </a:tr>
              <a:tr h="433461"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Gemeente Den Haag en Provincie Zuid-Holland hebben zitting in de selectiecommissie van de aanbesteding voor ondersteunende expertise voor het programma in de komende jaren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4982459"/>
                  </a:ext>
                </a:extLst>
              </a:tr>
              <a:tr h="433461"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Er is een adviesraad met een senior vertegenwoordiging van de overige partners. De AR dient tevens als klankbord voor de stuurgroep en het programmateam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3720821"/>
                  </a:ext>
                </a:extLst>
              </a:tr>
              <a:tr h="259661">
                <a:tc rowSpan="5">
                  <a:txBody>
                    <a:bodyPr/>
                    <a:lstStyle/>
                    <a:p>
                      <a:pPr algn="ctr"/>
                      <a:r>
                        <a:rPr lang="nl-NL" sz="1000" dirty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Operatie</a:t>
                      </a:r>
                    </a:p>
                  </a:txBody>
                  <a:tcPr vert="vert270" anchor="ctr">
                    <a:solidFill>
                      <a:srgbClr val="76D2B6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nl-NL" sz="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Uitvoering zoveel mogelijk bij partnerorganisaties (RVB, GDH, PZH) beleggen om de verbinding tussen de programma- en lijnorganisaties te vergroten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Rijksvastgoedbedrijf coördineert op gebouwniveau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7157702"/>
                  </a:ext>
                </a:extLst>
              </a:tr>
              <a:tr h="259661">
                <a:tc vMerge="1">
                  <a:txBody>
                    <a:bodyPr/>
                    <a:lstStyle/>
                    <a:p>
                      <a:endParaRPr lang="nl-NL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Gemeente Den Haag coördineert op gebiedsniveau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152314"/>
                  </a:ext>
                </a:extLst>
              </a:tr>
              <a:tr h="259661">
                <a:tc vMerge="1">
                  <a:txBody>
                    <a:bodyPr/>
                    <a:lstStyle/>
                    <a:p>
                      <a:endParaRPr lang="nl-NL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nl-NL" sz="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Provincie Zuid-Holland coördineert kennis- en netwerkontwikkeling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7776638"/>
                  </a:ext>
                </a:extLst>
              </a:tr>
              <a:tr h="259661">
                <a:tc vMerge="1">
                  <a:txBody>
                    <a:bodyPr/>
                    <a:lstStyle/>
                    <a:p>
                      <a:endParaRPr lang="nl-NL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800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Thema’s Gebouw, Gebied en Kennis worden ambtelijk belegd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8204285"/>
                  </a:ext>
                </a:extLst>
              </a:tr>
              <a:tr h="259661">
                <a:tc vMerge="1">
                  <a:txBody>
                    <a:bodyPr/>
                    <a:lstStyle/>
                    <a:p>
                      <a:pPr algn="ctr"/>
                      <a:endParaRPr lang="nl-NL" sz="1000" dirty="0"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solidFill>
                      <a:srgbClr val="76D2B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nl-NL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nl-NL" sz="8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2309000"/>
                  </a:ext>
                </a:extLst>
              </a:tr>
            </a:tbl>
          </a:graphicData>
        </a:graphic>
      </p:graphicFrame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C56FF890-EB84-A836-6111-B0E5FDDACA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9977126"/>
              </p:ext>
            </p:extLst>
          </p:nvPr>
        </p:nvGraphicFramePr>
        <p:xfrm>
          <a:off x="598751" y="2398648"/>
          <a:ext cx="2667699" cy="4056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ekstvak 15">
            <a:extLst>
              <a:ext uri="{FF2B5EF4-FFF2-40B4-BE49-F238E27FC236}">
                <a16:creationId xmlns:a16="http://schemas.microsoft.com/office/drawing/2014/main" id="{7EB2BF1F-DF86-1B61-718D-62EBA8B514A8}"/>
              </a:ext>
            </a:extLst>
          </p:cNvPr>
          <p:cNvSpPr txBox="1"/>
          <p:nvPr/>
        </p:nvSpPr>
        <p:spPr>
          <a:xfrm>
            <a:off x="1673353" y="1307516"/>
            <a:ext cx="10862303" cy="886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Strategische posities/thema’s zijn ambtelijk belegd met een logische verdeling over de partnerorganisaties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Introductie strategisch klankbord (beleidsmedewerkers uit partnerorganisaties)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Programmaorganisatie is opgebouwd met interne- en externe expertise/medewerkers</a:t>
            </a:r>
          </a:p>
        </p:txBody>
      </p:sp>
      <p:sp>
        <p:nvSpPr>
          <p:cNvPr id="2" name="Titel 3">
            <a:extLst>
              <a:ext uri="{FF2B5EF4-FFF2-40B4-BE49-F238E27FC236}">
                <a16:creationId xmlns:a16="http://schemas.microsoft.com/office/drawing/2014/main" id="{59653E23-C1D8-896D-99B3-23D3DFB16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418" y="679514"/>
            <a:ext cx="10923588" cy="949823"/>
          </a:xfrm>
        </p:spPr>
        <p:txBody>
          <a:bodyPr>
            <a:normAutofit/>
          </a:bodyPr>
          <a:lstStyle/>
          <a:p>
            <a:r>
              <a:rPr lang="nl-NL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Ontwerpprincipes en interventies organisatiemodel</a:t>
            </a:r>
          </a:p>
        </p:txBody>
      </p:sp>
    </p:spTree>
    <p:extLst>
      <p:ext uri="{BB962C8B-B14F-4D97-AF65-F5344CB8AC3E}">
        <p14:creationId xmlns:p14="http://schemas.microsoft.com/office/powerpoint/2010/main" val="1236733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9BC7F914-1CC8-9937-D274-76DC8D57969B}"/>
              </a:ext>
            </a:extLst>
          </p:cNvPr>
          <p:cNvSpPr/>
          <p:nvPr/>
        </p:nvSpPr>
        <p:spPr>
          <a:xfrm>
            <a:off x="2789910" y="3831771"/>
            <a:ext cx="4046733" cy="2020297"/>
          </a:xfrm>
          <a:prstGeom prst="roundRect">
            <a:avLst/>
          </a:prstGeom>
          <a:solidFill>
            <a:srgbClr val="75D1B6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33B393CD-933A-CBBD-F577-1BC92A65A333}"/>
              </a:ext>
            </a:extLst>
          </p:cNvPr>
          <p:cNvCxnSpPr>
            <a:cxnSpLocks/>
            <a:stCxn id="56" idx="3"/>
            <a:endCxn id="36" idx="1"/>
          </p:cNvCxnSpPr>
          <p:nvPr/>
        </p:nvCxnSpPr>
        <p:spPr>
          <a:xfrm>
            <a:off x="4549983" y="4791587"/>
            <a:ext cx="571940" cy="1"/>
          </a:xfrm>
          <a:prstGeom prst="line">
            <a:avLst/>
          </a:prstGeom>
          <a:ln w="76200">
            <a:solidFill>
              <a:srgbClr val="76D2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Rechte verbindingslijn met pijl 111">
            <a:extLst>
              <a:ext uri="{FF2B5EF4-FFF2-40B4-BE49-F238E27FC236}">
                <a16:creationId xmlns:a16="http://schemas.microsoft.com/office/drawing/2014/main" id="{CDBEAC2F-CF18-D2C1-577E-AFA97BD8F87E}"/>
              </a:ext>
            </a:extLst>
          </p:cNvPr>
          <p:cNvCxnSpPr>
            <a:cxnSpLocks/>
            <a:stCxn id="14" idx="1"/>
            <a:endCxn id="16" idx="3"/>
          </p:cNvCxnSpPr>
          <p:nvPr/>
        </p:nvCxnSpPr>
        <p:spPr>
          <a:xfrm flipH="1" flipV="1">
            <a:off x="6836643" y="4841920"/>
            <a:ext cx="681010" cy="545"/>
          </a:xfrm>
          <a:prstGeom prst="straightConnector1">
            <a:avLst/>
          </a:prstGeom>
          <a:ln w="76200">
            <a:solidFill>
              <a:srgbClr val="75D1B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itel 3">
            <a:extLst>
              <a:ext uri="{FF2B5EF4-FFF2-40B4-BE49-F238E27FC236}">
                <a16:creationId xmlns:a16="http://schemas.microsoft.com/office/drawing/2014/main" id="{4F266F03-45EC-34E5-E21A-792AD0EF7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9704" y="640443"/>
            <a:ext cx="3573082" cy="387695"/>
          </a:xfrm>
        </p:spPr>
        <p:txBody>
          <a:bodyPr>
            <a:normAutofit/>
          </a:bodyPr>
          <a:lstStyle/>
          <a:p>
            <a:r>
              <a:rPr lang="nl-NL" sz="2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Organisatiemodel</a:t>
            </a:r>
          </a:p>
        </p:txBody>
      </p:sp>
      <p:sp>
        <p:nvSpPr>
          <p:cNvPr id="14" name="Rechthoek: afgeronde hoeken 13">
            <a:extLst>
              <a:ext uri="{FF2B5EF4-FFF2-40B4-BE49-F238E27FC236}">
                <a16:creationId xmlns:a16="http://schemas.microsoft.com/office/drawing/2014/main" id="{8FCA2D4E-00C1-EC83-7A27-890BB5AF5372}"/>
              </a:ext>
            </a:extLst>
          </p:cNvPr>
          <p:cNvSpPr/>
          <p:nvPr/>
        </p:nvSpPr>
        <p:spPr>
          <a:xfrm>
            <a:off x="7517653" y="3832861"/>
            <a:ext cx="1993003" cy="2019207"/>
          </a:xfrm>
          <a:prstGeom prst="roundRect">
            <a:avLst/>
          </a:prstGeom>
          <a:solidFill>
            <a:srgbClr val="75D1B6">
              <a:alpha val="3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1" name="Rechthoek: afgeronde hoeken 20">
            <a:extLst>
              <a:ext uri="{FF2B5EF4-FFF2-40B4-BE49-F238E27FC236}">
                <a16:creationId xmlns:a16="http://schemas.microsoft.com/office/drawing/2014/main" id="{6260CEC5-64B6-8FB9-D129-17661D2088E4}"/>
              </a:ext>
            </a:extLst>
          </p:cNvPr>
          <p:cNvSpPr/>
          <p:nvPr/>
        </p:nvSpPr>
        <p:spPr>
          <a:xfrm>
            <a:off x="2299605" y="1288749"/>
            <a:ext cx="1192604" cy="521185"/>
          </a:xfrm>
          <a:prstGeom prst="roundRect">
            <a:avLst/>
          </a:prstGeom>
          <a:solidFill>
            <a:srgbClr val="75D1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Adviesraad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2079B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</a:t>
            </a:r>
          </a:p>
        </p:txBody>
      </p:sp>
      <p:sp>
        <p:nvSpPr>
          <p:cNvPr id="22" name="Rechthoek: afgeronde hoeken 21">
            <a:extLst>
              <a:ext uri="{FF2B5EF4-FFF2-40B4-BE49-F238E27FC236}">
                <a16:creationId xmlns:a16="http://schemas.microsoft.com/office/drawing/2014/main" id="{B6592EED-28D1-50AC-B87B-3D2CDFB275AD}"/>
              </a:ext>
            </a:extLst>
          </p:cNvPr>
          <p:cNvSpPr/>
          <p:nvPr/>
        </p:nvSpPr>
        <p:spPr>
          <a:xfrm>
            <a:off x="5202559" y="1295161"/>
            <a:ext cx="1320022" cy="503503"/>
          </a:xfrm>
          <a:prstGeom prst="roundRect">
            <a:avLst/>
          </a:prstGeom>
          <a:solidFill>
            <a:srgbClr val="75D1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Stuurgroep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Rechthoek: afgeronde hoeken 22">
            <a:extLst>
              <a:ext uri="{FF2B5EF4-FFF2-40B4-BE49-F238E27FC236}">
                <a16:creationId xmlns:a16="http://schemas.microsoft.com/office/drawing/2014/main" id="{F8FE17F5-11C0-E502-BC87-53D7A7C4FB8D}"/>
              </a:ext>
            </a:extLst>
          </p:cNvPr>
          <p:cNvSpPr/>
          <p:nvPr/>
        </p:nvSpPr>
        <p:spPr>
          <a:xfrm>
            <a:off x="4533934" y="2219308"/>
            <a:ext cx="2647916" cy="706917"/>
          </a:xfrm>
          <a:prstGeom prst="roundRect">
            <a:avLst/>
          </a:prstGeom>
          <a:solidFill>
            <a:srgbClr val="75D1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Programmaleiding </a:t>
            </a:r>
            <a:r>
              <a:rPr kumimoji="0" lang="nl-NL" sz="8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[Rijk, PZH, GDH]</a:t>
            </a:r>
            <a:br>
              <a:rPr kumimoji="0" lang="nl-NL" sz="800" b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nl-NL" sz="800" b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Programmatea</a:t>
            </a:r>
            <a:r>
              <a:rPr lang="nl-NL" sz="140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Rechthoek: afgeronde hoeken 27">
            <a:extLst>
              <a:ext uri="{FF2B5EF4-FFF2-40B4-BE49-F238E27FC236}">
                <a16:creationId xmlns:a16="http://schemas.microsoft.com/office/drawing/2014/main" id="{77699408-FE4A-70ED-0306-41995E3F82C8}"/>
              </a:ext>
            </a:extLst>
          </p:cNvPr>
          <p:cNvSpPr/>
          <p:nvPr/>
        </p:nvSpPr>
        <p:spPr>
          <a:xfrm>
            <a:off x="1659454" y="2428049"/>
            <a:ext cx="1838350" cy="300800"/>
          </a:xfrm>
          <a:prstGeom prst="roundRect">
            <a:avLst/>
          </a:prstGeom>
          <a:solidFill>
            <a:srgbClr val="75D1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Strategisch klankbord</a:t>
            </a:r>
          </a:p>
        </p:txBody>
      </p:sp>
      <p:grpSp>
        <p:nvGrpSpPr>
          <p:cNvPr id="45" name="Groep 44">
            <a:extLst>
              <a:ext uri="{FF2B5EF4-FFF2-40B4-BE49-F238E27FC236}">
                <a16:creationId xmlns:a16="http://schemas.microsoft.com/office/drawing/2014/main" id="{3AA2169C-448E-6C8D-3106-51F61F48B54D}"/>
              </a:ext>
            </a:extLst>
          </p:cNvPr>
          <p:cNvGrpSpPr/>
          <p:nvPr/>
        </p:nvGrpSpPr>
        <p:grpSpPr>
          <a:xfrm>
            <a:off x="5121923" y="4094896"/>
            <a:ext cx="1479197" cy="1393383"/>
            <a:chOff x="5047067" y="4263773"/>
            <a:chExt cx="1479197" cy="1393383"/>
          </a:xfrm>
        </p:grpSpPr>
        <p:sp>
          <p:nvSpPr>
            <p:cNvPr id="36" name="Rechthoek: afgeronde hoeken 35">
              <a:extLst>
                <a:ext uri="{FF2B5EF4-FFF2-40B4-BE49-F238E27FC236}">
                  <a16:creationId xmlns:a16="http://schemas.microsoft.com/office/drawing/2014/main" id="{5EE0B5A4-8984-F390-D1B8-84D243A5D6B0}"/>
                </a:ext>
              </a:extLst>
            </p:cNvPr>
            <p:cNvSpPr/>
            <p:nvPr/>
          </p:nvSpPr>
          <p:spPr>
            <a:xfrm>
              <a:off x="5047067" y="4263773"/>
              <a:ext cx="1479197" cy="1393383"/>
            </a:xfrm>
            <a:prstGeom prst="roundRect">
              <a:avLst/>
            </a:prstGeom>
            <a:solidFill>
              <a:srgbClr val="FFD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Gebied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37" name="Afbeelding 36">
              <a:extLst>
                <a:ext uri="{FF2B5EF4-FFF2-40B4-BE49-F238E27FC236}">
                  <a16:creationId xmlns:a16="http://schemas.microsoft.com/office/drawing/2014/main" id="{85710DA5-01FD-B199-8A6B-17F3CC420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01852" y="4684417"/>
              <a:ext cx="1321892" cy="608304"/>
            </a:xfrm>
            <a:prstGeom prst="rect">
              <a:avLst/>
            </a:prstGeom>
          </p:spPr>
        </p:pic>
      </p:grpSp>
      <p:grpSp>
        <p:nvGrpSpPr>
          <p:cNvPr id="44" name="Groep 43">
            <a:extLst>
              <a:ext uri="{FF2B5EF4-FFF2-40B4-BE49-F238E27FC236}">
                <a16:creationId xmlns:a16="http://schemas.microsoft.com/office/drawing/2014/main" id="{54A7A690-ACBF-1CB2-C112-560B97EB674D}"/>
              </a:ext>
            </a:extLst>
          </p:cNvPr>
          <p:cNvGrpSpPr/>
          <p:nvPr/>
        </p:nvGrpSpPr>
        <p:grpSpPr>
          <a:xfrm>
            <a:off x="3070785" y="4094895"/>
            <a:ext cx="1479198" cy="1393383"/>
            <a:chOff x="2998941" y="4263771"/>
            <a:chExt cx="1479198" cy="1393383"/>
          </a:xfrm>
        </p:grpSpPr>
        <p:sp>
          <p:nvSpPr>
            <p:cNvPr id="56" name="Rechthoek: afgeronde hoeken 55">
              <a:extLst>
                <a:ext uri="{FF2B5EF4-FFF2-40B4-BE49-F238E27FC236}">
                  <a16:creationId xmlns:a16="http://schemas.microsoft.com/office/drawing/2014/main" id="{78CD56C5-66A4-A91C-C688-1C554D7FA9CD}"/>
                </a:ext>
              </a:extLst>
            </p:cNvPr>
            <p:cNvSpPr/>
            <p:nvPr/>
          </p:nvSpPr>
          <p:spPr>
            <a:xfrm>
              <a:off x="2998941" y="4263771"/>
              <a:ext cx="1479198" cy="1393383"/>
            </a:xfrm>
            <a:prstGeom prst="roundRect">
              <a:avLst/>
            </a:prstGeom>
            <a:solidFill>
              <a:srgbClr val="2079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Gebouwen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62" name="Afbeelding 61">
              <a:extLst>
                <a:ext uri="{FF2B5EF4-FFF2-40B4-BE49-F238E27FC236}">
                  <a16:creationId xmlns:a16="http://schemas.microsoft.com/office/drawing/2014/main" id="{D45E93B8-0B2E-444C-8936-F956ACA5C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49981" y="4733590"/>
              <a:ext cx="1312109" cy="510479"/>
            </a:xfrm>
            <a:prstGeom prst="rect">
              <a:avLst/>
            </a:prstGeom>
          </p:spPr>
        </p:pic>
      </p:grpSp>
      <p:sp>
        <p:nvSpPr>
          <p:cNvPr id="67" name="Tekstvak 66">
            <a:extLst>
              <a:ext uri="{FF2B5EF4-FFF2-40B4-BE49-F238E27FC236}">
                <a16:creationId xmlns:a16="http://schemas.microsoft.com/office/drawing/2014/main" id="{C91BE941-53CB-EB82-BE39-DB9C802E3503}"/>
              </a:ext>
            </a:extLst>
          </p:cNvPr>
          <p:cNvSpPr txBox="1"/>
          <p:nvPr/>
        </p:nvSpPr>
        <p:spPr>
          <a:xfrm>
            <a:off x="10093385" y="1208359"/>
            <a:ext cx="1066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1" i="0" u="none" strike="noStrike" kern="1200" cap="none" spc="0" normalizeH="0" baseline="0" noProof="0" dirty="0">
                <a:ln>
                  <a:noFill/>
                </a:ln>
                <a:solidFill>
                  <a:srgbClr val="2079B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Legenda</a:t>
            </a:r>
          </a:p>
        </p:txBody>
      </p:sp>
      <p:sp>
        <p:nvSpPr>
          <p:cNvPr id="68" name="Tekstvak 67">
            <a:extLst>
              <a:ext uri="{FF2B5EF4-FFF2-40B4-BE49-F238E27FC236}">
                <a16:creationId xmlns:a16="http://schemas.microsoft.com/office/drawing/2014/main" id="{4D067350-8E6C-66F6-F8D6-EA630A83F29F}"/>
              </a:ext>
            </a:extLst>
          </p:cNvPr>
          <p:cNvSpPr txBox="1"/>
          <p:nvPr/>
        </p:nvSpPr>
        <p:spPr>
          <a:xfrm>
            <a:off x="10366819" y="1504599"/>
            <a:ext cx="2377440" cy="1347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Programma ERDH</a:t>
            </a: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Rijksvastgoedbedrijf</a:t>
            </a: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Gemeente Den Haag</a:t>
            </a: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Provincie Zuid-Holland</a:t>
            </a:r>
          </a:p>
        </p:txBody>
      </p:sp>
      <p:sp>
        <p:nvSpPr>
          <p:cNvPr id="69" name="Stroomdiagram: Verbindingslijn 68">
            <a:extLst>
              <a:ext uri="{FF2B5EF4-FFF2-40B4-BE49-F238E27FC236}">
                <a16:creationId xmlns:a16="http://schemas.microsoft.com/office/drawing/2014/main" id="{A9ED9846-44B7-AEEB-433B-06CC81883BB4}"/>
              </a:ext>
            </a:extLst>
          </p:cNvPr>
          <p:cNvSpPr/>
          <p:nvPr/>
        </p:nvSpPr>
        <p:spPr>
          <a:xfrm>
            <a:off x="10164377" y="1628185"/>
            <a:ext cx="202442" cy="201631"/>
          </a:xfrm>
          <a:prstGeom prst="flowChartConnector">
            <a:avLst/>
          </a:prstGeom>
          <a:solidFill>
            <a:srgbClr val="75D1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3" name="Stroomdiagram: Verbindingslijn 82">
            <a:extLst>
              <a:ext uri="{FF2B5EF4-FFF2-40B4-BE49-F238E27FC236}">
                <a16:creationId xmlns:a16="http://schemas.microsoft.com/office/drawing/2014/main" id="{876E5F59-099E-4D87-16CF-A47B9581143E}"/>
              </a:ext>
            </a:extLst>
          </p:cNvPr>
          <p:cNvSpPr/>
          <p:nvPr/>
        </p:nvSpPr>
        <p:spPr>
          <a:xfrm>
            <a:off x="10164377" y="1941973"/>
            <a:ext cx="202442" cy="201631"/>
          </a:xfrm>
          <a:prstGeom prst="flowChartConnector">
            <a:avLst/>
          </a:prstGeom>
          <a:solidFill>
            <a:srgbClr val="2079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4" name="Stroomdiagram: Verbindingslijn 83">
            <a:extLst>
              <a:ext uri="{FF2B5EF4-FFF2-40B4-BE49-F238E27FC236}">
                <a16:creationId xmlns:a16="http://schemas.microsoft.com/office/drawing/2014/main" id="{56857041-184B-A790-8998-4CED8B4B3159}"/>
              </a:ext>
            </a:extLst>
          </p:cNvPr>
          <p:cNvSpPr/>
          <p:nvPr/>
        </p:nvSpPr>
        <p:spPr>
          <a:xfrm>
            <a:off x="10164377" y="2266279"/>
            <a:ext cx="202442" cy="201631"/>
          </a:xfrm>
          <a:prstGeom prst="flowChartConnector">
            <a:avLst/>
          </a:prstGeom>
          <a:solidFill>
            <a:srgbClr val="FFD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5" name="Stroomdiagram: Verbindingslijn 84">
            <a:extLst>
              <a:ext uri="{FF2B5EF4-FFF2-40B4-BE49-F238E27FC236}">
                <a16:creationId xmlns:a16="http://schemas.microsoft.com/office/drawing/2014/main" id="{9400F4AB-1FD3-3D05-B82F-C97FDC1E5E03}"/>
              </a:ext>
            </a:extLst>
          </p:cNvPr>
          <p:cNvSpPr/>
          <p:nvPr/>
        </p:nvSpPr>
        <p:spPr>
          <a:xfrm>
            <a:off x="10164377" y="2588840"/>
            <a:ext cx="202442" cy="201631"/>
          </a:xfrm>
          <a:prstGeom prst="flowChartConnector">
            <a:avLst/>
          </a:prstGeom>
          <a:solidFill>
            <a:srgbClr val="F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cxnSp>
        <p:nvCxnSpPr>
          <p:cNvPr id="86" name="Rechte verbindingslijn 85">
            <a:extLst>
              <a:ext uri="{FF2B5EF4-FFF2-40B4-BE49-F238E27FC236}">
                <a16:creationId xmlns:a16="http://schemas.microsoft.com/office/drawing/2014/main" id="{8F3D312E-A9F3-F85D-229C-6429012C9367}"/>
              </a:ext>
            </a:extLst>
          </p:cNvPr>
          <p:cNvCxnSpPr>
            <a:cxnSpLocks/>
            <a:stCxn id="21" idx="3"/>
            <a:endCxn id="22" idx="1"/>
          </p:cNvCxnSpPr>
          <p:nvPr/>
        </p:nvCxnSpPr>
        <p:spPr>
          <a:xfrm flipV="1">
            <a:off x="3492209" y="1546913"/>
            <a:ext cx="1710350" cy="2429"/>
          </a:xfrm>
          <a:prstGeom prst="line">
            <a:avLst/>
          </a:prstGeom>
          <a:ln w="19050">
            <a:solidFill>
              <a:srgbClr val="2079B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chte verbindingslijn 86">
            <a:extLst>
              <a:ext uri="{FF2B5EF4-FFF2-40B4-BE49-F238E27FC236}">
                <a16:creationId xmlns:a16="http://schemas.microsoft.com/office/drawing/2014/main" id="{DAD91B72-C97A-1AC3-7E8D-D46047DC36BB}"/>
              </a:ext>
            </a:extLst>
          </p:cNvPr>
          <p:cNvCxnSpPr>
            <a:cxnSpLocks/>
            <a:stCxn id="28" idx="3"/>
            <a:endCxn id="23" idx="1"/>
          </p:cNvCxnSpPr>
          <p:nvPr/>
        </p:nvCxnSpPr>
        <p:spPr>
          <a:xfrm flipV="1">
            <a:off x="3497804" y="2572767"/>
            <a:ext cx="1036130" cy="5682"/>
          </a:xfrm>
          <a:prstGeom prst="line">
            <a:avLst/>
          </a:prstGeom>
          <a:ln w="19050">
            <a:solidFill>
              <a:srgbClr val="2079B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kstvak 88">
            <a:extLst>
              <a:ext uri="{FF2B5EF4-FFF2-40B4-BE49-F238E27FC236}">
                <a16:creationId xmlns:a16="http://schemas.microsoft.com/office/drawing/2014/main" id="{37D67E98-5677-B74A-D2D0-B840BB1E9888}"/>
              </a:ext>
            </a:extLst>
          </p:cNvPr>
          <p:cNvSpPr txBox="1"/>
          <p:nvPr/>
        </p:nvSpPr>
        <p:spPr>
          <a:xfrm>
            <a:off x="4342437" y="5551160"/>
            <a:ext cx="973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2079B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Inhoudelijk</a:t>
            </a:r>
          </a:p>
        </p:txBody>
      </p:sp>
      <p:sp>
        <p:nvSpPr>
          <p:cNvPr id="90" name="Tekstvak 89">
            <a:extLst>
              <a:ext uri="{FF2B5EF4-FFF2-40B4-BE49-F238E27FC236}">
                <a16:creationId xmlns:a16="http://schemas.microsoft.com/office/drawing/2014/main" id="{C50CFEB9-C345-E6C0-D61F-8DB9A40E52D1}"/>
              </a:ext>
            </a:extLst>
          </p:cNvPr>
          <p:cNvSpPr txBox="1"/>
          <p:nvPr/>
        </p:nvSpPr>
        <p:spPr>
          <a:xfrm>
            <a:off x="7945483" y="5517270"/>
            <a:ext cx="11196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2079B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Overstijgend</a:t>
            </a:r>
          </a:p>
        </p:txBody>
      </p:sp>
      <p:sp>
        <p:nvSpPr>
          <p:cNvPr id="98" name="Tekstvak 97">
            <a:extLst>
              <a:ext uri="{FF2B5EF4-FFF2-40B4-BE49-F238E27FC236}">
                <a16:creationId xmlns:a16="http://schemas.microsoft.com/office/drawing/2014/main" id="{E875C5D8-5ED2-967B-F796-FD070ADC5189}"/>
              </a:ext>
            </a:extLst>
          </p:cNvPr>
          <p:cNvSpPr txBox="1"/>
          <p:nvPr/>
        </p:nvSpPr>
        <p:spPr>
          <a:xfrm>
            <a:off x="201432" y="5999676"/>
            <a:ext cx="18684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2079B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 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srgbClr val="2079B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Leden adviesraad</a:t>
            </a:r>
          </a:p>
        </p:txBody>
      </p:sp>
      <p:pic>
        <p:nvPicPr>
          <p:cNvPr id="99" name="Afbeelding 98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8972FCAD-E027-1A92-6500-72FD01C6FF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196" y="6307453"/>
            <a:ext cx="849971" cy="339989"/>
          </a:xfrm>
          <a:prstGeom prst="rect">
            <a:avLst/>
          </a:prstGeom>
        </p:spPr>
      </p:pic>
      <p:pic>
        <p:nvPicPr>
          <p:cNvPr id="100" name="Afbeelding 99" descr="Afbeelding met Lettertype, Graphics, schermopname, ontwerp&#10;&#10;Automatisch gegenereerde beschrijving">
            <a:extLst>
              <a:ext uri="{FF2B5EF4-FFF2-40B4-BE49-F238E27FC236}">
                <a16:creationId xmlns:a16="http://schemas.microsoft.com/office/drawing/2014/main" id="{225DAD14-7485-5EA2-45AC-49402D7D24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930" y="6322575"/>
            <a:ext cx="777210" cy="337323"/>
          </a:xfrm>
          <a:prstGeom prst="rect">
            <a:avLst/>
          </a:prstGeom>
        </p:spPr>
      </p:pic>
      <p:pic>
        <p:nvPicPr>
          <p:cNvPr id="101" name="Graphic 100">
            <a:extLst>
              <a:ext uri="{FF2B5EF4-FFF2-40B4-BE49-F238E27FC236}">
                <a16:creationId xmlns:a16="http://schemas.microsoft.com/office/drawing/2014/main" id="{1AFFC2AB-574D-D912-2DA1-9C80D7D046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31695" y="6281335"/>
            <a:ext cx="1540136" cy="418865"/>
          </a:xfrm>
          <a:prstGeom prst="rect">
            <a:avLst/>
          </a:prstGeom>
        </p:spPr>
      </p:pic>
      <p:pic>
        <p:nvPicPr>
          <p:cNvPr id="102" name="Afbeelding 101">
            <a:extLst>
              <a:ext uri="{FF2B5EF4-FFF2-40B4-BE49-F238E27FC236}">
                <a16:creationId xmlns:a16="http://schemas.microsoft.com/office/drawing/2014/main" id="{49B8C074-5698-DC3D-FE66-D36941A892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847" y="6360520"/>
            <a:ext cx="284773" cy="316860"/>
          </a:xfrm>
          <a:prstGeom prst="rect">
            <a:avLst/>
          </a:prstGeom>
        </p:spPr>
      </p:pic>
      <p:pic>
        <p:nvPicPr>
          <p:cNvPr id="103" name="Afbeelding 102">
            <a:extLst>
              <a:ext uri="{FF2B5EF4-FFF2-40B4-BE49-F238E27FC236}">
                <a16:creationId xmlns:a16="http://schemas.microsoft.com/office/drawing/2014/main" id="{031FBB8A-751C-0FD3-39E7-A6104644B5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034" y="6132764"/>
            <a:ext cx="654090" cy="577514"/>
          </a:xfrm>
          <a:prstGeom prst="rect">
            <a:avLst/>
          </a:prstGeom>
        </p:spPr>
      </p:pic>
      <p:pic>
        <p:nvPicPr>
          <p:cNvPr id="105" name="Afbeelding 104">
            <a:extLst>
              <a:ext uri="{FF2B5EF4-FFF2-40B4-BE49-F238E27FC236}">
                <a16:creationId xmlns:a16="http://schemas.microsoft.com/office/drawing/2014/main" id="{C9F51250-B7D8-8BD4-F0EC-0E10C625DED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14500" y1="39167" x2="14500" y2="39167"/>
                        <a14:foregroundMark x1="33417" y1="44917" x2="33417" y2="44917"/>
                        <a14:foregroundMark x1="11167" y1="70667" x2="11167" y2="70667"/>
                        <a14:foregroundMark x1="15250" y1="71417" x2="15250" y2="71417"/>
                        <a14:foregroundMark x1="25500" y1="70417" x2="25500" y2="70417"/>
                        <a14:foregroundMark x1="32917" y1="72833" x2="32917" y2="72833"/>
                        <a14:foregroundMark x1="38667" y1="73083" x2="38667" y2="73083"/>
                        <a14:foregroundMark x1="48250" y1="70417" x2="48250" y2="70417"/>
                        <a14:foregroundMark x1="52500" y1="73083" x2="52500" y2="73083"/>
                        <a14:foregroundMark x1="59500" y1="72333" x2="59500" y2="72333"/>
                        <a14:foregroundMark x1="63083" y1="73083" x2="63083" y2="73083"/>
                        <a14:foregroundMark x1="71167" y1="70917" x2="71167" y2="70917"/>
                        <a14:foregroundMark x1="78833" y1="73333" x2="78833" y2="73333"/>
                        <a14:foregroundMark x1="85750" y1="73333" x2="85750" y2="73333"/>
                        <a14:foregroundMark x1="89833" y1="71417" x2="89833" y2="71417"/>
                        <a14:backgroundMark x1="35833" y1="39833" x2="35833" y2="39833"/>
                        <a14:backgroundMark x1="63083" y1="39167" x2="63083" y2="39167"/>
                        <a14:backgroundMark x1="72583" y1="30500" x2="72583" y2="30500"/>
                        <a14:backgroundMark x1="71667" y1="35083" x2="71667" y2="35083"/>
                        <a14:backgroundMark x1="58500" y1="44917" x2="58500" y2="44917"/>
                        <a14:backgroundMark x1="60917" y1="40583" x2="60917" y2="40583"/>
                        <a14:backgroundMark x1="37500" y1="50833" x2="37500" y2="50833"/>
                        <a14:backgroundMark x1="16667" y1="71667" x2="16667" y2="71667"/>
                        <a14:backgroundMark x1="27667" y1="70250" x2="27667" y2="70250"/>
                        <a14:backgroundMark x1="34583" y1="71167" x2="34583" y2="71167"/>
                        <a14:backgroundMark x1="77167" y1="73083" x2="77167" y2="73083"/>
                        <a14:backgroundMark x1="83833" y1="73333" x2="83833" y2="73333"/>
                        <a14:backgroundMark x1="91500" y1="71667" x2="91500" y2="71667"/>
                        <a14:backgroundMark x1="45083" y1="49917" x2="45083" y2="49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527" y="6158958"/>
            <a:ext cx="719984" cy="719984"/>
          </a:xfrm>
          <a:prstGeom prst="rect">
            <a:avLst/>
          </a:prstGeom>
        </p:spPr>
      </p:pic>
      <p:pic>
        <p:nvPicPr>
          <p:cNvPr id="106" name="Afbeelding 105">
            <a:extLst>
              <a:ext uri="{FF2B5EF4-FFF2-40B4-BE49-F238E27FC236}">
                <a16:creationId xmlns:a16="http://schemas.microsoft.com/office/drawing/2014/main" id="{2D37EB3C-722F-93C3-922B-A08C4B902DE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153" y="6378751"/>
            <a:ext cx="504716" cy="280398"/>
          </a:xfrm>
          <a:prstGeom prst="rect">
            <a:avLst/>
          </a:prstGeom>
        </p:spPr>
      </p:pic>
      <p:pic>
        <p:nvPicPr>
          <p:cNvPr id="107" name="Afbeelding 106">
            <a:extLst>
              <a:ext uri="{FF2B5EF4-FFF2-40B4-BE49-F238E27FC236}">
                <a16:creationId xmlns:a16="http://schemas.microsoft.com/office/drawing/2014/main" id="{D23B4237-00AE-D27F-17A2-05F5C11989E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963" y="6393418"/>
            <a:ext cx="1108186" cy="298088"/>
          </a:xfrm>
          <a:prstGeom prst="rect">
            <a:avLst/>
          </a:prstGeom>
        </p:spPr>
      </p:pic>
      <p:pic>
        <p:nvPicPr>
          <p:cNvPr id="108" name="Afbeelding 107">
            <a:extLst>
              <a:ext uri="{FF2B5EF4-FFF2-40B4-BE49-F238E27FC236}">
                <a16:creationId xmlns:a16="http://schemas.microsoft.com/office/drawing/2014/main" id="{C149D405-6CD6-8719-163E-1A5B2B7D62B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48" y="6263385"/>
            <a:ext cx="860057" cy="477810"/>
          </a:xfrm>
          <a:prstGeom prst="rect">
            <a:avLst/>
          </a:prstGeom>
        </p:spPr>
      </p:pic>
      <p:grpSp>
        <p:nvGrpSpPr>
          <p:cNvPr id="46" name="Groep 45">
            <a:extLst>
              <a:ext uri="{FF2B5EF4-FFF2-40B4-BE49-F238E27FC236}">
                <a16:creationId xmlns:a16="http://schemas.microsoft.com/office/drawing/2014/main" id="{AFC58FF3-02B5-24CA-4119-0AB11FC3AE00}"/>
              </a:ext>
            </a:extLst>
          </p:cNvPr>
          <p:cNvGrpSpPr/>
          <p:nvPr/>
        </p:nvGrpSpPr>
        <p:grpSpPr>
          <a:xfrm>
            <a:off x="7765522" y="4096943"/>
            <a:ext cx="1479600" cy="1393200"/>
            <a:chOff x="7796899" y="4263771"/>
            <a:chExt cx="1479600" cy="1393200"/>
          </a:xfrm>
        </p:grpSpPr>
        <p:sp>
          <p:nvSpPr>
            <p:cNvPr id="110" name="Rechthoek: afgeronde hoeken 109">
              <a:extLst>
                <a:ext uri="{FF2B5EF4-FFF2-40B4-BE49-F238E27FC236}">
                  <a16:creationId xmlns:a16="http://schemas.microsoft.com/office/drawing/2014/main" id="{61A1BCC0-8502-9A8F-EF64-B2C02DE6035D}"/>
                </a:ext>
              </a:extLst>
            </p:cNvPr>
            <p:cNvSpPr/>
            <p:nvPr/>
          </p:nvSpPr>
          <p:spPr>
            <a:xfrm>
              <a:off x="7796899" y="4263771"/>
              <a:ext cx="1479600" cy="1393200"/>
            </a:xfrm>
            <a:prstGeom prst="roundRect">
              <a:avLst/>
            </a:prstGeom>
            <a:solidFill>
              <a:srgbClr val="FA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Kennis</a:t>
              </a:r>
            </a:p>
          </p:txBody>
        </p:sp>
        <p:pic>
          <p:nvPicPr>
            <p:cNvPr id="111" name="Afbeelding 110">
              <a:extLst>
                <a:ext uri="{FF2B5EF4-FFF2-40B4-BE49-F238E27FC236}">
                  <a16:creationId xmlns:a16="http://schemas.microsoft.com/office/drawing/2014/main" id="{CEB3D7BE-A5C1-F0DA-93A7-3B412DAD6D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l="16296" t="-1613" r="6869" b="20926"/>
            <a:stretch/>
          </p:blipFill>
          <p:spPr>
            <a:xfrm>
              <a:off x="7929420" y="4699172"/>
              <a:ext cx="1234608" cy="482602"/>
            </a:xfrm>
            <a:prstGeom prst="rect">
              <a:avLst/>
            </a:prstGeom>
          </p:spPr>
        </p:pic>
      </p:grpSp>
      <p:sp>
        <p:nvSpPr>
          <p:cNvPr id="3" name="Tekstvak 2">
            <a:extLst>
              <a:ext uri="{FF2B5EF4-FFF2-40B4-BE49-F238E27FC236}">
                <a16:creationId xmlns:a16="http://schemas.microsoft.com/office/drawing/2014/main" id="{3357CC8B-B5BD-0BAC-3F8D-9DEDC117288D}"/>
              </a:ext>
            </a:extLst>
          </p:cNvPr>
          <p:cNvSpPr txBox="1"/>
          <p:nvPr/>
        </p:nvSpPr>
        <p:spPr>
          <a:xfrm>
            <a:off x="10316595" y="6045843"/>
            <a:ext cx="11900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2079B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Aspirant-lid</a:t>
            </a:r>
            <a:r>
              <a:rPr kumimoji="0" lang="nl-NL" sz="1050" b="0" i="0" u="none" strike="noStrike" kern="1200" cap="none" spc="0" normalizeH="0" baseline="0" noProof="0" dirty="0">
                <a:ln>
                  <a:noFill/>
                </a:ln>
                <a:solidFill>
                  <a:srgbClr val="2079B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0A5BDBF-3641-D889-46DC-DB77D0D00C8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350009" y="6317739"/>
            <a:ext cx="932344" cy="343495"/>
          </a:xfrm>
          <a:prstGeom prst="rect">
            <a:avLst/>
          </a:prstGeom>
        </p:spPr>
      </p:pic>
      <p:cxnSp>
        <p:nvCxnSpPr>
          <p:cNvPr id="9" name="Verbindingslijn: gebogen 8">
            <a:extLst>
              <a:ext uri="{FF2B5EF4-FFF2-40B4-BE49-F238E27FC236}">
                <a16:creationId xmlns:a16="http://schemas.microsoft.com/office/drawing/2014/main" id="{A4674C62-F738-75DE-B4F4-741C9168E87D}"/>
              </a:ext>
            </a:extLst>
          </p:cNvPr>
          <p:cNvCxnSpPr>
            <a:cxnSpLocks/>
            <a:stCxn id="23" idx="2"/>
            <a:endCxn id="56" idx="0"/>
          </p:cNvCxnSpPr>
          <p:nvPr/>
        </p:nvCxnSpPr>
        <p:spPr>
          <a:xfrm rot="5400000">
            <a:off x="4249803" y="2486806"/>
            <a:ext cx="1168670" cy="2047508"/>
          </a:xfrm>
          <a:prstGeom prst="bentConnector3">
            <a:avLst>
              <a:gd name="adj1" fmla="val 50000"/>
            </a:avLst>
          </a:prstGeom>
          <a:ln w="19050">
            <a:solidFill>
              <a:srgbClr val="1F79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A1A9B5D5-224A-4AA6-FCF2-D01DD6FE13DD}"/>
              </a:ext>
            </a:extLst>
          </p:cNvPr>
          <p:cNvCxnSpPr>
            <a:cxnSpLocks/>
            <a:stCxn id="22" idx="2"/>
            <a:endCxn id="23" idx="0"/>
          </p:cNvCxnSpPr>
          <p:nvPr/>
        </p:nvCxnSpPr>
        <p:spPr>
          <a:xfrm flipH="1">
            <a:off x="5857892" y="1798664"/>
            <a:ext cx="4678" cy="420644"/>
          </a:xfrm>
          <a:prstGeom prst="line">
            <a:avLst/>
          </a:prstGeom>
          <a:ln w="19050">
            <a:solidFill>
              <a:srgbClr val="1F79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Verbindingslijn: gebogen 18">
            <a:extLst>
              <a:ext uri="{FF2B5EF4-FFF2-40B4-BE49-F238E27FC236}">
                <a16:creationId xmlns:a16="http://schemas.microsoft.com/office/drawing/2014/main" id="{C586D47B-3194-7A3B-A4C2-313C1A835412}"/>
              </a:ext>
            </a:extLst>
          </p:cNvPr>
          <p:cNvCxnSpPr>
            <a:cxnSpLocks/>
            <a:stCxn id="23" idx="2"/>
            <a:endCxn id="36" idx="0"/>
          </p:cNvCxnSpPr>
          <p:nvPr/>
        </p:nvCxnSpPr>
        <p:spPr>
          <a:xfrm>
            <a:off x="5857892" y="2926225"/>
            <a:ext cx="3630" cy="1168671"/>
          </a:xfrm>
          <a:prstGeom prst="straightConnector1">
            <a:avLst/>
          </a:prstGeom>
          <a:ln w="19050">
            <a:solidFill>
              <a:srgbClr val="1F79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Verbindingslijn: gebogen 24">
            <a:extLst>
              <a:ext uri="{FF2B5EF4-FFF2-40B4-BE49-F238E27FC236}">
                <a16:creationId xmlns:a16="http://schemas.microsoft.com/office/drawing/2014/main" id="{28B4A6B6-AEBE-3749-0BBD-A85E597A6EDD}"/>
              </a:ext>
            </a:extLst>
          </p:cNvPr>
          <p:cNvCxnSpPr>
            <a:cxnSpLocks/>
            <a:stCxn id="23" idx="2"/>
            <a:endCxn id="110" idx="0"/>
          </p:cNvCxnSpPr>
          <p:nvPr/>
        </p:nvCxnSpPr>
        <p:spPr>
          <a:xfrm rot="16200000" flipH="1">
            <a:off x="6596248" y="2187869"/>
            <a:ext cx="1170718" cy="2647430"/>
          </a:xfrm>
          <a:prstGeom prst="bentConnector3">
            <a:avLst>
              <a:gd name="adj1" fmla="val 50000"/>
            </a:avLst>
          </a:prstGeom>
          <a:ln w="19050">
            <a:solidFill>
              <a:srgbClr val="1F79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hthoek: afgeronde hoeken 87">
            <a:extLst>
              <a:ext uri="{FF2B5EF4-FFF2-40B4-BE49-F238E27FC236}">
                <a16:creationId xmlns:a16="http://schemas.microsoft.com/office/drawing/2014/main" id="{BB9FF1AC-05EA-9F0F-A289-7902A87FEE56}"/>
              </a:ext>
            </a:extLst>
          </p:cNvPr>
          <p:cNvSpPr/>
          <p:nvPr/>
        </p:nvSpPr>
        <p:spPr>
          <a:xfrm>
            <a:off x="7692017" y="2987161"/>
            <a:ext cx="1993003" cy="302400"/>
          </a:xfrm>
          <a:prstGeom prst="roundRect">
            <a:avLst/>
          </a:prstGeom>
          <a:solidFill>
            <a:srgbClr val="75D1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Programma-ondersteuning</a:t>
            </a:r>
          </a:p>
        </p:txBody>
      </p:sp>
      <p:cxnSp>
        <p:nvCxnSpPr>
          <p:cNvPr id="91" name="Rechte verbindingslijn 90">
            <a:extLst>
              <a:ext uri="{FF2B5EF4-FFF2-40B4-BE49-F238E27FC236}">
                <a16:creationId xmlns:a16="http://schemas.microsoft.com/office/drawing/2014/main" id="{2ED16823-26DA-447A-7297-FDECA618B72D}"/>
              </a:ext>
            </a:extLst>
          </p:cNvPr>
          <p:cNvCxnSpPr>
            <a:cxnSpLocks/>
            <a:endCxn id="88" idx="1"/>
          </p:cNvCxnSpPr>
          <p:nvPr/>
        </p:nvCxnSpPr>
        <p:spPr>
          <a:xfrm>
            <a:off x="5854339" y="3138361"/>
            <a:ext cx="1837678" cy="0"/>
          </a:xfrm>
          <a:prstGeom prst="line">
            <a:avLst/>
          </a:prstGeom>
          <a:ln w="19050">
            <a:solidFill>
              <a:srgbClr val="1F79B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echte verbindingslijn 49">
            <a:extLst>
              <a:ext uri="{FF2B5EF4-FFF2-40B4-BE49-F238E27FC236}">
                <a16:creationId xmlns:a16="http://schemas.microsoft.com/office/drawing/2014/main" id="{BB9F6729-724C-D6A2-140D-DEE8DCE1EABB}"/>
              </a:ext>
            </a:extLst>
          </p:cNvPr>
          <p:cNvCxnSpPr>
            <a:cxnSpLocks/>
          </p:cNvCxnSpPr>
          <p:nvPr/>
        </p:nvCxnSpPr>
        <p:spPr>
          <a:xfrm>
            <a:off x="4623915" y="2505884"/>
            <a:ext cx="2647916" cy="0"/>
          </a:xfrm>
          <a:prstGeom prst="line">
            <a:avLst/>
          </a:prstGeom>
          <a:ln>
            <a:solidFill>
              <a:srgbClr val="D0EF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551731"/>
      </p:ext>
    </p:extLst>
  </p:cSld>
  <p:clrMapOvr>
    <a:masterClrMapping/>
  </p:clrMapOvr>
</p:sld>
</file>

<file path=ppt/theme/theme1.xml><?xml version="1.0" encoding="utf-8"?>
<a:theme xmlns:a="http://schemas.openxmlformats.org/drawingml/2006/main" name="4_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0531 Concept Organisatiemodel ERDH" id="{FE8EE0AF-3DBE-455D-BC17-2860790F6E23}" vid="{47C9797D-4AF2-49EC-8D02-C476362BF687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EF9282E36FC943817DE1FF6ECA3DB6" ma:contentTypeVersion="0" ma:contentTypeDescription="Een nieuw document maken." ma:contentTypeScope="" ma:versionID="9f3bdf6bec29c6de55a7d3341979d66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978a156f712f99d6452530788f7ff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89859BF-A164-4E8C-A811-82EBB41C601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03F0EA9-7AD0-41C6-8332-21753F2598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554AFAC-AF51-4C49-8B05-10C635286F5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20230531 Concept Organisatiemodel ERDH</Template>
  <TotalTime>0</TotalTime>
  <Words>251</Words>
  <Application>Microsoft Office PowerPoint</Application>
  <PresentationFormat>Breedbeeld</PresentationFormat>
  <Paragraphs>43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10" baseType="lpstr">
      <vt:lpstr>Arial</vt:lpstr>
      <vt:lpstr>Calibri</vt:lpstr>
      <vt:lpstr>Open sans</vt:lpstr>
      <vt:lpstr>Open sans</vt:lpstr>
      <vt:lpstr>Systeemlettertype regulier</vt:lpstr>
      <vt:lpstr>Verdana</vt:lpstr>
      <vt:lpstr>Wingdings</vt:lpstr>
      <vt:lpstr>4_BZK Presentatie - Algemeen</vt:lpstr>
      <vt:lpstr>Ontwerpprincipes en interventies organisatiemodel</vt:lpstr>
      <vt:lpstr>Organisatiemodel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Organisatiemodel ERDH</dc:title>
  <dc:creator>Marten Baaij</dc:creator>
  <cp:lastModifiedBy>Werff, Quinten van der</cp:lastModifiedBy>
  <cp:revision>28</cp:revision>
  <dcterms:created xsi:type="dcterms:W3CDTF">2023-05-31T11:28:36Z</dcterms:created>
  <dcterms:modified xsi:type="dcterms:W3CDTF">2023-08-01T13:33:09Z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0x01010079EF9282E36FC943817DE1FF6ECA3DB6</vt:lpwstr>
  </property>
  <property fmtid="{D5CDD505-2E9C-101B-9397-08002B2CF9AE}" pid="3" name="MSIP_Label_95225633-f92c-4cc3-8039-da610ec32b8c_Enabled">
    <vt:lpwstr>true</vt:lpwstr>
  </property>
  <property fmtid="{D5CDD505-2E9C-101B-9397-08002B2CF9AE}" pid="4" name="MSIP_Label_95225633-f92c-4cc3-8039-da610ec32b8c_SetDate">
    <vt:lpwstr>2023-05-31T09:39:08Z</vt:lpwstr>
  </property>
  <property fmtid="{D5CDD505-2E9C-101B-9397-08002B2CF9AE}" pid="5" name="MSIP_Label_95225633-f92c-4cc3-8039-da610ec32b8c_Method">
    <vt:lpwstr>Standard</vt:lpwstr>
  </property>
  <property fmtid="{D5CDD505-2E9C-101B-9397-08002B2CF9AE}" pid="6" name="MSIP_Label_95225633-f92c-4cc3-8039-da610ec32b8c_Name">
    <vt:lpwstr>95225633-f92c-4cc3-8039-da610ec32b8c</vt:lpwstr>
  </property>
  <property fmtid="{D5CDD505-2E9C-101B-9397-08002B2CF9AE}" pid="7" name="MSIP_Label_95225633-f92c-4cc3-8039-da610ec32b8c_SiteId">
    <vt:lpwstr>039901df-31e4-4a23-b00c-1f9800e5961c</vt:lpwstr>
  </property>
  <property fmtid="{D5CDD505-2E9C-101B-9397-08002B2CF9AE}" pid="8" name="MSIP_Label_95225633-f92c-4cc3-8039-da610ec32b8c_ActionId">
    <vt:lpwstr>807f16a5-3e8b-4e6f-bbda-55c7d94c1e2f</vt:lpwstr>
  </property>
  <property fmtid="{D5CDD505-2E9C-101B-9397-08002B2CF9AE}" pid="9" name="MSIP_Label_95225633-f92c-4cc3-8039-da610ec32b8c_ContentBits">
    <vt:lpwstr>0</vt:lpwstr>
  </property>
</Properties>
</file>