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56" r:id="rId4"/>
  </p:sldMasterIdLst>
  <p:notesMasterIdLst>
    <p:notesMasterId r:id="rId8"/>
  </p:notesMasterIdLst>
  <p:handoutMasterIdLst>
    <p:handoutMasterId r:id="rId9"/>
  </p:handoutMasterIdLst>
  <p:sldIdLst>
    <p:sldId id="263" r:id="rId5"/>
    <p:sldId id="322" r:id="rId6"/>
    <p:sldId id="264" r:id="rId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18" userDrawn="1">
          <p15:clr>
            <a:srgbClr val="A4A3A4"/>
          </p15:clr>
        </p15:guide>
        <p15:guide id="2" orient="horz" pos="2160">
          <p15:clr>
            <a:srgbClr val="A4A3A4"/>
          </p15:clr>
        </p15:guide>
        <p15:guide id="3" orient="horz" pos="103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cmAuthor id="1" name="Arnout Drenthel" initials="AD" lastIdx="1" clrIdx="0"/>
  <p:cmAuthor id="8" name="Arnout Drenthel" initials="AD [8]" lastIdx="1" clrIdx="7"/>
  <p:cmAuthor id="2" name="Arnout Drenthel" initials="AD [2]" lastIdx="1" clrIdx="1"/>
  <p:cmAuthor id="9" name="Arnout Drenthel" initials="AD [9]" lastIdx="1" clrIdx="8"/>
  <p:cmAuthor id="3" name="Arnout Drenthel" initials="AD [3]" lastIdx="1" clrIdx="2"/>
  <p:cmAuthor id="4" name="Arnout Drenthel" initials="AD [4]" lastIdx="1" clrIdx="3"/>
  <p:cmAuthor id="5" name="Arnout Drenthel" initials="AD [5]" lastIdx="1" clrIdx="4"/>
  <p:cmAuthor id="6" name="Arnout Drenthel" initials="AD [6]"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D1B6"/>
    <a:srgbClr val="2079BF"/>
    <a:srgbClr val="238DC0"/>
    <a:srgbClr val="CAEEE4"/>
    <a:srgbClr val="522582"/>
    <a:srgbClr val="7030A0"/>
    <a:srgbClr val="EFA724"/>
    <a:srgbClr val="DD6803"/>
    <a:srgbClr val="017BC6"/>
    <a:srgbClr val="737B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25" autoAdjust="0"/>
    <p:restoredTop sz="97190" autoAdjust="0"/>
  </p:normalViewPr>
  <p:slideViewPr>
    <p:cSldViewPr snapToGrid="0">
      <p:cViewPr varScale="1">
        <p:scale>
          <a:sx n="110" d="100"/>
          <a:sy n="110" d="100"/>
        </p:scale>
        <p:origin x="534" y="126"/>
      </p:cViewPr>
      <p:guideLst>
        <p:guide pos="518"/>
        <p:guide orient="horz" pos="2160"/>
        <p:guide orient="horz" pos="103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81" d="100"/>
          <a:sy n="81" d="100"/>
        </p:scale>
        <p:origin x="232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pPr/>
              <a:t>1-8-2023</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pPr/>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pPr/>
              <a:t>1-8-2023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pPr/>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Afbeelding horizontaal kleur titel">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id="{411E2817-1805-BC4F-BC68-FC5676DB47C9}"/>
              </a:ext>
            </a:extLst>
          </p:cNvPr>
          <p:cNvSpPr/>
          <p:nvPr userDrawn="1"/>
        </p:nvSpPr>
        <p:spPr>
          <a:xfrm>
            <a:off x="0" y="3426643"/>
            <a:ext cx="12192000" cy="3431357"/>
          </a:xfrm>
          <a:prstGeom prst="rect">
            <a:avLst/>
          </a:prstGeom>
          <a:solidFill>
            <a:srgbClr val="2079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Titel 1"/>
          <p:cNvSpPr>
            <a:spLocks noGrp="1"/>
          </p:cNvSpPr>
          <p:nvPr>
            <p:ph type="title"/>
          </p:nvPr>
        </p:nvSpPr>
        <p:spPr>
          <a:xfrm>
            <a:off x="578805" y="3897831"/>
            <a:ext cx="11016164" cy="896191"/>
          </a:xfrm>
        </p:spPr>
        <p:txBody>
          <a:bodyPr anchor="t" anchorCtr="0">
            <a:normAutofit/>
          </a:bodyPr>
          <a:lstStyle>
            <a:lvl1pPr>
              <a:defRPr sz="4800" baseline="0">
                <a:solidFill>
                  <a:srgbClr val="75D1B6"/>
                </a:solidFill>
              </a:defRPr>
            </a:lvl1pPr>
          </a:lstStyle>
          <a:p>
            <a:r>
              <a:rPr lang="nl-NL"/>
              <a:t>Klik om stijl te bewerken</a:t>
            </a:r>
            <a:endParaRPr lang="nl-NL" dirty="0"/>
          </a:p>
        </p:txBody>
      </p:sp>
      <p:sp>
        <p:nvSpPr>
          <p:cNvPr id="9" name="Ondertitel 2"/>
          <p:cNvSpPr>
            <a:spLocks noGrp="1"/>
          </p:cNvSpPr>
          <p:nvPr>
            <p:ph type="subTitle" idx="1"/>
          </p:nvPr>
        </p:nvSpPr>
        <p:spPr>
          <a:xfrm>
            <a:off x="597057" y="4865079"/>
            <a:ext cx="9799440" cy="460214"/>
          </a:xfrm>
        </p:spPr>
        <p:txBody>
          <a:bodyPr lIns="0" tIns="0" rIns="0" bIns="0">
            <a:normAutofit/>
          </a:bodyPr>
          <a:lstStyle>
            <a:lvl1pPr marL="0" indent="0" algn="l">
              <a:buNone/>
              <a:defRPr sz="1800" b="1"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4" name="Afbeelding 3">
            <a:extLst>
              <a:ext uri="{FF2B5EF4-FFF2-40B4-BE49-F238E27FC236}">
                <a16:creationId xmlns:a16="http://schemas.microsoft.com/office/drawing/2014/main" id="{FF8D4160-1FFB-E24C-956E-86433AF3A28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6242" y="-167968"/>
            <a:ext cx="11745799" cy="3740889"/>
          </a:xfrm>
          <a:prstGeom prst="rect">
            <a:avLst/>
          </a:prstGeom>
        </p:spPr>
      </p:pic>
      <p:sp>
        <p:nvSpPr>
          <p:cNvPr id="6" name="Tijdelijke aanduiding voor tekst 16">
            <a:extLst>
              <a:ext uri="{FF2B5EF4-FFF2-40B4-BE49-F238E27FC236}">
                <a16:creationId xmlns:a16="http://schemas.microsoft.com/office/drawing/2014/main" id="{B0A46130-D885-D540-8439-8270F118D1BB}"/>
              </a:ext>
            </a:extLst>
          </p:cNvPr>
          <p:cNvSpPr>
            <a:spLocks noGrp="1"/>
          </p:cNvSpPr>
          <p:nvPr>
            <p:ph type="body" sz="quarter" idx="21" hasCustomPrompt="1"/>
          </p:nvPr>
        </p:nvSpPr>
        <p:spPr>
          <a:xfrm>
            <a:off x="597057" y="5721519"/>
            <a:ext cx="5004000" cy="389360"/>
          </a:xfrm>
        </p:spPr>
        <p:txBody>
          <a:bodyPr lIns="0" rIns="0" anchor="t" anchorCtr="0">
            <a:noAutofit/>
          </a:bodyPr>
          <a:lstStyle>
            <a:lvl1pPr marL="0" indent="0">
              <a:buNone/>
              <a:defRPr sz="1600" baseline="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7" name="Tijdelijke aanduiding voor tekst 16">
            <a:extLst>
              <a:ext uri="{FF2B5EF4-FFF2-40B4-BE49-F238E27FC236}">
                <a16:creationId xmlns:a16="http://schemas.microsoft.com/office/drawing/2014/main" id="{90142C6F-E372-9740-A038-27AB78ED9D89}"/>
              </a:ext>
            </a:extLst>
          </p:cNvPr>
          <p:cNvSpPr>
            <a:spLocks noGrp="1"/>
          </p:cNvSpPr>
          <p:nvPr>
            <p:ph type="body" sz="quarter" idx="23" hasCustomPrompt="1"/>
          </p:nvPr>
        </p:nvSpPr>
        <p:spPr>
          <a:xfrm>
            <a:off x="597057" y="6253173"/>
            <a:ext cx="5004000" cy="389360"/>
          </a:xfrm>
        </p:spPr>
        <p:txBody>
          <a:bodyPr lIns="0" rIns="0" anchor="t" anchorCtr="0">
            <a:noAutofit/>
          </a:bodyPr>
          <a:lstStyle>
            <a:lvl1pPr marL="0" indent="0">
              <a:buNone/>
              <a:defRPr sz="1300" baseline="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spTree>
    <p:extLst>
      <p:ext uri="{BB962C8B-B14F-4D97-AF65-F5344CB8AC3E}">
        <p14:creationId xmlns:p14="http://schemas.microsoft.com/office/powerpoint/2010/main" val="910947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3"/>
          <p:cNvSpPr>
            <a:spLocks noGrp="1"/>
          </p:cNvSpPr>
          <p:nvPr>
            <p:ph sz="half" idx="2" hasCustomPrompt="1"/>
          </p:nvPr>
        </p:nvSpPr>
        <p:spPr>
          <a:xfrm>
            <a:off x="635001" y="2656246"/>
            <a:ext cx="5004000" cy="3304994"/>
          </a:xfrm>
          <a:noFill/>
        </p:spPr>
        <p:txBody>
          <a:bodyPr lIns="0" tIns="0" rIns="0" bIns="0"/>
          <a:lstStyle>
            <a:lvl1pPr>
              <a:buClr>
                <a:srgbClr val="75D1B6"/>
              </a:buClr>
              <a:defRPr/>
            </a:lvl1pPr>
            <a:lvl2pPr>
              <a:buClr>
                <a:srgbClr val="75D1B6"/>
              </a:buClr>
              <a:defRPr/>
            </a:lvl2pPr>
            <a:lvl3pPr>
              <a:buClr>
                <a:srgbClr val="75D1B6"/>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p:txBody>
      </p:sp>
      <p:sp>
        <p:nvSpPr>
          <p:cNvPr id="17" name="Titel 1"/>
          <p:cNvSpPr>
            <a:spLocks noGrp="1"/>
          </p:cNvSpPr>
          <p:nvPr>
            <p:ph type="title"/>
          </p:nvPr>
        </p:nvSpPr>
        <p:spPr>
          <a:xfrm>
            <a:off x="635000" y="1564112"/>
            <a:ext cx="10923588" cy="949823"/>
          </a:xfrm>
        </p:spPr>
        <p:txBody>
          <a:bodyPr/>
          <a:lstStyle>
            <a:lvl1pPr>
              <a:defRPr baseline="0">
                <a:solidFill>
                  <a:srgbClr val="2079BF"/>
                </a:solidFill>
              </a:defRPr>
            </a:lvl1pPr>
          </a:lstStyle>
          <a:p>
            <a:r>
              <a:rPr lang="nl-NL"/>
              <a:t>Klik om stijl te bewerken</a:t>
            </a:r>
            <a:endParaRPr lang="nl-NL" dirty="0"/>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0" name="Tijdelijke aanduiding voor voettekst 4">
            <a:extLst>
              <a:ext uri="{FF2B5EF4-FFF2-40B4-BE49-F238E27FC236}">
                <a16:creationId xmlns:a16="http://schemas.microsoft.com/office/drawing/2014/main" id="{0A9D0EF5-2B45-804F-A8CB-1DEFB30C2B72}"/>
              </a:ext>
            </a:extLst>
          </p:cNvPr>
          <p:cNvSpPr>
            <a:spLocks noGrp="1"/>
          </p:cNvSpPr>
          <p:nvPr>
            <p:ph type="ftr" sz="quarter" idx="3"/>
          </p:nvPr>
        </p:nvSpPr>
        <p:spPr>
          <a:xfrm>
            <a:off x="635000" y="6325646"/>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pic>
        <p:nvPicPr>
          <p:cNvPr id="11" name="Afbeelding 10">
            <a:extLst>
              <a:ext uri="{FF2B5EF4-FFF2-40B4-BE49-F238E27FC236}">
                <a16:creationId xmlns:a16="http://schemas.microsoft.com/office/drawing/2014/main" id="{70515B94-54E6-E046-B1AF-408057954AA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5088" r="7399" b="58496"/>
          <a:stretch/>
        </p:blipFill>
        <p:spPr>
          <a:xfrm>
            <a:off x="267100" y="0"/>
            <a:ext cx="11290100" cy="1414052"/>
          </a:xfrm>
          <a:prstGeom prst="rect">
            <a:avLst/>
          </a:prstGeom>
        </p:spPr>
      </p:pic>
      <p:sp>
        <p:nvSpPr>
          <p:cNvPr id="12" name="Tijdelijke aanduiding voor inhoud 3">
            <a:extLst>
              <a:ext uri="{FF2B5EF4-FFF2-40B4-BE49-F238E27FC236}">
                <a16:creationId xmlns:a16="http://schemas.microsoft.com/office/drawing/2014/main" id="{CF18B6F8-7154-2D4F-AF8C-CCDEF26016C5}"/>
              </a:ext>
            </a:extLst>
          </p:cNvPr>
          <p:cNvSpPr>
            <a:spLocks noGrp="1"/>
          </p:cNvSpPr>
          <p:nvPr>
            <p:ph sz="half" idx="13" hasCustomPrompt="1"/>
          </p:nvPr>
        </p:nvSpPr>
        <p:spPr>
          <a:xfrm>
            <a:off x="6553893" y="2656246"/>
            <a:ext cx="5004000" cy="3304994"/>
          </a:xfrm>
          <a:noFill/>
        </p:spPr>
        <p:txBody>
          <a:bodyPr lIns="0" tIns="0" rIns="0" bIns="0"/>
          <a:lstStyle>
            <a:lvl1pPr>
              <a:buClr>
                <a:srgbClr val="75D1B6"/>
              </a:buClr>
              <a:defRPr/>
            </a:lvl1pPr>
            <a:lvl2pPr>
              <a:buClr>
                <a:srgbClr val="75D1B6"/>
              </a:buClr>
              <a:defRPr/>
            </a:lvl2pPr>
            <a:lvl3pPr>
              <a:buClr>
                <a:srgbClr val="75D1B6"/>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p:txBody>
      </p:sp>
    </p:spTree>
    <p:extLst>
      <p:ext uri="{BB962C8B-B14F-4D97-AF65-F5344CB8AC3E}">
        <p14:creationId xmlns:p14="http://schemas.microsoft.com/office/powerpoint/2010/main" val="2229988046"/>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wee objecten">
    <p:spTree>
      <p:nvGrpSpPr>
        <p:cNvPr id="1" name=""/>
        <p:cNvGrpSpPr/>
        <p:nvPr/>
      </p:nvGrpSpPr>
      <p:grpSpPr>
        <a:xfrm>
          <a:off x="0" y="0"/>
          <a:ext cx="0" cy="0"/>
          <a:chOff x="0" y="0"/>
          <a:chExt cx="0" cy="0"/>
        </a:xfrm>
      </p:grpSpPr>
      <p:sp>
        <p:nvSpPr>
          <p:cNvPr id="16" name="Tijdelijke aanduiding voor dianummer 15"/>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3" name="Tijdelijke aanduiding voor inhoud 2"/>
          <p:cNvSpPr>
            <a:spLocks noGrp="1"/>
          </p:cNvSpPr>
          <p:nvPr>
            <p:ph sz="half" idx="18" hasCustomPrompt="1"/>
          </p:nvPr>
        </p:nvSpPr>
        <p:spPr>
          <a:xfrm>
            <a:off x="635000" y="2093404"/>
            <a:ext cx="3312205" cy="2030631"/>
          </a:xfrm>
        </p:spPr>
        <p:txBody>
          <a:bodyPr/>
          <a:lstStyle>
            <a:lvl1pPr marL="0" indent="0">
              <a:buClr>
                <a:srgbClr val="EFA724"/>
              </a:buClr>
              <a:buNone/>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4" name="Tijdelijke aanduiding voor inhoud 2"/>
          <p:cNvSpPr>
            <a:spLocks noGrp="1"/>
          </p:cNvSpPr>
          <p:nvPr>
            <p:ph sz="half" idx="19" hasCustomPrompt="1"/>
          </p:nvPr>
        </p:nvSpPr>
        <p:spPr>
          <a:xfrm>
            <a:off x="635000" y="4244484"/>
            <a:ext cx="3312205" cy="2030631"/>
          </a:xfrm>
        </p:spPr>
        <p:txBody>
          <a:bodyPr/>
          <a:lstStyle>
            <a:lvl1pPr marL="0" indent="0">
              <a:buClr>
                <a:srgbClr val="EFA724"/>
              </a:buClr>
              <a:buNone/>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5" name="Tijdelijke aanduiding voor inhoud 2"/>
          <p:cNvSpPr>
            <a:spLocks noGrp="1"/>
          </p:cNvSpPr>
          <p:nvPr>
            <p:ph sz="half" idx="20" hasCustomPrompt="1"/>
          </p:nvPr>
        </p:nvSpPr>
        <p:spPr>
          <a:xfrm>
            <a:off x="4444911" y="2093404"/>
            <a:ext cx="3312205" cy="2030631"/>
          </a:xfrm>
        </p:spPr>
        <p:txBody>
          <a:bodyPr/>
          <a:lstStyle>
            <a:lvl1pPr marL="0" indent="0">
              <a:buClr>
                <a:srgbClr val="EFA724"/>
              </a:buClr>
              <a:buNone/>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0" name="Titel 1"/>
          <p:cNvSpPr>
            <a:spLocks noGrp="1"/>
          </p:cNvSpPr>
          <p:nvPr>
            <p:ph type="title"/>
          </p:nvPr>
        </p:nvSpPr>
        <p:spPr>
          <a:xfrm>
            <a:off x="635000" y="1328286"/>
            <a:ext cx="10923588" cy="674050"/>
          </a:xfrm>
        </p:spPr>
        <p:txBody>
          <a:bodyPr/>
          <a:lstStyle>
            <a:lvl1pPr>
              <a:defRPr baseline="0">
                <a:solidFill>
                  <a:srgbClr val="2079BF"/>
                </a:solidFill>
              </a:defRPr>
            </a:lvl1pPr>
          </a:lstStyle>
          <a:p>
            <a:r>
              <a:rPr lang="nl-NL"/>
              <a:t>Klik om stijl te bewerken</a:t>
            </a:r>
            <a:endParaRPr lang="nl-NL" dirty="0"/>
          </a:p>
        </p:txBody>
      </p:sp>
      <p:sp>
        <p:nvSpPr>
          <p:cNvPr id="11" name="Tijdelijke aanduiding voor inhoud 2"/>
          <p:cNvSpPr>
            <a:spLocks noGrp="1"/>
          </p:cNvSpPr>
          <p:nvPr>
            <p:ph sz="half" idx="24" hasCustomPrompt="1"/>
          </p:nvPr>
        </p:nvSpPr>
        <p:spPr>
          <a:xfrm>
            <a:off x="4444911" y="4244485"/>
            <a:ext cx="3312205" cy="2030631"/>
          </a:xfrm>
        </p:spPr>
        <p:txBody>
          <a:bodyPr/>
          <a:lstStyle>
            <a:lvl1pPr marL="0" indent="0">
              <a:buClr>
                <a:srgbClr val="EFA724"/>
              </a:buClr>
              <a:buNone/>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2" name="Tijdelijke aanduiding voor inhoud 2"/>
          <p:cNvSpPr>
            <a:spLocks noGrp="1"/>
          </p:cNvSpPr>
          <p:nvPr>
            <p:ph sz="half" idx="25" hasCustomPrompt="1"/>
          </p:nvPr>
        </p:nvSpPr>
        <p:spPr>
          <a:xfrm>
            <a:off x="8243380" y="4244485"/>
            <a:ext cx="3312205" cy="2030631"/>
          </a:xfrm>
        </p:spPr>
        <p:txBody>
          <a:bodyPr/>
          <a:lstStyle>
            <a:lvl1pPr marL="0" indent="0">
              <a:buClr>
                <a:srgbClr val="EFA724"/>
              </a:buClr>
              <a:buNone/>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21" name="Tijdelijke aanduiding voor inhoud 2"/>
          <p:cNvSpPr>
            <a:spLocks noGrp="1"/>
          </p:cNvSpPr>
          <p:nvPr>
            <p:ph sz="half" idx="26" hasCustomPrompt="1"/>
          </p:nvPr>
        </p:nvSpPr>
        <p:spPr>
          <a:xfrm>
            <a:off x="8243380" y="2093404"/>
            <a:ext cx="3312205" cy="2030631"/>
          </a:xfrm>
        </p:spPr>
        <p:txBody>
          <a:bodyPr/>
          <a:lstStyle>
            <a:lvl1pPr marL="0" indent="0">
              <a:buClr>
                <a:srgbClr val="EFA724"/>
              </a:buClr>
              <a:buNone/>
              <a:defRPr baseline="0"/>
            </a:lvl1pPr>
            <a:lvl2pPr>
              <a:buClr>
                <a:srgbClr val="017BC6"/>
              </a:buClr>
              <a:defRPr/>
            </a:lvl2pPr>
            <a:lvl3pPr>
              <a:buClr>
                <a:srgbClr val="017BC6"/>
              </a:buClr>
              <a:defRPr/>
            </a:lvl3pPr>
            <a:lvl4pPr>
              <a:buClr>
                <a:srgbClr val="017BC6"/>
              </a:buClr>
              <a:defRPr/>
            </a:lvl4pPr>
            <a:lvl5pPr>
              <a:buClr>
                <a:srgbClr val="017BC6"/>
              </a:buClr>
              <a:defRPr>
                <a:solidFill>
                  <a:srgbClr val="017BC6"/>
                </a:solidFill>
              </a:defRPr>
            </a:lvl5pPr>
          </a:lstStyle>
          <a:p>
            <a:pPr lvl="0"/>
            <a:r>
              <a:rPr lang="nl-NL" dirty="0"/>
              <a:t>Klik om tekst of beeld toe te voegen</a:t>
            </a:r>
          </a:p>
        </p:txBody>
      </p:sp>
      <p:sp>
        <p:nvSpPr>
          <p:cNvPr id="1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17" name="Tijdelijke aanduiding voor voettekst 4">
            <a:extLst>
              <a:ext uri="{FF2B5EF4-FFF2-40B4-BE49-F238E27FC236}">
                <a16:creationId xmlns:a16="http://schemas.microsoft.com/office/drawing/2014/main" id="{27AD3DDD-A73A-4945-81B0-812D21D42ED7}"/>
              </a:ext>
            </a:extLst>
          </p:cNvPr>
          <p:cNvSpPr>
            <a:spLocks noGrp="1"/>
          </p:cNvSpPr>
          <p:nvPr>
            <p:ph type="ftr" sz="quarter" idx="3"/>
          </p:nvPr>
        </p:nvSpPr>
        <p:spPr>
          <a:xfrm>
            <a:off x="635000" y="6325646"/>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pic>
        <p:nvPicPr>
          <p:cNvPr id="19" name="Afbeelding 18">
            <a:extLst>
              <a:ext uri="{FF2B5EF4-FFF2-40B4-BE49-F238E27FC236}">
                <a16:creationId xmlns:a16="http://schemas.microsoft.com/office/drawing/2014/main" id="{F28B39DD-6F06-C94C-8B2E-AC8255CD21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5088" r="7399" b="58496"/>
          <a:stretch/>
        </p:blipFill>
        <p:spPr>
          <a:xfrm>
            <a:off x="267100" y="0"/>
            <a:ext cx="11290100" cy="1414052"/>
          </a:xfrm>
          <a:prstGeom prst="rect">
            <a:avLst/>
          </a:prstGeom>
        </p:spPr>
      </p:pic>
    </p:spTree>
    <p:extLst>
      <p:ext uri="{BB962C8B-B14F-4D97-AF65-F5344CB8AC3E}">
        <p14:creationId xmlns:p14="http://schemas.microsoft.com/office/powerpoint/2010/main" val="3973134806"/>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171629"/>
            <a:ext cx="5004000" cy="531561"/>
          </a:xfrm>
          <a:noFill/>
        </p:spPr>
        <p:txBody>
          <a:bodyPr lIns="0" tIns="0" rIns="0" bIns="0" anchor="t" anchorCtr="0">
            <a:noAutofit/>
          </a:bodyPr>
          <a:lstStyle>
            <a:lvl1pPr marL="0" indent="0">
              <a:buNone/>
              <a:defRPr sz="1800" b="1" cap="none" baseline="0">
                <a:solidFill>
                  <a:srgbClr val="2079B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hasCustomPrompt="1"/>
          </p:nvPr>
        </p:nvSpPr>
        <p:spPr>
          <a:xfrm>
            <a:off x="635001" y="2762121"/>
            <a:ext cx="5004000" cy="3304994"/>
          </a:xfrm>
          <a:noFill/>
        </p:spPr>
        <p:txBody>
          <a:bodyPr lIns="0" tIns="0" rIns="0" bIns="0"/>
          <a:lstStyle>
            <a:lvl1pPr>
              <a:buClr>
                <a:srgbClr val="75D1B6"/>
              </a:buClr>
              <a:defRPr/>
            </a:lvl1pPr>
            <a:lvl2pPr>
              <a:buClr>
                <a:srgbClr val="75D1B6"/>
              </a:buClr>
              <a:defRPr/>
            </a:lvl2pPr>
            <a:lvl3pPr>
              <a:buClr>
                <a:srgbClr val="75D1B6"/>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p:txBody>
      </p:sp>
      <p:sp>
        <p:nvSpPr>
          <p:cNvPr id="5" name="Tijdelijke aanduiding voor tekst 4"/>
          <p:cNvSpPr>
            <a:spLocks noGrp="1"/>
          </p:cNvSpPr>
          <p:nvPr>
            <p:ph type="body" sz="quarter" idx="3" hasCustomPrompt="1"/>
          </p:nvPr>
        </p:nvSpPr>
        <p:spPr>
          <a:xfrm>
            <a:off x="6553200" y="2171630"/>
            <a:ext cx="5004000" cy="543003"/>
          </a:xfrm>
          <a:noFill/>
        </p:spPr>
        <p:txBody>
          <a:bodyPr lIns="0" tIns="0" rIns="0" bIns="0" anchor="t" anchorCtr="0">
            <a:noAutofit/>
          </a:bodyPr>
          <a:lstStyle>
            <a:lvl1pPr marL="0" indent="0">
              <a:buNone/>
              <a:defRPr sz="1800" b="1" cap="none" baseline="0">
                <a:solidFill>
                  <a:srgbClr val="2079B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modelstijlen te bewerken</a:t>
            </a:r>
          </a:p>
        </p:txBody>
      </p:sp>
      <p:sp>
        <p:nvSpPr>
          <p:cNvPr id="18" name="Tijdelijke aanduiding voor dianummer 17"/>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10"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9" name="Tijdelijke aanduiding voor voettekst 4">
            <a:extLst>
              <a:ext uri="{FF2B5EF4-FFF2-40B4-BE49-F238E27FC236}">
                <a16:creationId xmlns:a16="http://schemas.microsoft.com/office/drawing/2014/main" id="{959CBEC1-5AAD-934A-B42D-88BFBDCFD7EA}"/>
              </a:ext>
            </a:extLst>
          </p:cNvPr>
          <p:cNvSpPr>
            <a:spLocks noGrp="1"/>
          </p:cNvSpPr>
          <p:nvPr>
            <p:ph type="ftr" sz="quarter" idx="13"/>
          </p:nvPr>
        </p:nvSpPr>
        <p:spPr>
          <a:xfrm>
            <a:off x="635000" y="6325646"/>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pic>
        <p:nvPicPr>
          <p:cNvPr id="11" name="Afbeelding 10">
            <a:extLst>
              <a:ext uri="{FF2B5EF4-FFF2-40B4-BE49-F238E27FC236}">
                <a16:creationId xmlns:a16="http://schemas.microsoft.com/office/drawing/2014/main" id="{5F56DEAB-7141-C14E-BAF8-B0371D12800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5088" r="7399" b="58496"/>
          <a:stretch/>
        </p:blipFill>
        <p:spPr>
          <a:xfrm>
            <a:off x="267100" y="0"/>
            <a:ext cx="11290100" cy="1414052"/>
          </a:xfrm>
          <a:prstGeom prst="rect">
            <a:avLst/>
          </a:prstGeom>
        </p:spPr>
      </p:pic>
      <p:sp>
        <p:nvSpPr>
          <p:cNvPr id="12" name="Titel 1">
            <a:extLst>
              <a:ext uri="{FF2B5EF4-FFF2-40B4-BE49-F238E27FC236}">
                <a16:creationId xmlns:a16="http://schemas.microsoft.com/office/drawing/2014/main" id="{117F224B-D51D-8249-887B-827D6B941802}"/>
              </a:ext>
            </a:extLst>
          </p:cNvPr>
          <p:cNvSpPr>
            <a:spLocks noGrp="1"/>
          </p:cNvSpPr>
          <p:nvPr>
            <p:ph type="title"/>
          </p:nvPr>
        </p:nvSpPr>
        <p:spPr>
          <a:xfrm>
            <a:off x="635000" y="1434161"/>
            <a:ext cx="10923588" cy="674050"/>
          </a:xfrm>
        </p:spPr>
        <p:txBody>
          <a:bodyPr/>
          <a:lstStyle>
            <a:lvl1pPr>
              <a:defRPr baseline="0">
                <a:solidFill>
                  <a:srgbClr val="2079BF"/>
                </a:solidFill>
              </a:defRPr>
            </a:lvl1pPr>
          </a:lstStyle>
          <a:p>
            <a:r>
              <a:rPr lang="nl-NL"/>
              <a:t>Klik om stijl te bewerken</a:t>
            </a:r>
            <a:endParaRPr lang="nl-NL" dirty="0"/>
          </a:p>
        </p:txBody>
      </p:sp>
      <p:sp>
        <p:nvSpPr>
          <p:cNvPr id="13" name="Tijdelijke aanduiding voor inhoud 3">
            <a:extLst>
              <a:ext uri="{FF2B5EF4-FFF2-40B4-BE49-F238E27FC236}">
                <a16:creationId xmlns:a16="http://schemas.microsoft.com/office/drawing/2014/main" id="{EF8EEE9B-4EE0-D14E-A6DD-A424D1B091DB}"/>
              </a:ext>
            </a:extLst>
          </p:cNvPr>
          <p:cNvSpPr>
            <a:spLocks noGrp="1"/>
          </p:cNvSpPr>
          <p:nvPr>
            <p:ph sz="half" idx="14" hasCustomPrompt="1"/>
          </p:nvPr>
        </p:nvSpPr>
        <p:spPr>
          <a:xfrm>
            <a:off x="6553199" y="2762121"/>
            <a:ext cx="5004000" cy="3304994"/>
          </a:xfrm>
          <a:noFill/>
        </p:spPr>
        <p:txBody>
          <a:bodyPr lIns="0" tIns="0" rIns="0" bIns="0"/>
          <a:lstStyle>
            <a:lvl1pPr>
              <a:buClr>
                <a:srgbClr val="75D1B6"/>
              </a:buClr>
              <a:defRPr/>
            </a:lvl1pPr>
            <a:lvl2pPr>
              <a:buClr>
                <a:srgbClr val="75D1B6"/>
              </a:buClr>
              <a:defRPr/>
            </a:lvl2pPr>
            <a:lvl3pPr>
              <a:buClr>
                <a:srgbClr val="75D1B6"/>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p:txBody>
      </p:sp>
    </p:spTree>
    <p:extLst>
      <p:ext uri="{BB962C8B-B14F-4D97-AF65-F5344CB8AC3E}">
        <p14:creationId xmlns:p14="http://schemas.microsoft.com/office/powerpoint/2010/main" val="2776636716"/>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a:xfrm>
            <a:off x="635000" y="2213811"/>
            <a:ext cx="10923588" cy="4007602"/>
          </a:xfrm>
        </p:spPr>
        <p:txBody>
          <a:bodyPr numCol="1" spcCol="468000"/>
          <a:lstStyle>
            <a:lvl1pPr>
              <a:buClr>
                <a:srgbClr val="75D1B6"/>
              </a:buClr>
              <a:defRPr/>
            </a:lvl1pPr>
            <a:lvl2pPr>
              <a:buClr>
                <a:srgbClr val="75D1B6"/>
              </a:buClr>
              <a:defRPr/>
            </a:lvl2pPr>
            <a:lvl3pPr>
              <a:buClr>
                <a:srgbClr val="75D1B6"/>
              </a:buClr>
              <a:defRPr/>
            </a:lvl3pPr>
            <a:lvl4pPr>
              <a:buClr>
                <a:srgbClr val="EFA724"/>
              </a:buClr>
              <a:defRPr/>
            </a:lvl4pPr>
            <a:lvl5pPr>
              <a:buClr>
                <a:srgbClr val="EFA724"/>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p:txBody>
      </p:sp>
      <p:sp>
        <p:nvSpPr>
          <p:cNvPr id="15" name="Tijdelijke aanduiding voor dianummer 14"/>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6" name="Tijdelijke aanduiding voor voettekst 4">
            <a:extLst>
              <a:ext uri="{FF2B5EF4-FFF2-40B4-BE49-F238E27FC236}">
                <a16:creationId xmlns:a16="http://schemas.microsoft.com/office/drawing/2014/main" id="{299568CB-9CF9-E843-9890-8F7C03AB4F6B}"/>
              </a:ext>
            </a:extLst>
          </p:cNvPr>
          <p:cNvSpPr>
            <a:spLocks noGrp="1"/>
          </p:cNvSpPr>
          <p:nvPr>
            <p:ph type="ftr" sz="quarter" idx="3"/>
          </p:nvPr>
        </p:nvSpPr>
        <p:spPr>
          <a:xfrm>
            <a:off x="635000" y="6325646"/>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pic>
        <p:nvPicPr>
          <p:cNvPr id="8" name="Afbeelding 7">
            <a:extLst>
              <a:ext uri="{FF2B5EF4-FFF2-40B4-BE49-F238E27FC236}">
                <a16:creationId xmlns:a16="http://schemas.microsoft.com/office/drawing/2014/main" id="{10B61672-9F0F-B946-992F-ACBDED3ED87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5088" r="7399" b="58496"/>
          <a:stretch/>
        </p:blipFill>
        <p:spPr>
          <a:xfrm>
            <a:off x="267100" y="0"/>
            <a:ext cx="11290100" cy="1414052"/>
          </a:xfrm>
          <a:prstGeom prst="rect">
            <a:avLst/>
          </a:prstGeom>
        </p:spPr>
      </p:pic>
      <p:sp>
        <p:nvSpPr>
          <p:cNvPr id="9" name="Titel 1">
            <a:extLst>
              <a:ext uri="{FF2B5EF4-FFF2-40B4-BE49-F238E27FC236}">
                <a16:creationId xmlns:a16="http://schemas.microsoft.com/office/drawing/2014/main" id="{6C588812-3E8A-0A4D-A1C9-A03EA78F2381}"/>
              </a:ext>
            </a:extLst>
          </p:cNvPr>
          <p:cNvSpPr>
            <a:spLocks noGrp="1"/>
          </p:cNvSpPr>
          <p:nvPr>
            <p:ph type="title"/>
          </p:nvPr>
        </p:nvSpPr>
        <p:spPr>
          <a:xfrm>
            <a:off x="635000" y="1434161"/>
            <a:ext cx="10923588" cy="674050"/>
          </a:xfrm>
        </p:spPr>
        <p:txBody>
          <a:bodyPr/>
          <a:lstStyle>
            <a:lvl1pPr>
              <a:defRPr baseline="0">
                <a:solidFill>
                  <a:srgbClr val="2079BF"/>
                </a:solidFill>
              </a:defRPr>
            </a:lvl1pPr>
          </a:lstStyle>
          <a:p>
            <a:r>
              <a:rPr lang="nl-NL"/>
              <a:t>Klik om stijl te bewerken</a:t>
            </a:r>
            <a:endParaRPr lang="nl-NL" dirty="0"/>
          </a:p>
        </p:txBody>
      </p:sp>
    </p:spTree>
    <p:extLst>
      <p:ext uri="{BB962C8B-B14F-4D97-AF65-F5344CB8AC3E}">
        <p14:creationId xmlns:p14="http://schemas.microsoft.com/office/powerpoint/2010/main" val="40949220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5"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4" name="Tijdelijke aanduiding voor voettekst 4">
            <a:extLst>
              <a:ext uri="{FF2B5EF4-FFF2-40B4-BE49-F238E27FC236}">
                <a16:creationId xmlns:a16="http://schemas.microsoft.com/office/drawing/2014/main" id="{2CD82485-BD6C-8243-9FE2-76797C91D1F2}"/>
              </a:ext>
            </a:extLst>
          </p:cNvPr>
          <p:cNvSpPr>
            <a:spLocks noGrp="1"/>
          </p:cNvSpPr>
          <p:nvPr>
            <p:ph type="ftr" sz="quarter" idx="3"/>
          </p:nvPr>
        </p:nvSpPr>
        <p:spPr>
          <a:xfrm>
            <a:off x="635000" y="6325646"/>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pic>
        <p:nvPicPr>
          <p:cNvPr id="6" name="Afbeelding 5">
            <a:extLst>
              <a:ext uri="{FF2B5EF4-FFF2-40B4-BE49-F238E27FC236}">
                <a16:creationId xmlns:a16="http://schemas.microsoft.com/office/drawing/2014/main" id="{8CE17B42-65F6-B549-9C9F-5B1D4266E44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5088" r="7399" b="58496"/>
          <a:stretch/>
        </p:blipFill>
        <p:spPr>
          <a:xfrm>
            <a:off x="267100" y="0"/>
            <a:ext cx="11290100" cy="1414052"/>
          </a:xfrm>
          <a:prstGeom prst="rect">
            <a:avLst/>
          </a:prstGeom>
        </p:spPr>
      </p:pic>
    </p:spTree>
    <p:extLst>
      <p:ext uri="{BB962C8B-B14F-4D97-AF65-F5344CB8AC3E}">
        <p14:creationId xmlns:p14="http://schemas.microsoft.com/office/powerpoint/2010/main" val="33845978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10" name="Tijdelijke aanduiding voor inhoud 9"/>
          <p:cNvSpPr>
            <a:spLocks noGrp="1"/>
          </p:cNvSpPr>
          <p:nvPr>
            <p:ph sz="quarter" idx="13" hasCustomPrompt="1"/>
          </p:nvPr>
        </p:nvSpPr>
        <p:spPr>
          <a:xfrm>
            <a:off x="6554588" y="2842944"/>
            <a:ext cx="5004000" cy="3378468"/>
          </a:xfrm>
        </p:spPr>
        <p:txBody>
          <a:bodyPr/>
          <a:lstStyle>
            <a:lvl1pPr>
              <a:buClr>
                <a:srgbClr val="75D1B6"/>
              </a:buClr>
              <a:defRPr/>
            </a:lvl1pPr>
            <a:lvl2pPr>
              <a:buClr>
                <a:srgbClr val="75D1B6"/>
              </a:buClr>
              <a:defRPr/>
            </a:lvl2pPr>
            <a:lvl3pPr>
              <a:buClr>
                <a:srgbClr val="75D1B6"/>
              </a:buClr>
              <a:defRPr/>
            </a:lvl3pPr>
            <a:lvl4pPr>
              <a:buClr>
                <a:schemeClr val="tx1"/>
              </a:buClr>
              <a:defRPr/>
            </a:lvl4pPr>
            <a:lvl5pPr>
              <a:buClr>
                <a:schemeClr val="tx1"/>
              </a:buClr>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p>
            <a:fld id="{10A0A6AF-03C5-477E-939A-E28F7E7F05EA}" type="slidenum">
              <a:rPr lang="nl-NL" smtClean="0"/>
              <a:pPr/>
              <a:t>‹nr.›</a:t>
            </a:fld>
            <a:endParaRPr lang="nl-NL" dirty="0"/>
          </a:p>
        </p:txBody>
      </p:sp>
      <p:sp>
        <p:nvSpPr>
          <p:cNvPr id="8" name="Tijdelijke aanduiding voor voettekst 4"/>
          <p:cNvSpPr txBox="1">
            <a:spLocks/>
          </p:cNvSpPr>
          <p:nvPr userDrawn="1"/>
        </p:nvSpPr>
        <p:spPr>
          <a:xfrm>
            <a:off x="641349" y="6315759"/>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chemeClr val="bg1">
                  <a:lumMod val="65000"/>
                </a:schemeClr>
              </a:solidFill>
              <a:effectLst/>
              <a:uLnTx/>
              <a:uFillTx/>
              <a:latin typeface="+mn-lt"/>
              <a:ea typeface="+mn-ea"/>
              <a:cs typeface="+mn-cs"/>
            </a:endParaRPr>
          </a:p>
        </p:txBody>
      </p:sp>
      <p:sp>
        <p:nvSpPr>
          <p:cNvPr id="9" name="Tijdelijke aanduiding voor voettekst 4">
            <a:extLst>
              <a:ext uri="{FF2B5EF4-FFF2-40B4-BE49-F238E27FC236}">
                <a16:creationId xmlns:a16="http://schemas.microsoft.com/office/drawing/2014/main" id="{88C67520-8ACB-7749-90AB-3586F7D29530}"/>
              </a:ext>
            </a:extLst>
          </p:cNvPr>
          <p:cNvSpPr>
            <a:spLocks noGrp="1"/>
          </p:cNvSpPr>
          <p:nvPr>
            <p:ph type="ftr" sz="quarter" idx="3"/>
          </p:nvPr>
        </p:nvSpPr>
        <p:spPr>
          <a:xfrm>
            <a:off x="635000" y="6325646"/>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pic>
        <p:nvPicPr>
          <p:cNvPr id="11" name="Afbeelding 10">
            <a:extLst>
              <a:ext uri="{FF2B5EF4-FFF2-40B4-BE49-F238E27FC236}">
                <a16:creationId xmlns:a16="http://schemas.microsoft.com/office/drawing/2014/main" id="{3FDA0F34-1D8D-EE41-AF42-3080DDF5E14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5088" r="7399" b="58496"/>
          <a:stretch/>
        </p:blipFill>
        <p:spPr>
          <a:xfrm>
            <a:off x="267100" y="0"/>
            <a:ext cx="11290100" cy="1414052"/>
          </a:xfrm>
          <a:prstGeom prst="rect">
            <a:avLst/>
          </a:prstGeom>
        </p:spPr>
      </p:pic>
      <p:sp>
        <p:nvSpPr>
          <p:cNvPr id="13" name="Titel 5">
            <a:extLst>
              <a:ext uri="{FF2B5EF4-FFF2-40B4-BE49-F238E27FC236}">
                <a16:creationId xmlns:a16="http://schemas.microsoft.com/office/drawing/2014/main" id="{FBE18EE7-44DC-FA4A-A3CE-E1E690A06E09}"/>
              </a:ext>
            </a:extLst>
          </p:cNvPr>
          <p:cNvSpPr>
            <a:spLocks noGrp="1"/>
          </p:cNvSpPr>
          <p:nvPr>
            <p:ph type="title"/>
          </p:nvPr>
        </p:nvSpPr>
        <p:spPr>
          <a:xfrm>
            <a:off x="633600" y="1474518"/>
            <a:ext cx="5004000" cy="948047"/>
          </a:xfrm>
        </p:spPr>
        <p:txBody>
          <a:bodyPr/>
          <a:lstStyle>
            <a:lvl1pPr>
              <a:defRPr baseline="0">
                <a:solidFill>
                  <a:srgbClr val="2079BF"/>
                </a:solidFill>
              </a:defRPr>
            </a:lvl1pPr>
          </a:lstStyle>
          <a:p>
            <a:r>
              <a:rPr lang="nl-NL"/>
              <a:t>Klik om stijl te bewerken</a:t>
            </a:r>
            <a:endParaRPr lang="nl-NL" dirty="0"/>
          </a:p>
        </p:txBody>
      </p:sp>
      <p:sp>
        <p:nvSpPr>
          <p:cNvPr id="14" name="Tijdelijke aanduiding voor tekst 11">
            <a:extLst>
              <a:ext uri="{FF2B5EF4-FFF2-40B4-BE49-F238E27FC236}">
                <a16:creationId xmlns:a16="http://schemas.microsoft.com/office/drawing/2014/main" id="{A3FFDA61-09C1-724F-80CE-FC427940E22A}"/>
              </a:ext>
            </a:extLst>
          </p:cNvPr>
          <p:cNvSpPr>
            <a:spLocks noGrp="1"/>
          </p:cNvSpPr>
          <p:nvPr>
            <p:ph type="body" sz="quarter" idx="17" hasCustomPrompt="1"/>
          </p:nvPr>
        </p:nvSpPr>
        <p:spPr>
          <a:xfrm>
            <a:off x="633400" y="2842944"/>
            <a:ext cx="5004000" cy="3378469"/>
          </a:xfrm>
        </p:spPr>
        <p:txBody>
          <a:bodyPr/>
          <a:lstStyle>
            <a:lvl1pPr marL="457200" indent="-457200">
              <a:buClr>
                <a:srgbClr val="75D1B6"/>
              </a:buClr>
              <a:buFont typeface="+mj-lt"/>
              <a:buAutoNum type="arabicPeriod"/>
              <a:defRPr>
                <a:solidFill>
                  <a:srgbClr val="000000"/>
                </a:solidFill>
              </a:defRPr>
            </a:lvl1pPr>
            <a:lvl2pPr marL="684000" indent="-216000">
              <a:buClr>
                <a:srgbClr val="75D1B6"/>
              </a:buClr>
              <a:buSzPct val="110000"/>
              <a:buFont typeface="Arial" panose="020B0604020202020204" pitchFamily="34" charset="0"/>
              <a:buChar char="•"/>
              <a:defRPr>
                <a:solidFill>
                  <a:srgbClr val="000000"/>
                </a:solidFill>
              </a:defRPr>
            </a:lvl2pPr>
            <a:lvl3pPr marL="990000" indent="-316800">
              <a:buClr>
                <a:srgbClr val="75D1B6"/>
              </a:buClr>
              <a:buFont typeface="Systeemlettertype regulier"/>
              <a:buChar char="–"/>
              <a:defRPr>
                <a:solidFill>
                  <a:srgbClr val="000000"/>
                </a:solidFill>
              </a:defRPr>
            </a:lvl3pPr>
            <a:lvl4pPr>
              <a:buClr>
                <a:schemeClr val="tx1"/>
              </a:buClr>
              <a:defRPr>
                <a:solidFill>
                  <a:srgbClr val="000000"/>
                </a:solidFill>
              </a:defRPr>
            </a:lvl4pPr>
            <a:lvl5pPr>
              <a:buClr>
                <a:schemeClr val="tx1"/>
              </a:buClr>
              <a:defRPr>
                <a:solidFill>
                  <a:srgbClr val="000000"/>
                </a:solidFill>
              </a:defRPr>
            </a:lvl5pPr>
          </a:lstStyle>
          <a:p>
            <a:pPr lvl="0"/>
            <a:r>
              <a:rPr lang="nl-NL" dirty="0"/>
              <a:t>Klik om de modelstijlen te bewerken</a:t>
            </a:r>
          </a:p>
          <a:p>
            <a:pPr lvl="1"/>
            <a:r>
              <a:rPr lang="nl-NL" dirty="0"/>
              <a:t>Tweede niveau</a:t>
            </a:r>
          </a:p>
          <a:p>
            <a:pPr lvl="2"/>
            <a:r>
              <a:rPr lang="nl-NL" dirty="0"/>
              <a:t>Derde niveau</a:t>
            </a:r>
          </a:p>
        </p:txBody>
      </p:sp>
    </p:spTree>
    <p:extLst>
      <p:ext uri="{BB962C8B-B14F-4D97-AF65-F5344CB8AC3E}">
        <p14:creationId xmlns:p14="http://schemas.microsoft.com/office/powerpoint/2010/main" val="24609964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ote tekst A">
    <p:bg>
      <p:bgPr>
        <a:solidFill>
          <a:srgbClr val="75D1B6"/>
        </a:solidFill>
        <a:effectLst/>
      </p:bgPr>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rgbClr val="2079BF"/>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5"/>
            <a:ext cx="5461000" cy="1144098"/>
          </a:xfrm>
        </p:spPr>
        <p:txBody>
          <a:bodyPr lIns="0" tIns="0" rIns="0">
            <a:normAutofit/>
          </a:bodyPr>
          <a:lstStyle>
            <a:lvl1pPr marL="0" indent="0" algn="l">
              <a:buNone/>
              <a:defRPr sz="24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1" name="Tijdelijke aanduiding voor dianummer 10"/>
          <p:cNvSpPr>
            <a:spLocks noGrp="1"/>
          </p:cNvSpPr>
          <p:nvPr>
            <p:ph type="sldNum" sz="quarter" idx="12"/>
          </p:nvPr>
        </p:nvSpPr>
        <p:spPr>
          <a:xfrm>
            <a:off x="6553199" y="6314205"/>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63680263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Grote tekst A">
    <p:bg>
      <p:bgPr>
        <a:solidFill>
          <a:srgbClr val="2079BF"/>
        </a:solidFill>
        <a:effectLst/>
      </p:bgPr>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3913279"/>
          </a:xfrm>
        </p:spPr>
        <p:txBody>
          <a:bodyPr anchor="t" anchorCtr="0">
            <a:normAutofit/>
          </a:bodyPr>
          <a:lstStyle>
            <a:lvl1pPr algn="l">
              <a:defRPr sz="8000" b="0">
                <a:solidFill>
                  <a:srgbClr val="75D1B6"/>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5"/>
            <a:ext cx="5461000" cy="1144098"/>
          </a:xfrm>
        </p:spPr>
        <p:txBody>
          <a:bodyPr lIns="0" tIns="0" rIns="0">
            <a:normAutofit/>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1" name="Tijdelijke aanduiding voor dianummer 10"/>
          <p:cNvSpPr>
            <a:spLocks noGrp="1"/>
          </p:cNvSpPr>
          <p:nvPr>
            <p:ph type="sldNum" sz="quarter" idx="12"/>
          </p:nvPr>
        </p:nvSpPr>
        <p:spPr>
          <a:xfrm>
            <a:off x="6553199" y="6314205"/>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04871794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Grote tekst A">
    <p:bg>
      <p:bgPr>
        <a:solidFill>
          <a:schemeClr val="tx1"/>
        </a:solidFill>
        <a:effectLst/>
      </p:bgPr>
    </p:bg>
    <p:spTree>
      <p:nvGrpSpPr>
        <p:cNvPr id="1" name=""/>
        <p:cNvGrpSpPr/>
        <p:nvPr/>
      </p:nvGrpSpPr>
      <p:grpSpPr>
        <a:xfrm>
          <a:off x="0" y="0"/>
          <a:ext cx="0" cy="0"/>
          <a:chOff x="0" y="0"/>
          <a:chExt cx="0" cy="0"/>
        </a:xfrm>
      </p:grpSpPr>
      <p:sp>
        <p:nvSpPr>
          <p:cNvPr id="7"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6" name="Rechthoek 5">
            <a:extLst>
              <a:ext uri="{FF2B5EF4-FFF2-40B4-BE49-F238E27FC236}">
                <a16:creationId xmlns:a16="http://schemas.microsoft.com/office/drawing/2014/main" id="{6739E823-AAD6-AB4D-93B2-3EA4C0CDC347}"/>
              </a:ext>
            </a:extLst>
          </p:cNvPr>
          <p:cNvSpPr/>
          <p:nvPr userDrawn="1"/>
        </p:nvSpPr>
        <p:spPr>
          <a:xfrm>
            <a:off x="-700" y="1299412"/>
            <a:ext cx="12192700" cy="5558588"/>
          </a:xfrm>
          <a:prstGeom prst="rect">
            <a:avLst/>
          </a:prstGeom>
          <a:solidFill>
            <a:srgbClr val="75D1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5000" y="1850169"/>
            <a:ext cx="10923588" cy="3119811"/>
          </a:xfrm>
        </p:spPr>
        <p:txBody>
          <a:bodyPr anchor="t" anchorCtr="0">
            <a:normAutofit/>
          </a:bodyPr>
          <a:lstStyle>
            <a:lvl1pPr algn="l">
              <a:defRPr sz="8000" b="0">
                <a:solidFill>
                  <a:srgbClr val="2079BF"/>
                </a:solidFill>
              </a:defRPr>
            </a:lvl1pPr>
          </a:lstStyle>
          <a:p>
            <a:r>
              <a:rPr lang="nl-NL"/>
              <a:t>Klik om stijl te bewerken</a:t>
            </a:r>
            <a:endParaRPr lang="nl-NL" dirty="0"/>
          </a:p>
        </p:txBody>
      </p:sp>
      <p:sp>
        <p:nvSpPr>
          <p:cNvPr id="8" name="Ondertitel 2">
            <a:extLst>
              <a:ext uri="{FF2B5EF4-FFF2-40B4-BE49-F238E27FC236}">
                <a16:creationId xmlns:a16="http://schemas.microsoft.com/office/drawing/2014/main" id="{8745C4B2-E1EC-9841-BB57-91C1C5B800E2}"/>
              </a:ext>
            </a:extLst>
          </p:cNvPr>
          <p:cNvSpPr>
            <a:spLocks noGrp="1"/>
          </p:cNvSpPr>
          <p:nvPr>
            <p:ph type="subTitle" idx="1"/>
          </p:nvPr>
        </p:nvSpPr>
        <p:spPr>
          <a:xfrm>
            <a:off x="635000" y="5077315"/>
            <a:ext cx="5461000" cy="1144098"/>
          </a:xfrm>
        </p:spPr>
        <p:txBody>
          <a:bodyPr lIns="0" tIns="0" rIns="0">
            <a:normAutofit/>
          </a:bodyPr>
          <a:lstStyle>
            <a:lvl1pPr marL="0" indent="0" algn="l">
              <a:buNone/>
              <a:defRPr sz="24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9" name="Tijdelijke aanduiding voor dianummer 10">
            <a:extLst>
              <a:ext uri="{FF2B5EF4-FFF2-40B4-BE49-F238E27FC236}">
                <a16:creationId xmlns:a16="http://schemas.microsoft.com/office/drawing/2014/main" id="{31CB40F2-91EE-3D4F-9EE0-8F7D3EE5B91E}"/>
              </a:ext>
            </a:extLst>
          </p:cNvPr>
          <p:cNvSpPr>
            <a:spLocks noGrp="1"/>
          </p:cNvSpPr>
          <p:nvPr>
            <p:ph type="sldNum" sz="quarter" idx="12"/>
          </p:nvPr>
        </p:nvSpPr>
        <p:spPr>
          <a:xfrm>
            <a:off x="6553199" y="6314205"/>
            <a:ext cx="5005389" cy="322075"/>
          </a:xfrm>
        </p:spPr>
        <p:txBody>
          <a:bodyPr anchor="ctr" anchorCtr="0"/>
          <a:lstStyle>
            <a:lvl1pPr>
              <a:defRPr>
                <a:solidFill>
                  <a:schemeClr val="tx1"/>
                </a:solidFill>
              </a:defRPr>
            </a:lvl1pPr>
          </a:lstStyle>
          <a:p>
            <a:fld id="{10A0A6AF-03C5-477E-939A-E28F7E7F05EA}" type="slidenum">
              <a:rPr lang="nl-NL" smtClean="0"/>
              <a:pPr/>
              <a:t>‹nr.›</a:t>
            </a:fld>
            <a:endParaRPr lang="nl-NL" dirty="0"/>
          </a:p>
        </p:txBody>
      </p:sp>
      <p:pic>
        <p:nvPicPr>
          <p:cNvPr id="12" name="Afbeelding 11">
            <a:extLst>
              <a:ext uri="{FF2B5EF4-FFF2-40B4-BE49-F238E27FC236}">
                <a16:creationId xmlns:a16="http://schemas.microsoft.com/office/drawing/2014/main" id="{BFB32D6D-7D29-214C-BC2D-7E72793A678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5088" r="7399" b="58496"/>
          <a:stretch/>
        </p:blipFill>
        <p:spPr>
          <a:xfrm>
            <a:off x="267100" y="0"/>
            <a:ext cx="11290100" cy="1414052"/>
          </a:xfrm>
          <a:prstGeom prst="rect">
            <a:avLst/>
          </a:prstGeom>
        </p:spPr>
      </p:pic>
    </p:spTree>
    <p:extLst>
      <p:ext uri="{BB962C8B-B14F-4D97-AF65-F5344CB8AC3E}">
        <p14:creationId xmlns:p14="http://schemas.microsoft.com/office/powerpoint/2010/main" val="174156064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24" name="Tijdelijke aanduiding voor tekst 16"/>
          <p:cNvSpPr>
            <a:spLocks noGrp="1"/>
          </p:cNvSpPr>
          <p:nvPr>
            <p:ph type="body" sz="quarter" idx="21" hasCustomPrompt="1"/>
          </p:nvPr>
        </p:nvSpPr>
        <p:spPr>
          <a:xfrm>
            <a:off x="6542730" y="5351492"/>
            <a:ext cx="5004000" cy="389360"/>
          </a:xfrm>
        </p:spPr>
        <p:txBody>
          <a:bodyPr lIns="0" rIns="0" anchor="t" anchorCtr="0">
            <a:noAutofit/>
          </a:bodyPr>
          <a:lstStyle>
            <a:lvl1pPr marL="0" indent="0">
              <a:buNone/>
              <a:defRPr sz="1600" baseline="0">
                <a:solidFill>
                  <a:srgbClr val="2079BF"/>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7" name="Titel 1"/>
          <p:cNvSpPr>
            <a:spLocks noGrp="1"/>
          </p:cNvSpPr>
          <p:nvPr>
            <p:ph type="ctrTitle"/>
          </p:nvPr>
        </p:nvSpPr>
        <p:spPr>
          <a:xfrm>
            <a:off x="6542730" y="2695074"/>
            <a:ext cx="5004000" cy="1448545"/>
          </a:xfrm>
        </p:spPr>
        <p:txBody>
          <a:bodyPr tIns="0" bIns="0" anchor="t">
            <a:normAutofit/>
          </a:bodyPr>
          <a:lstStyle>
            <a:lvl1pPr algn="l">
              <a:defRPr sz="3600" baseline="0">
                <a:solidFill>
                  <a:srgbClr val="75D1B6"/>
                </a:solidFill>
              </a:defRPr>
            </a:lvl1pPr>
          </a:lstStyle>
          <a:p>
            <a:r>
              <a:rPr lang="nl-NL"/>
              <a:t>Klik om stijl te bewerken</a:t>
            </a:r>
            <a:endParaRPr lang="nl-NL" dirty="0"/>
          </a:p>
        </p:txBody>
      </p:sp>
      <p:sp>
        <p:nvSpPr>
          <p:cNvPr id="18" name="Ondertitel 2"/>
          <p:cNvSpPr>
            <a:spLocks noGrp="1"/>
          </p:cNvSpPr>
          <p:nvPr>
            <p:ph type="subTitle" idx="1"/>
          </p:nvPr>
        </p:nvSpPr>
        <p:spPr>
          <a:xfrm>
            <a:off x="6542730" y="4266319"/>
            <a:ext cx="5004000" cy="1033573"/>
          </a:xfrm>
        </p:spPr>
        <p:txBody>
          <a:bodyPr lIns="0" tIns="0" rIns="0" bIns="0">
            <a:normAutofit/>
          </a:bodyPr>
          <a:lstStyle>
            <a:lvl1pPr marL="0" indent="0" algn="l">
              <a:buNone/>
              <a:defRPr sz="1800" b="1" baseline="0">
                <a:solidFill>
                  <a:srgbClr val="2079B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9" name="Tijdelijke aanduiding voor tekst 16"/>
          <p:cNvSpPr>
            <a:spLocks noGrp="1"/>
          </p:cNvSpPr>
          <p:nvPr>
            <p:ph type="body" sz="quarter" idx="23" hasCustomPrompt="1"/>
          </p:nvPr>
        </p:nvSpPr>
        <p:spPr>
          <a:xfrm>
            <a:off x="6542730" y="6015124"/>
            <a:ext cx="5004000" cy="389360"/>
          </a:xfrm>
        </p:spPr>
        <p:txBody>
          <a:bodyPr lIns="0" rIns="0" anchor="t" anchorCtr="0">
            <a:noAutofit/>
          </a:bodyPr>
          <a:lstStyle>
            <a:lvl1pPr marL="0" indent="0">
              <a:buNone/>
              <a:defRPr sz="1600" baseline="0">
                <a:solidFill>
                  <a:srgbClr val="2079BF"/>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Datum</a:t>
            </a:r>
          </a:p>
        </p:txBody>
      </p:sp>
      <p:sp>
        <p:nvSpPr>
          <p:cNvPr id="8" name="Tijdelijke aanduiding voor afbeelding 10">
            <a:extLst>
              <a:ext uri="{FF2B5EF4-FFF2-40B4-BE49-F238E27FC236}">
                <a16:creationId xmlns:a16="http://schemas.microsoft.com/office/drawing/2014/main" id="{7246D486-527C-CE4F-A44B-D2E88462AF18}"/>
              </a:ext>
            </a:extLst>
          </p:cNvPr>
          <p:cNvSpPr>
            <a:spLocks noGrp="1"/>
          </p:cNvSpPr>
          <p:nvPr>
            <p:ph type="pic" sz="quarter" idx="14"/>
          </p:nvPr>
        </p:nvSpPr>
        <p:spPr>
          <a:xfrm>
            <a:off x="0" y="2695074"/>
            <a:ext cx="6096000" cy="4162926"/>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alpha val="15000"/>
            </a:schemeClr>
          </a:solidFill>
        </p:spPr>
        <p:txBody>
          <a:bodyPr wrap="square" lIns="612000">
            <a:noAutofit/>
          </a:bodyPr>
          <a:lstStyle>
            <a:lvl1pPr marL="0" indent="0">
              <a:buClr>
                <a:srgbClr val="EFA724"/>
              </a:buClr>
              <a:buNone/>
              <a:defRPr>
                <a:solidFill>
                  <a:schemeClr val="bg1"/>
                </a:solidFill>
              </a:defRPr>
            </a:lvl1pPr>
          </a:lstStyle>
          <a:p>
            <a:r>
              <a:rPr lang="nl-NL"/>
              <a:t>Klik op het pictogram als u een afbeelding wilt toevoegen</a:t>
            </a:r>
            <a:endParaRPr lang="nl-NL" dirty="0"/>
          </a:p>
        </p:txBody>
      </p:sp>
      <p:pic>
        <p:nvPicPr>
          <p:cNvPr id="15" name="Afbeelding 14">
            <a:extLst>
              <a:ext uri="{FF2B5EF4-FFF2-40B4-BE49-F238E27FC236}">
                <a16:creationId xmlns:a16="http://schemas.microsoft.com/office/drawing/2014/main" id="{0BC4192D-9CA6-4D4F-B615-A45B4FD07FD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456" t="5555" r="76912" b="50892"/>
          <a:stretch/>
        </p:blipFill>
        <p:spPr>
          <a:xfrm>
            <a:off x="587141" y="202184"/>
            <a:ext cx="3393028" cy="2281187"/>
          </a:xfrm>
          <a:prstGeom prst="rect">
            <a:avLst/>
          </a:prstGeom>
        </p:spPr>
      </p:pic>
      <p:pic>
        <p:nvPicPr>
          <p:cNvPr id="22" name="Afbeelding 21">
            <a:extLst>
              <a:ext uri="{FF2B5EF4-FFF2-40B4-BE49-F238E27FC236}">
                <a16:creationId xmlns:a16="http://schemas.microsoft.com/office/drawing/2014/main" id="{79B7F1EE-1623-1740-8CB3-1A9BDD8ECE8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5101" t="43043" r="8889" b="50892"/>
          <a:stretch/>
        </p:blipFill>
        <p:spPr>
          <a:xfrm>
            <a:off x="3980169" y="2165684"/>
            <a:ext cx="7566560" cy="317687"/>
          </a:xfrm>
          <a:prstGeom prst="rect">
            <a:avLst/>
          </a:prstGeom>
        </p:spPr>
      </p:pic>
      <p:pic>
        <p:nvPicPr>
          <p:cNvPr id="23" name="Afbeelding 22">
            <a:extLst>
              <a:ext uri="{FF2B5EF4-FFF2-40B4-BE49-F238E27FC236}">
                <a16:creationId xmlns:a16="http://schemas.microsoft.com/office/drawing/2014/main" id="{0582DD29-6F60-724C-9B13-4DCFDEDDB0D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2883" t="35325" r="55638" b="55854"/>
          <a:stretch/>
        </p:blipFill>
        <p:spPr>
          <a:xfrm>
            <a:off x="6285297" y="1537079"/>
            <a:ext cx="5394957" cy="705608"/>
          </a:xfrm>
          <a:prstGeom prst="rect">
            <a:avLst/>
          </a:prstGeom>
        </p:spPr>
      </p:pic>
    </p:spTree>
    <p:extLst>
      <p:ext uri="{BB962C8B-B14F-4D97-AF65-F5344CB8AC3E}">
        <p14:creationId xmlns:p14="http://schemas.microsoft.com/office/powerpoint/2010/main" val="4005905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32" name="Rechthoek 31">
            <a:extLst>
              <a:ext uri="{FF2B5EF4-FFF2-40B4-BE49-F238E27FC236}">
                <a16:creationId xmlns:a16="http://schemas.microsoft.com/office/drawing/2014/main" id="{5CE0F66A-6077-B249-B9C1-0ED9CAD91C71}"/>
              </a:ext>
            </a:extLst>
          </p:cNvPr>
          <p:cNvSpPr/>
          <p:nvPr userDrawn="1"/>
        </p:nvSpPr>
        <p:spPr>
          <a:xfrm>
            <a:off x="0" y="1299411"/>
            <a:ext cx="6096000" cy="5572729"/>
          </a:xfrm>
          <a:prstGeom prst="rect">
            <a:avLst/>
          </a:prstGeom>
          <a:solidFill>
            <a:srgbClr val="2079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768075"/>
            <a:ext cx="4870255" cy="1584325"/>
          </a:xfrm>
        </p:spPr>
        <p:txBody>
          <a:bodyPr anchor="t" anchorCtr="0">
            <a:normAutofit/>
          </a:bodyPr>
          <a:lstStyle>
            <a:lvl1pPr algn="l">
              <a:defRPr sz="3600">
                <a:solidFill>
                  <a:schemeClr val="bg1"/>
                </a:solidFill>
              </a:defRPr>
            </a:lvl1pPr>
          </a:lstStyle>
          <a:p>
            <a:r>
              <a:rPr lang="nl-NL"/>
              <a:t>Klik om stijl te bewerken</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t"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t"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t"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t"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t"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8" name="Tijdelijke aanduiding voor dianummer 17"/>
          <p:cNvSpPr>
            <a:spLocks noGrp="1"/>
          </p:cNvSpPr>
          <p:nvPr>
            <p:ph type="sldNum" sz="quarter" idx="22"/>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324457" y="611945"/>
            <a:ext cx="1373005" cy="817563"/>
          </a:xfrm>
        </p:spPr>
        <p:txBody>
          <a:bodyPr bIns="46800" anchor="b" anchorCtr="0">
            <a:normAutofit/>
          </a:bodyPr>
          <a:lstStyle>
            <a:lvl1pPr marL="0" indent="0" algn="r">
              <a:buNone/>
              <a:defRPr sz="4800">
                <a:solidFill>
                  <a:srgbClr val="75D1B6"/>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324457" y="1757174"/>
            <a:ext cx="1373005" cy="817563"/>
          </a:xfrm>
        </p:spPr>
        <p:txBody>
          <a:bodyPr bIns="46800" anchor="b" anchorCtr="0">
            <a:normAutofit/>
          </a:bodyPr>
          <a:lstStyle>
            <a:lvl1pPr marL="0" indent="0" algn="r">
              <a:buNone/>
              <a:defRPr sz="4800">
                <a:solidFill>
                  <a:srgbClr val="75D1B6"/>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324457" y="2902403"/>
            <a:ext cx="1373005" cy="817563"/>
          </a:xfrm>
        </p:spPr>
        <p:txBody>
          <a:bodyPr bIns="46800" anchor="b" anchorCtr="0">
            <a:normAutofit/>
          </a:bodyPr>
          <a:lstStyle>
            <a:lvl1pPr marL="0" indent="0" algn="r">
              <a:buNone/>
              <a:defRPr sz="4800">
                <a:solidFill>
                  <a:srgbClr val="75D1B6"/>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324457" y="4047632"/>
            <a:ext cx="1373005" cy="817563"/>
          </a:xfrm>
        </p:spPr>
        <p:txBody>
          <a:bodyPr bIns="46800" anchor="b" anchorCtr="0">
            <a:normAutofit/>
          </a:bodyPr>
          <a:lstStyle>
            <a:lvl1pPr marL="0" indent="0" algn="r">
              <a:buNone/>
              <a:defRPr sz="4800">
                <a:solidFill>
                  <a:srgbClr val="75D1B6"/>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324457" y="5192861"/>
            <a:ext cx="1373005" cy="817563"/>
          </a:xfrm>
        </p:spPr>
        <p:txBody>
          <a:bodyPr bIns="46800" anchor="b" anchorCtr="0">
            <a:normAutofit/>
          </a:bodyPr>
          <a:lstStyle>
            <a:lvl1pPr marL="0" indent="0" algn="r">
              <a:buNone/>
              <a:defRPr sz="4800">
                <a:solidFill>
                  <a:srgbClr val="75D1B6"/>
                </a:solidFill>
              </a:defRPr>
            </a:lvl1pPr>
          </a:lstStyle>
          <a:p>
            <a:pPr lvl="0"/>
            <a:r>
              <a:rPr lang="nl-NL" dirty="0"/>
              <a:t>#</a:t>
            </a:r>
          </a:p>
        </p:txBody>
      </p:sp>
      <p:sp>
        <p:nvSpPr>
          <p:cNvPr id="2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36" name="Afbeelding 35">
            <a:extLst>
              <a:ext uri="{FF2B5EF4-FFF2-40B4-BE49-F238E27FC236}">
                <a16:creationId xmlns:a16="http://schemas.microsoft.com/office/drawing/2014/main" id="{D5F72A60-254D-A947-B0AB-E36B02ED936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5088" r="57037" b="58496"/>
          <a:stretch/>
        </p:blipFill>
        <p:spPr>
          <a:xfrm>
            <a:off x="267100" y="0"/>
            <a:ext cx="5238154" cy="1414052"/>
          </a:xfrm>
          <a:prstGeom prst="rect">
            <a:avLst/>
          </a:prstGeom>
        </p:spPr>
      </p:pic>
    </p:spTree>
    <p:extLst>
      <p:ext uri="{BB962C8B-B14F-4D97-AF65-F5344CB8AC3E}">
        <p14:creationId xmlns:p14="http://schemas.microsoft.com/office/powerpoint/2010/main" val="1550621887"/>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1299412"/>
            <a:ext cx="6096000" cy="5558588"/>
          </a:xfrm>
          <a:prstGeom prst="rect">
            <a:avLst/>
          </a:prstGeom>
          <a:solidFill>
            <a:srgbClr val="2079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hasCustomPrompt="1"/>
          </p:nvPr>
        </p:nvSpPr>
        <p:spPr>
          <a:xfrm>
            <a:off x="6553200" y="3411390"/>
            <a:ext cx="5004000" cy="1811059"/>
          </a:xfrm>
        </p:spPr>
        <p:txBody>
          <a:bodyPr/>
          <a:lstStyle>
            <a:lvl1pPr marL="457200" indent="-457200">
              <a:buClr>
                <a:srgbClr val="75D1B6"/>
              </a:buClr>
              <a:buFont typeface="+mj-lt"/>
              <a:buAutoNum type="arabicPeriod"/>
              <a:defRPr>
                <a:solidFill>
                  <a:schemeClr val="bg1"/>
                </a:solidFill>
              </a:defRPr>
            </a:lvl1pPr>
            <a:lvl2pPr marL="684000" indent="-216000">
              <a:buClr>
                <a:srgbClr val="75D1B6"/>
              </a:buClr>
              <a:buSzPct val="110000"/>
              <a:buFont typeface="Arial" panose="020B0604020202020204" pitchFamily="34" charset="0"/>
              <a:buChar char="•"/>
              <a:defRPr>
                <a:solidFill>
                  <a:schemeClr val="bg1"/>
                </a:solidFill>
              </a:defRPr>
            </a:lvl2pPr>
            <a:lvl3pPr marL="990000" indent="-316800">
              <a:buClr>
                <a:srgbClr val="75D1B6"/>
              </a:buClr>
              <a:buFont typeface="Systeemlettertype regulier"/>
              <a:buChar char="–"/>
              <a:defRPr>
                <a:solidFill>
                  <a:schemeClr val="bg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p:txBody>
      </p:sp>
      <p:sp>
        <p:nvSpPr>
          <p:cNvPr id="6" name="Titel 5"/>
          <p:cNvSpPr>
            <a:spLocks noGrp="1"/>
          </p:cNvSpPr>
          <p:nvPr>
            <p:ph type="title"/>
          </p:nvPr>
        </p:nvSpPr>
        <p:spPr>
          <a:xfrm>
            <a:off x="6553200" y="2172990"/>
            <a:ext cx="5004000" cy="948047"/>
          </a:xfrm>
        </p:spPr>
        <p:txBody>
          <a:bodyPr/>
          <a:lstStyle>
            <a:lvl1pPr>
              <a:defRPr>
                <a:solidFill>
                  <a:schemeClr val="bg1"/>
                </a:solidFill>
              </a:defRPr>
            </a:lvl1pPr>
          </a:lstStyle>
          <a:p>
            <a:r>
              <a:rPr lang="nl-NL"/>
              <a:t>Klik om stijl te bewerken</a:t>
            </a:r>
            <a:endParaRPr lang="nl-NL" dirty="0"/>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2" name="Tijdelijke aanduiding voor voettekst 4"/>
          <p:cNvSpPr>
            <a:spLocks noGrp="1"/>
          </p:cNvSpPr>
          <p:nvPr>
            <p:ph type="ftr" sz="quarter" idx="3"/>
          </p:nvPr>
        </p:nvSpPr>
        <p:spPr>
          <a:xfrm>
            <a:off x="635000" y="6328748"/>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22" name="Afbeelding 21">
            <a:extLst>
              <a:ext uri="{FF2B5EF4-FFF2-40B4-BE49-F238E27FC236}">
                <a16:creationId xmlns:a16="http://schemas.microsoft.com/office/drawing/2014/main" id="{34A225AA-6D62-C646-BCEC-CC6F84A0BAC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5088" r="7399" b="58496"/>
          <a:stretch/>
        </p:blipFill>
        <p:spPr>
          <a:xfrm>
            <a:off x="267100" y="0"/>
            <a:ext cx="11290100" cy="1414052"/>
          </a:xfrm>
          <a:prstGeom prst="rect">
            <a:avLst/>
          </a:prstGeom>
        </p:spPr>
      </p:pic>
      <p:sp>
        <p:nvSpPr>
          <p:cNvPr id="23" name="Tijdelijke aanduiding voor afbeelding 10">
            <a:extLst>
              <a:ext uri="{FF2B5EF4-FFF2-40B4-BE49-F238E27FC236}">
                <a16:creationId xmlns:a16="http://schemas.microsoft.com/office/drawing/2014/main" id="{6C07687D-61CC-7246-A712-102FB0C186B0}"/>
              </a:ext>
            </a:extLst>
          </p:cNvPr>
          <p:cNvSpPr>
            <a:spLocks noGrp="1"/>
          </p:cNvSpPr>
          <p:nvPr>
            <p:ph type="pic" sz="quarter" idx="14"/>
          </p:nvPr>
        </p:nvSpPr>
        <p:spPr>
          <a:xfrm>
            <a:off x="0" y="1299411"/>
            <a:ext cx="6096000" cy="481466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alpha val="15000"/>
            </a:schemeClr>
          </a:solidFill>
        </p:spPr>
        <p:txBody>
          <a:bodyPr wrap="square" lIns="612000">
            <a:noAutofit/>
          </a:bodyPr>
          <a:lstStyle>
            <a:lvl1pPr marL="0" indent="0">
              <a:buClr>
                <a:srgbClr val="EFA724"/>
              </a:buClr>
              <a:buNone/>
              <a:defRPr>
                <a:solidFill>
                  <a:schemeClr val="bg1"/>
                </a:solidFill>
              </a:defRPr>
            </a:lvl1pPr>
          </a:lstStyle>
          <a:p>
            <a:r>
              <a:rPr lang="nl-NL"/>
              <a:t>Klik op het pictogram als u een afbeelding wilt toevoegen</a:t>
            </a:r>
            <a:endParaRPr lang="nl-NL" dirty="0"/>
          </a:p>
        </p:txBody>
      </p:sp>
    </p:spTree>
    <p:extLst>
      <p:ext uri="{BB962C8B-B14F-4D97-AF65-F5344CB8AC3E}">
        <p14:creationId xmlns:p14="http://schemas.microsoft.com/office/powerpoint/2010/main" val="1848323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Inhoudsopgave met afbeelding">
    <p:spTree>
      <p:nvGrpSpPr>
        <p:cNvPr id="1" name=""/>
        <p:cNvGrpSpPr/>
        <p:nvPr/>
      </p:nvGrpSpPr>
      <p:grpSpPr>
        <a:xfrm>
          <a:off x="0" y="0"/>
          <a:ext cx="0" cy="0"/>
          <a:chOff x="0" y="0"/>
          <a:chExt cx="0" cy="0"/>
        </a:xfrm>
      </p:grpSpPr>
      <p:sp>
        <p:nvSpPr>
          <p:cNvPr id="5" name="Rechthoek 4"/>
          <p:cNvSpPr/>
          <p:nvPr userDrawn="1"/>
        </p:nvSpPr>
        <p:spPr>
          <a:xfrm>
            <a:off x="-700" y="1299412"/>
            <a:ext cx="6096000" cy="5558588"/>
          </a:xfrm>
          <a:prstGeom prst="rect">
            <a:avLst/>
          </a:prstGeom>
          <a:solidFill>
            <a:srgbClr val="2079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hasCustomPrompt="1"/>
          </p:nvPr>
        </p:nvSpPr>
        <p:spPr>
          <a:xfrm>
            <a:off x="456500" y="3411390"/>
            <a:ext cx="5004000" cy="1811059"/>
          </a:xfrm>
        </p:spPr>
        <p:txBody>
          <a:bodyPr/>
          <a:lstStyle>
            <a:lvl1pPr marL="457200" indent="-457200">
              <a:buClr>
                <a:srgbClr val="75D1B6"/>
              </a:buClr>
              <a:buFont typeface="+mj-lt"/>
              <a:buAutoNum type="arabicPeriod"/>
              <a:defRPr>
                <a:solidFill>
                  <a:schemeClr val="bg1"/>
                </a:solidFill>
              </a:defRPr>
            </a:lvl1pPr>
            <a:lvl2pPr marL="684000" indent="-216000">
              <a:buClr>
                <a:srgbClr val="75D1B6"/>
              </a:buClr>
              <a:buSzPct val="110000"/>
              <a:buFont typeface="Arial" panose="020B0604020202020204" pitchFamily="34" charset="0"/>
              <a:buChar char="•"/>
              <a:defRPr>
                <a:solidFill>
                  <a:schemeClr val="bg1"/>
                </a:solidFill>
              </a:defRPr>
            </a:lvl2pPr>
            <a:lvl3pPr marL="990000" indent="-316800">
              <a:buClr>
                <a:srgbClr val="75D1B6"/>
              </a:buClr>
              <a:buFont typeface="Systeemlettertype regulier"/>
              <a:buChar char="–"/>
              <a:defRPr>
                <a:solidFill>
                  <a:schemeClr val="bg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de modelstijlen te bewerken</a:t>
            </a:r>
          </a:p>
          <a:p>
            <a:pPr lvl="1"/>
            <a:r>
              <a:rPr lang="nl-NL" dirty="0"/>
              <a:t>Tweede niveau</a:t>
            </a:r>
          </a:p>
          <a:p>
            <a:pPr lvl="2"/>
            <a:r>
              <a:rPr lang="nl-NL" dirty="0"/>
              <a:t>Derde niveau</a:t>
            </a:r>
          </a:p>
        </p:txBody>
      </p:sp>
      <p:sp>
        <p:nvSpPr>
          <p:cNvPr id="6" name="Titel 5"/>
          <p:cNvSpPr>
            <a:spLocks noGrp="1"/>
          </p:cNvSpPr>
          <p:nvPr>
            <p:ph type="title"/>
          </p:nvPr>
        </p:nvSpPr>
        <p:spPr>
          <a:xfrm>
            <a:off x="456500" y="2172990"/>
            <a:ext cx="5004000" cy="948047"/>
          </a:xfrm>
        </p:spPr>
        <p:txBody>
          <a:bodyPr/>
          <a:lstStyle>
            <a:lvl1pPr>
              <a:defRPr>
                <a:solidFill>
                  <a:schemeClr val="bg1"/>
                </a:solidFill>
              </a:defRPr>
            </a:lvl1pPr>
          </a:lstStyle>
          <a:p>
            <a:r>
              <a:rPr lang="nl-NL"/>
              <a:t>Klik om stijl te bewerken</a:t>
            </a:r>
            <a:endParaRPr lang="nl-NL" dirty="0"/>
          </a:p>
        </p:txBody>
      </p:sp>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12" name="Tijdelijke aanduiding voor voettekst 4"/>
          <p:cNvSpPr>
            <a:spLocks noGrp="1"/>
          </p:cNvSpPr>
          <p:nvPr>
            <p:ph type="ftr" sz="quarter" idx="3"/>
          </p:nvPr>
        </p:nvSpPr>
        <p:spPr>
          <a:xfrm>
            <a:off x="632900" y="6314204"/>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14"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pic>
        <p:nvPicPr>
          <p:cNvPr id="22" name="Afbeelding 21">
            <a:extLst>
              <a:ext uri="{FF2B5EF4-FFF2-40B4-BE49-F238E27FC236}">
                <a16:creationId xmlns:a16="http://schemas.microsoft.com/office/drawing/2014/main" id="{34A225AA-6D62-C646-BCEC-CC6F84A0BAC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5088" r="7399" b="58496"/>
          <a:stretch/>
        </p:blipFill>
        <p:spPr>
          <a:xfrm>
            <a:off x="267100" y="0"/>
            <a:ext cx="11290100" cy="1414052"/>
          </a:xfrm>
          <a:prstGeom prst="rect">
            <a:avLst/>
          </a:prstGeom>
        </p:spPr>
      </p:pic>
      <p:sp>
        <p:nvSpPr>
          <p:cNvPr id="23" name="Tijdelijke aanduiding voor afbeelding 10">
            <a:extLst>
              <a:ext uri="{FF2B5EF4-FFF2-40B4-BE49-F238E27FC236}">
                <a16:creationId xmlns:a16="http://schemas.microsoft.com/office/drawing/2014/main" id="{6C07687D-61CC-7246-A712-102FB0C186B0}"/>
              </a:ext>
            </a:extLst>
          </p:cNvPr>
          <p:cNvSpPr>
            <a:spLocks noGrp="1"/>
          </p:cNvSpPr>
          <p:nvPr>
            <p:ph type="pic" sz="quarter" idx="14"/>
          </p:nvPr>
        </p:nvSpPr>
        <p:spPr>
          <a:xfrm>
            <a:off x="6096000" y="1299411"/>
            <a:ext cx="6096000" cy="5558590"/>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alpha val="15000"/>
            </a:schemeClr>
          </a:solidFill>
        </p:spPr>
        <p:txBody>
          <a:bodyPr wrap="square" lIns="612000">
            <a:noAutofit/>
          </a:bodyPr>
          <a:lstStyle>
            <a:lvl1pPr marL="0" indent="0">
              <a:buClr>
                <a:srgbClr val="EFA724"/>
              </a:buClr>
              <a:buNone/>
              <a:defRPr>
                <a:solidFill>
                  <a:schemeClr val="bg1"/>
                </a:solidFill>
              </a:defRPr>
            </a:lvl1pPr>
          </a:lstStyle>
          <a:p>
            <a:r>
              <a:rPr lang="nl-NL"/>
              <a:t>Klik op het pictogram als u een afbeelding wilt toevoegen</a:t>
            </a:r>
            <a:endParaRPr lang="nl-NL" dirty="0"/>
          </a:p>
        </p:txBody>
      </p:sp>
    </p:spTree>
    <p:extLst>
      <p:ext uri="{BB962C8B-B14F-4D97-AF65-F5344CB8AC3E}">
        <p14:creationId xmlns:p14="http://schemas.microsoft.com/office/powerpoint/2010/main" val="409545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Inhoudsopgave met afbeelding">
    <p:spTree>
      <p:nvGrpSpPr>
        <p:cNvPr id="1" name=""/>
        <p:cNvGrpSpPr/>
        <p:nvPr/>
      </p:nvGrpSpPr>
      <p:grpSpPr>
        <a:xfrm>
          <a:off x="0" y="0"/>
          <a:ext cx="0" cy="0"/>
          <a:chOff x="0" y="0"/>
          <a:chExt cx="0" cy="0"/>
        </a:xfrm>
      </p:grpSpPr>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8" name="Tijdelijke aanduiding voor afbeelding 10">
            <a:extLst>
              <a:ext uri="{FF2B5EF4-FFF2-40B4-BE49-F238E27FC236}">
                <a16:creationId xmlns:a16="http://schemas.microsoft.com/office/drawing/2014/main" id="{FEC9FF99-AC86-8B40-9948-82DB70A47935}"/>
              </a:ext>
            </a:extLst>
          </p:cNvPr>
          <p:cNvSpPr>
            <a:spLocks noGrp="1"/>
          </p:cNvSpPr>
          <p:nvPr>
            <p:ph type="pic" sz="quarter" idx="14"/>
          </p:nvPr>
        </p:nvSpPr>
        <p:spPr>
          <a:xfrm>
            <a:off x="6096000" y="1299412"/>
            <a:ext cx="6096000" cy="5558589"/>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alpha val="15000"/>
            </a:schemeClr>
          </a:solidFill>
        </p:spPr>
        <p:txBody>
          <a:bodyPr wrap="square" lIns="612000">
            <a:noAutofit/>
          </a:bodyPr>
          <a:lstStyle>
            <a:lvl1pPr marL="0" indent="0">
              <a:buClr>
                <a:srgbClr val="EFA724"/>
              </a:buClr>
              <a:buNone/>
              <a:defRPr>
                <a:solidFill>
                  <a:schemeClr val="bg1"/>
                </a:solidFill>
              </a:defRPr>
            </a:lvl1pPr>
          </a:lstStyle>
          <a:p>
            <a:r>
              <a:rPr lang="nl-NL"/>
              <a:t>Klik op het pictogram als u een afbeelding wilt toevoegen</a:t>
            </a:r>
            <a:endParaRPr lang="nl-NL" dirty="0"/>
          </a:p>
        </p:txBody>
      </p:sp>
      <p:pic>
        <p:nvPicPr>
          <p:cNvPr id="11" name="Afbeelding 10">
            <a:extLst>
              <a:ext uri="{FF2B5EF4-FFF2-40B4-BE49-F238E27FC236}">
                <a16:creationId xmlns:a16="http://schemas.microsoft.com/office/drawing/2014/main" id="{0955CA79-F782-4146-8CDA-566823D5459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5088" r="7399" b="58496"/>
          <a:stretch/>
        </p:blipFill>
        <p:spPr>
          <a:xfrm>
            <a:off x="267100" y="0"/>
            <a:ext cx="11290100" cy="1414052"/>
          </a:xfrm>
          <a:prstGeom prst="rect">
            <a:avLst/>
          </a:prstGeom>
        </p:spPr>
      </p:pic>
      <p:sp>
        <p:nvSpPr>
          <p:cNvPr id="15" name="Tijdelijke aanduiding voor voettekst 4">
            <a:extLst>
              <a:ext uri="{FF2B5EF4-FFF2-40B4-BE49-F238E27FC236}">
                <a16:creationId xmlns:a16="http://schemas.microsoft.com/office/drawing/2014/main" id="{0A02DF73-C2DD-7143-A265-6C998FA9CF29}"/>
              </a:ext>
            </a:extLst>
          </p:cNvPr>
          <p:cNvSpPr>
            <a:spLocks noGrp="1"/>
          </p:cNvSpPr>
          <p:nvPr>
            <p:ph type="ftr" sz="quarter" idx="3"/>
          </p:nvPr>
        </p:nvSpPr>
        <p:spPr>
          <a:xfrm>
            <a:off x="635000" y="6325646"/>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16" name="Tijdelijke aanduiding voor tekst 11">
            <a:extLst>
              <a:ext uri="{FF2B5EF4-FFF2-40B4-BE49-F238E27FC236}">
                <a16:creationId xmlns:a16="http://schemas.microsoft.com/office/drawing/2014/main" id="{C6F57B61-023F-5943-AA6F-7827EB90BCEA}"/>
              </a:ext>
            </a:extLst>
          </p:cNvPr>
          <p:cNvSpPr>
            <a:spLocks noGrp="1"/>
          </p:cNvSpPr>
          <p:nvPr>
            <p:ph type="body" sz="quarter" idx="17" hasCustomPrompt="1"/>
          </p:nvPr>
        </p:nvSpPr>
        <p:spPr>
          <a:xfrm>
            <a:off x="633400" y="2714324"/>
            <a:ext cx="5004000" cy="3378469"/>
          </a:xfrm>
        </p:spPr>
        <p:txBody>
          <a:bodyPr/>
          <a:lstStyle>
            <a:lvl1pPr marL="457200" indent="-457200">
              <a:buClr>
                <a:srgbClr val="75D1B6"/>
              </a:buClr>
              <a:buFont typeface="+mj-lt"/>
              <a:buAutoNum type="arabicPeriod"/>
              <a:defRPr>
                <a:solidFill>
                  <a:srgbClr val="000000"/>
                </a:solidFill>
              </a:defRPr>
            </a:lvl1pPr>
            <a:lvl2pPr marL="684000" indent="-216000">
              <a:buClr>
                <a:srgbClr val="75D1B6"/>
              </a:buClr>
              <a:buSzPct val="110000"/>
              <a:buFont typeface="Arial" panose="020B0604020202020204" pitchFamily="34" charset="0"/>
              <a:buChar char="•"/>
              <a:defRPr>
                <a:solidFill>
                  <a:srgbClr val="000000"/>
                </a:solidFill>
              </a:defRPr>
            </a:lvl2pPr>
            <a:lvl3pPr marL="990000" indent="-316800">
              <a:buClr>
                <a:srgbClr val="75D1B6"/>
              </a:buClr>
              <a:buFont typeface="Systeemlettertype regulier"/>
              <a:buChar char="–"/>
              <a:defRPr>
                <a:solidFill>
                  <a:srgbClr val="000000"/>
                </a:solidFill>
              </a:defRPr>
            </a:lvl3pPr>
            <a:lvl4pPr>
              <a:buClr>
                <a:schemeClr val="tx1"/>
              </a:buClr>
              <a:defRPr>
                <a:solidFill>
                  <a:srgbClr val="000000"/>
                </a:solidFill>
              </a:defRPr>
            </a:lvl4pPr>
            <a:lvl5pPr>
              <a:buClr>
                <a:schemeClr val="tx1"/>
              </a:buClr>
              <a:defRPr>
                <a:solidFill>
                  <a:srgbClr val="000000"/>
                </a:solidFill>
              </a:defRPr>
            </a:lvl5pPr>
          </a:lstStyle>
          <a:p>
            <a:pPr lvl="0"/>
            <a:r>
              <a:rPr lang="nl-NL" dirty="0"/>
              <a:t>Klik om de modelstijlen te bewerken</a:t>
            </a:r>
          </a:p>
          <a:p>
            <a:pPr lvl="1"/>
            <a:r>
              <a:rPr lang="nl-NL" dirty="0"/>
              <a:t>Tweede niveau</a:t>
            </a:r>
          </a:p>
          <a:p>
            <a:pPr lvl="2"/>
            <a:r>
              <a:rPr lang="nl-NL" dirty="0"/>
              <a:t>Derde niveau</a:t>
            </a:r>
          </a:p>
        </p:txBody>
      </p:sp>
      <p:sp>
        <p:nvSpPr>
          <p:cNvPr id="18" name="Titel 5">
            <a:extLst>
              <a:ext uri="{FF2B5EF4-FFF2-40B4-BE49-F238E27FC236}">
                <a16:creationId xmlns:a16="http://schemas.microsoft.com/office/drawing/2014/main" id="{8D1AEC82-B535-DF4D-A892-A4BA9DC5B746}"/>
              </a:ext>
            </a:extLst>
          </p:cNvPr>
          <p:cNvSpPr>
            <a:spLocks noGrp="1"/>
          </p:cNvSpPr>
          <p:nvPr>
            <p:ph type="title"/>
          </p:nvPr>
        </p:nvSpPr>
        <p:spPr>
          <a:xfrm>
            <a:off x="633400" y="1474518"/>
            <a:ext cx="5004000" cy="948047"/>
          </a:xfrm>
        </p:spPr>
        <p:txBody>
          <a:bodyPr/>
          <a:lstStyle>
            <a:lvl1pPr>
              <a:defRPr baseline="0">
                <a:solidFill>
                  <a:srgbClr val="2079BF"/>
                </a:solidFill>
              </a:defRPr>
            </a:lvl1pPr>
          </a:lstStyle>
          <a:p>
            <a:r>
              <a:rPr lang="nl-NL"/>
              <a:t>Klik om stijl te bewerken</a:t>
            </a:r>
            <a:endParaRPr lang="nl-NL" dirty="0"/>
          </a:p>
        </p:txBody>
      </p:sp>
    </p:spTree>
    <p:extLst>
      <p:ext uri="{BB962C8B-B14F-4D97-AF65-F5344CB8AC3E}">
        <p14:creationId xmlns:p14="http://schemas.microsoft.com/office/powerpoint/2010/main" val="1931577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Inhoudsopgave met afbeelding">
    <p:spTree>
      <p:nvGrpSpPr>
        <p:cNvPr id="1" name=""/>
        <p:cNvGrpSpPr/>
        <p:nvPr/>
      </p:nvGrpSpPr>
      <p:grpSpPr>
        <a:xfrm>
          <a:off x="0" y="0"/>
          <a:ext cx="0" cy="0"/>
          <a:chOff x="0" y="0"/>
          <a:chExt cx="0" cy="0"/>
        </a:xfrm>
      </p:grpSpPr>
      <p:sp>
        <p:nvSpPr>
          <p:cNvPr id="19" name="Tijdelijke aanduiding voor dianummer 18"/>
          <p:cNvSpPr>
            <a:spLocks noGrp="1"/>
          </p:cNvSpPr>
          <p:nvPr>
            <p:ph type="sldNum" sz="quarter" idx="16"/>
          </p:nvPr>
        </p:nvSpPr>
        <p:spPr>
          <a:xfrm>
            <a:off x="6553199" y="6314205"/>
            <a:ext cx="5005389" cy="322075"/>
          </a:xfrm>
        </p:spPr>
        <p:txBody>
          <a:bodyPr anchor="ctr" anchorCtr="0"/>
          <a:lstStyle>
            <a:lvl1pPr>
              <a:defRPr>
                <a:solidFill>
                  <a:schemeClr val="bg1"/>
                </a:solidFill>
              </a:defRPr>
            </a:lvl1pPr>
          </a:lstStyle>
          <a:p>
            <a:fld id="{10A0A6AF-03C5-477E-939A-E28F7E7F05EA}" type="slidenum">
              <a:rPr lang="nl-NL" smtClean="0"/>
              <a:pPr/>
              <a:t>‹nr.›</a:t>
            </a:fld>
            <a:endParaRPr lang="nl-NL" dirty="0"/>
          </a:p>
        </p:txBody>
      </p:sp>
      <p:sp>
        <p:nvSpPr>
          <p:cNvPr id="9"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8" name="Tijdelijke aanduiding voor afbeelding 10">
            <a:extLst>
              <a:ext uri="{FF2B5EF4-FFF2-40B4-BE49-F238E27FC236}">
                <a16:creationId xmlns:a16="http://schemas.microsoft.com/office/drawing/2014/main" id="{FEC9FF99-AC86-8B40-9948-82DB70A47935}"/>
              </a:ext>
            </a:extLst>
          </p:cNvPr>
          <p:cNvSpPr>
            <a:spLocks noGrp="1"/>
          </p:cNvSpPr>
          <p:nvPr>
            <p:ph type="pic" sz="quarter" idx="14"/>
          </p:nvPr>
        </p:nvSpPr>
        <p:spPr>
          <a:xfrm>
            <a:off x="0" y="1299412"/>
            <a:ext cx="6096000" cy="5558589"/>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alpha val="15000"/>
            </a:schemeClr>
          </a:solidFill>
        </p:spPr>
        <p:txBody>
          <a:bodyPr wrap="square" lIns="612000">
            <a:noAutofit/>
          </a:bodyPr>
          <a:lstStyle>
            <a:lvl1pPr marL="0" indent="0">
              <a:buClr>
                <a:srgbClr val="EFA724"/>
              </a:buClr>
              <a:buNone/>
              <a:defRPr>
                <a:solidFill>
                  <a:schemeClr val="bg1"/>
                </a:solidFill>
              </a:defRPr>
            </a:lvl1pPr>
          </a:lstStyle>
          <a:p>
            <a:r>
              <a:rPr lang="nl-NL"/>
              <a:t>Klik op het pictogram als u een afbeelding wilt toevoegen</a:t>
            </a:r>
            <a:endParaRPr lang="nl-NL" dirty="0"/>
          </a:p>
        </p:txBody>
      </p:sp>
      <p:pic>
        <p:nvPicPr>
          <p:cNvPr id="11" name="Afbeelding 10">
            <a:extLst>
              <a:ext uri="{FF2B5EF4-FFF2-40B4-BE49-F238E27FC236}">
                <a16:creationId xmlns:a16="http://schemas.microsoft.com/office/drawing/2014/main" id="{0955CA79-F782-4146-8CDA-566823D5459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5088" r="7399" b="58496"/>
          <a:stretch/>
        </p:blipFill>
        <p:spPr>
          <a:xfrm>
            <a:off x="267100" y="0"/>
            <a:ext cx="11290100" cy="1414052"/>
          </a:xfrm>
          <a:prstGeom prst="rect">
            <a:avLst/>
          </a:prstGeom>
        </p:spPr>
      </p:pic>
      <p:sp>
        <p:nvSpPr>
          <p:cNvPr id="10" name="Tijdelijke aanduiding voor tekst 11">
            <a:extLst>
              <a:ext uri="{FF2B5EF4-FFF2-40B4-BE49-F238E27FC236}">
                <a16:creationId xmlns:a16="http://schemas.microsoft.com/office/drawing/2014/main" id="{4ABA6682-D0A5-A04B-96CA-E221318A6533}"/>
              </a:ext>
            </a:extLst>
          </p:cNvPr>
          <p:cNvSpPr>
            <a:spLocks noGrp="1"/>
          </p:cNvSpPr>
          <p:nvPr>
            <p:ph type="body" sz="quarter" idx="17" hasCustomPrompt="1"/>
          </p:nvPr>
        </p:nvSpPr>
        <p:spPr>
          <a:xfrm>
            <a:off x="6553200" y="2714324"/>
            <a:ext cx="5004000" cy="3378469"/>
          </a:xfrm>
        </p:spPr>
        <p:txBody>
          <a:bodyPr/>
          <a:lstStyle>
            <a:lvl1pPr marL="457200" indent="-457200">
              <a:buClr>
                <a:srgbClr val="75D1B6"/>
              </a:buClr>
              <a:buFont typeface="+mj-lt"/>
              <a:buAutoNum type="arabicPeriod"/>
              <a:defRPr>
                <a:solidFill>
                  <a:srgbClr val="000000"/>
                </a:solidFill>
              </a:defRPr>
            </a:lvl1pPr>
            <a:lvl2pPr marL="684000" indent="-216000">
              <a:buClr>
                <a:srgbClr val="75D1B6"/>
              </a:buClr>
              <a:buSzPct val="110000"/>
              <a:buFont typeface="Arial" panose="020B0604020202020204" pitchFamily="34" charset="0"/>
              <a:buChar char="•"/>
              <a:defRPr>
                <a:solidFill>
                  <a:srgbClr val="000000"/>
                </a:solidFill>
              </a:defRPr>
            </a:lvl2pPr>
            <a:lvl3pPr marL="990000" indent="-316800">
              <a:buClr>
                <a:srgbClr val="75D1B6"/>
              </a:buClr>
              <a:buFont typeface="Systeemlettertype regulier"/>
              <a:buChar char="–"/>
              <a:defRPr>
                <a:solidFill>
                  <a:srgbClr val="000000"/>
                </a:solidFill>
              </a:defRPr>
            </a:lvl3pPr>
            <a:lvl4pPr>
              <a:buClr>
                <a:schemeClr val="tx1"/>
              </a:buClr>
              <a:defRPr>
                <a:solidFill>
                  <a:srgbClr val="000000"/>
                </a:solidFill>
              </a:defRPr>
            </a:lvl4pPr>
            <a:lvl5pPr>
              <a:buClr>
                <a:schemeClr val="tx1"/>
              </a:buClr>
              <a:defRPr>
                <a:solidFill>
                  <a:srgbClr val="000000"/>
                </a:solidFill>
              </a:defRPr>
            </a:lvl5pPr>
          </a:lstStyle>
          <a:p>
            <a:pPr lvl="0"/>
            <a:r>
              <a:rPr lang="nl-NL" dirty="0"/>
              <a:t>Klik om de modelstijlen te bewerken</a:t>
            </a:r>
          </a:p>
          <a:p>
            <a:pPr lvl="1"/>
            <a:r>
              <a:rPr lang="nl-NL" dirty="0"/>
              <a:t>Tweede niveau</a:t>
            </a:r>
          </a:p>
          <a:p>
            <a:pPr lvl="2"/>
            <a:r>
              <a:rPr lang="nl-NL" dirty="0"/>
              <a:t>Derde niveau</a:t>
            </a:r>
          </a:p>
        </p:txBody>
      </p:sp>
      <p:sp>
        <p:nvSpPr>
          <p:cNvPr id="15" name="Titel 5">
            <a:extLst>
              <a:ext uri="{FF2B5EF4-FFF2-40B4-BE49-F238E27FC236}">
                <a16:creationId xmlns:a16="http://schemas.microsoft.com/office/drawing/2014/main" id="{17479430-A929-474F-BDCF-80AF50DB3676}"/>
              </a:ext>
            </a:extLst>
          </p:cNvPr>
          <p:cNvSpPr>
            <a:spLocks noGrp="1"/>
          </p:cNvSpPr>
          <p:nvPr>
            <p:ph type="title"/>
          </p:nvPr>
        </p:nvSpPr>
        <p:spPr>
          <a:xfrm>
            <a:off x="6553200" y="1474518"/>
            <a:ext cx="5004000" cy="948047"/>
          </a:xfrm>
        </p:spPr>
        <p:txBody>
          <a:bodyPr/>
          <a:lstStyle>
            <a:lvl1pPr>
              <a:defRPr baseline="0">
                <a:solidFill>
                  <a:srgbClr val="2079BF"/>
                </a:solidFill>
              </a:defRPr>
            </a:lvl1pPr>
          </a:lstStyle>
          <a:p>
            <a:r>
              <a:rPr lang="nl-NL"/>
              <a:t>Klik om stijl te bewerken</a:t>
            </a:r>
            <a:endParaRPr lang="nl-NL" dirty="0"/>
          </a:p>
        </p:txBody>
      </p:sp>
    </p:spTree>
    <p:extLst>
      <p:ext uri="{BB962C8B-B14F-4D97-AF65-F5344CB8AC3E}">
        <p14:creationId xmlns:p14="http://schemas.microsoft.com/office/powerpoint/2010/main" val="1232596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Inhoudsopgave met afbeelding">
    <p:spTree>
      <p:nvGrpSpPr>
        <p:cNvPr id="1" name=""/>
        <p:cNvGrpSpPr/>
        <p:nvPr/>
      </p:nvGrpSpPr>
      <p:grpSpPr>
        <a:xfrm>
          <a:off x="0" y="0"/>
          <a:ext cx="0" cy="0"/>
          <a:chOff x="0" y="0"/>
          <a:chExt cx="0" cy="0"/>
        </a:xfrm>
      </p:grpSpPr>
      <p:sp>
        <p:nvSpPr>
          <p:cNvPr id="12" name="Tijdelijke aanduiding voor voettekst 4"/>
          <p:cNvSpPr>
            <a:spLocks noGrp="1"/>
          </p:cNvSpPr>
          <p:nvPr>
            <p:ph type="ftr" sz="quarter" idx="3"/>
          </p:nvPr>
        </p:nvSpPr>
        <p:spPr>
          <a:xfrm>
            <a:off x="635000" y="6325646"/>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1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15" name="Tijdelijke aanduiding voor inhoud 5"/>
          <p:cNvSpPr>
            <a:spLocks noGrp="1"/>
          </p:cNvSpPr>
          <p:nvPr>
            <p:ph sz="quarter" idx="4" hasCustomPrompt="1"/>
          </p:nvPr>
        </p:nvSpPr>
        <p:spPr>
          <a:xfrm>
            <a:off x="6553200" y="2711702"/>
            <a:ext cx="5005388" cy="3217460"/>
          </a:xfrm>
          <a:noFill/>
        </p:spPr>
        <p:txBody>
          <a:bodyPr lIns="0" tIns="0" rIns="0" bIns="0"/>
          <a:lstStyle>
            <a:lvl1pPr>
              <a:buClr>
                <a:srgbClr val="75D1B6"/>
              </a:buClr>
              <a:defRPr/>
            </a:lvl1pPr>
            <a:lvl2pPr>
              <a:buClr>
                <a:srgbClr val="75D1B6"/>
              </a:buClr>
              <a:defRPr/>
            </a:lvl2pPr>
            <a:lvl3pPr>
              <a:buClr>
                <a:srgbClr val="75D1B6"/>
              </a:buClr>
              <a:defRPr/>
            </a:lvl3pPr>
            <a:lvl4pPr>
              <a:buClr>
                <a:schemeClr val="tx1"/>
              </a:buClr>
              <a:defRPr/>
            </a:lvl4pPr>
            <a:lvl5pPr marL="1260000" indent="0">
              <a:buClr>
                <a:schemeClr val="tx1"/>
              </a:buClr>
              <a:buNone/>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p:txBody>
      </p:sp>
      <p:sp>
        <p:nvSpPr>
          <p:cNvPr id="16" name="Tijdelijke aanduiding voor dianummer 17"/>
          <p:cNvSpPr>
            <a:spLocks noGrp="1"/>
          </p:cNvSpPr>
          <p:nvPr>
            <p:ph type="sldNum" sz="quarter" idx="2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8" name="Titel 5"/>
          <p:cNvSpPr>
            <a:spLocks noGrp="1"/>
          </p:cNvSpPr>
          <p:nvPr>
            <p:ph type="title"/>
          </p:nvPr>
        </p:nvSpPr>
        <p:spPr>
          <a:xfrm>
            <a:off x="6553200" y="1474518"/>
            <a:ext cx="5004000" cy="948047"/>
          </a:xfrm>
        </p:spPr>
        <p:txBody>
          <a:bodyPr/>
          <a:lstStyle>
            <a:lvl1pPr>
              <a:defRPr baseline="0">
                <a:solidFill>
                  <a:srgbClr val="2079BF"/>
                </a:solidFill>
              </a:defRPr>
            </a:lvl1pPr>
          </a:lstStyle>
          <a:p>
            <a:r>
              <a:rPr lang="nl-NL"/>
              <a:t>Klik om stijl te bewerken</a:t>
            </a:r>
            <a:endParaRPr lang="nl-NL" dirty="0"/>
          </a:p>
        </p:txBody>
      </p:sp>
      <p:sp>
        <p:nvSpPr>
          <p:cNvPr id="8" name="Tijdelijke aanduiding voor afbeelding 10">
            <a:extLst>
              <a:ext uri="{FF2B5EF4-FFF2-40B4-BE49-F238E27FC236}">
                <a16:creationId xmlns:a16="http://schemas.microsoft.com/office/drawing/2014/main" id="{52ABE419-8FD5-C643-8BFD-DA4BA7FFDE0E}"/>
              </a:ext>
            </a:extLst>
          </p:cNvPr>
          <p:cNvSpPr>
            <a:spLocks noGrp="1"/>
          </p:cNvSpPr>
          <p:nvPr>
            <p:ph type="pic" sz="quarter" idx="14"/>
          </p:nvPr>
        </p:nvSpPr>
        <p:spPr>
          <a:xfrm>
            <a:off x="0" y="1299412"/>
            <a:ext cx="6096000" cy="5558588"/>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alpha val="15000"/>
            </a:schemeClr>
          </a:solidFill>
        </p:spPr>
        <p:txBody>
          <a:bodyPr wrap="square" lIns="612000">
            <a:noAutofit/>
          </a:bodyPr>
          <a:lstStyle>
            <a:lvl1pPr marL="0" indent="0">
              <a:buClr>
                <a:srgbClr val="EFA724"/>
              </a:buClr>
              <a:buNone/>
              <a:defRPr>
                <a:solidFill>
                  <a:schemeClr val="bg1"/>
                </a:solidFill>
              </a:defRPr>
            </a:lvl1pPr>
          </a:lstStyle>
          <a:p>
            <a:r>
              <a:rPr lang="nl-NL"/>
              <a:t>Klik op het pictogram als u een afbeelding wilt toevoegen</a:t>
            </a:r>
            <a:endParaRPr lang="nl-NL" dirty="0"/>
          </a:p>
        </p:txBody>
      </p:sp>
      <p:pic>
        <p:nvPicPr>
          <p:cNvPr id="10" name="Afbeelding 9">
            <a:extLst>
              <a:ext uri="{FF2B5EF4-FFF2-40B4-BE49-F238E27FC236}">
                <a16:creationId xmlns:a16="http://schemas.microsoft.com/office/drawing/2014/main" id="{3D3E480B-CF3C-CA49-BCF0-C359333E37D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5088" r="7399" b="58496"/>
          <a:stretch/>
        </p:blipFill>
        <p:spPr>
          <a:xfrm>
            <a:off x="267100" y="0"/>
            <a:ext cx="11290100" cy="1414052"/>
          </a:xfrm>
          <a:prstGeom prst="rect">
            <a:avLst/>
          </a:prstGeom>
        </p:spPr>
      </p:pic>
    </p:spTree>
    <p:extLst>
      <p:ext uri="{BB962C8B-B14F-4D97-AF65-F5344CB8AC3E}">
        <p14:creationId xmlns:p14="http://schemas.microsoft.com/office/powerpoint/2010/main" val="4144790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Inhoudsopgave met afbeelding">
    <p:spTree>
      <p:nvGrpSpPr>
        <p:cNvPr id="1" name=""/>
        <p:cNvGrpSpPr/>
        <p:nvPr/>
      </p:nvGrpSpPr>
      <p:grpSpPr>
        <a:xfrm>
          <a:off x="0" y="0"/>
          <a:ext cx="0" cy="0"/>
          <a:chOff x="0" y="0"/>
          <a:chExt cx="0" cy="0"/>
        </a:xfrm>
      </p:grpSpPr>
      <p:sp>
        <p:nvSpPr>
          <p:cNvPr id="12" name="Tijdelijke aanduiding voor voettekst 4"/>
          <p:cNvSpPr>
            <a:spLocks noGrp="1"/>
          </p:cNvSpPr>
          <p:nvPr>
            <p:ph type="ftr" sz="quarter" idx="3"/>
          </p:nvPr>
        </p:nvSpPr>
        <p:spPr>
          <a:xfrm>
            <a:off x="635000" y="6325646"/>
            <a:ext cx="5003800" cy="322075"/>
          </a:xfrm>
          <a:prstGeom prst="rect">
            <a:avLst/>
          </a:prstGeom>
        </p:spPr>
        <p:txBody>
          <a:bodyPr vert="horz" lIns="91440" tIns="45720" rIns="91440" bIns="45720" rtlCol="0" anchor="b" anchorCtr="0"/>
          <a:lstStyle>
            <a:lvl1pPr algn="l">
              <a:defRPr sz="1050">
                <a:solidFill>
                  <a:schemeClr val="bg1"/>
                </a:solidFill>
              </a:defRPr>
            </a:lvl1pPr>
          </a:lstStyle>
          <a:p>
            <a:endParaRPr lang="nl-NL" dirty="0"/>
          </a:p>
        </p:txBody>
      </p:sp>
      <p:sp>
        <p:nvSpPr>
          <p:cNvPr id="11" name="Tijdelijke aanduiding voor voettekst 4"/>
          <p:cNvSpPr txBox="1">
            <a:spLocks/>
          </p:cNvSpPr>
          <p:nvPr userDrawn="1"/>
        </p:nvSpPr>
        <p:spPr>
          <a:xfrm>
            <a:off x="633600" y="6328748"/>
            <a:ext cx="5003800" cy="322075"/>
          </a:xfrm>
          <a:prstGeom prst="rect">
            <a:avLst/>
          </a:prstGeom>
        </p:spPr>
        <p:txBody>
          <a:bodyPr vert="horz" lIns="0" tIns="0" rIns="0" bIns="0" rtlCol="0" anchor="ctr"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800" b="0" i="0" u="none" strike="noStrike" kern="1200" cap="none" spc="0" normalizeH="0" baseline="0" noProof="0" dirty="0">
              <a:ln>
                <a:noFill/>
              </a:ln>
              <a:solidFill>
                <a:srgbClr val="FFFFFF"/>
              </a:solidFill>
              <a:effectLst/>
              <a:uLnTx/>
              <a:uFillTx/>
              <a:latin typeface="+mn-lt"/>
              <a:ea typeface="+mn-ea"/>
              <a:cs typeface="+mn-cs"/>
            </a:endParaRPr>
          </a:p>
        </p:txBody>
      </p:sp>
      <p:sp>
        <p:nvSpPr>
          <p:cNvPr id="15" name="Tijdelijke aanduiding voor inhoud 5"/>
          <p:cNvSpPr>
            <a:spLocks noGrp="1"/>
          </p:cNvSpPr>
          <p:nvPr>
            <p:ph sz="quarter" idx="4" hasCustomPrompt="1"/>
          </p:nvPr>
        </p:nvSpPr>
        <p:spPr>
          <a:xfrm>
            <a:off x="633600" y="2711702"/>
            <a:ext cx="5005388" cy="3217460"/>
          </a:xfrm>
          <a:noFill/>
        </p:spPr>
        <p:txBody>
          <a:bodyPr lIns="0" tIns="0" rIns="0" bIns="0"/>
          <a:lstStyle>
            <a:lvl1pPr>
              <a:buClr>
                <a:srgbClr val="75D1B6"/>
              </a:buClr>
              <a:defRPr/>
            </a:lvl1pPr>
            <a:lvl2pPr>
              <a:buClr>
                <a:srgbClr val="75D1B6"/>
              </a:buClr>
              <a:defRPr/>
            </a:lvl2pPr>
            <a:lvl3pPr>
              <a:buClr>
                <a:srgbClr val="75D1B6"/>
              </a:buClr>
              <a:defRPr/>
            </a:lvl3pPr>
            <a:lvl4pPr>
              <a:buClr>
                <a:schemeClr val="tx1"/>
              </a:buClr>
              <a:defRPr/>
            </a:lvl4pPr>
            <a:lvl5pPr marL="1260000" indent="0">
              <a:buClr>
                <a:schemeClr val="tx1"/>
              </a:buClr>
              <a:buNone/>
              <a:defRPr>
                <a:solidFill>
                  <a:srgbClr val="EFA724"/>
                </a:solidFill>
              </a:defRPr>
            </a:lvl5pPr>
          </a:lstStyle>
          <a:p>
            <a:pPr lvl="0"/>
            <a:r>
              <a:rPr lang="nl-NL" dirty="0"/>
              <a:t>Klik om tekst of beeld toe te voegen</a:t>
            </a:r>
          </a:p>
          <a:p>
            <a:pPr lvl="1"/>
            <a:r>
              <a:rPr lang="nl-NL" dirty="0"/>
              <a:t>Tweede niveau</a:t>
            </a:r>
          </a:p>
          <a:p>
            <a:pPr lvl="2"/>
            <a:r>
              <a:rPr lang="nl-NL" dirty="0"/>
              <a:t>Derde niveau</a:t>
            </a:r>
          </a:p>
        </p:txBody>
      </p:sp>
      <p:sp>
        <p:nvSpPr>
          <p:cNvPr id="16" name="Tijdelijke aanduiding voor dianummer 17"/>
          <p:cNvSpPr>
            <a:spLocks noGrp="1"/>
          </p:cNvSpPr>
          <p:nvPr>
            <p:ph type="sldNum" sz="quarter" idx="23"/>
          </p:nvPr>
        </p:nvSpPr>
        <p:spPr>
          <a:xfrm>
            <a:off x="6553199" y="6325647"/>
            <a:ext cx="5005389" cy="322075"/>
          </a:xfrm>
        </p:spPr>
        <p:txBody>
          <a:bodyPr anchor="ctr" anchorCtr="0"/>
          <a:lstStyle/>
          <a:p>
            <a:fld id="{10A0A6AF-03C5-477E-939A-E28F7E7F05EA}" type="slidenum">
              <a:rPr lang="nl-NL" smtClean="0"/>
              <a:pPr/>
              <a:t>‹nr.›</a:t>
            </a:fld>
            <a:endParaRPr lang="nl-NL" dirty="0"/>
          </a:p>
        </p:txBody>
      </p:sp>
      <p:sp>
        <p:nvSpPr>
          <p:cNvPr id="18" name="Titel 5"/>
          <p:cNvSpPr>
            <a:spLocks noGrp="1"/>
          </p:cNvSpPr>
          <p:nvPr>
            <p:ph type="title"/>
          </p:nvPr>
        </p:nvSpPr>
        <p:spPr>
          <a:xfrm>
            <a:off x="633600" y="1474518"/>
            <a:ext cx="5004000" cy="948047"/>
          </a:xfrm>
        </p:spPr>
        <p:txBody>
          <a:bodyPr/>
          <a:lstStyle>
            <a:lvl1pPr>
              <a:defRPr baseline="0">
                <a:solidFill>
                  <a:srgbClr val="2079BF"/>
                </a:solidFill>
              </a:defRPr>
            </a:lvl1pPr>
          </a:lstStyle>
          <a:p>
            <a:r>
              <a:rPr lang="nl-NL"/>
              <a:t>Klik om stijl te bewerken</a:t>
            </a:r>
            <a:endParaRPr lang="nl-NL" dirty="0"/>
          </a:p>
        </p:txBody>
      </p:sp>
      <p:sp>
        <p:nvSpPr>
          <p:cNvPr id="8" name="Tijdelijke aanduiding voor afbeelding 10">
            <a:extLst>
              <a:ext uri="{FF2B5EF4-FFF2-40B4-BE49-F238E27FC236}">
                <a16:creationId xmlns:a16="http://schemas.microsoft.com/office/drawing/2014/main" id="{52ABE419-8FD5-C643-8BFD-DA4BA7FFDE0E}"/>
              </a:ext>
            </a:extLst>
          </p:cNvPr>
          <p:cNvSpPr>
            <a:spLocks noGrp="1"/>
          </p:cNvSpPr>
          <p:nvPr>
            <p:ph type="pic" sz="quarter" idx="14"/>
          </p:nvPr>
        </p:nvSpPr>
        <p:spPr>
          <a:xfrm>
            <a:off x="6096000" y="1299412"/>
            <a:ext cx="6096000" cy="5558588"/>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alpha val="15000"/>
            </a:schemeClr>
          </a:solidFill>
        </p:spPr>
        <p:txBody>
          <a:bodyPr wrap="square" lIns="612000">
            <a:noAutofit/>
          </a:bodyPr>
          <a:lstStyle>
            <a:lvl1pPr marL="0" indent="0">
              <a:buClr>
                <a:srgbClr val="EFA724"/>
              </a:buClr>
              <a:buNone/>
              <a:defRPr>
                <a:solidFill>
                  <a:schemeClr val="bg1"/>
                </a:solidFill>
              </a:defRPr>
            </a:lvl1pPr>
          </a:lstStyle>
          <a:p>
            <a:r>
              <a:rPr lang="nl-NL"/>
              <a:t>Klik op het pictogram als u een afbeelding wilt toevoegen</a:t>
            </a:r>
            <a:endParaRPr lang="nl-NL" dirty="0"/>
          </a:p>
        </p:txBody>
      </p:sp>
      <p:pic>
        <p:nvPicPr>
          <p:cNvPr id="10" name="Afbeelding 9">
            <a:extLst>
              <a:ext uri="{FF2B5EF4-FFF2-40B4-BE49-F238E27FC236}">
                <a16:creationId xmlns:a16="http://schemas.microsoft.com/office/drawing/2014/main" id="{3D3E480B-CF3C-CA49-BCF0-C359333E37D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5088" r="7399" b="58496"/>
          <a:stretch/>
        </p:blipFill>
        <p:spPr>
          <a:xfrm>
            <a:off x="267100" y="0"/>
            <a:ext cx="11290100" cy="1414052"/>
          </a:xfrm>
          <a:prstGeom prst="rect">
            <a:avLst/>
          </a:prstGeom>
        </p:spPr>
      </p:pic>
    </p:spTree>
    <p:extLst>
      <p:ext uri="{BB962C8B-B14F-4D97-AF65-F5344CB8AC3E}">
        <p14:creationId xmlns:p14="http://schemas.microsoft.com/office/powerpoint/2010/main" val="4264828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p:txBody>
      </p:sp>
      <p:sp>
        <p:nvSpPr>
          <p:cNvPr id="15" name="Tijdelijke aanduiding voor dianummer 5"/>
          <p:cNvSpPr>
            <a:spLocks noGrp="1"/>
          </p:cNvSpPr>
          <p:nvPr>
            <p:ph type="sldNum" sz="quarter" idx="4"/>
          </p:nvPr>
        </p:nvSpPr>
        <p:spPr>
          <a:xfrm>
            <a:off x="6553199" y="6324831"/>
            <a:ext cx="5005389" cy="322075"/>
          </a:xfrm>
          <a:prstGeom prst="rect">
            <a:avLst/>
          </a:prstGeom>
        </p:spPr>
        <p:txBody>
          <a:bodyPr vert="horz" lIns="0" tIns="0" rIns="0" bIns="0" rtlCol="0" anchor="ctr" anchorCtr="0"/>
          <a:lstStyle>
            <a:lvl1pPr algn="r">
              <a:defRPr sz="800">
                <a:solidFill>
                  <a:schemeClr val="bg1">
                    <a:lumMod val="6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705395940"/>
      </p:ext>
    </p:extLst>
  </p:cSld>
  <p:clrMap bg1="lt1" tx1="dk1" bg2="lt2" tx2="dk2" accent1="accent1" accent2="accent2" accent3="accent3" accent4="accent4" accent5="accent5" accent6="accent6" hlink="hlink" folHlink="folHlink"/>
  <p:sldLayoutIdLst>
    <p:sldLayoutId id="2147484591" r:id="rId1"/>
    <p:sldLayoutId id="2147484557" r:id="rId2"/>
    <p:sldLayoutId id="2147484560" r:id="rId3"/>
    <p:sldLayoutId id="2147484561" r:id="rId4"/>
    <p:sldLayoutId id="2147484594" r:id="rId5"/>
    <p:sldLayoutId id="2147484593" r:id="rId6"/>
    <p:sldLayoutId id="2147484595" r:id="rId7"/>
    <p:sldLayoutId id="2147484563" r:id="rId8"/>
    <p:sldLayoutId id="2147484596" r:id="rId9"/>
    <p:sldLayoutId id="2147484565" r:id="rId10"/>
    <p:sldLayoutId id="2147484566" r:id="rId11"/>
    <p:sldLayoutId id="2147484567" r:id="rId12"/>
    <p:sldLayoutId id="2147484568" r:id="rId13"/>
    <p:sldLayoutId id="2147484569" r:id="rId14"/>
    <p:sldLayoutId id="2147484570" r:id="rId15"/>
    <p:sldLayoutId id="2147484571" r:id="rId16"/>
    <p:sldLayoutId id="2147484598" r:id="rId17"/>
    <p:sldLayoutId id="2147484597" r:id="rId18"/>
  </p:sldLayoutIdLst>
  <p:hf hdr="0"/>
  <p:txStyles>
    <p:titleStyle>
      <a:lvl1pPr algn="l" defTabSz="914400" rtl="0" eaLnBrk="1" latinLnBrk="0" hangingPunct="1">
        <a:lnSpc>
          <a:spcPct val="90000"/>
        </a:lnSpc>
        <a:spcBef>
          <a:spcPct val="0"/>
        </a:spcBef>
        <a:buNone/>
        <a:defRPr sz="3600" b="0" kern="1200" baseline="0">
          <a:solidFill>
            <a:srgbClr val="2079BF"/>
          </a:solidFill>
          <a:latin typeface="+mj-lt"/>
          <a:ea typeface="+mj-ea"/>
          <a:cs typeface="+mj-cs"/>
        </a:defRPr>
      </a:lvl1pPr>
    </p:titleStyle>
    <p:bodyStyle>
      <a:lvl1pPr marL="316800" indent="-316800" algn="l" defTabSz="914400" rtl="0" eaLnBrk="1" latinLnBrk="0" hangingPunct="1">
        <a:lnSpc>
          <a:spcPct val="90000"/>
        </a:lnSpc>
        <a:spcBef>
          <a:spcPts val="1200"/>
        </a:spcBef>
        <a:buClr>
          <a:srgbClr val="75D1B6"/>
        </a:buClr>
        <a:buSzPct val="110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rgbClr val="75D1B6"/>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rgbClr val="75D1B6"/>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rgbClr val="EFA724"/>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EFA724"/>
        </a:buClr>
        <a:buFont typeface="Verdana" panose="020B0604030504040204" pitchFamily="34" charset="0"/>
        <a:buChar char="–"/>
        <a:defRPr sz="1600" kern="1200" baseline="0">
          <a:solidFill>
            <a:srgbClr val="522582"/>
          </a:solidFill>
          <a:latin typeface="+mn-lt"/>
          <a:ea typeface="+mn-ea"/>
          <a:cs typeface="+mn-cs"/>
        </a:defRPr>
      </a:lvl5pPr>
      <a:lvl6pPr marL="1890000" indent="-316800" algn="l" defTabSz="914400" rtl="0" eaLnBrk="1" latinLnBrk="0" hangingPunct="1">
        <a:lnSpc>
          <a:spcPct val="90000"/>
        </a:lnSpc>
        <a:spcBef>
          <a:spcPts val="600"/>
        </a:spcBef>
        <a:buClr>
          <a:srgbClr val="EFA724"/>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rgbClr val="EFA724"/>
        </a:buClr>
        <a:buSzPct val="25000"/>
        <a:buFont typeface="Verdana" panose="020B0604030504040204" pitchFamily="34" charset="0"/>
        <a:buChar char=" "/>
        <a:defRPr sz="1200" b="1" i="0" kern="1200" baseline="0">
          <a:solidFill>
            <a:srgbClr val="522582"/>
          </a:solidFill>
          <a:latin typeface="+mn-lt"/>
          <a:ea typeface="+mn-ea"/>
          <a:cs typeface="+mn-cs"/>
        </a:defRPr>
      </a:lvl7pPr>
      <a:lvl8pPr marL="72000" indent="-72000" algn="l" defTabSz="914400" rtl="0" eaLnBrk="1" latinLnBrk="0" hangingPunct="1">
        <a:lnSpc>
          <a:spcPct val="90000"/>
        </a:lnSpc>
        <a:spcBef>
          <a:spcPts val="600"/>
        </a:spcBef>
        <a:buClr>
          <a:srgbClr val="EFA724"/>
        </a:buClr>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72000" indent="0" algn="l" defTabSz="914400" rtl="0" eaLnBrk="1" latinLnBrk="0" hangingPunct="1">
        <a:lnSpc>
          <a:spcPct val="90000"/>
        </a:lnSpc>
        <a:spcBef>
          <a:spcPts val="600"/>
        </a:spcBef>
        <a:buClr>
          <a:srgbClr val="EFA724"/>
        </a:buClr>
        <a:buFont typeface="Verdana" panose="020B0604030504040204" pitchFamily="34" charset="0"/>
        <a:buNone/>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A54FC9-8916-A825-9E70-17798996869A}"/>
              </a:ext>
            </a:extLst>
          </p:cNvPr>
          <p:cNvSpPr>
            <a:spLocks noGrp="1"/>
          </p:cNvSpPr>
          <p:nvPr>
            <p:ph type="title"/>
          </p:nvPr>
        </p:nvSpPr>
        <p:spPr/>
        <p:txBody>
          <a:bodyPr/>
          <a:lstStyle/>
          <a:p>
            <a:r>
              <a:rPr lang="nl-NL" dirty="0"/>
              <a:t>Risico inventarisatie ERDH</a:t>
            </a:r>
          </a:p>
        </p:txBody>
      </p:sp>
      <p:sp>
        <p:nvSpPr>
          <p:cNvPr id="3" name="Ondertitel 2">
            <a:extLst>
              <a:ext uri="{FF2B5EF4-FFF2-40B4-BE49-F238E27FC236}">
                <a16:creationId xmlns:a16="http://schemas.microsoft.com/office/drawing/2014/main" id="{A8F5E83E-CDA9-0103-B653-B2E7D5A5BA8D}"/>
              </a:ext>
            </a:extLst>
          </p:cNvPr>
          <p:cNvSpPr>
            <a:spLocks noGrp="1"/>
          </p:cNvSpPr>
          <p:nvPr>
            <p:ph type="subTitle" idx="1"/>
          </p:nvPr>
        </p:nvSpPr>
        <p:spPr/>
        <p:txBody>
          <a:bodyPr/>
          <a:lstStyle/>
          <a:p>
            <a:endParaRPr lang="nl-NL"/>
          </a:p>
        </p:txBody>
      </p:sp>
      <p:sp>
        <p:nvSpPr>
          <p:cNvPr id="4" name="Tijdelijke aanduiding voor tekst 3">
            <a:extLst>
              <a:ext uri="{FF2B5EF4-FFF2-40B4-BE49-F238E27FC236}">
                <a16:creationId xmlns:a16="http://schemas.microsoft.com/office/drawing/2014/main" id="{B0DC0A8B-408E-33E2-75DD-F051D3F57868}"/>
              </a:ext>
            </a:extLst>
          </p:cNvPr>
          <p:cNvSpPr>
            <a:spLocks noGrp="1"/>
          </p:cNvSpPr>
          <p:nvPr>
            <p:ph type="body" sz="quarter" idx="21"/>
          </p:nvPr>
        </p:nvSpPr>
        <p:spPr/>
        <p:txBody>
          <a:bodyPr/>
          <a:lstStyle/>
          <a:p>
            <a:endParaRPr lang="nl-NL"/>
          </a:p>
        </p:txBody>
      </p:sp>
      <p:sp>
        <p:nvSpPr>
          <p:cNvPr id="5" name="Tijdelijke aanduiding voor tekst 4">
            <a:extLst>
              <a:ext uri="{FF2B5EF4-FFF2-40B4-BE49-F238E27FC236}">
                <a16:creationId xmlns:a16="http://schemas.microsoft.com/office/drawing/2014/main" id="{59F207DC-0AEB-9BD0-E636-DD6D78A7737A}"/>
              </a:ext>
            </a:extLst>
          </p:cNvPr>
          <p:cNvSpPr>
            <a:spLocks noGrp="1"/>
          </p:cNvSpPr>
          <p:nvPr>
            <p:ph type="body" sz="quarter" idx="23"/>
          </p:nvPr>
        </p:nvSpPr>
        <p:spPr/>
        <p:txBody>
          <a:bodyPr/>
          <a:lstStyle/>
          <a:p>
            <a:endParaRPr lang="nl-NL"/>
          </a:p>
        </p:txBody>
      </p:sp>
    </p:spTree>
    <p:extLst>
      <p:ext uri="{BB962C8B-B14F-4D97-AF65-F5344CB8AC3E}">
        <p14:creationId xmlns:p14="http://schemas.microsoft.com/office/powerpoint/2010/main" val="565068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D374D88-E28B-0096-9D78-2E177B6DD410}"/>
              </a:ext>
            </a:extLst>
          </p:cNvPr>
          <p:cNvSpPr>
            <a:spLocks noGrp="1"/>
          </p:cNvSpPr>
          <p:nvPr>
            <p:ph type="sldNum" sz="quarter" idx="12"/>
          </p:nvPr>
        </p:nvSpPr>
        <p:spPr/>
        <p:txBody>
          <a:bodyPr/>
          <a:lstStyle/>
          <a:p>
            <a:fld id="{10A0A6AF-03C5-477E-939A-E28F7E7F05EA}" type="slidenum">
              <a:rPr lang="nl-NL" smtClean="0"/>
              <a:pPr/>
              <a:t>2</a:t>
            </a:fld>
            <a:endParaRPr lang="nl-NL" dirty="0"/>
          </a:p>
        </p:txBody>
      </p:sp>
      <p:sp>
        <p:nvSpPr>
          <p:cNvPr id="5" name="Titel 4">
            <a:extLst>
              <a:ext uri="{FF2B5EF4-FFF2-40B4-BE49-F238E27FC236}">
                <a16:creationId xmlns:a16="http://schemas.microsoft.com/office/drawing/2014/main" id="{0D30A6A3-53A0-EBFD-E05F-3ED3669B7D4F}"/>
              </a:ext>
            </a:extLst>
          </p:cNvPr>
          <p:cNvSpPr txBox="1">
            <a:spLocks/>
          </p:cNvSpPr>
          <p:nvPr/>
        </p:nvSpPr>
        <p:spPr>
          <a:xfrm>
            <a:off x="3593306" y="482054"/>
            <a:ext cx="7965282" cy="674050"/>
          </a:xfrm>
          <a:prstGeom prst="rect">
            <a:avLst/>
          </a:prstGeom>
        </p:spPr>
        <p:txBody>
          <a:bodyPr/>
          <a:lstStyle>
            <a:lvl1pPr algn="l" defTabSz="914400" rtl="0" eaLnBrk="1" latinLnBrk="0" hangingPunct="1">
              <a:lnSpc>
                <a:spcPct val="90000"/>
              </a:lnSpc>
              <a:spcBef>
                <a:spcPct val="0"/>
              </a:spcBef>
              <a:buNone/>
              <a:defRPr sz="3600" b="0" kern="1200" baseline="0">
                <a:solidFill>
                  <a:srgbClr val="2079BF"/>
                </a:solidFill>
                <a:latin typeface="+mj-lt"/>
                <a:ea typeface="+mj-ea"/>
                <a:cs typeface="+mj-cs"/>
              </a:defRPr>
            </a:lvl1pPr>
          </a:lstStyle>
          <a:p>
            <a:r>
              <a:rPr lang="nl-NL" dirty="0"/>
              <a:t>Toprisico’s Q1 2023</a:t>
            </a:r>
          </a:p>
        </p:txBody>
      </p:sp>
      <p:sp>
        <p:nvSpPr>
          <p:cNvPr id="14" name="Rectangle: Rounded Corners 13">
            <a:extLst>
              <a:ext uri="{FF2B5EF4-FFF2-40B4-BE49-F238E27FC236}">
                <a16:creationId xmlns:a16="http://schemas.microsoft.com/office/drawing/2014/main" id="{2DBE31AE-862E-6D6A-17D6-51D03DBEF8C5}"/>
              </a:ext>
            </a:extLst>
          </p:cNvPr>
          <p:cNvSpPr/>
          <p:nvPr/>
        </p:nvSpPr>
        <p:spPr>
          <a:xfrm>
            <a:off x="261477" y="1587864"/>
            <a:ext cx="11519192" cy="14332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tangle: Rounded Corners 84">
            <a:extLst>
              <a:ext uri="{FF2B5EF4-FFF2-40B4-BE49-F238E27FC236}">
                <a16:creationId xmlns:a16="http://schemas.microsoft.com/office/drawing/2014/main" id="{DE4468AC-AA4F-F885-B746-59989D1FC475}"/>
              </a:ext>
            </a:extLst>
          </p:cNvPr>
          <p:cNvSpPr/>
          <p:nvPr/>
        </p:nvSpPr>
        <p:spPr>
          <a:xfrm>
            <a:off x="922202" y="2354976"/>
            <a:ext cx="1501369" cy="622374"/>
          </a:xfrm>
          <a:prstGeom prst="roundRect">
            <a:avLst>
              <a:gd name="adj" fmla="val 50000"/>
            </a:avLst>
          </a:prstGeom>
          <a:solidFill>
            <a:srgbClr val="238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latin typeface="RO Sans"/>
              </a:rPr>
              <a:t>Doelen</a:t>
            </a:r>
            <a:r>
              <a:rPr lang="en-US" sz="1200" dirty="0">
                <a:latin typeface="RO Sans"/>
              </a:rPr>
              <a:t> ERDH </a:t>
            </a:r>
            <a:r>
              <a:rPr lang="en-US" sz="1200" dirty="0" err="1">
                <a:latin typeface="RO Sans"/>
              </a:rPr>
              <a:t>zijn</a:t>
            </a:r>
            <a:r>
              <a:rPr lang="en-US" sz="1200" dirty="0">
                <a:latin typeface="RO Sans"/>
              </a:rPr>
              <a:t> </a:t>
            </a:r>
            <a:r>
              <a:rPr lang="en-US" sz="1200" dirty="0" err="1">
                <a:latin typeface="RO Sans"/>
              </a:rPr>
              <a:t>niet</a:t>
            </a:r>
            <a:r>
              <a:rPr lang="en-US" sz="1200" dirty="0">
                <a:latin typeface="RO Sans"/>
              </a:rPr>
              <a:t> </a:t>
            </a:r>
            <a:r>
              <a:rPr lang="en-US" sz="1200" dirty="0" err="1">
                <a:latin typeface="RO Sans"/>
              </a:rPr>
              <a:t>voor</a:t>
            </a:r>
            <a:r>
              <a:rPr lang="en-US" sz="1200" dirty="0">
                <a:latin typeface="RO Sans"/>
              </a:rPr>
              <a:t> </a:t>
            </a:r>
            <a:r>
              <a:rPr lang="en-US" sz="1200" dirty="0" err="1">
                <a:latin typeface="RO Sans"/>
              </a:rPr>
              <a:t>iedereen</a:t>
            </a:r>
            <a:r>
              <a:rPr lang="en-US" sz="1200" dirty="0">
                <a:latin typeface="RO Sans"/>
              </a:rPr>
              <a:t> </a:t>
            </a:r>
            <a:r>
              <a:rPr lang="en-US" sz="1200" dirty="0" err="1">
                <a:latin typeface="RO Sans"/>
              </a:rPr>
              <a:t>helder</a:t>
            </a:r>
            <a:endParaRPr lang="en-NL" sz="1200" dirty="0">
              <a:latin typeface="RO Sans"/>
            </a:endParaRPr>
          </a:p>
        </p:txBody>
      </p:sp>
      <p:sp>
        <p:nvSpPr>
          <p:cNvPr id="16" name="Rectangle: Rounded Corners 84">
            <a:extLst>
              <a:ext uri="{FF2B5EF4-FFF2-40B4-BE49-F238E27FC236}">
                <a16:creationId xmlns:a16="http://schemas.microsoft.com/office/drawing/2014/main" id="{7B43A6E6-B560-1D1A-6BD5-9AEEE0DC90C6}"/>
              </a:ext>
            </a:extLst>
          </p:cNvPr>
          <p:cNvSpPr/>
          <p:nvPr/>
        </p:nvSpPr>
        <p:spPr>
          <a:xfrm>
            <a:off x="3660014" y="2252484"/>
            <a:ext cx="1532194" cy="692162"/>
          </a:xfrm>
          <a:prstGeom prst="roundRect">
            <a:avLst>
              <a:gd name="adj" fmla="val 50000"/>
            </a:avLst>
          </a:prstGeom>
          <a:solidFill>
            <a:srgbClr val="238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latin typeface="RO Sans"/>
              </a:rPr>
              <a:t>Toegevoegde</a:t>
            </a:r>
            <a:r>
              <a:rPr lang="en-US" sz="1200" dirty="0">
                <a:latin typeface="RO Sans"/>
              </a:rPr>
              <a:t> </a:t>
            </a:r>
            <a:r>
              <a:rPr lang="en-US" sz="1200" dirty="0" err="1">
                <a:latin typeface="RO Sans"/>
              </a:rPr>
              <a:t>waarde</a:t>
            </a:r>
            <a:r>
              <a:rPr lang="en-US" sz="1200" dirty="0">
                <a:latin typeface="RO Sans"/>
              </a:rPr>
              <a:t> ERDH </a:t>
            </a:r>
            <a:r>
              <a:rPr lang="en-US" sz="1200" dirty="0" err="1">
                <a:latin typeface="RO Sans"/>
              </a:rPr>
              <a:t>onduidelijk</a:t>
            </a:r>
            <a:endParaRPr lang="en-NL" sz="1200" dirty="0">
              <a:latin typeface="RO Sans"/>
            </a:endParaRPr>
          </a:p>
        </p:txBody>
      </p:sp>
      <p:sp>
        <p:nvSpPr>
          <p:cNvPr id="17" name="Rectangle: Rounded Corners 84">
            <a:extLst>
              <a:ext uri="{FF2B5EF4-FFF2-40B4-BE49-F238E27FC236}">
                <a16:creationId xmlns:a16="http://schemas.microsoft.com/office/drawing/2014/main" id="{0F41A979-111D-773B-F731-5C9F280B94C4}"/>
              </a:ext>
            </a:extLst>
          </p:cNvPr>
          <p:cNvSpPr/>
          <p:nvPr/>
        </p:nvSpPr>
        <p:spPr>
          <a:xfrm>
            <a:off x="2169111" y="1747631"/>
            <a:ext cx="1501369" cy="622374"/>
          </a:xfrm>
          <a:prstGeom prst="roundRect">
            <a:avLst>
              <a:gd name="adj" fmla="val 50000"/>
            </a:avLst>
          </a:prstGeom>
          <a:solidFill>
            <a:srgbClr val="238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latin typeface="RO Sans"/>
              </a:rPr>
              <a:t>Meerwaarde</a:t>
            </a:r>
            <a:r>
              <a:rPr lang="en-US" sz="1200" dirty="0">
                <a:latin typeface="RO Sans"/>
              </a:rPr>
              <a:t> ERDH lasting te </a:t>
            </a:r>
            <a:r>
              <a:rPr lang="en-US" sz="1200" dirty="0" err="1">
                <a:latin typeface="RO Sans"/>
              </a:rPr>
              <a:t>duiden</a:t>
            </a:r>
            <a:endParaRPr lang="en-NL" sz="1200" dirty="0">
              <a:latin typeface="RO Sans"/>
            </a:endParaRPr>
          </a:p>
        </p:txBody>
      </p:sp>
      <p:sp>
        <p:nvSpPr>
          <p:cNvPr id="18" name="Rectangle: Rounded Corners 84">
            <a:extLst>
              <a:ext uri="{FF2B5EF4-FFF2-40B4-BE49-F238E27FC236}">
                <a16:creationId xmlns:a16="http://schemas.microsoft.com/office/drawing/2014/main" id="{448D42D6-0D14-37EB-82C4-2F8989D62740}"/>
              </a:ext>
            </a:extLst>
          </p:cNvPr>
          <p:cNvSpPr/>
          <p:nvPr/>
        </p:nvSpPr>
        <p:spPr>
          <a:xfrm>
            <a:off x="5316919" y="1662814"/>
            <a:ext cx="1532194" cy="692162"/>
          </a:xfrm>
          <a:prstGeom prst="roundRect">
            <a:avLst>
              <a:gd name="adj" fmla="val 50000"/>
            </a:avLst>
          </a:prstGeom>
          <a:solidFill>
            <a:srgbClr val="238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latin typeface="RO Sans"/>
              </a:rPr>
              <a:t>Verlenging</a:t>
            </a:r>
            <a:r>
              <a:rPr lang="en-US" sz="1200" dirty="0">
                <a:latin typeface="RO Sans"/>
              </a:rPr>
              <a:t> van </a:t>
            </a:r>
            <a:r>
              <a:rPr lang="en-US" sz="1200" dirty="0" err="1">
                <a:latin typeface="RO Sans"/>
              </a:rPr>
              <a:t>programma</a:t>
            </a:r>
            <a:endParaRPr lang="en-NL" sz="1200" dirty="0">
              <a:latin typeface="RO Sans"/>
            </a:endParaRPr>
          </a:p>
        </p:txBody>
      </p:sp>
      <p:sp>
        <p:nvSpPr>
          <p:cNvPr id="19" name="Rectangle: Rounded Corners 84">
            <a:extLst>
              <a:ext uri="{FF2B5EF4-FFF2-40B4-BE49-F238E27FC236}">
                <a16:creationId xmlns:a16="http://schemas.microsoft.com/office/drawing/2014/main" id="{3782B853-36FF-3578-F08C-17533CD8A60E}"/>
              </a:ext>
            </a:extLst>
          </p:cNvPr>
          <p:cNvSpPr/>
          <p:nvPr/>
        </p:nvSpPr>
        <p:spPr>
          <a:xfrm>
            <a:off x="7069797" y="2201846"/>
            <a:ext cx="1532194" cy="692162"/>
          </a:xfrm>
          <a:prstGeom prst="roundRect">
            <a:avLst>
              <a:gd name="adj" fmla="val 50000"/>
            </a:avLst>
          </a:prstGeom>
          <a:solidFill>
            <a:srgbClr val="238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latin typeface="RO Sans"/>
              </a:rPr>
              <a:t>Programma-doelen</a:t>
            </a:r>
            <a:r>
              <a:rPr lang="en-US" sz="1200" dirty="0">
                <a:latin typeface="RO Sans"/>
              </a:rPr>
              <a:t> &amp; </a:t>
            </a:r>
            <a:r>
              <a:rPr lang="en-US" sz="1200" dirty="0" err="1">
                <a:latin typeface="RO Sans"/>
              </a:rPr>
              <a:t>mijlpalen</a:t>
            </a:r>
            <a:r>
              <a:rPr lang="en-US" sz="1200" dirty="0">
                <a:latin typeface="RO Sans"/>
              </a:rPr>
              <a:t> </a:t>
            </a:r>
            <a:r>
              <a:rPr lang="en-US" sz="1200" dirty="0" err="1">
                <a:latin typeface="RO Sans"/>
              </a:rPr>
              <a:t>herijken</a:t>
            </a:r>
            <a:endParaRPr lang="en-NL" sz="1200" dirty="0">
              <a:latin typeface="RO Sans"/>
            </a:endParaRPr>
          </a:p>
        </p:txBody>
      </p:sp>
      <p:sp>
        <p:nvSpPr>
          <p:cNvPr id="20" name="Rectangle: Rounded Corners 84">
            <a:extLst>
              <a:ext uri="{FF2B5EF4-FFF2-40B4-BE49-F238E27FC236}">
                <a16:creationId xmlns:a16="http://schemas.microsoft.com/office/drawing/2014/main" id="{C2CF6FBC-A750-55F0-8D9D-EEB1F78F0657}"/>
              </a:ext>
            </a:extLst>
          </p:cNvPr>
          <p:cNvSpPr/>
          <p:nvPr/>
        </p:nvSpPr>
        <p:spPr>
          <a:xfrm>
            <a:off x="8726702" y="1619733"/>
            <a:ext cx="1532194" cy="692162"/>
          </a:xfrm>
          <a:prstGeom prst="roundRect">
            <a:avLst>
              <a:gd name="adj" fmla="val 50000"/>
            </a:avLst>
          </a:prstGeom>
          <a:solidFill>
            <a:srgbClr val="238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latin typeface="RO Sans"/>
              </a:rPr>
              <a:t>Nieuwe</a:t>
            </a:r>
            <a:r>
              <a:rPr lang="en-US" sz="1200" dirty="0">
                <a:latin typeface="RO Sans"/>
              </a:rPr>
              <a:t> </a:t>
            </a:r>
            <a:r>
              <a:rPr lang="en-US" sz="1200" dirty="0" err="1">
                <a:latin typeface="RO Sans"/>
              </a:rPr>
              <a:t>aanbesteding</a:t>
            </a:r>
            <a:r>
              <a:rPr lang="en-US" sz="1200" dirty="0">
                <a:latin typeface="RO Sans"/>
              </a:rPr>
              <a:t> consortium</a:t>
            </a:r>
            <a:endParaRPr lang="en-NL" sz="1200" dirty="0">
              <a:latin typeface="RO Sans"/>
            </a:endParaRPr>
          </a:p>
        </p:txBody>
      </p:sp>
      <p:sp>
        <p:nvSpPr>
          <p:cNvPr id="21" name="Rectangle: Rounded Corners 84">
            <a:extLst>
              <a:ext uri="{FF2B5EF4-FFF2-40B4-BE49-F238E27FC236}">
                <a16:creationId xmlns:a16="http://schemas.microsoft.com/office/drawing/2014/main" id="{FC0E5872-5A2A-456E-2CC3-D2952D253F00}"/>
              </a:ext>
            </a:extLst>
          </p:cNvPr>
          <p:cNvSpPr/>
          <p:nvPr/>
        </p:nvSpPr>
        <p:spPr>
          <a:xfrm>
            <a:off x="10072364" y="2267155"/>
            <a:ext cx="1532194" cy="692162"/>
          </a:xfrm>
          <a:prstGeom prst="roundRect">
            <a:avLst>
              <a:gd name="adj" fmla="val 50000"/>
            </a:avLst>
          </a:prstGeom>
          <a:solidFill>
            <a:srgbClr val="238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latin typeface="RO Sans"/>
              </a:rPr>
              <a:t>Andere</a:t>
            </a:r>
            <a:r>
              <a:rPr lang="en-US" sz="1200" dirty="0">
                <a:latin typeface="RO Sans"/>
              </a:rPr>
              <a:t> </a:t>
            </a:r>
            <a:r>
              <a:rPr lang="en-US" sz="1200" dirty="0" err="1">
                <a:latin typeface="RO Sans"/>
              </a:rPr>
              <a:t>rol-invulling</a:t>
            </a:r>
            <a:r>
              <a:rPr lang="en-US" sz="1200" dirty="0">
                <a:latin typeface="RO Sans"/>
              </a:rPr>
              <a:t> consortium</a:t>
            </a:r>
            <a:endParaRPr lang="en-NL" sz="1200" dirty="0">
              <a:latin typeface="RO Sans"/>
            </a:endParaRPr>
          </a:p>
        </p:txBody>
      </p:sp>
      <p:sp>
        <p:nvSpPr>
          <p:cNvPr id="22" name="Rectangle: Rounded Corners 84">
            <a:extLst>
              <a:ext uri="{FF2B5EF4-FFF2-40B4-BE49-F238E27FC236}">
                <a16:creationId xmlns:a16="http://schemas.microsoft.com/office/drawing/2014/main" id="{28F39D7B-7C33-BD11-1D40-ED3C1E96D40B}"/>
              </a:ext>
            </a:extLst>
          </p:cNvPr>
          <p:cNvSpPr/>
          <p:nvPr/>
        </p:nvSpPr>
        <p:spPr>
          <a:xfrm>
            <a:off x="883533" y="3904452"/>
            <a:ext cx="1670728" cy="622374"/>
          </a:xfrm>
          <a:prstGeom prst="roundRect">
            <a:avLst>
              <a:gd name="adj" fmla="val 50000"/>
            </a:avLst>
          </a:prstGeom>
          <a:solidFill>
            <a:srgbClr val="238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latin typeface="RO Sans"/>
              </a:rPr>
              <a:t>Thematrekkers</a:t>
            </a:r>
            <a:r>
              <a:rPr lang="en-US" sz="1200" dirty="0">
                <a:latin typeface="RO Sans"/>
              </a:rPr>
              <a:t> </a:t>
            </a:r>
            <a:r>
              <a:rPr lang="en-US" sz="1200" dirty="0" err="1">
                <a:latin typeface="RO Sans"/>
              </a:rPr>
              <a:t>onvoldoende</a:t>
            </a:r>
            <a:r>
              <a:rPr lang="en-US" sz="1200" dirty="0">
                <a:latin typeface="RO Sans"/>
              </a:rPr>
              <a:t> feeling </a:t>
            </a:r>
            <a:r>
              <a:rPr lang="en-US" sz="1200" dirty="0" err="1">
                <a:latin typeface="RO Sans"/>
              </a:rPr>
              <a:t>lijnorganisatie</a:t>
            </a:r>
            <a:r>
              <a:rPr lang="en-US" sz="1200" dirty="0">
                <a:latin typeface="RO Sans"/>
              </a:rPr>
              <a:t> </a:t>
            </a:r>
            <a:endParaRPr lang="en-NL" sz="1200" dirty="0">
              <a:latin typeface="RO Sans"/>
            </a:endParaRPr>
          </a:p>
        </p:txBody>
      </p:sp>
      <p:sp>
        <p:nvSpPr>
          <p:cNvPr id="27" name="Rectangle: Rounded Corners 84">
            <a:extLst>
              <a:ext uri="{FF2B5EF4-FFF2-40B4-BE49-F238E27FC236}">
                <a16:creationId xmlns:a16="http://schemas.microsoft.com/office/drawing/2014/main" id="{94CA4283-8355-3740-F05F-2B902B2B047B}"/>
              </a:ext>
            </a:extLst>
          </p:cNvPr>
          <p:cNvSpPr/>
          <p:nvPr/>
        </p:nvSpPr>
        <p:spPr>
          <a:xfrm>
            <a:off x="2880801" y="3459091"/>
            <a:ext cx="1532194" cy="692162"/>
          </a:xfrm>
          <a:prstGeom prst="roundRect">
            <a:avLst>
              <a:gd name="adj" fmla="val 50000"/>
            </a:avLst>
          </a:prstGeom>
          <a:solidFill>
            <a:srgbClr val="238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latin typeface="RO Sans"/>
              </a:rPr>
              <a:t>Lijnorganisatie</a:t>
            </a:r>
            <a:r>
              <a:rPr lang="en-US" sz="1200" dirty="0">
                <a:latin typeface="RO Sans"/>
              </a:rPr>
              <a:t> </a:t>
            </a:r>
            <a:r>
              <a:rPr lang="en-US" sz="1200" dirty="0" err="1">
                <a:latin typeface="RO Sans"/>
              </a:rPr>
              <a:t>onvoldoende</a:t>
            </a:r>
            <a:r>
              <a:rPr lang="en-US" sz="1200" dirty="0">
                <a:latin typeface="RO Sans"/>
              </a:rPr>
              <a:t> </a:t>
            </a:r>
            <a:r>
              <a:rPr lang="en-US" sz="1200" dirty="0" err="1">
                <a:latin typeface="RO Sans"/>
              </a:rPr>
              <a:t>aangehaakt</a:t>
            </a:r>
            <a:endParaRPr lang="en-NL" sz="1200" dirty="0">
              <a:latin typeface="RO Sans"/>
            </a:endParaRPr>
          </a:p>
        </p:txBody>
      </p:sp>
      <p:sp>
        <p:nvSpPr>
          <p:cNvPr id="28" name="Arrow: Curved Left 27">
            <a:extLst>
              <a:ext uri="{FF2B5EF4-FFF2-40B4-BE49-F238E27FC236}">
                <a16:creationId xmlns:a16="http://schemas.microsoft.com/office/drawing/2014/main" id="{0EDA4E99-6754-6A28-7F44-30E251EF192B}"/>
              </a:ext>
            </a:extLst>
          </p:cNvPr>
          <p:cNvSpPr/>
          <p:nvPr/>
        </p:nvSpPr>
        <p:spPr>
          <a:xfrm rot="15300000">
            <a:off x="2390880" y="3113748"/>
            <a:ext cx="326763" cy="1068673"/>
          </a:xfrm>
          <a:prstGeom prst="curvedLeftArrow">
            <a:avLst>
              <a:gd name="adj1" fmla="val 7328"/>
              <a:gd name="adj2" fmla="val 63016"/>
              <a:gd name="adj3" fmla="val 4239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29" name="Arrow: Curved Left 28">
            <a:extLst>
              <a:ext uri="{FF2B5EF4-FFF2-40B4-BE49-F238E27FC236}">
                <a16:creationId xmlns:a16="http://schemas.microsoft.com/office/drawing/2014/main" id="{CA06EA2D-64E6-AACC-8E14-85DA84BE4025}"/>
              </a:ext>
            </a:extLst>
          </p:cNvPr>
          <p:cNvSpPr/>
          <p:nvPr/>
        </p:nvSpPr>
        <p:spPr>
          <a:xfrm rot="3818328">
            <a:off x="2625891" y="3891038"/>
            <a:ext cx="326763" cy="1068673"/>
          </a:xfrm>
          <a:prstGeom prst="curvedLeftArrow">
            <a:avLst>
              <a:gd name="adj1" fmla="val 7328"/>
              <a:gd name="adj2" fmla="val 63016"/>
              <a:gd name="adj3" fmla="val 4239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30" name="Rectangle: Rounded Corners 84">
            <a:extLst>
              <a:ext uri="{FF2B5EF4-FFF2-40B4-BE49-F238E27FC236}">
                <a16:creationId xmlns:a16="http://schemas.microsoft.com/office/drawing/2014/main" id="{D665676D-8A08-445F-5B73-FA1520DE5399}"/>
              </a:ext>
            </a:extLst>
          </p:cNvPr>
          <p:cNvSpPr/>
          <p:nvPr/>
        </p:nvSpPr>
        <p:spPr>
          <a:xfrm>
            <a:off x="4795200" y="3867364"/>
            <a:ext cx="1532194" cy="692162"/>
          </a:xfrm>
          <a:prstGeom prst="roundRect">
            <a:avLst>
              <a:gd name="adj" fmla="val 50000"/>
            </a:avLst>
          </a:prstGeom>
          <a:solidFill>
            <a:srgbClr val="238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latin typeface="RO Sans"/>
              </a:rPr>
              <a:t>Voortgang</a:t>
            </a:r>
            <a:r>
              <a:rPr lang="en-US" sz="1200" dirty="0">
                <a:latin typeface="RO Sans"/>
              </a:rPr>
              <a:t> </a:t>
            </a:r>
            <a:r>
              <a:rPr lang="en-US" sz="1200" dirty="0" err="1">
                <a:latin typeface="RO Sans"/>
              </a:rPr>
              <a:t>programma</a:t>
            </a:r>
            <a:r>
              <a:rPr lang="en-US" sz="1200" dirty="0">
                <a:latin typeface="RO Sans"/>
              </a:rPr>
              <a:t> </a:t>
            </a:r>
            <a:r>
              <a:rPr lang="en-US" sz="1200" dirty="0" err="1">
                <a:latin typeface="RO Sans"/>
              </a:rPr>
              <a:t>vertraagd</a:t>
            </a:r>
            <a:endParaRPr lang="en-NL" sz="1200" dirty="0">
              <a:latin typeface="RO Sans"/>
            </a:endParaRPr>
          </a:p>
        </p:txBody>
      </p:sp>
      <p:sp>
        <p:nvSpPr>
          <p:cNvPr id="32" name="Freeform: Shape 31">
            <a:extLst>
              <a:ext uri="{FF2B5EF4-FFF2-40B4-BE49-F238E27FC236}">
                <a16:creationId xmlns:a16="http://schemas.microsoft.com/office/drawing/2014/main" id="{813C1F41-7559-68FB-0780-5B84D87DF35B}"/>
              </a:ext>
            </a:extLst>
          </p:cNvPr>
          <p:cNvSpPr/>
          <p:nvPr/>
        </p:nvSpPr>
        <p:spPr>
          <a:xfrm rot="6037703">
            <a:off x="3789019" y="1841210"/>
            <a:ext cx="204288" cy="625265"/>
          </a:xfrm>
          <a:custGeom>
            <a:avLst/>
            <a:gdLst>
              <a:gd name="connsiteX0" fmla="*/ 95555 w 298755"/>
              <a:gd name="connsiteY0" fmla="*/ 914400 h 914400"/>
              <a:gd name="connsiteX1" fmla="*/ 9830 w 298755"/>
              <a:gd name="connsiteY1" fmla="*/ 441325 h 914400"/>
              <a:gd name="connsiteX2" fmla="*/ 298755 w 298755"/>
              <a:gd name="connsiteY2" fmla="*/ 0 h 914400"/>
            </a:gdLst>
            <a:ahLst/>
            <a:cxnLst>
              <a:cxn ang="0">
                <a:pos x="connsiteX0" y="connsiteY0"/>
              </a:cxn>
              <a:cxn ang="0">
                <a:pos x="connsiteX1" y="connsiteY1"/>
              </a:cxn>
              <a:cxn ang="0">
                <a:pos x="connsiteX2" y="connsiteY2"/>
              </a:cxn>
            </a:cxnLst>
            <a:rect l="l" t="t" r="r" b="b"/>
            <a:pathLst>
              <a:path w="298755" h="914400">
                <a:moveTo>
                  <a:pt x="95555" y="914400"/>
                </a:moveTo>
                <a:cubicBezTo>
                  <a:pt x="35759" y="754062"/>
                  <a:pt x="-24037" y="593725"/>
                  <a:pt x="9830" y="441325"/>
                </a:cubicBezTo>
                <a:cubicBezTo>
                  <a:pt x="43697" y="288925"/>
                  <a:pt x="171226" y="144462"/>
                  <a:pt x="298755" y="0"/>
                </a:cubicBezTo>
              </a:path>
            </a:pathLst>
          </a:custGeom>
          <a:noFill/>
          <a:ln w="38100">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Freeform: Shape 32">
            <a:extLst>
              <a:ext uri="{FF2B5EF4-FFF2-40B4-BE49-F238E27FC236}">
                <a16:creationId xmlns:a16="http://schemas.microsoft.com/office/drawing/2014/main" id="{0E18C280-DFB5-A5B2-1966-C2FE3A698252}"/>
              </a:ext>
            </a:extLst>
          </p:cNvPr>
          <p:cNvSpPr/>
          <p:nvPr/>
        </p:nvSpPr>
        <p:spPr>
          <a:xfrm rot="3343506" flipH="1">
            <a:off x="2514434" y="2271787"/>
            <a:ext cx="127607" cy="515970"/>
          </a:xfrm>
          <a:custGeom>
            <a:avLst/>
            <a:gdLst>
              <a:gd name="connsiteX0" fmla="*/ 95555 w 298755"/>
              <a:gd name="connsiteY0" fmla="*/ 914400 h 914400"/>
              <a:gd name="connsiteX1" fmla="*/ 9830 w 298755"/>
              <a:gd name="connsiteY1" fmla="*/ 441325 h 914400"/>
              <a:gd name="connsiteX2" fmla="*/ 298755 w 298755"/>
              <a:gd name="connsiteY2" fmla="*/ 0 h 914400"/>
            </a:gdLst>
            <a:ahLst/>
            <a:cxnLst>
              <a:cxn ang="0">
                <a:pos x="connsiteX0" y="connsiteY0"/>
              </a:cxn>
              <a:cxn ang="0">
                <a:pos x="connsiteX1" y="connsiteY1"/>
              </a:cxn>
              <a:cxn ang="0">
                <a:pos x="connsiteX2" y="connsiteY2"/>
              </a:cxn>
            </a:cxnLst>
            <a:rect l="l" t="t" r="r" b="b"/>
            <a:pathLst>
              <a:path w="298755" h="914400">
                <a:moveTo>
                  <a:pt x="95555" y="914400"/>
                </a:moveTo>
                <a:cubicBezTo>
                  <a:pt x="35759" y="754062"/>
                  <a:pt x="-24037" y="593725"/>
                  <a:pt x="9830" y="441325"/>
                </a:cubicBezTo>
                <a:cubicBezTo>
                  <a:pt x="43697" y="288925"/>
                  <a:pt x="171226" y="144462"/>
                  <a:pt x="298755" y="0"/>
                </a:cubicBezTo>
              </a:path>
            </a:pathLst>
          </a:custGeom>
          <a:noFill/>
          <a:ln w="38100">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 name="Freeform: Shape 33">
            <a:extLst>
              <a:ext uri="{FF2B5EF4-FFF2-40B4-BE49-F238E27FC236}">
                <a16:creationId xmlns:a16="http://schemas.microsoft.com/office/drawing/2014/main" id="{7F28439D-7907-9704-9B89-09CFC779E3A9}"/>
              </a:ext>
            </a:extLst>
          </p:cNvPr>
          <p:cNvSpPr/>
          <p:nvPr/>
        </p:nvSpPr>
        <p:spPr>
          <a:xfrm rot="3353378" flipH="1">
            <a:off x="5288920" y="2225516"/>
            <a:ext cx="119911" cy="529058"/>
          </a:xfrm>
          <a:custGeom>
            <a:avLst/>
            <a:gdLst>
              <a:gd name="connsiteX0" fmla="*/ 95555 w 298755"/>
              <a:gd name="connsiteY0" fmla="*/ 914400 h 914400"/>
              <a:gd name="connsiteX1" fmla="*/ 9830 w 298755"/>
              <a:gd name="connsiteY1" fmla="*/ 441325 h 914400"/>
              <a:gd name="connsiteX2" fmla="*/ 298755 w 298755"/>
              <a:gd name="connsiteY2" fmla="*/ 0 h 914400"/>
            </a:gdLst>
            <a:ahLst/>
            <a:cxnLst>
              <a:cxn ang="0">
                <a:pos x="connsiteX0" y="connsiteY0"/>
              </a:cxn>
              <a:cxn ang="0">
                <a:pos x="connsiteX1" y="connsiteY1"/>
              </a:cxn>
              <a:cxn ang="0">
                <a:pos x="connsiteX2" y="connsiteY2"/>
              </a:cxn>
            </a:cxnLst>
            <a:rect l="l" t="t" r="r" b="b"/>
            <a:pathLst>
              <a:path w="298755" h="914400">
                <a:moveTo>
                  <a:pt x="95555" y="914400"/>
                </a:moveTo>
                <a:cubicBezTo>
                  <a:pt x="35759" y="754062"/>
                  <a:pt x="-24037" y="593725"/>
                  <a:pt x="9830" y="441325"/>
                </a:cubicBezTo>
                <a:cubicBezTo>
                  <a:pt x="43697" y="288925"/>
                  <a:pt x="171226" y="144462"/>
                  <a:pt x="298755" y="0"/>
                </a:cubicBezTo>
              </a:path>
            </a:pathLst>
          </a:custGeom>
          <a:noFill/>
          <a:ln w="38100">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5" name="Rectangle: Rounded Corners 84">
            <a:extLst>
              <a:ext uri="{FF2B5EF4-FFF2-40B4-BE49-F238E27FC236}">
                <a16:creationId xmlns:a16="http://schemas.microsoft.com/office/drawing/2014/main" id="{2D36A5B4-E18E-8B46-B725-D7A999181C40}"/>
              </a:ext>
            </a:extLst>
          </p:cNvPr>
          <p:cNvSpPr/>
          <p:nvPr/>
        </p:nvSpPr>
        <p:spPr>
          <a:xfrm>
            <a:off x="7075717" y="3156984"/>
            <a:ext cx="1532194" cy="692162"/>
          </a:xfrm>
          <a:prstGeom prst="roundRect">
            <a:avLst>
              <a:gd name="adj" fmla="val 50000"/>
            </a:avLst>
          </a:prstGeom>
          <a:solidFill>
            <a:srgbClr val="238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latin typeface="RO Sans"/>
              </a:rPr>
              <a:t>Herijken</a:t>
            </a:r>
            <a:r>
              <a:rPr lang="en-US" sz="1200" dirty="0">
                <a:latin typeface="RO Sans"/>
              </a:rPr>
              <a:t> </a:t>
            </a:r>
            <a:r>
              <a:rPr lang="en-US" sz="1200" dirty="0" err="1">
                <a:latin typeface="RO Sans"/>
              </a:rPr>
              <a:t>doelen</a:t>
            </a:r>
            <a:r>
              <a:rPr lang="en-US" sz="1200" dirty="0">
                <a:latin typeface="RO Sans"/>
              </a:rPr>
              <a:t> met </a:t>
            </a:r>
            <a:r>
              <a:rPr lang="en-US" sz="1200" dirty="0" err="1">
                <a:latin typeface="RO Sans"/>
              </a:rPr>
              <a:t>lijnorganisaties</a:t>
            </a:r>
            <a:endParaRPr lang="en-NL" sz="1200" dirty="0">
              <a:latin typeface="RO Sans"/>
            </a:endParaRPr>
          </a:p>
        </p:txBody>
      </p:sp>
      <p:sp>
        <p:nvSpPr>
          <p:cNvPr id="36" name="Arrow: Up-Down 35">
            <a:extLst>
              <a:ext uri="{FF2B5EF4-FFF2-40B4-BE49-F238E27FC236}">
                <a16:creationId xmlns:a16="http://schemas.microsoft.com/office/drawing/2014/main" id="{1BF52A5F-0113-5134-B733-5255B651653E}"/>
              </a:ext>
            </a:extLst>
          </p:cNvPr>
          <p:cNvSpPr/>
          <p:nvPr/>
        </p:nvSpPr>
        <p:spPr>
          <a:xfrm>
            <a:off x="7736142" y="2826600"/>
            <a:ext cx="255373" cy="388971"/>
          </a:xfrm>
          <a:prstGeom prst="upDownArrow">
            <a:avLst>
              <a:gd name="adj1" fmla="val 50000"/>
              <a:gd name="adj2" fmla="val 3508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Rectangle: Rounded Corners 84">
            <a:extLst>
              <a:ext uri="{FF2B5EF4-FFF2-40B4-BE49-F238E27FC236}">
                <a16:creationId xmlns:a16="http://schemas.microsoft.com/office/drawing/2014/main" id="{A7A4D9B2-FAB3-0F66-47CA-90B371D16484}"/>
              </a:ext>
            </a:extLst>
          </p:cNvPr>
          <p:cNvSpPr/>
          <p:nvPr/>
        </p:nvSpPr>
        <p:spPr>
          <a:xfrm>
            <a:off x="8973478" y="3904452"/>
            <a:ext cx="1637642" cy="692162"/>
          </a:xfrm>
          <a:prstGeom prst="roundRect">
            <a:avLst>
              <a:gd name="adj" fmla="val 50000"/>
            </a:avLst>
          </a:prstGeom>
          <a:solidFill>
            <a:srgbClr val="238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latin typeface="RO Sans"/>
              </a:rPr>
              <a:t>Bredere</a:t>
            </a:r>
            <a:r>
              <a:rPr lang="en-US" sz="1200" dirty="0">
                <a:latin typeface="RO Sans"/>
              </a:rPr>
              <a:t> </a:t>
            </a:r>
            <a:r>
              <a:rPr lang="en-US" sz="1200" dirty="0" err="1">
                <a:latin typeface="RO Sans"/>
              </a:rPr>
              <a:t>vertegenwoordiging</a:t>
            </a:r>
            <a:r>
              <a:rPr lang="en-US" sz="1200" dirty="0">
                <a:latin typeface="RO Sans"/>
              </a:rPr>
              <a:t> </a:t>
            </a:r>
            <a:r>
              <a:rPr lang="en-US" sz="1200" dirty="0" err="1">
                <a:latin typeface="RO Sans"/>
              </a:rPr>
              <a:t>lijnorganisaties</a:t>
            </a:r>
            <a:endParaRPr lang="en-NL" sz="1200" dirty="0">
              <a:latin typeface="RO Sans"/>
            </a:endParaRPr>
          </a:p>
        </p:txBody>
      </p:sp>
      <p:sp>
        <p:nvSpPr>
          <p:cNvPr id="38" name="Freeform: Shape 37">
            <a:extLst>
              <a:ext uri="{FF2B5EF4-FFF2-40B4-BE49-F238E27FC236}">
                <a16:creationId xmlns:a16="http://schemas.microsoft.com/office/drawing/2014/main" id="{E67A36B5-AF2A-7046-5BB4-BA93B002F473}"/>
              </a:ext>
            </a:extLst>
          </p:cNvPr>
          <p:cNvSpPr/>
          <p:nvPr/>
        </p:nvSpPr>
        <p:spPr>
          <a:xfrm rot="5596994">
            <a:off x="4513079" y="3762396"/>
            <a:ext cx="71381" cy="668182"/>
          </a:xfrm>
          <a:custGeom>
            <a:avLst/>
            <a:gdLst>
              <a:gd name="connsiteX0" fmla="*/ 95555 w 298755"/>
              <a:gd name="connsiteY0" fmla="*/ 914400 h 914400"/>
              <a:gd name="connsiteX1" fmla="*/ 9830 w 298755"/>
              <a:gd name="connsiteY1" fmla="*/ 441325 h 914400"/>
              <a:gd name="connsiteX2" fmla="*/ 298755 w 298755"/>
              <a:gd name="connsiteY2" fmla="*/ 0 h 914400"/>
            </a:gdLst>
            <a:ahLst/>
            <a:cxnLst>
              <a:cxn ang="0">
                <a:pos x="connsiteX0" y="connsiteY0"/>
              </a:cxn>
              <a:cxn ang="0">
                <a:pos x="connsiteX1" y="connsiteY1"/>
              </a:cxn>
              <a:cxn ang="0">
                <a:pos x="connsiteX2" y="connsiteY2"/>
              </a:cxn>
            </a:cxnLst>
            <a:rect l="l" t="t" r="r" b="b"/>
            <a:pathLst>
              <a:path w="298755" h="914400">
                <a:moveTo>
                  <a:pt x="95555" y="914400"/>
                </a:moveTo>
                <a:cubicBezTo>
                  <a:pt x="35759" y="754062"/>
                  <a:pt x="-24037" y="593725"/>
                  <a:pt x="9830" y="441325"/>
                </a:cubicBezTo>
                <a:cubicBezTo>
                  <a:pt x="43697" y="288925"/>
                  <a:pt x="171226" y="144462"/>
                  <a:pt x="298755" y="0"/>
                </a:cubicBezTo>
              </a:path>
            </a:pathLst>
          </a:custGeom>
          <a:noFill/>
          <a:ln w="38100">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Freeform: Shape 38">
            <a:extLst>
              <a:ext uri="{FF2B5EF4-FFF2-40B4-BE49-F238E27FC236}">
                <a16:creationId xmlns:a16="http://schemas.microsoft.com/office/drawing/2014/main" id="{2295B801-571C-F1D7-6D33-5D6D3ED44CE2}"/>
              </a:ext>
            </a:extLst>
          </p:cNvPr>
          <p:cNvSpPr/>
          <p:nvPr/>
        </p:nvSpPr>
        <p:spPr>
          <a:xfrm rot="4638899" flipH="1">
            <a:off x="6759773" y="3440752"/>
            <a:ext cx="163558" cy="1138273"/>
          </a:xfrm>
          <a:custGeom>
            <a:avLst/>
            <a:gdLst>
              <a:gd name="connsiteX0" fmla="*/ 95555 w 298755"/>
              <a:gd name="connsiteY0" fmla="*/ 914400 h 914400"/>
              <a:gd name="connsiteX1" fmla="*/ 9830 w 298755"/>
              <a:gd name="connsiteY1" fmla="*/ 441325 h 914400"/>
              <a:gd name="connsiteX2" fmla="*/ 298755 w 298755"/>
              <a:gd name="connsiteY2" fmla="*/ 0 h 914400"/>
            </a:gdLst>
            <a:ahLst/>
            <a:cxnLst>
              <a:cxn ang="0">
                <a:pos x="connsiteX0" y="connsiteY0"/>
              </a:cxn>
              <a:cxn ang="0">
                <a:pos x="connsiteX1" y="connsiteY1"/>
              </a:cxn>
              <a:cxn ang="0">
                <a:pos x="connsiteX2" y="connsiteY2"/>
              </a:cxn>
            </a:cxnLst>
            <a:rect l="l" t="t" r="r" b="b"/>
            <a:pathLst>
              <a:path w="298755" h="914400">
                <a:moveTo>
                  <a:pt x="95555" y="914400"/>
                </a:moveTo>
                <a:cubicBezTo>
                  <a:pt x="35759" y="754062"/>
                  <a:pt x="-24037" y="593725"/>
                  <a:pt x="9830" y="441325"/>
                </a:cubicBezTo>
                <a:cubicBezTo>
                  <a:pt x="43697" y="288925"/>
                  <a:pt x="171226" y="144462"/>
                  <a:pt x="298755" y="0"/>
                </a:cubicBezTo>
              </a:path>
            </a:pathLst>
          </a:custGeom>
          <a:noFill/>
          <a:ln w="38100">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Freeform: Shape 39">
            <a:extLst>
              <a:ext uri="{FF2B5EF4-FFF2-40B4-BE49-F238E27FC236}">
                <a16:creationId xmlns:a16="http://schemas.microsoft.com/office/drawing/2014/main" id="{47693094-6E73-3450-484F-CDA0BBA23541}"/>
              </a:ext>
            </a:extLst>
          </p:cNvPr>
          <p:cNvSpPr/>
          <p:nvPr/>
        </p:nvSpPr>
        <p:spPr>
          <a:xfrm rot="7279454">
            <a:off x="8798262" y="3481822"/>
            <a:ext cx="47135" cy="710275"/>
          </a:xfrm>
          <a:custGeom>
            <a:avLst/>
            <a:gdLst>
              <a:gd name="connsiteX0" fmla="*/ 95555 w 298755"/>
              <a:gd name="connsiteY0" fmla="*/ 914400 h 914400"/>
              <a:gd name="connsiteX1" fmla="*/ 9830 w 298755"/>
              <a:gd name="connsiteY1" fmla="*/ 441325 h 914400"/>
              <a:gd name="connsiteX2" fmla="*/ 298755 w 298755"/>
              <a:gd name="connsiteY2" fmla="*/ 0 h 914400"/>
            </a:gdLst>
            <a:ahLst/>
            <a:cxnLst>
              <a:cxn ang="0">
                <a:pos x="connsiteX0" y="connsiteY0"/>
              </a:cxn>
              <a:cxn ang="0">
                <a:pos x="connsiteX1" y="connsiteY1"/>
              </a:cxn>
              <a:cxn ang="0">
                <a:pos x="connsiteX2" y="connsiteY2"/>
              </a:cxn>
            </a:cxnLst>
            <a:rect l="l" t="t" r="r" b="b"/>
            <a:pathLst>
              <a:path w="298755" h="914400">
                <a:moveTo>
                  <a:pt x="95555" y="914400"/>
                </a:moveTo>
                <a:cubicBezTo>
                  <a:pt x="35759" y="754062"/>
                  <a:pt x="-24037" y="593725"/>
                  <a:pt x="9830" y="441325"/>
                </a:cubicBezTo>
                <a:cubicBezTo>
                  <a:pt x="43697" y="288925"/>
                  <a:pt x="171226" y="144462"/>
                  <a:pt x="298755" y="0"/>
                </a:cubicBezTo>
              </a:path>
            </a:pathLst>
          </a:custGeom>
          <a:noFill/>
          <a:ln w="38100">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Freeform: Shape 40">
            <a:extLst>
              <a:ext uri="{FF2B5EF4-FFF2-40B4-BE49-F238E27FC236}">
                <a16:creationId xmlns:a16="http://schemas.microsoft.com/office/drawing/2014/main" id="{6E56697D-D818-AB33-2E37-3D7D2305B609}"/>
              </a:ext>
            </a:extLst>
          </p:cNvPr>
          <p:cNvSpPr/>
          <p:nvPr/>
        </p:nvSpPr>
        <p:spPr>
          <a:xfrm rot="4819239">
            <a:off x="5588619" y="1992202"/>
            <a:ext cx="292445" cy="2873163"/>
          </a:xfrm>
          <a:custGeom>
            <a:avLst/>
            <a:gdLst>
              <a:gd name="connsiteX0" fmla="*/ 95555 w 298755"/>
              <a:gd name="connsiteY0" fmla="*/ 914400 h 914400"/>
              <a:gd name="connsiteX1" fmla="*/ 9830 w 298755"/>
              <a:gd name="connsiteY1" fmla="*/ 441325 h 914400"/>
              <a:gd name="connsiteX2" fmla="*/ 298755 w 298755"/>
              <a:gd name="connsiteY2" fmla="*/ 0 h 914400"/>
            </a:gdLst>
            <a:ahLst/>
            <a:cxnLst>
              <a:cxn ang="0">
                <a:pos x="connsiteX0" y="connsiteY0"/>
              </a:cxn>
              <a:cxn ang="0">
                <a:pos x="connsiteX1" y="connsiteY1"/>
              </a:cxn>
              <a:cxn ang="0">
                <a:pos x="connsiteX2" y="connsiteY2"/>
              </a:cxn>
            </a:cxnLst>
            <a:rect l="l" t="t" r="r" b="b"/>
            <a:pathLst>
              <a:path w="298755" h="914400">
                <a:moveTo>
                  <a:pt x="95555" y="914400"/>
                </a:moveTo>
                <a:cubicBezTo>
                  <a:pt x="35759" y="754062"/>
                  <a:pt x="-24037" y="593725"/>
                  <a:pt x="9830" y="441325"/>
                </a:cubicBezTo>
                <a:cubicBezTo>
                  <a:pt x="43697" y="288925"/>
                  <a:pt x="171226" y="144462"/>
                  <a:pt x="298755" y="0"/>
                </a:cubicBezTo>
              </a:path>
            </a:pathLst>
          </a:custGeom>
          <a:noFill/>
          <a:ln w="38100">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2" name="Arrow: Up-Down 41">
            <a:extLst>
              <a:ext uri="{FF2B5EF4-FFF2-40B4-BE49-F238E27FC236}">
                <a16:creationId xmlns:a16="http://schemas.microsoft.com/office/drawing/2014/main" id="{CF85BCC6-7F2E-2D78-AA3C-FB15FCCDFEAF}"/>
              </a:ext>
            </a:extLst>
          </p:cNvPr>
          <p:cNvSpPr/>
          <p:nvPr/>
        </p:nvSpPr>
        <p:spPr>
          <a:xfrm>
            <a:off x="3808112" y="2881338"/>
            <a:ext cx="255373" cy="622374"/>
          </a:xfrm>
          <a:prstGeom prst="upDownArrow">
            <a:avLst>
              <a:gd name="adj1" fmla="val 50000"/>
              <a:gd name="adj2" fmla="val 3508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3" name="Rectangle: Rounded Corners 42">
            <a:extLst>
              <a:ext uri="{FF2B5EF4-FFF2-40B4-BE49-F238E27FC236}">
                <a16:creationId xmlns:a16="http://schemas.microsoft.com/office/drawing/2014/main" id="{4E318995-818E-0FB4-B90D-A34C7A9A358A}"/>
              </a:ext>
            </a:extLst>
          </p:cNvPr>
          <p:cNvSpPr/>
          <p:nvPr/>
        </p:nvSpPr>
        <p:spPr>
          <a:xfrm>
            <a:off x="261477" y="3095219"/>
            <a:ext cx="11519192" cy="155335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4" name="Rectangle: Rounded Corners 43">
            <a:extLst>
              <a:ext uri="{FF2B5EF4-FFF2-40B4-BE49-F238E27FC236}">
                <a16:creationId xmlns:a16="http://schemas.microsoft.com/office/drawing/2014/main" id="{D1B0F746-3265-49F7-9FDE-9D3417643E0B}"/>
              </a:ext>
            </a:extLst>
          </p:cNvPr>
          <p:cNvSpPr/>
          <p:nvPr/>
        </p:nvSpPr>
        <p:spPr>
          <a:xfrm>
            <a:off x="261476" y="4737684"/>
            <a:ext cx="11519192" cy="14332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5" name="Rectangle 44">
            <a:extLst>
              <a:ext uri="{FF2B5EF4-FFF2-40B4-BE49-F238E27FC236}">
                <a16:creationId xmlns:a16="http://schemas.microsoft.com/office/drawing/2014/main" id="{D6B60C55-B8CF-FEE2-7776-84D93F64D892}"/>
              </a:ext>
            </a:extLst>
          </p:cNvPr>
          <p:cNvSpPr/>
          <p:nvPr/>
        </p:nvSpPr>
        <p:spPr>
          <a:xfrm>
            <a:off x="922202" y="1217192"/>
            <a:ext cx="10858465" cy="342642"/>
          </a:xfrm>
          <a:prstGeom prst="rect">
            <a:avLst/>
          </a:prstGeom>
          <a:gradFill flip="none" rotWithShape="1">
            <a:gsLst>
              <a:gs pos="0">
                <a:srgbClr val="DFC9EF"/>
              </a:gs>
              <a:gs pos="100000">
                <a:srgbClr val="BDE9DC"/>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Risico										</a:t>
            </a:r>
            <a:r>
              <a:rPr lang="en-GB" dirty="0" err="1"/>
              <a:t>Kans</a:t>
            </a:r>
            <a:endParaRPr lang="nl-NL" dirty="0"/>
          </a:p>
        </p:txBody>
      </p:sp>
      <p:sp>
        <p:nvSpPr>
          <p:cNvPr id="46" name="Freeform: Shape 45">
            <a:extLst>
              <a:ext uri="{FF2B5EF4-FFF2-40B4-BE49-F238E27FC236}">
                <a16:creationId xmlns:a16="http://schemas.microsoft.com/office/drawing/2014/main" id="{7703337C-E5AF-831A-0D4D-454147261542}"/>
              </a:ext>
            </a:extLst>
          </p:cNvPr>
          <p:cNvSpPr/>
          <p:nvPr/>
        </p:nvSpPr>
        <p:spPr>
          <a:xfrm rot="6037703">
            <a:off x="6901635" y="1989471"/>
            <a:ext cx="130808" cy="508634"/>
          </a:xfrm>
          <a:custGeom>
            <a:avLst/>
            <a:gdLst>
              <a:gd name="connsiteX0" fmla="*/ 95555 w 298755"/>
              <a:gd name="connsiteY0" fmla="*/ 914400 h 914400"/>
              <a:gd name="connsiteX1" fmla="*/ 9830 w 298755"/>
              <a:gd name="connsiteY1" fmla="*/ 441325 h 914400"/>
              <a:gd name="connsiteX2" fmla="*/ 298755 w 298755"/>
              <a:gd name="connsiteY2" fmla="*/ 0 h 914400"/>
            </a:gdLst>
            <a:ahLst/>
            <a:cxnLst>
              <a:cxn ang="0">
                <a:pos x="connsiteX0" y="connsiteY0"/>
              </a:cxn>
              <a:cxn ang="0">
                <a:pos x="connsiteX1" y="connsiteY1"/>
              </a:cxn>
              <a:cxn ang="0">
                <a:pos x="connsiteX2" y="connsiteY2"/>
              </a:cxn>
            </a:cxnLst>
            <a:rect l="l" t="t" r="r" b="b"/>
            <a:pathLst>
              <a:path w="298755" h="914400">
                <a:moveTo>
                  <a:pt x="95555" y="914400"/>
                </a:moveTo>
                <a:cubicBezTo>
                  <a:pt x="35759" y="754062"/>
                  <a:pt x="-24037" y="593725"/>
                  <a:pt x="9830" y="441325"/>
                </a:cubicBezTo>
                <a:cubicBezTo>
                  <a:pt x="43697" y="288925"/>
                  <a:pt x="171226" y="144462"/>
                  <a:pt x="298755" y="0"/>
                </a:cubicBezTo>
              </a:path>
            </a:pathLst>
          </a:custGeom>
          <a:noFill/>
          <a:ln w="38100">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7" name="Freeform: Shape 46">
            <a:extLst>
              <a:ext uri="{FF2B5EF4-FFF2-40B4-BE49-F238E27FC236}">
                <a16:creationId xmlns:a16="http://schemas.microsoft.com/office/drawing/2014/main" id="{240B17BA-52DC-9FFD-FD4C-16EED61DB024}"/>
              </a:ext>
            </a:extLst>
          </p:cNvPr>
          <p:cNvSpPr/>
          <p:nvPr/>
        </p:nvSpPr>
        <p:spPr>
          <a:xfrm rot="3353378" flipH="1">
            <a:off x="8667400" y="2075694"/>
            <a:ext cx="99268" cy="442041"/>
          </a:xfrm>
          <a:custGeom>
            <a:avLst/>
            <a:gdLst>
              <a:gd name="connsiteX0" fmla="*/ 95555 w 298755"/>
              <a:gd name="connsiteY0" fmla="*/ 914400 h 914400"/>
              <a:gd name="connsiteX1" fmla="*/ 9830 w 298755"/>
              <a:gd name="connsiteY1" fmla="*/ 441325 h 914400"/>
              <a:gd name="connsiteX2" fmla="*/ 298755 w 298755"/>
              <a:gd name="connsiteY2" fmla="*/ 0 h 914400"/>
            </a:gdLst>
            <a:ahLst/>
            <a:cxnLst>
              <a:cxn ang="0">
                <a:pos x="connsiteX0" y="connsiteY0"/>
              </a:cxn>
              <a:cxn ang="0">
                <a:pos x="connsiteX1" y="connsiteY1"/>
              </a:cxn>
              <a:cxn ang="0">
                <a:pos x="connsiteX2" y="connsiteY2"/>
              </a:cxn>
            </a:cxnLst>
            <a:rect l="l" t="t" r="r" b="b"/>
            <a:pathLst>
              <a:path w="298755" h="914400">
                <a:moveTo>
                  <a:pt x="95555" y="914400"/>
                </a:moveTo>
                <a:cubicBezTo>
                  <a:pt x="35759" y="754062"/>
                  <a:pt x="-24037" y="593725"/>
                  <a:pt x="9830" y="441325"/>
                </a:cubicBezTo>
                <a:cubicBezTo>
                  <a:pt x="43697" y="288925"/>
                  <a:pt x="171226" y="144462"/>
                  <a:pt x="298755" y="0"/>
                </a:cubicBezTo>
              </a:path>
            </a:pathLst>
          </a:custGeom>
          <a:noFill/>
          <a:ln w="38100">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8" name="Freeform: Shape 47">
            <a:extLst>
              <a:ext uri="{FF2B5EF4-FFF2-40B4-BE49-F238E27FC236}">
                <a16:creationId xmlns:a16="http://schemas.microsoft.com/office/drawing/2014/main" id="{A524AA86-FBBA-8685-BBFF-CF938882A8FB}"/>
              </a:ext>
            </a:extLst>
          </p:cNvPr>
          <p:cNvSpPr/>
          <p:nvPr/>
        </p:nvSpPr>
        <p:spPr>
          <a:xfrm rot="7658557">
            <a:off x="10298262" y="2025591"/>
            <a:ext cx="45719" cy="321719"/>
          </a:xfrm>
          <a:custGeom>
            <a:avLst/>
            <a:gdLst>
              <a:gd name="connsiteX0" fmla="*/ 95555 w 298755"/>
              <a:gd name="connsiteY0" fmla="*/ 914400 h 914400"/>
              <a:gd name="connsiteX1" fmla="*/ 9830 w 298755"/>
              <a:gd name="connsiteY1" fmla="*/ 441325 h 914400"/>
              <a:gd name="connsiteX2" fmla="*/ 298755 w 298755"/>
              <a:gd name="connsiteY2" fmla="*/ 0 h 914400"/>
            </a:gdLst>
            <a:ahLst/>
            <a:cxnLst>
              <a:cxn ang="0">
                <a:pos x="connsiteX0" y="connsiteY0"/>
              </a:cxn>
              <a:cxn ang="0">
                <a:pos x="connsiteX1" y="connsiteY1"/>
              </a:cxn>
              <a:cxn ang="0">
                <a:pos x="connsiteX2" y="connsiteY2"/>
              </a:cxn>
            </a:cxnLst>
            <a:rect l="l" t="t" r="r" b="b"/>
            <a:pathLst>
              <a:path w="298755" h="914400">
                <a:moveTo>
                  <a:pt x="95555" y="914400"/>
                </a:moveTo>
                <a:cubicBezTo>
                  <a:pt x="35759" y="754062"/>
                  <a:pt x="-24037" y="593725"/>
                  <a:pt x="9830" y="441325"/>
                </a:cubicBezTo>
                <a:cubicBezTo>
                  <a:pt x="43697" y="288925"/>
                  <a:pt x="171226" y="144462"/>
                  <a:pt x="298755" y="0"/>
                </a:cubicBezTo>
              </a:path>
            </a:pathLst>
          </a:custGeom>
          <a:noFill/>
          <a:ln w="38100">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9" name="Rectangle: Rounded Corners 84">
            <a:extLst>
              <a:ext uri="{FF2B5EF4-FFF2-40B4-BE49-F238E27FC236}">
                <a16:creationId xmlns:a16="http://schemas.microsoft.com/office/drawing/2014/main" id="{9467FDED-0425-8F54-1407-988688F4BDEC}"/>
              </a:ext>
            </a:extLst>
          </p:cNvPr>
          <p:cNvSpPr/>
          <p:nvPr/>
        </p:nvSpPr>
        <p:spPr>
          <a:xfrm>
            <a:off x="1995845" y="4944930"/>
            <a:ext cx="1501369" cy="622374"/>
          </a:xfrm>
          <a:prstGeom prst="roundRect">
            <a:avLst>
              <a:gd name="adj" fmla="val 50000"/>
            </a:avLst>
          </a:prstGeom>
          <a:solidFill>
            <a:srgbClr val="238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latin typeface="RO Sans"/>
              </a:rPr>
              <a:t>Marktpartijen</a:t>
            </a:r>
            <a:r>
              <a:rPr lang="en-US" sz="1200" dirty="0">
                <a:latin typeface="RO Sans"/>
              </a:rPr>
              <a:t> </a:t>
            </a:r>
            <a:r>
              <a:rPr lang="en-US" sz="1200" dirty="0" err="1">
                <a:latin typeface="RO Sans"/>
              </a:rPr>
              <a:t>onvoldoende</a:t>
            </a:r>
            <a:r>
              <a:rPr lang="en-US" sz="1200" dirty="0">
                <a:latin typeface="RO Sans"/>
              </a:rPr>
              <a:t> </a:t>
            </a:r>
            <a:r>
              <a:rPr lang="en-US" sz="1200" dirty="0" err="1">
                <a:latin typeface="RO Sans"/>
              </a:rPr>
              <a:t>aangehaakt</a:t>
            </a:r>
            <a:endParaRPr lang="en-NL" sz="1200" dirty="0">
              <a:latin typeface="RO Sans"/>
            </a:endParaRPr>
          </a:p>
        </p:txBody>
      </p:sp>
      <p:sp>
        <p:nvSpPr>
          <p:cNvPr id="50" name="Rectangle: Rounded Corners 84">
            <a:extLst>
              <a:ext uri="{FF2B5EF4-FFF2-40B4-BE49-F238E27FC236}">
                <a16:creationId xmlns:a16="http://schemas.microsoft.com/office/drawing/2014/main" id="{EE29ADB8-C025-A580-6118-6F6B86F4799E}"/>
              </a:ext>
            </a:extLst>
          </p:cNvPr>
          <p:cNvSpPr/>
          <p:nvPr/>
        </p:nvSpPr>
        <p:spPr>
          <a:xfrm>
            <a:off x="3777423" y="5454295"/>
            <a:ext cx="1501369" cy="622374"/>
          </a:xfrm>
          <a:prstGeom prst="roundRect">
            <a:avLst>
              <a:gd name="adj" fmla="val 50000"/>
            </a:avLst>
          </a:prstGeom>
          <a:solidFill>
            <a:srgbClr val="238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latin typeface="RO Sans"/>
              </a:rPr>
              <a:t>Kennis</a:t>
            </a:r>
            <a:r>
              <a:rPr lang="en-US" sz="1200" dirty="0">
                <a:latin typeface="RO Sans"/>
              </a:rPr>
              <a:t> (</a:t>
            </a:r>
            <a:r>
              <a:rPr lang="en-US" sz="1200" dirty="0" err="1">
                <a:latin typeface="RO Sans"/>
              </a:rPr>
              <a:t>uit</a:t>
            </a:r>
            <a:r>
              <a:rPr lang="en-US" sz="1200" dirty="0">
                <a:latin typeface="RO Sans"/>
              </a:rPr>
              <a:t> de </a:t>
            </a:r>
            <a:r>
              <a:rPr lang="en-US" sz="1200" dirty="0" err="1">
                <a:latin typeface="RO Sans"/>
              </a:rPr>
              <a:t>markt</a:t>
            </a:r>
            <a:r>
              <a:rPr lang="en-US" sz="1200" dirty="0">
                <a:latin typeface="RO Sans"/>
              </a:rPr>
              <a:t>) </a:t>
            </a:r>
            <a:r>
              <a:rPr lang="en-US" sz="1200" dirty="0" err="1">
                <a:latin typeface="RO Sans"/>
              </a:rPr>
              <a:t>wordt</a:t>
            </a:r>
            <a:r>
              <a:rPr lang="en-US" sz="1200" dirty="0">
                <a:latin typeface="RO Sans"/>
              </a:rPr>
              <a:t> </a:t>
            </a:r>
            <a:r>
              <a:rPr lang="en-US" sz="1200" dirty="0" err="1">
                <a:latin typeface="RO Sans"/>
              </a:rPr>
              <a:t>niet</a:t>
            </a:r>
            <a:r>
              <a:rPr lang="en-US" sz="1200" dirty="0">
                <a:latin typeface="RO Sans"/>
              </a:rPr>
              <a:t> </a:t>
            </a:r>
            <a:r>
              <a:rPr lang="en-US" sz="1200" dirty="0" err="1">
                <a:latin typeface="RO Sans"/>
              </a:rPr>
              <a:t>benut</a:t>
            </a:r>
            <a:endParaRPr lang="en-NL" sz="1200" dirty="0">
              <a:latin typeface="RO Sans"/>
            </a:endParaRPr>
          </a:p>
        </p:txBody>
      </p:sp>
      <p:sp>
        <p:nvSpPr>
          <p:cNvPr id="51" name="Rectangle: Rounded Corners 84">
            <a:extLst>
              <a:ext uri="{FF2B5EF4-FFF2-40B4-BE49-F238E27FC236}">
                <a16:creationId xmlns:a16="http://schemas.microsoft.com/office/drawing/2014/main" id="{7419A2B1-F72C-103C-25FD-EDE8B9BF0A33}"/>
              </a:ext>
            </a:extLst>
          </p:cNvPr>
          <p:cNvSpPr/>
          <p:nvPr/>
        </p:nvSpPr>
        <p:spPr>
          <a:xfrm>
            <a:off x="5235989" y="4858901"/>
            <a:ext cx="1501369" cy="622374"/>
          </a:xfrm>
          <a:prstGeom prst="roundRect">
            <a:avLst>
              <a:gd name="adj" fmla="val 50000"/>
            </a:avLst>
          </a:prstGeom>
          <a:solidFill>
            <a:srgbClr val="238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latin typeface="RO Sans"/>
              </a:rPr>
              <a:t>Oplossingen</a:t>
            </a:r>
            <a:r>
              <a:rPr lang="en-US" sz="1200" dirty="0">
                <a:latin typeface="RO Sans"/>
              </a:rPr>
              <a:t> </a:t>
            </a:r>
            <a:r>
              <a:rPr lang="en-US" sz="1200" dirty="0" err="1">
                <a:latin typeface="RO Sans"/>
              </a:rPr>
              <a:t>blijken</a:t>
            </a:r>
            <a:r>
              <a:rPr lang="en-US" sz="1200" dirty="0">
                <a:latin typeface="RO Sans"/>
              </a:rPr>
              <a:t> </a:t>
            </a:r>
            <a:r>
              <a:rPr lang="en-US" sz="1200" dirty="0" err="1">
                <a:latin typeface="RO Sans"/>
              </a:rPr>
              <a:t>onhaalbaar</a:t>
            </a:r>
            <a:endParaRPr lang="en-NL" sz="1200" dirty="0">
              <a:latin typeface="RO Sans"/>
            </a:endParaRPr>
          </a:p>
        </p:txBody>
      </p:sp>
      <p:sp>
        <p:nvSpPr>
          <p:cNvPr id="52" name="Arrow: Up-Down 51">
            <a:extLst>
              <a:ext uri="{FF2B5EF4-FFF2-40B4-BE49-F238E27FC236}">
                <a16:creationId xmlns:a16="http://schemas.microsoft.com/office/drawing/2014/main" id="{40442571-E7A5-CFB5-A29E-F64FCBD18A31}"/>
              </a:ext>
            </a:extLst>
          </p:cNvPr>
          <p:cNvSpPr/>
          <p:nvPr/>
        </p:nvSpPr>
        <p:spPr>
          <a:xfrm>
            <a:off x="5858988" y="4513784"/>
            <a:ext cx="255373" cy="388971"/>
          </a:xfrm>
          <a:prstGeom prst="upDownArrow">
            <a:avLst>
              <a:gd name="adj1" fmla="val 50000"/>
              <a:gd name="adj2" fmla="val 3508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4" name="Rectangle: Top Corners Rounded 53">
            <a:extLst>
              <a:ext uri="{FF2B5EF4-FFF2-40B4-BE49-F238E27FC236}">
                <a16:creationId xmlns:a16="http://schemas.microsoft.com/office/drawing/2014/main" id="{E3CB8470-C064-9763-F0F2-D8C5B2658808}"/>
              </a:ext>
            </a:extLst>
          </p:cNvPr>
          <p:cNvSpPr/>
          <p:nvPr/>
        </p:nvSpPr>
        <p:spPr>
          <a:xfrm rot="16200000">
            <a:off x="-153119" y="2002459"/>
            <a:ext cx="1433222" cy="604032"/>
          </a:xfrm>
          <a:prstGeom prst="round2SameRect">
            <a:avLst>
              <a:gd name="adj1" fmla="val 31529"/>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err="1"/>
              <a:t>ProgrammaVervolg</a:t>
            </a:r>
            <a:endParaRPr lang="nl-NL" sz="1400" dirty="0"/>
          </a:p>
        </p:txBody>
      </p:sp>
      <p:sp>
        <p:nvSpPr>
          <p:cNvPr id="55" name="Rectangle: Top Corners Rounded 54">
            <a:extLst>
              <a:ext uri="{FF2B5EF4-FFF2-40B4-BE49-F238E27FC236}">
                <a16:creationId xmlns:a16="http://schemas.microsoft.com/office/drawing/2014/main" id="{6474D190-6AC6-7D2D-D142-B2258F4E356C}"/>
              </a:ext>
            </a:extLst>
          </p:cNvPr>
          <p:cNvSpPr/>
          <p:nvPr/>
        </p:nvSpPr>
        <p:spPr>
          <a:xfrm rot="16200000">
            <a:off x="-153119" y="5152279"/>
            <a:ext cx="1433222" cy="604032"/>
          </a:xfrm>
          <a:prstGeom prst="round2SameRect">
            <a:avLst>
              <a:gd name="adj1" fmla="val 31529"/>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err="1"/>
              <a:t>Markt-benadering</a:t>
            </a:r>
            <a:endParaRPr lang="nl-NL" sz="1400" dirty="0"/>
          </a:p>
        </p:txBody>
      </p:sp>
      <p:sp>
        <p:nvSpPr>
          <p:cNvPr id="56" name="Rectangle: Top Corners Rounded 55">
            <a:extLst>
              <a:ext uri="{FF2B5EF4-FFF2-40B4-BE49-F238E27FC236}">
                <a16:creationId xmlns:a16="http://schemas.microsoft.com/office/drawing/2014/main" id="{3DEDC088-BAC6-8A31-4E4A-BA3738C6140E}"/>
              </a:ext>
            </a:extLst>
          </p:cNvPr>
          <p:cNvSpPr/>
          <p:nvPr/>
        </p:nvSpPr>
        <p:spPr>
          <a:xfrm rot="16200000">
            <a:off x="-213186" y="3569881"/>
            <a:ext cx="1553355" cy="604032"/>
          </a:xfrm>
          <a:prstGeom prst="round2SameRect">
            <a:avLst>
              <a:gd name="adj1" fmla="val 31529"/>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err="1"/>
              <a:t>Programma</a:t>
            </a:r>
            <a:r>
              <a:rPr lang="en-GB" sz="1400" dirty="0"/>
              <a:t> vs </a:t>
            </a:r>
            <a:r>
              <a:rPr lang="en-GB" sz="1400" dirty="0" err="1"/>
              <a:t>lijn</a:t>
            </a:r>
            <a:endParaRPr lang="nl-NL" sz="1400" dirty="0"/>
          </a:p>
        </p:txBody>
      </p:sp>
      <p:sp>
        <p:nvSpPr>
          <p:cNvPr id="57" name="Rectangle: Rounded Corners 84">
            <a:extLst>
              <a:ext uri="{FF2B5EF4-FFF2-40B4-BE49-F238E27FC236}">
                <a16:creationId xmlns:a16="http://schemas.microsoft.com/office/drawing/2014/main" id="{F96EB3C4-1D35-7AD4-7010-AA1699091054}"/>
              </a:ext>
            </a:extLst>
          </p:cNvPr>
          <p:cNvSpPr/>
          <p:nvPr/>
        </p:nvSpPr>
        <p:spPr>
          <a:xfrm>
            <a:off x="7184840" y="5297516"/>
            <a:ext cx="1532194" cy="692162"/>
          </a:xfrm>
          <a:prstGeom prst="roundRect">
            <a:avLst>
              <a:gd name="adj" fmla="val 50000"/>
            </a:avLst>
          </a:prstGeom>
          <a:solidFill>
            <a:srgbClr val="238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latin typeface="RO Sans"/>
              </a:rPr>
              <a:t>Markt</a:t>
            </a:r>
            <a:r>
              <a:rPr lang="en-US" sz="1200" dirty="0">
                <a:latin typeface="RO Sans"/>
              </a:rPr>
              <a:t> </a:t>
            </a:r>
            <a:r>
              <a:rPr lang="en-US" sz="1200" dirty="0" err="1">
                <a:latin typeface="RO Sans"/>
              </a:rPr>
              <a:t>vragen</a:t>
            </a:r>
            <a:r>
              <a:rPr lang="en-US" sz="1200" dirty="0">
                <a:latin typeface="RO Sans"/>
              </a:rPr>
              <a:t> </a:t>
            </a:r>
            <a:r>
              <a:rPr lang="en-US" sz="1200" dirty="0" err="1">
                <a:latin typeface="RO Sans"/>
              </a:rPr>
              <a:t>voor</a:t>
            </a:r>
            <a:r>
              <a:rPr lang="en-US" sz="1200" dirty="0">
                <a:latin typeface="RO Sans"/>
              </a:rPr>
              <a:t> </a:t>
            </a:r>
            <a:r>
              <a:rPr lang="en-US" sz="1200" dirty="0" err="1">
                <a:latin typeface="RO Sans"/>
              </a:rPr>
              <a:t>nieuwe</a:t>
            </a:r>
            <a:r>
              <a:rPr lang="en-US" sz="1200" dirty="0">
                <a:latin typeface="RO Sans"/>
              </a:rPr>
              <a:t> </a:t>
            </a:r>
            <a:r>
              <a:rPr lang="en-US" sz="1200" dirty="0" err="1">
                <a:latin typeface="RO Sans"/>
              </a:rPr>
              <a:t>oplossingen</a:t>
            </a:r>
            <a:endParaRPr lang="en-NL" sz="1200" dirty="0">
              <a:latin typeface="RO Sans"/>
            </a:endParaRPr>
          </a:p>
        </p:txBody>
      </p:sp>
      <p:sp>
        <p:nvSpPr>
          <p:cNvPr id="58" name="Arrow: Up-Down 57">
            <a:extLst>
              <a:ext uri="{FF2B5EF4-FFF2-40B4-BE49-F238E27FC236}">
                <a16:creationId xmlns:a16="http://schemas.microsoft.com/office/drawing/2014/main" id="{25A057BB-2A4F-DEC7-7319-10AD54AD2C93}"/>
              </a:ext>
            </a:extLst>
          </p:cNvPr>
          <p:cNvSpPr/>
          <p:nvPr/>
        </p:nvSpPr>
        <p:spPr>
          <a:xfrm>
            <a:off x="7736141" y="3805127"/>
            <a:ext cx="255373" cy="1553355"/>
          </a:xfrm>
          <a:prstGeom prst="upDownArrow">
            <a:avLst>
              <a:gd name="adj1" fmla="val 50000"/>
              <a:gd name="adj2" fmla="val 3508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9" name="Rectangle: Rounded Corners 84">
            <a:extLst>
              <a:ext uri="{FF2B5EF4-FFF2-40B4-BE49-F238E27FC236}">
                <a16:creationId xmlns:a16="http://schemas.microsoft.com/office/drawing/2014/main" id="{F90D96FA-AEB7-4528-E189-479F38EBFD3A}"/>
              </a:ext>
            </a:extLst>
          </p:cNvPr>
          <p:cNvSpPr/>
          <p:nvPr/>
        </p:nvSpPr>
        <p:spPr>
          <a:xfrm>
            <a:off x="9390337" y="4951435"/>
            <a:ext cx="1532194" cy="692162"/>
          </a:xfrm>
          <a:prstGeom prst="roundRect">
            <a:avLst>
              <a:gd name="adj" fmla="val 50000"/>
            </a:avLst>
          </a:prstGeom>
          <a:solidFill>
            <a:srgbClr val="238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latin typeface="RO Sans"/>
              </a:rPr>
              <a:t>Vernieuwde</a:t>
            </a:r>
            <a:r>
              <a:rPr lang="en-US" sz="1200" dirty="0">
                <a:latin typeface="RO Sans"/>
              </a:rPr>
              <a:t> </a:t>
            </a:r>
            <a:r>
              <a:rPr lang="en-US" sz="1200" dirty="0" err="1">
                <a:latin typeface="RO Sans"/>
              </a:rPr>
              <a:t>samenwerking</a:t>
            </a:r>
            <a:r>
              <a:rPr lang="en-US" sz="1200" dirty="0">
                <a:latin typeface="RO Sans"/>
              </a:rPr>
              <a:t> </a:t>
            </a:r>
            <a:r>
              <a:rPr lang="en-US" sz="1200" dirty="0" err="1">
                <a:latin typeface="RO Sans"/>
              </a:rPr>
              <a:t>overheid</a:t>
            </a:r>
            <a:r>
              <a:rPr lang="en-US" sz="1200" dirty="0">
                <a:latin typeface="RO Sans"/>
              </a:rPr>
              <a:t> - </a:t>
            </a:r>
            <a:r>
              <a:rPr lang="en-US" sz="1200" dirty="0" err="1">
                <a:latin typeface="RO Sans"/>
              </a:rPr>
              <a:t>markt</a:t>
            </a:r>
            <a:endParaRPr lang="en-NL" sz="1200" dirty="0">
              <a:latin typeface="RO Sans"/>
            </a:endParaRPr>
          </a:p>
        </p:txBody>
      </p:sp>
      <p:sp>
        <p:nvSpPr>
          <p:cNvPr id="60" name="Freeform: Shape 59">
            <a:extLst>
              <a:ext uri="{FF2B5EF4-FFF2-40B4-BE49-F238E27FC236}">
                <a16:creationId xmlns:a16="http://schemas.microsoft.com/office/drawing/2014/main" id="{9374CDAC-B25A-005F-7EBF-F8DE205C453E}"/>
              </a:ext>
            </a:extLst>
          </p:cNvPr>
          <p:cNvSpPr/>
          <p:nvPr/>
        </p:nvSpPr>
        <p:spPr>
          <a:xfrm rot="3218911" flipH="1">
            <a:off x="5377896" y="5363272"/>
            <a:ext cx="118955" cy="555072"/>
          </a:xfrm>
          <a:custGeom>
            <a:avLst/>
            <a:gdLst>
              <a:gd name="connsiteX0" fmla="*/ 95555 w 298755"/>
              <a:gd name="connsiteY0" fmla="*/ 914400 h 914400"/>
              <a:gd name="connsiteX1" fmla="*/ 9830 w 298755"/>
              <a:gd name="connsiteY1" fmla="*/ 441325 h 914400"/>
              <a:gd name="connsiteX2" fmla="*/ 298755 w 298755"/>
              <a:gd name="connsiteY2" fmla="*/ 0 h 914400"/>
            </a:gdLst>
            <a:ahLst/>
            <a:cxnLst>
              <a:cxn ang="0">
                <a:pos x="connsiteX0" y="connsiteY0"/>
              </a:cxn>
              <a:cxn ang="0">
                <a:pos x="connsiteX1" y="connsiteY1"/>
              </a:cxn>
              <a:cxn ang="0">
                <a:pos x="connsiteX2" y="connsiteY2"/>
              </a:cxn>
            </a:cxnLst>
            <a:rect l="l" t="t" r="r" b="b"/>
            <a:pathLst>
              <a:path w="298755" h="914400">
                <a:moveTo>
                  <a:pt x="95555" y="914400"/>
                </a:moveTo>
                <a:cubicBezTo>
                  <a:pt x="35759" y="754062"/>
                  <a:pt x="-24037" y="593725"/>
                  <a:pt x="9830" y="441325"/>
                </a:cubicBezTo>
                <a:cubicBezTo>
                  <a:pt x="43697" y="288925"/>
                  <a:pt x="171226" y="144462"/>
                  <a:pt x="298755" y="0"/>
                </a:cubicBezTo>
              </a:path>
            </a:pathLst>
          </a:custGeom>
          <a:noFill/>
          <a:ln w="38100">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1" name="Freeform: Shape 60">
            <a:extLst>
              <a:ext uri="{FF2B5EF4-FFF2-40B4-BE49-F238E27FC236}">
                <a16:creationId xmlns:a16="http://schemas.microsoft.com/office/drawing/2014/main" id="{E426E009-0354-5BC9-CEB5-48AF005AC911}"/>
              </a:ext>
            </a:extLst>
          </p:cNvPr>
          <p:cNvSpPr/>
          <p:nvPr/>
        </p:nvSpPr>
        <p:spPr>
          <a:xfrm rot="6037703">
            <a:off x="6914412" y="5064009"/>
            <a:ext cx="93376" cy="625265"/>
          </a:xfrm>
          <a:custGeom>
            <a:avLst/>
            <a:gdLst>
              <a:gd name="connsiteX0" fmla="*/ 95555 w 298755"/>
              <a:gd name="connsiteY0" fmla="*/ 914400 h 914400"/>
              <a:gd name="connsiteX1" fmla="*/ 9830 w 298755"/>
              <a:gd name="connsiteY1" fmla="*/ 441325 h 914400"/>
              <a:gd name="connsiteX2" fmla="*/ 298755 w 298755"/>
              <a:gd name="connsiteY2" fmla="*/ 0 h 914400"/>
            </a:gdLst>
            <a:ahLst/>
            <a:cxnLst>
              <a:cxn ang="0">
                <a:pos x="connsiteX0" y="connsiteY0"/>
              </a:cxn>
              <a:cxn ang="0">
                <a:pos x="connsiteX1" y="connsiteY1"/>
              </a:cxn>
              <a:cxn ang="0">
                <a:pos x="connsiteX2" y="connsiteY2"/>
              </a:cxn>
            </a:cxnLst>
            <a:rect l="l" t="t" r="r" b="b"/>
            <a:pathLst>
              <a:path w="298755" h="914400">
                <a:moveTo>
                  <a:pt x="95555" y="914400"/>
                </a:moveTo>
                <a:cubicBezTo>
                  <a:pt x="35759" y="754062"/>
                  <a:pt x="-24037" y="593725"/>
                  <a:pt x="9830" y="441325"/>
                </a:cubicBezTo>
                <a:cubicBezTo>
                  <a:pt x="43697" y="288925"/>
                  <a:pt x="171226" y="144462"/>
                  <a:pt x="298755" y="0"/>
                </a:cubicBezTo>
              </a:path>
            </a:pathLst>
          </a:custGeom>
          <a:noFill/>
          <a:ln w="38100">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2" name="Freeform: Shape 61">
            <a:extLst>
              <a:ext uri="{FF2B5EF4-FFF2-40B4-BE49-F238E27FC236}">
                <a16:creationId xmlns:a16="http://schemas.microsoft.com/office/drawing/2014/main" id="{80D173B2-B2A7-D1DE-A2EE-3D2ECFB17067}"/>
              </a:ext>
            </a:extLst>
          </p:cNvPr>
          <p:cNvSpPr/>
          <p:nvPr/>
        </p:nvSpPr>
        <p:spPr>
          <a:xfrm rot="6037703">
            <a:off x="3604648" y="5225439"/>
            <a:ext cx="67168" cy="578661"/>
          </a:xfrm>
          <a:custGeom>
            <a:avLst/>
            <a:gdLst>
              <a:gd name="connsiteX0" fmla="*/ 95555 w 298755"/>
              <a:gd name="connsiteY0" fmla="*/ 914400 h 914400"/>
              <a:gd name="connsiteX1" fmla="*/ 9830 w 298755"/>
              <a:gd name="connsiteY1" fmla="*/ 441325 h 914400"/>
              <a:gd name="connsiteX2" fmla="*/ 298755 w 298755"/>
              <a:gd name="connsiteY2" fmla="*/ 0 h 914400"/>
            </a:gdLst>
            <a:ahLst/>
            <a:cxnLst>
              <a:cxn ang="0">
                <a:pos x="connsiteX0" y="connsiteY0"/>
              </a:cxn>
              <a:cxn ang="0">
                <a:pos x="connsiteX1" y="connsiteY1"/>
              </a:cxn>
              <a:cxn ang="0">
                <a:pos x="connsiteX2" y="connsiteY2"/>
              </a:cxn>
            </a:cxnLst>
            <a:rect l="l" t="t" r="r" b="b"/>
            <a:pathLst>
              <a:path w="298755" h="914400">
                <a:moveTo>
                  <a:pt x="95555" y="914400"/>
                </a:moveTo>
                <a:cubicBezTo>
                  <a:pt x="35759" y="754062"/>
                  <a:pt x="-24037" y="593725"/>
                  <a:pt x="9830" y="441325"/>
                </a:cubicBezTo>
                <a:cubicBezTo>
                  <a:pt x="43697" y="288925"/>
                  <a:pt x="171226" y="144462"/>
                  <a:pt x="298755" y="0"/>
                </a:cubicBezTo>
              </a:path>
            </a:pathLst>
          </a:custGeom>
          <a:noFill/>
          <a:ln w="38100">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3" name="Freeform: Shape 62">
            <a:extLst>
              <a:ext uri="{FF2B5EF4-FFF2-40B4-BE49-F238E27FC236}">
                <a16:creationId xmlns:a16="http://schemas.microsoft.com/office/drawing/2014/main" id="{9205AD26-12F9-34FE-A859-E54577C5AAEE}"/>
              </a:ext>
            </a:extLst>
          </p:cNvPr>
          <p:cNvSpPr/>
          <p:nvPr/>
        </p:nvSpPr>
        <p:spPr>
          <a:xfrm rot="4584083" flipH="1">
            <a:off x="9021396" y="5187692"/>
            <a:ext cx="88022" cy="847052"/>
          </a:xfrm>
          <a:custGeom>
            <a:avLst/>
            <a:gdLst>
              <a:gd name="connsiteX0" fmla="*/ 95555 w 298755"/>
              <a:gd name="connsiteY0" fmla="*/ 914400 h 914400"/>
              <a:gd name="connsiteX1" fmla="*/ 9830 w 298755"/>
              <a:gd name="connsiteY1" fmla="*/ 441325 h 914400"/>
              <a:gd name="connsiteX2" fmla="*/ 298755 w 298755"/>
              <a:gd name="connsiteY2" fmla="*/ 0 h 914400"/>
            </a:gdLst>
            <a:ahLst/>
            <a:cxnLst>
              <a:cxn ang="0">
                <a:pos x="connsiteX0" y="connsiteY0"/>
              </a:cxn>
              <a:cxn ang="0">
                <a:pos x="connsiteX1" y="connsiteY1"/>
              </a:cxn>
              <a:cxn ang="0">
                <a:pos x="connsiteX2" y="connsiteY2"/>
              </a:cxn>
            </a:cxnLst>
            <a:rect l="l" t="t" r="r" b="b"/>
            <a:pathLst>
              <a:path w="298755" h="914400">
                <a:moveTo>
                  <a:pt x="95555" y="914400"/>
                </a:moveTo>
                <a:cubicBezTo>
                  <a:pt x="35759" y="754062"/>
                  <a:pt x="-24037" y="593725"/>
                  <a:pt x="9830" y="441325"/>
                </a:cubicBezTo>
                <a:cubicBezTo>
                  <a:pt x="43697" y="288925"/>
                  <a:pt x="171226" y="144462"/>
                  <a:pt x="298755" y="0"/>
                </a:cubicBezTo>
              </a:path>
            </a:pathLst>
          </a:custGeom>
          <a:noFill/>
          <a:ln w="38100">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497557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7A78350E-B2E9-5893-FBF6-5E61EF87961C}"/>
              </a:ext>
            </a:extLst>
          </p:cNvPr>
          <p:cNvSpPr>
            <a:spLocks noGrp="1"/>
          </p:cNvSpPr>
          <p:nvPr>
            <p:ph idx="1"/>
          </p:nvPr>
        </p:nvSpPr>
        <p:spPr/>
        <p:txBody>
          <a:bodyPr>
            <a:normAutofit fontScale="92500" lnSpcReduction="10000"/>
          </a:bodyPr>
          <a:lstStyle/>
          <a:p>
            <a:pPr>
              <a:lnSpc>
                <a:spcPct val="107000"/>
              </a:lnSpc>
              <a:spcAft>
                <a:spcPts val="800"/>
              </a:spcAft>
            </a:pPr>
            <a:r>
              <a:rPr lang="nl-NL" sz="1800" b="1" dirty="0">
                <a:effectLst/>
                <a:latin typeface="Verdana" panose="020B0604030504040204" pitchFamily="34" charset="0"/>
                <a:ea typeface="Calibri" panose="020F0502020204030204" pitchFamily="34" charset="0"/>
                <a:cs typeface="Times New Roman" panose="02020603050405020304" pitchFamily="18" charset="0"/>
              </a:rPr>
              <a:t>Risico lijnorganisatie onvoldoende aangehaakt: </a:t>
            </a:r>
            <a:r>
              <a:rPr lang="nl-NL" sz="1800" dirty="0">
                <a:effectLst/>
                <a:latin typeface="Verdana" panose="020B0604030504040204" pitchFamily="34" charset="0"/>
                <a:ea typeface="Calibri" panose="020F0502020204030204" pitchFamily="34" charset="0"/>
                <a:cs typeface="Times New Roman" panose="02020603050405020304" pitchFamily="18" charset="0"/>
              </a:rPr>
              <a:t>Lijnorganisatie omvatten binnen ERDH de partnerorganisaties Gemeente, </a:t>
            </a:r>
            <a:r>
              <a:rPr lang="nl-NL" sz="1800" dirty="0">
                <a:latin typeface="Verdana" panose="020B0604030504040204" pitchFamily="34" charset="0"/>
                <a:ea typeface="Calibri" panose="020F0502020204030204" pitchFamily="34" charset="0"/>
                <a:cs typeface="Times New Roman" panose="02020603050405020304" pitchFamily="18" charset="0"/>
              </a:rPr>
              <a:t>Provincie en het RVB. Elke organisatie heeft verschillende dimensies (strategisch, tactisch en operationeel) en sectoren. Hoe zorg je dat de juiste stakeholders vanuit de lijnorganisatie voldoende zijn aangehaakt.</a:t>
            </a:r>
            <a:endParaRPr lang="nl-NL" sz="18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b="1" dirty="0">
                <a:effectLst/>
                <a:latin typeface="Verdana" panose="020B0604030504040204" pitchFamily="34" charset="0"/>
                <a:ea typeface="Calibri" panose="020F0502020204030204" pitchFamily="34" charset="0"/>
                <a:cs typeface="Times New Roman" panose="02020603050405020304" pitchFamily="18" charset="0"/>
              </a:rPr>
              <a:t>Kans meerwaarde ERDH duiden: </a:t>
            </a:r>
            <a:r>
              <a:rPr lang="nl-NL" sz="1800" dirty="0">
                <a:effectLst/>
                <a:latin typeface="Verdana" panose="020B0604030504040204" pitchFamily="34" charset="0"/>
                <a:ea typeface="Calibri" panose="020F0502020204030204" pitchFamily="34" charset="0"/>
                <a:cs typeface="Times New Roman" panose="02020603050405020304" pitchFamily="18" charset="0"/>
              </a:rPr>
              <a:t>Hoe zorg  je als consortium dat de meerwaarde van het programma ERDH aantoonbaar </a:t>
            </a:r>
            <a:r>
              <a:rPr lang="nl-NL" sz="1800" dirty="0">
                <a:latin typeface="Verdana" panose="020B0604030504040204" pitchFamily="34" charset="0"/>
                <a:ea typeface="Calibri" panose="020F0502020204030204" pitchFamily="34" charset="0"/>
                <a:cs typeface="Times New Roman" panose="02020603050405020304" pitchFamily="18" charset="0"/>
              </a:rPr>
              <a:t>wordt. Dat het gezamenlijk en in samenhang verduurzamen zoals we dat voor ogen zien, aantoonbaar tot resultaten leidt binnen de energietransitie en voor de deelnemende partnerorganisaties een duidelijk toegevoegde waarde heeft en bijdragen aan het lerende karakter/kennisniveau.</a:t>
            </a:r>
            <a:endParaRPr lang="nl-NL" sz="18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b="1" dirty="0">
                <a:effectLst/>
                <a:latin typeface="Verdana" panose="020B0604030504040204" pitchFamily="34" charset="0"/>
                <a:ea typeface="Calibri" panose="020F0502020204030204" pitchFamily="34" charset="0"/>
                <a:cs typeface="Times New Roman" panose="02020603050405020304" pitchFamily="18" charset="0"/>
              </a:rPr>
              <a:t>Risico vertraging voortgang programma</a:t>
            </a:r>
            <a:r>
              <a:rPr lang="nl-NL" sz="1800" dirty="0">
                <a:effectLst/>
                <a:latin typeface="Verdana" panose="020B0604030504040204" pitchFamily="34" charset="0"/>
                <a:ea typeface="Calibri" panose="020F0502020204030204" pitchFamily="34" charset="0"/>
                <a:cs typeface="Times New Roman" panose="02020603050405020304" pitchFamily="18" charset="0"/>
              </a:rPr>
              <a:t>. Vertraging kan verschillende oorzaken hebben, bijvoorbeeld: </a:t>
            </a:r>
            <a:r>
              <a:rPr lang="nl-NL" sz="1800" dirty="0">
                <a:latin typeface="Verdana" panose="020B0604030504040204" pitchFamily="34" charset="0"/>
                <a:ea typeface="Calibri" panose="020F0502020204030204" pitchFamily="34" charset="0"/>
                <a:cs typeface="Times New Roman" panose="02020603050405020304" pitchFamily="18" charset="0"/>
              </a:rPr>
              <a:t>e</a:t>
            </a:r>
            <a:r>
              <a:rPr lang="nl-NL" sz="1800" dirty="0">
                <a:effectLst/>
                <a:latin typeface="Verdana" panose="020B0604030504040204" pitchFamily="34" charset="0"/>
                <a:ea typeface="Calibri" panose="020F0502020204030204" pitchFamily="34" charset="0"/>
                <a:cs typeface="Times New Roman" panose="02020603050405020304" pitchFamily="18" charset="0"/>
              </a:rPr>
              <a:t>en niet realistische planning, onvoldoende zorgvuldige voorbereiding van besluitvorming, te beperkte focus. Hoe zorgen we dat de </a:t>
            </a:r>
            <a:r>
              <a:rPr lang="nl-NL" sz="1800" dirty="0">
                <a:latin typeface="Verdana" panose="020B0604030504040204" pitchFamily="34" charset="0"/>
                <a:ea typeface="Calibri" panose="020F0502020204030204" pitchFamily="34" charset="0"/>
                <a:cs typeface="Times New Roman" panose="02020603050405020304" pitchFamily="18" charset="0"/>
              </a:rPr>
              <a:t>b</a:t>
            </a:r>
            <a:r>
              <a:rPr lang="nl-NL" sz="1800" dirty="0">
                <a:effectLst/>
                <a:latin typeface="Verdana" panose="020B0604030504040204" pitchFamily="34" charset="0"/>
                <a:ea typeface="Calibri" panose="020F0502020204030204" pitchFamily="34" charset="0"/>
                <a:cs typeface="Times New Roman" panose="02020603050405020304" pitchFamily="18" charset="0"/>
              </a:rPr>
              <a:t>estuurlijke druk op resultaat enerzijds en de benodigde zorgvuldigheid in balans blijft.</a:t>
            </a:r>
          </a:p>
          <a:p>
            <a:endParaRPr lang="nl-NL" dirty="0"/>
          </a:p>
        </p:txBody>
      </p:sp>
      <p:sp>
        <p:nvSpPr>
          <p:cNvPr id="3" name="Tijdelijke aanduiding voor dianummer 2">
            <a:extLst>
              <a:ext uri="{FF2B5EF4-FFF2-40B4-BE49-F238E27FC236}">
                <a16:creationId xmlns:a16="http://schemas.microsoft.com/office/drawing/2014/main" id="{D6AA1088-6DD6-5F33-24E7-6D779BD3C5D8}"/>
              </a:ext>
            </a:extLst>
          </p:cNvPr>
          <p:cNvSpPr>
            <a:spLocks noGrp="1"/>
          </p:cNvSpPr>
          <p:nvPr>
            <p:ph type="sldNum" sz="quarter" idx="12"/>
          </p:nvPr>
        </p:nvSpPr>
        <p:spPr/>
        <p:txBody>
          <a:bodyPr/>
          <a:lstStyle/>
          <a:p>
            <a:fld id="{10A0A6AF-03C5-477E-939A-E28F7E7F05EA}" type="slidenum">
              <a:rPr lang="nl-NL" smtClean="0"/>
              <a:pPr/>
              <a:t>3</a:t>
            </a:fld>
            <a:endParaRPr lang="nl-NL" dirty="0"/>
          </a:p>
        </p:txBody>
      </p:sp>
      <p:sp>
        <p:nvSpPr>
          <p:cNvPr id="4" name="Tijdelijke aanduiding voor voettekst 3">
            <a:extLst>
              <a:ext uri="{FF2B5EF4-FFF2-40B4-BE49-F238E27FC236}">
                <a16:creationId xmlns:a16="http://schemas.microsoft.com/office/drawing/2014/main" id="{0F5509CA-8144-2423-BDD6-2D993B798784}"/>
              </a:ext>
            </a:extLst>
          </p:cNvPr>
          <p:cNvSpPr>
            <a:spLocks noGrp="1"/>
          </p:cNvSpPr>
          <p:nvPr>
            <p:ph type="ftr" sz="quarter" idx="3"/>
          </p:nvPr>
        </p:nvSpPr>
        <p:spPr/>
        <p:txBody>
          <a:bodyPr/>
          <a:lstStyle/>
          <a:p>
            <a:endParaRPr lang="nl-NL" dirty="0"/>
          </a:p>
        </p:txBody>
      </p:sp>
      <p:sp>
        <p:nvSpPr>
          <p:cNvPr id="5" name="Titel 4">
            <a:extLst>
              <a:ext uri="{FF2B5EF4-FFF2-40B4-BE49-F238E27FC236}">
                <a16:creationId xmlns:a16="http://schemas.microsoft.com/office/drawing/2014/main" id="{C9A78E6A-DE06-F9FF-CB8D-498C7C4A412C}"/>
              </a:ext>
            </a:extLst>
          </p:cNvPr>
          <p:cNvSpPr>
            <a:spLocks noGrp="1"/>
          </p:cNvSpPr>
          <p:nvPr>
            <p:ph type="title"/>
          </p:nvPr>
        </p:nvSpPr>
        <p:spPr/>
        <p:txBody>
          <a:bodyPr/>
          <a:lstStyle/>
          <a:p>
            <a:r>
              <a:rPr lang="nl-NL" dirty="0"/>
              <a:t>Nadere toelichting op belangrijkste topics	</a:t>
            </a:r>
          </a:p>
        </p:txBody>
      </p:sp>
    </p:spTree>
    <p:extLst>
      <p:ext uri="{BB962C8B-B14F-4D97-AF65-F5344CB8AC3E}">
        <p14:creationId xmlns:p14="http://schemas.microsoft.com/office/powerpoint/2010/main" val="1945651452"/>
      </p:ext>
    </p:extLst>
  </p:cSld>
  <p:clrMapOvr>
    <a:masterClrMapping/>
  </p:clrMapOvr>
</p:sld>
</file>

<file path=ppt/theme/theme1.xml><?xml version="1.0" encoding="utf-8"?>
<a:theme xmlns:a="http://schemas.openxmlformats.org/drawingml/2006/main" name="4_BZK Presentatie - Algemeen">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DH BASIS POWERPOINT" id="{D0193A2C-0034-BD43-A386-EE7695F1A333}" vid="{7B1277A6-DEB1-1442-AABE-A1D1A4A1A8F4}"/>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EF9282E36FC943817DE1FF6ECA3DB6" ma:contentTypeVersion="2" ma:contentTypeDescription="Een nieuw document maken." ma:contentTypeScope="" ma:versionID="eb52b7e3256d810229b4e97a014ddf45">
  <xsd:schema xmlns:xsd="http://www.w3.org/2001/XMLSchema" xmlns:xs="http://www.w3.org/2001/XMLSchema" xmlns:p="http://schemas.microsoft.com/office/2006/metadata/properties" xmlns:ns2="5e1a1f82-4bb5-4e39-9ad0-ad8c87140e0c" targetNamespace="http://schemas.microsoft.com/office/2006/metadata/properties" ma:root="true" ma:fieldsID="7b6e2c3435f074a3c5f59c283a9525de" ns2:_="">
    <xsd:import namespace="5e1a1f82-4bb5-4e39-9ad0-ad8c87140e0c"/>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1a1f82-4bb5-4e39-9ad0-ad8c87140e0c"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47891B5-8A72-4402-9A63-328F5B5CBB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1a1f82-4bb5-4e39-9ad0-ad8c87140e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554AFAC-AF51-4C49-8B05-10C635286F5B}">
  <ds:schemaRefs>
    <ds:schemaRef ds:uri="http://schemas.microsoft.com/office/infopath/2007/PartnerControls"/>
    <ds:schemaRef ds:uri="http://purl.org/dc/elements/1.1/"/>
    <ds:schemaRef ds:uri="http://schemas.microsoft.com/office/2006/metadata/properties"/>
    <ds:schemaRef ds:uri="5e1a1f82-4bb5-4e39-9ad0-ad8c87140e0c"/>
    <ds:schemaRef ds:uri="http://purl.org/dc/terms/"/>
    <ds:schemaRef ds:uri="http://schemas.openxmlformats.org/package/2006/metadata/core-properties"/>
    <ds:schemaRef ds:uri="http://schemas.microsoft.com/office/2006/documentManagement/types"/>
    <ds:schemaRef ds:uri="http://purl.org/dc/dcmitype/"/>
    <ds:schemaRef ds:uri="http://www.w3.org/XML/1998/namespace"/>
  </ds:schemaRefs>
</ds:datastoreItem>
</file>

<file path=customXml/itemProps3.xml><?xml version="1.0" encoding="utf-8"?>
<ds:datastoreItem xmlns:ds="http://schemas.openxmlformats.org/officeDocument/2006/customXml" ds:itemID="{389859BF-A164-4E8C-A811-82EBB41C601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ERDH PowerPoint Template</Template>
  <TotalTime>0</TotalTime>
  <Words>255</Words>
  <Application>Microsoft Office PowerPoint</Application>
  <PresentationFormat>Breedbeeld</PresentationFormat>
  <Paragraphs>29</Paragraphs>
  <Slides>3</Slides>
  <Notes>0</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3</vt:i4>
      </vt:variant>
    </vt:vector>
  </HeadingPairs>
  <TitlesOfParts>
    <vt:vector size="10" baseType="lpstr">
      <vt:lpstr>Arial</vt:lpstr>
      <vt:lpstr>Calibri</vt:lpstr>
      <vt:lpstr>RO Sans</vt:lpstr>
      <vt:lpstr>Systeemlettertype regulier</vt:lpstr>
      <vt:lpstr>Verdana</vt:lpstr>
      <vt:lpstr>Wingdings</vt:lpstr>
      <vt:lpstr>4_BZK Presentatie - Algemeen</vt:lpstr>
      <vt:lpstr>Risico inventarisatie ERDH</vt:lpstr>
      <vt:lpstr>PowerPoint-presentatie</vt:lpstr>
      <vt:lpstr>Nadere toelichting op belangrijkste topics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Marieke Sijm</dc:creator>
  <cp:lastModifiedBy>Werff, Quinten van der</cp:lastModifiedBy>
  <cp:revision>7</cp:revision>
  <dcterms:created xsi:type="dcterms:W3CDTF">2023-07-11T14:15:15Z</dcterms:created>
  <dcterms:modified xsi:type="dcterms:W3CDTF">2023-08-01T13:41:03Z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0x01010079EF9282E36FC943817DE1FF6ECA3DB6</vt:lpwstr>
  </property>
  <property fmtid="{D5CDD505-2E9C-101B-9397-08002B2CF9AE}" pid="3" name="MSIP_Label_95225633-f92c-4cc3-8039-da610ec32b8c_Enabled">
    <vt:lpwstr>true</vt:lpwstr>
  </property>
  <property fmtid="{D5CDD505-2E9C-101B-9397-08002B2CF9AE}" pid="4" name="MSIP_Label_95225633-f92c-4cc3-8039-da610ec32b8c_SetDate">
    <vt:lpwstr>2023-07-11T14:29:47Z</vt:lpwstr>
  </property>
  <property fmtid="{D5CDD505-2E9C-101B-9397-08002B2CF9AE}" pid="5" name="MSIP_Label_95225633-f92c-4cc3-8039-da610ec32b8c_Method">
    <vt:lpwstr>Standard</vt:lpwstr>
  </property>
  <property fmtid="{D5CDD505-2E9C-101B-9397-08002B2CF9AE}" pid="6" name="MSIP_Label_95225633-f92c-4cc3-8039-da610ec32b8c_Name">
    <vt:lpwstr>95225633-f92c-4cc3-8039-da610ec32b8c</vt:lpwstr>
  </property>
  <property fmtid="{D5CDD505-2E9C-101B-9397-08002B2CF9AE}" pid="7" name="MSIP_Label_95225633-f92c-4cc3-8039-da610ec32b8c_SiteId">
    <vt:lpwstr>039901df-31e4-4a23-b00c-1f9800e5961c</vt:lpwstr>
  </property>
  <property fmtid="{D5CDD505-2E9C-101B-9397-08002B2CF9AE}" pid="8" name="MSIP_Label_95225633-f92c-4cc3-8039-da610ec32b8c_ActionId">
    <vt:lpwstr>b7c889d6-fd07-4e36-8b75-86719a0252ca</vt:lpwstr>
  </property>
  <property fmtid="{D5CDD505-2E9C-101B-9397-08002B2CF9AE}" pid="9" name="MSIP_Label_95225633-f92c-4cc3-8039-da610ec32b8c_ContentBits">
    <vt:lpwstr>0</vt:lpwstr>
  </property>
</Properties>
</file>