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BC4CCF-32F7-4E88-8A24-C139C81EF3EF}" v="7" dt="2023-11-14T10:38:44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8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Reinold" userId="e72071c9-d455-418d-9dfb-ed59bf2722a4" providerId="ADAL" clId="{4452BFF2-56DB-401C-A5DC-C7BF13F0C8C8}"/>
    <pc:docChg chg="custSel modSld">
      <pc:chgData name="Paul Reinold" userId="e72071c9-d455-418d-9dfb-ed59bf2722a4" providerId="ADAL" clId="{4452BFF2-56DB-401C-A5DC-C7BF13F0C8C8}" dt="2023-11-10T15:50:16.353" v="173" actId="1076"/>
      <pc:docMkLst>
        <pc:docMk/>
      </pc:docMkLst>
      <pc:sldChg chg="addSp modSp mod">
        <pc:chgData name="Paul Reinold" userId="e72071c9-d455-418d-9dfb-ed59bf2722a4" providerId="ADAL" clId="{4452BFF2-56DB-401C-A5DC-C7BF13F0C8C8}" dt="2023-11-10T15:47:30.918" v="159" actId="20577"/>
        <pc:sldMkLst>
          <pc:docMk/>
          <pc:sldMk cId="989618087" sldId="257"/>
        </pc:sldMkLst>
        <pc:spChg chg="mod">
          <ac:chgData name="Paul Reinold" userId="e72071c9-d455-418d-9dfb-ed59bf2722a4" providerId="ADAL" clId="{4452BFF2-56DB-401C-A5DC-C7BF13F0C8C8}" dt="2023-11-10T15:47:04.933" v="143" actId="6549"/>
          <ac:spMkLst>
            <pc:docMk/>
            <pc:sldMk cId="989618087" sldId="257"/>
            <ac:spMk id="2" creationId="{A895A1CF-5F04-87CE-2A1F-4E61ACD19326}"/>
          </ac:spMkLst>
        </pc:spChg>
        <pc:spChg chg="mod">
          <ac:chgData name="Paul Reinold" userId="e72071c9-d455-418d-9dfb-ed59bf2722a4" providerId="ADAL" clId="{4452BFF2-56DB-401C-A5DC-C7BF13F0C8C8}" dt="2023-11-10T13:25:44.261" v="44" actId="14100"/>
          <ac:spMkLst>
            <pc:docMk/>
            <pc:sldMk cId="989618087" sldId="257"/>
            <ac:spMk id="3" creationId="{C686CD06-2688-3D16-FC63-3A01DF9F2B62}"/>
          </ac:spMkLst>
        </pc:spChg>
        <pc:spChg chg="mod">
          <ac:chgData name="Paul Reinold" userId="e72071c9-d455-418d-9dfb-ed59bf2722a4" providerId="ADAL" clId="{4452BFF2-56DB-401C-A5DC-C7BF13F0C8C8}" dt="2023-11-10T15:47:30.918" v="159" actId="20577"/>
          <ac:spMkLst>
            <pc:docMk/>
            <pc:sldMk cId="989618087" sldId="257"/>
            <ac:spMk id="6" creationId="{56FACA54-EA59-D18D-E744-B032DE5DA586}"/>
          </ac:spMkLst>
        </pc:spChg>
        <pc:spChg chg="mod">
          <ac:chgData name="Paul Reinold" userId="e72071c9-d455-418d-9dfb-ed59bf2722a4" providerId="ADAL" clId="{4452BFF2-56DB-401C-A5DC-C7BF13F0C8C8}" dt="2023-11-10T15:46:55.095" v="141" actId="20577"/>
          <ac:spMkLst>
            <pc:docMk/>
            <pc:sldMk cId="989618087" sldId="257"/>
            <ac:spMk id="20" creationId="{1FFD1483-3870-0FB9-6614-489F0646558D}"/>
          </ac:spMkLst>
        </pc:spChg>
        <pc:spChg chg="add mod">
          <ac:chgData name="Paul Reinold" userId="e72071c9-d455-418d-9dfb-ed59bf2722a4" providerId="ADAL" clId="{4452BFF2-56DB-401C-A5DC-C7BF13F0C8C8}" dt="2023-11-10T15:47:23.435" v="157" actId="20577"/>
          <ac:spMkLst>
            <pc:docMk/>
            <pc:sldMk cId="989618087" sldId="257"/>
            <ac:spMk id="23" creationId="{F81C7F4F-895F-DFFC-6290-276DFE8EFB93}"/>
          </ac:spMkLst>
        </pc:spChg>
        <pc:spChg chg="add mod">
          <ac:chgData name="Paul Reinold" userId="e72071c9-d455-418d-9dfb-ed59bf2722a4" providerId="ADAL" clId="{4452BFF2-56DB-401C-A5DC-C7BF13F0C8C8}" dt="2023-11-10T13:25:38.998" v="43" actId="20577"/>
          <ac:spMkLst>
            <pc:docMk/>
            <pc:sldMk cId="989618087" sldId="257"/>
            <ac:spMk id="24" creationId="{55DDEF0F-9CF1-617B-6878-4A2167658D74}"/>
          </ac:spMkLst>
        </pc:spChg>
        <pc:spChg chg="add mod">
          <ac:chgData name="Paul Reinold" userId="e72071c9-d455-418d-9dfb-ed59bf2722a4" providerId="ADAL" clId="{4452BFF2-56DB-401C-A5DC-C7BF13F0C8C8}" dt="2023-11-10T13:28:17.623" v="104" actId="1076"/>
          <ac:spMkLst>
            <pc:docMk/>
            <pc:sldMk cId="989618087" sldId="257"/>
            <ac:spMk id="28" creationId="{07F30B49-6606-C25F-3357-097FE6950D67}"/>
          </ac:spMkLst>
        </pc:spChg>
        <pc:cxnChg chg="add mod">
          <ac:chgData name="Paul Reinold" userId="e72071c9-d455-418d-9dfb-ed59bf2722a4" providerId="ADAL" clId="{4452BFF2-56DB-401C-A5DC-C7BF13F0C8C8}" dt="2023-11-10T13:26:30.141" v="75" actId="1076"/>
          <ac:cxnSpMkLst>
            <pc:docMk/>
            <pc:sldMk cId="989618087" sldId="257"/>
            <ac:cxnSpMk id="26" creationId="{2ADE4434-5BE5-4E78-70F0-52B4081A938D}"/>
          </ac:cxnSpMkLst>
        </pc:cxnChg>
      </pc:sldChg>
      <pc:sldChg chg="addSp delSp modSp mod">
        <pc:chgData name="Paul Reinold" userId="e72071c9-d455-418d-9dfb-ed59bf2722a4" providerId="ADAL" clId="{4452BFF2-56DB-401C-A5DC-C7BF13F0C8C8}" dt="2023-11-10T15:50:16.353" v="173" actId="1076"/>
        <pc:sldMkLst>
          <pc:docMk/>
          <pc:sldMk cId="1232216852" sldId="258"/>
        </pc:sldMkLst>
        <pc:spChg chg="del">
          <ac:chgData name="Paul Reinold" userId="e72071c9-d455-418d-9dfb-ed59bf2722a4" providerId="ADAL" clId="{4452BFF2-56DB-401C-A5DC-C7BF13F0C8C8}" dt="2023-11-10T13:24:26.984" v="34" actId="478"/>
          <ac:spMkLst>
            <pc:docMk/>
            <pc:sldMk cId="1232216852" sldId="258"/>
            <ac:spMk id="2" creationId="{A895A1CF-5F04-87CE-2A1F-4E61ACD19326}"/>
          </ac:spMkLst>
        </pc:spChg>
        <pc:spChg chg="del">
          <ac:chgData name="Paul Reinold" userId="e72071c9-d455-418d-9dfb-ed59bf2722a4" providerId="ADAL" clId="{4452BFF2-56DB-401C-A5DC-C7BF13F0C8C8}" dt="2023-11-10T13:24:26.984" v="34" actId="478"/>
          <ac:spMkLst>
            <pc:docMk/>
            <pc:sldMk cId="1232216852" sldId="258"/>
            <ac:spMk id="3" creationId="{C686CD06-2688-3D16-FC63-3A01DF9F2B62}"/>
          </ac:spMkLst>
        </pc:spChg>
        <pc:spChg chg="del">
          <ac:chgData name="Paul Reinold" userId="e72071c9-d455-418d-9dfb-ed59bf2722a4" providerId="ADAL" clId="{4452BFF2-56DB-401C-A5DC-C7BF13F0C8C8}" dt="2023-11-10T13:24:26.984" v="34" actId="478"/>
          <ac:spMkLst>
            <pc:docMk/>
            <pc:sldMk cId="1232216852" sldId="258"/>
            <ac:spMk id="6" creationId="{56FACA54-EA59-D18D-E744-B032DE5DA586}"/>
          </ac:spMkLst>
        </pc:spChg>
        <pc:spChg chg="del">
          <ac:chgData name="Paul Reinold" userId="e72071c9-d455-418d-9dfb-ed59bf2722a4" providerId="ADAL" clId="{4452BFF2-56DB-401C-A5DC-C7BF13F0C8C8}" dt="2023-11-10T13:24:26.984" v="34" actId="478"/>
          <ac:spMkLst>
            <pc:docMk/>
            <pc:sldMk cId="1232216852" sldId="258"/>
            <ac:spMk id="14" creationId="{F3921031-98FC-CAFE-64BC-68754A995D4E}"/>
          </ac:spMkLst>
        </pc:spChg>
        <pc:spChg chg="del">
          <ac:chgData name="Paul Reinold" userId="e72071c9-d455-418d-9dfb-ed59bf2722a4" providerId="ADAL" clId="{4452BFF2-56DB-401C-A5DC-C7BF13F0C8C8}" dt="2023-11-10T14:26:49.298" v="137" actId="478"/>
          <ac:spMkLst>
            <pc:docMk/>
            <pc:sldMk cId="1232216852" sldId="258"/>
            <ac:spMk id="17" creationId="{4252C413-189E-CBDE-9CD5-8AA1C02D4319}"/>
          </ac:spMkLst>
        </pc:spChg>
        <pc:spChg chg="del">
          <ac:chgData name="Paul Reinold" userId="e72071c9-d455-418d-9dfb-ed59bf2722a4" providerId="ADAL" clId="{4452BFF2-56DB-401C-A5DC-C7BF13F0C8C8}" dt="2023-11-10T13:24:26.984" v="34" actId="478"/>
          <ac:spMkLst>
            <pc:docMk/>
            <pc:sldMk cId="1232216852" sldId="258"/>
            <ac:spMk id="20" creationId="{1FFD1483-3870-0FB9-6614-489F0646558D}"/>
          </ac:spMkLst>
        </pc:spChg>
        <pc:spChg chg="add del mod">
          <ac:chgData name="Paul Reinold" userId="e72071c9-d455-418d-9dfb-ed59bf2722a4" providerId="ADAL" clId="{4452BFF2-56DB-401C-A5DC-C7BF13F0C8C8}" dt="2023-11-10T14:25:27.943" v="106" actId="478"/>
          <ac:spMkLst>
            <pc:docMk/>
            <pc:sldMk cId="1232216852" sldId="258"/>
            <ac:spMk id="23" creationId="{EFB0562C-8C6B-D80E-B14A-7769747AB392}"/>
          </ac:spMkLst>
        </pc:spChg>
        <pc:spChg chg="add del mod">
          <ac:chgData name="Paul Reinold" userId="e72071c9-d455-418d-9dfb-ed59bf2722a4" providerId="ADAL" clId="{4452BFF2-56DB-401C-A5DC-C7BF13F0C8C8}" dt="2023-11-10T14:25:27.943" v="106" actId="478"/>
          <ac:spMkLst>
            <pc:docMk/>
            <pc:sldMk cId="1232216852" sldId="258"/>
            <ac:spMk id="24" creationId="{AAF268ED-4C38-3A90-D283-65FEB4F61FDF}"/>
          </ac:spMkLst>
        </pc:spChg>
        <pc:spChg chg="add del mod">
          <ac:chgData name="Paul Reinold" userId="e72071c9-d455-418d-9dfb-ed59bf2722a4" providerId="ADAL" clId="{4452BFF2-56DB-401C-A5DC-C7BF13F0C8C8}" dt="2023-11-10T14:25:30.574" v="107" actId="478"/>
          <ac:spMkLst>
            <pc:docMk/>
            <pc:sldMk cId="1232216852" sldId="258"/>
            <ac:spMk id="25" creationId="{9F603DDF-A57E-B946-3289-A619DAB68E0F}"/>
          </ac:spMkLst>
        </pc:spChg>
        <pc:spChg chg="add del mod">
          <ac:chgData name="Paul Reinold" userId="e72071c9-d455-418d-9dfb-ed59bf2722a4" providerId="ADAL" clId="{4452BFF2-56DB-401C-A5DC-C7BF13F0C8C8}" dt="2023-11-10T14:25:27.943" v="106" actId="478"/>
          <ac:spMkLst>
            <pc:docMk/>
            <pc:sldMk cId="1232216852" sldId="258"/>
            <ac:spMk id="27" creationId="{83A0FE09-49D7-2E53-D31F-81CFA4724AE8}"/>
          </ac:spMkLst>
        </pc:spChg>
        <pc:spChg chg="add del mod">
          <ac:chgData name="Paul Reinold" userId="e72071c9-d455-418d-9dfb-ed59bf2722a4" providerId="ADAL" clId="{4452BFF2-56DB-401C-A5DC-C7BF13F0C8C8}" dt="2023-11-10T14:25:27.943" v="106" actId="478"/>
          <ac:spMkLst>
            <pc:docMk/>
            <pc:sldMk cId="1232216852" sldId="258"/>
            <ac:spMk id="28" creationId="{D8C8DE0E-F771-DD70-558D-55C3B28CD843}"/>
          </ac:spMkLst>
        </pc:spChg>
        <pc:spChg chg="add del mod">
          <ac:chgData name="Paul Reinold" userId="e72071c9-d455-418d-9dfb-ed59bf2722a4" providerId="ADAL" clId="{4452BFF2-56DB-401C-A5DC-C7BF13F0C8C8}" dt="2023-11-10T14:25:30.574" v="107" actId="478"/>
          <ac:spMkLst>
            <pc:docMk/>
            <pc:sldMk cId="1232216852" sldId="258"/>
            <ac:spMk id="29" creationId="{7E252AB5-A2B5-F0DF-9655-C2D0A27F6DC5}"/>
          </ac:spMkLst>
        </pc:spChg>
        <pc:spChg chg="add mod">
          <ac:chgData name="Paul Reinold" userId="e72071c9-d455-418d-9dfb-ed59bf2722a4" providerId="ADAL" clId="{4452BFF2-56DB-401C-A5DC-C7BF13F0C8C8}" dt="2023-11-10T15:47:45.803" v="161" actId="6549"/>
          <ac:spMkLst>
            <pc:docMk/>
            <pc:sldMk cId="1232216852" sldId="258"/>
            <ac:spMk id="30" creationId="{949A88F8-BB3D-4F0F-9BE3-2377EAA12DEF}"/>
          </ac:spMkLst>
        </pc:spChg>
        <pc:spChg chg="add mod">
          <ac:chgData name="Paul Reinold" userId="e72071c9-d455-418d-9dfb-ed59bf2722a4" providerId="ADAL" clId="{4452BFF2-56DB-401C-A5DC-C7BF13F0C8C8}" dt="2023-11-10T14:25:40.022" v="109" actId="14100"/>
          <ac:spMkLst>
            <pc:docMk/>
            <pc:sldMk cId="1232216852" sldId="258"/>
            <ac:spMk id="31" creationId="{3BE7510D-E87C-5FC2-63B9-B538DB75064A}"/>
          </ac:spMkLst>
        </pc:spChg>
        <pc:spChg chg="add mod">
          <ac:chgData name="Paul Reinold" userId="e72071c9-d455-418d-9dfb-ed59bf2722a4" providerId="ADAL" clId="{4452BFF2-56DB-401C-A5DC-C7BF13F0C8C8}" dt="2023-11-10T15:49:38.933" v="163" actId="20577"/>
          <ac:spMkLst>
            <pc:docMk/>
            <pc:sldMk cId="1232216852" sldId="258"/>
            <ac:spMk id="32" creationId="{8BC7DE2C-F2C1-445F-8703-8A0F9344AD3D}"/>
          </ac:spMkLst>
        </pc:spChg>
        <pc:spChg chg="add mod">
          <ac:chgData name="Paul Reinold" userId="e72071c9-d455-418d-9dfb-ed59bf2722a4" providerId="ADAL" clId="{4452BFF2-56DB-401C-A5DC-C7BF13F0C8C8}" dt="2023-11-10T14:25:31.770" v="108"/>
          <ac:spMkLst>
            <pc:docMk/>
            <pc:sldMk cId="1232216852" sldId="258"/>
            <ac:spMk id="34" creationId="{E384EC32-5B30-7E77-1ABF-92824EF1B626}"/>
          </ac:spMkLst>
        </pc:spChg>
        <pc:spChg chg="add del mod">
          <ac:chgData name="Paul Reinold" userId="e72071c9-d455-418d-9dfb-ed59bf2722a4" providerId="ADAL" clId="{4452BFF2-56DB-401C-A5DC-C7BF13F0C8C8}" dt="2023-11-10T14:26:29.918" v="136" actId="478"/>
          <ac:spMkLst>
            <pc:docMk/>
            <pc:sldMk cId="1232216852" sldId="258"/>
            <ac:spMk id="35" creationId="{F7693F4F-B929-E8AF-1032-39602779E063}"/>
          </ac:spMkLst>
        </pc:spChg>
        <pc:spChg chg="add del mod">
          <ac:chgData name="Paul Reinold" userId="e72071c9-d455-418d-9dfb-ed59bf2722a4" providerId="ADAL" clId="{4452BFF2-56DB-401C-A5DC-C7BF13F0C8C8}" dt="2023-11-10T14:26:17.871" v="134" actId="478"/>
          <ac:spMkLst>
            <pc:docMk/>
            <pc:sldMk cId="1232216852" sldId="258"/>
            <ac:spMk id="36" creationId="{E50AAA9C-3510-FB95-A6A8-33DA0B4698AE}"/>
          </ac:spMkLst>
        </pc:spChg>
        <pc:spChg chg="add mod">
          <ac:chgData name="Paul Reinold" userId="e72071c9-d455-418d-9dfb-ed59bf2722a4" providerId="ADAL" clId="{4452BFF2-56DB-401C-A5DC-C7BF13F0C8C8}" dt="2023-11-10T14:25:44.082" v="110" actId="1076"/>
          <ac:spMkLst>
            <pc:docMk/>
            <pc:sldMk cId="1232216852" sldId="258"/>
            <ac:spMk id="37" creationId="{A81EF8F4-565F-CBED-1DA2-3C5A6B70E6B0}"/>
          </ac:spMkLst>
        </pc:spChg>
        <pc:spChg chg="add mod">
          <ac:chgData name="Paul Reinold" userId="e72071c9-d455-418d-9dfb-ed59bf2722a4" providerId="ADAL" clId="{4452BFF2-56DB-401C-A5DC-C7BF13F0C8C8}" dt="2023-11-10T15:50:16.353" v="173" actId="1076"/>
          <ac:spMkLst>
            <pc:docMk/>
            <pc:sldMk cId="1232216852" sldId="258"/>
            <ac:spMk id="39" creationId="{9DA78744-4D8B-2B0B-BD4E-276684349D8C}"/>
          </ac:spMkLst>
        </pc:spChg>
        <pc:spChg chg="add mod">
          <ac:chgData name="Paul Reinold" userId="e72071c9-d455-418d-9dfb-ed59bf2722a4" providerId="ADAL" clId="{4452BFF2-56DB-401C-A5DC-C7BF13F0C8C8}" dt="2023-11-10T15:50:00.986" v="172" actId="20577"/>
          <ac:spMkLst>
            <pc:docMk/>
            <pc:sldMk cId="1232216852" sldId="258"/>
            <ac:spMk id="41" creationId="{349DD283-B50E-54C9-B868-6E5CA6B28ABF}"/>
          </ac:spMkLst>
        </pc:spChg>
        <pc:cxnChg chg="del">
          <ac:chgData name="Paul Reinold" userId="e72071c9-d455-418d-9dfb-ed59bf2722a4" providerId="ADAL" clId="{4452BFF2-56DB-401C-A5DC-C7BF13F0C8C8}" dt="2023-11-10T13:24:26.984" v="34" actId="478"/>
          <ac:cxnSpMkLst>
            <pc:docMk/>
            <pc:sldMk cId="1232216852" sldId="258"/>
            <ac:cxnSpMk id="11" creationId="{0223B378-F583-4BEC-47F4-5DD4D2552D54}"/>
          </ac:cxnSpMkLst>
        </pc:cxnChg>
        <pc:cxnChg chg="add del mod">
          <ac:chgData name="Paul Reinold" userId="e72071c9-d455-418d-9dfb-ed59bf2722a4" providerId="ADAL" clId="{4452BFF2-56DB-401C-A5DC-C7BF13F0C8C8}" dt="2023-11-10T14:25:27.943" v="106" actId="478"/>
          <ac:cxnSpMkLst>
            <pc:docMk/>
            <pc:sldMk cId="1232216852" sldId="258"/>
            <ac:cxnSpMk id="26" creationId="{2C3CF7AC-B3E6-8A64-4086-0CA4FCBE862E}"/>
          </ac:cxnSpMkLst>
        </pc:cxnChg>
        <pc:cxnChg chg="add mod">
          <ac:chgData name="Paul Reinold" userId="e72071c9-d455-418d-9dfb-ed59bf2722a4" providerId="ADAL" clId="{4452BFF2-56DB-401C-A5DC-C7BF13F0C8C8}" dt="2023-11-10T14:25:31.770" v="108"/>
          <ac:cxnSpMkLst>
            <pc:docMk/>
            <pc:sldMk cId="1232216852" sldId="258"/>
            <ac:cxnSpMk id="33" creationId="{5C65F971-5498-7B70-784F-1A5FD02A7C5A}"/>
          </ac:cxnSpMkLst>
        </pc:cxnChg>
        <pc:cxnChg chg="add mod">
          <ac:chgData name="Paul Reinold" userId="e72071c9-d455-418d-9dfb-ed59bf2722a4" providerId="ADAL" clId="{4452BFF2-56DB-401C-A5DC-C7BF13F0C8C8}" dt="2023-11-10T14:25:44.082" v="110" actId="1076"/>
          <ac:cxnSpMkLst>
            <pc:docMk/>
            <pc:sldMk cId="1232216852" sldId="258"/>
            <ac:cxnSpMk id="38" creationId="{CDE9AF8F-ED38-8934-47B3-3B4DBE84D705}"/>
          </ac:cxnSpMkLst>
        </pc:cxnChg>
      </pc:sldChg>
    </pc:docChg>
  </pc:docChgLst>
  <pc:docChgLst>
    <pc:chgData name="Paul Reinold" userId="e72071c9-d455-418d-9dfb-ed59bf2722a4" providerId="ADAL" clId="{D0DF399E-6AC4-44D4-99EE-C4604DD25A95}"/>
    <pc:docChg chg="custSel modSld">
      <pc:chgData name="Paul Reinold" userId="e72071c9-d455-418d-9dfb-ed59bf2722a4" providerId="ADAL" clId="{D0DF399E-6AC4-44D4-99EE-C4604DD25A95}" dt="2023-11-03T16:10:54.901" v="70" actId="1076"/>
      <pc:docMkLst>
        <pc:docMk/>
      </pc:docMkLst>
      <pc:sldChg chg="addSp modSp mod">
        <pc:chgData name="Paul Reinold" userId="e72071c9-d455-418d-9dfb-ed59bf2722a4" providerId="ADAL" clId="{D0DF399E-6AC4-44D4-99EE-C4604DD25A95}" dt="2023-11-03T16:10:54.901" v="70" actId="1076"/>
        <pc:sldMkLst>
          <pc:docMk/>
          <pc:sldMk cId="989618087" sldId="257"/>
        </pc:sldMkLst>
        <pc:spChg chg="add mod">
          <ac:chgData name="Paul Reinold" userId="e72071c9-d455-418d-9dfb-ed59bf2722a4" providerId="ADAL" clId="{D0DF399E-6AC4-44D4-99EE-C4604DD25A95}" dt="2023-11-03T16:09:18.673" v="15" actId="6549"/>
          <ac:spMkLst>
            <pc:docMk/>
            <pc:sldMk cId="989618087" sldId="257"/>
            <ac:spMk id="10" creationId="{BAA3FC37-EEE4-F707-8EF1-59FCF34BC0D0}"/>
          </ac:spMkLst>
        </pc:spChg>
        <pc:spChg chg="add mod">
          <ac:chgData name="Paul Reinold" userId="e72071c9-d455-418d-9dfb-ed59bf2722a4" providerId="ADAL" clId="{D0DF399E-6AC4-44D4-99EE-C4604DD25A95}" dt="2023-11-03T16:09:45.914" v="31" actId="20577"/>
          <ac:spMkLst>
            <pc:docMk/>
            <pc:sldMk cId="989618087" sldId="257"/>
            <ac:spMk id="13" creationId="{B2A316F5-0E93-DD94-C05E-E5E291A9E7CB}"/>
          </ac:spMkLst>
        </pc:spChg>
        <pc:spChg chg="add mod">
          <ac:chgData name="Paul Reinold" userId="e72071c9-d455-418d-9dfb-ed59bf2722a4" providerId="ADAL" clId="{D0DF399E-6AC4-44D4-99EE-C4604DD25A95}" dt="2023-11-03T16:10:04.912" v="41" actId="20577"/>
          <ac:spMkLst>
            <pc:docMk/>
            <pc:sldMk cId="989618087" sldId="257"/>
            <ac:spMk id="16" creationId="{5137DD64-009D-E3FB-3162-1D842300E181}"/>
          </ac:spMkLst>
        </pc:spChg>
        <pc:spChg chg="add mod">
          <ac:chgData name="Paul Reinold" userId="e72071c9-d455-418d-9dfb-ed59bf2722a4" providerId="ADAL" clId="{D0DF399E-6AC4-44D4-99EE-C4604DD25A95}" dt="2023-11-03T16:10:26.967" v="55" actId="20577"/>
          <ac:spMkLst>
            <pc:docMk/>
            <pc:sldMk cId="989618087" sldId="257"/>
            <ac:spMk id="19" creationId="{6DD861E2-47B0-8C3E-8465-65E6106DAF95}"/>
          </ac:spMkLst>
        </pc:spChg>
        <pc:spChg chg="add mod">
          <ac:chgData name="Paul Reinold" userId="e72071c9-d455-418d-9dfb-ed59bf2722a4" providerId="ADAL" clId="{D0DF399E-6AC4-44D4-99EE-C4604DD25A95}" dt="2023-11-03T16:10:54.901" v="70" actId="1076"/>
          <ac:spMkLst>
            <pc:docMk/>
            <pc:sldMk cId="989618087" sldId="257"/>
            <ac:spMk id="22" creationId="{D7D85166-9293-FF21-590E-F49D3E6E5821}"/>
          </ac:spMkLst>
        </pc:spChg>
        <pc:cxnChg chg="add">
          <ac:chgData name="Paul Reinold" userId="e72071c9-d455-418d-9dfb-ed59bf2722a4" providerId="ADAL" clId="{D0DF399E-6AC4-44D4-99EE-C4604DD25A95}" dt="2023-11-03T16:09:00.548" v="0" actId="11529"/>
          <ac:cxnSpMkLst>
            <pc:docMk/>
            <pc:sldMk cId="989618087" sldId="257"/>
            <ac:cxnSpMk id="7" creationId="{C499C477-391C-D708-8D2A-DBB4642406B1}"/>
          </ac:cxnSpMkLst>
        </pc:cxnChg>
        <pc:cxnChg chg="add">
          <ac:chgData name="Paul Reinold" userId="e72071c9-d455-418d-9dfb-ed59bf2722a4" providerId="ADAL" clId="{D0DF399E-6AC4-44D4-99EE-C4604DD25A95}" dt="2023-11-03T16:09:06.967" v="1" actId="11529"/>
          <ac:cxnSpMkLst>
            <pc:docMk/>
            <pc:sldMk cId="989618087" sldId="257"/>
            <ac:cxnSpMk id="9" creationId="{4A9FCA2D-BCFB-C3A0-B334-C97725CB35EC}"/>
          </ac:cxnSpMkLst>
        </pc:cxnChg>
        <pc:cxnChg chg="add">
          <ac:chgData name="Paul Reinold" userId="e72071c9-d455-418d-9dfb-ed59bf2722a4" providerId="ADAL" clId="{D0DF399E-6AC4-44D4-99EE-C4604DD25A95}" dt="2023-11-03T16:09:25.818" v="16" actId="11529"/>
          <ac:cxnSpMkLst>
            <pc:docMk/>
            <pc:sldMk cId="989618087" sldId="257"/>
            <ac:cxnSpMk id="12" creationId="{0F84ED8F-C6A0-4112-F354-549B3B6ACCF0}"/>
          </ac:cxnSpMkLst>
        </pc:cxnChg>
        <pc:cxnChg chg="add">
          <ac:chgData name="Paul Reinold" userId="e72071c9-d455-418d-9dfb-ed59bf2722a4" providerId="ADAL" clId="{D0DF399E-6AC4-44D4-99EE-C4604DD25A95}" dt="2023-11-03T16:09:53.001" v="32" actId="11529"/>
          <ac:cxnSpMkLst>
            <pc:docMk/>
            <pc:sldMk cId="989618087" sldId="257"/>
            <ac:cxnSpMk id="15" creationId="{2B62E164-42D9-090E-FBBD-D0CDB692EC16}"/>
          </ac:cxnSpMkLst>
        </pc:cxnChg>
        <pc:cxnChg chg="add">
          <ac:chgData name="Paul Reinold" userId="e72071c9-d455-418d-9dfb-ed59bf2722a4" providerId="ADAL" clId="{D0DF399E-6AC4-44D4-99EE-C4604DD25A95}" dt="2023-11-03T16:10:12.391" v="42" actId="11529"/>
          <ac:cxnSpMkLst>
            <pc:docMk/>
            <pc:sldMk cId="989618087" sldId="257"/>
            <ac:cxnSpMk id="18" creationId="{9E603CED-5D86-9289-2090-DE233EE2A37D}"/>
          </ac:cxnSpMkLst>
        </pc:cxnChg>
        <pc:cxnChg chg="add">
          <ac:chgData name="Paul Reinold" userId="e72071c9-d455-418d-9dfb-ed59bf2722a4" providerId="ADAL" clId="{D0DF399E-6AC4-44D4-99EE-C4604DD25A95}" dt="2023-11-03T16:10:34.449" v="56" actId="11529"/>
          <ac:cxnSpMkLst>
            <pc:docMk/>
            <pc:sldMk cId="989618087" sldId="257"/>
            <ac:cxnSpMk id="21" creationId="{980D6E11-E593-BFBA-3DB6-66A31E028967}"/>
          </ac:cxnSpMkLst>
        </pc:cxnChg>
      </pc:sldChg>
    </pc:docChg>
  </pc:docChgLst>
  <pc:docChgLst>
    <pc:chgData name="Paul Reinold" userId="e72071c9-d455-418d-9dfb-ed59bf2722a4" providerId="ADAL" clId="{CD1667F7-0184-4329-8808-D625ACF198A6}"/>
    <pc:docChg chg="addSld modSld">
      <pc:chgData name="Paul Reinold" userId="e72071c9-d455-418d-9dfb-ed59bf2722a4" providerId="ADAL" clId="{CD1667F7-0184-4329-8808-D625ACF198A6}" dt="2023-11-10T08:40:33.818" v="60" actId="20577"/>
      <pc:docMkLst>
        <pc:docMk/>
      </pc:docMkLst>
      <pc:sldChg chg="addSp modSp mod">
        <pc:chgData name="Paul Reinold" userId="e72071c9-d455-418d-9dfb-ed59bf2722a4" providerId="ADAL" clId="{CD1667F7-0184-4329-8808-D625ACF198A6}" dt="2023-11-10T08:36:15.236" v="44" actId="404"/>
        <pc:sldMkLst>
          <pc:docMk/>
          <pc:sldMk cId="989618087" sldId="257"/>
        </pc:sldMkLst>
        <pc:spChg chg="mod">
          <ac:chgData name="Paul Reinold" userId="e72071c9-d455-418d-9dfb-ed59bf2722a4" providerId="ADAL" clId="{CD1667F7-0184-4329-8808-D625ACF198A6}" dt="2023-11-10T08:36:15.236" v="44" actId="404"/>
          <ac:spMkLst>
            <pc:docMk/>
            <pc:sldMk cId="989618087" sldId="257"/>
            <ac:spMk id="4" creationId="{5C59F1A5-3B52-B8B5-8D14-80B1306BB007}"/>
          </ac:spMkLst>
        </pc:spChg>
        <pc:spChg chg="add mod">
          <ac:chgData name="Paul Reinold" userId="e72071c9-d455-418d-9dfb-ed59bf2722a4" providerId="ADAL" clId="{CD1667F7-0184-4329-8808-D625ACF198A6}" dt="2023-11-10T08:35:13.887" v="4" actId="20577"/>
          <ac:spMkLst>
            <pc:docMk/>
            <pc:sldMk cId="989618087" sldId="257"/>
            <ac:spMk id="8" creationId="{892F18B8-FCE1-3555-A651-095913A2797F}"/>
          </ac:spMkLst>
        </pc:spChg>
      </pc:sldChg>
      <pc:sldChg chg="addSp modSp add mod">
        <pc:chgData name="Paul Reinold" userId="e72071c9-d455-418d-9dfb-ed59bf2722a4" providerId="ADAL" clId="{CD1667F7-0184-4329-8808-D625ACF198A6}" dt="2023-11-10T08:40:33.818" v="60" actId="20577"/>
        <pc:sldMkLst>
          <pc:docMk/>
          <pc:sldMk cId="1232216852" sldId="258"/>
        </pc:sldMkLst>
        <pc:spChg chg="mod">
          <ac:chgData name="Paul Reinold" userId="e72071c9-d455-418d-9dfb-ed59bf2722a4" providerId="ADAL" clId="{CD1667F7-0184-4329-8808-D625ACF198A6}" dt="2023-11-10T08:40:33.818" v="60" actId="20577"/>
          <ac:spMkLst>
            <pc:docMk/>
            <pc:sldMk cId="1232216852" sldId="258"/>
            <ac:spMk id="3" creationId="{C686CD06-2688-3D16-FC63-3A01DF9F2B62}"/>
          </ac:spMkLst>
        </pc:spChg>
        <pc:spChg chg="mod">
          <ac:chgData name="Paul Reinold" userId="e72071c9-d455-418d-9dfb-ed59bf2722a4" providerId="ADAL" clId="{CD1667F7-0184-4329-8808-D625ACF198A6}" dt="2023-11-10T08:35:46.445" v="30" actId="6549"/>
          <ac:spMkLst>
            <pc:docMk/>
            <pc:sldMk cId="1232216852" sldId="258"/>
            <ac:spMk id="4" creationId="{5C59F1A5-3B52-B8B5-8D14-80B1306BB007}"/>
          </ac:spMkLst>
        </pc:spChg>
        <pc:spChg chg="add mod">
          <ac:chgData name="Paul Reinold" userId="e72071c9-d455-418d-9dfb-ed59bf2722a4" providerId="ADAL" clId="{CD1667F7-0184-4329-8808-D625ACF198A6}" dt="2023-11-10T08:35:22.336" v="9" actId="20577"/>
          <ac:spMkLst>
            <pc:docMk/>
            <pc:sldMk cId="1232216852" sldId="258"/>
            <ac:spMk id="8" creationId="{1A8A6345-108A-94F5-6A3C-B82A77FF5673}"/>
          </ac:spMkLst>
        </pc:spChg>
        <pc:spChg chg="mod">
          <ac:chgData name="Paul Reinold" userId="e72071c9-d455-418d-9dfb-ed59bf2722a4" providerId="ADAL" clId="{CD1667F7-0184-4329-8808-D625ACF198A6}" dt="2023-11-10T08:35:34.533" v="11" actId="20577"/>
          <ac:spMkLst>
            <pc:docMk/>
            <pc:sldMk cId="1232216852" sldId="258"/>
            <ac:spMk id="17" creationId="{4252C413-189E-CBDE-9CD5-8AA1C02D4319}"/>
          </ac:spMkLst>
        </pc:spChg>
        <pc:spChg chg="mod">
          <ac:chgData name="Paul Reinold" userId="e72071c9-d455-418d-9dfb-ed59bf2722a4" providerId="ADAL" clId="{CD1667F7-0184-4329-8808-D625ACF198A6}" dt="2023-11-10T08:40:18.720" v="45" actId="20577"/>
          <ac:spMkLst>
            <pc:docMk/>
            <pc:sldMk cId="1232216852" sldId="258"/>
            <ac:spMk id="20" creationId="{1FFD1483-3870-0FB9-6614-489F0646558D}"/>
          </ac:spMkLst>
        </pc:spChg>
        <pc:spChg chg="mod">
          <ac:chgData name="Paul Reinold" userId="e72071c9-d455-418d-9dfb-ed59bf2722a4" providerId="ADAL" clId="{CD1667F7-0184-4329-8808-D625ACF198A6}" dt="2023-11-10T08:35:28.594" v="10" actId="20577"/>
          <ac:spMkLst>
            <pc:docMk/>
            <pc:sldMk cId="1232216852" sldId="258"/>
            <ac:spMk id="22" creationId="{D7D85166-9293-FF21-590E-F49D3E6E5821}"/>
          </ac:spMkLst>
        </pc:spChg>
      </pc:sldChg>
    </pc:docChg>
  </pc:docChgLst>
  <pc:docChgLst>
    <pc:chgData name="Paul Reinold" userId="e72071c9-d455-418d-9dfb-ed59bf2722a4" providerId="ADAL" clId="{FDBC4CCF-32F7-4E88-8A24-C139C81EF3EF}"/>
    <pc:docChg chg="custSel modSld">
      <pc:chgData name="Paul Reinold" userId="e72071c9-d455-418d-9dfb-ed59bf2722a4" providerId="ADAL" clId="{FDBC4CCF-32F7-4E88-8A24-C139C81EF3EF}" dt="2023-11-14T10:38:44.904" v="144"/>
      <pc:docMkLst>
        <pc:docMk/>
      </pc:docMkLst>
      <pc:sldChg chg="addSp modSp mod">
        <pc:chgData name="Paul Reinold" userId="e72071c9-d455-418d-9dfb-ed59bf2722a4" providerId="ADAL" clId="{FDBC4CCF-32F7-4E88-8A24-C139C81EF3EF}" dt="2023-11-14T10:37:52.957" v="140" actId="20577"/>
        <pc:sldMkLst>
          <pc:docMk/>
          <pc:sldMk cId="989618087" sldId="257"/>
        </pc:sldMkLst>
        <pc:spChg chg="add mod">
          <ac:chgData name="Paul Reinold" userId="e72071c9-d455-418d-9dfb-ed59bf2722a4" providerId="ADAL" clId="{FDBC4CCF-32F7-4E88-8A24-C139C81EF3EF}" dt="2023-11-08T09:34:43.258" v="40" actId="1076"/>
          <ac:spMkLst>
            <pc:docMk/>
            <pc:sldMk cId="989618087" sldId="257"/>
            <ac:spMk id="2" creationId="{A895A1CF-5F04-87CE-2A1F-4E61ACD19326}"/>
          </ac:spMkLst>
        </pc:spChg>
        <pc:spChg chg="add mod">
          <ac:chgData name="Paul Reinold" userId="e72071c9-d455-418d-9dfb-ed59bf2722a4" providerId="ADAL" clId="{FDBC4CCF-32F7-4E88-8A24-C139C81EF3EF}" dt="2023-11-08T09:36:30.323" v="58" actId="14100"/>
          <ac:spMkLst>
            <pc:docMk/>
            <pc:sldMk cId="989618087" sldId="257"/>
            <ac:spMk id="3" creationId="{C686CD06-2688-3D16-FC63-3A01DF9F2B62}"/>
          </ac:spMkLst>
        </pc:spChg>
        <pc:spChg chg="add mod">
          <ac:chgData name="Paul Reinold" userId="e72071c9-d455-418d-9dfb-ed59bf2722a4" providerId="ADAL" clId="{FDBC4CCF-32F7-4E88-8A24-C139C81EF3EF}" dt="2023-11-08T09:35:04.643" v="41" actId="1076"/>
          <ac:spMkLst>
            <pc:docMk/>
            <pc:sldMk cId="989618087" sldId="257"/>
            <ac:spMk id="6" creationId="{56FACA54-EA59-D18D-E744-B032DE5DA586}"/>
          </ac:spMkLst>
        </pc:spChg>
        <pc:spChg chg="add mod">
          <ac:chgData name="Paul Reinold" userId="e72071c9-d455-418d-9dfb-ed59bf2722a4" providerId="ADAL" clId="{FDBC4CCF-32F7-4E88-8A24-C139C81EF3EF}" dt="2023-11-14T10:37:52.957" v="140" actId="20577"/>
          <ac:spMkLst>
            <pc:docMk/>
            <pc:sldMk cId="989618087" sldId="257"/>
            <ac:spMk id="14" creationId="{F3921031-98FC-CAFE-64BC-68754A995D4E}"/>
          </ac:spMkLst>
        </pc:spChg>
        <pc:spChg chg="add mod">
          <ac:chgData name="Paul Reinold" userId="e72071c9-d455-418d-9dfb-ed59bf2722a4" providerId="ADAL" clId="{FDBC4CCF-32F7-4E88-8A24-C139C81EF3EF}" dt="2023-11-14T10:37:14.227" v="107" actId="6549"/>
          <ac:spMkLst>
            <pc:docMk/>
            <pc:sldMk cId="989618087" sldId="257"/>
            <ac:spMk id="17" creationId="{4252C413-189E-CBDE-9CD5-8AA1C02D4319}"/>
          </ac:spMkLst>
        </pc:spChg>
        <pc:spChg chg="add mod">
          <ac:chgData name="Paul Reinold" userId="e72071c9-d455-418d-9dfb-ed59bf2722a4" providerId="ADAL" clId="{FDBC4CCF-32F7-4E88-8A24-C139C81EF3EF}" dt="2023-11-14T10:37:26" v="132" actId="20577"/>
          <ac:spMkLst>
            <pc:docMk/>
            <pc:sldMk cId="989618087" sldId="257"/>
            <ac:spMk id="20" creationId="{1FFD1483-3870-0FB9-6614-489F0646558D}"/>
          </ac:spMkLst>
        </pc:spChg>
        <pc:cxnChg chg="add">
          <ac:chgData name="Paul Reinold" userId="e72071c9-d455-418d-9dfb-ed59bf2722a4" providerId="ADAL" clId="{FDBC4CCF-32F7-4E88-8A24-C139C81EF3EF}" dt="2023-11-08T09:36:42.566" v="59" actId="11529"/>
          <ac:cxnSpMkLst>
            <pc:docMk/>
            <pc:sldMk cId="989618087" sldId="257"/>
            <ac:cxnSpMk id="11" creationId="{0223B378-F583-4BEC-47F4-5DD4D2552D54}"/>
          </ac:cxnSpMkLst>
        </pc:cxnChg>
      </pc:sldChg>
      <pc:sldChg chg="addSp delSp modSp mod">
        <pc:chgData name="Paul Reinold" userId="e72071c9-d455-418d-9dfb-ed59bf2722a4" providerId="ADAL" clId="{FDBC4CCF-32F7-4E88-8A24-C139C81EF3EF}" dt="2023-11-14T10:38:44.904" v="144"/>
        <pc:sldMkLst>
          <pc:docMk/>
          <pc:sldMk cId="1232216852" sldId="258"/>
        </pc:sldMkLst>
        <pc:spChg chg="add mod">
          <ac:chgData name="Paul Reinold" userId="e72071c9-d455-418d-9dfb-ed59bf2722a4" providerId="ADAL" clId="{FDBC4CCF-32F7-4E88-8A24-C139C81EF3EF}" dt="2023-11-14T10:38:34.225" v="142"/>
          <ac:spMkLst>
            <pc:docMk/>
            <pc:sldMk cId="1232216852" sldId="258"/>
            <ac:spMk id="2" creationId="{70090F47-6F18-5B22-04E9-41411F25A74A}"/>
          </ac:spMkLst>
        </pc:spChg>
        <pc:spChg chg="add mod">
          <ac:chgData name="Paul Reinold" userId="e72071c9-d455-418d-9dfb-ed59bf2722a4" providerId="ADAL" clId="{FDBC4CCF-32F7-4E88-8A24-C139C81EF3EF}" dt="2023-11-14T10:38:44.904" v="144"/>
          <ac:spMkLst>
            <pc:docMk/>
            <pc:sldMk cId="1232216852" sldId="258"/>
            <ac:spMk id="3" creationId="{98A14C58-E36D-B9C9-21C4-40EE26574B12}"/>
          </ac:spMkLst>
        </pc:spChg>
        <pc:spChg chg="del mod">
          <ac:chgData name="Paul Reinold" userId="e72071c9-d455-418d-9dfb-ed59bf2722a4" providerId="ADAL" clId="{FDBC4CCF-32F7-4E88-8A24-C139C81EF3EF}" dt="2023-11-14T10:38:38.562" v="143" actId="478"/>
          <ac:spMkLst>
            <pc:docMk/>
            <pc:sldMk cId="1232216852" sldId="258"/>
            <ac:spMk id="34" creationId="{E384EC32-5B30-7E77-1ABF-92824EF1B62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218343-FAA9-F98A-48B5-3BEC3484E7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E1F9AD9-65F2-F6A9-E2C4-661579CAD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79FA4B1-D97A-3244-A051-E1B51EB9A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CD73D1-27F5-1F34-02F5-B40338B46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B26EAD-0CF4-ADFD-9C98-E07753E6A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7631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E4A108-146B-6CFC-C6A6-567C53D18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B354E9C-DBC6-217A-8051-BBC71A75F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B8A445C-62E3-DD24-A38B-C42216EBD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F2B6984-7A50-2B3C-8761-BFADB710C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3BDAF3-07F7-64D9-8289-3FAB08EF7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63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1F0FC5F-63EE-658A-5326-2EE5D40DE2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3C08BC2-9458-2348-643F-6D8A21E897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F6B7CE8-D80F-C838-77DF-8AB5B5742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78F1C9-4210-3D5E-BB52-ACF4C7848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BC6986-D342-BC00-9012-B58B990BA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62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C55614-0F17-D214-1040-9512428D4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87D7F7-96F4-C2E8-D9FF-5A18110BE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0FEAF9-3061-BA5C-076A-FE76EF06D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2BF85B-0E68-3F97-2967-48A1BF1CA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4A51A43-F95E-349B-CD81-5410288F6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218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AE9833-5388-4F08-04FE-3761DC82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158384-3E00-3AE5-E01E-9A41F0A3D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3C62774-6EC4-445D-83D0-03969C50B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38DEF0-BA70-DC64-1536-7C373EACF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C6D4A33-8E00-4BB9-A4CE-F29FD7BBE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8151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4406B-541C-DCCF-BDC8-A93E775BD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EFCB716-E179-518A-B39C-A4816A5AF2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FFCB07E-E254-EC7F-BA6F-9ACE44A134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DC4469-6600-4E52-BA69-5B9E7049A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8CAD4DE-6554-CF9E-7822-9844DF19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2278973-73D6-30EC-C6FB-90E4D2AE8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1062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C2A114-131C-B6CD-1620-028D83961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EC06397-8843-3639-41EA-4CECAD7B1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32242E3-D8E3-0EC5-F7AA-8501FB141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A82EB30-1F93-4E87-7A64-B48F3DD1C4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3018F82-945D-45E0-8E9C-451BCE6E54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37B5106-199B-1505-1C6A-DB5444930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7CF489A-2B2B-1CE0-B1C1-7AC92DC03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DED38A1-EB2C-2092-A280-99BB9B411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0665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2C47F3-EF8F-795B-5258-402E67D38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E49241C-A503-436C-42D5-BF455F8C9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6085A05-9CD4-F3EE-D2BD-A1D42E0B6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F9AF1A9-A016-267B-B80C-47BF3E4F0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0995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8B9CC85-FC03-2F1A-728C-C7CF3DFBD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A0EA13C-F501-66A5-2E38-4C4BCDA0F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77F93A5-5DBB-3B5B-66E9-A68AEB7F4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8359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D66C0A-DBA9-28D5-F0C2-655E28F75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BF981C5-88D6-CE13-AFFD-9E332C0AA6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AD9343C-1CE3-4048-8AD0-55A8B52357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93F29C-B7D3-9883-34C3-87EBDE165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0F75485-82BC-B74E-EAC0-C160CD00D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5A74FE6-D3F8-53F9-BE42-FA67B313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2117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DE9E23-6983-FDDC-2588-8E7CFFB1A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7E9AB9A-0893-B533-64E9-33DA408161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4C15F53-CE0A-E684-D954-B54B1EF4A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DE573B8-CC9A-33AE-00E9-60E02EB63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AB14AF2-B3D4-B8EF-49F3-98C7FF348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060846B-71C4-F9BB-9038-BAB8C435A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4977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F548754-0158-1396-ACE3-D41C7C245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8E9DC4-6B54-DD08-2F54-CE14264FA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B5E29A8-FFB6-A822-4957-C89055E325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07BBE-3D52-4CDD-9FE1-AB458207ABB9}" type="datetimeFigureOut">
              <a:rPr lang="nl-NL" smtClean="0"/>
              <a:t>14-11-2023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8505F36-BDF9-E8CE-68A8-FB3CA1C04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04FE283-4E15-9E80-19DA-0045E1B8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C4CEE-4338-4C6C-824C-05C1A6E518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94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A0C3B2-0966-7540-D74A-65A36A3E95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SWTA infra op locatie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0AF18BF-1CBB-395B-5BA5-A87A09CC6D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1512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C59F1A5-3B52-B8B5-8D14-80B1306BB007}"/>
              </a:ext>
            </a:extLst>
          </p:cNvPr>
          <p:cNvSpPr/>
          <p:nvPr/>
        </p:nvSpPr>
        <p:spPr>
          <a:xfrm>
            <a:off x="2255519" y="2255518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err="1"/>
              <a:t>MicroVSP</a:t>
            </a:r>
            <a:endParaRPr lang="nl-NL"/>
          </a:p>
          <a:p>
            <a:pPr algn="ctr"/>
            <a:r>
              <a:rPr lang="nl-NL" sz="1400"/>
              <a:t>(consortia)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DA99397-60C2-F916-6C33-845B849263DE}"/>
              </a:ext>
            </a:extLst>
          </p:cNvPr>
          <p:cNvSpPr/>
          <p:nvPr/>
        </p:nvSpPr>
        <p:spPr>
          <a:xfrm>
            <a:off x="4550228" y="2255519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Netwerk switch</a:t>
            </a:r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C499C477-391C-D708-8D2A-DBB4642406B1}"/>
              </a:ext>
            </a:extLst>
          </p:cNvPr>
          <p:cNvCxnSpPr>
            <a:stCxn id="4" idx="1"/>
          </p:cNvCxnSpPr>
          <p:nvPr/>
        </p:nvCxnSpPr>
        <p:spPr>
          <a:xfrm flipH="1" flipV="1">
            <a:off x="1254034" y="2612569"/>
            <a:ext cx="1001485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4A9FCA2D-BCFB-C3A0-B334-C97725CB35EC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3701142" y="2612570"/>
            <a:ext cx="84908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hoek 9">
            <a:extLst>
              <a:ext uri="{FF2B5EF4-FFF2-40B4-BE49-F238E27FC236}">
                <a16:creationId xmlns:a16="http://schemas.microsoft.com/office/drawing/2014/main" id="{BAA3FC37-EEE4-F707-8EF1-59FCF34BC0D0}"/>
              </a:ext>
            </a:extLst>
          </p:cNvPr>
          <p:cNvSpPr/>
          <p:nvPr/>
        </p:nvSpPr>
        <p:spPr>
          <a:xfrm>
            <a:off x="6740434" y="2255518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Patch panel</a:t>
            </a:r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0F84ED8F-C6A0-4112-F354-549B3B6ACCF0}"/>
              </a:ext>
            </a:extLst>
          </p:cNvPr>
          <p:cNvCxnSpPr>
            <a:stCxn id="5" idx="3"/>
            <a:endCxn id="10" idx="1"/>
          </p:cNvCxnSpPr>
          <p:nvPr/>
        </p:nvCxnSpPr>
        <p:spPr>
          <a:xfrm flipV="1">
            <a:off x="5995851" y="2612570"/>
            <a:ext cx="7445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hoek 12">
            <a:extLst>
              <a:ext uri="{FF2B5EF4-FFF2-40B4-BE49-F238E27FC236}">
                <a16:creationId xmlns:a16="http://schemas.microsoft.com/office/drawing/2014/main" id="{B2A316F5-0E93-DD94-C05E-E5E291A9E7CB}"/>
              </a:ext>
            </a:extLst>
          </p:cNvPr>
          <p:cNvSpPr/>
          <p:nvPr/>
        </p:nvSpPr>
        <p:spPr>
          <a:xfrm>
            <a:off x="6740433" y="910043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Access Points</a:t>
            </a:r>
          </a:p>
        </p:txBody>
      </p:sp>
      <p:cxnSp>
        <p:nvCxnSpPr>
          <p:cNvPr id="15" name="Verbindingslijn: gebogen 14">
            <a:extLst>
              <a:ext uri="{FF2B5EF4-FFF2-40B4-BE49-F238E27FC236}">
                <a16:creationId xmlns:a16="http://schemas.microsoft.com/office/drawing/2014/main" id="{2B62E164-42D9-090E-FBBD-D0CDB692EC16}"/>
              </a:ext>
            </a:extLst>
          </p:cNvPr>
          <p:cNvCxnSpPr>
            <a:stCxn id="13" idx="1"/>
            <a:endCxn id="5" idx="0"/>
          </p:cNvCxnSpPr>
          <p:nvPr/>
        </p:nvCxnSpPr>
        <p:spPr>
          <a:xfrm rot="10800000" flipV="1">
            <a:off x="5273041" y="1267095"/>
            <a:ext cx="1467393" cy="98842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hoek 15">
            <a:extLst>
              <a:ext uri="{FF2B5EF4-FFF2-40B4-BE49-F238E27FC236}">
                <a16:creationId xmlns:a16="http://schemas.microsoft.com/office/drawing/2014/main" id="{5137DD64-009D-E3FB-3162-1D842300E181}"/>
              </a:ext>
            </a:extLst>
          </p:cNvPr>
          <p:cNvSpPr/>
          <p:nvPr/>
        </p:nvSpPr>
        <p:spPr>
          <a:xfrm>
            <a:off x="6740433" y="3600993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Printer</a:t>
            </a:r>
          </a:p>
        </p:txBody>
      </p:sp>
      <p:cxnSp>
        <p:nvCxnSpPr>
          <p:cNvPr id="18" name="Verbindingslijn: gebogen 17">
            <a:extLst>
              <a:ext uri="{FF2B5EF4-FFF2-40B4-BE49-F238E27FC236}">
                <a16:creationId xmlns:a16="http://schemas.microsoft.com/office/drawing/2014/main" id="{9E603CED-5D86-9289-2090-DE233EE2A37D}"/>
              </a:ext>
            </a:extLst>
          </p:cNvPr>
          <p:cNvCxnSpPr>
            <a:stCxn id="16" idx="1"/>
            <a:endCxn id="5" idx="2"/>
          </p:cNvCxnSpPr>
          <p:nvPr/>
        </p:nvCxnSpPr>
        <p:spPr>
          <a:xfrm rot="10800000">
            <a:off x="5273041" y="2969623"/>
            <a:ext cx="1467393" cy="98842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hoek 18">
            <a:extLst>
              <a:ext uri="{FF2B5EF4-FFF2-40B4-BE49-F238E27FC236}">
                <a16:creationId xmlns:a16="http://schemas.microsoft.com/office/drawing/2014/main" id="{6DD861E2-47B0-8C3E-8465-65E6106DAF95}"/>
              </a:ext>
            </a:extLst>
          </p:cNvPr>
          <p:cNvSpPr/>
          <p:nvPr/>
        </p:nvSpPr>
        <p:spPr>
          <a:xfrm>
            <a:off x="8930640" y="2255517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Werkplekken</a:t>
            </a:r>
          </a:p>
        </p:txBody>
      </p:sp>
      <p:cxnSp>
        <p:nvCxnSpPr>
          <p:cNvPr id="21" name="Rechte verbindingslijn 20">
            <a:extLst>
              <a:ext uri="{FF2B5EF4-FFF2-40B4-BE49-F238E27FC236}">
                <a16:creationId xmlns:a16="http://schemas.microsoft.com/office/drawing/2014/main" id="{980D6E11-E593-BFBA-3DB6-66A31E028967}"/>
              </a:ext>
            </a:extLst>
          </p:cNvPr>
          <p:cNvCxnSpPr>
            <a:stCxn id="10" idx="3"/>
            <a:endCxn id="19" idx="1"/>
          </p:cNvCxnSpPr>
          <p:nvPr/>
        </p:nvCxnSpPr>
        <p:spPr>
          <a:xfrm flipV="1">
            <a:off x="8186057" y="2612569"/>
            <a:ext cx="7445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kstvak 21">
            <a:extLst>
              <a:ext uri="{FF2B5EF4-FFF2-40B4-BE49-F238E27FC236}">
                <a16:creationId xmlns:a16="http://schemas.microsoft.com/office/drawing/2014/main" id="{D7D85166-9293-FF21-590E-F49D3E6E5821}"/>
              </a:ext>
            </a:extLst>
          </p:cNvPr>
          <p:cNvSpPr txBox="1"/>
          <p:nvPr/>
        </p:nvSpPr>
        <p:spPr>
          <a:xfrm>
            <a:off x="1193012" y="2255517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fiber/</a:t>
            </a:r>
            <a:r>
              <a:rPr lang="nl-NL" err="1"/>
              <a:t>dsl</a:t>
            </a:r>
            <a:endParaRPr lang="nl-NL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A895A1CF-5F04-87CE-2A1F-4E61ACD19326}"/>
              </a:ext>
            </a:extLst>
          </p:cNvPr>
          <p:cNvSpPr/>
          <p:nvPr/>
        </p:nvSpPr>
        <p:spPr>
          <a:xfrm>
            <a:off x="931081" y="5585095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Print</a:t>
            </a:r>
          </a:p>
          <a:p>
            <a:pPr algn="ctr"/>
            <a:r>
              <a:rPr lang="nl-NL"/>
              <a:t>server</a:t>
            </a:r>
          </a:p>
        </p:txBody>
      </p: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C686CD06-2688-3D16-FC63-3A01DF9F2B62}"/>
              </a:ext>
            </a:extLst>
          </p:cNvPr>
          <p:cNvSpPr/>
          <p:nvPr/>
        </p:nvSpPr>
        <p:spPr>
          <a:xfrm>
            <a:off x="406400" y="4917440"/>
            <a:ext cx="4444274" cy="1777999"/>
          </a:xfrm>
          <a:prstGeom prst="roundRect">
            <a:avLst>
              <a:gd name="adj" fmla="val 717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>
                <a:solidFill>
                  <a:schemeClr val="tx1"/>
                </a:solidFill>
              </a:rPr>
              <a:t>Datacenter</a:t>
            </a:r>
            <a:r>
              <a:rPr lang="nl-NL"/>
              <a:t> </a:t>
            </a:r>
            <a:r>
              <a:rPr lang="nl-NL">
                <a:solidFill>
                  <a:schemeClr val="tx1"/>
                </a:solidFill>
              </a:rPr>
              <a:t>DC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56FACA54-EA59-D18D-E744-B032DE5DA586}"/>
              </a:ext>
            </a:extLst>
          </p:cNvPr>
          <p:cNvSpPr/>
          <p:nvPr/>
        </p:nvSpPr>
        <p:spPr>
          <a:xfrm>
            <a:off x="7130848" y="5585094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err="1"/>
              <a:t>Scep</a:t>
            </a:r>
            <a:endParaRPr lang="nl-NL"/>
          </a:p>
          <a:p>
            <a:pPr algn="ctr"/>
            <a:r>
              <a:rPr lang="nl-NL"/>
              <a:t>server</a:t>
            </a:r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0223B378-F583-4BEC-47F4-5DD4D2552D54}"/>
              </a:ext>
            </a:extLst>
          </p:cNvPr>
          <p:cNvCxnSpPr/>
          <p:nvPr/>
        </p:nvCxnSpPr>
        <p:spPr>
          <a:xfrm flipV="1">
            <a:off x="1076960" y="4145280"/>
            <a:ext cx="0" cy="772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F3921031-98FC-CAFE-64BC-68754A995D4E}"/>
              </a:ext>
            </a:extLst>
          </p:cNvPr>
          <p:cNvSpPr txBox="1"/>
          <p:nvPr/>
        </p:nvSpPr>
        <p:spPr>
          <a:xfrm>
            <a:off x="1076960" y="4508700"/>
            <a:ext cx="1168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fiber</a:t>
            </a:r>
            <a:r>
              <a:rPr lang="nl-NL" dirty="0"/>
              <a:t> SSGA</a:t>
            </a:r>
            <a:endParaRPr lang="nl-NL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4252C413-189E-CBDE-9CD5-8AA1C02D4319}"/>
              </a:ext>
            </a:extLst>
          </p:cNvPr>
          <p:cNvSpPr txBox="1"/>
          <p:nvPr/>
        </p:nvSpPr>
        <p:spPr>
          <a:xfrm>
            <a:off x="351598" y="1561397"/>
            <a:ext cx="1084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Vodafone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FFD1483-3870-0FB9-6614-489F0646558D}"/>
              </a:ext>
            </a:extLst>
          </p:cNvPr>
          <p:cNvSpPr txBox="1"/>
          <p:nvPr/>
        </p:nvSpPr>
        <p:spPr>
          <a:xfrm>
            <a:off x="1071092" y="4065119"/>
            <a:ext cx="3014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Vodafone/Breedband Arnhem</a:t>
            </a:r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92F18B8-FCE1-3555-A651-095913A2797F}"/>
              </a:ext>
            </a:extLst>
          </p:cNvPr>
          <p:cNvSpPr txBox="1"/>
          <p:nvPr/>
        </p:nvSpPr>
        <p:spPr>
          <a:xfrm>
            <a:off x="351598" y="261257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IST</a:t>
            </a:r>
          </a:p>
        </p:txBody>
      </p: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F81C7F4F-895F-DFFC-6290-276DFE8EFB93}"/>
              </a:ext>
            </a:extLst>
          </p:cNvPr>
          <p:cNvSpPr/>
          <p:nvPr/>
        </p:nvSpPr>
        <p:spPr>
          <a:xfrm>
            <a:off x="6602529" y="4917440"/>
            <a:ext cx="2502262" cy="1777999"/>
          </a:xfrm>
          <a:prstGeom prst="roundRect">
            <a:avLst>
              <a:gd name="adj" fmla="val 717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>
                <a:solidFill>
                  <a:schemeClr val="tx1"/>
                </a:solidFill>
              </a:rPr>
              <a:t>Wijkteams </a:t>
            </a:r>
            <a:r>
              <a:rPr lang="nl-NL" err="1">
                <a:solidFill>
                  <a:schemeClr val="tx1"/>
                </a:solidFill>
              </a:rPr>
              <a:t>Azure</a:t>
            </a:r>
            <a:r>
              <a:rPr lang="nl-NL">
                <a:solidFill>
                  <a:schemeClr val="tx1"/>
                </a:solidFill>
              </a:rPr>
              <a:t> Cloud</a:t>
            </a: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5DDEF0F-9CF1-617B-6878-4A2167658D74}"/>
              </a:ext>
            </a:extLst>
          </p:cNvPr>
          <p:cNvSpPr/>
          <p:nvPr/>
        </p:nvSpPr>
        <p:spPr>
          <a:xfrm>
            <a:off x="2781653" y="5585094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err="1"/>
              <a:t>WiFi</a:t>
            </a:r>
            <a:endParaRPr lang="nl-NL"/>
          </a:p>
          <a:p>
            <a:pPr algn="ctr"/>
            <a:r>
              <a:rPr lang="nl-NL"/>
              <a:t>server</a:t>
            </a:r>
          </a:p>
        </p:txBody>
      </p:sp>
      <p:cxnSp>
        <p:nvCxnSpPr>
          <p:cNvPr id="26" name="Rechte verbindingslijn 25">
            <a:extLst>
              <a:ext uri="{FF2B5EF4-FFF2-40B4-BE49-F238E27FC236}">
                <a16:creationId xmlns:a16="http://schemas.microsoft.com/office/drawing/2014/main" id="{2ADE4434-5BE5-4E78-70F0-52B4081A938D}"/>
              </a:ext>
            </a:extLst>
          </p:cNvPr>
          <p:cNvCxnSpPr>
            <a:stCxn id="24" idx="3"/>
            <a:endCxn id="6" idx="1"/>
          </p:cNvCxnSpPr>
          <p:nvPr/>
        </p:nvCxnSpPr>
        <p:spPr>
          <a:xfrm>
            <a:off x="4227276" y="5942146"/>
            <a:ext cx="29035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kstvak 27">
            <a:extLst>
              <a:ext uri="{FF2B5EF4-FFF2-40B4-BE49-F238E27FC236}">
                <a16:creationId xmlns:a16="http://schemas.microsoft.com/office/drawing/2014/main" id="{07F30B49-6606-C25F-3357-097FE6950D67}"/>
              </a:ext>
            </a:extLst>
          </p:cNvPr>
          <p:cNvSpPr txBox="1"/>
          <p:nvPr/>
        </p:nvSpPr>
        <p:spPr>
          <a:xfrm>
            <a:off x="4807564" y="5621773"/>
            <a:ext cx="1842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Logisch koppeling</a:t>
            </a:r>
          </a:p>
        </p:txBody>
      </p:sp>
    </p:spTree>
    <p:extLst>
      <p:ext uri="{BB962C8B-B14F-4D97-AF65-F5344CB8AC3E}">
        <p14:creationId xmlns:p14="http://schemas.microsoft.com/office/powerpoint/2010/main" val="989618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5C59F1A5-3B52-B8B5-8D14-80B1306BB007}"/>
              </a:ext>
            </a:extLst>
          </p:cNvPr>
          <p:cNvSpPr/>
          <p:nvPr/>
        </p:nvSpPr>
        <p:spPr>
          <a:xfrm>
            <a:off x="2255519" y="2255518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Router &amp; Firewall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DA99397-60C2-F916-6C33-845B849263DE}"/>
              </a:ext>
            </a:extLst>
          </p:cNvPr>
          <p:cNvSpPr/>
          <p:nvPr/>
        </p:nvSpPr>
        <p:spPr>
          <a:xfrm>
            <a:off x="4550228" y="2255519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Netwerk switch</a:t>
            </a:r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C499C477-391C-D708-8D2A-DBB4642406B1}"/>
              </a:ext>
            </a:extLst>
          </p:cNvPr>
          <p:cNvCxnSpPr>
            <a:stCxn id="4" idx="1"/>
          </p:cNvCxnSpPr>
          <p:nvPr/>
        </p:nvCxnSpPr>
        <p:spPr>
          <a:xfrm flipH="1" flipV="1">
            <a:off x="1254034" y="2612569"/>
            <a:ext cx="1001485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4A9FCA2D-BCFB-C3A0-B334-C97725CB35EC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3701142" y="2612570"/>
            <a:ext cx="84908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hoek 9">
            <a:extLst>
              <a:ext uri="{FF2B5EF4-FFF2-40B4-BE49-F238E27FC236}">
                <a16:creationId xmlns:a16="http://schemas.microsoft.com/office/drawing/2014/main" id="{BAA3FC37-EEE4-F707-8EF1-59FCF34BC0D0}"/>
              </a:ext>
            </a:extLst>
          </p:cNvPr>
          <p:cNvSpPr/>
          <p:nvPr/>
        </p:nvSpPr>
        <p:spPr>
          <a:xfrm>
            <a:off x="6740434" y="2255518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Patch panel</a:t>
            </a:r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0F84ED8F-C6A0-4112-F354-549B3B6ACCF0}"/>
              </a:ext>
            </a:extLst>
          </p:cNvPr>
          <p:cNvCxnSpPr>
            <a:stCxn id="5" idx="3"/>
            <a:endCxn id="10" idx="1"/>
          </p:cNvCxnSpPr>
          <p:nvPr/>
        </p:nvCxnSpPr>
        <p:spPr>
          <a:xfrm flipV="1">
            <a:off x="5995851" y="2612570"/>
            <a:ext cx="7445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hoek 12">
            <a:extLst>
              <a:ext uri="{FF2B5EF4-FFF2-40B4-BE49-F238E27FC236}">
                <a16:creationId xmlns:a16="http://schemas.microsoft.com/office/drawing/2014/main" id="{B2A316F5-0E93-DD94-C05E-E5E291A9E7CB}"/>
              </a:ext>
            </a:extLst>
          </p:cNvPr>
          <p:cNvSpPr/>
          <p:nvPr/>
        </p:nvSpPr>
        <p:spPr>
          <a:xfrm>
            <a:off x="6740433" y="910043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Access Points</a:t>
            </a:r>
          </a:p>
        </p:txBody>
      </p:sp>
      <p:cxnSp>
        <p:nvCxnSpPr>
          <p:cNvPr id="15" name="Verbindingslijn: gebogen 14">
            <a:extLst>
              <a:ext uri="{FF2B5EF4-FFF2-40B4-BE49-F238E27FC236}">
                <a16:creationId xmlns:a16="http://schemas.microsoft.com/office/drawing/2014/main" id="{2B62E164-42D9-090E-FBBD-D0CDB692EC16}"/>
              </a:ext>
            </a:extLst>
          </p:cNvPr>
          <p:cNvCxnSpPr>
            <a:stCxn id="13" idx="1"/>
            <a:endCxn id="5" idx="0"/>
          </p:cNvCxnSpPr>
          <p:nvPr/>
        </p:nvCxnSpPr>
        <p:spPr>
          <a:xfrm rot="10800000" flipV="1">
            <a:off x="5273041" y="1267095"/>
            <a:ext cx="1467393" cy="98842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hoek 15">
            <a:extLst>
              <a:ext uri="{FF2B5EF4-FFF2-40B4-BE49-F238E27FC236}">
                <a16:creationId xmlns:a16="http://schemas.microsoft.com/office/drawing/2014/main" id="{5137DD64-009D-E3FB-3162-1D842300E181}"/>
              </a:ext>
            </a:extLst>
          </p:cNvPr>
          <p:cNvSpPr/>
          <p:nvPr/>
        </p:nvSpPr>
        <p:spPr>
          <a:xfrm>
            <a:off x="6740433" y="3600993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Printer</a:t>
            </a:r>
          </a:p>
        </p:txBody>
      </p:sp>
      <p:cxnSp>
        <p:nvCxnSpPr>
          <p:cNvPr id="18" name="Verbindingslijn: gebogen 17">
            <a:extLst>
              <a:ext uri="{FF2B5EF4-FFF2-40B4-BE49-F238E27FC236}">
                <a16:creationId xmlns:a16="http://schemas.microsoft.com/office/drawing/2014/main" id="{9E603CED-5D86-9289-2090-DE233EE2A37D}"/>
              </a:ext>
            </a:extLst>
          </p:cNvPr>
          <p:cNvCxnSpPr>
            <a:stCxn id="16" idx="1"/>
            <a:endCxn id="5" idx="2"/>
          </p:cNvCxnSpPr>
          <p:nvPr/>
        </p:nvCxnSpPr>
        <p:spPr>
          <a:xfrm rot="10800000">
            <a:off x="5273041" y="2969623"/>
            <a:ext cx="1467393" cy="98842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hoek 18">
            <a:extLst>
              <a:ext uri="{FF2B5EF4-FFF2-40B4-BE49-F238E27FC236}">
                <a16:creationId xmlns:a16="http://schemas.microsoft.com/office/drawing/2014/main" id="{6DD861E2-47B0-8C3E-8465-65E6106DAF95}"/>
              </a:ext>
            </a:extLst>
          </p:cNvPr>
          <p:cNvSpPr/>
          <p:nvPr/>
        </p:nvSpPr>
        <p:spPr>
          <a:xfrm>
            <a:off x="8930640" y="2255517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Werkplekken</a:t>
            </a:r>
          </a:p>
        </p:txBody>
      </p:sp>
      <p:cxnSp>
        <p:nvCxnSpPr>
          <p:cNvPr id="21" name="Rechte verbindingslijn 20">
            <a:extLst>
              <a:ext uri="{FF2B5EF4-FFF2-40B4-BE49-F238E27FC236}">
                <a16:creationId xmlns:a16="http://schemas.microsoft.com/office/drawing/2014/main" id="{980D6E11-E593-BFBA-3DB6-66A31E028967}"/>
              </a:ext>
            </a:extLst>
          </p:cNvPr>
          <p:cNvCxnSpPr>
            <a:stCxn id="10" idx="3"/>
            <a:endCxn id="19" idx="1"/>
          </p:cNvCxnSpPr>
          <p:nvPr/>
        </p:nvCxnSpPr>
        <p:spPr>
          <a:xfrm flipV="1">
            <a:off x="8186057" y="2612569"/>
            <a:ext cx="7445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kstvak 21">
            <a:extLst>
              <a:ext uri="{FF2B5EF4-FFF2-40B4-BE49-F238E27FC236}">
                <a16:creationId xmlns:a16="http://schemas.microsoft.com/office/drawing/2014/main" id="{D7D85166-9293-FF21-590E-F49D3E6E5821}"/>
              </a:ext>
            </a:extLst>
          </p:cNvPr>
          <p:cNvSpPr txBox="1"/>
          <p:nvPr/>
        </p:nvSpPr>
        <p:spPr>
          <a:xfrm>
            <a:off x="1193012" y="2255517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fiber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A8A6345-108A-94F5-6A3C-B82A77FF5673}"/>
              </a:ext>
            </a:extLst>
          </p:cNvPr>
          <p:cNvSpPr txBox="1"/>
          <p:nvPr/>
        </p:nvSpPr>
        <p:spPr>
          <a:xfrm>
            <a:off x="351598" y="261257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SOLL</a:t>
            </a:r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49A88F8-BB3D-4F0F-9BE3-2377EAA12DEF}"/>
              </a:ext>
            </a:extLst>
          </p:cNvPr>
          <p:cNvSpPr/>
          <p:nvPr/>
        </p:nvSpPr>
        <p:spPr>
          <a:xfrm>
            <a:off x="931081" y="5585095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Print</a:t>
            </a:r>
          </a:p>
          <a:p>
            <a:pPr algn="ctr"/>
            <a:r>
              <a:rPr lang="nl-NL"/>
              <a:t>server</a:t>
            </a:r>
          </a:p>
        </p:txBody>
      </p:sp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3BE7510D-E87C-5FC2-63B9-B538DB75064A}"/>
              </a:ext>
            </a:extLst>
          </p:cNvPr>
          <p:cNvSpPr/>
          <p:nvPr/>
        </p:nvSpPr>
        <p:spPr>
          <a:xfrm>
            <a:off x="406400" y="4917440"/>
            <a:ext cx="2502262" cy="1777999"/>
          </a:xfrm>
          <a:prstGeom prst="roundRect">
            <a:avLst>
              <a:gd name="adj" fmla="val 717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>
                <a:solidFill>
                  <a:schemeClr val="tx1"/>
                </a:solidFill>
              </a:rPr>
              <a:t>Datacenter</a:t>
            </a:r>
            <a:r>
              <a:rPr lang="nl-NL"/>
              <a:t> </a:t>
            </a:r>
            <a:r>
              <a:rPr lang="nl-NL">
                <a:solidFill>
                  <a:schemeClr val="tx1"/>
                </a:solidFill>
              </a:rPr>
              <a:t>DC</a:t>
            </a:r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8BC7DE2C-F2C1-445F-8703-8A0F9344AD3D}"/>
              </a:ext>
            </a:extLst>
          </p:cNvPr>
          <p:cNvSpPr/>
          <p:nvPr/>
        </p:nvSpPr>
        <p:spPr>
          <a:xfrm>
            <a:off x="7130848" y="5585094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err="1"/>
              <a:t>Scep</a:t>
            </a:r>
            <a:endParaRPr lang="nl-NL"/>
          </a:p>
          <a:p>
            <a:pPr algn="ctr"/>
            <a:r>
              <a:rPr lang="nl-NL"/>
              <a:t>server</a:t>
            </a:r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5C65F971-5498-7B70-784F-1A5FD02A7C5A}"/>
              </a:ext>
            </a:extLst>
          </p:cNvPr>
          <p:cNvCxnSpPr/>
          <p:nvPr/>
        </p:nvCxnSpPr>
        <p:spPr>
          <a:xfrm flipV="1">
            <a:off x="1076960" y="4145280"/>
            <a:ext cx="0" cy="772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hthoek 36">
            <a:extLst>
              <a:ext uri="{FF2B5EF4-FFF2-40B4-BE49-F238E27FC236}">
                <a16:creationId xmlns:a16="http://schemas.microsoft.com/office/drawing/2014/main" id="{A81EF8F4-565F-CBED-1DA2-3C5A6B70E6B0}"/>
              </a:ext>
            </a:extLst>
          </p:cNvPr>
          <p:cNvSpPr/>
          <p:nvPr/>
        </p:nvSpPr>
        <p:spPr>
          <a:xfrm>
            <a:off x="3820593" y="5585094"/>
            <a:ext cx="1445623" cy="714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err="1"/>
              <a:t>WiFi</a:t>
            </a:r>
            <a:endParaRPr lang="nl-NL"/>
          </a:p>
          <a:p>
            <a:pPr algn="ctr"/>
            <a:r>
              <a:rPr lang="nl-NL"/>
              <a:t>server</a:t>
            </a:r>
          </a:p>
        </p:txBody>
      </p:sp>
      <p:cxnSp>
        <p:nvCxnSpPr>
          <p:cNvPr id="38" name="Rechte verbindingslijn 37">
            <a:extLst>
              <a:ext uri="{FF2B5EF4-FFF2-40B4-BE49-F238E27FC236}">
                <a16:creationId xmlns:a16="http://schemas.microsoft.com/office/drawing/2014/main" id="{CDE9AF8F-ED38-8934-47B3-3B4DBE84D705}"/>
              </a:ext>
            </a:extLst>
          </p:cNvPr>
          <p:cNvCxnSpPr>
            <a:stCxn id="37" idx="3"/>
            <a:endCxn id="32" idx="1"/>
          </p:cNvCxnSpPr>
          <p:nvPr/>
        </p:nvCxnSpPr>
        <p:spPr>
          <a:xfrm>
            <a:off x="5266216" y="5942146"/>
            <a:ext cx="18646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>
            <a:extLst>
              <a:ext uri="{FF2B5EF4-FFF2-40B4-BE49-F238E27FC236}">
                <a16:creationId xmlns:a16="http://schemas.microsoft.com/office/drawing/2014/main" id="{9DA78744-4D8B-2B0B-BD4E-276684349D8C}"/>
              </a:ext>
            </a:extLst>
          </p:cNvPr>
          <p:cNvSpPr txBox="1"/>
          <p:nvPr/>
        </p:nvSpPr>
        <p:spPr>
          <a:xfrm>
            <a:off x="5290899" y="5585094"/>
            <a:ext cx="1842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Logisch koppeling</a:t>
            </a:r>
          </a:p>
        </p:txBody>
      </p:sp>
      <p:sp>
        <p:nvSpPr>
          <p:cNvPr id="41" name="Rechthoek: afgeronde hoeken 40">
            <a:extLst>
              <a:ext uri="{FF2B5EF4-FFF2-40B4-BE49-F238E27FC236}">
                <a16:creationId xmlns:a16="http://schemas.microsoft.com/office/drawing/2014/main" id="{349DD283-B50E-54C9-B868-6E5CA6B28ABF}"/>
              </a:ext>
            </a:extLst>
          </p:cNvPr>
          <p:cNvSpPr/>
          <p:nvPr/>
        </p:nvSpPr>
        <p:spPr>
          <a:xfrm>
            <a:off x="3493588" y="4917440"/>
            <a:ext cx="5437051" cy="1777999"/>
          </a:xfrm>
          <a:prstGeom prst="roundRect">
            <a:avLst>
              <a:gd name="adj" fmla="val 717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>
                <a:solidFill>
                  <a:schemeClr val="tx1"/>
                </a:solidFill>
              </a:rPr>
              <a:t>Oplossing leverancier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0090F47-6F18-5B22-04E9-41411F25A74A}"/>
              </a:ext>
            </a:extLst>
          </p:cNvPr>
          <p:cNvSpPr txBox="1"/>
          <p:nvPr/>
        </p:nvSpPr>
        <p:spPr>
          <a:xfrm>
            <a:off x="1071092" y="4065119"/>
            <a:ext cx="3014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Vodafone/Breedband Arnhem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8A14C58-E36D-B9C9-21C4-40EE26574B12}"/>
              </a:ext>
            </a:extLst>
          </p:cNvPr>
          <p:cNvSpPr txBox="1"/>
          <p:nvPr/>
        </p:nvSpPr>
        <p:spPr>
          <a:xfrm>
            <a:off x="1076960" y="4508700"/>
            <a:ext cx="1168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fiber SSGA</a:t>
            </a:r>
          </a:p>
        </p:txBody>
      </p:sp>
    </p:spTree>
    <p:extLst>
      <p:ext uri="{BB962C8B-B14F-4D97-AF65-F5344CB8AC3E}">
        <p14:creationId xmlns:p14="http://schemas.microsoft.com/office/powerpoint/2010/main" val="123221685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A8E93EE79FA45AEEED64185B8528A" ma:contentTypeVersion="11" ma:contentTypeDescription="Een nieuw document maken." ma:contentTypeScope="" ma:versionID="e7c17a3322810cf85c25a30735dcfbbb">
  <xsd:schema xmlns:xsd="http://www.w3.org/2001/XMLSchema" xmlns:xs="http://www.w3.org/2001/XMLSchema" xmlns:p="http://schemas.microsoft.com/office/2006/metadata/properties" xmlns:ns2="2b4f057c-bb3a-4049-bc3b-28e2020692a9" xmlns:ns3="f8937ff6-e7c4-4689-8c55-682a8498911b" targetNamespace="http://schemas.microsoft.com/office/2006/metadata/properties" ma:root="true" ma:fieldsID="1ac5062b32c623c9cf2a0ea2bcf246ca" ns2:_="" ns3:_="">
    <xsd:import namespace="2b4f057c-bb3a-4049-bc3b-28e2020692a9"/>
    <xsd:import namespace="f8937ff6-e7c4-4689-8c55-682a849891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4f057c-bb3a-4049-bc3b-28e2020692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Afbeeldingtags" ma:readOnly="false" ma:fieldId="{5cf76f15-5ced-4ddc-b409-7134ff3c332f}" ma:taxonomyMulti="true" ma:sspId="be5d938c-83f8-4d6e-94af-0add1120a3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937ff6-e7c4-4689-8c55-682a8498911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f09a4c4d-6a4c-4dab-b063-f9f74e31305d}" ma:internalName="TaxCatchAll" ma:showField="CatchAllData" ma:web="f8937ff6-e7c4-4689-8c55-682a849891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b4f057c-bb3a-4049-bc3b-28e2020692a9">
      <Terms xmlns="http://schemas.microsoft.com/office/infopath/2007/PartnerControls"/>
    </lcf76f155ced4ddcb4097134ff3c332f>
    <TaxCatchAll xmlns="f8937ff6-e7c4-4689-8c55-682a8498911b" xsi:nil="true"/>
  </documentManagement>
</p:properties>
</file>

<file path=customXml/itemProps1.xml><?xml version="1.0" encoding="utf-8"?>
<ds:datastoreItem xmlns:ds="http://schemas.openxmlformats.org/officeDocument/2006/customXml" ds:itemID="{FE0C749D-B2E0-4E17-85F1-513ADC17A0A4}"/>
</file>

<file path=customXml/itemProps2.xml><?xml version="1.0" encoding="utf-8"?>
<ds:datastoreItem xmlns:ds="http://schemas.openxmlformats.org/officeDocument/2006/customXml" ds:itemID="{BD0B0E40-522B-4E2E-A634-CE54252C1476}"/>
</file>

<file path=customXml/itemProps3.xml><?xml version="1.0" encoding="utf-8"?>
<ds:datastoreItem xmlns:ds="http://schemas.openxmlformats.org/officeDocument/2006/customXml" ds:itemID="{6D530DD3-1783-4DF1-8428-4A3A18E1D4C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Breedbeeld</PresentationFormat>
  <Paragraphs>41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SWTA infra op locatie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SWTA infra op locatie</dc:title>
  <dc:creator>Paul Reinold</dc:creator>
  <cp:lastModifiedBy>Paul Reinold</cp:lastModifiedBy>
  <cp:revision>1</cp:revision>
  <dcterms:created xsi:type="dcterms:W3CDTF">2023-11-03T14:31:46Z</dcterms:created>
  <dcterms:modified xsi:type="dcterms:W3CDTF">2023-11-14T10:45:45Z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0x0101007BAA8E93EE79FA45AEEED64185B8528A</vt:lpwstr>
  </property>
</Properties>
</file>