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592E596" w14:textId="201BADCA" w:rsidR="00470DA1" w:rsidRPr="00811244" w:rsidRDefault="00470DA1" w:rsidP="00470DA1">
      <w:pPr>
        <w:spacing w:line="276" w:lineRule="auto"/>
        <w:outlineLvl w:val="0"/>
        <w:rPr>
          <w:rFonts w:ascii="Corbel" w:hAnsi="Corbel"/>
          <w:b/>
          <w:sz w:val="32"/>
        </w:rPr>
      </w:pPr>
      <w:bookmarkStart w:id="0" w:name="_Toc447882321"/>
      <w:bookmarkStart w:id="1" w:name="_Toc250730217"/>
      <w:r>
        <w:rPr>
          <w:rFonts w:ascii="Corbel" w:hAnsi="Corbel"/>
          <w:b/>
          <w:sz w:val="32"/>
        </w:rPr>
        <w:t>Aanbestedings</w:t>
      </w:r>
      <w:r w:rsidRPr="00811244">
        <w:rPr>
          <w:rFonts w:ascii="Corbel" w:hAnsi="Corbel"/>
          <w:b/>
          <w:sz w:val="32"/>
        </w:rPr>
        <w:t>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72C963CD" w14:textId="77777777" w:rsidR="003651A6" w:rsidRDefault="00470DA1" w:rsidP="003651A6">
      <w:pPr>
        <w:spacing w:line="276" w:lineRule="auto"/>
        <w:outlineLvl w:val="0"/>
        <w:rPr>
          <w:rFonts w:ascii="Corbel" w:hAnsi="Corbel"/>
          <w:sz w:val="28"/>
          <w:szCs w:val="28"/>
        </w:rPr>
      </w:pPr>
      <w:r w:rsidRPr="00C30A8C">
        <w:rPr>
          <w:rFonts w:ascii="Corbel" w:hAnsi="Corbel"/>
          <w:sz w:val="28"/>
          <w:szCs w:val="28"/>
        </w:rPr>
        <w:t>met betrekking tot</w:t>
      </w:r>
    </w:p>
    <w:p w14:paraId="246083FD" w14:textId="18C5AEA3" w:rsidR="00470DA1" w:rsidRPr="003651A6" w:rsidRDefault="00AE2407" w:rsidP="003651A6">
      <w:pPr>
        <w:spacing w:line="276" w:lineRule="auto"/>
        <w:outlineLvl w:val="0"/>
        <w:rPr>
          <w:rFonts w:ascii="Corbel" w:hAnsi="Corbel"/>
          <w:sz w:val="28"/>
          <w:szCs w:val="28"/>
        </w:rPr>
      </w:pPr>
      <w:r>
        <w:rPr>
          <w:rFonts w:ascii="Corbel" w:hAnsi="Corbel"/>
          <w:i/>
          <w:sz w:val="28"/>
          <w:szCs w:val="28"/>
        </w:rPr>
        <w:tab/>
      </w: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21A5E4F6" w:rsidR="00470DA1" w:rsidRPr="00A02AA8" w:rsidRDefault="005214DF" w:rsidP="00470DA1">
      <w:pPr>
        <w:tabs>
          <w:tab w:val="left" w:pos="2930"/>
        </w:tabs>
        <w:spacing w:line="276" w:lineRule="auto"/>
        <w:outlineLvl w:val="0"/>
        <w:rPr>
          <w:rFonts w:ascii="Corbel" w:hAnsi="Corbel"/>
          <w:b/>
          <w:sz w:val="40"/>
          <w:szCs w:val="40"/>
        </w:rPr>
      </w:pPr>
      <w:r w:rsidRPr="00A02AA8">
        <w:rPr>
          <w:rFonts w:ascii="Corbel" w:hAnsi="Corbel"/>
          <w:b/>
          <w:sz w:val="40"/>
          <w:szCs w:val="40"/>
        </w:rPr>
        <w:t>Vervangen werkschip provincie Utrecht</w:t>
      </w:r>
      <w:r w:rsidR="00470DA1" w:rsidRPr="00A02AA8">
        <w:rPr>
          <w:rFonts w:ascii="Corbel" w:hAnsi="Corbel"/>
          <w:b/>
          <w:sz w:val="40"/>
          <w:szCs w:val="40"/>
        </w:rPr>
        <w:tab/>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4A549B25" w14:textId="77777777" w:rsidR="00C573C1" w:rsidRDefault="00C573C1" w:rsidP="00C573C1">
      <w:pPr>
        <w:spacing w:line="276" w:lineRule="auto"/>
        <w:rPr>
          <w:rFonts w:ascii="Corbel" w:hAnsi="Corbel"/>
        </w:rPr>
      </w:pPr>
    </w:p>
    <w:p w14:paraId="2AD0A84B" w14:textId="77777777" w:rsidR="00C573C1" w:rsidRDefault="00C573C1" w:rsidP="00C573C1">
      <w:pPr>
        <w:spacing w:line="276" w:lineRule="auto"/>
        <w:rPr>
          <w:rFonts w:ascii="Corbel" w:hAnsi="Corbel"/>
        </w:rPr>
      </w:pPr>
    </w:p>
    <w:p w14:paraId="21D51486" w14:textId="77777777" w:rsidR="00470DA1" w:rsidRPr="00811244" w:rsidRDefault="00470DA1" w:rsidP="00470DA1">
      <w:pPr>
        <w:spacing w:line="276" w:lineRule="auto"/>
        <w:rPr>
          <w:rFonts w:ascii="Corbel" w:hAnsi="Corbel"/>
          <w:b/>
          <w:sz w:val="24"/>
        </w:rPr>
      </w:pPr>
    </w:p>
    <w:p w14:paraId="068112E7" w14:textId="77777777" w:rsidR="00470DA1" w:rsidRPr="00811244" w:rsidRDefault="00470DA1" w:rsidP="00470DA1">
      <w:pPr>
        <w:spacing w:line="276" w:lineRule="auto"/>
        <w:rPr>
          <w:rFonts w:ascii="Corbel" w:hAnsi="Corbel"/>
          <w:b/>
          <w:sz w:val="24"/>
        </w:rPr>
      </w:pPr>
    </w:p>
    <w:p w14:paraId="20BEE091" w14:textId="77777777" w:rsidR="00275D91" w:rsidRDefault="00275D91" w:rsidP="00275D91">
      <w:pPr>
        <w:pStyle w:val="Groot"/>
        <w:spacing w:line="276" w:lineRule="auto"/>
        <w:rPr>
          <w:rFonts w:ascii="Corbel" w:hAnsi="Corbel"/>
        </w:rPr>
      </w:pPr>
    </w:p>
    <w:p w14:paraId="55B9DA70" w14:textId="77777777" w:rsidR="00275D91" w:rsidRPr="00487D98" w:rsidRDefault="00275D91" w:rsidP="00275D91">
      <w:pPr>
        <w:pStyle w:val="Groot"/>
        <w:spacing w:line="276" w:lineRule="auto"/>
        <w:rPr>
          <w:rFonts w:ascii="Corbel" w:hAnsi="Corbel"/>
        </w:rPr>
      </w:pPr>
      <w:r>
        <w:rPr>
          <w:rFonts w:ascii="Corbel" w:hAnsi="Corbel"/>
        </w:rPr>
        <w:t xml:space="preserve"> </w:t>
      </w:r>
    </w:p>
    <w:p w14:paraId="1B4A35F9" w14:textId="5056AEDD" w:rsidR="002429BC" w:rsidRDefault="00275D91" w:rsidP="002429BC">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C41E05" w:rsidRPr="00BC0E80">
        <w:rPr>
          <w:rFonts w:ascii="Corbel" w:hAnsi="Corbel"/>
          <w:sz w:val="18"/>
          <w:szCs w:val="18"/>
        </w:rPr>
        <w:t>2 oktober 2023</w:t>
      </w:r>
    </w:p>
    <w:p w14:paraId="2E1AA97E" w14:textId="77777777" w:rsidR="002429BC" w:rsidRDefault="002429BC" w:rsidP="002429BC">
      <w:pPr>
        <w:pStyle w:val="Groot"/>
        <w:spacing w:line="276" w:lineRule="auto"/>
        <w:rPr>
          <w:rFonts w:ascii="Corbel" w:hAnsi="Corbel"/>
          <w:sz w:val="18"/>
          <w:szCs w:val="18"/>
        </w:rPr>
      </w:pPr>
    </w:p>
    <w:p w14:paraId="21DC52D5" w14:textId="6472DEB4" w:rsidR="002429BC" w:rsidRDefault="002429BC" w:rsidP="002429BC">
      <w:pPr>
        <w:pStyle w:val="Groot"/>
        <w:spacing w:line="276" w:lineRule="auto"/>
        <w:rPr>
          <w:rFonts w:ascii="Corbel" w:hAnsi="Corbel"/>
          <w:sz w:val="18"/>
          <w:szCs w:val="18"/>
        </w:rPr>
      </w:pPr>
    </w:p>
    <w:p w14:paraId="25D69315" w14:textId="33D5517D" w:rsidR="002429BC" w:rsidRDefault="002429BC" w:rsidP="002429BC"/>
    <w:p w14:paraId="19A3FF7B" w14:textId="438CC7B5" w:rsidR="002429BC" w:rsidRDefault="002429BC" w:rsidP="002429BC"/>
    <w:p w14:paraId="5B49017E" w14:textId="77777777" w:rsidR="00425328" w:rsidRDefault="00425328" w:rsidP="002429BC"/>
    <w:p w14:paraId="0AD6432C" w14:textId="58DBAF59" w:rsidR="002429BC" w:rsidRDefault="002429BC" w:rsidP="002429BC"/>
    <w:p w14:paraId="4FEB7ADB" w14:textId="77777777" w:rsidR="002429BC" w:rsidRPr="002429BC" w:rsidRDefault="002429BC"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2429BC">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2B484FF1" w14:textId="6F4B9665" w:rsidR="00F053BA" w:rsidRDefault="00470DA1">
      <w:pPr>
        <w:pStyle w:val="Inhopg1"/>
        <w:rPr>
          <w:rFonts w:asciiTheme="minorHAnsi" w:eastAsiaTheme="minorEastAsia" w:hAnsiTheme="minorHAnsi" w:cstheme="minorBidi"/>
          <w:b w:val="0"/>
          <w:caps w:val="0"/>
          <w:spacing w:val="0"/>
          <w:kern w:val="2"/>
          <w:sz w:val="22"/>
          <w:szCs w:val="22"/>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46966179" w:history="1">
        <w:r w:rsidR="00F053BA" w:rsidRPr="00440F4F">
          <w:rPr>
            <w:rStyle w:val="Hyperlink"/>
            <w:rFonts w:ascii="Corbel" w:hAnsi="Corbel"/>
            <w14:scene3d>
              <w14:camera w14:prst="orthographicFront"/>
              <w14:lightRig w14:rig="threePt" w14:dir="t">
                <w14:rot w14:lat="0" w14:lon="0" w14:rev="0"/>
              </w14:lightRig>
            </w14:scene3d>
          </w:rPr>
          <w:t>Hoofdstuk 1</w:t>
        </w:r>
        <w:r w:rsidR="00F053BA">
          <w:rPr>
            <w:rFonts w:asciiTheme="minorHAnsi" w:eastAsiaTheme="minorEastAsia" w:hAnsiTheme="minorHAnsi" w:cstheme="minorBidi"/>
            <w:b w:val="0"/>
            <w:caps w:val="0"/>
            <w:spacing w:val="0"/>
            <w:kern w:val="2"/>
            <w:sz w:val="22"/>
            <w:szCs w:val="22"/>
            <w14:ligatures w14:val="standardContextual"/>
          </w:rPr>
          <w:tab/>
        </w:r>
        <w:r w:rsidR="00F053BA" w:rsidRPr="00440F4F">
          <w:rPr>
            <w:rStyle w:val="Hyperlink"/>
            <w:rFonts w:ascii="Corbel" w:hAnsi="Corbel"/>
          </w:rPr>
          <w:t>De aanbesteding in vogelvlucht</w:t>
        </w:r>
        <w:r w:rsidR="00F053BA">
          <w:rPr>
            <w:webHidden/>
          </w:rPr>
          <w:tab/>
        </w:r>
        <w:r w:rsidR="00F053BA">
          <w:rPr>
            <w:webHidden/>
          </w:rPr>
          <w:fldChar w:fldCharType="begin"/>
        </w:r>
        <w:r w:rsidR="00F053BA">
          <w:rPr>
            <w:webHidden/>
          </w:rPr>
          <w:instrText xml:space="preserve"> PAGEREF _Toc146966179 \h </w:instrText>
        </w:r>
        <w:r w:rsidR="00F053BA">
          <w:rPr>
            <w:webHidden/>
          </w:rPr>
        </w:r>
        <w:r w:rsidR="00F053BA">
          <w:rPr>
            <w:webHidden/>
          </w:rPr>
          <w:fldChar w:fldCharType="separate"/>
        </w:r>
        <w:r w:rsidR="00F053BA">
          <w:rPr>
            <w:webHidden/>
          </w:rPr>
          <w:t>5</w:t>
        </w:r>
        <w:r w:rsidR="00F053BA">
          <w:rPr>
            <w:webHidden/>
          </w:rPr>
          <w:fldChar w:fldCharType="end"/>
        </w:r>
      </w:hyperlink>
    </w:p>
    <w:p w14:paraId="102FA60C" w14:textId="348C1DA6"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0" w:history="1">
        <w:r w:rsidR="00F053BA" w:rsidRPr="00440F4F">
          <w:rPr>
            <w:rStyle w:val="Hyperlink"/>
            <w:rFonts w:ascii="Corbel" w:hAnsi="Corbel"/>
          </w:rPr>
          <w:t>1.1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Inleiding</w:t>
        </w:r>
        <w:r w:rsidR="00F053BA">
          <w:rPr>
            <w:webHidden/>
          </w:rPr>
          <w:tab/>
        </w:r>
        <w:r w:rsidR="00F053BA">
          <w:rPr>
            <w:webHidden/>
          </w:rPr>
          <w:fldChar w:fldCharType="begin"/>
        </w:r>
        <w:r w:rsidR="00F053BA">
          <w:rPr>
            <w:webHidden/>
          </w:rPr>
          <w:instrText xml:space="preserve"> PAGEREF _Toc146966180 \h </w:instrText>
        </w:r>
        <w:r w:rsidR="00F053BA">
          <w:rPr>
            <w:webHidden/>
          </w:rPr>
        </w:r>
        <w:r w:rsidR="00F053BA">
          <w:rPr>
            <w:webHidden/>
          </w:rPr>
          <w:fldChar w:fldCharType="separate"/>
        </w:r>
        <w:r w:rsidR="00F053BA">
          <w:rPr>
            <w:webHidden/>
          </w:rPr>
          <w:t>5</w:t>
        </w:r>
        <w:r w:rsidR="00F053BA">
          <w:rPr>
            <w:webHidden/>
          </w:rPr>
          <w:fldChar w:fldCharType="end"/>
        </w:r>
      </w:hyperlink>
    </w:p>
    <w:p w14:paraId="0F01D781" w14:textId="216CDE15"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1" w:history="1">
        <w:r w:rsidR="00F053BA" w:rsidRPr="00440F4F">
          <w:rPr>
            <w:rStyle w:val="Hyperlink"/>
            <w:rFonts w:ascii="Corbel" w:hAnsi="Corbel"/>
          </w:rPr>
          <w:t>1.2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Keuze aanbestedingsprocedure</w:t>
        </w:r>
        <w:r w:rsidR="00F053BA">
          <w:rPr>
            <w:webHidden/>
          </w:rPr>
          <w:tab/>
        </w:r>
        <w:r w:rsidR="00F053BA">
          <w:rPr>
            <w:webHidden/>
          </w:rPr>
          <w:fldChar w:fldCharType="begin"/>
        </w:r>
        <w:r w:rsidR="00F053BA">
          <w:rPr>
            <w:webHidden/>
          </w:rPr>
          <w:instrText xml:space="preserve"> PAGEREF _Toc146966181 \h </w:instrText>
        </w:r>
        <w:r w:rsidR="00F053BA">
          <w:rPr>
            <w:webHidden/>
          </w:rPr>
        </w:r>
        <w:r w:rsidR="00F053BA">
          <w:rPr>
            <w:webHidden/>
          </w:rPr>
          <w:fldChar w:fldCharType="separate"/>
        </w:r>
        <w:r w:rsidR="00F053BA">
          <w:rPr>
            <w:webHidden/>
          </w:rPr>
          <w:t>5</w:t>
        </w:r>
        <w:r w:rsidR="00F053BA">
          <w:rPr>
            <w:webHidden/>
          </w:rPr>
          <w:fldChar w:fldCharType="end"/>
        </w:r>
      </w:hyperlink>
    </w:p>
    <w:p w14:paraId="54B52BBB" w14:textId="69335BD0"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2" w:history="1">
        <w:r w:rsidR="00F053BA" w:rsidRPr="00440F4F">
          <w:rPr>
            <w:rStyle w:val="Hyperlink"/>
            <w:rFonts w:ascii="Corbel" w:hAnsi="Corbel"/>
          </w:rPr>
          <w:t>1.3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Digitaal aanbesteden via TenderNed</w:t>
        </w:r>
        <w:r w:rsidR="00F053BA">
          <w:rPr>
            <w:webHidden/>
          </w:rPr>
          <w:tab/>
        </w:r>
        <w:r w:rsidR="00F053BA">
          <w:rPr>
            <w:webHidden/>
          </w:rPr>
          <w:fldChar w:fldCharType="begin"/>
        </w:r>
        <w:r w:rsidR="00F053BA">
          <w:rPr>
            <w:webHidden/>
          </w:rPr>
          <w:instrText xml:space="preserve"> PAGEREF _Toc146966182 \h </w:instrText>
        </w:r>
        <w:r w:rsidR="00F053BA">
          <w:rPr>
            <w:webHidden/>
          </w:rPr>
        </w:r>
        <w:r w:rsidR="00F053BA">
          <w:rPr>
            <w:webHidden/>
          </w:rPr>
          <w:fldChar w:fldCharType="separate"/>
        </w:r>
        <w:r w:rsidR="00F053BA">
          <w:rPr>
            <w:webHidden/>
          </w:rPr>
          <w:t>5</w:t>
        </w:r>
        <w:r w:rsidR="00F053BA">
          <w:rPr>
            <w:webHidden/>
          </w:rPr>
          <w:fldChar w:fldCharType="end"/>
        </w:r>
      </w:hyperlink>
    </w:p>
    <w:p w14:paraId="455B83CB" w14:textId="42891A87"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3" w:history="1">
        <w:r w:rsidR="00F053BA" w:rsidRPr="00440F4F">
          <w:rPr>
            <w:rStyle w:val="Hyperlink"/>
            <w:rFonts w:ascii="Corbel" w:hAnsi="Corbel"/>
          </w:rPr>
          <w:t>1.4</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Contact tijdens de aanbestedingsprocedure</w:t>
        </w:r>
        <w:r w:rsidR="00F053BA">
          <w:rPr>
            <w:webHidden/>
          </w:rPr>
          <w:tab/>
        </w:r>
        <w:r w:rsidR="00F053BA">
          <w:rPr>
            <w:webHidden/>
          </w:rPr>
          <w:fldChar w:fldCharType="begin"/>
        </w:r>
        <w:r w:rsidR="00F053BA">
          <w:rPr>
            <w:webHidden/>
          </w:rPr>
          <w:instrText xml:space="preserve"> PAGEREF _Toc146966183 \h </w:instrText>
        </w:r>
        <w:r w:rsidR="00F053BA">
          <w:rPr>
            <w:webHidden/>
          </w:rPr>
        </w:r>
        <w:r w:rsidR="00F053BA">
          <w:rPr>
            <w:webHidden/>
          </w:rPr>
          <w:fldChar w:fldCharType="separate"/>
        </w:r>
        <w:r w:rsidR="00F053BA">
          <w:rPr>
            <w:webHidden/>
          </w:rPr>
          <w:t>6</w:t>
        </w:r>
        <w:r w:rsidR="00F053BA">
          <w:rPr>
            <w:webHidden/>
          </w:rPr>
          <w:fldChar w:fldCharType="end"/>
        </w:r>
      </w:hyperlink>
    </w:p>
    <w:p w14:paraId="62DBDAEF" w14:textId="6B056EF0"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4" w:history="1">
        <w:r w:rsidR="00F053BA" w:rsidRPr="00440F4F">
          <w:rPr>
            <w:rStyle w:val="Hyperlink"/>
            <w:rFonts w:ascii="Corbel" w:hAnsi="Corbel"/>
          </w:rPr>
          <w:t>1.5</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Planning (indicatief)</w:t>
        </w:r>
        <w:r w:rsidR="00F053BA">
          <w:rPr>
            <w:webHidden/>
          </w:rPr>
          <w:tab/>
        </w:r>
        <w:r w:rsidR="00F053BA">
          <w:rPr>
            <w:webHidden/>
          </w:rPr>
          <w:fldChar w:fldCharType="begin"/>
        </w:r>
        <w:r w:rsidR="00F053BA">
          <w:rPr>
            <w:webHidden/>
          </w:rPr>
          <w:instrText xml:space="preserve"> PAGEREF _Toc146966184 \h </w:instrText>
        </w:r>
        <w:r w:rsidR="00F053BA">
          <w:rPr>
            <w:webHidden/>
          </w:rPr>
        </w:r>
        <w:r w:rsidR="00F053BA">
          <w:rPr>
            <w:webHidden/>
          </w:rPr>
          <w:fldChar w:fldCharType="separate"/>
        </w:r>
        <w:r w:rsidR="00F053BA">
          <w:rPr>
            <w:webHidden/>
          </w:rPr>
          <w:t>6</w:t>
        </w:r>
        <w:r w:rsidR="00F053BA">
          <w:rPr>
            <w:webHidden/>
          </w:rPr>
          <w:fldChar w:fldCharType="end"/>
        </w:r>
      </w:hyperlink>
    </w:p>
    <w:p w14:paraId="276AFB03" w14:textId="43BA1274"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5" w:history="1">
        <w:r w:rsidR="00F053BA" w:rsidRPr="00440F4F">
          <w:rPr>
            <w:rStyle w:val="Hyperlink"/>
            <w:rFonts w:ascii="Corbel" w:hAnsi="Corbel"/>
          </w:rPr>
          <w:t>1.6</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Leeswijzer</w:t>
        </w:r>
        <w:r w:rsidR="00F053BA">
          <w:rPr>
            <w:webHidden/>
          </w:rPr>
          <w:tab/>
        </w:r>
        <w:r w:rsidR="00F053BA">
          <w:rPr>
            <w:webHidden/>
          </w:rPr>
          <w:fldChar w:fldCharType="begin"/>
        </w:r>
        <w:r w:rsidR="00F053BA">
          <w:rPr>
            <w:webHidden/>
          </w:rPr>
          <w:instrText xml:space="preserve"> PAGEREF _Toc146966185 \h </w:instrText>
        </w:r>
        <w:r w:rsidR="00F053BA">
          <w:rPr>
            <w:webHidden/>
          </w:rPr>
        </w:r>
        <w:r w:rsidR="00F053BA">
          <w:rPr>
            <w:webHidden/>
          </w:rPr>
          <w:fldChar w:fldCharType="separate"/>
        </w:r>
        <w:r w:rsidR="00F053BA">
          <w:rPr>
            <w:webHidden/>
          </w:rPr>
          <w:t>7</w:t>
        </w:r>
        <w:r w:rsidR="00F053BA">
          <w:rPr>
            <w:webHidden/>
          </w:rPr>
          <w:fldChar w:fldCharType="end"/>
        </w:r>
      </w:hyperlink>
    </w:p>
    <w:p w14:paraId="4E2C630D" w14:textId="1342D74A" w:rsidR="00F053BA" w:rsidRDefault="00C02CE8">
      <w:pPr>
        <w:pStyle w:val="Inhopg1"/>
        <w:rPr>
          <w:rFonts w:asciiTheme="minorHAnsi" w:eastAsiaTheme="minorEastAsia" w:hAnsiTheme="minorHAnsi" w:cstheme="minorBidi"/>
          <w:b w:val="0"/>
          <w:caps w:val="0"/>
          <w:spacing w:val="0"/>
          <w:kern w:val="2"/>
          <w:sz w:val="22"/>
          <w:szCs w:val="22"/>
          <w14:ligatures w14:val="standardContextual"/>
        </w:rPr>
      </w:pPr>
      <w:hyperlink w:anchor="_Toc146966186" w:history="1">
        <w:r w:rsidR="00F053BA" w:rsidRPr="00440F4F">
          <w:rPr>
            <w:rStyle w:val="Hyperlink"/>
            <w:rFonts w:ascii="Corbel" w:hAnsi="Corbel"/>
            <w14:scene3d>
              <w14:camera w14:prst="orthographicFront"/>
              <w14:lightRig w14:rig="threePt" w14:dir="t">
                <w14:rot w14:lat="0" w14:lon="0" w14:rev="0"/>
              </w14:lightRig>
            </w14:scene3d>
          </w:rPr>
          <w:t>Hoofdstuk 2</w:t>
        </w:r>
        <w:r w:rsidR="00F053BA">
          <w:rPr>
            <w:rFonts w:asciiTheme="minorHAnsi" w:eastAsiaTheme="minorEastAsia" w:hAnsiTheme="minorHAnsi" w:cstheme="minorBidi"/>
            <w:b w:val="0"/>
            <w:caps w:val="0"/>
            <w:spacing w:val="0"/>
            <w:kern w:val="2"/>
            <w:sz w:val="22"/>
            <w:szCs w:val="22"/>
            <w14:ligatures w14:val="standardContextual"/>
          </w:rPr>
          <w:tab/>
        </w:r>
        <w:r w:rsidR="00F053BA" w:rsidRPr="00440F4F">
          <w:rPr>
            <w:rStyle w:val="Hyperlink"/>
            <w:rFonts w:ascii="Corbel" w:hAnsi="Corbel"/>
          </w:rPr>
          <w:t>Over de Opdracht</w:t>
        </w:r>
        <w:r w:rsidR="00F053BA">
          <w:rPr>
            <w:webHidden/>
          </w:rPr>
          <w:tab/>
        </w:r>
        <w:r w:rsidR="00F053BA">
          <w:rPr>
            <w:webHidden/>
          </w:rPr>
          <w:fldChar w:fldCharType="begin"/>
        </w:r>
        <w:r w:rsidR="00F053BA">
          <w:rPr>
            <w:webHidden/>
          </w:rPr>
          <w:instrText xml:space="preserve"> PAGEREF _Toc146966186 \h </w:instrText>
        </w:r>
        <w:r w:rsidR="00F053BA">
          <w:rPr>
            <w:webHidden/>
          </w:rPr>
        </w:r>
        <w:r w:rsidR="00F053BA">
          <w:rPr>
            <w:webHidden/>
          </w:rPr>
          <w:fldChar w:fldCharType="separate"/>
        </w:r>
        <w:r w:rsidR="00F053BA">
          <w:rPr>
            <w:webHidden/>
          </w:rPr>
          <w:t>8</w:t>
        </w:r>
        <w:r w:rsidR="00F053BA">
          <w:rPr>
            <w:webHidden/>
          </w:rPr>
          <w:fldChar w:fldCharType="end"/>
        </w:r>
      </w:hyperlink>
    </w:p>
    <w:p w14:paraId="17E0D612" w14:textId="3F5619AE"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7" w:history="1">
        <w:r w:rsidR="00F053BA" w:rsidRPr="00440F4F">
          <w:rPr>
            <w:rStyle w:val="Hyperlink"/>
            <w:rFonts w:ascii="Corbel" w:hAnsi="Corbel"/>
          </w:rPr>
          <w:t>2.1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De Opdrachtgever</w:t>
        </w:r>
        <w:r w:rsidR="00F053BA">
          <w:rPr>
            <w:webHidden/>
          </w:rPr>
          <w:tab/>
        </w:r>
        <w:r w:rsidR="00F053BA">
          <w:rPr>
            <w:webHidden/>
          </w:rPr>
          <w:fldChar w:fldCharType="begin"/>
        </w:r>
        <w:r w:rsidR="00F053BA">
          <w:rPr>
            <w:webHidden/>
          </w:rPr>
          <w:instrText xml:space="preserve"> PAGEREF _Toc146966187 \h </w:instrText>
        </w:r>
        <w:r w:rsidR="00F053BA">
          <w:rPr>
            <w:webHidden/>
          </w:rPr>
        </w:r>
        <w:r w:rsidR="00F053BA">
          <w:rPr>
            <w:webHidden/>
          </w:rPr>
          <w:fldChar w:fldCharType="separate"/>
        </w:r>
        <w:r w:rsidR="00F053BA">
          <w:rPr>
            <w:webHidden/>
          </w:rPr>
          <w:t>8</w:t>
        </w:r>
        <w:r w:rsidR="00F053BA">
          <w:rPr>
            <w:webHidden/>
          </w:rPr>
          <w:fldChar w:fldCharType="end"/>
        </w:r>
      </w:hyperlink>
    </w:p>
    <w:p w14:paraId="27813D0B" w14:textId="3C98CEDA"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8" w:history="1">
        <w:r w:rsidR="00F053BA" w:rsidRPr="00440F4F">
          <w:rPr>
            <w:rStyle w:val="Hyperlink"/>
            <w:rFonts w:ascii="Corbel" w:hAnsi="Corbel"/>
          </w:rPr>
          <w:t>2.2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Aanleiding voor de aanbesteding</w:t>
        </w:r>
        <w:r w:rsidR="00F053BA">
          <w:rPr>
            <w:webHidden/>
          </w:rPr>
          <w:tab/>
        </w:r>
        <w:r w:rsidR="00F053BA">
          <w:rPr>
            <w:webHidden/>
          </w:rPr>
          <w:fldChar w:fldCharType="begin"/>
        </w:r>
        <w:r w:rsidR="00F053BA">
          <w:rPr>
            <w:webHidden/>
          </w:rPr>
          <w:instrText xml:space="preserve"> PAGEREF _Toc146966188 \h </w:instrText>
        </w:r>
        <w:r w:rsidR="00F053BA">
          <w:rPr>
            <w:webHidden/>
          </w:rPr>
        </w:r>
        <w:r w:rsidR="00F053BA">
          <w:rPr>
            <w:webHidden/>
          </w:rPr>
          <w:fldChar w:fldCharType="separate"/>
        </w:r>
        <w:r w:rsidR="00F053BA">
          <w:rPr>
            <w:webHidden/>
          </w:rPr>
          <w:t>8</w:t>
        </w:r>
        <w:r w:rsidR="00F053BA">
          <w:rPr>
            <w:webHidden/>
          </w:rPr>
          <w:fldChar w:fldCharType="end"/>
        </w:r>
      </w:hyperlink>
    </w:p>
    <w:p w14:paraId="240F93EF" w14:textId="5B5F06B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89" w:history="1">
        <w:r w:rsidR="00F053BA" w:rsidRPr="00440F4F">
          <w:rPr>
            <w:rStyle w:val="Hyperlink"/>
            <w:rFonts w:ascii="Corbel" w:hAnsi="Corbel"/>
          </w:rPr>
          <w:t>2.3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Doelstelling van de aanbesteding</w:t>
        </w:r>
        <w:r w:rsidR="00F053BA">
          <w:rPr>
            <w:webHidden/>
          </w:rPr>
          <w:tab/>
        </w:r>
        <w:r w:rsidR="00F053BA">
          <w:rPr>
            <w:webHidden/>
          </w:rPr>
          <w:fldChar w:fldCharType="begin"/>
        </w:r>
        <w:r w:rsidR="00F053BA">
          <w:rPr>
            <w:webHidden/>
          </w:rPr>
          <w:instrText xml:space="preserve"> PAGEREF _Toc146966189 \h </w:instrText>
        </w:r>
        <w:r w:rsidR="00F053BA">
          <w:rPr>
            <w:webHidden/>
          </w:rPr>
        </w:r>
        <w:r w:rsidR="00F053BA">
          <w:rPr>
            <w:webHidden/>
          </w:rPr>
          <w:fldChar w:fldCharType="separate"/>
        </w:r>
        <w:r w:rsidR="00F053BA">
          <w:rPr>
            <w:webHidden/>
          </w:rPr>
          <w:t>8</w:t>
        </w:r>
        <w:r w:rsidR="00F053BA">
          <w:rPr>
            <w:webHidden/>
          </w:rPr>
          <w:fldChar w:fldCharType="end"/>
        </w:r>
      </w:hyperlink>
    </w:p>
    <w:p w14:paraId="04AAEF80" w14:textId="38D8A423"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0" w:history="1">
        <w:r w:rsidR="00F053BA" w:rsidRPr="00440F4F">
          <w:rPr>
            <w:rStyle w:val="Hyperlink"/>
            <w:rFonts w:ascii="Corbel" w:hAnsi="Corbel"/>
          </w:rPr>
          <w:t>2.4</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Samenvoegen van Opdrachten en verdeling in percelen</w:t>
        </w:r>
        <w:r w:rsidR="00F053BA">
          <w:rPr>
            <w:webHidden/>
          </w:rPr>
          <w:tab/>
        </w:r>
        <w:r w:rsidR="00F053BA">
          <w:rPr>
            <w:webHidden/>
          </w:rPr>
          <w:fldChar w:fldCharType="begin"/>
        </w:r>
        <w:r w:rsidR="00F053BA">
          <w:rPr>
            <w:webHidden/>
          </w:rPr>
          <w:instrText xml:space="preserve"> PAGEREF _Toc146966190 \h </w:instrText>
        </w:r>
        <w:r w:rsidR="00F053BA">
          <w:rPr>
            <w:webHidden/>
          </w:rPr>
        </w:r>
        <w:r w:rsidR="00F053BA">
          <w:rPr>
            <w:webHidden/>
          </w:rPr>
          <w:fldChar w:fldCharType="separate"/>
        </w:r>
        <w:r w:rsidR="00F053BA">
          <w:rPr>
            <w:webHidden/>
          </w:rPr>
          <w:t>8</w:t>
        </w:r>
        <w:r w:rsidR="00F053BA">
          <w:rPr>
            <w:webHidden/>
          </w:rPr>
          <w:fldChar w:fldCharType="end"/>
        </w:r>
      </w:hyperlink>
    </w:p>
    <w:p w14:paraId="2CB2B367" w14:textId="0978F59F"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1" w:history="1">
        <w:r w:rsidR="00F053BA" w:rsidRPr="00440F4F">
          <w:rPr>
            <w:rStyle w:val="Hyperlink"/>
            <w:rFonts w:ascii="Corbel" w:hAnsi="Corbel"/>
          </w:rPr>
          <w:t>2.5</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Aard van de Opdracht</w:t>
        </w:r>
        <w:r w:rsidR="00F053BA">
          <w:rPr>
            <w:webHidden/>
          </w:rPr>
          <w:tab/>
        </w:r>
        <w:r w:rsidR="00F053BA">
          <w:rPr>
            <w:webHidden/>
          </w:rPr>
          <w:fldChar w:fldCharType="begin"/>
        </w:r>
        <w:r w:rsidR="00F053BA">
          <w:rPr>
            <w:webHidden/>
          </w:rPr>
          <w:instrText xml:space="preserve"> PAGEREF _Toc146966191 \h </w:instrText>
        </w:r>
        <w:r w:rsidR="00F053BA">
          <w:rPr>
            <w:webHidden/>
          </w:rPr>
        </w:r>
        <w:r w:rsidR="00F053BA">
          <w:rPr>
            <w:webHidden/>
          </w:rPr>
          <w:fldChar w:fldCharType="separate"/>
        </w:r>
        <w:r w:rsidR="00F053BA">
          <w:rPr>
            <w:webHidden/>
          </w:rPr>
          <w:t>9</w:t>
        </w:r>
        <w:r w:rsidR="00F053BA">
          <w:rPr>
            <w:webHidden/>
          </w:rPr>
          <w:fldChar w:fldCharType="end"/>
        </w:r>
      </w:hyperlink>
    </w:p>
    <w:p w14:paraId="5E994F35" w14:textId="5C05E4FB"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2" w:history="1">
        <w:r w:rsidR="00F053BA" w:rsidRPr="00440F4F">
          <w:rPr>
            <w:rStyle w:val="Hyperlink"/>
            <w:rFonts w:ascii="Corbel" w:hAnsi="Corbel"/>
          </w:rPr>
          <w:t>2.6</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Omvang van de Opdracht</w:t>
        </w:r>
        <w:r w:rsidR="00F053BA">
          <w:rPr>
            <w:webHidden/>
          </w:rPr>
          <w:tab/>
        </w:r>
        <w:r w:rsidR="00F053BA">
          <w:rPr>
            <w:webHidden/>
          </w:rPr>
          <w:fldChar w:fldCharType="begin"/>
        </w:r>
        <w:r w:rsidR="00F053BA">
          <w:rPr>
            <w:webHidden/>
          </w:rPr>
          <w:instrText xml:space="preserve"> PAGEREF _Toc146966192 \h </w:instrText>
        </w:r>
        <w:r w:rsidR="00F053BA">
          <w:rPr>
            <w:webHidden/>
          </w:rPr>
        </w:r>
        <w:r w:rsidR="00F053BA">
          <w:rPr>
            <w:webHidden/>
          </w:rPr>
          <w:fldChar w:fldCharType="separate"/>
        </w:r>
        <w:r w:rsidR="00F053BA">
          <w:rPr>
            <w:webHidden/>
          </w:rPr>
          <w:t>9</w:t>
        </w:r>
        <w:r w:rsidR="00F053BA">
          <w:rPr>
            <w:webHidden/>
          </w:rPr>
          <w:fldChar w:fldCharType="end"/>
        </w:r>
      </w:hyperlink>
    </w:p>
    <w:p w14:paraId="3A808776" w14:textId="570D9CB7"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3" w:history="1">
        <w:r w:rsidR="00F053BA" w:rsidRPr="00440F4F">
          <w:rPr>
            <w:rStyle w:val="Hyperlink"/>
            <w:rFonts w:ascii="Corbel" w:hAnsi="Corbel"/>
          </w:rPr>
          <w:t>2.7</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Vorm en duur Overeenkomst</w:t>
        </w:r>
        <w:r w:rsidR="00F053BA">
          <w:rPr>
            <w:webHidden/>
          </w:rPr>
          <w:tab/>
        </w:r>
        <w:r w:rsidR="00F053BA">
          <w:rPr>
            <w:webHidden/>
          </w:rPr>
          <w:fldChar w:fldCharType="begin"/>
        </w:r>
        <w:r w:rsidR="00F053BA">
          <w:rPr>
            <w:webHidden/>
          </w:rPr>
          <w:instrText xml:space="preserve"> PAGEREF _Toc146966193 \h </w:instrText>
        </w:r>
        <w:r w:rsidR="00F053BA">
          <w:rPr>
            <w:webHidden/>
          </w:rPr>
        </w:r>
        <w:r w:rsidR="00F053BA">
          <w:rPr>
            <w:webHidden/>
          </w:rPr>
          <w:fldChar w:fldCharType="separate"/>
        </w:r>
        <w:r w:rsidR="00F053BA">
          <w:rPr>
            <w:webHidden/>
          </w:rPr>
          <w:t>9</w:t>
        </w:r>
        <w:r w:rsidR="00F053BA">
          <w:rPr>
            <w:webHidden/>
          </w:rPr>
          <w:fldChar w:fldCharType="end"/>
        </w:r>
      </w:hyperlink>
    </w:p>
    <w:p w14:paraId="6FD98039" w14:textId="504816D9"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4" w:history="1">
        <w:r w:rsidR="00F053BA" w:rsidRPr="00440F4F">
          <w:rPr>
            <w:rStyle w:val="Hyperlink"/>
            <w:rFonts w:ascii="Corbel" w:hAnsi="Corbel"/>
          </w:rPr>
          <w:t>2.8</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Wachtkamerconstructie .</w:t>
        </w:r>
        <w:r w:rsidR="00F053BA">
          <w:rPr>
            <w:webHidden/>
          </w:rPr>
          <w:tab/>
        </w:r>
        <w:r w:rsidR="00F053BA">
          <w:rPr>
            <w:webHidden/>
          </w:rPr>
          <w:fldChar w:fldCharType="begin"/>
        </w:r>
        <w:r w:rsidR="00F053BA">
          <w:rPr>
            <w:webHidden/>
          </w:rPr>
          <w:instrText xml:space="preserve"> PAGEREF _Toc146966194 \h </w:instrText>
        </w:r>
        <w:r w:rsidR="00F053BA">
          <w:rPr>
            <w:webHidden/>
          </w:rPr>
        </w:r>
        <w:r w:rsidR="00F053BA">
          <w:rPr>
            <w:webHidden/>
          </w:rPr>
          <w:fldChar w:fldCharType="separate"/>
        </w:r>
        <w:r w:rsidR="00F053BA">
          <w:rPr>
            <w:webHidden/>
          </w:rPr>
          <w:t>9</w:t>
        </w:r>
        <w:r w:rsidR="00F053BA">
          <w:rPr>
            <w:webHidden/>
          </w:rPr>
          <w:fldChar w:fldCharType="end"/>
        </w:r>
      </w:hyperlink>
    </w:p>
    <w:p w14:paraId="0618FA0E" w14:textId="7B1E8AC3"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5" w:history="1">
        <w:r w:rsidR="00F053BA" w:rsidRPr="00440F4F">
          <w:rPr>
            <w:rStyle w:val="Hyperlink"/>
            <w:rFonts w:ascii="Corbel" w:hAnsi="Corbel"/>
          </w:rPr>
          <w:t>2.9</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Maatschappelijk verantwoord inkopen: Social return</w:t>
        </w:r>
        <w:r w:rsidR="00F053BA">
          <w:rPr>
            <w:webHidden/>
          </w:rPr>
          <w:tab/>
        </w:r>
        <w:r w:rsidR="00F053BA">
          <w:rPr>
            <w:webHidden/>
          </w:rPr>
          <w:fldChar w:fldCharType="begin"/>
        </w:r>
        <w:r w:rsidR="00F053BA">
          <w:rPr>
            <w:webHidden/>
          </w:rPr>
          <w:instrText xml:space="preserve"> PAGEREF _Toc146966195 \h </w:instrText>
        </w:r>
        <w:r w:rsidR="00F053BA">
          <w:rPr>
            <w:webHidden/>
          </w:rPr>
        </w:r>
        <w:r w:rsidR="00F053BA">
          <w:rPr>
            <w:webHidden/>
          </w:rPr>
          <w:fldChar w:fldCharType="separate"/>
        </w:r>
        <w:r w:rsidR="00F053BA">
          <w:rPr>
            <w:webHidden/>
          </w:rPr>
          <w:t>9</w:t>
        </w:r>
        <w:r w:rsidR="00F053BA">
          <w:rPr>
            <w:webHidden/>
          </w:rPr>
          <w:fldChar w:fldCharType="end"/>
        </w:r>
      </w:hyperlink>
    </w:p>
    <w:p w14:paraId="073D9B91" w14:textId="59580469" w:rsidR="00F053BA" w:rsidRDefault="00C02CE8">
      <w:pPr>
        <w:pStyle w:val="Inhopg1"/>
        <w:rPr>
          <w:rFonts w:asciiTheme="minorHAnsi" w:eastAsiaTheme="minorEastAsia" w:hAnsiTheme="minorHAnsi" w:cstheme="minorBidi"/>
          <w:b w:val="0"/>
          <w:caps w:val="0"/>
          <w:spacing w:val="0"/>
          <w:kern w:val="2"/>
          <w:sz w:val="22"/>
          <w:szCs w:val="22"/>
          <w14:ligatures w14:val="standardContextual"/>
        </w:rPr>
      </w:pPr>
      <w:hyperlink w:anchor="_Toc146966196" w:history="1">
        <w:r w:rsidR="00F053BA" w:rsidRPr="00440F4F">
          <w:rPr>
            <w:rStyle w:val="Hyperlink"/>
            <w:rFonts w:ascii="Corbel" w:hAnsi="Corbel"/>
            <w14:scene3d>
              <w14:camera w14:prst="orthographicFront"/>
              <w14:lightRig w14:rig="threePt" w14:dir="t">
                <w14:rot w14:lat="0" w14:lon="0" w14:rev="0"/>
              </w14:lightRig>
            </w14:scene3d>
          </w:rPr>
          <w:t>Hoofdstuk 3</w:t>
        </w:r>
        <w:r w:rsidR="00F053BA">
          <w:rPr>
            <w:rFonts w:asciiTheme="minorHAnsi" w:eastAsiaTheme="minorEastAsia" w:hAnsiTheme="minorHAnsi" w:cstheme="minorBidi"/>
            <w:b w:val="0"/>
            <w:caps w:val="0"/>
            <w:spacing w:val="0"/>
            <w:kern w:val="2"/>
            <w:sz w:val="22"/>
            <w:szCs w:val="22"/>
            <w14:ligatures w14:val="standardContextual"/>
          </w:rPr>
          <w:tab/>
        </w:r>
        <w:r w:rsidR="00F053BA" w:rsidRPr="00440F4F">
          <w:rPr>
            <w:rStyle w:val="Hyperlink"/>
            <w:rFonts w:ascii="Corbel" w:hAnsi="Corbel"/>
          </w:rPr>
          <w:t>Procedurele aspecten en voorschriften</w:t>
        </w:r>
        <w:r w:rsidR="00F053BA">
          <w:rPr>
            <w:webHidden/>
          </w:rPr>
          <w:tab/>
        </w:r>
        <w:r w:rsidR="00F053BA">
          <w:rPr>
            <w:webHidden/>
          </w:rPr>
          <w:fldChar w:fldCharType="begin"/>
        </w:r>
        <w:r w:rsidR="00F053BA">
          <w:rPr>
            <w:webHidden/>
          </w:rPr>
          <w:instrText xml:space="preserve"> PAGEREF _Toc146966196 \h </w:instrText>
        </w:r>
        <w:r w:rsidR="00F053BA">
          <w:rPr>
            <w:webHidden/>
          </w:rPr>
        </w:r>
        <w:r w:rsidR="00F053BA">
          <w:rPr>
            <w:webHidden/>
          </w:rPr>
          <w:fldChar w:fldCharType="separate"/>
        </w:r>
        <w:r w:rsidR="00F053BA">
          <w:rPr>
            <w:webHidden/>
          </w:rPr>
          <w:t>11</w:t>
        </w:r>
        <w:r w:rsidR="00F053BA">
          <w:rPr>
            <w:webHidden/>
          </w:rPr>
          <w:fldChar w:fldCharType="end"/>
        </w:r>
      </w:hyperlink>
    </w:p>
    <w:p w14:paraId="6185D128" w14:textId="1155849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7" w:history="1">
        <w:r w:rsidR="00F053BA" w:rsidRPr="00440F4F">
          <w:rPr>
            <w:rStyle w:val="Hyperlink"/>
            <w:rFonts w:ascii="Corbel" w:hAnsi="Corbel"/>
          </w:rPr>
          <w:t>3.1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Algemene voorschriften voor de aanbesteding</w:t>
        </w:r>
        <w:r w:rsidR="00F053BA">
          <w:rPr>
            <w:webHidden/>
          </w:rPr>
          <w:tab/>
        </w:r>
        <w:r w:rsidR="00F053BA">
          <w:rPr>
            <w:webHidden/>
          </w:rPr>
          <w:fldChar w:fldCharType="begin"/>
        </w:r>
        <w:r w:rsidR="00F053BA">
          <w:rPr>
            <w:webHidden/>
          </w:rPr>
          <w:instrText xml:space="preserve"> PAGEREF _Toc146966197 \h </w:instrText>
        </w:r>
        <w:r w:rsidR="00F053BA">
          <w:rPr>
            <w:webHidden/>
          </w:rPr>
        </w:r>
        <w:r w:rsidR="00F053BA">
          <w:rPr>
            <w:webHidden/>
          </w:rPr>
          <w:fldChar w:fldCharType="separate"/>
        </w:r>
        <w:r w:rsidR="00F053BA">
          <w:rPr>
            <w:webHidden/>
          </w:rPr>
          <w:t>11</w:t>
        </w:r>
        <w:r w:rsidR="00F053BA">
          <w:rPr>
            <w:webHidden/>
          </w:rPr>
          <w:fldChar w:fldCharType="end"/>
        </w:r>
      </w:hyperlink>
    </w:p>
    <w:p w14:paraId="65B5D04F" w14:textId="7219D3CE"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8" w:history="1">
        <w:r w:rsidR="00F053BA" w:rsidRPr="00440F4F">
          <w:rPr>
            <w:rStyle w:val="Hyperlink"/>
            <w:rFonts w:ascii="Corbel" w:hAnsi="Corbel"/>
          </w:rPr>
          <w:t>3.2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Communicatie, vertrouwelijkheid van gegevens en publiciteit</w:t>
        </w:r>
        <w:r w:rsidR="00F053BA">
          <w:rPr>
            <w:webHidden/>
          </w:rPr>
          <w:tab/>
        </w:r>
        <w:r w:rsidR="00F053BA">
          <w:rPr>
            <w:webHidden/>
          </w:rPr>
          <w:fldChar w:fldCharType="begin"/>
        </w:r>
        <w:r w:rsidR="00F053BA">
          <w:rPr>
            <w:webHidden/>
          </w:rPr>
          <w:instrText xml:space="preserve"> PAGEREF _Toc146966198 \h </w:instrText>
        </w:r>
        <w:r w:rsidR="00F053BA">
          <w:rPr>
            <w:webHidden/>
          </w:rPr>
        </w:r>
        <w:r w:rsidR="00F053BA">
          <w:rPr>
            <w:webHidden/>
          </w:rPr>
          <w:fldChar w:fldCharType="separate"/>
        </w:r>
        <w:r w:rsidR="00F053BA">
          <w:rPr>
            <w:webHidden/>
          </w:rPr>
          <w:t>11</w:t>
        </w:r>
        <w:r w:rsidR="00F053BA">
          <w:rPr>
            <w:webHidden/>
          </w:rPr>
          <w:fldChar w:fldCharType="end"/>
        </w:r>
      </w:hyperlink>
    </w:p>
    <w:p w14:paraId="0B054C4E" w14:textId="6273E766"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199" w:history="1">
        <w:r w:rsidR="00F053BA" w:rsidRPr="00440F4F">
          <w:rPr>
            <w:rStyle w:val="Hyperlink"/>
            <w:rFonts w:ascii="Corbel" w:hAnsi="Corbel"/>
          </w:rPr>
          <w:t>3.3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Voorschriften voor het stellen van vragen</w:t>
        </w:r>
        <w:r w:rsidR="00F053BA">
          <w:rPr>
            <w:webHidden/>
          </w:rPr>
          <w:tab/>
        </w:r>
        <w:r w:rsidR="00F053BA">
          <w:rPr>
            <w:webHidden/>
          </w:rPr>
          <w:fldChar w:fldCharType="begin"/>
        </w:r>
        <w:r w:rsidR="00F053BA">
          <w:rPr>
            <w:webHidden/>
          </w:rPr>
          <w:instrText xml:space="preserve"> PAGEREF _Toc146966199 \h </w:instrText>
        </w:r>
        <w:r w:rsidR="00F053BA">
          <w:rPr>
            <w:webHidden/>
          </w:rPr>
        </w:r>
        <w:r w:rsidR="00F053BA">
          <w:rPr>
            <w:webHidden/>
          </w:rPr>
          <w:fldChar w:fldCharType="separate"/>
        </w:r>
        <w:r w:rsidR="00F053BA">
          <w:rPr>
            <w:webHidden/>
          </w:rPr>
          <w:t>12</w:t>
        </w:r>
        <w:r w:rsidR="00F053BA">
          <w:rPr>
            <w:webHidden/>
          </w:rPr>
          <w:fldChar w:fldCharType="end"/>
        </w:r>
      </w:hyperlink>
    </w:p>
    <w:p w14:paraId="654D0B80" w14:textId="007247BA"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0" w:history="1">
        <w:r w:rsidR="00F053BA" w:rsidRPr="00440F4F">
          <w:rPr>
            <w:rStyle w:val="Hyperlink"/>
            <w:rFonts w:ascii="Corbel" w:hAnsi="Corbel"/>
          </w:rPr>
          <w:t>3.3.1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Het stellen van individuele vragen</w:t>
        </w:r>
        <w:r w:rsidR="00F053BA">
          <w:rPr>
            <w:webHidden/>
          </w:rPr>
          <w:tab/>
        </w:r>
        <w:r w:rsidR="00F053BA">
          <w:rPr>
            <w:webHidden/>
          </w:rPr>
          <w:fldChar w:fldCharType="begin"/>
        </w:r>
        <w:r w:rsidR="00F053BA">
          <w:rPr>
            <w:webHidden/>
          </w:rPr>
          <w:instrText xml:space="preserve"> PAGEREF _Toc146966200 \h </w:instrText>
        </w:r>
        <w:r w:rsidR="00F053BA">
          <w:rPr>
            <w:webHidden/>
          </w:rPr>
        </w:r>
        <w:r w:rsidR="00F053BA">
          <w:rPr>
            <w:webHidden/>
          </w:rPr>
          <w:fldChar w:fldCharType="separate"/>
        </w:r>
        <w:r w:rsidR="00F053BA">
          <w:rPr>
            <w:webHidden/>
          </w:rPr>
          <w:t>12</w:t>
        </w:r>
        <w:r w:rsidR="00F053BA">
          <w:rPr>
            <w:webHidden/>
          </w:rPr>
          <w:fldChar w:fldCharType="end"/>
        </w:r>
      </w:hyperlink>
    </w:p>
    <w:p w14:paraId="57BF0C0F" w14:textId="12D5D3E1"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1" w:history="1">
        <w:r w:rsidR="00F053BA" w:rsidRPr="00440F4F">
          <w:rPr>
            <w:rStyle w:val="Hyperlink"/>
            <w:rFonts w:ascii="Corbel" w:hAnsi="Corbel"/>
          </w:rPr>
          <w:t>3.3.2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Klachtenregeling</w:t>
        </w:r>
        <w:r w:rsidR="00F053BA">
          <w:rPr>
            <w:webHidden/>
          </w:rPr>
          <w:tab/>
        </w:r>
        <w:r w:rsidR="00F053BA">
          <w:rPr>
            <w:webHidden/>
          </w:rPr>
          <w:fldChar w:fldCharType="begin"/>
        </w:r>
        <w:r w:rsidR="00F053BA">
          <w:rPr>
            <w:webHidden/>
          </w:rPr>
          <w:instrText xml:space="preserve"> PAGEREF _Toc146966201 \h </w:instrText>
        </w:r>
        <w:r w:rsidR="00F053BA">
          <w:rPr>
            <w:webHidden/>
          </w:rPr>
        </w:r>
        <w:r w:rsidR="00F053BA">
          <w:rPr>
            <w:webHidden/>
          </w:rPr>
          <w:fldChar w:fldCharType="separate"/>
        </w:r>
        <w:r w:rsidR="00F053BA">
          <w:rPr>
            <w:webHidden/>
          </w:rPr>
          <w:t>12</w:t>
        </w:r>
        <w:r w:rsidR="00F053BA">
          <w:rPr>
            <w:webHidden/>
          </w:rPr>
          <w:fldChar w:fldCharType="end"/>
        </w:r>
      </w:hyperlink>
    </w:p>
    <w:p w14:paraId="573E7E21" w14:textId="7740F641"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2" w:history="1">
        <w:r w:rsidR="00F053BA" w:rsidRPr="00440F4F">
          <w:rPr>
            <w:rStyle w:val="Hyperlink"/>
            <w:rFonts w:ascii="Corbel" w:hAnsi="Corbel"/>
          </w:rPr>
          <w:t>3.4</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Voorschriften voor het indienen van een Inschrijving</w:t>
        </w:r>
        <w:r w:rsidR="00F053BA">
          <w:rPr>
            <w:webHidden/>
          </w:rPr>
          <w:tab/>
        </w:r>
        <w:r w:rsidR="00F053BA">
          <w:rPr>
            <w:webHidden/>
          </w:rPr>
          <w:fldChar w:fldCharType="begin"/>
        </w:r>
        <w:r w:rsidR="00F053BA">
          <w:rPr>
            <w:webHidden/>
          </w:rPr>
          <w:instrText xml:space="preserve"> PAGEREF _Toc146966202 \h </w:instrText>
        </w:r>
        <w:r w:rsidR="00F053BA">
          <w:rPr>
            <w:webHidden/>
          </w:rPr>
        </w:r>
        <w:r w:rsidR="00F053BA">
          <w:rPr>
            <w:webHidden/>
          </w:rPr>
          <w:fldChar w:fldCharType="separate"/>
        </w:r>
        <w:r w:rsidR="00F053BA">
          <w:rPr>
            <w:webHidden/>
          </w:rPr>
          <w:t>13</w:t>
        </w:r>
        <w:r w:rsidR="00F053BA">
          <w:rPr>
            <w:webHidden/>
          </w:rPr>
          <w:fldChar w:fldCharType="end"/>
        </w:r>
      </w:hyperlink>
    </w:p>
    <w:p w14:paraId="13799A4C" w14:textId="32CE9595"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3" w:history="1">
        <w:r w:rsidR="00F053BA" w:rsidRPr="00440F4F">
          <w:rPr>
            <w:rStyle w:val="Hyperlink"/>
            <w:rFonts w:ascii="Corbel" w:hAnsi="Corbel"/>
          </w:rPr>
          <w:t>3.4.1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Inschrijven als Samenwerkingsverband (combinatie)</w:t>
        </w:r>
        <w:r w:rsidR="00F053BA">
          <w:rPr>
            <w:webHidden/>
          </w:rPr>
          <w:tab/>
        </w:r>
        <w:r w:rsidR="00F053BA">
          <w:rPr>
            <w:webHidden/>
          </w:rPr>
          <w:fldChar w:fldCharType="begin"/>
        </w:r>
        <w:r w:rsidR="00F053BA">
          <w:rPr>
            <w:webHidden/>
          </w:rPr>
          <w:instrText xml:space="preserve"> PAGEREF _Toc146966203 \h </w:instrText>
        </w:r>
        <w:r w:rsidR="00F053BA">
          <w:rPr>
            <w:webHidden/>
          </w:rPr>
        </w:r>
        <w:r w:rsidR="00F053BA">
          <w:rPr>
            <w:webHidden/>
          </w:rPr>
          <w:fldChar w:fldCharType="separate"/>
        </w:r>
        <w:r w:rsidR="00F053BA">
          <w:rPr>
            <w:webHidden/>
          </w:rPr>
          <w:t>14</w:t>
        </w:r>
        <w:r w:rsidR="00F053BA">
          <w:rPr>
            <w:webHidden/>
          </w:rPr>
          <w:fldChar w:fldCharType="end"/>
        </w:r>
      </w:hyperlink>
    </w:p>
    <w:p w14:paraId="3B211513" w14:textId="520B0C14"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4" w:history="1">
        <w:r w:rsidR="00F053BA" w:rsidRPr="00440F4F">
          <w:rPr>
            <w:rStyle w:val="Hyperlink"/>
            <w:rFonts w:ascii="Corbel" w:hAnsi="Corbel"/>
          </w:rPr>
          <w:t>3.4.2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Het doen van een beroep op een Derde</w:t>
        </w:r>
        <w:r w:rsidR="00F053BA">
          <w:rPr>
            <w:webHidden/>
          </w:rPr>
          <w:tab/>
        </w:r>
        <w:r w:rsidR="00F053BA">
          <w:rPr>
            <w:webHidden/>
          </w:rPr>
          <w:fldChar w:fldCharType="begin"/>
        </w:r>
        <w:r w:rsidR="00F053BA">
          <w:rPr>
            <w:webHidden/>
          </w:rPr>
          <w:instrText xml:space="preserve"> PAGEREF _Toc146966204 \h </w:instrText>
        </w:r>
        <w:r w:rsidR="00F053BA">
          <w:rPr>
            <w:webHidden/>
          </w:rPr>
        </w:r>
        <w:r w:rsidR="00F053BA">
          <w:rPr>
            <w:webHidden/>
          </w:rPr>
          <w:fldChar w:fldCharType="separate"/>
        </w:r>
        <w:r w:rsidR="00F053BA">
          <w:rPr>
            <w:webHidden/>
          </w:rPr>
          <w:t>15</w:t>
        </w:r>
        <w:r w:rsidR="00F053BA">
          <w:rPr>
            <w:webHidden/>
          </w:rPr>
          <w:fldChar w:fldCharType="end"/>
        </w:r>
      </w:hyperlink>
    </w:p>
    <w:p w14:paraId="7F324DF8" w14:textId="34E0318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5" w:history="1">
        <w:r w:rsidR="00F053BA" w:rsidRPr="00440F4F">
          <w:rPr>
            <w:rStyle w:val="Hyperlink"/>
            <w:rFonts w:ascii="Corbel" w:hAnsi="Corbel"/>
          </w:rPr>
          <w:t>3.4.3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Inschrijven met meerdere Ondernemers vanuit een holding</w:t>
        </w:r>
        <w:r w:rsidR="00F053BA">
          <w:rPr>
            <w:webHidden/>
          </w:rPr>
          <w:tab/>
        </w:r>
        <w:r w:rsidR="00F053BA">
          <w:rPr>
            <w:webHidden/>
          </w:rPr>
          <w:fldChar w:fldCharType="begin"/>
        </w:r>
        <w:r w:rsidR="00F053BA">
          <w:rPr>
            <w:webHidden/>
          </w:rPr>
          <w:instrText xml:space="preserve"> PAGEREF _Toc146966205 \h </w:instrText>
        </w:r>
        <w:r w:rsidR="00F053BA">
          <w:rPr>
            <w:webHidden/>
          </w:rPr>
        </w:r>
        <w:r w:rsidR="00F053BA">
          <w:rPr>
            <w:webHidden/>
          </w:rPr>
          <w:fldChar w:fldCharType="separate"/>
        </w:r>
        <w:r w:rsidR="00F053BA">
          <w:rPr>
            <w:webHidden/>
          </w:rPr>
          <w:t>16</w:t>
        </w:r>
        <w:r w:rsidR="00F053BA">
          <w:rPr>
            <w:webHidden/>
          </w:rPr>
          <w:fldChar w:fldCharType="end"/>
        </w:r>
      </w:hyperlink>
    </w:p>
    <w:p w14:paraId="47E61BA7" w14:textId="4FC6B58F"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6" w:history="1">
        <w:r w:rsidR="00F053BA" w:rsidRPr="00440F4F">
          <w:rPr>
            <w:rStyle w:val="Hyperlink"/>
            <w:rFonts w:ascii="Corbel" w:hAnsi="Corbel"/>
          </w:rPr>
          <w:t>3.4.4</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Opmaak en indeling van de Inschrijving</w:t>
        </w:r>
        <w:r w:rsidR="00F053BA">
          <w:rPr>
            <w:webHidden/>
          </w:rPr>
          <w:tab/>
        </w:r>
        <w:r w:rsidR="00F053BA">
          <w:rPr>
            <w:webHidden/>
          </w:rPr>
          <w:fldChar w:fldCharType="begin"/>
        </w:r>
        <w:r w:rsidR="00F053BA">
          <w:rPr>
            <w:webHidden/>
          </w:rPr>
          <w:instrText xml:space="preserve"> PAGEREF _Toc146966206 \h </w:instrText>
        </w:r>
        <w:r w:rsidR="00F053BA">
          <w:rPr>
            <w:webHidden/>
          </w:rPr>
        </w:r>
        <w:r w:rsidR="00F053BA">
          <w:rPr>
            <w:webHidden/>
          </w:rPr>
          <w:fldChar w:fldCharType="separate"/>
        </w:r>
        <w:r w:rsidR="00F053BA">
          <w:rPr>
            <w:webHidden/>
          </w:rPr>
          <w:t>16</w:t>
        </w:r>
        <w:r w:rsidR="00F053BA">
          <w:rPr>
            <w:webHidden/>
          </w:rPr>
          <w:fldChar w:fldCharType="end"/>
        </w:r>
      </w:hyperlink>
    </w:p>
    <w:p w14:paraId="61BFB98C" w14:textId="4AA2BF6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7" w:history="1">
        <w:r w:rsidR="00F053BA" w:rsidRPr="00440F4F">
          <w:rPr>
            <w:rStyle w:val="Hyperlink"/>
            <w:rFonts w:ascii="Corbel" w:hAnsi="Corbel"/>
          </w:rPr>
          <w:t>3.5</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Openingsprocedure</w:t>
        </w:r>
        <w:r w:rsidR="00F053BA">
          <w:rPr>
            <w:webHidden/>
          </w:rPr>
          <w:tab/>
        </w:r>
        <w:r w:rsidR="00F053BA">
          <w:rPr>
            <w:webHidden/>
          </w:rPr>
          <w:fldChar w:fldCharType="begin"/>
        </w:r>
        <w:r w:rsidR="00F053BA">
          <w:rPr>
            <w:webHidden/>
          </w:rPr>
          <w:instrText xml:space="preserve"> PAGEREF _Toc146966207 \h </w:instrText>
        </w:r>
        <w:r w:rsidR="00F053BA">
          <w:rPr>
            <w:webHidden/>
          </w:rPr>
        </w:r>
        <w:r w:rsidR="00F053BA">
          <w:rPr>
            <w:webHidden/>
          </w:rPr>
          <w:fldChar w:fldCharType="separate"/>
        </w:r>
        <w:r w:rsidR="00F053BA">
          <w:rPr>
            <w:webHidden/>
          </w:rPr>
          <w:t>17</w:t>
        </w:r>
        <w:r w:rsidR="00F053BA">
          <w:rPr>
            <w:webHidden/>
          </w:rPr>
          <w:fldChar w:fldCharType="end"/>
        </w:r>
      </w:hyperlink>
    </w:p>
    <w:p w14:paraId="133E0E92" w14:textId="1157FD40"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08" w:history="1">
        <w:r w:rsidR="00F053BA" w:rsidRPr="00440F4F">
          <w:rPr>
            <w:rStyle w:val="Hyperlink"/>
            <w:rFonts w:ascii="Corbel" w:hAnsi="Corbel"/>
          </w:rPr>
          <w:t>3.6</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Gunningsbeslissing, Overeenkomst en rechtsbescherming</w:t>
        </w:r>
        <w:r w:rsidR="00F053BA">
          <w:rPr>
            <w:webHidden/>
          </w:rPr>
          <w:tab/>
        </w:r>
        <w:r w:rsidR="00F053BA">
          <w:rPr>
            <w:webHidden/>
          </w:rPr>
          <w:fldChar w:fldCharType="begin"/>
        </w:r>
        <w:r w:rsidR="00F053BA">
          <w:rPr>
            <w:webHidden/>
          </w:rPr>
          <w:instrText xml:space="preserve"> PAGEREF _Toc146966208 \h </w:instrText>
        </w:r>
        <w:r w:rsidR="00F053BA">
          <w:rPr>
            <w:webHidden/>
          </w:rPr>
        </w:r>
        <w:r w:rsidR="00F053BA">
          <w:rPr>
            <w:webHidden/>
          </w:rPr>
          <w:fldChar w:fldCharType="separate"/>
        </w:r>
        <w:r w:rsidR="00F053BA">
          <w:rPr>
            <w:webHidden/>
          </w:rPr>
          <w:t>17</w:t>
        </w:r>
        <w:r w:rsidR="00F053BA">
          <w:rPr>
            <w:webHidden/>
          </w:rPr>
          <w:fldChar w:fldCharType="end"/>
        </w:r>
      </w:hyperlink>
    </w:p>
    <w:p w14:paraId="4EC1C14B" w14:textId="680E3190" w:rsidR="00F053BA" w:rsidRDefault="00C02CE8">
      <w:pPr>
        <w:pStyle w:val="Inhopg1"/>
        <w:rPr>
          <w:rFonts w:asciiTheme="minorHAnsi" w:eastAsiaTheme="minorEastAsia" w:hAnsiTheme="minorHAnsi" w:cstheme="minorBidi"/>
          <w:b w:val="0"/>
          <w:caps w:val="0"/>
          <w:spacing w:val="0"/>
          <w:kern w:val="2"/>
          <w:sz w:val="22"/>
          <w:szCs w:val="22"/>
          <w14:ligatures w14:val="standardContextual"/>
        </w:rPr>
      </w:pPr>
      <w:hyperlink w:anchor="_Toc146966209" w:history="1">
        <w:r w:rsidR="00F053BA" w:rsidRPr="00440F4F">
          <w:rPr>
            <w:rStyle w:val="Hyperlink"/>
            <w:rFonts w:ascii="Corbel" w:hAnsi="Corbel"/>
            <w14:scene3d>
              <w14:camera w14:prst="orthographicFront"/>
              <w14:lightRig w14:rig="threePt" w14:dir="t">
                <w14:rot w14:lat="0" w14:lon="0" w14:rev="0"/>
              </w14:lightRig>
            </w14:scene3d>
          </w:rPr>
          <w:t>Hoofdstuk 4</w:t>
        </w:r>
        <w:r w:rsidR="00F053BA">
          <w:rPr>
            <w:rFonts w:asciiTheme="minorHAnsi" w:eastAsiaTheme="minorEastAsia" w:hAnsiTheme="minorHAnsi" w:cstheme="minorBidi"/>
            <w:b w:val="0"/>
            <w:caps w:val="0"/>
            <w:spacing w:val="0"/>
            <w:kern w:val="2"/>
            <w:sz w:val="22"/>
            <w:szCs w:val="22"/>
            <w14:ligatures w14:val="standardContextual"/>
          </w:rPr>
          <w:tab/>
        </w:r>
        <w:r w:rsidR="00F053BA" w:rsidRPr="00440F4F">
          <w:rPr>
            <w:rStyle w:val="Hyperlink"/>
            <w:rFonts w:ascii="Corbel" w:hAnsi="Corbel"/>
          </w:rPr>
          <w:t>Toetsing van de Inschrijving</w:t>
        </w:r>
        <w:r w:rsidR="00F053BA">
          <w:rPr>
            <w:webHidden/>
          </w:rPr>
          <w:tab/>
        </w:r>
        <w:r w:rsidR="00F053BA">
          <w:rPr>
            <w:webHidden/>
          </w:rPr>
          <w:fldChar w:fldCharType="begin"/>
        </w:r>
        <w:r w:rsidR="00F053BA">
          <w:rPr>
            <w:webHidden/>
          </w:rPr>
          <w:instrText xml:space="preserve"> PAGEREF _Toc146966209 \h </w:instrText>
        </w:r>
        <w:r w:rsidR="00F053BA">
          <w:rPr>
            <w:webHidden/>
          </w:rPr>
        </w:r>
        <w:r w:rsidR="00F053BA">
          <w:rPr>
            <w:webHidden/>
          </w:rPr>
          <w:fldChar w:fldCharType="separate"/>
        </w:r>
        <w:r w:rsidR="00F053BA">
          <w:rPr>
            <w:webHidden/>
          </w:rPr>
          <w:t>18</w:t>
        </w:r>
        <w:r w:rsidR="00F053BA">
          <w:rPr>
            <w:webHidden/>
          </w:rPr>
          <w:fldChar w:fldCharType="end"/>
        </w:r>
      </w:hyperlink>
    </w:p>
    <w:p w14:paraId="7A21344F" w14:textId="216527A0"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0" w:history="1">
        <w:r w:rsidR="00F053BA" w:rsidRPr="00440F4F">
          <w:rPr>
            <w:rStyle w:val="Hyperlink"/>
            <w:rFonts w:ascii="Corbel" w:hAnsi="Corbel"/>
          </w:rPr>
          <w:t>4.1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Stap 1: Toetsen of is voldaan aan de aanbestedingsvoorschriften</w:t>
        </w:r>
        <w:r w:rsidR="00F053BA">
          <w:rPr>
            <w:webHidden/>
          </w:rPr>
          <w:tab/>
        </w:r>
        <w:r w:rsidR="00F053BA">
          <w:rPr>
            <w:webHidden/>
          </w:rPr>
          <w:fldChar w:fldCharType="begin"/>
        </w:r>
        <w:r w:rsidR="00F053BA">
          <w:rPr>
            <w:webHidden/>
          </w:rPr>
          <w:instrText xml:space="preserve"> PAGEREF _Toc146966210 \h </w:instrText>
        </w:r>
        <w:r w:rsidR="00F053BA">
          <w:rPr>
            <w:webHidden/>
          </w:rPr>
        </w:r>
        <w:r w:rsidR="00F053BA">
          <w:rPr>
            <w:webHidden/>
          </w:rPr>
          <w:fldChar w:fldCharType="separate"/>
        </w:r>
        <w:r w:rsidR="00F053BA">
          <w:rPr>
            <w:webHidden/>
          </w:rPr>
          <w:t>18</w:t>
        </w:r>
        <w:r w:rsidR="00F053BA">
          <w:rPr>
            <w:webHidden/>
          </w:rPr>
          <w:fldChar w:fldCharType="end"/>
        </w:r>
      </w:hyperlink>
    </w:p>
    <w:p w14:paraId="66E0A146" w14:textId="34F4E94D"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1" w:history="1">
        <w:r w:rsidR="00F053BA" w:rsidRPr="00440F4F">
          <w:rPr>
            <w:rStyle w:val="Hyperlink"/>
            <w:rFonts w:ascii="Corbel" w:hAnsi="Corbel"/>
          </w:rPr>
          <w:t>4.2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Stap 2: Toetsen of geen uitsluitingsgronden van toepassing zijn</w:t>
        </w:r>
        <w:r w:rsidR="00F053BA">
          <w:rPr>
            <w:webHidden/>
          </w:rPr>
          <w:tab/>
        </w:r>
        <w:r w:rsidR="00F053BA">
          <w:rPr>
            <w:webHidden/>
          </w:rPr>
          <w:fldChar w:fldCharType="begin"/>
        </w:r>
        <w:r w:rsidR="00F053BA">
          <w:rPr>
            <w:webHidden/>
          </w:rPr>
          <w:instrText xml:space="preserve"> PAGEREF _Toc146966211 \h </w:instrText>
        </w:r>
        <w:r w:rsidR="00F053BA">
          <w:rPr>
            <w:webHidden/>
          </w:rPr>
        </w:r>
        <w:r w:rsidR="00F053BA">
          <w:rPr>
            <w:webHidden/>
          </w:rPr>
          <w:fldChar w:fldCharType="separate"/>
        </w:r>
        <w:r w:rsidR="00F053BA">
          <w:rPr>
            <w:webHidden/>
          </w:rPr>
          <w:t>18</w:t>
        </w:r>
        <w:r w:rsidR="00F053BA">
          <w:rPr>
            <w:webHidden/>
          </w:rPr>
          <w:fldChar w:fldCharType="end"/>
        </w:r>
      </w:hyperlink>
    </w:p>
    <w:p w14:paraId="5297EDE5" w14:textId="36ECFC89"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2" w:history="1">
        <w:r w:rsidR="00F053BA" w:rsidRPr="00440F4F">
          <w:rPr>
            <w:rStyle w:val="Hyperlink"/>
            <w:rFonts w:ascii="Corbel" w:hAnsi="Corbel"/>
          </w:rPr>
          <w:t>4.2.1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Aanvullende uitsluitingsgrond</w:t>
        </w:r>
        <w:r w:rsidR="00F053BA">
          <w:rPr>
            <w:webHidden/>
          </w:rPr>
          <w:tab/>
        </w:r>
        <w:r w:rsidR="00F053BA">
          <w:rPr>
            <w:webHidden/>
          </w:rPr>
          <w:fldChar w:fldCharType="begin"/>
        </w:r>
        <w:r w:rsidR="00F053BA">
          <w:rPr>
            <w:webHidden/>
          </w:rPr>
          <w:instrText xml:space="preserve"> PAGEREF _Toc146966212 \h </w:instrText>
        </w:r>
        <w:r w:rsidR="00F053BA">
          <w:rPr>
            <w:webHidden/>
          </w:rPr>
        </w:r>
        <w:r w:rsidR="00F053BA">
          <w:rPr>
            <w:webHidden/>
          </w:rPr>
          <w:fldChar w:fldCharType="separate"/>
        </w:r>
        <w:r w:rsidR="00F053BA">
          <w:rPr>
            <w:webHidden/>
          </w:rPr>
          <w:t>19</w:t>
        </w:r>
        <w:r w:rsidR="00F053BA">
          <w:rPr>
            <w:webHidden/>
          </w:rPr>
          <w:fldChar w:fldCharType="end"/>
        </w:r>
      </w:hyperlink>
    </w:p>
    <w:p w14:paraId="298E4083" w14:textId="05CE2906"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3" w:history="1">
        <w:r w:rsidR="00F053BA" w:rsidRPr="00440F4F">
          <w:rPr>
            <w:rStyle w:val="Hyperlink"/>
            <w:rFonts w:ascii="Corbel" w:hAnsi="Corbel"/>
          </w:rPr>
          <w:t>4.3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Stap 3: Toetsen of aan de geschiktheidseisen is voldaan</w:t>
        </w:r>
        <w:r w:rsidR="00F053BA">
          <w:rPr>
            <w:webHidden/>
          </w:rPr>
          <w:tab/>
        </w:r>
        <w:r w:rsidR="00F053BA">
          <w:rPr>
            <w:webHidden/>
          </w:rPr>
          <w:fldChar w:fldCharType="begin"/>
        </w:r>
        <w:r w:rsidR="00F053BA">
          <w:rPr>
            <w:webHidden/>
          </w:rPr>
          <w:instrText xml:space="preserve"> PAGEREF _Toc146966213 \h </w:instrText>
        </w:r>
        <w:r w:rsidR="00F053BA">
          <w:rPr>
            <w:webHidden/>
          </w:rPr>
        </w:r>
        <w:r w:rsidR="00F053BA">
          <w:rPr>
            <w:webHidden/>
          </w:rPr>
          <w:fldChar w:fldCharType="separate"/>
        </w:r>
        <w:r w:rsidR="00F053BA">
          <w:rPr>
            <w:webHidden/>
          </w:rPr>
          <w:t>20</w:t>
        </w:r>
        <w:r w:rsidR="00F053BA">
          <w:rPr>
            <w:webHidden/>
          </w:rPr>
          <w:fldChar w:fldCharType="end"/>
        </w:r>
      </w:hyperlink>
    </w:p>
    <w:p w14:paraId="514D9EA8" w14:textId="23F6B344"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4" w:history="1">
        <w:r w:rsidR="00F053BA" w:rsidRPr="00440F4F">
          <w:rPr>
            <w:rStyle w:val="Hyperlink"/>
            <w:rFonts w:ascii="Corbel" w:hAnsi="Corbel"/>
          </w:rPr>
          <w:t>4.3.1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Financiële en economische draagkracht</w:t>
        </w:r>
        <w:r w:rsidR="00F053BA">
          <w:rPr>
            <w:webHidden/>
          </w:rPr>
          <w:tab/>
        </w:r>
        <w:r w:rsidR="00F053BA">
          <w:rPr>
            <w:webHidden/>
          </w:rPr>
          <w:fldChar w:fldCharType="begin"/>
        </w:r>
        <w:r w:rsidR="00F053BA">
          <w:rPr>
            <w:webHidden/>
          </w:rPr>
          <w:instrText xml:space="preserve"> PAGEREF _Toc146966214 \h </w:instrText>
        </w:r>
        <w:r w:rsidR="00F053BA">
          <w:rPr>
            <w:webHidden/>
          </w:rPr>
        </w:r>
        <w:r w:rsidR="00F053BA">
          <w:rPr>
            <w:webHidden/>
          </w:rPr>
          <w:fldChar w:fldCharType="separate"/>
        </w:r>
        <w:r w:rsidR="00F053BA">
          <w:rPr>
            <w:webHidden/>
          </w:rPr>
          <w:t>20</w:t>
        </w:r>
        <w:r w:rsidR="00F053BA">
          <w:rPr>
            <w:webHidden/>
          </w:rPr>
          <w:fldChar w:fldCharType="end"/>
        </w:r>
      </w:hyperlink>
    </w:p>
    <w:p w14:paraId="29CC6E4C" w14:textId="7DFE345D"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5" w:history="1">
        <w:r w:rsidR="00F053BA" w:rsidRPr="00440F4F">
          <w:rPr>
            <w:rStyle w:val="Hyperlink"/>
            <w:rFonts w:ascii="Corbel" w:hAnsi="Corbel"/>
          </w:rPr>
          <w:t>4.3.2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Technische en beroepsbekwaamheid</w:t>
        </w:r>
        <w:r w:rsidR="00F053BA">
          <w:rPr>
            <w:webHidden/>
          </w:rPr>
          <w:tab/>
        </w:r>
        <w:r w:rsidR="00F053BA">
          <w:rPr>
            <w:webHidden/>
          </w:rPr>
          <w:fldChar w:fldCharType="begin"/>
        </w:r>
        <w:r w:rsidR="00F053BA">
          <w:rPr>
            <w:webHidden/>
          </w:rPr>
          <w:instrText xml:space="preserve"> PAGEREF _Toc146966215 \h </w:instrText>
        </w:r>
        <w:r w:rsidR="00F053BA">
          <w:rPr>
            <w:webHidden/>
          </w:rPr>
        </w:r>
        <w:r w:rsidR="00F053BA">
          <w:rPr>
            <w:webHidden/>
          </w:rPr>
          <w:fldChar w:fldCharType="separate"/>
        </w:r>
        <w:r w:rsidR="00F053BA">
          <w:rPr>
            <w:webHidden/>
          </w:rPr>
          <w:t>21</w:t>
        </w:r>
        <w:r w:rsidR="00F053BA">
          <w:rPr>
            <w:webHidden/>
          </w:rPr>
          <w:fldChar w:fldCharType="end"/>
        </w:r>
      </w:hyperlink>
    </w:p>
    <w:p w14:paraId="22B0163A" w14:textId="514F9E21" w:rsidR="00F053BA" w:rsidRDefault="00C02CE8">
      <w:pPr>
        <w:pStyle w:val="Inhopg1"/>
        <w:rPr>
          <w:rFonts w:asciiTheme="minorHAnsi" w:eastAsiaTheme="minorEastAsia" w:hAnsiTheme="minorHAnsi" w:cstheme="minorBidi"/>
          <w:b w:val="0"/>
          <w:caps w:val="0"/>
          <w:spacing w:val="0"/>
          <w:kern w:val="2"/>
          <w:sz w:val="22"/>
          <w:szCs w:val="22"/>
          <w14:ligatures w14:val="standardContextual"/>
        </w:rPr>
      </w:pPr>
      <w:hyperlink w:anchor="_Toc146966216" w:history="1">
        <w:r w:rsidR="00F053BA" w:rsidRPr="00440F4F">
          <w:rPr>
            <w:rStyle w:val="Hyperlink"/>
            <w:rFonts w:ascii="Corbel" w:hAnsi="Corbel"/>
            <w14:scene3d>
              <w14:camera w14:prst="orthographicFront"/>
              <w14:lightRig w14:rig="threePt" w14:dir="t">
                <w14:rot w14:lat="0" w14:lon="0" w14:rev="0"/>
              </w14:lightRig>
            </w14:scene3d>
          </w:rPr>
          <w:t>Hoofdstuk 5</w:t>
        </w:r>
        <w:r w:rsidR="00F053BA">
          <w:rPr>
            <w:rFonts w:asciiTheme="minorHAnsi" w:eastAsiaTheme="minorEastAsia" w:hAnsiTheme="minorHAnsi" w:cstheme="minorBidi"/>
            <w:b w:val="0"/>
            <w:caps w:val="0"/>
            <w:spacing w:val="0"/>
            <w:kern w:val="2"/>
            <w:sz w:val="22"/>
            <w:szCs w:val="22"/>
            <w14:ligatures w14:val="standardContextual"/>
          </w:rPr>
          <w:tab/>
        </w:r>
        <w:r w:rsidR="00F053BA" w:rsidRPr="00440F4F">
          <w:rPr>
            <w:rStyle w:val="Hyperlink"/>
            <w:rFonts w:ascii="Corbel" w:hAnsi="Corbel"/>
          </w:rPr>
          <w:t>EMVI: beoordeling van de Inschrijvingen</w:t>
        </w:r>
        <w:r w:rsidR="00F053BA">
          <w:rPr>
            <w:webHidden/>
          </w:rPr>
          <w:tab/>
        </w:r>
        <w:r w:rsidR="00F053BA">
          <w:rPr>
            <w:webHidden/>
          </w:rPr>
          <w:fldChar w:fldCharType="begin"/>
        </w:r>
        <w:r w:rsidR="00F053BA">
          <w:rPr>
            <w:webHidden/>
          </w:rPr>
          <w:instrText xml:space="preserve"> PAGEREF _Toc146966216 \h </w:instrText>
        </w:r>
        <w:r w:rsidR="00F053BA">
          <w:rPr>
            <w:webHidden/>
          </w:rPr>
        </w:r>
        <w:r w:rsidR="00F053BA">
          <w:rPr>
            <w:webHidden/>
          </w:rPr>
          <w:fldChar w:fldCharType="separate"/>
        </w:r>
        <w:r w:rsidR="00F053BA">
          <w:rPr>
            <w:webHidden/>
          </w:rPr>
          <w:t>23</w:t>
        </w:r>
        <w:r w:rsidR="00F053BA">
          <w:rPr>
            <w:webHidden/>
          </w:rPr>
          <w:fldChar w:fldCharType="end"/>
        </w:r>
      </w:hyperlink>
    </w:p>
    <w:p w14:paraId="585186E3" w14:textId="281D7D0F"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7" w:history="1">
        <w:r w:rsidR="00F053BA" w:rsidRPr="00440F4F">
          <w:rPr>
            <w:rStyle w:val="Hyperlink"/>
            <w:rFonts w:ascii="Corbel" w:hAnsi="Corbel" w:cs="Helvetica"/>
          </w:rPr>
          <w:t>5.1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cs="Helvetica"/>
          </w:rPr>
          <w:t>Gunningscriterium</w:t>
        </w:r>
        <w:r w:rsidR="00F053BA">
          <w:rPr>
            <w:webHidden/>
          </w:rPr>
          <w:tab/>
        </w:r>
        <w:r w:rsidR="00F053BA">
          <w:rPr>
            <w:webHidden/>
          </w:rPr>
          <w:fldChar w:fldCharType="begin"/>
        </w:r>
        <w:r w:rsidR="00F053BA">
          <w:rPr>
            <w:webHidden/>
          </w:rPr>
          <w:instrText xml:space="preserve"> PAGEREF _Toc146966217 \h </w:instrText>
        </w:r>
        <w:r w:rsidR="00F053BA">
          <w:rPr>
            <w:webHidden/>
          </w:rPr>
        </w:r>
        <w:r w:rsidR="00F053BA">
          <w:rPr>
            <w:webHidden/>
          </w:rPr>
          <w:fldChar w:fldCharType="separate"/>
        </w:r>
        <w:r w:rsidR="00F053BA">
          <w:rPr>
            <w:webHidden/>
          </w:rPr>
          <w:t>23</w:t>
        </w:r>
        <w:r w:rsidR="00F053BA">
          <w:rPr>
            <w:webHidden/>
          </w:rPr>
          <w:fldChar w:fldCharType="end"/>
        </w:r>
      </w:hyperlink>
    </w:p>
    <w:p w14:paraId="4AB087CF" w14:textId="76028582"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8" w:history="1">
        <w:r w:rsidR="00F053BA" w:rsidRPr="00440F4F">
          <w:rPr>
            <w:rStyle w:val="Hyperlink"/>
            <w:rFonts w:ascii="Corbel" w:hAnsi="Corbel" w:cs="Helvetica"/>
          </w:rPr>
          <w:t>5.2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cs="Helvetica"/>
          </w:rPr>
          <w:t>Beoordelingsprocedure</w:t>
        </w:r>
        <w:r w:rsidR="00F053BA">
          <w:rPr>
            <w:webHidden/>
          </w:rPr>
          <w:tab/>
        </w:r>
        <w:r w:rsidR="00F053BA">
          <w:rPr>
            <w:webHidden/>
          </w:rPr>
          <w:fldChar w:fldCharType="begin"/>
        </w:r>
        <w:r w:rsidR="00F053BA">
          <w:rPr>
            <w:webHidden/>
          </w:rPr>
          <w:instrText xml:space="preserve"> PAGEREF _Toc146966218 \h </w:instrText>
        </w:r>
        <w:r w:rsidR="00F053BA">
          <w:rPr>
            <w:webHidden/>
          </w:rPr>
        </w:r>
        <w:r w:rsidR="00F053BA">
          <w:rPr>
            <w:webHidden/>
          </w:rPr>
          <w:fldChar w:fldCharType="separate"/>
        </w:r>
        <w:r w:rsidR="00F053BA">
          <w:rPr>
            <w:webHidden/>
          </w:rPr>
          <w:t>23</w:t>
        </w:r>
        <w:r w:rsidR="00F053BA">
          <w:rPr>
            <w:webHidden/>
          </w:rPr>
          <w:fldChar w:fldCharType="end"/>
        </w:r>
      </w:hyperlink>
    </w:p>
    <w:p w14:paraId="7156E5C4" w14:textId="7C6694CC"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19" w:history="1">
        <w:r w:rsidR="00F053BA" w:rsidRPr="00440F4F">
          <w:rPr>
            <w:rStyle w:val="Hyperlink"/>
            <w:rFonts w:ascii="Corbel" w:hAnsi="Corbel" w:cs="Helvetica"/>
          </w:rPr>
          <w:t>5.3</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cs="Helvetica"/>
          </w:rPr>
          <w:t>Subgunningscriterium Kwaliteit</w:t>
        </w:r>
        <w:r w:rsidR="00F053BA">
          <w:rPr>
            <w:webHidden/>
          </w:rPr>
          <w:tab/>
        </w:r>
        <w:r w:rsidR="00F053BA">
          <w:rPr>
            <w:webHidden/>
          </w:rPr>
          <w:fldChar w:fldCharType="begin"/>
        </w:r>
        <w:r w:rsidR="00F053BA">
          <w:rPr>
            <w:webHidden/>
          </w:rPr>
          <w:instrText xml:space="preserve"> PAGEREF _Toc146966219 \h </w:instrText>
        </w:r>
        <w:r w:rsidR="00F053BA">
          <w:rPr>
            <w:webHidden/>
          </w:rPr>
        </w:r>
        <w:r w:rsidR="00F053BA">
          <w:rPr>
            <w:webHidden/>
          </w:rPr>
          <w:fldChar w:fldCharType="separate"/>
        </w:r>
        <w:r w:rsidR="00F053BA">
          <w:rPr>
            <w:webHidden/>
          </w:rPr>
          <w:t>24</w:t>
        </w:r>
        <w:r w:rsidR="00F053BA">
          <w:rPr>
            <w:webHidden/>
          </w:rPr>
          <w:fldChar w:fldCharType="end"/>
        </w:r>
      </w:hyperlink>
    </w:p>
    <w:p w14:paraId="2DB97AAD" w14:textId="582592F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20" w:history="1">
        <w:r w:rsidR="00F053BA" w:rsidRPr="00440F4F">
          <w:rPr>
            <w:rStyle w:val="Hyperlink"/>
            <w:rFonts w:ascii="Corbel" w:hAnsi="Corbel"/>
          </w:rPr>
          <w:t>5.3.1</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Onderdeel K1: Duurzaamheid tijdens bouw</w:t>
        </w:r>
        <w:r w:rsidR="00F053BA">
          <w:rPr>
            <w:webHidden/>
          </w:rPr>
          <w:tab/>
        </w:r>
        <w:r w:rsidR="00F053BA">
          <w:rPr>
            <w:webHidden/>
          </w:rPr>
          <w:fldChar w:fldCharType="begin"/>
        </w:r>
        <w:r w:rsidR="00F053BA">
          <w:rPr>
            <w:webHidden/>
          </w:rPr>
          <w:instrText xml:space="preserve"> PAGEREF _Toc146966220 \h </w:instrText>
        </w:r>
        <w:r w:rsidR="00F053BA">
          <w:rPr>
            <w:webHidden/>
          </w:rPr>
        </w:r>
        <w:r w:rsidR="00F053BA">
          <w:rPr>
            <w:webHidden/>
          </w:rPr>
          <w:fldChar w:fldCharType="separate"/>
        </w:r>
        <w:r w:rsidR="00F053BA">
          <w:rPr>
            <w:webHidden/>
          </w:rPr>
          <w:t>24</w:t>
        </w:r>
        <w:r w:rsidR="00F053BA">
          <w:rPr>
            <w:webHidden/>
          </w:rPr>
          <w:fldChar w:fldCharType="end"/>
        </w:r>
      </w:hyperlink>
    </w:p>
    <w:p w14:paraId="3FA41D08" w14:textId="4352E288"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21" w:history="1">
        <w:r w:rsidR="00F053BA" w:rsidRPr="00440F4F">
          <w:rPr>
            <w:rStyle w:val="Hyperlink"/>
            <w:rFonts w:ascii="Corbel" w:hAnsi="Corbel"/>
          </w:rPr>
          <w:t>5.3.2</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rPr>
          <w:t>Onderdeel K2: Risico dossier</w:t>
        </w:r>
        <w:r w:rsidR="00F053BA">
          <w:rPr>
            <w:webHidden/>
          </w:rPr>
          <w:tab/>
        </w:r>
        <w:r w:rsidR="00F053BA">
          <w:rPr>
            <w:webHidden/>
          </w:rPr>
          <w:fldChar w:fldCharType="begin"/>
        </w:r>
        <w:r w:rsidR="00F053BA">
          <w:rPr>
            <w:webHidden/>
          </w:rPr>
          <w:instrText xml:space="preserve"> PAGEREF _Toc146966221 \h </w:instrText>
        </w:r>
        <w:r w:rsidR="00F053BA">
          <w:rPr>
            <w:webHidden/>
          </w:rPr>
        </w:r>
        <w:r w:rsidR="00F053BA">
          <w:rPr>
            <w:webHidden/>
          </w:rPr>
          <w:fldChar w:fldCharType="separate"/>
        </w:r>
        <w:r w:rsidR="00F053BA">
          <w:rPr>
            <w:webHidden/>
          </w:rPr>
          <w:t>24</w:t>
        </w:r>
        <w:r w:rsidR="00F053BA">
          <w:rPr>
            <w:webHidden/>
          </w:rPr>
          <w:fldChar w:fldCharType="end"/>
        </w:r>
      </w:hyperlink>
    </w:p>
    <w:p w14:paraId="15FAA21D" w14:textId="506BD34A" w:rsidR="00F053BA" w:rsidRDefault="00C02CE8">
      <w:pPr>
        <w:pStyle w:val="Inhopg2"/>
        <w:rPr>
          <w:rFonts w:asciiTheme="minorHAnsi" w:eastAsiaTheme="minorEastAsia" w:hAnsiTheme="minorHAnsi" w:cstheme="minorBidi"/>
          <w:spacing w:val="0"/>
          <w:kern w:val="2"/>
          <w:sz w:val="22"/>
          <w14:ligatures w14:val="standardContextual"/>
        </w:rPr>
      </w:pPr>
      <w:hyperlink w:anchor="_Toc146966222" w:history="1">
        <w:r w:rsidR="00F053BA" w:rsidRPr="00440F4F">
          <w:rPr>
            <w:rStyle w:val="Hyperlink"/>
            <w:rFonts w:ascii="Corbel" w:hAnsi="Corbel" w:cs="Helvetica"/>
          </w:rPr>
          <w:t>5.4</w:t>
        </w:r>
        <w:r w:rsidR="00F053BA">
          <w:rPr>
            <w:rFonts w:asciiTheme="minorHAnsi" w:eastAsiaTheme="minorEastAsia" w:hAnsiTheme="minorHAnsi" w:cstheme="minorBidi"/>
            <w:spacing w:val="0"/>
            <w:kern w:val="2"/>
            <w:sz w:val="22"/>
            <w14:ligatures w14:val="standardContextual"/>
          </w:rPr>
          <w:tab/>
        </w:r>
        <w:r w:rsidR="00F053BA" w:rsidRPr="00440F4F">
          <w:rPr>
            <w:rStyle w:val="Hyperlink"/>
            <w:rFonts w:ascii="Corbel" w:hAnsi="Corbel" w:cs="Helvetica"/>
          </w:rPr>
          <w:t>Subgunningscriterium P1 Prijs</w:t>
        </w:r>
        <w:r w:rsidR="00F053BA">
          <w:rPr>
            <w:webHidden/>
          </w:rPr>
          <w:tab/>
        </w:r>
        <w:r w:rsidR="00F053BA">
          <w:rPr>
            <w:webHidden/>
          </w:rPr>
          <w:fldChar w:fldCharType="begin"/>
        </w:r>
        <w:r w:rsidR="00F053BA">
          <w:rPr>
            <w:webHidden/>
          </w:rPr>
          <w:instrText xml:space="preserve"> PAGEREF _Toc146966222 \h </w:instrText>
        </w:r>
        <w:r w:rsidR="00F053BA">
          <w:rPr>
            <w:webHidden/>
          </w:rPr>
        </w:r>
        <w:r w:rsidR="00F053BA">
          <w:rPr>
            <w:webHidden/>
          </w:rPr>
          <w:fldChar w:fldCharType="separate"/>
        </w:r>
        <w:r w:rsidR="00F053BA">
          <w:rPr>
            <w:webHidden/>
          </w:rPr>
          <w:t>24</w:t>
        </w:r>
        <w:r w:rsidR="00F053BA">
          <w:rPr>
            <w:webHidden/>
          </w:rPr>
          <w:fldChar w:fldCharType="end"/>
        </w:r>
      </w:hyperlink>
    </w:p>
    <w:p w14:paraId="4B29DCB8" w14:textId="586315DB" w:rsidR="00F053BA" w:rsidRDefault="00C02CE8">
      <w:pPr>
        <w:pStyle w:val="Inhopg1"/>
        <w:rPr>
          <w:rFonts w:asciiTheme="minorHAnsi" w:eastAsiaTheme="minorEastAsia" w:hAnsiTheme="minorHAnsi" w:cstheme="minorBidi"/>
          <w:b w:val="0"/>
          <w:caps w:val="0"/>
          <w:spacing w:val="0"/>
          <w:kern w:val="2"/>
          <w:sz w:val="22"/>
          <w:szCs w:val="22"/>
          <w14:ligatures w14:val="standardContextual"/>
        </w:rPr>
      </w:pPr>
      <w:hyperlink w:anchor="_Toc146966223" w:history="1">
        <w:r w:rsidR="00F053BA" w:rsidRPr="00440F4F">
          <w:rPr>
            <w:rStyle w:val="Hyperlink"/>
          </w:rPr>
          <w:t>Checklist</w:t>
        </w:r>
        <w:r w:rsidR="00F053BA">
          <w:rPr>
            <w:webHidden/>
          </w:rPr>
          <w:tab/>
        </w:r>
        <w:r w:rsidR="00F053BA">
          <w:rPr>
            <w:webHidden/>
          </w:rPr>
          <w:fldChar w:fldCharType="begin"/>
        </w:r>
        <w:r w:rsidR="00F053BA">
          <w:rPr>
            <w:webHidden/>
          </w:rPr>
          <w:instrText xml:space="preserve"> PAGEREF _Toc146966223 \h </w:instrText>
        </w:r>
        <w:r w:rsidR="00F053BA">
          <w:rPr>
            <w:webHidden/>
          </w:rPr>
        </w:r>
        <w:r w:rsidR="00F053BA">
          <w:rPr>
            <w:webHidden/>
          </w:rPr>
          <w:fldChar w:fldCharType="separate"/>
        </w:r>
        <w:r w:rsidR="00F053BA">
          <w:rPr>
            <w:webHidden/>
          </w:rPr>
          <w:t>26</w:t>
        </w:r>
        <w:r w:rsidR="00F053BA">
          <w:rPr>
            <w:webHidden/>
          </w:rPr>
          <w:fldChar w:fldCharType="end"/>
        </w:r>
      </w:hyperlink>
    </w:p>
    <w:p w14:paraId="76209FE2" w14:textId="200562CD" w:rsidR="0007413F" w:rsidRDefault="00470DA1" w:rsidP="004E1E2E">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CA29CE2" w14:textId="77777777" w:rsidR="0007413F" w:rsidRDefault="0007413F">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4E1E2E">
      <w:pPr>
        <w:pStyle w:val="Inhopg1"/>
      </w:pPr>
      <w:r w:rsidRPr="002C7AA6">
        <w:lastRenderedPageBreak/>
        <w:t>Definities</w:t>
      </w:r>
      <w:bookmarkEnd w:id="2"/>
      <w:bookmarkEnd w:id="3"/>
      <w:bookmarkEnd w:id="4"/>
    </w:p>
    <w:p w14:paraId="17936192" w14:textId="4287DB29"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54F8C464"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158AAFE1"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w:t>
      </w:r>
      <w:r w:rsidR="005D0868" w:rsidRPr="003801DE">
        <w:rPr>
          <w:rFonts w:ascii="Corbel" w:hAnsi="Corbel"/>
          <w:szCs w:val="18"/>
        </w:rPr>
        <w:t>ook mededelingen</w:t>
      </w:r>
      <w:r w:rsidR="00B636CD" w:rsidRPr="003801DE">
        <w:rPr>
          <w:rFonts w:ascii="Corbel" w:hAnsi="Corbel"/>
          <w:szCs w:val="18"/>
        </w:rPr>
        <w:t xml:space="preserve">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02A886CF" w14:textId="77777777" w:rsidR="007B4637" w:rsidRDefault="007B4637">
      <w:pPr>
        <w:spacing w:line="240" w:lineRule="auto"/>
        <w:rPr>
          <w:rFonts w:ascii="Corbel" w:hAnsi="Corbel"/>
          <w:b/>
          <w:szCs w:val="18"/>
        </w:rPr>
      </w:pPr>
      <w:r>
        <w:rPr>
          <w:rFonts w:ascii="Corbel" w:hAnsi="Corbel"/>
          <w:b/>
          <w:szCs w:val="18"/>
        </w:rPr>
        <w:br w:type="page"/>
      </w:r>
    </w:p>
    <w:p w14:paraId="16485F7C" w14:textId="77777777" w:rsidR="00470DA1" w:rsidRDefault="00470DA1" w:rsidP="00470DA1">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E8B2666" w14:textId="77777777" w:rsidR="00470DA1" w:rsidRPr="00811244" w:rsidRDefault="00470DA1" w:rsidP="00470DA1">
      <w:pPr>
        <w:spacing w:line="276" w:lineRule="auto"/>
        <w:rPr>
          <w:rFonts w:ascii="Corbel" w:hAnsi="Corbel"/>
          <w:szCs w:val="18"/>
          <w:u w:val="single"/>
        </w:rPr>
      </w:pP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3F44952" w:rsidR="00470DA1" w:rsidRDefault="00470DA1" w:rsidP="00470DA1">
      <w:pPr>
        <w:tabs>
          <w:tab w:val="left" w:pos="7903"/>
        </w:tabs>
        <w:spacing w:line="276" w:lineRule="auto"/>
        <w:rPr>
          <w:rFonts w:ascii="Corbel" w:hAnsi="Corbel"/>
          <w:b/>
          <w:szCs w:val="18"/>
        </w:rPr>
      </w:pPr>
      <w:r>
        <w:rPr>
          <w:rFonts w:ascii="Corbel" w:hAnsi="Corbel"/>
          <w:b/>
          <w:szCs w:val="18"/>
        </w:rPr>
        <w:t>Overeenkomst</w:t>
      </w:r>
      <w:r w:rsidR="0018300B">
        <w:rPr>
          <w:rFonts w:ascii="Corbel" w:hAnsi="Corbel"/>
          <w:b/>
          <w:szCs w:val="18"/>
        </w:rPr>
        <w:t>/Leveringsovereenkomst</w:t>
      </w:r>
    </w:p>
    <w:p w14:paraId="5FA9D223" w14:textId="1E7C2451" w:rsidR="00470DA1" w:rsidRDefault="00470DA1" w:rsidP="00470DA1">
      <w:pPr>
        <w:tabs>
          <w:tab w:val="left" w:pos="7903"/>
        </w:tabs>
        <w:spacing w:line="276" w:lineRule="auto"/>
        <w:rPr>
          <w:rFonts w:ascii="Corbel" w:hAnsi="Corbel"/>
          <w:szCs w:val="18"/>
        </w:rPr>
      </w:pPr>
      <w:r>
        <w:rPr>
          <w:rFonts w:ascii="Corbel" w:hAnsi="Corbel"/>
          <w:szCs w:val="18"/>
        </w:rPr>
        <w:t xml:space="preserve">De wederkerige </w:t>
      </w:r>
      <w:r w:rsidR="0018300B">
        <w:rPr>
          <w:rFonts w:ascii="Corbel" w:hAnsi="Corbel"/>
          <w:szCs w:val="18"/>
        </w:rPr>
        <w:t xml:space="preserve">leveringsovereenkomst </w:t>
      </w:r>
      <w:r>
        <w:rPr>
          <w:rFonts w:ascii="Corbel" w:hAnsi="Corbel"/>
          <w:szCs w:val="18"/>
        </w:rPr>
        <w:t>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4321D298" w14:textId="77777777" w:rsidR="00DE5324" w:rsidRPr="00253789" w:rsidRDefault="00DE5324" w:rsidP="00DE5324">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DE5324">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470DA1">
      <w:pPr>
        <w:tabs>
          <w:tab w:val="left" w:pos="7903"/>
        </w:tabs>
        <w:spacing w:line="276" w:lineRule="auto"/>
        <w:rPr>
          <w:rFonts w:ascii="Corbel" w:hAnsi="Corbel"/>
          <w:b/>
          <w:szCs w:val="18"/>
          <w:lang w:val="en-US"/>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77777777"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4D76E4">
      <w:pPr>
        <w:pStyle w:val="Kop1"/>
        <w:numPr>
          <w:ilvl w:val="0"/>
          <w:numId w:val="21"/>
        </w:numPr>
        <w:ind w:left="1701" w:hanging="1701"/>
        <w:rPr>
          <w:rFonts w:ascii="Corbel" w:hAnsi="Corbel"/>
        </w:rPr>
      </w:pPr>
      <w:r w:rsidRPr="00B03ECA">
        <w:lastRenderedPageBreak/>
        <w:t xml:space="preserve"> </w:t>
      </w:r>
      <w:bookmarkStart w:id="5" w:name="_Toc146966179"/>
      <w:r w:rsidRPr="00885481">
        <w:rPr>
          <w:rFonts w:ascii="Corbel" w:hAnsi="Corbel"/>
        </w:rPr>
        <w:t>De aanbesteding in vogelvlucht</w:t>
      </w:r>
      <w:bookmarkEnd w:id="5"/>
    </w:p>
    <w:p w14:paraId="02183663" w14:textId="77777777" w:rsidR="00470DA1" w:rsidRPr="00B03ECA" w:rsidRDefault="00470DA1" w:rsidP="00470DA1">
      <w:pPr>
        <w:pStyle w:val="Kop2"/>
        <w:spacing w:before="240" w:after="120"/>
        <w:rPr>
          <w:rFonts w:ascii="Corbel" w:hAnsi="Corbel"/>
          <w:sz w:val="18"/>
          <w:szCs w:val="18"/>
        </w:rPr>
      </w:pPr>
      <w:bookmarkStart w:id="6" w:name="_Toc146966180"/>
      <w:r>
        <w:rPr>
          <w:rFonts w:ascii="Corbel" w:hAnsi="Corbel"/>
          <w:sz w:val="18"/>
          <w:szCs w:val="18"/>
        </w:rPr>
        <w:t>Inleiding</w:t>
      </w:r>
      <w:bookmarkEnd w:id="6"/>
    </w:p>
    <w:p w14:paraId="75EB1D19" w14:textId="22213B92" w:rsidR="00470DA1" w:rsidRDefault="00470DA1" w:rsidP="00470DA1">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Overeenkomst met </w:t>
      </w:r>
      <w:r w:rsidR="00512CA3">
        <w:rPr>
          <w:rFonts w:ascii="Corbel" w:hAnsi="Corbel"/>
          <w:szCs w:val="18"/>
        </w:rPr>
        <w:t>één</w:t>
      </w:r>
      <w:r>
        <w:rPr>
          <w:rFonts w:ascii="Corbel" w:hAnsi="Corbel"/>
          <w:szCs w:val="18"/>
        </w:rPr>
        <w:t xml:space="preserve"> </w:t>
      </w:r>
      <w:r w:rsidRPr="00F968B5">
        <w:rPr>
          <w:rFonts w:ascii="Corbel" w:hAnsi="Corbel"/>
          <w:szCs w:val="18"/>
        </w:rPr>
        <w:t>Opdrachtnemer</w:t>
      </w:r>
      <w:r>
        <w:rPr>
          <w:rFonts w:ascii="Corbel" w:hAnsi="Corbel"/>
          <w:szCs w:val="18"/>
        </w:rPr>
        <w:t>(</w:t>
      </w:r>
      <w:r w:rsidRPr="00F968B5">
        <w:rPr>
          <w:rFonts w:ascii="Corbel" w:hAnsi="Corbel"/>
          <w:szCs w:val="18"/>
        </w:rPr>
        <w:t>s</w:t>
      </w:r>
      <w:r>
        <w:rPr>
          <w:rFonts w:ascii="Corbel" w:hAnsi="Corbel"/>
          <w:szCs w:val="18"/>
        </w:rPr>
        <w:t xml:space="preserve">) </w:t>
      </w:r>
      <w:r w:rsidRPr="00F968B5">
        <w:rPr>
          <w:rFonts w:ascii="Corbel" w:hAnsi="Corbel"/>
          <w:szCs w:val="18"/>
        </w:rPr>
        <w:t xml:space="preserve">voor </w:t>
      </w:r>
      <w:r w:rsidR="00962F59">
        <w:rPr>
          <w:rFonts w:ascii="Corbel" w:hAnsi="Corbel"/>
          <w:szCs w:val="18"/>
        </w:rPr>
        <w:t xml:space="preserve">het leveren van </w:t>
      </w:r>
      <w:r w:rsidR="00962F59" w:rsidRPr="00962F59">
        <w:rPr>
          <w:rFonts w:ascii="Corbel" w:hAnsi="Corbel"/>
          <w:szCs w:val="18"/>
        </w:rPr>
        <w:t>een compleet nieuw werkschip voorzien van een duurzame aandrijving.</w:t>
      </w:r>
    </w:p>
    <w:p w14:paraId="7C9C945C" w14:textId="77777777" w:rsidR="0022116A" w:rsidRDefault="0022116A" w:rsidP="0022116A">
      <w:pPr>
        <w:spacing w:line="276" w:lineRule="auto"/>
        <w:rPr>
          <w:rFonts w:ascii="Corbel" w:hAnsi="Corbel"/>
          <w:szCs w:val="18"/>
        </w:rPr>
      </w:pPr>
    </w:p>
    <w:p w14:paraId="5B5EEBD6" w14:textId="772DA390" w:rsidR="00470DA1" w:rsidRDefault="00B67812" w:rsidP="00470DA1">
      <w:pPr>
        <w:spacing w:line="276" w:lineRule="auto"/>
        <w:rPr>
          <w:rFonts w:ascii="Corbel" w:hAnsi="Corbel"/>
          <w:szCs w:val="18"/>
        </w:rPr>
      </w:pPr>
      <w:r>
        <w:rPr>
          <w:rFonts w:ascii="Corbel" w:hAnsi="Corbel"/>
          <w:szCs w:val="18"/>
        </w:rPr>
        <w:t>D</w:t>
      </w:r>
      <w:r w:rsidR="00470DA1" w:rsidRPr="00811244">
        <w:rPr>
          <w:rFonts w:ascii="Corbel" w:hAnsi="Corbel"/>
          <w:szCs w:val="18"/>
        </w:rPr>
        <w:t xml:space="preserve">e aankondiging van deze </w:t>
      </w:r>
      <w:r w:rsidR="005D5692">
        <w:rPr>
          <w:rFonts w:ascii="Corbel" w:hAnsi="Corbel"/>
          <w:szCs w:val="18"/>
        </w:rPr>
        <w:t>O</w:t>
      </w:r>
      <w:r w:rsidR="00470DA1">
        <w:rPr>
          <w:rFonts w:ascii="Corbel" w:hAnsi="Corbel"/>
          <w:szCs w:val="18"/>
        </w:rPr>
        <w:t xml:space="preserve">pdracht </w:t>
      </w:r>
      <w:r w:rsidR="00470DA1" w:rsidRPr="00811244">
        <w:rPr>
          <w:rFonts w:ascii="Corbel" w:hAnsi="Corbel"/>
          <w:szCs w:val="18"/>
        </w:rPr>
        <w:t xml:space="preserve">is gepubliceerd op </w:t>
      </w:r>
      <w:hyperlink r:id="rId18" w:history="1">
        <w:r w:rsidR="00470DA1" w:rsidRPr="00982F27">
          <w:rPr>
            <w:rStyle w:val="Hyperlink"/>
            <w:rFonts w:ascii="Corbel" w:hAnsi="Corbel"/>
            <w:szCs w:val="18"/>
          </w:rPr>
          <w:t>www.</w:t>
        </w:r>
        <w:r w:rsidR="00C95A79">
          <w:rPr>
            <w:rStyle w:val="Hyperlink"/>
            <w:rFonts w:ascii="Corbel" w:hAnsi="Corbel"/>
            <w:szCs w:val="18"/>
          </w:rPr>
          <w:t>TenderNed</w:t>
        </w:r>
        <w:r w:rsidR="00470DA1" w:rsidRPr="00982F27">
          <w:rPr>
            <w:rStyle w:val="Hyperlink"/>
            <w:rFonts w:ascii="Corbel" w:hAnsi="Corbel"/>
            <w:szCs w:val="18"/>
          </w:rPr>
          <w:t>.nl</w:t>
        </w:r>
      </w:hyperlink>
      <w:r w:rsidR="00470DA1" w:rsidRPr="00811244">
        <w:rPr>
          <w:rFonts w:ascii="Corbel" w:hAnsi="Corbel"/>
          <w:szCs w:val="18"/>
        </w:rPr>
        <w:t xml:space="preserve"> en in het Supplement op het Publicatieblad van de Europese Unie (T</w:t>
      </w:r>
      <w:r w:rsidR="00470DA1">
        <w:rPr>
          <w:rFonts w:ascii="Corbel" w:hAnsi="Corbel"/>
          <w:szCs w:val="18"/>
        </w:rPr>
        <w:t>.</w:t>
      </w:r>
      <w:r w:rsidR="00470DA1" w:rsidRPr="00811244">
        <w:rPr>
          <w:rFonts w:ascii="Corbel" w:hAnsi="Corbel"/>
          <w:szCs w:val="18"/>
        </w:rPr>
        <w:t>E</w:t>
      </w:r>
      <w:r w:rsidR="00470DA1">
        <w:rPr>
          <w:rFonts w:ascii="Corbel" w:hAnsi="Corbel"/>
          <w:szCs w:val="18"/>
        </w:rPr>
        <w:t>.</w:t>
      </w:r>
      <w:r w:rsidR="00470DA1" w:rsidRPr="00811244">
        <w:rPr>
          <w:rFonts w:ascii="Corbel" w:hAnsi="Corbel"/>
          <w:szCs w:val="18"/>
        </w:rPr>
        <w:t>D</w:t>
      </w:r>
      <w:r w:rsidR="005D5692">
        <w:rPr>
          <w:rFonts w:ascii="Corbel" w:hAnsi="Corbel"/>
          <w:szCs w:val="18"/>
        </w:rPr>
        <w:t>.). Alle Ondernemers</w:t>
      </w:r>
      <w:r w:rsidR="00470DA1">
        <w:rPr>
          <w:rFonts w:ascii="Corbel" w:hAnsi="Corbel"/>
          <w:szCs w:val="18"/>
        </w:rPr>
        <w:t xml:space="preserve"> die aan de minimumeisen voldoen </w:t>
      </w:r>
      <w:r w:rsidR="00EF4CA3">
        <w:rPr>
          <w:rFonts w:ascii="Corbel" w:hAnsi="Corbel"/>
          <w:szCs w:val="18"/>
        </w:rPr>
        <w:t>worden</w:t>
      </w:r>
      <w:r w:rsidR="00470DA1">
        <w:rPr>
          <w:rFonts w:ascii="Corbel" w:hAnsi="Corbel"/>
          <w:szCs w:val="18"/>
        </w:rPr>
        <w:t xml:space="preserve"> van harte uitgenodigd een Inschrijving te doen, zelfstandig, in </w:t>
      </w:r>
      <w:r w:rsidR="00BD00D9">
        <w:rPr>
          <w:rFonts w:ascii="Corbel" w:hAnsi="Corbel"/>
          <w:szCs w:val="18"/>
        </w:rPr>
        <w:t>Samenwerkingsverband (combinatie)</w:t>
      </w:r>
      <w:r w:rsidR="00470DA1">
        <w:rPr>
          <w:rFonts w:ascii="Corbel" w:hAnsi="Corbel"/>
          <w:szCs w:val="18"/>
        </w:rPr>
        <w:t xml:space="preserve"> en eventueel door een beroep te doen op Derden.</w:t>
      </w:r>
    </w:p>
    <w:p w14:paraId="638A5E23" w14:textId="77777777" w:rsidR="00470DA1" w:rsidRDefault="00470DA1" w:rsidP="00470DA1">
      <w:pPr>
        <w:spacing w:line="276" w:lineRule="auto"/>
        <w:rPr>
          <w:rFonts w:ascii="Corbel" w:hAnsi="Corbel"/>
          <w:szCs w:val="18"/>
        </w:rPr>
      </w:pPr>
    </w:p>
    <w:p w14:paraId="4E4A460C" w14:textId="77777777"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 xml:space="preserve">pdracht, de aanbestedingsprocedure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5F58B8A6" w14:textId="77777777" w:rsidR="00470DA1" w:rsidRPr="00B03ECA" w:rsidRDefault="00470DA1" w:rsidP="00470DA1">
      <w:pPr>
        <w:pStyle w:val="Kop2"/>
        <w:spacing w:before="240" w:after="120"/>
        <w:rPr>
          <w:rFonts w:ascii="Corbel" w:hAnsi="Corbel"/>
          <w:sz w:val="18"/>
          <w:szCs w:val="18"/>
        </w:rPr>
      </w:pPr>
      <w:bookmarkStart w:id="7" w:name="_Toc146966181"/>
      <w:r>
        <w:rPr>
          <w:rFonts w:ascii="Corbel" w:hAnsi="Corbel"/>
          <w:sz w:val="18"/>
          <w:szCs w:val="18"/>
        </w:rPr>
        <w:t>Keuze aanbestedingsprocedure</w:t>
      </w:r>
      <w:bookmarkEnd w:id="7"/>
    </w:p>
    <w:p w14:paraId="69B0A386" w14:textId="560C8CDB" w:rsidR="00470DA1" w:rsidRDefault="005D5692" w:rsidP="00470DA1">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leveringen en diensten (in</w:t>
      </w:r>
      <w:r w:rsidRPr="00275D91">
        <w:rPr>
          <w:rFonts w:ascii="Corbel" w:hAnsi="Corbel"/>
          <w:szCs w:val="18"/>
        </w:rPr>
        <w:t xml:space="preserve"> 20</w:t>
      </w:r>
      <w:r w:rsidR="006C6E14">
        <w:rPr>
          <w:rFonts w:ascii="Corbel" w:hAnsi="Corbel"/>
          <w:szCs w:val="18"/>
        </w:rPr>
        <w:t>23</w:t>
      </w:r>
      <w:r w:rsidRPr="00275D91">
        <w:rPr>
          <w:rFonts w:ascii="Corbel" w:hAnsi="Corbel"/>
          <w:szCs w:val="18"/>
        </w:rPr>
        <w:t>: € 2</w:t>
      </w:r>
      <w:r w:rsidR="005D489F">
        <w:rPr>
          <w:rFonts w:ascii="Corbel" w:hAnsi="Corbel"/>
          <w:szCs w:val="18"/>
        </w:rPr>
        <w:t>15</w:t>
      </w:r>
      <w:r w:rsidRPr="00275D91">
        <w:rPr>
          <w:rFonts w:ascii="Corbel" w:hAnsi="Corbel"/>
          <w:szCs w:val="18"/>
        </w:rPr>
        <w:t>.000 excl. BTW) wordt</w:t>
      </w:r>
      <w:r w:rsidR="00470DA1" w:rsidRPr="00275D91">
        <w:rPr>
          <w:rFonts w:ascii="Corbel" w:hAnsi="Corbel"/>
          <w:szCs w:val="18"/>
        </w:rPr>
        <w:t xml:space="preserve"> overschreden en er geen wettelijke uitzonderingen van toepassing zijn dient een Europese aanbesteding gehouden te worden. Daarbij bestaat in beginsel de keuze tussen twee</w:t>
      </w:r>
      <w:r w:rsidR="004612C5" w:rsidRPr="00275D91">
        <w:rPr>
          <w:rFonts w:ascii="Corbel" w:hAnsi="Corbel"/>
          <w:szCs w:val="18"/>
        </w:rPr>
        <w:t xml:space="preserve"> </w:t>
      </w:r>
      <w:r w:rsidR="00470DA1" w:rsidRPr="00275D91">
        <w:rPr>
          <w:rFonts w:ascii="Corbel" w:hAnsi="Corbel"/>
          <w:szCs w:val="18"/>
        </w:rPr>
        <w:t>procedures: een openbare of een zogenaa</w:t>
      </w:r>
      <w:r w:rsidRPr="00275D91">
        <w:rPr>
          <w:rFonts w:ascii="Corbel" w:hAnsi="Corbel"/>
          <w:szCs w:val="18"/>
        </w:rPr>
        <w:t xml:space="preserve">mde niet-openbare </w:t>
      </w:r>
      <w:r w:rsidR="00893E5E" w:rsidRPr="00275D91">
        <w:rPr>
          <w:rFonts w:ascii="Corbel" w:hAnsi="Corbel"/>
          <w:szCs w:val="18"/>
        </w:rPr>
        <w:t>procedure</w:t>
      </w:r>
      <w:r w:rsidRPr="00275D91">
        <w:rPr>
          <w:rFonts w:ascii="Corbel" w:hAnsi="Corbel"/>
          <w:szCs w:val="18"/>
        </w:rPr>
        <w:t>.</w:t>
      </w:r>
    </w:p>
    <w:p w14:paraId="387E491C" w14:textId="77777777" w:rsidR="0088185C" w:rsidRDefault="0088185C" w:rsidP="00470DA1">
      <w:pPr>
        <w:spacing w:line="276" w:lineRule="auto"/>
        <w:rPr>
          <w:rFonts w:ascii="Corbel" w:hAnsi="Corbel"/>
          <w:szCs w:val="18"/>
        </w:rPr>
      </w:pPr>
    </w:p>
    <w:p w14:paraId="5FC7938F" w14:textId="1FFED659" w:rsidR="00470DA1" w:rsidRDefault="005D5692" w:rsidP="00470DA1">
      <w:pPr>
        <w:spacing w:line="276" w:lineRule="auto"/>
        <w:rPr>
          <w:rFonts w:ascii="Corbel" w:hAnsi="Corbel"/>
          <w:szCs w:val="18"/>
          <w:highlight w:val="lightGray"/>
        </w:rPr>
      </w:pPr>
      <w:r w:rsidRPr="00275D91">
        <w:rPr>
          <w:rFonts w:ascii="Corbel" w:hAnsi="Corbel"/>
          <w:szCs w:val="18"/>
        </w:rPr>
        <w:t xml:space="preserve">Gekozen is om deze Opdracht </w:t>
      </w:r>
      <w:r w:rsidR="00893E5E" w:rsidRPr="00275D91">
        <w:rPr>
          <w:rFonts w:ascii="Corbel" w:hAnsi="Corbel"/>
          <w:szCs w:val="18"/>
        </w:rPr>
        <w:t xml:space="preserve">Europees aan te besteden </w:t>
      </w:r>
      <w:r w:rsidRPr="00275D91">
        <w:rPr>
          <w:rFonts w:ascii="Corbel" w:hAnsi="Corbel"/>
          <w:szCs w:val="18"/>
        </w:rPr>
        <w:t xml:space="preserve">via een </w:t>
      </w:r>
      <w:r w:rsidR="00893E5E" w:rsidRPr="00275D91">
        <w:rPr>
          <w:rFonts w:ascii="Corbel" w:hAnsi="Corbel"/>
          <w:szCs w:val="18"/>
        </w:rPr>
        <w:t xml:space="preserve">zogenaamde </w:t>
      </w:r>
      <w:r w:rsidRPr="00275D91">
        <w:rPr>
          <w:rFonts w:ascii="Corbel" w:hAnsi="Corbel"/>
          <w:szCs w:val="18"/>
        </w:rPr>
        <w:t>openbare aanbestedingsprocedure</w:t>
      </w:r>
      <w:r>
        <w:rPr>
          <w:rFonts w:ascii="Corbel" w:hAnsi="Corbel"/>
          <w:szCs w:val="18"/>
        </w:rPr>
        <w:t xml:space="preserve">. </w:t>
      </w:r>
    </w:p>
    <w:p w14:paraId="6631A5E0" w14:textId="77777777" w:rsidR="00B667C5" w:rsidRPr="00B667C5" w:rsidRDefault="00B667C5" w:rsidP="00B667C5">
      <w:pPr>
        <w:spacing w:line="276" w:lineRule="auto"/>
        <w:rPr>
          <w:rFonts w:ascii="Corbel" w:hAnsi="Corbel"/>
          <w:szCs w:val="18"/>
        </w:rPr>
      </w:pPr>
      <w:r w:rsidRPr="00B667C5">
        <w:rPr>
          <w:rFonts w:ascii="Corbel" w:hAnsi="Corbel"/>
          <w:szCs w:val="18"/>
        </w:rPr>
        <w:t xml:space="preserve">Er is om de volgende redenen gekozen voor het volgen van een openbare procedure: </w:t>
      </w:r>
    </w:p>
    <w:p w14:paraId="19B575B1" w14:textId="77777777" w:rsidR="00B667C5" w:rsidRPr="00B667C5" w:rsidRDefault="00B667C5" w:rsidP="00D9415E">
      <w:pPr>
        <w:spacing w:line="276" w:lineRule="auto"/>
        <w:ind w:left="1414" w:hanging="705"/>
        <w:rPr>
          <w:rFonts w:ascii="Corbel" w:hAnsi="Corbel"/>
          <w:szCs w:val="18"/>
        </w:rPr>
      </w:pPr>
      <w:r w:rsidRPr="00B667C5">
        <w:rPr>
          <w:rFonts w:ascii="Corbel" w:hAnsi="Corbel"/>
          <w:szCs w:val="18"/>
        </w:rPr>
        <w:t>•</w:t>
      </w:r>
      <w:r w:rsidRPr="00B667C5">
        <w:rPr>
          <w:rFonts w:ascii="Corbel" w:hAnsi="Corbel"/>
          <w:szCs w:val="18"/>
        </w:rPr>
        <w:tab/>
        <w:t>Deze procedure is het meest passend gelet op het aantal potentiële Inschrijvers dat naar verwachting lager dat tien (10) zal bedragen.</w:t>
      </w:r>
    </w:p>
    <w:p w14:paraId="6170CFAE" w14:textId="77777777" w:rsidR="00B667C5" w:rsidRPr="00B667C5" w:rsidRDefault="00B667C5" w:rsidP="00D9415E">
      <w:pPr>
        <w:spacing w:line="276" w:lineRule="auto"/>
        <w:ind w:left="1414" w:hanging="705"/>
        <w:rPr>
          <w:rFonts w:ascii="Corbel" w:hAnsi="Corbel"/>
          <w:szCs w:val="18"/>
        </w:rPr>
      </w:pPr>
      <w:r w:rsidRPr="00B667C5">
        <w:rPr>
          <w:rFonts w:ascii="Corbel" w:hAnsi="Corbel"/>
          <w:szCs w:val="18"/>
        </w:rPr>
        <w:t>•</w:t>
      </w:r>
      <w:r w:rsidRPr="00B667C5">
        <w:rPr>
          <w:rFonts w:ascii="Corbel" w:hAnsi="Corbel"/>
          <w:szCs w:val="18"/>
        </w:rPr>
        <w:tab/>
        <w:t>Het toepassen van een andere procedure leidt naar verwachting eerder tot hogere dan lagere lasten voor de Inschrijvers en de Aanbestedende dienst.</w:t>
      </w:r>
    </w:p>
    <w:p w14:paraId="3FDC31E2" w14:textId="77777777" w:rsidR="00B667C5" w:rsidRPr="00B667C5" w:rsidRDefault="00B667C5" w:rsidP="00B667C5">
      <w:pPr>
        <w:spacing w:line="276" w:lineRule="auto"/>
        <w:rPr>
          <w:rFonts w:ascii="Corbel" w:hAnsi="Corbel"/>
          <w:szCs w:val="18"/>
        </w:rPr>
      </w:pPr>
    </w:p>
    <w:p w14:paraId="7D72859D" w14:textId="77777777" w:rsidR="00B667C5" w:rsidRPr="00B667C5" w:rsidRDefault="00B667C5" w:rsidP="00B667C5">
      <w:pPr>
        <w:spacing w:line="276" w:lineRule="auto"/>
        <w:rPr>
          <w:rFonts w:ascii="Corbel" w:hAnsi="Corbel"/>
          <w:szCs w:val="18"/>
        </w:rPr>
      </w:pPr>
      <w:r w:rsidRPr="00B667C5">
        <w:rPr>
          <w:rFonts w:ascii="Corbel" w:hAnsi="Corbel"/>
          <w:szCs w:val="18"/>
        </w:rPr>
        <w:t xml:space="preserve">Met de publicatie van de opdracht wordt het Beschrijvend document beschikbaar gesteld, zodat alle geïnteresseerde ondernemingen hiervan kennis kunnen nemen. Vervolgens kunnen de </w:t>
      </w:r>
    </w:p>
    <w:p w14:paraId="2FDB2CBC" w14:textId="1E119AE7" w:rsidR="001663C8" w:rsidRDefault="00B667C5" w:rsidP="00B667C5">
      <w:pPr>
        <w:spacing w:line="276" w:lineRule="auto"/>
        <w:rPr>
          <w:rFonts w:ascii="Corbel" w:hAnsi="Corbel"/>
          <w:szCs w:val="18"/>
        </w:rPr>
      </w:pPr>
      <w:r w:rsidRPr="00B667C5">
        <w:rPr>
          <w:rFonts w:ascii="Corbel" w:hAnsi="Corbel"/>
          <w:szCs w:val="18"/>
        </w:rPr>
        <w:t>ondernemingen dit Beschrijvend document bestuderen en een afweging maken of deze aanbesteding in potentie een mogelijke opdracht kan zijn. Indien de ondernemingen daarop positief besluiten, kunnen zij hun Inschrijving insturen.</w:t>
      </w:r>
    </w:p>
    <w:p w14:paraId="4F0F536A" w14:textId="77777777" w:rsidR="001663C8" w:rsidRPr="001663C8" w:rsidRDefault="001663C8" w:rsidP="001663C8">
      <w:pPr>
        <w:spacing w:line="276" w:lineRule="auto"/>
        <w:rPr>
          <w:rFonts w:ascii="Corbel" w:hAnsi="Corbel"/>
          <w:szCs w:val="18"/>
        </w:rPr>
      </w:pPr>
      <w:r w:rsidRPr="001663C8">
        <w:rPr>
          <w:rFonts w:ascii="Corbel" w:hAnsi="Corbel"/>
          <w:szCs w:val="18"/>
        </w:rPr>
        <w:t xml:space="preserve">Door indiening van de Inschrijving gaat de inschrijver uitdrukkelijk akkoord met de inhoud van de </w:t>
      </w:r>
    </w:p>
    <w:p w14:paraId="19FFF183" w14:textId="1F84EF5A" w:rsidR="001663C8" w:rsidRPr="001663C8" w:rsidRDefault="001663C8" w:rsidP="001663C8">
      <w:pPr>
        <w:spacing w:line="276" w:lineRule="auto"/>
        <w:rPr>
          <w:rFonts w:ascii="Corbel" w:hAnsi="Corbel"/>
          <w:szCs w:val="18"/>
        </w:rPr>
      </w:pPr>
      <w:r w:rsidRPr="001663C8">
        <w:rPr>
          <w:rFonts w:ascii="Corbel" w:hAnsi="Corbel"/>
          <w:szCs w:val="18"/>
        </w:rPr>
        <w:t xml:space="preserve">aanbestedingsstukken inclusief concept </w:t>
      </w:r>
      <w:r w:rsidR="003263BA">
        <w:rPr>
          <w:rFonts w:ascii="Corbel" w:hAnsi="Corbel"/>
          <w:szCs w:val="18"/>
        </w:rPr>
        <w:t>Leveringso</w:t>
      </w:r>
      <w:r w:rsidRPr="001663C8">
        <w:rPr>
          <w:rFonts w:ascii="Corbel" w:hAnsi="Corbel"/>
          <w:szCs w:val="18"/>
        </w:rPr>
        <w:t xml:space="preserve">vereenkomst. De concept </w:t>
      </w:r>
      <w:r w:rsidR="003263BA">
        <w:rPr>
          <w:rFonts w:ascii="Corbel" w:hAnsi="Corbel"/>
          <w:szCs w:val="18"/>
        </w:rPr>
        <w:t>Leveringso</w:t>
      </w:r>
      <w:r w:rsidR="003263BA" w:rsidRPr="001663C8">
        <w:rPr>
          <w:rFonts w:ascii="Corbel" w:hAnsi="Corbel"/>
          <w:szCs w:val="18"/>
        </w:rPr>
        <w:t>vereenkomst</w:t>
      </w:r>
      <w:r w:rsidRPr="001663C8">
        <w:rPr>
          <w:rFonts w:ascii="Corbel" w:hAnsi="Corbel"/>
          <w:szCs w:val="18"/>
        </w:rPr>
        <w:t xml:space="preserve"> is als bijlage</w:t>
      </w:r>
      <w:r>
        <w:rPr>
          <w:rFonts w:ascii="Corbel" w:hAnsi="Corbel"/>
          <w:szCs w:val="18"/>
        </w:rPr>
        <w:t xml:space="preserve"> </w:t>
      </w:r>
      <w:r w:rsidR="00BD6D85">
        <w:rPr>
          <w:rFonts w:ascii="Corbel" w:hAnsi="Corbel"/>
          <w:szCs w:val="18"/>
        </w:rPr>
        <w:t>4</w:t>
      </w:r>
    </w:p>
    <w:p w14:paraId="7EFA6D57" w14:textId="3F8B3989" w:rsidR="001663C8" w:rsidRPr="004C070F" w:rsidRDefault="001663C8" w:rsidP="001663C8">
      <w:pPr>
        <w:spacing w:line="276" w:lineRule="auto"/>
        <w:rPr>
          <w:rFonts w:ascii="Corbel" w:hAnsi="Corbel"/>
          <w:szCs w:val="18"/>
          <w:highlight w:val="lightGray"/>
        </w:rPr>
      </w:pPr>
      <w:r w:rsidRPr="001663C8">
        <w:rPr>
          <w:rFonts w:ascii="Corbel" w:hAnsi="Corbel"/>
          <w:szCs w:val="18"/>
        </w:rPr>
        <w:t>toegevoegd</w:t>
      </w:r>
      <w:r w:rsidR="002D734A">
        <w:rPr>
          <w:rFonts w:ascii="Corbel" w:hAnsi="Corbel"/>
          <w:szCs w:val="18"/>
        </w:rPr>
        <w:t>.</w:t>
      </w:r>
    </w:p>
    <w:p w14:paraId="10490471" w14:textId="77777777" w:rsidR="00470DA1" w:rsidRPr="00167CD7" w:rsidRDefault="00470DA1" w:rsidP="00470DA1">
      <w:pPr>
        <w:pStyle w:val="Kop2"/>
        <w:spacing w:before="240" w:after="120"/>
        <w:rPr>
          <w:rFonts w:ascii="Corbel" w:hAnsi="Corbel"/>
          <w:sz w:val="18"/>
        </w:rPr>
      </w:pPr>
      <w:bookmarkStart w:id="8" w:name="_Toc146966182"/>
      <w:r w:rsidRPr="00811244">
        <w:rPr>
          <w:rFonts w:ascii="Corbel" w:hAnsi="Corbel"/>
          <w:sz w:val="18"/>
        </w:rPr>
        <w:t>Digitaal aanbesteden via TenderNed</w:t>
      </w:r>
      <w:bookmarkEnd w:id="8"/>
    </w:p>
    <w:p w14:paraId="5C3C134E"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7BD7048" w14:textId="77777777" w:rsidR="00470DA1" w:rsidRDefault="00470DA1" w:rsidP="00470DA1">
      <w:pPr>
        <w:spacing w:line="276" w:lineRule="auto"/>
        <w:rPr>
          <w:rFonts w:ascii="Corbel" w:hAnsi="Corbel"/>
          <w:szCs w:val="18"/>
        </w:rPr>
      </w:pPr>
    </w:p>
    <w:p w14:paraId="09891E93"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6C66AB84" w14:textId="2F842509"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Het stellen van vragen plaatsvindt via </w:t>
      </w:r>
      <w:r w:rsidRPr="007D3D87">
        <w:rPr>
          <w:rFonts w:ascii="Corbel" w:hAnsi="Corbel"/>
          <w:sz w:val="18"/>
          <w:szCs w:val="18"/>
          <w:lang w:val="nl-NL"/>
        </w:rPr>
        <w:t xml:space="preserve">de </w:t>
      </w:r>
      <w:r w:rsidR="00DF75DA" w:rsidRPr="007D3D87">
        <w:rPr>
          <w:rFonts w:ascii="Corbel" w:hAnsi="Corbel"/>
          <w:sz w:val="18"/>
          <w:szCs w:val="18"/>
          <w:lang w:val="nl-NL"/>
        </w:rPr>
        <w:t>vraag- en antwoordfunctie van TenderNed</w:t>
      </w:r>
      <w:r w:rsidR="007D3D87" w:rsidRPr="007D3D87">
        <w:rPr>
          <w:rFonts w:ascii="Corbel" w:hAnsi="Corbel"/>
          <w:sz w:val="18"/>
          <w:szCs w:val="18"/>
          <w:lang w:val="nl-NL"/>
        </w:rPr>
        <w:t xml:space="preserve"> </w:t>
      </w:r>
      <w:r w:rsidRPr="007D3D87">
        <w:rPr>
          <w:rFonts w:ascii="Corbel" w:hAnsi="Corbel"/>
          <w:sz w:val="18"/>
          <w:szCs w:val="18"/>
          <w:lang w:val="nl-NL"/>
        </w:rPr>
        <w:t>conform</w:t>
      </w:r>
      <w:r>
        <w:rPr>
          <w:rFonts w:ascii="Corbel" w:hAnsi="Corbel"/>
          <w:sz w:val="18"/>
          <w:szCs w:val="18"/>
          <w:lang w:val="nl-NL"/>
        </w:rPr>
        <w:t xml:space="preserve"> de in deze Aanbestedingsleidraad </w:t>
      </w:r>
      <w:r w:rsidR="0080034E">
        <w:rPr>
          <w:rFonts w:ascii="Corbel" w:hAnsi="Corbel"/>
          <w:sz w:val="18"/>
          <w:szCs w:val="18"/>
          <w:lang w:val="nl-NL"/>
        </w:rPr>
        <w:t>opgenomen planning en voorschriften.</w:t>
      </w:r>
    </w:p>
    <w:p w14:paraId="39CED70C"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sidR="00010AF9">
        <w:rPr>
          <w:rFonts w:ascii="Corbel" w:hAnsi="Corbel"/>
          <w:sz w:val="18"/>
          <w:szCs w:val="18"/>
          <w:lang w:val="nl-NL"/>
        </w:rPr>
        <w:t>deze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planning en voorschriften. </w:t>
      </w:r>
    </w:p>
    <w:p w14:paraId="4F1CB702"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3CAFA3CA" w14:textId="77777777" w:rsidR="00470DA1" w:rsidRPr="00343122" w:rsidRDefault="00470DA1" w:rsidP="00470DA1">
      <w:pPr>
        <w:spacing w:line="276" w:lineRule="auto"/>
        <w:rPr>
          <w:rFonts w:ascii="Corbel" w:hAnsi="Corbel"/>
          <w:b/>
          <w:szCs w:val="18"/>
        </w:rPr>
      </w:pPr>
      <w:r w:rsidRPr="00343122">
        <w:rPr>
          <w:rFonts w:ascii="Corbel" w:hAnsi="Corbel"/>
          <w:b/>
          <w:szCs w:val="18"/>
        </w:rPr>
        <w:t>Hierbij enkele tips met betrekking tot het gebruik van TenderNed:</w:t>
      </w:r>
    </w:p>
    <w:p w14:paraId="392B3E05" w14:textId="77777777" w:rsidR="00470DA1" w:rsidRPr="00811244" w:rsidRDefault="00470DA1" w:rsidP="00470DA1">
      <w:pPr>
        <w:spacing w:line="276" w:lineRule="auto"/>
        <w:rPr>
          <w:rFonts w:ascii="Corbel" w:hAnsi="Corbel"/>
          <w:szCs w:val="18"/>
        </w:rPr>
      </w:pPr>
    </w:p>
    <w:p w14:paraId="4AF72427" w14:textId="617194D6" w:rsidR="00470DA1" w:rsidRDefault="00470DA1" w:rsidP="00812C85">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lastRenderedPageBreak/>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 xml:space="preserve">juist geregistreerd </w:t>
      </w:r>
      <w:r w:rsidR="005D0868">
        <w:rPr>
          <w:rFonts w:ascii="Corbel" w:hAnsi="Corbel"/>
          <w:sz w:val="18"/>
          <w:szCs w:val="18"/>
          <w:lang w:val="nl-NL"/>
        </w:rPr>
        <w:t xml:space="preserve">is </w:t>
      </w:r>
      <w:r w:rsidR="005D0868" w:rsidRPr="00734674">
        <w:rPr>
          <w:rFonts w:ascii="Corbel" w:hAnsi="Corbel"/>
          <w:sz w:val="18"/>
          <w:szCs w:val="18"/>
          <w:lang w:val="nl-NL"/>
        </w:rPr>
        <w:t>en</w:t>
      </w:r>
      <w:r w:rsidRPr="00734674">
        <w:rPr>
          <w:rFonts w:ascii="Corbel" w:hAnsi="Corbel"/>
          <w:sz w:val="18"/>
          <w:szCs w:val="18"/>
          <w:lang w:val="nl-NL"/>
        </w:rPr>
        <w:t xml:space="preserve"> binnen de organisatie-account voldoende personen een passend au</w:t>
      </w:r>
      <w:r>
        <w:rPr>
          <w:rFonts w:ascii="Corbel" w:hAnsi="Corbel"/>
          <w:sz w:val="18"/>
          <w:szCs w:val="18"/>
          <w:lang w:val="nl-NL"/>
        </w:rPr>
        <w:t xml:space="preserve">torisatieniveau wordt toegekend, ook met het oog op vakantieperiodes, ziekte et </w:t>
      </w:r>
      <w:r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632B9F3" w14:textId="77777777" w:rsidR="00AC6F00" w:rsidRDefault="0080034E" w:rsidP="00812C85">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r w:rsidR="00AC6F00" w:rsidRPr="0080034E">
        <w:rPr>
          <w:rFonts w:ascii="Corbel" w:hAnsi="Corbel"/>
          <w:sz w:val="18"/>
          <w:szCs w:val="18"/>
          <w:u w:val="single"/>
          <w:lang w:val="nl-NL"/>
        </w:rPr>
        <w:t>eHe</w:t>
      </w:r>
      <w:r w:rsidRPr="0080034E">
        <w:rPr>
          <w:rFonts w:ascii="Corbel" w:hAnsi="Corbel"/>
          <w:sz w:val="18"/>
          <w:szCs w:val="18"/>
          <w:u w:val="single"/>
          <w:lang w:val="nl-NL"/>
        </w:rPr>
        <w:t>rkenning</w:t>
      </w:r>
      <w:r w:rsidRPr="0080034E">
        <w:rPr>
          <w:rFonts w:ascii="Corbel" w:hAnsi="Corbel"/>
          <w:sz w:val="18"/>
          <w:szCs w:val="18"/>
          <w:lang w:val="nl-NL"/>
        </w:rPr>
        <w:t>. Zonder eHerkenning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Schaf daarom tijdig een persoonsgebonden eHerkenningsmiddel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63144138" w14:textId="77777777" w:rsidR="00470DA1" w:rsidRPr="00F968B5" w:rsidRDefault="00470DA1" w:rsidP="00812C85">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B16E60D" w14:textId="77777777" w:rsidR="00470DA1" w:rsidRPr="00811244" w:rsidRDefault="00470DA1" w:rsidP="00812C85">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51911B6D" w14:textId="77777777" w:rsidR="0039525D" w:rsidRPr="00376F25" w:rsidRDefault="0039525D" w:rsidP="0039525D">
      <w:pPr>
        <w:pStyle w:val="Lijstalinea"/>
        <w:numPr>
          <w:ilvl w:val="0"/>
          <w:numId w:val="12"/>
        </w:numPr>
        <w:spacing w:line="276" w:lineRule="auto"/>
        <w:ind w:left="426" w:hanging="426"/>
        <w:rPr>
          <w:rFonts w:ascii="Corbel" w:hAnsi="Corbel"/>
          <w:b/>
          <w:i/>
          <w:sz w:val="18"/>
          <w:szCs w:val="18"/>
          <w:lang w:val="nl-NL"/>
        </w:rPr>
      </w:pPr>
      <w:r w:rsidRPr="0080034E">
        <w:rPr>
          <w:rFonts w:ascii="Corbel" w:hAnsi="Corbel"/>
          <w:sz w:val="18"/>
          <w:szCs w:val="18"/>
          <w:lang w:val="nl-NL"/>
        </w:rPr>
        <w:t xml:space="preserve">Ten tijde van het </w:t>
      </w:r>
      <w:r w:rsidRPr="00376F25">
        <w:rPr>
          <w:rFonts w:ascii="Corbel" w:hAnsi="Corbel"/>
          <w:sz w:val="18"/>
          <w:szCs w:val="18"/>
          <w:lang w:val="nl-NL"/>
        </w:rPr>
        <w:t>indienen van een Inschrijving dienen Ondernemers rekening te houden met het volgende</w:t>
      </w:r>
      <w:r>
        <w:rPr>
          <w:rFonts w:ascii="Corbel" w:hAnsi="Corbel"/>
          <w:sz w:val="18"/>
          <w:szCs w:val="18"/>
          <w:lang w:val="nl-NL"/>
        </w:rPr>
        <w:t xml:space="preserve">: </w:t>
      </w:r>
      <w:r w:rsidRPr="00376F25">
        <w:rPr>
          <w:rFonts w:ascii="Corbel" w:hAnsi="Corbel"/>
          <w:sz w:val="18"/>
          <w:szCs w:val="18"/>
          <w:lang w:val="nl-NL"/>
        </w:rPr>
        <w:t>indien wordt gevraagd documenten te uploaden dienen deze geüpload te worden op de daarvoor bestemde plaats in TenderNed.</w:t>
      </w:r>
    </w:p>
    <w:p w14:paraId="638B51EC" w14:textId="77777777" w:rsidR="00470DA1" w:rsidRPr="009E77E6" w:rsidRDefault="00470DA1" w:rsidP="00812C85">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470DA1">
      <w:pPr>
        <w:pStyle w:val="Lijstalinea"/>
        <w:spacing w:line="276" w:lineRule="auto"/>
        <w:ind w:left="680"/>
        <w:rPr>
          <w:rFonts w:ascii="Corbel" w:hAnsi="Corbel"/>
          <w:b/>
          <w:i/>
          <w:sz w:val="18"/>
          <w:szCs w:val="18"/>
          <w:lang w:val="nl-NL"/>
        </w:rPr>
      </w:pPr>
    </w:p>
    <w:p w14:paraId="16A72593"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servicedesk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470DA1">
      <w:pPr>
        <w:pStyle w:val="Kop2"/>
        <w:spacing w:before="240" w:after="120"/>
        <w:rPr>
          <w:rFonts w:ascii="Corbel" w:hAnsi="Corbel"/>
          <w:sz w:val="18"/>
        </w:rPr>
      </w:pPr>
      <w:bookmarkStart w:id="9" w:name="_Toc146966183"/>
      <w:r>
        <w:rPr>
          <w:rFonts w:ascii="Corbel" w:hAnsi="Corbel"/>
          <w:sz w:val="18"/>
        </w:rPr>
        <w:t>Contact tijdens de aanbestedingsprocedure</w:t>
      </w:r>
      <w:bookmarkEnd w:id="9"/>
    </w:p>
    <w:p w14:paraId="6D50763B" w14:textId="634CC7E7" w:rsidR="00470DA1" w:rsidRPr="00A13CD7" w:rsidRDefault="00470DA1" w:rsidP="00470DA1">
      <w:pPr>
        <w:spacing w:line="276" w:lineRule="auto"/>
        <w:jc w:val="both"/>
        <w:rPr>
          <w:rFonts w:ascii="Corbel" w:hAnsi="Corbel"/>
          <w:szCs w:val="18"/>
        </w:rPr>
      </w:pPr>
      <w:r w:rsidRPr="00A13CD7">
        <w:rPr>
          <w:rFonts w:ascii="Corbel" w:hAnsi="Corbel"/>
          <w:szCs w:val="18"/>
        </w:rPr>
        <w:t xml:space="preserve">Tot op het moment van de definitieve gunning is </w:t>
      </w:r>
      <w:r w:rsidR="0039525D">
        <w:rPr>
          <w:rFonts w:ascii="Corbel" w:hAnsi="Corbel"/>
          <w:szCs w:val="18"/>
        </w:rPr>
        <w:t>de heer Teus van Steenis</w:t>
      </w:r>
      <w:r>
        <w:rPr>
          <w:rFonts w:ascii="Corbel" w:hAnsi="Corbel"/>
          <w:szCs w:val="18"/>
        </w:rPr>
        <w:t xml:space="preserve"> 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Alle correspondentie vindt in beginsel</w:t>
      </w:r>
      <w:r w:rsidR="0080034E">
        <w:rPr>
          <w:rFonts w:ascii="Corbel" w:hAnsi="Corbel"/>
          <w:szCs w:val="18"/>
        </w:rPr>
        <w:t xml:space="preserve"> dus</w:t>
      </w:r>
      <w:r>
        <w:rPr>
          <w:rFonts w:ascii="Corbel" w:hAnsi="Corbel"/>
          <w:szCs w:val="18"/>
        </w:rPr>
        <w:t xml:space="preserve"> plaats via TenderNed. Mocht dit om technische redenen </w:t>
      </w:r>
      <w:r w:rsidRPr="00980E30">
        <w:rPr>
          <w:rFonts w:ascii="Corbel" w:hAnsi="Corbel"/>
          <w:szCs w:val="18"/>
        </w:rPr>
        <w:t xml:space="preserve">niet mogelijk of contact anderszins daadwerkelijk noodzakelijk zijn, dan kunnen Ondernemers contact opnemen </w:t>
      </w:r>
      <w:r w:rsidRPr="006B15B7">
        <w:rPr>
          <w:rFonts w:ascii="Corbel" w:hAnsi="Corbel"/>
          <w:szCs w:val="18"/>
        </w:rPr>
        <w:t xml:space="preserve">via </w:t>
      </w:r>
      <w:r w:rsidR="0039525D" w:rsidRPr="006B15B7">
        <w:rPr>
          <w:rFonts w:ascii="Corbel" w:hAnsi="Corbel"/>
          <w:szCs w:val="18"/>
        </w:rPr>
        <w:t>inkoop@provincie</w:t>
      </w:r>
      <w:r w:rsidR="006B15B7" w:rsidRPr="006B15B7">
        <w:rPr>
          <w:rFonts w:ascii="Corbel" w:hAnsi="Corbel"/>
          <w:szCs w:val="18"/>
        </w:rPr>
        <w:t>-utrecht.nl.</w:t>
      </w:r>
    </w:p>
    <w:p w14:paraId="42D49B1D" w14:textId="77777777" w:rsidR="00470DA1" w:rsidRPr="00A13CD7" w:rsidRDefault="00470DA1" w:rsidP="00470DA1">
      <w:pPr>
        <w:pStyle w:val="Kop2"/>
        <w:spacing w:before="240" w:after="120"/>
        <w:rPr>
          <w:rFonts w:ascii="Corbel" w:hAnsi="Corbel"/>
          <w:sz w:val="18"/>
        </w:rPr>
      </w:pPr>
      <w:bookmarkStart w:id="10" w:name="_Toc146966184"/>
      <w:r w:rsidRPr="00811244">
        <w:rPr>
          <w:rFonts w:ascii="Corbel" w:hAnsi="Corbel"/>
          <w:sz w:val="18"/>
        </w:rPr>
        <w:t>Planning (indicatief)</w:t>
      </w:r>
      <w:bookmarkEnd w:id="10"/>
    </w:p>
    <w:p w14:paraId="714F6DBE" w14:textId="77777777" w:rsidR="00470DA1" w:rsidRDefault="00470DA1" w:rsidP="00470DA1">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 xml:space="preserve">op verschillende momenten tijdig acties te </w:t>
      </w:r>
      <w:r w:rsidR="0080034E" w:rsidRPr="00275D91">
        <w:rPr>
          <w:rFonts w:ascii="Corbel" w:hAnsi="Corbel"/>
          <w:szCs w:val="18"/>
        </w:rPr>
        <w:t>neme</w:t>
      </w:r>
      <w:r w:rsidR="00FB6A2F" w:rsidRPr="00275D91">
        <w:rPr>
          <w:rFonts w:ascii="Corbel" w:hAnsi="Corbel"/>
          <w:szCs w:val="18"/>
        </w:rPr>
        <w:t>n</w:t>
      </w:r>
      <w:r w:rsidRPr="00275D91">
        <w:rPr>
          <w:rFonts w:ascii="Corbel" w:hAnsi="Corbel"/>
          <w:szCs w:val="18"/>
        </w:rPr>
        <w:t xml:space="preserve">. De Aanbestedende dienst streeft ernaar de volgende planning te realiseren. Zonder expliciet tegenbericht, in de vorm van een Nota van inlichtingen, dienen Ondernemers </w:t>
      </w:r>
      <w:r w:rsidR="008B00EF">
        <w:rPr>
          <w:rFonts w:ascii="Corbel" w:hAnsi="Corbel"/>
          <w:szCs w:val="18"/>
        </w:rPr>
        <w:t xml:space="preserve">ervan </w:t>
      </w:r>
      <w:r w:rsidRPr="00275D91">
        <w:rPr>
          <w:rFonts w:ascii="Corbel" w:hAnsi="Corbel"/>
          <w:szCs w:val="18"/>
        </w:rPr>
        <w:t>hiervan uit te gaan.</w:t>
      </w:r>
    </w:p>
    <w:tbl>
      <w:tblPr>
        <w:tblStyle w:val="Professioneletabel"/>
        <w:tblW w:w="4938" w:type="pct"/>
        <w:tblInd w:w="109" w:type="dxa"/>
        <w:tblLook w:val="04A0" w:firstRow="1" w:lastRow="0" w:firstColumn="1" w:lastColumn="0" w:noHBand="0" w:noVBand="1"/>
      </w:tblPr>
      <w:tblGrid>
        <w:gridCol w:w="5396"/>
        <w:gridCol w:w="2143"/>
        <w:gridCol w:w="1404"/>
      </w:tblGrid>
      <w:tr w:rsidR="00470DA1" w:rsidRPr="00275D91" w14:paraId="32AE2366" w14:textId="77777777" w:rsidTr="00ED6216">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198"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85"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00C95A79">
        <w:trPr>
          <w:trHeight w:val="397"/>
        </w:trPr>
        <w:tc>
          <w:tcPr>
            <w:tcW w:w="3017" w:type="pct"/>
            <w:tcBorders>
              <w:bottom w:val="single" w:sz="6" w:space="0" w:color="000000"/>
            </w:tcBorders>
            <w:vAlign w:val="center"/>
          </w:tcPr>
          <w:p w14:paraId="5D90C177" w14:textId="77777777"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155AE207" w14:textId="076B60DD"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A2638F">
              <w:rPr>
                <w:rFonts w:ascii="Corbel" w:hAnsi="Corbel"/>
                <w:color w:val="000000"/>
                <w:spacing w:val="0"/>
                <w:sz w:val="16"/>
                <w:szCs w:val="16"/>
              </w:rPr>
              <w:t>30 september</w:t>
            </w:r>
            <w:r w:rsidR="003651A6">
              <w:rPr>
                <w:rFonts w:ascii="Corbel" w:hAnsi="Corbel"/>
                <w:color w:val="000000"/>
                <w:spacing w:val="0"/>
                <w:sz w:val="16"/>
                <w:szCs w:val="16"/>
              </w:rPr>
              <w:t xml:space="preserve"> </w:t>
            </w:r>
            <w:r w:rsidR="00583185">
              <w:rPr>
                <w:rFonts w:ascii="Corbel" w:hAnsi="Corbel"/>
                <w:color w:val="000000"/>
                <w:spacing w:val="0"/>
                <w:sz w:val="16"/>
                <w:szCs w:val="16"/>
              </w:rPr>
              <w:t>2023</w:t>
            </w:r>
          </w:p>
        </w:tc>
      </w:tr>
      <w:tr w:rsidR="00C455F4" w:rsidRPr="00275D91" w14:paraId="699F6F26" w14:textId="77777777" w:rsidTr="0001111B">
        <w:trPr>
          <w:trHeight w:val="397"/>
        </w:trPr>
        <w:tc>
          <w:tcPr>
            <w:tcW w:w="3017" w:type="pct"/>
            <w:tcBorders>
              <w:top w:val="single" w:sz="4" w:space="0" w:color="auto"/>
            </w:tcBorders>
            <w:vAlign w:val="center"/>
          </w:tcPr>
          <w:p w14:paraId="31DFF89D" w14:textId="668D0810" w:rsidR="00C455F4" w:rsidRPr="00275D91" w:rsidRDefault="00C455F4"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Uiterste datum voor het stellen van vragen</w:t>
            </w:r>
            <w:r w:rsidRPr="006B15B7">
              <w:rPr>
                <w:rFonts w:ascii="Corbel" w:hAnsi="Corbel"/>
                <w:color w:val="000000"/>
                <w:spacing w:val="0"/>
                <w:sz w:val="16"/>
                <w:szCs w:val="16"/>
              </w:rPr>
              <w:t>, 1</w:t>
            </w:r>
            <w:r w:rsidRPr="006B15B7">
              <w:rPr>
                <w:rFonts w:ascii="Corbel" w:hAnsi="Corbel"/>
                <w:color w:val="000000"/>
                <w:spacing w:val="0"/>
                <w:sz w:val="16"/>
                <w:szCs w:val="16"/>
                <w:vertAlign w:val="superscript"/>
              </w:rPr>
              <w:t>e</w:t>
            </w:r>
            <w:r w:rsidRPr="006B15B7">
              <w:rPr>
                <w:rFonts w:ascii="Corbel" w:hAnsi="Corbel"/>
                <w:color w:val="000000"/>
                <w:spacing w:val="0"/>
                <w:sz w:val="16"/>
                <w:szCs w:val="16"/>
              </w:rPr>
              <w:t xml:space="preserve"> ronde</w:t>
            </w:r>
          </w:p>
        </w:tc>
        <w:tc>
          <w:tcPr>
            <w:tcW w:w="1198" w:type="pct"/>
            <w:tcBorders>
              <w:top w:val="single" w:sz="4" w:space="0" w:color="auto"/>
            </w:tcBorders>
            <w:vAlign w:val="center"/>
          </w:tcPr>
          <w:p w14:paraId="50B9F7BB" w14:textId="66F22404" w:rsidR="00C455F4" w:rsidRPr="008B00EF" w:rsidRDefault="00BB2008" w:rsidP="00470DA1">
            <w:pPr>
              <w:spacing w:line="276" w:lineRule="auto"/>
              <w:rPr>
                <w:rFonts w:ascii="Corbel" w:hAnsi="Corbel"/>
                <w:color w:val="FF0000"/>
                <w:spacing w:val="0"/>
                <w:sz w:val="16"/>
                <w:szCs w:val="16"/>
              </w:rPr>
            </w:pPr>
            <w:r>
              <w:rPr>
                <w:rFonts w:ascii="Corbel" w:hAnsi="Corbel"/>
                <w:spacing w:val="0"/>
                <w:sz w:val="16"/>
                <w:szCs w:val="16"/>
              </w:rPr>
              <w:t>16 oktober</w:t>
            </w:r>
            <w:r w:rsidR="00C455F4" w:rsidRPr="006B15B7">
              <w:rPr>
                <w:rFonts w:ascii="Corbel" w:hAnsi="Corbel"/>
                <w:spacing w:val="0"/>
                <w:sz w:val="16"/>
                <w:szCs w:val="16"/>
              </w:rPr>
              <w:t xml:space="preserve"> 2023</w:t>
            </w:r>
            <w:r w:rsidR="00C455F4">
              <w:rPr>
                <w:rFonts w:ascii="Corbel" w:hAnsi="Corbel"/>
                <w:spacing w:val="0"/>
                <w:sz w:val="16"/>
                <w:szCs w:val="16"/>
              </w:rPr>
              <w:t xml:space="preserve"> </w:t>
            </w:r>
          </w:p>
        </w:tc>
        <w:tc>
          <w:tcPr>
            <w:tcW w:w="785" w:type="pct"/>
            <w:tcBorders>
              <w:top w:val="single" w:sz="4" w:space="0" w:color="auto"/>
            </w:tcBorders>
            <w:vAlign w:val="center"/>
          </w:tcPr>
          <w:p w14:paraId="78517FC4" w14:textId="5CDC652A" w:rsidR="00C455F4" w:rsidRPr="008B00EF" w:rsidRDefault="00C455F4" w:rsidP="00470DA1">
            <w:pPr>
              <w:spacing w:line="276" w:lineRule="auto"/>
              <w:rPr>
                <w:rFonts w:ascii="Corbel" w:hAnsi="Corbel"/>
                <w:color w:val="FF0000"/>
                <w:spacing w:val="0"/>
                <w:sz w:val="16"/>
                <w:szCs w:val="16"/>
              </w:rPr>
            </w:pPr>
            <w:r w:rsidRPr="00C455F4">
              <w:rPr>
                <w:rFonts w:ascii="Corbel" w:hAnsi="Corbel"/>
                <w:spacing w:val="0"/>
                <w:sz w:val="16"/>
                <w:szCs w:val="16"/>
              </w:rPr>
              <w:t>12:00 uur</w:t>
            </w:r>
          </w:p>
        </w:tc>
      </w:tr>
      <w:tr w:rsidR="00C95A79" w:rsidRPr="00275D91" w14:paraId="6CD4574D" w14:textId="77777777" w:rsidTr="00C95A79">
        <w:trPr>
          <w:trHeight w:val="397"/>
        </w:trPr>
        <w:tc>
          <w:tcPr>
            <w:tcW w:w="3017" w:type="pct"/>
            <w:vAlign w:val="center"/>
          </w:tcPr>
          <w:p w14:paraId="2477E2D7" w14:textId="407C49E3" w:rsidR="00C95A79" w:rsidRPr="00275D91" w:rsidRDefault="00C95A79" w:rsidP="00A11D8C">
            <w:pPr>
              <w:spacing w:line="276" w:lineRule="auto"/>
              <w:rPr>
                <w:rFonts w:ascii="Corbel" w:hAnsi="Corbel"/>
                <w:color w:val="000000"/>
                <w:spacing w:val="0"/>
                <w:sz w:val="16"/>
                <w:szCs w:val="16"/>
              </w:rPr>
            </w:pPr>
            <w:r w:rsidRPr="00275D91">
              <w:rPr>
                <w:rFonts w:ascii="Corbel" w:hAnsi="Corbel"/>
                <w:color w:val="000000"/>
                <w:spacing w:val="0"/>
                <w:sz w:val="16"/>
                <w:szCs w:val="16"/>
              </w:rPr>
              <w:t>Publicatie</w:t>
            </w:r>
            <w:r w:rsidR="0001111B">
              <w:rPr>
                <w:rFonts w:ascii="Corbel" w:hAnsi="Corbel"/>
                <w:color w:val="000000"/>
                <w:spacing w:val="0"/>
                <w:sz w:val="16"/>
                <w:szCs w:val="16"/>
              </w:rPr>
              <w:t xml:space="preserve"> 1e</w:t>
            </w:r>
            <w:r w:rsidRPr="00275D91">
              <w:rPr>
                <w:rFonts w:ascii="Corbel" w:hAnsi="Corbel"/>
                <w:color w:val="000000"/>
                <w:spacing w:val="0"/>
                <w:sz w:val="16"/>
                <w:szCs w:val="16"/>
              </w:rPr>
              <w:t xml:space="preserve"> Nota van </w:t>
            </w:r>
            <w:r w:rsidRPr="0001111B">
              <w:rPr>
                <w:rFonts w:ascii="Corbel" w:hAnsi="Corbel"/>
                <w:color w:val="000000"/>
                <w:spacing w:val="0"/>
                <w:sz w:val="16"/>
                <w:szCs w:val="16"/>
              </w:rPr>
              <w:t>inlichtingen</w:t>
            </w:r>
          </w:p>
        </w:tc>
        <w:tc>
          <w:tcPr>
            <w:tcW w:w="1983" w:type="pct"/>
            <w:gridSpan w:val="2"/>
            <w:vAlign w:val="center"/>
          </w:tcPr>
          <w:p w14:paraId="26462A5F" w14:textId="26DC415D" w:rsidR="00C95A79" w:rsidRPr="00275D91" w:rsidRDefault="0001111B" w:rsidP="00470DA1">
            <w:pPr>
              <w:spacing w:line="276" w:lineRule="auto"/>
              <w:rPr>
                <w:rFonts w:ascii="Corbel" w:hAnsi="Corbel"/>
                <w:color w:val="000000"/>
                <w:spacing w:val="0"/>
                <w:sz w:val="16"/>
                <w:szCs w:val="16"/>
              </w:rPr>
            </w:pPr>
            <w:r>
              <w:rPr>
                <w:rFonts w:ascii="Corbel" w:hAnsi="Corbel"/>
                <w:color w:val="000000"/>
                <w:spacing w:val="0"/>
                <w:sz w:val="16"/>
                <w:szCs w:val="16"/>
              </w:rPr>
              <w:t xml:space="preserve"> </w:t>
            </w:r>
            <w:r w:rsidR="00514CFE">
              <w:rPr>
                <w:rFonts w:ascii="Corbel" w:hAnsi="Corbel"/>
                <w:color w:val="000000"/>
                <w:spacing w:val="0"/>
                <w:sz w:val="16"/>
                <w:szCs w:val="16"/>
              </w:rPr>
              <w:t xml:space="preserve">23 </w:t>
            </w:r>
            <w:r>
              <w:rPr>
                <w:rFonts w:ascii="Corbel" w:hAnsi="Corbel"/>
                <w:color w:val="000000"/>
                <w:spacing w:val="0"/>
                <w:sz w:val="16"/>
                <w:szCs w:val="16"/>
              </w:rPr>
              <w:t>oktober 2023</w:t>
            </w:r>
          </w:p>
        </w:tc>
      </w:tr>
      <w:tr w:rsidR="0001111B" w:rsidRPr="00275D91" w14:paraId="375AE285" w14:textId="77777777" w:rsidTr="0001111B">
        <w:trPr>
          <w:trHeight w:val="397"/>
        </w:trPr>
        <w:tc>
          <w:tcPr>
            <w:tcW w:w="3017" w:type="pct"/>
            <w:vAlign w:val="center"/>
          </w:tcPr>
          <w:p w14:paraId="2926082E" w14:textId="745486EE" w:rsidR="0001111B" w:rsidRPr="00275D91" w:rsidRDefault="0001111B" w:rsidP="00A11D8C">
            <w:pPr>
              <w:spacing w:line="276" w:lineRule="auto"/>
              <w:rPr>
                <w:rFonts w:ascii="Corbel" w:hAnsi="Corbel"/>
                <w:color w:val="000000"/>
                <w:spacing w:val="0"/>
                <w:sz w:val="16"/>
                <w:szCs w:val="16"/>
                <w:highlight w:val="lightGray"/>
              </w:rPr>
            </w:pPr>
            <w:r w:rsidRPr="00275D91">
              <w:rPr>
                <w:rFonts w:ascii="Corbel" w:hAnsi="Corbel"/>
                <w:color w:val="000000"/>
                <w:spacing w:val="0"/>
                <w:sz w:val="16"/>
                <w:szCs w:val="16"/>
              </w:rPr>
              <w:t>Uiterste datum voor het stellen van vragen</w:t>
            </w:r>
            <w:r w:rsidRPr="006B15B7">
              <w:rPr>
                <w:rFonts w:ascii="Corbel" w:hAnsi="Corbel"/>
                <w:color w:val="000000"/>
                <w:spacing w:val="0"/>
                <w:sz w:val="16"/>
                <w:szCs w:val="16"/>
              </w:rPr>
              <w:t xml:space="preserve">, </w:t>
            </w:r>
            <w:r>
              <w:rPr>
                <w:rFonts w:ascii="Corbel" w:hAnsi="Corbel"/>
                <w:color w:val="000000"/>
                <w:spacing w:val="0"/>
                <w:sz w:val="16"/>
                <w:szCs w:val="16"/>
              </w:rPr>
              <w:t>2</w:t>
            </w:r>
            <w:r w:rsidRPr="006B15B7">
              <w:rPr>
                <w:rFonts w:ascii="Corbel" w:hAnsi="Corbel"/>
                <w:color w:val="000000"/>
                <w:spacing w:val="0"/>
                <w:sz w:val="16"/>
                <w:szCs w:val="16"/>
                <w:vertAlign w:val="superscript"/>
              </w:rPr>
              <w:t>e</w:t>
            </w:r>
            <w:r w:rsidRPr="006B15B7">
              <w:rPr>
                <w:rFonts w:ascii="Corbel" w:hAnsi="Corbel"/>
                <w:color w:val="000000"/>
                <w:spacing w:val="0"/>
                <w:sz w:val="16"/>
                <w:szCs w:val="16"/>
              </w:rPr>
              <w:t xml:space="preserve"> ronde</w:t>
            </w:r>
          </w:p>
        </w:tc>
        <w:tc>
          <w:tcPr>
            <w:tcW w:w="1198" w:type="pct"/>
            <w:vAlign w:val="center"/>
          </w:tcPr>
          <w:p w14:paraId="7135BE59" w14:textId="62D5AA80" w:rsidR="0001111B" w:rsidRPr="00275D91" w:rsidRDefault="00514CFE" w:rsidP="00470DA1">
            <w:pPr>
              <w:spacing w:line="276" w:lineRule="auto"/>
              <w:rPr>
                <w:rFonts w:ascii="Corbel" w:hAnsi="Corbel"/>
                <w:color w:val="000000"/>
                <w:spacing w:val="0"/>
                <w:sz w:val="16"/>
                <w:szCs w:val="16"/>
                <w:highlight w:val="lightGray"/>
              </w:rPr>
            </w:pPr>
            <w:r>
              <w:rPr>
                <w:rFonts w:ascii="Corbel" w:hAnsi="Corbel"/>
                <w:color w:val="000000"/>
                <w:spacing w:val="0"/>
                <w:sz w:val="16"/>
                <w:szCs w:val="16"/>
              </w:rPr>
              <w:t>30</w:t>
            </w:r>
            <w:r w:rsidR="00A010F6" w:rsidRPr="00A010F6">
              <w:rPr>
                <w:rFonts w:ascii="Corbel" w:hAnsi="Corbel"/>
                <w:color w:val="000000"/>
                <w:spacing w:val="0"/>
                <w:sz w:val="16"/>
                <w:szCs w:val="16"/>
              </w:rPr>
              <w:t xml:space="preserve"> oktober 2023</w:t>
            </w:r>
          </w:p>
        </w:tc>
        <w:tc>
          <w:tcPr>
            <w:tcW w:w="785" w:type="pct"/>
            <w:vAlign w:val="center"/>
          </w:tcPr>
          <w:p w14:paraId="33149312" w14:textId="4B3D2B51" w:rsidR="0001111B" w:rsidRPr="00275D91" w:rsidRDefault="00A010F6" w:rsidP="00470DA1">
            <w:pPr>
              <w:spacing w:line="276" w:lineRule="auto"/>
              <w:rPr>
                <w:rFonts w:ascii="Corbel" w:hAnsi="Corbel"/>
                <w:color w:val="000000"/>
                <w:spacing w:val="0"/>
                <w:sz w:val="16"/>
                <w:szCs w:val="16"/>
                <w:highlight w:val="lightGray"/>
              </w:rPr>
            </w:pPr>
            <w:r w:rsidRPr="00A010F6">
              <w:rPr>
                <w:rFonts w:ascii="Corbel" w:hAnsi="Corbel"/>
                <w:color w:val="000000"/>
                <w:spacing w:val="0"/>
                <w:sz w:val="16"/>
                <w:szCs w:val="16"/>
              </w:rPr>
              <w:t>12:00 uur</w:t>
            </w:r>
          </w:p>
        </w:tc>
      </w:tr>
      <w:tr w:rsidR="00514CFE" w:rsidRPr="00275D91" w14:paraId="65FC966E" w14:textId="77777777" w:rsidTr="0001111B">
        <w:trPr>
          <w:trHeight w:val="397"/>
        </w:trPr>
        <w:tc>
          <w:tcPr>
            <w:tcW w:w="3017" w:type="pct"/>
            <w:vAlign w:val="center"/>
          </w:tcPr>
          <w:p w14:paraId="157CF38C" w14:textId="52A4F448" w:rsidR="00514CFE" w:rsidRPr="00275D91" w:rsidRDefault="00514CFE" w:rsidP="00A11D8C">
            <w:pPr>
              <w:spacing w:line="276" w:lineRule="auto"/>
              <w:rPr>
                <w:rFonts w:ascii="Corbel" w:hAnsi="Corbel"/>
                <w:color w:val="000000"/>
                <w:spacing w:val="0"/>
                <w:sz w:val="16"/>
                <w:szCs w:val="16"/>
              </w:rPr>
            </w:pPr>
            <w:r>
              <w:rPr>
                <w:rFonts w:ascii="Corbel" w:hAnsi="Corbel"/>
                <w:color w:val="000000"/>
                <w:spacing w:val="0"/>
                <w:sz w:val="16"/>
                <w:szCs w:val="16"/>
              </w:rPr>
              <w:t>Publicatie 2</w:t>
            </w:r>
            <w:r w:rsidRPr="00BC0E80">
              <w:rPr>
                <w:rFonts w:ascii="Corbel" w:hAnsi="Corbel"/>
                <w:color w:val="000000"/>
                <w:spacing w:val="0"/>
                <w:sz w:val="16"/>
                <w:szCs w:val="16"/>
                <w:vertAlign w:val="superscript"/>
              </w:rPr>
              <w:t>e</w:t>
            </w:r>
            <w:r>
              <w:rPr>
                <w:rFonts w:ascii="Corbel" w:hAnsi="Corbel"/>
                <w:color w:val="000000"/>
                <w:spacing w:val="0"/>
                <w:sz w:val="16"/>
                <w:szCs w:val="16"/>
              </w:rPr>
              <w:t xml:space="preserve"> Nota van inlichtingen</w:t>
            </w:r>
          </w:p>
        </w:tc>
        <w:tc>
          <w:tcPr>
            <w:tcW w:w="1198" w:type="pct"/>
            <w:vAlign w:val="center"/>
          </w:tcPr>
          <w:p w14:paraId="7597FB7A" w14:textId="1263BE22" w:rsidR="00514CFE" w:rsidRPr="00A010F6" w:rsidRDefault="00514CFE" w:rsidP="00470DA1">
            <w:pPr>
              <w:spacing w:line="276" w:lineRule="auto"/>
              <w:rPr>
                <w:rFonts w:ascii="Corbel" w:hAnsi="Corbel"/>
                <w:color w:val="000000"/>
                <w:spacing w:val="0"/>
                <w:sz w:val="16"/>
                <w:szCs w:val="16"/>
              </w:rPr>
            </w:pPr>
            <w:r>
              <w:rPr>
                <w:rFonts w:ascii="Corbel" w:hAnsi="Corbel"/>
                <w:color w:val="000000"/>
                <w:spacing w:val="0"/>
                <w:sz w:val="16"/>
                <w:szCs w:val="16"/>
              </w:rPr>
              <w:t>6 november 2023</w:t>
            </w:r>
          </w:p>
        </w:tc>
        <w:tc>
          <w:tcPr>
            <w:tcW w:w="785" w:type="pct"/>
            <w:vAlign w:val="center"/>
          </w:tcPr>
          <w:p w14:paraId="62976B4F" w14:textId="77777777" w:rsidR="00514CFE" w:rsidRPr="00A010F6" w:rsidRDefault="00514CFE" w:rsidP="00470DA1">
            <w:pPr>
              <w:spacing w:line="276" w:lineRule="auto"/>
              <w:rPr>
                <w:rFonts w:ascii="Corbel" w:hAnsi="Corbel"/>
                <w:color w:val="000000"/>
                <w:spacing w:val="0"/>
                <w:sz w:val="16"/>
                <w:szCs w:val="16"/>
              </w:rPr>
            </w:pPr>
          </w:p>
        </w:tc>
      </w:tr>
      <w:tr w:rsidR="004E1E2E" w:rsidRPr="00275D91" w14:paraId="28E08AEE" w14:textId="77777777" w:rsidTr="00ED6216">
        <w:trPr>
          <w:trHeight w:val="397"/>
        </w:trPr>
        <w:tc>
          <w:tcPr>
            <w:tcW w:w="3017" w:type="pct"/>
            <w:vAlign w:val="center"/>
          </w:tcPr>
          <w:p w14:paraId="1724E405" w14:textId="77777777" w:rsidR="004E1E2E" w:rsidRPr="00275D91"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198" w:type="pct"/>
            <w:vAlign w:val="center"/>
          </w:tcPr>
          <w:p w14:paraId="7D4C5C6B" w14:textId="749B60AB" w:rsidR="004E1E2E" w:rsidRPr="00275D91" w:rsidRDefault="00CA3139"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17 november 2023</w:t>
            </w:r>
          </w:p>
        </w:tc>
        <w:tc>
          <w:tcPr>
            <w:tcW w:w="785" w:type="pct"/>
            <w:vAlign w:val="center"/>
            <w:hideMark/>
          </w:tcPr>
          <w:p w14:paraId="75827572" w14:textId="29D8B8B5" w:rsidR="004E1E2E" w:rsidRPr="00275D91" w:rsidRDefault="00C455F4"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12:00 uur</w:t>
            </w:r>
          </w:p>
        </w:tc>
      </w:tr>
      <w:tr w:rsidR="004E1E2E" w:rsidRPr="00275D91" w14:paraId="103B26F3" w14:textId="77777777" w:rsidTr="00C95A79">
        <w:trPr>
          <w:trHeight w:val="397"/>
        </w:trPr>
        <w:tc>
          <w:tcPr>
            <w:tcW w:w="3017" w:type="pct"/>
            <w:vAlign w:val="center"/>
          </w:tcPr>
          <w:p w14:paraId="493E9152" w14:textId="72619DE0"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Mededeling </w:t>
            </w:r>
            <w:r>
              <w:rPr>
                <w:rFonts w:ascii="Corbel" w:hAnsi="Corbel"/>
                <w:color w:val="000000"/>
                <w:spacing w:val="0"/>
                <w:sz w:val="16"/>
                <w:szCs w:val="16"/>
              </w:rPr>
              <w:t>Gunningsbeslissing</w:t>
            </w:r>
            <w:r w:rsidRPr="00275D91">
              <w:rPr>
                <w:rFonts w:ascii="Corbel" w:hAnsi="Corbel"/>
                <w:color w:val="000000"/>
                <w:spacing w:val="0"/>
                <w:sz w:val="16"/>
                <w:szCs w:val="16"/>
              </w:rPr>
              <w:t>, start bezwaartermijn</w:t>
            </w:r>
            <w:r w:rsidR="0064067F">
              <w:rPr>
                <w:rFonts w:ascii="Corbel" w:hAnsi="Corbel"/>
                <w:color w:val="000000"/>
                <w:spacing w:val="0"/>
                <w:sz w:val="16"/>
                <w:szCs w:val="16"/>
              </w:rPr>
              <w:t xml:space="preserve"> (</w:t>
            </w:r>
            <w:r w:rsidR="00F54AA6">
              <w:rPr>
                <w:rFonts w:ascii="Corbel" w:hAnsi="Corbel"/>
                <w:color w:val="000000"/>
                <w:spacing w:val="0"/>
                <w:sz w:val="16"/>
                <w:szCs w:val="16"/>
              </w:rPr>
              <w:t>20 dagen)</w:t>
            </w:r>
          </w:p>
        </w:tc>
        <w:tc>
          <w:tcPr>
            <w:tcW w:w="1983" w:type="pct"/>
            <w:gridSpan w:val="2"/>
            <w:vAlign w:val="center"/>
          </w:tcPr>
          <w:p w14:paraId="0059CDDC" w14:textId="07D87038"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D84520">
              <w:rPr>
                <w:rFonts w:ascii="Corbel" w:hAnsi="Corbel"/>
                <w:color w:val="000000"/>
                <w:spacing w:val="0"/>
                <w:sz w:val="16"/>
                <w:szCs w:val="16"/>
              </w:rPr>
              <w:t>1 december</w:t>
            </w:r>
            <w:r w:rsidR="006647BB">
              <w:rPr>
                <w:rFonts w:ascii="Corbel" w:hAnsi="Corbel"/>
                <w:color w:val="000000"/>
                <w:spacing w:val="0"/>
                <w:sz w:val="16"/>
                <w:szCs w:val="16"/>
              </w:rPr>
              <w:t xml:space="preserve"> 2023</w:t>
            </w:r>
          </w:p>
        </w:tc>
      </w:tr>
      <w:tr w:rsidR="004E1E2E" w:rsidRPr="00275D91" w14:paraId="162077B6" w14:textId="77777777" w:rsidTr="00010AF9">
        <w:trPr>
          <w:trHeight w:val="397"/>
        </w:trPr>
        <w:tc>
          <w:tcPr>
            <w:tcW w:w="3017" w:type="pct"/>
            <w:vAlign w:val="center"/>
          </w:tcPr>
          <w:p w14:paraId="4851EA55" w14:textId="7777777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Definitieve gunning </w:t>
            </w:r>
          </w:p>
        </w:tc>
        <w:tc>
          <w:tcPr>
            <w:tcW w:w="1983" w:type="pct"/>
            <w:gridSpan w:val="2"/>
            <w:vAlign w:val="center"/>
          </w:tcPr>
          <w:p w14:paraId="09978D9D" w14:textId="1555BDA2" w:rsidR="004E1E2E" w:rsidRPr="00275D91" w:rsidRDefault="00BB7049" w:rsidP="00470DA1">
            <w:pPr>
              <w:spacing w:line="276" w:lineRule="auto"/>
              <w:rPr>
                <w:rFonts w:ascii="Corbel" w:hAnsi="Corbel"/>
                <w:color w:val="000000"/>
                <w:spacing w:val="0"/>
                <w:sz w:val="16"/>
                <w:szCs w:val="16"/>
              </w:rPr>
            </w:pPr>
            <w:r>
              <w:rPr>
                <w:rFonts w:ascii="Corbel" w:hAnsi="Corbel"/>
                <w:color w:val="000000"/>
                <w:spacing w:val="0"/>
                <w:sz w:val="16"/>
                <w:szCs w:val="16"/>
              </w:rPr>
              <w:t>22</w:t>
            </w:r>
            <w:r w:rsidR="006E5A1A">
              <w:rPr>
                <w:rFonts w:ascii="Corbel" w:hAnsi="Corbel"/>
                <w:color w:val="000000"/>
                <w:spacing w:val="0"/>
                <w:sz w:val="16"/>
                <w:szCs w:val="16"/>
              </w:rPr>
              <w:t xml:space="preserve"> december 2023</w:t>
            </w:r>
          </w:p>
        </w:tc>
      </w:tr>
      <w:tr w:rsidR="004E1E2E" w:rsidRPr="00B03ECA" w14:paraId="30B86097" w14:textId="77777777" w:rsidTr="00FB6A2F">
        <w:trPr>
          <w:trHeight w:val="397"/>
        </w:trPr>
        <w:tc>
          <w:tcPr>
            <w:tcW w:w="3017" w:type="pct"/>
            <w:vAlign w:val="center"/>
          </w:tcPr>
          <w:p w14:paraId="769D3304" w14:textId="77777777" w:rsidR="004E1E2E" w:rsidRPr="00B03ECA"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3" w:type="pct"/>
            <w:gridSpan w:val="2"/>
            <w:vAlign w:val="center"/>
          </w:tcPr>
          <w:p w14:paraId="07BB1F9C" w14:textId="04FA39A1" w:rsidR="004E1E2E" w:rsidRPr="00B03ECA" w:rsidRDefault="006E5A1A" w:rsidP="00470DA1">
            <w:pPr>
              <w:spacing w:line="276" w:lineRule="auto"/>
              <w:rPr>
                <w:rFonts w:ascii="Corbel" w:hAnsi="Corbel"/>
                <w:b/>
                <w:color w:val="000000"/>
                <w:spacing w:val="0"/>
                <w:sz w:val="16"/>
                <w:szCs w:val="16"/>
              </w:rPr>
            </w:pPr>
            <w:r>
              <w:rPr>
                <w:rFonts w:ascii="Corbel" w:hAnsi="Corbel"/>
                <w:b/>
                <w:color w:val="000000"/>
                <w:spacing w:val="0"/>
                <w:sz w:val="16"/>
                <w:szCs w:val="16"/>
              </w:rPr>
              <w:t>2</w:t>
            </w:r>
            <w:r w:rsidR="00F54AA6">
              <w:rPr>
                <w:rFonts w:ascii="Corbel" w:hAnsi="Corbel"/>
                <w:b/>
                <w:color w:val="000000"/>
                <w:spacing w:val="0"/>
                <w:sz w:val="16"/>
                <w:szCs w:val="16"/>
              </w:rPr>
              <w:t xml:space="preserve"> </w:t>
            </w:r>
            <w:r w:rsidR="00BB7049">
              <w:rPr>
                <w:rFonts w:ascii="Corbel" w:hAnsi="Corbel"/>
                <w:b/>
                <w:color w:val="000000"/>
                <w:spacing w:val="0"/>
                <w:sz w:val="16"/>
                <w:szCs w:val="16"/>
              </w:rPr>
              <w:t>januari</w:t>
            </w:r>
            <w:r w:rsidR="00F54AA6">
              <w:rPr>
                <w:rFonts w:ascii="Corbel" w:hAnsi="Corbel"/>
                <w:b/>
                <w:color w:val="000000"/>
                <w:spacing w:val="0"/>
                <w:sz w:val="16"/>
                <w:szCs w:val="16"/>
              </w:rPr>
              <w:t xml:space="preserve"> 202</w:t>
            </w:r>
            <w:r w:rsidR="003E0060">
              <w:rPr>
                <w:rFonts w:ascii="Corbel" w:hAnsi="Corbel"/>
                <w:b/>
                <w:color w:val="000000"/>
                <w:spacing w:val="0"/>
                <w:sz w:val="16"/>
                <w:szCs w:val="16"/>
              </w:rPr>
              <w:t>4</w:t>
            </w:r>
          </w:p>
        </w:tc>
      </w:tr>
    </w:tbl>
    <w:p w14:paraId="2C5E4E2F" w14:textId="77777777" w:rsidR="0010574D" w:rsidRDefault="0010574D" w:rsidP="0010574D">
      <w:pPr>
        <w:rPr>
          <w:highlight w:val="lightGray"/>
        </w:rPr>
      </w:pPr>
      <w:bookmarkStart w:id="11" w:name="_Toc250730204"/>
    </w:p>
    <w:p w14:paraId="23301622" w14:textId="77777777" w:rsidR="00470DA1" w:rsidRPr="009E6342" w:rsidRDefault="00470DA1" w:rsidP="00470DA1">
      <w:pPr>
        <w:pStyle w:val="Kop2"/>
        <w:spacing w:before="240" w:after="120"/>
        <w:rPr>
          <w:rFonts w:ascii="Corbel" w:hAnsi="Corbel"/>
          <w:sz w:val="18"/>
        </w:rPr>
      </w:pPr>
      <w:bookmarkStart w:id="12" w:name="_Toc146966185"/>
      <w:r w:rsidRPr="00811244">
        <w:rPr>
          <w:rFonts w:ascii="Corbel" w:hAnsi="Corbel"/>
          <w:sz w:val="18"/>
        </w:rPr>
        <w:lastRenderedPageBreak/>
        <w:t>Leeswijzer</w:t>
      </w:r>
      <w:bookmarkEnd w:id="11"/>
      <w:bookmarkEnd w:id="12"/>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13"/>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13"/>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13"/>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13"/>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081040AE" w14:textId="77777777" w:rsidR="00470DA1" w:rsidRPr="00275D91" w:rsidRDefault="00470DA1" w:rsidP="009D5350">
      <w:pPr>
        <w:numPr>
          <w:ilvl w:val="0"/>
          <w:numId w:val="13"/>
        </w:numPr>
        <w:spacing w:line="276" w:lineRule="auto"/>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die bij de Inschrijving moeten worden overlegd.</w:t>
      </w:r>
    </w:p>
    <w:p w14:paraId="728DF6A6" w14:textId="77777777" w:rsidR="00470DA1" w:rsidRPr="00497FBA" w:rsidRDefault="00470DA1" w:rsidP="009D5350">
      <w:pPr>
        <w:spacing w:line="276" w:lineRule="auto"/>
        <w:ind w:left="360"/>
        <w:rPr>
          <w:rFonts w:ascii="Corbel" w:hAnsi="Corbel"/>
          <w:szCs w:val="18"/>
        </w:rPr>
      </w:pPr>
    </w:p>
    <w:p w14:paraId="4B3C3B49" w14:textId="0182B4F5"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alle separaat toegevoegd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0971D1A6" w14:textId="70243BA3" w:rsidR="00AD6452" w:rsidRPr="00EF1D00" w:rsidRDefault="00EF1D00" w:rsidP="00EF1D00">
      <w:pPr>
        <w:spacing w:line="276" w:lineRule="auto"/>
        <w:rPr>
          <w:rFonts w:ascii="Corbel" w:hAnsi="Corbel"/>
          <w:bCs/>
          <w:szCs w:val="18"/>
          <w:lang w:eastAsia="ar-SA"/>
        </w:rPr>
      </w:pPr>
      <w:r>
        <w:rPr>
          <w:rFonts w:ascii="Corbel" w:hAnsi="Corbel"/>
          <w:bCs/>
          <w:szCs w:val="18"/>
        </w:rPr>
        <w:t xml:space="preserve">Bijlage 1 </w:t>
      </w:r>
      <w:r w:rsidR="006B3D99" w:rsidRPr="00EF1D00">
        <w:rPr>
          <w:rFonts w:ascii="Corbel" w:hAnsi="Corbel"/>
          <w:bCs/>
          <w:szCs w:val="18"/>
        </w:rPr>
        <w:t xml:space="preserve">Uniform Europees Aanbestedingsdocument </w:t>
      </w:r>
    </w:p>
    <w:p w14:paraId="6E848B6B" w14:textId="387CBE34" w:rsidR="00AD6452" w:rsidRDefault="00EF1D00" w:rsidP="00EF1D00">
      <w:pPr>
        <w:spacing w:line="276" w:lineRule="auto"/>
        <w:rPr>
          <w:rFonts w:ascii="Corbel" w:hAnsi="Corbel"/>
          <w:szCs w:val="18"/>
          <w:lang w:eastAsia="ar-SA"/>
        </w:rPr>
      </w:pPr>
      <w:r>
        <w:rPr>
          <w:rFonts w:ascii="Corbel" w:hAnsi="Corbel"/>
          <w:szCs w:val="18"/>
          <w:lang w:eastAsia="ar-SA"/>
        </w:rPr>
        <w:t>Bijlage 2</w:t>
      </w:r>
      <w:r w:rsidR="00A7639B">
        <w:rPr>
          <w:rFonts w:ascii="Corbel" w:hAnsi="Corbel"/>
          <w:szCs w:val="18"/>
          <w:lang w:eastAsia="ar-SA"/>
        </w:rPr>
        <w:t xml:space="preserve"> Prijsblad</w:t>
      </w:r>
    </w:p>
    <w:p w14:paraId="6DE577F6" w14:textId="2FF9B959" w:rsidR="00AD6452" w:rsidRDefault="00EF1D00" w:rsidP="00EF1D00">
      <w:pPr>
        <w:spacing w:line="276" w:lineRule="auto"/>
        <w:rPr>
          <w:rFonts w:ascii="Corbel" w:hAnsi="Corbel"/>
          <w:szCs w:val="18"/>
          <w:lang w:eastAsia="ar-SA"/>
        </w:rPr>
      </w:pPr>
      <w:r>
        <w:rPr>
          <w:rFonts w:ascii="Corbel" w:hAnsi="Corbel"/>
          <w:szCs w:val="18"/>
          <w:lang w:eastAsia="ar-SA"/>
        </w:rPr>
        <w:t xml:space="preserve">Bijlage 3 </w:t>
      </w:r>
      <w:r w:rsidR="00470DA1" w:rsidRPr="00AD6452">
        <w:rPr>
          <w:rFonts w:ascii="Corbel" w:hAnsi="Corbel"/>
          <w:szCs w:val="18"/>
          <w:lang w:eastAsia="ar-SA"/>
        </w:rPr>
        <w:t>Format Kerncompetenties</w:t>
      </w:r>
    </w:p>
    <w:p w14:paraId="1DFA0BA3" w14:textId="488C7EAD" w:rsidR="00472DBE" w:rsidRDefault="00EF1D00" w:rsidP="00EF1D00">
      <w:pPr>
        <w:spacing w:line="276" w:lineRule="auto"/>
        <w:rPr>
          <w:rFonts w:ascii="Corbel" w:hAnsi="Corbel"/>
          <w:szCs w:val="18"/>
          <w:lang w:eastAsia="ar-SA"/>
        </w:rPr>
      </w:pPr>
      <w:r>
        <w:rPr>
          <w:rFonts w:ascii="Corbel" w:hAnsi="Corbel"/>
          <w:szCs w:val="18"/>
          <w:lang w:eastAsia="ar-SA"/>
        </w:rPr>
        <w:t>Bijlage 4</w:t>
      </w:r>
      <w:r w:rsidR="00A009BE">
        <w:rPr>
          <w:rFonts w:ascii="Corbel" w:hAnsi="Corbel"/>
          <w:szCs w:val="18"/>
          <w:lang w:eastAsia="ar-SA"/>
        </w:rPr>
        <w:t xml:space="preserve"> </w:t>
      </w:r>
      <w:r w:rsidR="00470DA1" w:rsidRPr="00AD6452">
        <w:rPr>
          <w:rFonts w:ascii="Corbel" w:hAnsi="Corbel"/>
          <w:szCs w:val="18"/>
          <w:lang w:eastAsia="ar-SA"/>
        </w:rPr>
        <w:t xml:space="preserve">Concept </w:t>
      </w:r>
      <w:r w:rsidR="00920275">
        <w:rPr>
          <w:rFonts w:ascii="Corbel" w:hAnsi="Corbel"/>
          <w:szCs w:val="18"/>
          <w:lang w:eastAsia="ar-SA"/>
        </w:rPr>
        <w:t>Leveringso</w:t>
      </w:r>
      <w:r w:rsidR="00470DA1" w:rsidRPr="00AD6452">
        <w:rPr>
          <w:rFonts w:ascii="Corbel" w:hAnsi="Corbel"/>
          <w:szCs w:val="18"/>
          <w:lang w:eastAsia="ar-SA"/>
        </w:rPr>
        <w:t>vereenkomst</w:t>
      </w:r>
      <w:r w:rsidR="00864E5A" w:rsidRPr="00AD6452">
        <w:rPr>
          <w:rFonts w:ascii="Corbel" w:hAnsi="Corbel"/>
          <w:szCs w:val="18"/>
          <w:lang w:eastAsia="ar-SA"/>
        </w:rPr>
        <w:t xml:space="preserve"> </w:t>
      </w:r>
    </w:p>
    <w:p w14:paraId="5C8C7C5F" w14:textId="3E6CD3E6" w:rsidR="00AD6452" w:rsidRDefault="00A009BE" w:rsidP="00A009BE">
      <w:pPr>
        <w:spacing w:line="276" w:lineRule="auto"/>
        <w:rPr>
          <w:rFonts w:ascii="Corbel" w:hAnsi="Corbel"/>
          <w:szCs w:val="18"/>
          <w:lang w:eastAsia="ar-SA"/>
        </w:rPr>
      </w:pPr>
      <w:r>
        <w:rPr>
          <w:rFonts w:ascii="Corbel" w:hAnsi="Corbel"/>
          <w:szCs w:val="18"/>
          <w:lang w:eastAsia="ar-SA"/>
        </w:rPr>
        <w:t xml:space="preserve">Bijlage 5 </w:t>
      </w:r>
      <w:r w:rsidR="00C95A79">
        <w:rPr>
          <w:rFonts w:ascii="Corbel" w:hAnsi="Corbel"/>
          <w:szCs w:val="18"/>
          <w:lang w:eastAsia="ar-SA"/>
        </w:rPr>
        <w:t>Algemene inkoopvoorwaarden</w:t>
      </w:r>
      <w:r w:rsidR="00F04D10">
        <w:rPr>
          <w:rFonts w:ascii="Corbel" w:hAnsi="Corbel"/>
          <w:szCs w:val="18"/>
          <w:lang w:eastAsia="ar-SA"/>
        </w:rPr>
        <w:t xml:space="preserve"> Provincies</w:t>
      </w:r>
      <w:r w:rsidR="00CF4B1D">
        <w:rPr>
          <w:rFonts w:ascii="Corbel" w:hAnsi="Corbel"/>
          <w:szCs w:val="18"/>
          <w:lang w:eastAsia="ar-SA"/>
        </w:rPr>
        <w:t xml:space="preserve"> </w:t>
      </w:r>
      <w:r w:rsidR="00CD11C0">
        <w:rPr>
          <w:rFonts w:ascii="Corbel" w:hAnsi="Corbel"/>
          <w:szCs w:val="18"/>
          <w:lang w:eastAsia="ar-SA"/>
        </w:rPr>
        <w:t>2022</w:t>
      </w:r>
    </w:p>
    <w:p w14:paraId="32AECE8C" w14:textId="0C574790" w:rsidR="007D0628" w:rsidRDefault="00A009BE" w:rsidP="00A009BE">
      <w:pPr>
        <w:spacing w:line="276" w:lineRule="auto"/>
        <w:rPr>
          <w:rFonts w:ascii="Corbel" w:hAnsi="Corbel"/>
          <w:szCs w:val="18"/>
          <w:lang w:eastAsia="ar-SA"/>
        </w:rPr>
      </w:pPr>
      <w:r>
        <w:rPr>
          <w:rFonts w:ascii="Corbel" w:hAnsi="Corbel"/>
          <w:szCs w:val="18"/>
          <w:lang w:eastAsia="ar-SA"/>
        </w:rPr>
        <w:t xml:space="preserve">Bijlage 6 </w:t>
      </w:r>
      <w:r w:rsidR="007D0628">
        <w:rPr>
          <w:rFonts w:ascii="Corbel" w:hAnsi="Corbel"/>
          <w:szCs w:val="18"/>
          <w:lang w:eastAsia="ar-SA"/>
        </w:rPr>
        <w:t>Verklaring Russische betrokkenheid</w:t>
      </w:r>
    </w:p>
    <w:p w14:paraId="148C4040" w14:textId="6CACCC73" w:rsidR="00AD6452" w:rsidRDefault="00A009BE" w:rsidP="00A009BE">
      <w:pPr>
        <w:spacing w:line="276" w:lineRule="auto"/>
        <w:rPr>
          <w:rFonts w:ascii="Corbel" w:hAnsi="Corbel"/>
          <w:szCs w:val="18"/>
          <w:lang w:eastAsia="ar-SA"/>
        </w:rPr>
      </w:pPr>
      <w:r>
        <w:rPr>
          <w:rFonts w:ascii="Corbel" w:hAnsi="Corbel"/>
          <w:szCs w:val="18"/>
          <w:lang w:eastAsia="ar-SA"/>
        </w:rPr>
        <w:t xml:space="preserve">Bijlage 7 </w:t>
      </w:r>
      <w:r w:rsidR="00470DA1" w:rsidRPr="00C82424">
        <w:rPr>
          <w:rFonts w:ascii="Corbel" w:hAnsi="Corbel"/>
          <w:szCs w:val="18"/>
          <w:lang w:eastAsia="ar-SA"/>
        </w:rPr>
        <w:t>Wachtkamerovereenkomst</w:t>
      </w:r>
    </w:p>
    <w:p w14:paraId="57FE67EF" w14:textId="7D1D35EF" w:rsidR="00C82424" w:rsidRDefault="00A009BE" w:rsidP="00A009BE">
      <w:pPr>
        <w:spacing w:line="276" w:lineRule="auto"/>
        <w:rPr>
          <w:rFonts w:ascii="Corbel" w:hAnsi="Corbel"/>
          <w:szCs w:val="18"/>
          <w:lang w:eastAsia="ar-SA"/>
        </w:rPr>
      </w:pPr>
      <w:r>
        <w:rPr>
          <w:rFonts w:ascii="Corbel" w:hAnsi="Corbel"/>
          <w:szCs w:val="18"/>
          <w:lang w:eastAsia="ar-SA"/>
        </w:rPr>
        <w:t xml:space="preserve">Bijlage 8 </w:t>
      </w:r>
      <w:r w:rsidR="00C82424">
        <w:rPr>
          <w:rFonts w:ascii="Corbel" w:hAnsi="Corbel"/>
          <w:szCs w:val="18"/>
          <w:lang w:eastAsia="ar-SA"/>
        </w:rPr>
        <w:t>Protocol Social Return</w:t>
      </w:r>
    </w:p>
    <w:p w14:paraId="0706673D" w14:textId="508DD2DF" w:rsidR="009F692F" w:rsidRPr="009F692F" w:rsidRDefault="00A009BE" w:rsidP="00A009BE">
      <w:pPr>
        <w:spacing w:line="276" w:lineRule="auto"/>
        <w:rPr>
          <w:rFonts w:ascii="Corbel" w:hAnsi="Corbel"/>
          <w:szCs w:val="18"/>
          <w:lang w:eastAsia="ar-SA"/>
        </w:rPr>
      </w:pPr>
      <w:r>
        <w:rPr>
          <w:rFonts w:ascii="Corbel" w:hAnsi="Corbel"/>
          <w:szCs w:val="18"/>
          <w:lang w:eastAsia="ar-SA"/>
        </w:rPr>
        <w:t xml:space="preserve">Bijlage 9 </w:t>
      </w:r>
      <w:r w:rsidR="009F692F" w:rsidRPr="009F692F">
        <w:rPr>
          <w:rFonts w:ascii="Corbel" w:hAnsi="Corbel"/>
          <w:szCs w:val="18"/>
          <w:lang w:eastAsia="ar-SA"/>
        </w:rPr>
        <w:t>Gemeenschappelijk reglement klachtafhandeling provincie Flevoland, Noord-Holland, Utrecht en Zuid-Holland (P4 Midden)</w:t>
      </w:r>
    </w:p>
    <w:p w14:paraId="4EFA842D" w14:textId="2AE26B7D" w:rsidR="00B37BBC" w:rsidRDefault="00B37BBC" w:rsidP="00B37BBC">
      <w:pPr>
        <w:spacing w:line="276" w:lineRule="auto"/>
        <w:rPr>
          <w:rFonts w:ascii="Corbel" w:hAnsi="Corbel"/>
          <w:szCs w:val="18"/>
          <w:lang w:eastAsia="ar-SA"/>
        </w:rPr>
      </w:pPr>
      <w:r w:rsidRPr="0086755B">
        <w:rPr>
          <w:rFonts w:ascii="Corbel" w:hAnsi="Corbel"/>
          <w:szCs w:val="18"/>
          <w:lang w:eastAsia="ar-SA"/>
        </w:rPr>
        <w:t xml:space="preserve">Bijlage 10 </w:t>
      </w:r>
      <w:r w:rsidR="009C3740" w:rsidRPr="0086755B">
        <w:rPr>
          <w:rFonts w:ascii="Corbel" w:hAnsi="Corbel"/>
          <w:szCs w:val="18"/>
          <w:lang w:eastAsia="ar-SA"/>
        </w:rPr>
        <w:t>Programma van eisen</w:t>
      </w:r>
    </w:p>
    <w:p w14:paraId="6EB4B1B6" w14:textId="7BDBBFB4" w:rsidR="0086755B" w:rsidRDefault="0086755B" w:rsidP="00B37BBC">
      <w:pPr>
        <w:spacing w:line="276" w:lineRule="auto"/>
        <w:rPr>
          <w:rFonts w:ascii="Corbel" w:hAnsi="Corbel"/>
          <w:szCs w:val="18"/>
          <w:lang w:eastAsia="ar-SA"/>
        </w:rPr>
      </w:pPr>
      <w:r>
        <w:rPr>
          <w:rFonts w:ascii="Corbel" w:hAnsi="Corbel"/>
          <w:szCs w:val="18"/>
          <w:lang w:eastAsia="ar-SA"/>
        </w:rPr>
        <w:t xml:space="preserve">Bijlage 11 </w:t>
      </w:r>
      <w:r w:rsidR="004239D4">
        <w:rPr>
          <w:rFonts w:ascii="Corbel" w:hAnsi="Corbel"/>
          <w:szCs w:val="18"/>
          <w:lang w:eastAsia="ar-SA"/>
        </w:rPr>
        <w:t>Format risicodossier</w:t>
      </w:r>
    </w:p>
    <w:p w14:paraId="6087AEDE" w14:textId="54ADE0D5" w:rsidR="004239D4" w:rsidRDefault="004239D4" w:rsidP="00B37BBC">
      <w:pPr>
        <w:spacing w:line="276" w:lineRule="auto"/>
        <w:rPr>
          <w:rFonts w:ascii="Corbel" w:hAnsi="Corbel"/>
          <w:szCs w:val="18"/>
          <w:lang w:eastAsia="ar-SA"/>
        </w:rPr>
      </w:pPr>
      <w:r>
        <w:rPr>
          <w:rFonts w:ascii="Corbel" w:hAnsi="Corbel"/>
          <w:szCs w:val="18"/>
          <w:lang w:eastAsia="ar-SA"/>
        </w:rPr>
        <w:t xml:space="preserve">Bijlage 12 </w:t>
      </w:r>
      <w:r w:rsidR="00A3082A">
        <w:rPr>
          <w:rFonts w:ascii="Corbel" w:hAnsi="Corbel"/>
          <w:szCs w:val="18"/>
          <w:lang w:eastAsia="ar-SA"/>
        </w:rPr>
        <w:t>Format Duurzaamheid tijdens bouw</w:t>
      </w:r>
    </w:p>
    <w:p w14:paraId="1B561D30" w14:textId="77777777" w:rsidR="00A3082A" w:rsidRPr="0086755B" w:rsidRDefault="00A3082A" w:rsidP="00B37BBC">
      <w:pPr>
        <w:spacing w:line="276" w:lineRule="auto"/>
        <w:rPr>
          <w:rFonts w:ascii="Corbel" w:hAnsi="Corbel"/>
          <w:szCs w:val="18"/>
          <w:lang w:eastAsia="ar-SA"/>
        </w:rPr>
      </w:pPr>
    </w:p>
    <w:p w14:paraId="178BC600" w14:textId="77777777" w:rsidR="00B37BBC" w:rsidRPr="00C82424" w:rsidRDefault="00B37BBC" w:rsidP="00B37BBC">
      <w:pPr>
        <w:spacing w:line="276" w:lineRule="auto"/>
        <w:rPr>
          <w:rFonts w:ascii="Corbel" w:hAnsi="Corbel"/>
          <w:szCs w:val="18"/>
          <w:lang w:eastAsia="ar-SA"/>
        </w:rPr>
      </w:pPr>
    </w:p>
    <w:p w14:paraId="057E3C68" w14:textId="77777777" w:rsidR="00470DA1" w:rsidRPr="001901BF" w:rsidRDefault="00470DA1" w:rsidP="004D76E4">
      <w:pPr>
        <w:pStyle w:val="Kop1"/>
        <w:numPr>
          <w:ilvl w:val="0"/>
          <w:numId w:val="21"/>
        </w:numPr>
        <w:ind w:left="1701" w:hanging="1701"/>
        <w:rPr>
          <w:rFonts w:ascii="Corbel" w:hAnsi="Corbel"/>
          <w:szCs w:val="24"/>
        </w:rPr>
      </w:pPr>
      <w:bookmarkStart w:id="13" w:name="_Toc146966186"/>
      <w:r w:rsidRPr="001901BF">
        <w:rPr>
          <w:rFonts w:ascii="Corbel" w:hAnsi="Corbel"/>
          <w:szCs w:val="24"/>
        </w:rPr>
        <w:lastRenderedPageBreak/>
        <w:t>Over de Opdracht</w:t>
      </w:r>
      <w:bookmarkEnd w:id="13"/>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4" w:name="_Toc146966187"/>
      <w:r w:rsidRPr="009421BC">
        <w:rPr>
          <w:rFonts w:ascii="Corbel" w:hAnsi="Corbel"/>
          <w:sz w:val="18"/>
          <w:szCs w:val="18"/>
        </w:rPr>
        <w:t>De Opdrachtgever</w:t>
      </w:r>
      <w:bookmarkEnd w:id="14"/>
    </w:p>
    <w:p w14:paraId="15E51C2F" w14:textId="5C29AF49" w:rsidR="00470DA1" w:rsidRPr="00366C6F" w:rsidRDefault="00470DA1" w:rsidP="00470DA1">
      <w:pPr>
        <w:rPr>
          <w:rFonts w:ascii="Corbel" w:hAnsi="Corbel"/>
          <w:szCs w:val="18"/>
        </w:rPr>
      </w:pPr>
      <w:r w:rsidRPr="00366C6F">
        <w:rPr>
          <w:rFonts w:ascii="Corbel" w:hAnsi="Corbel" w:cs="Arial"/>
          <w:iCs/>
          <w:szCs w:val="18"/>
        </w:rPr>
        <w:t xml:space="preserve">De provincie Utrecht kent u als het hart van Nederland, centrum van verkeer, vervoer, bedrijvigheid en cultuur. Maar als provincie is het ook een veelzijdige organisatie met een politiek bestuur en ruim 700 ambtenaren die zich iedere dag inzetten voor een gezond milieu, een goed onderhouden wegennet, natuurbehoud, toereikende gezondheidszorg, een veelzijdig cultuuraanbod en een vitaal bedrijfsleven. De provincie vormt de bestuurlijke schakel tussen de rijksoverheid en de gemeenten in de provincie en heeft daarmee belangrijke taken op het gebied van coördinatie, planning en visie. Voor meer informatie over de provincie kunt u ook de provinciale website bezoeken: </w:t>
      </w:r>
      <w:hyperlink r:id="rId21" w:history="1">
        <w:r w:rsidRPr="00366C6F">
          <w:rPr>
            <w:rStyle w:val="Hyperlink"/>
            <w:rFonts w:ascii="Corbel" w:hAnsi="Corbel" w:cs="Arial"/>
            <w:szCs w:val="18"/>
          </w:rPr>
          <w:t>www.provincie-utrecht.nl</w:t>
        </w:r>
      </w:hyperlink>
      <w:r w:rsidR="00366C6F" w:rsidRPr="00366C6F">
        <w:rPr>
          <w:rStyle w:val="Hyperlink"/>
          <w:rFonts w:ascii="Corbel" w:hAnsi="Corbel" w:cs="Arial"/>
          <w:szCs w:val="18"/>
        </w:rPr>
        <w:t>.</w:t>
      </w:r>
    </w:p>
    <w:p w14:paraId="1176F318" w14:textId="77777777" w:rsidR="00470DA1" w:rsidRPr="009421BC" w:rsidRDefault="00470DA1" w:rsidP="00470DA1">
      <w:pPr>
        <w:rPr>
          <w:rFonts w:ascii="Corbel" w:hAnsi="Corbel"/>
          <w:szCs w:val="18"/>
        </w:rPr>
      </w:pPr>
    </w:p>
    <w:p w14:paraId="28B14E26" w14:textId="77777777" w:rsidR="00470DA1" w:rsidRPr="009421BC" w:rsidRDefault="00470DA1" w:rsidP="00470DA1">
      <w:pPr>
        <w:pStyle w:val="Kop2"/>
        <w:spacing w:before="240" w:after="120"/>
        <w:rPr>
          <w:rFonts w:ascii="Corbel" w:hAnsi="Corbel"/>
          <w:sz w:val="18"/>
          <w:szCs w:val="18"/>
        </w:rPr>
      </w:pPr>
      <w:bookmarkStart w:id="15" w:name="_Toc146966188"/>
      <w:r w:rsidRPr="009421BC">
        <w:rPr>
          <w:rFonts w:ascii="Corbel" w:hAnsi="Corbel"/>
          <w:sz w:val="18"/>
          <w:szCs w:val="18"/>
        </w:rPr>
        <w:t>Aanleiding voor de aanbesteding</w:t>
      </w:r>
      <w:bookmarkEnd w:id="15"/>
    </w:p>
    <w:p w14:paraId="6CD7DCAE" w14:textId="38FB37BC" w:rsidR="009319F0" w:rsidRPr="00DA6BFE" w:rsidRDefault="00AF66C6" w:rsidP="00470DA1">
      <w:pPr>
        <w:rPr>
          <w:rFonts w:ascii="Corbel" w:hAnsi="Corbel" w:cs="Arial"/>
          <w:iCs/>
          <w:szCs w:val="18"/>
          <w:highlight w:val="lightGray"/>
        </w:rPr>
      </w:pPr>
      <w:r w:rsidRPr="00D9415E">
        <w:rPr>
          <w:rFonts w:ascii="Corbel" w:hAnsi="Corbel"/>
        </w:rPr>
        <w:t>De waterwegen gelegen in de provincie Utrecht kunnen worden onderverdeeld in A</w:t>
      </w:r>
      <w:r w:rsidR="005D0868" w:rsidRPr="00D9415E">
        <w:rPr>
          <w:rFonts w:ascii="Corbel" w:hAnsi="Corbel"/>
        </w:rPr>
        <w:t>-, B</w:t>
      </w:r>
      <w:r w:rsidRPr="00D9415E">
        <w:rPr>
          <w:rFonts w:ascii="Corbel" w:hAnsi="Corbel"/>
        </w:rPr>
        <w:t>- en C-vaarwegen</w:t>
      </w:r>
      <w:r w:rsidR="00BA0839">
        <w:rPr>
          <w:rFonts w:ascii="Corbel" w:hAnsi="Corbel"/>
        </w:rPr>
        <w:t>,</w:t>
      </w:r>
      <w:r w:rsidRPr="00D9415E">
        <w:rPr>
          <w:rFonts w:ascii="Corbel" w:hAnsi="Corbel"/>
        </w:rPr>
        <w:t xml:space="preserve"> </w:t>
      </w:r>
      <w:r w:rsidR="00BA0839">
        <w:rPr>
          <w:rFonts w:ascii="Corbel" w:hAnsi="Corbel"/>
        </w:rPr>
        <w:t>w</w:t>
      </w:r>
      <w:r w:rsidRPr="00D9415E">
        <w:rPr>
          <w:rFonts w:ascii="Corbel" w:hAnsi="Corbel"/>
        </w:rPr>
        <w:t xml:space="preserve">aarbij A-vaarwegen bedoeld zijn voor de grotere beroepsvaart ingedeeld in de </w:t>
      </w:r>
      <w:r w:rsidR="00721B2B" w:rsidRPr="00721B2B">
        <w:rPr>
          <w:rFonts w:ascii="Corbel" w:hAnsi="Corbel"/>
        </w:rPr>
        <w:t>Europese</w:t>
      </w:r>
      <w:r w:rsidRPr="00D9415E">
        <w:rPr>
          <w:rFonts w:ascii="Corbel" w:hAnsi="Corbel"/>
        </w:rPr>
        <w:t xml:space="preserve"> classering CEMT 0 t/m 4 en C-vaarwegen voornamelijk </w:t>
      </w:r>
      <w:r w:rsidR="00721B2B" w:rsidRPr="00721B2B">
        <w:rPr>
          <w:rFonts w:ascii="Corbel" w:hAnsi="Corbel"/>
        </w:rPr>
        <w:t>recreatief</w:t>
      </w:r>
      <w:r w:rsidRPr="00D9415E">
        <w:rPr>
          <w:rFonts w:ascii="Corbel" w:hAnsi="Corbel"/>
        </w:rPr>
        <w:t xml:space="preserve"> gebruik voorstaat</w:t>
      </w:r>
      <w:r w:rsidR="00EE10E5">
        <w:rPr>
          <w:rFonts w:ascii="Corbel" w:hAnsi="Corbel"/>
        </w:rPr>
        <w:t>.</w:t>
      </w:r>
      <w:r w:rsidR="00AA0E18">
        <w:rPr>
          <w:rFonts w:ascii="Corbel" w:hAnsi="Corbel"/>
        </w:rPr>
        <w:t xml:space="preserve"> </w:t>
      </w:r>
    </w:p>
    <w:p w14:paraId="67565525" w14:textId="4EE3FD30" w:rsidR="005D5D09" w:rsidRPr="009421BC" w:rsidRDefault="005D5D09" w:rsidP="00470DA1">
      <w:pPr>
        <w:rPr>
          <w:rFonts w:ascii="Corbel" w:hAnsi="Corbel" w:cs="Arial"/>
          <w:iCs/>
          <w:szCs w:val="18"/>
        </w:rPr>
      </w:pPr>
      <w:r w:rsidRPr="005D5D09">
        <w:rPr>
          <w:rFonts w:ascii="Corbel" w:hAnsi="Corbel" w:cs="Arial"/>
          <w:iCs/>
          <w:szCs w:val="18"/>
        </w:rPr>
        <w:t xml:space="preserve">Het huidige </w:t>
      </w:r>
      <w:r w:rsidRPr="00D95B3F">
        <w:rPr>
          <w:rFonts w:ascii="Corbel" w:hAnsi="Corbel" w:cs="Arial"/>
          <w:iCs/>
          <w:szCs w:val="18"/>
        </w:rPr>
        <w:t xml:space="preserve">schip </w:t>
      </w:r>
      <w:r w:rsidRPr="00BC0E80">
        <w:rPr>
          <w:rFonts w:ascii="Corbel" w:hAnsi="Corbel" w:cs="Arial"/>
          <w:iCs/>
          <w:szCs w:val="18"/>
        </w:rPr>
        <w:t xml:space="preserve">is </w:t>
      </w:r>
      <w:r w:rsidR="00A50B76" w:rsidRPr="00BC0E80">
        <w:rPr>
          <w:rFonts w:ascii="Corbel" w:hAnsi="Corbel" w:cs="Arial"/>
          <w:iCs/>
          <w:szCs w:val="18"/>
        </w:rPr>
        <w:t>gedateerd</w:t>
      </w:r>
      <w:r w:rsidR="00582715" w:rsidRPr="00BC0E80">
        <w:rPr>
          <w:rFonts w:ascii="Corbel" w:hAnsi="Corbel" w:cs="Arial"/>
          <w:iCs/>
          <w:szCs w:val="18"/>
        </w:rPr>
        <w:t xml:space="preserve"> en</w:t>
      </w:r>
      <w:r w:rsidRPr="00BC0E80">
        <w:rPr>
          <w:rFonts w:ascii="Corbel" w:hAnsi="Corbel" w:cs="Arial"/>
          <w:iCs/>
          <w:szCs w:val="18"/>
        </w:rPr>
        <w:t xml:space="preserve"> voldoet niet meer</w:t>
      </w:r>
      <w:r w:rsidR="00582715" w:rsidRPr="00BC0E80">
        <w:rPr>
          <w:rFonts w:ascii="Corbel" w:hAnsi="Corbel" w:cs="Arial"/>
          <w:iCs/>
          <w:szCs w:val="18"/>
        </w:rPr>
        <w:t xml:space="preserve"> aan de eisen van deze tijd</w:t>
      </w:r>
      <w:r w:rsidR="00582715" w:rsidRPr="00D95B3F">
        <w:rPr>
          <w:rFonts w:ascii="Corbel" w:hAnsi="Corbel" w:cs="Arial"/>
          <w:iCs/>
          <w:szCs w:val="18"/>
        </w:rPr>
        <w:t>.</w:t>
      </w:r>
      <w:r w:rsidR="00517CD1" w:rsidRPr="00D95B3F">
        <w:rPr>
          <w:rFonts w:ascii="Corbel" w:hAnsi="Corbel" w:cs="Arial"/>
          <w:iCs/>
          <w:szCs w:val="18"/>
        </w:rPr>
        <w:t xml:space="preserve"> </w:t>
      </w:r>
      <w:r w:rsidR="00517CD1" w:rsidRPr="005D5D09">
        <w:rPr>
          <w:rFonts w:ascii="Corbel" w:hAnsi="Corbel" w:cs="Arial"/>
          <w:iCs/>
          <w:szCs w:val="18"/>
        </w:rPr>
        <w:t xml:space="preserve">De opdracht bestaat uit de levering van een compleet nieuw werkschip voorzien van een </w:t>
      </w:r>
      <w:r w:rsidR="00517CD1">
        <w:rPr>
          <w:rFonts w:ascii="Corbel" w:hAnsi="Corbel" w:cs="Arial"/>
          <w:iCs/>
          <w:szCs w:val="18"/>
        </w:rPr>
        <w:t xml:space="preserve">zero emissie </w:t>
      </w:r>
      <w:r w:rsidR="00517CD1" w:rsidRPr="005D5D09">
        <w:rPr>
          <w:rFonts w:ascii="Corbel" w:hAnsi="Corbel" w:cs="Arial"/>
          <w:iCs/>
          <w:szCs w:val="18"/>
        </w:rPr>
        <w:t>aandrijving. Het werkschip dient te voldoen aan alle gestelde eisen uit het programma van eisen en moet opgeleverd worden voor begin 202</w:t>
      </w:r>
      <w:r w:rsidR="00517CD1">
        <w:rPr>
          <w:rFonts w:ascii="Corbel" w:hAnsi="Corbel" w:cs="Arial"/>
          <w:iCs/>
          <w:szCs w:val="18"/>
        </w:rPr>
        <w:t>5</w:t>
      </w:r>
      <w:r w:rsidR="00517CD1" w:rsidRPr="005D5D09">
        <w:rPr>
          <w:rFonts w:ascii="Corbel" w:hAnsi="Corbel" w:cs="Arial"/>
          <w:iCs/>
          <w:szCs w:val="18"/>
        </w:rPr>
        <w:t xml:space="preserve">. Het nieuwe werkschip van de provincie </w:t>
      </w:r>
      <w:r w:rsidR="00517CD1">
        <w:rPr>
          <w:rFonts w:ascii="Corbel" w:hAnsi="Corbel" w:cs="Arial"/>
          <w:iCs/>
          <w:szCs w:val="18"/>
        </w:rPr>
        <w:t>Utrecht</w:t>
      </w:r>
      <w:r w:rsidR="00517CD1" w:rsidRPr="005D5D09">
        <w:rPr>
          <w:rFonts w:ascii="Corbel" w:hAnsi="Corbel" w:cs="Arial"/>
          <w:iCs/>
          <w:szCs w:val="18"/>
        </w:rPr>
        <w:t xml:space="preserve"> wordt gebruikt voor inspectie en schouw van onze vaarwegen, daarnaast wordt het schip ingezet voor het zelf oplossen van een klacht, melding, storing of calamiteit. </w:t>
      </w:r>
      <w:r w:rsidRPr="005D5D09">
        <w:rPr>
          <w:rFonts w:ascii="Corbel" w:hAnsi="Corbel" w:cs="Arial"/>
          <w:iCs/>
          <w:szCs w:val="18"/>
        </w:rPr>
        <w:t>Gewenst resultaat is een gecertificeerd werkvaartuig welke geschikt is voor het schouwen en ad-hoc onderhoud. Het schip dient te worden gebouwd in overeenstemming met de regels en voorschriften van de Nederlandse Scheepsvaartinspectie (SI) als binnenvaartschip in zone 3. Alle relevante nationale voorschriften in overeenstemming met klasse en de vlaggenstaat voor zover van toepassing (Europese standaard tot vaststelling van de technische voorschriften voor binnenschepen (ES-TRIN)).  De wens is om een modern werkvaartuig aan te schaffen dat geschikt is voor de functie.</w:t>
      </w:r>
    </w:p>
    <w:p w14:paraId="4C9A19F5" w14:textId="13D4FF0C" w:rsidR="00470DA1" w:rsidRPr="00863913" w:rsidRDefault="00470DA1" w:rsidP="009D5350">
      <w:pPr>
        <w:pStyle w:val="Kop2"/>
        <w:spacing w:before="240" w:after="120"/>
        <w:rPr>
          <w:rFonts w:ascii="Corbel" w:hAnsi="Corbel"/>
          <w:sz w:val="18"/>
          <w:szCs w:val="18"/>
        </w:rPr>
      </w:pPr>
      <w:bookmarkStart w:id="16" w:name="_Toc146966189"/>
      <w:r w:rsidRPr="00863913">
        <w:rPr>
          <w:rFonts w:ascii="Corbel" w:hAnsi="Corbel"/>
          <w:sz w:val="18"/>
          <w:szCs w:val="18"/>
        </w:rPr>
        <w:t>Doelstelling van de aanbesteding</w:t>
      </w:r>
      <w:bookmarkEnd w:id="16"/>
    </w:p>
    <w:p w14:paraId="4EE2B9EC" w14:textId="77777777" w:rsidR="00470DA1" w:rsidRDefault="00470DA1" w:rsidP="00470DA1">
      <w:pPr>
        <w:rPr>
          <w:rFonts w:ascii="Corbel" w:hAnsi="Corbel"/>
          <w:szCs w:val="18"/>
        </w:rPr>
      </w:pPr>
      <w:r w:rsidRPr="009421BC">
        <w:rPr>
          <w:rFonts w:ascii="Corbel" w:hAnsi="Corbel"/>
          <w:szCs w:val="18"/>
        </w:rPr>
        <w:t>Met deze aanbesteding beoogt de Aanbestedende dienst de volgende doelstellingen te bereiken:</w:t>
      </w:r>
    </w:p>
    <w:p w14:paraId="647FBA75" w14:textId="77777777" w:rsidR="002E0631" w:rsidRPr="009421BC" w:rsidRDefault="002E0631" w:rsidP="00470DA1">
      <w:pPr>
        <w:rPr>
          <w:rFonts w:ascii="Corbel" w:hAnsi="Corbel"/>
          <w:szCs w:val="18"/>
        </w:rPr>
      </w:pPr>
    </w:p>
    <w:p w14:paraId="4E3F11F5" w14:textId="77777777" w:rsidR="002E0631" w:rsidRPr="002E0631" w:rsidRDefault="002E0631" w:rsidP="002E0631">
      <w:pPr>
        <w:rPr>
          <w:rFonts w:ascii="Corbel" w:hAnsi="Corbel"/>
          <w:szCs w:val="18"/>
        </w:rPr>
      </w:pPr>
      <w:r w:rsidRPr="002E0631">
        <w:rPr>
          <w:rFonts w:ascii="Corbel" w:hAnsi="Corbel"/>
          <w:szCs w:val="18"/>
        </w:rPr>
        <w:t>1.</w:t>
      </w:r>
      <w:r w:rsidRPr="002E0631">
        <w:rPr>
          <w:rFonts w:ascii="Corbel" w:hAnsi="Corbel"/>
          <w:szCs w:val="18"/>
        </w:rPr>
        <w:tab/>
        <w:t>Het binnen planning en budget realiseren van de gewenste kwaliteit;</w:t>
      </w:r>
    </w:p>
    <w:p w14:paraId="64A0C961" w14:textId="77777777" w:rsidR="002E0631" w:rsidRPr="002E0631" w:rsidRDefault="002E0631" w:rsidP="002E0631">
      <w:pPr>
        <w:rPr>
          <w:rFonts w:ascii="Corbel" w:hAnsi="Corbel"/>
          <w:szCs w:val="18"/>
        </w:rPr>
      </w:pPr>
      <w:r w:rsidRPr="002E0631">
        <w:rPr>
          <w:rFonts w:ascii="Corbel" w:hAnsi="Corbel"/>
          <w:szCs w:val="18"/>
        </w:rPr>
        <w:t>2.</w:t>
      </w:r>
      <w:r w:rsidRPr="002E0631">
        <w:rPr>
          <w:rFonts w:ascii="Corbel" w:hAnsi="Corbel"/>
          <w:szCs w:val="18"/>
        </w:rPr>
        <w:tab/>
        <w:t>Samenwerking op basis van vertrouwen;</w:t>
      </w:r>
    </w:p>
    <w:p w14:paraId="075A853A" w14:textId="78E74D22" w:rsidR="002E0631" w:rsidRPr="00D9415E" w:rsidRDefault="002E0631" w:rsidP="002E0631">
      <w:pPr>
        <w:rPr>
          <w:rFonts w:ascii="Corbel" w:hAnsi="Corbel"/>
          <w:strike/>
          <w:szCs w:val="18"/>
        </w:rPr>
      </w:pPr>
      <w:r w:rsidRPr="002E0631">
        <w:rPr>
          <w:rFonts w:ascii="Corbel" w:hAnsi="Corbel"/>
          <w:szCs w:val="18"/>
        </w:rPr>
        <w:t>3.</w:t>
      </w:r>
      <w:r w:rsidRPr="002E0631">
        <w:rPr>
          <w:rFonts w:ascii="Corbel" w:hAnsi="Corbel"/>
          <w:szCs w:val="18"/>
        </w:rPr>
        <w:tab/>
        <w:t xml:space="preserve">Bewustzijn over </w:t>
      </w:r>
      <w:r w:rsidR="004F62E6">
        <w:rPr>
          <w:rFonts w:ascii="Corbel" w:hAnsi="Corbel"/>
          <w:szCs w:val="18"/>
        </w:rPr>
        <w:t xml:space="preserve">de </w:t>
      </w:r>
      <w:r w:rsidR="00D707AC">
        <w:rPr>
          <w:rFonts w:ascii="Corbel" w:hAnsi="Corbel"/>
          <w:szCs w:val="18"/>
        </w:rPr>
        <w:t>voorbeeldfunctie</w:t>
      </w:r>
      <w:r w:rsidR="004F62E6">
        <w:rPr>
          <w:rFonts w:ascii="Corbel" w:hAnsi="Corbel"/>
          <w:szCs w:val="18"/>
        </w:rPr>
        <w:t xml:space="preserve"> </w:t>
      </w:r>
      <w:r w:rsidRPr="002E0631">
        <w:rPr>
          <w:rFonts w:ascii="Corbel" w:hAnsi="Corbel"/>
          <w:szCs w:val="18"/>
        </w:rPr>
        <w:t xml:space="preserve">van de provincie </w:t>
      </w:r>
      <w:r w:rsidR="004C7625">
        <w:rPr>
          <w:rFonts w:ascii="Corbel" w:hAnsi="Corbel"/>
          <w:szCs w:val="18"/>
        </w:rPr>
        <w:t>Utrecht.</w:t>
      </w:r>
    </w:p>
    <w:p w14:paraId="6B037E7B" w14:textId="36B5C6A1" w:rsidR="00470DA1" w:rsidRPr="009421BC" w:rsidRDefault="002E0631" w:rsidP="002E0631">
      <w:pPr>
        <w:rPr>
          <w:rFonts w:ascii="Corbel" w:hAnsi="Corbel"/>
          <w:szCs w:val="18"/>
        </w:rPr>
      </w:pPr>
      <w:r w:rsidRPr="002E0631">
        <w:rPr>
          <w:rFonts w:ascii="Corbel" w:hAnsi="Corbel"/>
          <w:szCs w:val="18"/>
        </w:rPr>
        <w:t>4.</w:t>
      </w:r>
      <w:r w:rsidRPr="002E0631">
        <w:rPr>
          <w:rFonts w:ascii="Corbel" w:hAnsi="Corbel"/>
          <w:szCs w:val="18"/>
        </w:rPr>
        <w:tab/>
        <w:t>Realiseren van een vlekkeloos projectverloop in zowel de ontwikkel- als de realisatiefase.</w:t>
      </w:r>
    </w:p>
    <w:p w14:paraId="2EFD5C67" w14:textId="77777777" w:rsidR="00470DA1" w:rsidRPr="009421BC" w:rsidRDefault="00470DA1" w:rsidP="00470DA1">
      <w:pPr>
        <w:rPr>
          <w:rFonts w:ascii="Corbel" w:hAnsi="Corbel"/>
          <w:szCs w:val="18"/>
        </w:rPr>
      </w:pPr>
    </w:p>
    <w:p w14:paraId="48CE96FC" w14:textId="77777777" w:rsidR="00DA6BFE" w:rsidRPr="009421BC" w:rsidRDefault="00470DA1" w:rsidP="00470DA1">
      <w:pPr>
        <w:spacing w:line="276" w:lineRule="auto"/>
        <w:rPr>
          <w:rFonts w:ascii="Corbel" w:hAnsi="Corbel"/>
          <w:szCs w:val="18"/>
        </w:rPr>
      </w:pPr>
      <w:r w:rsidRPr="009421BC">
        <w:rPr>
          <w:rFonts w:ascii="Corbel" w:hAnsi="Corbel"/>
          <w:szCs w:val="18"/>
        </w:rPr>
        <w:t>Deze doelstellingen zijn door de Aanbestedende</w:t>
      </w:r>
      <w:r w:rsidR="000E225E">
        <w:rPr>
          <w:rFonts w:ascii="Corbel" w:hAnsi="Corbel"/>
          <w:szCs w:val="18"/>
        </w:rPr>
        <w:t xml:space="preserve"> dienst</w:t>
      </w:r>
      <w:r w:rsidRPr="009421BC">
        <w:rPr>
          <w:rFonts w:ascii="Corbel" w:hAnsi="Corbel"/>
          <w:szCs w:val="18"/>
        </w:rPr>
        <w:t xml:space="preserve"> vertaald naar de afbakening van de Opdracht, de eisen die aan de uitvoering ervan gesteld worden, de eisen die aan Ondernemers worden gesteld om voor de Opdracht in aanmerking te komen en de wijze waarop de economisch </w:t>
      </w:r>
      <w:r w:rsidRPr="00BC7775">
        <w:rPr>
          <w:rFonts w:ascii="Corbel" w:hAnsi="Corbel"/>
          <w:szCs w:val="18"/>
        </w:rPr>
        <w:t>meest voordelige Inschrijv</w:t>
      </w:r>
      <w:r w:rsidR="00414C96" w:rsidRPr="00BC7775">
        <w:rPr>
          <w:rFonts w:ascii="Corbel" w:hAnsi="Corbel"/>
          <w:szCs w:val="18"/>
        </w:rPr>
        <w:t>ing</w:t>
      </w:r>
      <w:r w:rsidRPr="009421BC">
        <w:rPr>
          <w:rFonts w:ascii="Corbel" w:hAnsi="Corbel"/>
          <w:szCs w:val="18"/>
        </w:rPr>
        <w:t xml:space="preserve"> wordt geselecteerd.</w:t>
      </w:r>
    </w:p>
    <w:p w14:paraId="38832AE6" w14:textId="77777777" w:rsidR="00470DA1" w:rsidRPr="009421BC" w:rsidRDefault="00470DA1" w:rsidP="00470DA1">
      <w:pPr>
        <w:pStyle w:val="Kop2"/>
        <w:tabs>
          <w:tab w:val="left" w:pos="6379"/>
        </w:tabs>
        <w:spacing w:before="240" w:after="120"/>
        <w:rPr>
          <w:rFonts w:ascii="Corbel" w:hAnsi="Corbel"/>
          <w:sz w:val="18"/>
          <w:szCs w:val="18"/>
        </w:rPr>
      </w:pPr>
      <w:bookmarkStart w:id="17" w:name="_Toc146966190"/>
      <w:r w:rsidRPr="009421BC">
        <w:rPr>
          <w:rFonts w:ascii="Corbel" w:hAnsi="Corbel"/>
          <w:sz w:val="18"/>
          <w:szCs w:val="18"/>
        </w:rPr>
        <w:t>Samenvoegen van Opdrachten en verdeling in percelen</w:t>
      </w:r>
      <w:bookmarkEnd w:id="17"/>
    </w:p>
    <w:p w14:paraId="3F6FF682" w14:textId="7CDD175F" w:rsidR="00414C96" w:rsidRPr="00EB1892" w:rsidRDefault="00470DA1" w:rsidP="00475325">
      <w:pPr>
        <w:spacing w:line="276" w:lineRule="auto"/>
        <w:rPr>
          <w:rFonts w:ascii="Corbel" w:hAnsi="Corbel"/>
          <w:szCs w:val="18"/>
        </w:rPr>
      </w:pPr>
      <w:r w:rsidRPr="009421BC">
        <w:rPr>
          <w:rFonts w:ascii="Corbel" w:hAnsi="Corbel"/>
          <w:szCs w:val="18"/>
        </w:rPr>
        <w:t xml:space="preserve">Naar het oordeel van de Aanbestedende dienst is bij deze Opdracht </w:t>
      </w:r>
      <w:r w:rsidR="00651546">
        <w:rPr>
          <w:rFonts w:ascii="Corbel" w:hAnsi="Corbel"/>
          <w:szCs w:val="18"/>
        </w:rPr>
        <w:t>geen</w:t>
      </w:r>
      <w:r w:rsidRPr="002D0963">
        <w:rPr>
          <w:rFonts w:ascii="Corbel" w:hAnsi="Corbel"/>
          <w:szCs w:val="18"/>
        </w:rPr>
        <w:t xml:space="preserve"> </w:t>
      </w:r>
      <w:r w:rsidRPr="009421BC">
        <w:rPr>
          <w:rFonts w:ascii="Corbel" w:hAnsi="Corbel"/>
          <w:szCs w:val="18"/>
        </w:rPr>
        <w:t>sprake van het samenvoegen van Opdrachten</w:t>
      </w:r>
      <w:r>
        <w:rPr>
          <w:rFonts w:ascii="Corbel" w:hAnsi="Corbel"/>
          <w:szCs w:val="18"/>
        </w:rPr>
        <w:t>.</w:t>
      </w:r>
      <w:r w:rsidRPr="00966BEC">
        <w:rPr>
          <w:rFonts w:ascii="Corbel" w:hAnsi="Corbel"/>
          <w:szCs w:val="18"/>
        </w:rPr>
        <w:t xml:space="preserve"> </w:t>
      </w:r>
      <w:r w:rsidR="00EB1892">
        <w:rPr>
          <w:rFonts w:ascii="Corbel" w:hAnsi="Corbel"/>
          <w:szCs w:val="18"/>
        </w:rPr>
        <w:t xml:space="preserve">Gelet </w:t>
      </w:r>
      <w:r w:rsidR="00EB1892" w:rsidRPr="009C5881">
        <w:rPr>
          <w:rFonts w:ascii="Corbel" w:hAnsi="Corbel"/>
          <w:szCs w:val="18"/>
        </w:rPr>
        <w:t>op</w:t>
      </w:r>
      <w:r w:rsidR="006F67E4" w:rsidRPr="009C5881">
        <w:rPr>
          <w:rFonts w:ascii="Corbel" w:hAnsi="Corbel"/>
          <w:szCs w:val="18"/>
          <w:lang w:eastAsia="ar-SA"/>
        </w:rPr>
        <w:t xml:space="preserve"> de beperkte scheepsbouwkennis binnen</w:t>
      </w:r>
      <w:r w:rsidR="00CF009F" w:rsidRPr="009C5881">
        <w:rPr>
          <w:rFonts w:ascii="Corbel" w:hAnsi="Corbel"/>
          <w:szCs w:val="18"/>
          <w:lang w:eastAsia="ar-SA"/>
        </w:rPr>
        <w:t xml:space="preserve"> de aanbestedende dienst </w:t>
      </w:r>
      <w:r w:rsidR="00CF59D4" w:rsidRPr="009C5881">
        <w:rPr>
          <w:rFonts w:ascii="Corbel" w:hAnsi="Corbel"/>
          <w:szCs w:val="18"/>
          <w:lang w:eastAsia="ar-SA"/>
        </w:rPr>
        <w:t xml:space="preserve">is gekozen voor een integrale aanbesteding van het nieuwe werkschip. </w:t>
      </w:r>
      <w:r w:rsidR="00135647" w:rsidRPr="009C5881">
        <w:rPr>
          <w:rFonts w:ascii="Corbel" w:hAnsi="Corbel"/>
          <w:szCs w:val="18"/>
          <w:lang w:eastAsia="ar-SA"/>
        </w:rPr>
        <w:t>De</w:t>
      </w:r>
      <w:r w:rsidR="00CF59D4" w:rsidRPr="009C5881">
        <w:rPr>
          <w:rFonts w:ascii="Corbel" w:hAnsi="Corbel"/>
          <w:szCs w:val="18"/>
          <w:lang w:eastAsia="ar-SA"/>
        </w:rPr>
        <w:t xml:space="preserve"> </w:t>
      </w:r>
      <w:r w:rsidR="00DC5381" w:rsidRPr="009C5881">
        <w:rPr>
          <w:rFonts w:ascii="Corbel" w:hAnsi="Corbel"/>
          <w:szCs w:val="18"/>
          <w:lang w:eastAsia="ar-SA"/>
        </w:rPr>
        <w:t>afstemming tussen engineering en productie</w:t>
      </w:r>
      <w:r w:rsidR="00135647" w:rsidRPr="009C5881">
        <w:rPr>
          <w:rFonts w:ascii="Corbel" w:hAnsi="Corbel"/>
          <w:szCs w:val="18"/>
          <w:lang w:eastAsia="ar-SA"/>
        </w:rPr>
        <w:t xml:space="preserve"> zal hierdoor plaats vinden </w:t>
      </w:r>
      <w:r w:rsidR="00510C32" w:rsidRPr="009C5881">
        <w:rPr>
          <w:rFonts w:ascii="Corbel" w:hAnsi="Corbel"/>
          <w:szCs w:val="18"/>
          <w:lang w:eastAsia="ar-SA"/>
        </w:rPr>
        <w:t>tussen designer en bouwer of geheel</w:t>
      </w:r>
      <w:r w:rsidR="00B34E55" w:rsidRPr="009C5881">
        <w:rPr>
          <w:rFonts w:ascii="Corbel" w:hAnsi="Corbel"/>
          <w:szCs w:val="18"/>
          <w:lang w:eastAsia="ar-SA"/>
        </w:rPr>
        <w:t xml:space="preserve"> onder 1 dak. Aan de </w:t>
      </w:r>
      <w:r w:rsidR="009C5881" w:rsidRPr="009C5881">
        <w:rPr>
          <w:rFonts w:ascii="Corbel" w:hAnsi="Corbel"/>
          <w:szCs w:val="18"/>
          <w:lang w:eastAsia="ar-SA"/>
        </w:rPr>
        <w:t>aanbestedende dienst</w:t>
      </w:r>
      <w:r w:rsidR="006A2A4A" w:rsidRPr="009C5881">
        <w:rPr>
          <w:rFonts w:ascii="Corbel" w:hAnsi="Corbel"/>
          <w:szCs w:val="18"/>
          <w:lang w:eastAsia="ar-SA"/>
        </w:rPr>
        <w:t xml:space="preserve"> zal </w:t>
      </w:r>
      <w:r w:rsidR="00F0216F" w:rsidRPr="009C5881">
        <w:rPr>
          <w:rFonts w:ascii="Corbel" w:hAnsi="Corbel"/>
          <w:szCs w:val="18"/>
          <w:lang w:eastAsia="ar-SA"/>
        </w:rPr>
        <w:t>een turn</w:t>
      </w:r>
      <w:r w:rsidR="00DC5381" w:rsidRPr="009C5881">
        <w:rPr>
          <w:rFonts w:ascii="Corbel" w:hAnsi="Corbel"/>
          <w:szCs w:val="18"/>
          <w:lang w:eastAsia="ar-SA"/>
        </w:rPr>
        <w:t xml:space="preserve">-key </w:t>
      </w:r>
      <w:r w:rsidR="006A2A4A" w:rsidRPr="009C5881">
        <w:rPr>
          <w:rFonts w:ascii="Corbel" w:hAnsi="Corbel"/>
          <w:szCs w:val="18"/>
          <w:lang w:eastAsia="ar-SA"/>
        </w:rPr>
        <w:t>werkschip worden opgeleverd.</w:t>
      </w:r>
      <w:r w:rsidR="00DC5381" w:rsidRPr="009C5881">
        <w:rPr>
          <w:rFonts w:ascii="Corbel" w:hAnsi="Corbel"/>
          <w:szCs w:val="18"/>
          <w:lang w:eastAsia="ar-SA"/>
        </w:rPr>
        <w:t xml:space="preserve"> </w:t>
      </w:r>
    </w:p>
    <w:p w14:paraId="4550A4E7" w14:textId="77777777" w:rsidR="00414C96" w:rsidRDefault="00414C96" w:rsidP="00475325">
      <w:pPr>
        <w:spacing w:line="276" w:lineRule="auto"/>
        <w:rPr>
          <w:rFonts w:ascii="Corbel" w:hAnsi="Corbel"/>
          <w:szCs w:val="18"/>
          <w:highlight w:val="lightGray"/>
          <w:lang w:eastAsia="ar-SA"/>
        </w:rPr>
      </w:pPr>
    </w:p>
    <w:p w14:paraId="37B577B7" w14:textId="77777777" w:rsidR="00470DA1" w:rsidRPr="00C25E4D" w:rsidRDefault="00470DA1" w:rsidP="00470DA1">
      <w:pPr>
        <w:rPr>
          <w:rFonts w:ascii="Corbel" w:hAnsi="Corbel"/>
          <w:szCs w:val="18"/>
          <w:highlight w:val="lightGray"/>
        </w:rPr>
      </w:pPr>
    </w:p>
    <w:p w14:paraId="6CE529B9" w14:textId="77777777" w:rsidR="00470DA1" w:rsidRPr="009421BC" w:rsidRDefault="00470DA1" w:rsidP="00470DA1">
      <w:pPr>
        <w:pStyle w:val="Kop2"/>
        <w:tabs>
          <w:tab w:val="left" w:pos="6379"/>
        </w:tabs>
        <w:spacing w:before="240" w:after="120"/>
        <w:rPr>
          <w:rFonts w:ascii="Corbel" w:hAnsi="Corbel"/>
          <w:sz w:val="18"/>
          <w:szCs w:val="18"/>
        </w:rPr>
      </w:pPr>
      <w:bookmarkStart w:id="18" w:name="_Toc146966191"/>
      <w:r w:rsidRPr="009421BC">
        <w:rPr>
          <w:rFonts w:ascii="Corbel" w:hAnsi="Corbel"/>
          <w:sz w:val="18"/>
          <w:szCs w:val="18"/>
        </w:rPr>
        <w:lastRenderedPageBreak/>
        <w:t>Aard van de Opdracht</w:t>
      </w:r>
      <w:bookmarkEnd w:id="18"/>
    </w:p>
    <w:p w14:paraId="7FC805CE" w14:textId="6E1D2A25" w:rsidR="00E32036" w:rsidRPr="00E32036" w:rsidRDefault="00E32036" w:rsidP="00E32036">
      <w:pPr>
        <w:spacing w:line="276" w:lineRule="auto"/>
        <w:rPr>
          <w:rFonts w:ascii="Corbel" w:hAnsi="Corbel"/>
          <w:szCs w:val="18"/>
        </w:rPr>
      </w:pPr>
      <w:r w:rsidRPr="00E32036">
        <w:rPr>
          <w:rFonts w:ascii="Corbel" w:hAnsi="Corbel"/>
          <w:szCs w:val="18"/>
        </w:rPr>
        <w:t xml:space="preserve">Het werkschip van de Provincie </w:t>
      </w:r>
      <w:r w:rsidR="00CC54F4">
        <w:rPr>
          <w:rFonts w:ascii="Corbel" w:hAnsi="Corbel"/>
          <w:szCs w:val="18"/>
        </w:rPr>
        <w:t xml:space="preserve">Utrecht </w:t>
      </w:r>
      <w:r w:rsidRPr="00E32036">
        <w:rPr>
          <w:rFonts w:ascii="Corbel" w:hAnsi="Corbel"/>
          <w:szCs w:val="18"/>
        </w:rPr>
        <w:t xml:space="preserve">wordt gebruikt voor inspectie en schouw van onze vaarwegen, daarnaast wordt het schip ingezet voor het zelf oplossen van een klacht, melding, storing of calamiteit. Het huidige schip is oud en versleten, het voldoet niet meer. Het nieuwe werkschip dient te voldoen aan alle gestelde eisen uit de specificaties en moet </w:t>
      </w:r>
      <w:r w:rsidR="007A7028">
        <w:rPr>
          <w:rFonts w:ascii="Corbel" w:hAnsi="Corbel"/>
          <w:szCs w:val="18"/>
        </w:rPr>
        <w:t xml:space="preserve">1 februari 2025 </w:t>
      </w:r>
      <w:r w:rsidRPr="00E32036">
        <w:rPr>
          <w:rFonts w:ascii="Corbel" w:hAnsi="Corbel"/>
          <w:szCs w:val="18"/>
        </w:rPr>
        <w:t>opgeleverd worden</w:t>
      </w:r>
      <w:r w:rsidR="000C760E">
        <w:rPr>
          <w:rFonts w:ascii="Corbel" w:hAnsi="Corbel"/>
          <w:szCs w:val="18"/>
        </w:rPr>
        <w:t>.</w:t>
      </w:r>
    </w:p>
    <w:p w14:paraId="3793B103" w14:textId="77777777" w:rsidR="00E32036" w:rsidRPr="00E32036" w:rsidRDefault="00E32036" w:rsidP="00E32036">
      <w:pPr>
        <w:spacing w:line="276" w:lineRule="auto"/>
        <w:rPr>
          <w:rFonts w:ascii="Corbel" w:hAnsi="Corbel"/>
          <w:szCs w:val="18"/>
        </w:rPr>
      </w:pPr>
    </w:p>
    <w:p w14:paraId="29CE3F8E" w14:textId="5C86F78D" w:rsidR="00E32036" w:rsidRDefault="00E32036" w:rsidP="00E32036">
      <w:pPr>
        <w:spacing w:line="276" w:lineRule="auto"/>
        <w:rPr>
          <w:rFonts w:ascii="Corbel" w:hAnsi="Corbel"/>
          <w:szCs w:val="18"/>
          <w:highlight w:val="lightGray"/>
        </w:rPr>
      </w:pPr>
      <w:r w:rsidRPr="00E32036">
        <w:rPr>
          <w:rFonts w:ascii="Corbel" w:hAnsi="Corbel"/>
          <w:szCs w:val="18"/>
        </w:rPr>
        <w:t>Gewenst resultaat is een gecertificeerd werkvaartuig welke geschikt is voor het schouwen en ad-hoc onderhoud. Het schip dient te worden gebouwd in overeenstemming met de regels en voorschriften van de Nederlandse Scheepsvaartinspectie (SI) als binnenvaartschip in zone 3. Alle relevante nationale voorschriften in overeenstemming met klasse en de vlaggenstaat voor zover van toepassing (Europese standaard tot vaststelling van de technische voorschriften voor binnenschepen (ES-TRIN)). De wens is om een modern werkvaartuig aan te schaffen dat geschikt is voor de functie.</w:t>
      </w:r>
      <w:r w:rsidR="000C760E">
        <w:rPr>
          <w:rFonts w:ascii="Corbel" w:hAnsi="Corbel"/>
          <w:szCs w:val="18"/>
        </w:rPr>
        <w:t xml:space="preserve"> </w:t>
      </w:r>
      <w:r w:rsidRPr="00E32036">
        <w:rPr>
          <w:rFonts w:ascii="Corbel" w:hAnsi="Corbel"/>
          <w:szCs w:val="18"/>
        </w:rPr>
        <w:t xml:space="preserve">Het werkschip dient </w:t>
      </w:r>
      <w:r w:rsidR="004F62E6">
        <w:rPr>
          <w:rFonts w:ascii="Corbel" w:hAnsi="Corbel"/>
          <w:szCs w:val="18"/>
        </w:rPr>
        <w:t>emissie vrij</w:t>
      </w:r>
      <w:r w:rsidR="004F62E6" w:rsidRPr="00E32036">
        <w:rPr>
          <w:rFonts w:ascii="Corbel" w:hAnsi="Corbel"/>
          <w:szCs w:val="18"/>
        </w:rPr>
        <w:t xml:space="preserve"> </w:t>
      </w:r>
      <w:r w:rsidRPr="00E32036">
        <w:rPr>
          <w:rFonts w:ascii="Corbel" w:hAnsi="Corbel"/>
          <w:szCs w:val="18"/>
        </w:rPr>
        <w:t>te worden aangedreven.</w:t>
      </w:r>
    </w:p>
    <w:p w14:paraId="0F016B46" w14:textId="77777777" w:rsidR="00463F55" w:rsidRDefault="00463F55" w:rsidP="00D27197">
      <w:pPr>
        <w:spacing w:line="276" w:lineRule="auto"/>
        <w:rPr>
          <w:rFonts w:ascii="Corbel" w:hAnsi="Corbel"/>
          <w:szCs w:val="18"/>
          <w:highlight w:val="lightGray"/>
        </w:rPr>
      </w:pPr>
    </w:p>
    <w:p w14:paraId="5F046723" w14:textId="2E7F51BB" w:rsidR="00015611" w:rsidRPr="00BC0E80" w:rsidRDefault="00015611" w:rsidP="00D27197">
      <w:pPr>
        <w:spacing w:line="276" w:lineRule="auto"/>
        <w:rPr>
          <w:rFonts w:ascii="Corbel" w:hAnsi="Corbel"/>
          <w:szCs w:val="18"/>
        </w:rPr>
      </w:pPr>
      <w:r w:rsidRPr="00BC0E80">
        <w:rPr>
          <w:rFonts w:ascii="Corbel" w:hAnsi="Corbel"/>
          <w:szCs w:val="18"/>
        </w:rPr>
        <w:t>In bijlage 10 Programma van eisen zijn de spec</w:t>
      </w:r>
      <w:r w:rsidR="006C299C" w:rsidRPr="00BC0E80">
        <w:rPr>
          <w:rFonts w:ascii="Corbel" w:hAnsi="Corbel"/>
          <w:szCs w:val="18"/>
        </w:rPr>
        <w:t>i</w:t>
      </w:r>
      <w:r w:rsidRPr="00BC0E80">
        <w:rPr>
          <w:rFonts w:ascii="Corbel" w:hAnsi="Corbel"/>
          <w:szCs w:val="18"/>
        </w:rPr>
        <w:t>ficaties gedetailleerd opgenomen</w:t>
      </w:r>
      <w:r w:rsidR="006C299C" w:rsidRPr="00BC0E80">
        <w:rPr>
          <w:rFonts w:ascii="Corbel" w:hAnsi="Corbel"/>
          <w:szCs w:val="18"/>
        </w:rPr>
        <w:t>.</w:t>
      </w:r>
    </w:p>
    <w:p w14:paraId="589A5782" w14:textId="77777777" w:rsidR="006C299C" w:rsidRDefault="006C299C" w:rsidP="00D27197">
      <w:pPr>
        <w:spacing w:line="276" w:lineRule="auto"/>
        <w:rPr>
          <w:rFonts w:ascii="Corbel" w:hAnsi="Corbel"/>
          <w:szCs w:val="18"/>
          <w:highlight w:val="lightGray"/>
        </w:rPr>
      </w:pPr>
    </w:p>
    <w:p w14:paraId="447D276F" w14:textId="77777777" w:rsidR="00463F55" w:rsidRPr="00463F55" w:rsidRDefault="00463F55" w:rsidP="00D27197">
      <w:pPr>
        <w:spacing w:line="276" w:lineRule="auto"/>
        <w:rPr>
          <w:rFonts w:ascii="Corbel" w:hAnsi="Corbel"/>
          <w:szCs w:val="18"/>
        </w:rPr>
      </w:pPr>
      <w:r w:rsidRPr="002D0963">
        <w:rPr>
          <w:rFonts w:ascii="Corbel" w:hAnsi="Corbel"/>
          <w:szCs w:val="18"/>
        </w:rPr>
        <w:t xml:space="preserve">De minimumeisen waaraan Opdrachtnemer gehouden is bij de uitvoering van de </w:t>
      </w:r>
      <w:r w:rsidR="00414C96" w:rsidRPr="002D0963">
        <w:rPr>
          <w:rFonts w:ascii="Corbel" w:hAnsi="Corbel"/>
          <w:szCs w:val="18"/>
        </w:rPr>
        <w:t>Opdracht</w:t>
      </w:r>
      <w:r w:rsidRPr="002D0963">
        <w:rPr>
          <w:rFonts w:ascii="Corbel" w:hAnsi="Corbel"/>
          <w:szCs w:val="18"/>
        </w:rPr>
        <w:t xml:space="preserve">, </w:t>
      </w:r>
      <w:r w:rsidR="00B22371" w:rsidRPr="002D0963">
        <w:rPr>
          <w:rFonts w:ascii="Corbel" w:hAnsi="Corbel"/>
          <w:szCs w:val="18"/>
        </w:rPr>
        <w:t xml:space="preserve">zijn </w:t>
      </w:r>
      <w:r w:rsidR="008A1375">
        <w:rPr>
          <w:rFonts w:ascii="Corbel" w:hAnsi="Corbel"/>
          <w:szCs w:val="18"/>
        </w:rPr>
        <w:t>opgenomen in de Aanbestedingsstukken</w:t>
      </w:r>
      <w:r w:rsidRPr="002D0963">
        <w:rPr>
          <w:rFonts w:ascii="Corbel" w:hAnsi="Corbel"/>
          <w:szCs w:val="18"/>
        </w:rPr>
        <w:t>.</w:t>
      </w:r>
      <w:r w:rsidR="00475325" w:rsidRPr="002D0963">
        <w:rPr>
          <w:rFonts w:ascii="Corbel" w:hAnsi="Corbel"/>
          <w:szCs w:val="18"/>
        </w:rPr>
        <w:t xml:space="preserve"> Inschrijvers dienen zich hier</w:t>
      </w:r>
      <w:r w:rsidR="00B22371" w:rsidRPr="002D0963">
        <w:rPr>
          <w:rFonts w:ascii="Corbel" w:hAnsi="Corbel"/>
          <w:szCs w:val="18"/>
        </w:rPr>
        <w:t>,</w:t>
      </w:r>
      <w:r w:rsidR="00475325" w:rsidRPr="002D0963">
        <w:rPr>
          <w:rFonts w:ascii="Corbel" w:hAnsi="Corbel"/>
          <w:szCs w:val="18"/>
        </w:rPr>
        <w:t xml:space="preserve"> </w:t>
      </w:r>
      <w:r w:rsidR="00B22371" w:rsidRPr="002D0963">
        <w:rPr>
          <w:rFonts w:ascii="Corbel" w:hAnsi="Corbel"/>
          <w:szCs w:val="18"/>
        </w:rPr>
        <w:t xml:space="preserve">op straffe van uitsluiting, </w:t>
      </w:r>
      <w:r w:rsidR="00475325" w:rsidRPr="002D0963">
        <w:rPr>
          <w:rFonts w:ascii="Corbel" w:hAnsi="Corbel"/>
          <w:szCs w:val="18"/>
        </w:rPr>
        <w:t>onvoorwaardelijk aan te conformeren</w:t>
      </w:r>
      <w:r w:rsidR="00B22371" w:rsidRPr="002D0963">
        <w:rPr>
          <w:rFonts w:ascii="Corbel" w:hAnsi="Corbel"/>
          <w:szCs w:val="18"/>
        </w:rPr>
        <w:t xml:space="preserve"> hetgeen zij doen door het indienen van een Inschrijving</w:t>
      </w:r>
      <w:r w:rsidR="00475325" w:rsidRPr="002D0963">
        <w:rPr>
          <w:rFonts w:ascii="Corbel" w:hAnsi="Corbel"/>
          <w:szCs w:val="18"/>
        </w:rPr>
        <w:t>.</w:t>
      </w:r>
    </w:p>
    <w:p w14:paraId="105EA059" w14:textId="77777777" w:rsidR="00470DA1" w:rsidRPr="009421BC" w:rsidRDefault="00470DA1" w:rsidP="00470DA1">
      <w:pPr>
        <w:pStyle w:val="Kop2"/>
        <w:tabs>
          <w:tab w:val="left" w:pos="6379"/>
        </w:tabs>
        <w:spacing w:before="240" w:after="120"/>
        <w:rPr>
          <w:rFonts w:ascii="Corbel" w:hAnsi="Corbel"/>
          <w:sz w:val="18"/>
          <w:szCs w:val="18"/>
        </w:rPr>
      </w:pPr>
      <w:bookmarkStart w:id="19" w:name="_Toc146966192"/>
      <w:r w:rsidRPr="009421BC">
        <w:rPr>
          <w:rFonts w:ascii="Corbel" w:hAnsi="Corbel"/>
          <w:sz w:val="18"/>
          <w:szCs w:val="18"/>
        </w:rPr>
        <w:t>Omvang van de Opdracht</w:t>
      </w:r>
      <w:bookmarkEnd w:id="19"/>
    </w:p>
    <w:p w14:paraId="1BCFCC5F" w14:textId="40D3D322" w:rsidR="003348B1" w:rsidRPr="009023BD" w:rsidRDefault="003348B1" w:rsidP="00470DA1">
      <w:pPr>
        <w:spacing w:line="276" w:lineRule="auto"/>
        <w:rPr>
          <w:rFonts w:ascii="Corbel" w:hAnsi="Corbel"/>
          <w:szCs w:val="18"/>
        </w:rPr>
      </w:pPr>
      <w:r w:rsidRPr="009023BD">
        <w:rPr>
          <w:rFonts w:ascii="Corbel" w:hAnsi="Corbel"/>
          <w:szCs w:val="18"/>
        </w:rPr>
        <w:t xml:space="preserve">Voor het volledig uitvoeren van deze opdracht is een maximumbedrag beschikbaar </w:t>
      </w:r>
      <w:r w:rsidRPr="007A7028">
        <w:rPr>
          <w:rFonts w:ascii="Corbel" w:hAnsi="Corbel"/>
          <w:szCs w:val="18"/>
        </w:rPr>
        <w:t xml:space="preserve">van € </w:t>
      </w:r>
      <w:r w:rsidR="002B30BC" w:rsidRPr="007A7028">
        <w:rPr>
          <w:rFonts w:ascii="Corbel" w:hAnsi="Corbel"/>
          <w:szCs w:val="18"/>
        </w:rPr>
        <w:t xml:space="preserve">1.050.000 </w:t>
      </w:r>
      <w:r w:rsidRPr="007A7028">
        <w:rPr>
          <w:rFonts w:ascii="Corbel" w:hAnsi="Corbel"/>
          <w:szCs w:val="18"/>
        </w:rPr>
        <w:t xml:space="preserve">exclusief </w:t>
      </w:r>
      <w:r w:rsidRPr="009023BD">
        <w:rPr>
          <w:rFonts w:ascii="Corbel" w:hAnsi="Corbel"/>
          <w:szCs w:val="18"/>
        </w:rPr>
        <w:t>BTW. Inschrijvingen met een inschrijvingssom hoger dan dit bedrag</w:t>
      </w:r>
      <w:r w:rsidR="009023BD" w:rsidRPr="009023BD">
        <w:rPr>
          <w:rFonts w:ascii="Corbel" w:hAnsi="Corbel"/>
          <w:szCs w:val="18"/>
        </w:rPr>
        <w:t xml:space="preserve"> worden ongeldig verklaard.</w:t>
      </w:r>
    </w:p>
    <w:p w14:paraId="68DE2ACC" w14:textId="77777777" w:rsidR="00D27197" w:rsidRDefault="00D27197" w:rsidP="00470DA1">
      <w:pPr>
        <w:spacing w:line="276" w:lineRule="auto"/>
        <w:rPr>
          <w:rFonts w:ascii="Corbel" w:hAnsi="Corbel"/>
          <w:szCs w:val="18"/>
        </w:rPr>
      </w:pPr>
    </w:p>
    <w:p w14:paraId="21F01F69" w14:textId="77777777" w:rsidR="00470DA1" w:rsidRPr="009421BC" w:rsidRDefault="00470DA1" w:rsidP="00470DA1">
      <w:pPr>
        <w:pStyle w:val="Kop2"/>
        <w:tabs>
          <w:tab w:val="left" w:pos="6379"/>
        </w:tabs>
        <w:spacing w:before="240" w:after="120"/>
        <w:rPr>
          <w:rFonts w:ascii="Corbel" w:hAnsi="Corbel"/>
          <w:sz w:val="18"/>
          <w:szCs w:val="18"/>
        </w:rPr>
      </w:pPr>
      <w:bookmarkStart w:id="20" w:name="_Toc146966193"/>
      <w:r w:rsidRPr="009421BC">
        <w:rPr>
          <w:rFonts w:ascii="Corbel" w:hAnsi="Corbel"/>
          <w:sz w:val="18"/>
          <w:szCs w:val="18"/>
        </w:rPr>
        <w:t>Vorm en duur Overeenkomst</w:t>
      </w:r>
      <w:bookmarkEnd w:id="20"/>
    </w:p>
    <w:p w14:paraId="13F1C668" w14:textId="58946784" w:rsidR="00470DA1" w:rsidRPr="009421BC" w:rsidRDefault="00470DA1" w:rsidP="00470DA1">
      <w:pPr>
        <w:spacing w:line="276" w:lineRule="auto"/>
        <w:rPr>
          <w:rFonts w:ascii="Corbel" w:hAnsi="Corbel"/>
          <w:szCs w:val="18"/>
        </w:rPr>
      </w:pPr>
      <w:r w:rsidRPr="009421BC">
        <w:rPr>
          <w:rFonts w:ascii="Corbel" w:hAnsi="Corbel"/>
          <w:szCs w:val="18"/>
        </w:rPr>
        <w:t xml:space="preserve">Er is sprake van </w:t>
      </w:r>
      <w:r w:rsidR="00FA68D6" w:rsidRPr="009421BC">
        <w:rPr>
          <w:rFonts w:ascii="Corbel" w:hAnsi="Corbel"/>
          <w:szCs w:val="18"/>
        </w:rPr>
        <w:t xml:space="preserve">een </w:t>
      </w:r>
      <w:r w:rsidR="00FA68D6" w:rsidRPr="006A03EC">
        <w:rPr>
          <w:rFonts w:ascii="Corbel" w:hAnsi="Corbel"/>
          <w:szCs w:val="18"/>
          <w:highlight w:val="lightGray"/>
        </w:rPr>
        <w:t>l</w:t>
      </w:r>
      <w:r w:rsidR="00FA68D6" w:rsidRPr="0086135F">
        <w:rPr>
          <w:rFonts w:ascii="Corbel" w:hAnsi="Corbel"/>
          <w:szCs w:val="18"/>
        </w:rPr>
        <w:t>everingsovereenkomst</w:t>
      </w:r>
      <w:r w:rsidRPr="0086135F">
        <w:rPr>
          <w:rFonts w:ascii="Corbel" w:hAnsi="Corbel"/>
          <w:szCs w:val="18"/>
        </w:rPr>
        <w:t xml:space="preserve"> </w:t>
      </w:r>
      <w:r w:rsidRPr="009421BC">
        <w:rPr>
          <w:rFonts w:ascii="Corbel" w:hAnsi="Corbel"/>
          <w:szCs w:val="18"/>
        </w:rPr>
        <w:t xml:space="preserve">met een looptijd van </w:t>
      </w:r>
      <w:r w:rsidR="00FA68D6">
        <w:rPr>
          <w:rFonts w:ascii="Corbel" w:hAnsi="Corbel"/>
          <w:szCs w:val="18"/>
        </w:rPr>
        <w:t xml:space="preserve">2 </w:t>
      </w:r>
      <w:r w:rsidR="00791435">
        <w:rPr>
          <w:rFonts w:ascii="Corbel" w:hAnsi="Corbel"/>
          <w:szCs w:val="18"/>
        </w:rPr>
        <w:t>januari</w:t>
      </w:r>
      <w:r w:rsidR="00FA68D6">
        <w:rPr>
          <w:rFonts w:ascii="Corbel" w:hAnsi="Corbel"/>
          <w:szCs w:val="18"/>
        </w:rPr>
        <w:t xml:space="preserve"> 202</w:t>
      </w:r>
      <w:r w:rsidR="00791435">
        <w:rPr>
          <w:rFonts w:ascii="Corbel" w:hAnsi="Corbel"/>
          <w:szCs w:val="18"/>
        </w:rPr>
        <w:t>4</w:t>
      </w:r>
      <w:r w:rsidR="00FA68D6">
        <w:rPr>
          <w:rFonts w:ascii="Corbel" w:hAnsi="Corbel"/>
          <w:szCs w:val="18"/>
        </w:rPr>
        <w:t xml:space="preserve"> tot uiterlijk </w:t>
      </w:r>
      <w:r w:rsidR="00791435">
        <w:rPr>
          <w:rFonts w:ascii="Corbel" w:hAnsi="Corbel"/>
          <w:szCs w:val="18"/>
        </w:rPr>
        <w:t>1</w:t>
      </w:r>
      <w:r w:rsidR="00FA68D6">
        <w:rPr>
          <w:rFonts w:ascii="Corbel" w:hAnsi="Corbel"/>
          <w:szCs w:val="18"/>
        </w:rPr>
        <w:t xml:space="preserve"> </w:t>
      </w:r>
      <w:r w:rsidR="00791435">
        <w:rPr>
          <w:rFonts w:ascii="Corbel" w:hAnsi="Corbel"/>
          <w:szCs w:val="18"/>
        </w:rPr>
        <w:t>februari</w:t>
      </w:r>
      <w:r w:rsidR="00FA68D6">
        <w:rPr>
          <w:rFonts w:ascii="Corbel" w:hAnsi="Corbel"/>
          <w:szCs w:val="18"/>
        </w:rPr>
        <w:t xml:space="preserve"> 2025</w:t>
      </w:r>
      <w:r w:rsidR="008921AA">
        <w:rPr>
          <w:rFonts w:ascii="Corbel" w:hAnsi="Corbel"/>
          <w:szCs w:val="18"/>
        </w:rPr>
        <w:t>.</w:t>
      </w:r>
    </w:p>
    <w:p w14:paraId="3D552D4B" w14:textId="77777777" w:rsidR="00470DA1" w:rsidRPr="009421BC" w:rsidRDefault="00470DA1" w:rsidP="00470DA1">
      <w:pPr>
        <w:spacing w:line="276" w:lineRule="auto"/>
        <w:rPr>
          <w:rFonts w:ascii="Corbel" w:hAnsi="Corbel"/>
          <w:szCs w:val="18"/>
        </w:rPr>
      </w:pPr>
    </w:p>
    <w:p w14:paraId="2131A63D" w14:textId="77777777" w:rsidR="00470DA1" w:rsidRPr="001D6FF5" w:rsidRDefault="00470DA1" w:rsidP="00470DA1">
      <w:pPr>
        <w:spacing w:line="276" w:lineRule="auto"/>
        <w:rPr>
          <w:rFonts w:ascii="Corbel" w:hAnsi="Corbel"/>
          <w:szCs w:val="18"/>
          <w:highlight w:val="lightGray"/>
        </w:rPr>
      </w:pPr>
    </w:p>
    <w:p w14:paraId="13016F82" w14:textId="418CFB60" w:rsidR="00470DA1" w:rsidRPr="00472DBE" w:rsidRDefault="00470DA1" w:rsidP="0096249F">
      <w:pPr>
        <w:pStyle w:val="Kop2"/>
        <w:tabs>
          <w:tab w:val="left" w:pos="6379"/>
        </w:tabs>
        <w:spacing w:before="240" w:after="120" w:line="276" w:lineRule="auto"/>
        <w:rPr>
          <w:rFonts w:ascii="Corbel" w:hAnsi="Corbel"/>
          <w:sz w:val="18"/>
          <w:szCs w:val="18"/>
        </w:rPr>
      </w:pPr>
      <w:bookmarkStart w:id="21" w:name="_Toc426018270"/>
      <w:bookmarkStart w:id="22" w:name="_Toc429654862"/>
      <w:bookmarkStart w:id="23" w:name="_Toc146966194"/>
      <w:r w:rsidRPr="00472DBE">
        <w:rPr>
          <w:rFonts w:ascii="Corbel" w:hAnsi="Corbel"/>
          <w:sz w:val="18"/>
          <w:szCs w:val="18"/>
        </w:rPr>
        <w:t>Wachtkamer</w:t>
      </w:r>
      <w:bookmarkEnd w:id="21"/>
      <w:bookmarkEnd w:id="22"/>
      <w:r w:rsidR="001D6FF5" w:rsidRPr="00472DBE">
        <w:rPr>
          <w:rFonts w:ascii="Corbel" w:hAnsi="Corbel"/>
          <w:sz w:val="18"/>
          <w:szCs w:val="18"/>
        </w:rPr>
        <w:t>constructie</w:t>
      </w:r>
      <w:r w:rsidR="00B12224" w:rsidRPr="00472DBE">
        <w:rPr>
          <w:rFonts w:ascii="Corbel" w:hAnsi="Corbel"/>
          <w:sz w:val="18"/>
          <w:szCs w:val="18"/>
        </w:rPr>
        <w:t xml:space="preserve"> </w:t>
      </w:r>
      <w:r w:rsidR="008921AA">
        <w:rPr>
          <w:rFonts w:ascii="Corbel" w:hAnsi="Corbel"/>
          <w:sz w:val="18"/>
          <w:szCs w:val="18"/>
        </w:rPr>
        <w:t>.</w:t>
      </w:r>
      <w:bookmarkEnd w:id="23"/>
    </w:p>
    <w:p w14:paraId="391F8F1D" w14:textId="35C835CD" w:rsidR="00470DA1" w:rsidRDefault="00470DA1" w:rsidP="0096249F">
      <w:pPr>
        <w:spacing w:line="276" w:lineRule="auto"/>
        <w:rPr>
          <w:rFonts w:ascii="Corbel" w:hAnsi="Corbel" w:cs="Arial"/>
          <w:szCs w:val="18"/>
        </w:rPr>
      </w:pPr>
      <w:r w:rsidRPr="0096249F">
        <w:rPr>
          <w:rFonts w:ascii="Corbel" w:hAnsi="Corbel" w:cs="Arial"/>
          <w:szCs w:val="18"/>
        </w:rPr>
        <w:t xml:space="preserve">Op de Overeenkomst is een wachtkamerconstructie van toepassing. Op basis van de beoordeling van de Inschrijvingen </w:t>
      </w:r>
      <w:r w:rsidRPr="0096249F">
        <w:rPr>
          <w:rFonts w:ascii="Corbel" w:hAnsi="Corbel"/>
          <w:szCs w:val="18"/>
        </w:rPr>
        <w:t>overeenkomstig</w:t>
      </w:r>
      <w:r w:rsidRPr="0096249F">
        <w:rPr>
          <w:rFonts w:ascii="Corbel" w:hAnsi="Corbel" w:cs="Arial"/>
          <w:szCs w:val="18"/>
        </w:rPr>
        <w:t xml:space="preserve"> hoofdstuk 5 ontstaat een rangorde van Inschrijvers. De </w:t>
      </w:r>
      <w:r w:rsidR="001D6FF5">
        <w:rPr>
          <w:rFonts w:ascii="Corbel" w:hAnsi="Corbel" w:cs="Arial"/>
          <w:szCs w:val="18"/>
        </w:rPr>
        <w:t xml:space="preserve">Inschrijver die als eerste niet in aanmerking komt voor </w:t>
      </w:r>
      <w:r w:rsidR="001D6FF5" w:rsidRPr="0056235A">
        <w:rPr>
          <w:rFonts w:ascii="Corbel" w:hAnsi="Corbel" w:cs="Arial"/>
          <w:szCs w:val="18"/>
        </w:rPr>
        <w:t>gunning</w:t>
      </w:r>
      <w:r w:rsidR="00930E10" w:rsidRPr="0056235A">
        <w:rPr>
          <w:rFonts w:ascii="Corbel" w:hAnsi="Corbel" w:cs="Arial"/>
          <w:szCs w:val="18"/>
        </w:rPr>
        <w:t xml:space="preserve"> </w:t>
      </w:r>
      <w:r w:rsidR="0056235A" w:rsidRPr="0056235A">
        <w:rPr>
          <w:rFonts w:ascii="Corbel" w:hAnsi="Corbel" w:cs="Arial"/>
          <w:szCs w:val="18"/>
        </w:rPr>
        <w:t>(</w:t>
      </w:r>
      <w:r w:rsidR="00930E10" w:rsidRPr="0056235A">
        <w:rPr>
          <w:rFonts w:ascii="Corbel" w:hAnsi="Corbel" w:cs="Arial"/>
          <w:szCs w:val="18"/>
        </w:rPr>
        <w:t xml:space="preserve">de Inschrijver die als </w:t>
      </w:r>
      <w:r w:rsidR="006641D3">
        <w:rPr>
          <w:rFonts w:ascii="Corbel" w:hAnsi="Corbel" w:cs="Arial"/>
          <w:szCs w:val="18"/>
        </w:rPr>
        <w:t>2e</w:t>
      </w:r>
      <w:r w:rsidR="00930E10" w:rsidRPr="00930E10">
        <w:rPr>
          <w:rFonts w:ascii="Corbel" w:hAnsi="Corbel" w:cs="Arial"/>
          <w:szCs w:val="18"/>
          <w:highlight w:val="lightGray"/>
        </w:rPr>
        <w:t xml:space="preserve"> </w:t>
      </w:r>
      <w:r w:rsidR="00930E10" w:rsidRPr="0056235A">
        <w:rPr>
          <w:rFonts w:ascii="Corbel" w:hAnsi="Corbel" w:cs="Arial"/>
          <w:szCs w:val="18"/>
        </w:rPr>
        <w:t>is gerangschikt</w:t>
      </w:r>
      <w:r w:rsidR="00930E10">
        <w:rPr>
          <w:rFonts w:ascii="Corbel" w:hAnsi="Corbel" w:cs="Arial"/>
          <w:szCs w:val="18"/>
        </w:rPr>
        <w:t>)</w:t>
      </w:r>
      <w:r w:rsidR="001D6FF5">
        <w:rPr>
          <w:rFonts w:ascii="Corbel" w:hAnsi="Corbel" w:cs="Arial"/>
          <w:szCs w:val="18"/>
        </w:rPr>
        <w:t xml:space="preserve">, wordt </w:t>
      </w:r>
      <w:r w:rsidRPr="0096249F">
        <w:rPr>
          <w:rFonts w:ascii="Corbel" w:hAnsi="Corbel" w:cs="Arial"/>
          <w:szCs w:val="18"/>
        </w:rPr>
        <w:t xml:space="preserve">in de </w:t>
      </w:r>
      <w:r w:rsidR="001D6FF5">
        <w:rPr>
          <w:rFonts w:ascii="Corbel" w:hAnsi="Corbel" w:cs="Arial"/>
          <w:szCs w:val="18"/>
        </w:rPr>
        <w:t>wachtkamer geplaatst. Met deze</w:t>
      </w:r>
      <w:r w:rsidRPr="0096249F">
        <w:rPr>
          <w:rFonts w:ascii="Corbel" w:hAnsi="Corbel" w:cs="Arial"/>
          <w:szCs w:val="18"/>
        </w:rPr>
        <w:t xml:space="preserve"> partij wordt een wachtkamerovereenkomst gesloten (wel</w:t>
      </w:r>
      <w:r w:rsidR="00AF3170">
        <w:rPr>
          <w:rFonts w:ascii="Corbel" w:hAnsi="Corbel" w:cs="Arial"/>
          <w:szCs w:val="18"/>
        </w:rPr>
        <w:t>ke als B</w:t>
      </w:r>
      <w:r w:rsidRPr="0096249F">
        <w:rPr>
          <w:rFonts w:ascii="Corbel" w:hAnsi="Corbel" w:cs="Arial"/>
          <w:szCs w:val="18"/>
        </w:rPr>
        <w:t xml:space="preserve">ijlage </w:t>
      </w:r>
      <w:r w:rsidR="006641D3">
        <w:rPr>
          <w:rFonts w:ascii="Corbel" w:hAnsi="Corbel" w:cs="Arial"/>
          <w:szCs w:val="18"/>
        </w:rPr>
        <w:t xml:space="preserve">7 </w:t>
      </w:r>
      <w:r w:rsidRPr="0096249F">
        <w:rPr>
          <w:rFonts w:ascii="Corbel" w:hAnsi="Corbel" w:cs="Arial"/>
          <w:szCs w:val="18"/>
        </w:rPr>
        <w:t>in concept deel uitmaakt van de Aanbestedingsstukken)</w:t>
      </w:r>
      <w:r w:rsidR="00612B91">
        <w:rPr>
          <w:rFonts w:ascii="Corbel" w:hAnsi="Corbel" w:cs="Arial"/>
          <w:szCs w:val="18"/>
        </w:rPr>
        <w:t xml:space="preserve">. </w:t>
      </w:r>
      <w:r w:rsidR="00612B91" w:rsidRPr="002D0963">
        <w:rPr>
          <w:rFonts w:ascii="Corbel" w:hAnsi="Corbel" w:cs="Arial"/>
          <w:szCs w:val="18"/>
        </w:rPr>
        <w:t>Hierin is</w:t>
      </w:r>
      <w:r w:rsidRPr="002D0963">
        <w:rPr>
          <w:rFonts w:ascii="Corbel" w:hAnsi="Corbel" w:cs="Arial"/>
          <w:szCs w:val="18"/>
        </w:rPr>
        <w:t xml:space="preserve"> onder meer is opgenomen dat deze Inschrijver de gestanddoeningstermijn van zijn Inschrijving verlengt voor de duur van de wachtkamerovereenkomst.</w:t>
      </w:r>
    </w:p>
    <w:p w14:paraId="0AC230EB" w14:textId="77777777" w:rsidR="00930E10" w:rsidRPr="00930E10" w:rsidRDefault="00930E10" w:rsidP="0096249F">
      <w:pPr>
        <w:spacing w:line="276" w:lineRule="auto"/>
        <w:rPr>
          <w:rFonts w:ascii="Corbel" w:hAnsi="Corbel" w:cs="Arial"/>
          <w:szCs w:val="18"/>
        </w:rPr>
      </w:pPr>
    </w:p>
    <w:p w14:paraId="56DB51A1" w14:textId="5D6FED23" w:rsidR="00470DA1" w:rsidRPr="0096249F" w:rsidRDefault="00470DA1" w:rsidP="0096249F">
      <w:pPr>
        <w:spacing w:line="276" w:lineRule="auto"/>
        <w:rPr>
          <w:rFonts w:ascii="Corbel" w:hAnsi="Corbel" w:cs="Arial"/>
          <w:szCs w:val="18"/>
        </w:rPr>
      </w:pPr>
      <w:r w:rsidRPr="002D0963">
        <w:rPr>
          <w:rFonts w:ascii="Corbel" w:hAnsi="Corbel" w:cs="Arial"/>
          <w:szCs w:val="18"/>
        </w:rPr>
        <w:t xml:space="preserve">De </w:t>
      </w:r>
      <w:r w:rsidR="00F801A9" w:rsidRPr="002D0963">
        <w:rPr>
          <w:rFonts w:ascii="Corbel" w:hAnsi="Corbel" w:cs="Arial"/>
          <w:szCs w:val="18"/>
        </w:rPr>
        <w:t>Aanbestedende dienst</w:t>
      </w:r>
      <w:r w:rsidRPr="002D0963">
        <w:rPr>
          <w:rFonts w:ascii="Corbel" w:hAnsi="Corbel" w:cs="Arial"/>
          <w:szCs w:val="18"/>
        </w:rPr>
        <w:t xml:space="preserve"> behoudt zich overeenkomstig de wachtkamerovereenkomst het recht voor om, in geval van voortijdige ontbinding van</w:t>
      </w:r>
      <w:r w:rsidR="00F801A9" w:rsidRPr="002D0963">
        <w:rPr>
          <w:rFonts w:ascii="Corbel" w:hAnsi="Corbel" w:cs="Arial"/>
          <w:szCs w:val="18"/>
        </w:rPr>
        <w:t xml:space="preserve"> de Overeenkomst met de eerste O</w:t>
      </w:r>
      <w:r w:rsidRPr="002D0963">
        <w:rPr>
          <w:rFonts w:ascii="Corbel" w:hAnsi="Corbel" w:cs="Arial"/>
          <w:szCs w:val="18"/>
        </w:rPr>
        <w:t xml:space="preserve">pdrachtnemer, de Opdracht alsnog tegen de condities van deze aanbesteding te gunnen aan de Inschrijver waarmee de wachtkamerovereenkomst is aangegaan, overeenkomstig diens Inschrijving. De </w:t>
      </w:r>
      <w:r w:rsidR="001D6FF5" w:rsidRPr="002D0963">
        <w:rPr>
          <w:rFonts w:ascii="Corbel" w:hAnsi="Corbel" w:cs="Arial"/>
          <w:szCs w:val="18"/>
        </w:rPr>
        <w:t>Aanbestedende dienst</w:t>
      </w:r>
      <w:r w:rsidRPr="002D0963">
        <w:rPr>
          <w:rFonts w:ascii="Corbel" w:hAnsi="Corbel" w:cs="Arial"/>
          <w:szCs w:val="18"/>
        </w:rPr>
        <w:t xml:space="preserve"> kan voornoemd recht inroepen tot </w:t>
      </w:r>
      <w:r w:rsidR="006641D3">
        <w:rPr>
          <w:rFonts w:ascii="Corbel" w:hAnsi="Corbel" w:cs="Arial"/>
          <w:szCs w:val="18"/>
        </w:rPr>
        <w:t>12</w:t>
      </w:r>
      <w:r w:rsidR="00C95A79">
        <w:rPr>
          <w:rFonts w:ascii="Corbel" w:hAnsi="Corbel" w:cs="Arial"/>
          <w:szCs w:val="18"/>
        </w:rPr>
        <w:t xml:space="preserve"> maanden na het sluiten van de O</w:t>
      </w:r>
      <w:r w:rsidR="00930E10">
        <w:rPr>
          <w:rFonts w:ascii="Corbel" w:hAnsi="Corbel" w:cs="Arial"/>
          <w:szCs w:val="18"/>
        </w:rPr>
        <w:t>vereenkomst met de eerste Opdrachtnemer(s)</w:t>
      </w:r>
      <w:r w:rsidRPr="002D0963">
        <w:rPr>
          <w:rFonts w:ascii="Corbel" w:hAnsi="Corbel" w:cs="Arial"/>
          <w:szCs w:val="18"/>
        </w:rPr>
        <w:t>.</w:t>
      </w:r>
      <w:r w:rsidR="00612B91" w:rsidRPr="002D0963">
        <w:rPr>
          <w:rFonts w:ascii="Corbel" w:hAnsi="Corbel" w:cs="Arial"/>
          <w:szCs w:val="18"/>
        </w:rPr>
        <w:t xml:space="preserve"> De Aanbestedende dienst kan ook besluiten geen gebruik te maken van de wachtkamerovereenkomst.</w:t>
      </w:r>
    </w:p>
    <w:p w14:paraId="36D77869" w14:textId="77777777" w:rsidR="00470DA1" w:rsidRPr="0096249F" w:rsidRDefault="00470DA1" w:rsidP="0096249F">
      <w:pPr>
        <w:spacing w:line="276" w:lineRule="auto"/>
        <w:rPr>
          <w:rFonts w:ascii="Corbel" w:hAnsi="Corbel"/>
          <w:szCs w:val="18"/>
        </w:rPr>
      </w:pPr>
    </w:p>
    <w:p w14:paraId="6C825D68" w14:textId="2DCF2D72" w:rsidR="0096249F" w:rsidRDefault="000E225E" w:rsidP="00AF6B84">
      <w:pPr>
        <w:pStyle w:val="Kop2"/>
        <w:tabs>
          <w:tab w:val="left" w:pos="6379"/>
        </w:tabs>
        <w:spacing w:before="240" w:after="120" w:line="276" w:lineRule="auto"/>
        <w:rPr>
          <w:rFonts w:ascii="Corbel" w:hAnsi="Corbel"/>
          <w:sz w:val="18"/>
          <w:szCs w:val="18"/>
        </w:rPr>
      </w:pPr>
      <w:bookmarkStart w:id="24" w:name="_Toc146966195"/>
      <w:bookmarkEnd w:id="0"/>
      <w:r w:rsidRPr="00F65E37">
        <w:rPr>
          <w:rFonts w:ascii="Corbel" w:hAnsi="Corbel"/>
          <w:sz w:val="18"/>
          <w:szCs w:val="18"/>
        </w:rPr>
        <w:t xml:space="preserve">Maatschappelijk verantwoord </w:t>
      </w:r>
      <w:r w:rsidR="00AF6B84" w:rsidRPr="00F65E37">
        <w:rPr>
          <w:rFonts w:ascii="Corbel" w:hAnsi="Corbel"/>
          <w:sz w:val="18"/>
          <w:szCs w:val="18"/>
        </w:rPr>
        <w:t xml:space="preserve">inkopen: </w:t>
      </w:r>
      <w:r w:rsidR="0096249F" w:rsidRPr="00F65E37">
        <w:rPr>
          <w:rFonts w:ascii="Corbel" w:hAnsi="Corbel"/>
          <w:sz w:val="18"/>
          <w:szCs w:val="18"/>
        </w:rPr>
        <w:t>Social return</w:t>
      </w:r>
      <w:bookmarkEnd w:id="24"/>
      <w:r w:rsidR="007136AE" w:rsidRPr="00F65E37">
        <w:rPr>
          <w:rFonts w:ascii="Corbel" w:hAnsi="Corbel"/>
          <w:sz w:val="18"/>
          <w:szCs w:val="18"/>
        </w:rPr>
        <w:t xml:space="preserve"> </w:t>
      </w:r>
      <w:r w:rsidR="009F4D27" w:rsidRPr="00F65E37">
        <w:rPr>
          <w:rFonts w:ascii="Corbel" w:hAnsi="Corbel"/>
          <w:sz w:val="18"/>
          <w:szCs w:val="18"/>
        </w:rPr>
        <w:t xml:space="preserve"> </w:t>
      </w:r>
    </w:p>
    <w:p w14:paraId="308B2DF3" w14:textId="77777777" w:rsidR="009E1CF1" w:rsidRPr="00F436DA" w:rsidRDefault="009E1CF1" w:rsidP="009E1CF1">
      <w:pPr>
        <w:rPr>
          <w:rFonts w:ascii="Corbel" w:hAnsi="Corbel"/>
          <w:szCs w:val="18"/>
        </w:rPr>
      </w:pPr>
      <w:r w:rsidRPr="00F436DA">
        <w:rPr>
          <w:rFonts w:ascii="Corbel" w:hAnsi="Corbel"/>
          <w:szCs w:val="18"/>
        </w:rPr>
        <w:t xml:space="preserve">Aanbesteder past social return als bijzondere uitvoeringsvoorwaarde toe bij nieuw aan te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Pr="00F436DA">
        <w:rPr>
          <w:rFonts w:ascii="Corbel" w:hAnsi="Corbel"/>
          <w:szCs w:val="18"/>
        </w:rPr>
        <w:br/>
      </w:r>
      <w:r w:rsidRPr="00F436DA">
        <w:rPr>
          <w:rFonts w:ascii="Corbel" w:hAnsi="Corbel"/>
          <w:szCs w:val="18"/>
        </w:rPr>
        <w:br/>
      </w:r>
      <w:r w:rsidRPr="00F436DA">
        <w:rPr>
          <w:rFonts w:ascii="Corbel" w:hAnsi="Corbel"/>
          <w:szCs w:val="18"/>
        </w:rPr>
        <w:lastRenderedPageBreak/>
        <w:t xml:space="preserve">Bij de manieren om te voldoen aan de voorwaarden van social return wordt na gunning samen met de leverancier gekeken naar de mogelijkheden van de branche, de onderneming en het beschikbare netwerk. </w:t>
      </w:r>
    </w:p>
    <w:p w14:paraId="666E9F10" w14:textId="77777777" w:rsidR="009E1CF1" w:rsidRPr="00F436DA" w:rsidRDefault="009E1CF1" w:rsidP="009E1CF1">
      <w:pPr>
        <w:rPr>
          <w:rFonts w:ascii="Corbel" w:hAnsi="Corbel"/>
          <w:szCs w:val="18"/>
        </w:rPr>
      </w:pPr>
    </w:p>
    <w:p w14:paraId="6F35D095" w14:textId="6694D490" w:rsidR="009E1CF1" w:rsidRPr="00F436DA" w:rsidRDefault="009E1CF1" w:rsidP="009E1CF1">
      <w:pPr>
        <w:rPr>
          <w:rFonts w:ascii="Corbel" w:hAnsi="Corbel"/>
          <w:szCs w:val="18"/>
        </w:rPr>
      </w:pPr>
      <w:r w:rsidRPr="00F436DA">
        <w:rPr>
          <w:rFonts w:ascii="Corbel" w:hAnsi="Corbel"/>
          <w:szCs w:val="18"/>
        </w:rPr>
        <w:t xml:space="preserve">Door het doen van een Inschrijving gaat Inschrijver akkoord met deze bijzondere uitvoeringsvoorwaarde en de verplichtingen als opgenomen in </w:t>
      </w:r>
      <w:r>
        <w:rPr>
          <w:rFonts w:ascii="Corbel" w:hAnsi="Corbel"/>
          <w:szCs w:val="18"/>
        </w:rPr>
        <w:t xml:space="preserve">de bijlage </w:t>
      </w:r>
      <w:r w:rsidR="00FB13F7">
        <w:rPr>
          <w:rFonts w:ascii="Corbel" w:hAnsi="Corbel"/>
          <w:szCs w:val="18"/>
        </w:rPr>
        <w:t xml:space="preserve">8 </w:t>
      </w:r>
      <w:r w:rsidRPr="00FC7605">
        <w:rPr>
          <w:rFonts w:ascii="Corbel" w:hAnsi="Corbel"/>
          <w:szCs w:val="18"/>
        </w:rPr>
        <w:t>Protocol Social Return provincie Utrecht</w:t>
      </w:r>
      <w:r w:rsidRPr="00F436DA">
        <w:rPr>
          <w:rFonts w:ascii="Corbel" w:hAnsi="Corbel"/>
          <w:szCs w:val="18"/>
        </w:rPr>
        <w:t>.</w:t>
      </w:r>
      <w:r w:rsidR="00FB13F7">
        <w:rPr>
          <w:rFonts w:ascii="Corbel" w:hAnsi="Corbel"/>
          <w:szCs w:val="18"/>
        </w:rPr>
        <w:t xml:space="preserve"> </w:t>
      </w:r>
      <w:r w:rsidRPr="00FC7605">
        <w:rPr>
          <w:rFonts w:ascii="Corbel" w:hAnsi="Corbel"/>
          <w:szCs w:val="18"/>
        </w:rPr>
        <w:t>De Social Return-norm voor deze Opdracht bedraagt 1 % van de totale Inschrijvingssom.</w:t>
      </w:r>
    </w:p>
    <w:p w14:paraId="2C3CB8D2" w14:textId="77777777" w:rsidR="009E1CF1" w:rsidRPr="009E1CF1" w:rsidRDefault="009E1CF1" w:rsidP="009E1CF1"/>
    <w:p w14:paraId="38E300C0" w14:textId="77777777" w:rsidR="00BB5C9A" w:rsidRPr="00423551" w:rsidRDefault="00BB5C9A" w:rsidP="00BB5C9A"/>
    <w:p w14:paraId="77A09000" w14:textId="77777777" w:rsidR="003B550B" w:rsidRPr="00102E0C" w:rsidRDefault="009421BC" w:rsidP="004D76E4">
      <w:pPr>
        <w:pStyle w:val="Kop1"/>
        <w:numPr>
          <w:ilvl w:val="0"/>
          <w:numId w:val="21"/>
        </w:numPr>
        <w:ind w:left="1701" w:hanging="1701"/>
        <w:rPr>
          <w:rFonts w:ascii="Corbel" w:hAnsi="Corbel"/>
        </w:rPr>
      </w:pPr>
      <w:bookmarkStart w:id="25" w:name="_Toc447882322"/>
      <w:bookmarkStart w:id="26" w:name="_Toc146966196"/>
      <w:bookmarkEnd w:id="1"/>
      <w:r>
        <w:rPr>
          <w:rFonts w:ascii="Corbel" w:hAnsi="Corbel"/>
        </w:rPr>
        <w:lastRenderedPageBreak/>
        <w:t>Procedurele aspecten en voorschriften</w:t>
      </w:r>
      <w:bookmarkEnd w:id="25"/>
      <w:bookmarkEnd w:id="26"/>
    </w:p>
    <w:p w14:paraId="65C1506D" w14:textId="77777777" w:rsidR="00826222" w:rsidRPr="00C25E4D" w:rsidRDefault="00826222" w:rsidP="00C25E4D">
      <w:pPr>
        <w:spacing w:line="276" w:lineRule="auto"/>
        <w:rPr>
          <w:rFonts w:ascii="Corbel" w:hAnsi="Corbel"/>
          <w:szCs w:val="18"/>
        </w:rPr>
      </w:pPr>
      <w:bookmarkStart w:id="27" w:name="_Toc250730220"/>
      <w:bookmarkStart w:id="28"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29" w:name="_Toc447864211"/>
      <w:bookmarkStart w:id="30" w:name="_Toc146966197"/>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27"/>
      <w:bookmarkEnd w:id="29"/>
      <w:bookmarkEnd w:id="30"/>
    </w:p>
    <w:p w14:paraId="1877E71E" w14:textId="77777777" w:rsidR="008E0AAB" w:rsidRPr="008E0AAB" w:rsidRDefault="008E0AAB" w:rsidP="008E0AAB">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De Aanbestedende dienst is niet verplicht de Opdrac</w:t>
      </w:r>
      <w:r>
        <w:rPr>
          <w:rFonts w:ascii="Corbel" w:hAnsi="Corbel"/>
          <w:szCs w:val="18"/>
        </w:rPr>
        <w:t>ht te gunnen.</w:t>
      </w:r>
    </w:p>
    <w:p w14:paraId="4AEA3101" w14:textId="77777777" w:rsidR="008E0AAB" w:rsidRDefault="008E0AAB" w:rsidP="008E0AAB">
      <w:pPr>
        <w:tabs>
          <w:tab w:val="left" w:pos="567"/>
        </w:tabs>
        <w:spacing w:line="276" w:lineRule="auto"/>
        <w:rPr>
          <w:rFonts w:ascii="Corbel" w:hAnsi="Corbel"/>
          <w:szCs w:val="18"/>
        </w:rPr>
      </w:pPr>
    </w:p>
    <w:p w14:paraId="1566DBAB" w14:textId="77777777" w:rsidR="008633BE" w:rsidRDefault="00826222" w:rsidP="008633BE">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Door de Aanbestedende dienst worden op geen enkele wijze kosten vergoed die door Ondernemer</w:t>
      </w:r>
      <w:r w:rsidR="00B15972" w:rsidRPr="008E0AAB">
        <w:rPr>
          <w:rFonts w:ascii="Corbel" w:hAnsi="Corbel"/>
          <w:szCs w:val="18"/>
        </w:rPr>
        <w:t>s</w:t>
      </w:r>
      <w:r w:rsidRPr="008E0AAB">
        <w:rPr>
          <w:rFonts w:ascii="Corbel" w:hAnsi="Corbel"/>
          <w:szCs w:val="18"/>
        </w:rPr>
        <w:t xml:space="preserve"> gemaakt zijn of worden in relatie tot deze </w:t>
      </w:r>
      <w:r w:rsidR="00B15972" w:rsidRPr="008E0AAB">
        <w:rPr>
          <w:rFonts w:ascii="Corbel" w:hAnsi="Corbel"/>
          <w:szCs w:val="18"/>
        </w:rPr>
        <w:t>aanbestedingsprocedur</w:t>
      </w:r>
      <w:r w:rsidR="008E0AAB" w:rsidRPr="008E0AAB">
        <w:rPr>
          <w:rFonts w:ascii="Corbel" w:hAnsi="Corbel"/>
          <w:szCs w:val="18"/>
        </w:rPr>
        <w:t>e.</w:t>
      </w:r>
      <w:r w:rsidR="008E0AAB">
        <w:rPr>
          <w:rFonts w:ascii="Corbel" w:hAnsi="Corbel"/>
          <w:szCs w:val="18"/>
        </w:rPr>
        <w:t xml:space="preserve"> </w:t>
      </w:r>
      <w:r w:rsidRPr="008E0AAB">
        <w:rPr>
          <w:rFonts w:ascii="Corbel" w:hAnsi="Corbel"/>
          <w:szCs w:val="18"/>
        </w:rPr>
        <w:t>De Aanbestedende dienst heeft zonder meer de intentie de</w:t>
      </w:r>
      <w:r w:rsidR="004612C5" w:rsidRPr="008E0AAB">
        <w:rPr>
          <w:rFonts w:ascii="Corbel" w:hAnsi="Corbel"/>
          <w:szCs w:val="18"/>
        </w:rPr>
        <w:t xml:space="preserve"> </w:t>
      </w:r>
      <w:r w:rsidRPr="008E0AAB">
        <w:rPr>
          <w:rFonts w:ascii="Corbel" w:hAnsi="Corbel"/>
          <w:szCs w:val="18"/>
        </w:rPr>
        <w:t xml:space="preserve">aanbestedingsprocedure succesvol af te ronden. Indien zich echter situaties voordoen die ertoe leiden dat besloten wordt het aanbestedingsproces geheel of gedeeltelijk, tijdelijk of volledig, stop te zetten </w:t>
      </w:r>
      <w:r w:rsidR="008E0AAB" w:rsidRPr="008E0AAB">
        <w:rPr>
          <w:rFonts w:ascii="Corbel" w:hAnsi="Corbel"/>
          <w:szCs w:val="18"/>
        </w:rPr>
        <w:t xml:space="preserve">en/of de Opdracht niet te gunnen </w:t>
      </w:r>
      <w:r w:rsidRPr="008E0AAB">
        <w:rPr>
          <w:rFonts w:ascii="Corbel" w:hAnsi="Corbel"/>
          <w:szCs w:val="18"/>
        </w:rPr>
        <w:t>dan heeft de betrokken Ondernemer geen recht op een vergoeding van welke aard dan ook.</w:t>
      </w:r>
    </w:p>
    <w:p w14:paraId="2605DC9B" w14:textId="77777777" w:rsidR="00930E10" w:rsidRDefault="00930E10" w:rsidP="00930E10">
      <w:pPr>
        <w:tabs>
          <w:tab w:val="left" w:pos="567"/>
        </w:tabs>
        <w:spacing w:line="276" w:lineRule="auto"/>
        <w:rPr>
          <w:rFonts w:ascii="Corbel" w:hAnsi="Corbel"/>
          <w:szCs w:val="18"/>
        </w:rPr>
      </w:pPr>
    </w:p>
    <w:p w14:paraId="1594205F" w14:textId="77777777" w:rsidR="0056357E" w:rsidRDefault="0056357E" w:rsidP="0056357E">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Op deze aanbesteding is uitsluitend Nederlands recht van toepassing.</w:t>
      </w:r>
    </w:p>
    <w:p w14:paraId="6EAA8F16" w14:textId="77777777" w:rsidR="0056357E" w:rsidRDefault="0056357E" w:rsidP="0056357E">
      <w:pPr>
        <w:spacing w:line="276" w:lineRule="auto"/>
        <w:ind w:left="567"/>
        <w:rPr>
          <w:rFonts w:ascii="Corbel" w:hAnsi="Corbel"/>
          <w:szCs w:val="18"/>
        </w:rPr>
      </w:pPr>
    </w:p>
    <w:p w14:paraId="59836CFB" w14:textId="2901B8AB" w:rsidR="00214242" w:rsidRPr="006C25C0" w:rsidRDefault="0056357E" w:rsidP="00E20C95">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w:t>
      </w:r>
      <w:r w:rsidR="00003777">
        <w:rPr>
          <w:rFonts w:ascii="Corbel" w:hAnsi="Corbel"/>
          <w:szCs w:val="18"/>
        </w:rPr>
        <w:t xml:space="preserve"> Utrecht. </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31" w:name="_Toc146966198"/>
      <w:r>
        <w:rPr>
          <w:rFonts w:ascii="Corbel" w:hAnsi="Corbel"/>
          <w:sz w:val="18"/>
          <w:szCs w:val="18"/>
        </w:rPr>
        <w:t>Communicatie, vertrouwelijkheid van gegevens en publiciteit</w:t>
      </w:r>
      <w:bookmarkEnd w:id="31"/>
    </w:p>
    <w:p w14:paraId="4FC48BC1" w14:textId="77777777" w:rsidR="00214242"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214242">
      <w:pPr>
        <w:tabs>
          <w:tab w:val="left" w:pos="567"/>
        </w:tabs>
        <w:spacing w:line="276" w:lineRule="auto"/>
        <w:ind w:left="567"/>
        <w:rPr>
          <w:rFonts w:ascii="Corbel" w:hAnsi="Corbel"/>
          <w:szCs w:val="18"/>
        </w:rPr>
      </w:pPr>
    </w:p>
    <w:p w14:paraId="1FED7AE6" w14:textId="77777777" w:rsidR="00214242" w:rsidRPr="00C25E4D"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214242">
      <w:pPr>
        <w:tabs>
          <w:tab w:val="left" w:pos="567"/>
        </w:tabs>
        <w:spacing w:line="276" w:lineRule="auto"/>
        <w:ind w:left="567" w:hanging="425"/>
        <w:rPr>
          <w:rFonts w:ascii="Corbel" w:hAnsi="Corbel"/>
          <w:szCs w:val="18"/>
        </w:rPr>
      </w:pPr>
    </w:p>
    <w:p w14:paraId="67559F5A" w14:textId="77777777" w:rsidR="00214242" w:rsidRPr="00214242" w:rsidRDefault="00214242" w:rsidP="006C25C0">
      <w:pPr>
        <w:numPr>
          <w:ilvl w:val="0"/>
          <w:numId w:val="38"/>
        </w:numPr>
        <w:tabs>
          <w:tab w:val="clear" w:pos="720"/>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ACF2020" w14:textId="77777777" w:rsidR="008633BE" w:rsidRDefault="008633BE" w:rsidP="008633BE">
      <w:pPr>
        <w:tabs>
          <w:tab w:val="left" w:pos="567"/>
        </w:tabs>
        <w:spacing w:line="276" w:lineRule="auto"/>
        <w:ind w:left="567"/>
        <w:rPr>
          <w:rFonts w:ascii="Corbel" w:hAnsi="Corbel"/>
          <w:szCs w:val="18"/>
        </w:rPr>
      </w:pPr>
    </w:p>
    <w:p w14:paraId="5710630F" w14:textId="77777777" w:rsidR="00214242" w:rsidRDefault="008633BE"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r w:rsidR="00EA5123">
        <w:rPr>
          <w:rFonts w:ascii="Corbel" w:hAnsi="Corbel"/>
          <w:szCs w:val="18"/>
        </w:rPr>
        <w:br/>
      </w:r>
    </w:p>
    <w:p w14:paraId="2AB524D2" w14:textId="77777777" w:rsidR="0056357E" w:rsidRDefault="00557ECB"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 te zijn beantwoord alvorens sprake is van rechtskracht.</w:t>
      </w:r>
    </w:p>
    <w:p w14:paraId="02525520" w14:textId="77777777" w:rsidR="00557ECB" w:rsidRPr="00557ECB" w:rsidRDefault="00557ECB" w:rsidP="00557ECB">
      <w:pPr>
        <w:tabs>
          <w:tab w:val="left" w:pos="567"/>
        </w:tabs>
        <w:spacing w:line="276" w:lineRule="auto"/>
        <w:ind w:left="567"/>
        <w:rPr>
          <w:rFonts w:ascii="Corbel" w:hAnsi="Corbel"/>
          <w:szCs w:val="18"/>
        </w:rPr>
      </w:pPr>
    </w:p>
    <w:p w14:paraId="2B984F05" w14:textId="77777777" w:rsidR="00214242" w:rsidRPr="00214242" w:rsidRDefault="00214242" w:rsidP="006C25C0">
      <w:pPr>
        <w:numPr>
          <w:ilvl w:val="0"/>
          <w:numId w:val="38"/>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32" w:name="_Toc447864212"/>
      <w:bookmarkStart w:id="33" w:name="_Toc146966199"/>
      <w:r w:rsidRPr="00C25E4D">
        <w:rPr>
          <w:rFonts w:ascii="Corbel" w:hAnsi="Corbel"/>
          <w:sz w:val="18"/>
          <w:szCs w:val="18"/>
        </w:rPr>
        <w:lastRenderedPageBreak/>
        <w:t>Voorschriften voor het stellen van vragen</w:t>
      </w:r>
      <w:bookmarkEnd w:id="32"/>
      <w:bookmarkEnd w:id="33"/>
    </w:p>
    <w:p w14:paraId="0E1AFB39" w14:textId="6F842C65"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003777">
        <w:rPr>
          <w:rFonts w:ascii="Corbel" w:hAnsi="Corbel"/>
          <w:szCs w:val="18"/>
        </w:rPr>
        <w:t xml:space="preserve">Ondernemers </w:t>
      </w:r>
      <w:r w:rsidR="00003777" w:rsidRPr="00C25E4D">
        <w:rPr>
          <w:rFonts w:ascii="Corbel" w:hAnsi="Corbel"/>
          <w:szCs w:val="18"/>
        </w:rPr>
        <w:t>uit</w:t>
      </w:r>
      <w:r w:rsidRPr="00C25E4D">
        <w:rPr>
          <w:rFonts w:ascii="Corbel" w:hAnsi="Corbel"/>
          <w:szCs w:val="18"/>
        </w:rPr>
        <w:t xml:space="preserve">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C25E4D">
      <w:pPr>
        <w:spacing w:line="276" w:lineRule="auto"/>
        <w:rPr>
          <w:rFonts w:ascii="Corbel" w:hAnsi="Corbel"/>
          <w:szCs w:val="18"/>
        </w:rPr>
      </w:pPr>
    </w:p>
    <w:p w14:paraId="5DD6663A" w14:textId="5C20FED9" w:rsidR="00DE36B3" w:rsidRDefault="00DE36B3" w:rsidP="006C25C0">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w:t>
      </w:r>
      <w:r w:rsidR="00003777">
        <w:rPr>
          <w:rFonts w:ascii="Corbel" w:hAnsi="Corbel"/>
          <w:szCs w:val="18"/>
        </w:rPr>
        <w:t xml:space="preserve">gepercipieerde </w:t>
      </w:r>
      <w:r w:rsidR="00003777" w:rsidRPr="00C25E4D">
        <w:rPr>
          <w:rFonts w:ascii="Corbel" w:hAnsi="Corbel"/>
          <w:szCs w:val="18"/>
        </w:rPr>
        <w:t>fouten</w:t>
      </w:r>
      <w:r w:rsidRPr="00C25E4D">
        <w:rPr>
          <w:rFonts w:ascii="Corbel" w:hAnsi="Corbel"/>
          <w:szCs w:val="18"/>
        </w:rPr>
        <w:t xml:space="preserve">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 xml:space="preserve">Op vragen die na </w:t>
      </w:r>
      <w:r w:rsidR="00003777">
        <w:rPr>
          <w:rFonts w:ascii="Corbel" w:hAnsi="Corbel"/>
          <w:szCs w:val="18"/>
        </w:rPr>
        <w:t xml:space="preserve">de </w:t>
      </w:r>
      <w:r w:rsidR="00003777" w:rsidRPr="00C25E4D">
        <w:rPr>
          <w:rFonts w:ascii="Corbel" w:hAnsi="Corbel"/>
          <w:szCs w:val="18"/>
        </w:rPr>
        <w:t>termijn</w:t>
      </w:r>
      <w:r w:rsidRPr="00C25E4D">
        <w:rPr>
          <w:rFonts w:ascii="Corbel" w:hAnsi="Corbel"/>
          <w:szCs w:val="18"/>
        </w:rPr>
        <w:t xml:space="preserve">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DE36B3">
      <w:pPr>
        <w:tabs>
          <w:tab w:val="left" w:pos="567"/>
        </w:tabs>
        <w:spacing w:line="276" w:lineRule="auto"/>
        <w:ind w:left="567"/>
        <w:rPr>
          <w:rFonts w:ascii="Corbel" w:hAnsi="Corbel"/>
          <w:szCs w:val="18"/>
        </w:rPr>
      </w:pPr>
    </w:p>
    <w:p w14:paraId="35B2ADDA" w14:textId="6D5BC172" w:rsidR="00826222" w:rsidRDefault="00DE36B3" w:rsidP="006C25C0">
      <w:pPr>
        <w:numPr>
          <w:ilvl w:val="0"/>
          <w:numId w:val="30"/>
        </w:numPr>
        <w:tabs>
          <w:tab w:val="left" w:pos="567"/>
        </w:tabs>
        <w:spacing w:line="276" w:lineRule="auto"/>
        <w:ind w:left="567" w:hanging="425"/>
        <w:rPr>
          <w:rFonts w:ascii="Corbel" w:hAnsi="Corbel"/>
          <w:szCs w:val="18"/>
        </w:rPr>
      </w:pPr>
      <w:r>
        <w:rPr>
          <w:rFonts w:ascii="Corbel" w:hAnsi="Corbel"/>
          <w:szCs w:val="18"/>
        </w:rPr>
        <w:t xml:space="preserve">Indien </w:t>
      </w:r>
      <w:r w:rsidR="00003777">
        <w:rPr>
          <w:rFonts w:ascii="Corbel" w:hAnsi="Corbel"/>
          <w:szCs w:val="18"/>
        </w:rPr>
        <w:t xml:space="preserve">een </w:t>
      </w:r>
      <w:r w:rsidR="00003777" w:rsidRPr="00C25E4D">
        <w:rPr>
          <w:rFonts w:ascii="Corbel" w:hAnsi="Corbel"/>
          <w:szCs w:val="18"/>
        </w:rPr>
        <w:t>Ondernemer</w:t>
      </w:r>
      <w:r w:rsidRPr="00C25E4D">
        <w:rPr>
          <w:rFonts w:ascii="Corbel" w:hAnsi="Corbel"/>
          <w:szCs w:val="18"/>
        </w:rPr>
        <w:t xml:space="preserve">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22C44F5A" w14:textId="77777777" w:rsidR="00DE36B3" w:rsidRDefault="00DE36B3" w:rsidP="00DE36B3">
      <w:pPr>
        <w:tabs>
          <w:tab w:val="left" w:pos="567"/>
        </w:tabs>
        <w:spacing w:line="276" w:lineRule="auto"/>
        <w:rPr>
          <w:rFonts w:ascii="Corbel" w:hAnsi="Corbel"/>
          <w:szCs w:val="18"/>
        </w:rPr>
      </w:pPr>
    </w:p>
    <w:p w14:paraId="6024EA4A" w14:textId="46586BE6" w:rsidR="00DE36B3" w:rsidRPr="00D37A99" w:rsidRDefault="00DE36B3" w:rsidP="006C25C0">
      <w:pPr>
        <w:numPr>
          <w:ilvl w:val="0"/>
          <w:numId w:val="30"/>
        </w:numPr>
        <w:tabs>
          <w:tab w:val="left" w:pos="567"/>
        </w:tabs>
        <w:spacing w:line="276" w:lineRule="auto"/>
        <w:ind w:left="567" w:hanging="425"/>
        <w:rPr>
          <w:rFonts w:ascii="Corbel" w:hAnsi="Corbel"/>
          <w:szCs w:val="18"/>
        </w:rPr>
      </w:pPr>
      <w:r w:rsidRPr="00D37A99">
        <w:rPr>
          <w:rFonts w:ascii="Corbel" w:hAnsi="Corbel"/>
          <w:szCs w:val="18"/>
        </w:rPr>
        <w:t>Vragen kunnen worden ingediend door de aanbesteding in TenderNed toe te voegen aan ‘Mijn aanbestedingen’ en vervolgens op het dashboard te klikken op ‘Vragen en antwoorden’ en vervolgens ‘Stel een vraag’.</w:t>
      </w:r>
    </w:p>
    <w:p w14:paraId="6BA3E125" w14:textId="77777777" w:rsidR="00DE36B3" w:rsidRPr="00DE36B3" w:rsidRDefault="00DE36B3" w:rsidP="00DE36B3">
      <w:pPr>
        <w:tabs>
          <w:tab w:val="left" w:pos="567"/>
        </w:tabs>
        <w:spacing w:line="276" w:lineRule="auto"/>
        <w:ind w:left="567"/>
        <w:rPr>
          <w:rFonts w:ascii="Corbel" w:hAnsi="Corbel"/>
          <w:szCs w:val="18"/>
        </w:rPr>
      </w:pPr>
    </w:p>
    <w:p w14:paraId="090142A7" w14:textId="77777777" w:rsidR="00A5368B" w:rsidRDefault="00D41E96" w:rsidP="006C25C0">
      <w:pPr>
        <w:numPr>
          <w:ilvl w:val="0"/>
          <w:numId w:val="30"/>
        </w:numPr>
        <w:tabs>
          <w:tab w:val="left" w:pos="567"/>
        </w:tabs>
        <w:spacing w:line="276" w:lineRule="auto"/>
        <w:ind w:left="567" w:hanging="425"/>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56235A">
      <w:pPr>
        <w:tabs>
          <w:tab w:val="left" w:pos="567"/>
        </w:tabs>
        <w:spacing w:line="276" w:lineRule="auto"/>
        <w:ind w:left="567"/>
        <w:rPr>
          <w:rFonts w:ascii="Corbel" w:hAnsi="Corbel"/>
          <w:szCs w:val="18"/>
        </w:rPr>
      </w:pPr>
    </w:p>
    <w:p w14:paraId="5095300B" w14:textId="77777777" w:rsidR="00A5368B" w:rsidRPr="00A5368B" w:rsidRDefault="00A5368B" w:rsidP="006C25C0">
      <w:pPr>
        <w:numPr>
          <w:ilvl w:val="0"/>
          <w:numId w:val="30"/>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4" w:name="_Toc146966200"/>
      <w:r>
        <w:rPr>
          <w:rFonts w:ascii="Corbel" w:hAnsi="Corbel"/>
          <w:sz w:val="18"/>
          <w:szCs w:val="18"/>
        </w:rPr>
        <w:t>Het stellen van individuele vragen</w:t>
      </w:r>
      <w:bookmarkEnd w:id="34"/>
    </w:p>
    <w:p w14:paraId="4EC40316" w14:textId="692DEF97" w:rsidR="00CE7568" w:rsidRDefault="00B9778E" w:rsidP="006C25C0">
      <w:pPr>
        <w:numPr>
          <w:ilvl w:val="0"/>
          <w:numId w:val="40"/>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w:t>
      </w:r>
      <w:r w:rsidR="00B25170" w:rsidRPr="00C25E4D">
        <w:rPr>
          <w:rFonts w:ascii="Corbel" w:hAnsi="Corbel"/>
          <w:szCs w:val="18"/>
        </w:rPr>
        <w:t>informatieschade</w:t>
      </w:r>
      <w:r w:rsidR="00826222" w:rsidRPr="00C25E4D">
        <w:rPr>
          <w:rFonts w:ascii="Corbel" w:hAnsi="Corbel"/>
          <w:szCs w:val="18"/>
        </w:rPr>
        <w:t xml:space="preserv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Pr>
          <w:rFonts w:ascii="Corbel" w:hAnsi="Corbel"/>
          <w:szCs w:val="18"/>
        </w:rPr>
        <w:t xml:space="preserve"> zijnde niet-individuele vraag.</w:t>
      </w:r>
    </w:p>
    <w:p w14:paraId="50B7509D" w14:textId="77777777" w:rsidR="00DE36B3" w:rsidRDefault="00DE36B3" w:rsidP="00DE36B3">
      <w:pPr>
        <w:spacing w:line="276" w:lineRule="auto"/>
        <w:ind w:left="567"/>
        <w:rPr>
          <w:rFonts w:ascii="Corbel" w:hAnsi="Corbel"/>
          <w:szCs w:val="18"/>
        </w:rPr>
      </w:pPr>
    </w:p>
    <w:p w14:paraId="239C66E9" w14:textId="77777777" w:rsidR="00DE36B3" w:rsidRPr="00DE36B3" w:rsidRDefault="00DE36B3" w:rsidP="006C25C0">
      <w:pPr>
        <w:numPr>
          <w:ilvl w:val="0"/>
          <w:numId w:val="40"/>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77777777"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5" w:name="_Toc146966201"/>
      <w:r>
        <w:rPr>
          <w:rFonts w:ascii="Corbel" w:hAnsi="Corbel"/>
          <w:sz w:val="18"/>
          <w:szCs w:val="18"/>
        </w:rPr>
        <w:t>Klachtenregeling</w:t>
      </w:r>
      <w:bookmarkEnd w:id="35"/>
    </w:p>
    <w:p w14:paraId="6441E9AB" w14:textId="431382F8" w:rsidR="00AA1720" w:rsidRPr="00AA1720" w:rsidRDefault="00831896" w:rsidP="004056F1">
      <w:pPr>
        <w:numPr>
          <w:ilvl w:val="0"/>
          <w:numId w:val="39"/>
        </w:numPr>
        <w:tabs>
          <w:tab w:val="left" w:pos="567"/>
          <w:tab w:val="num" w:pos="2267"/>
        </w:tabs>
        <w:spacing w:line="276" w:lineRule="auto"/>
        <w:ind w:left="567" w:hanging="425"/>
        <w:rPr>
          <w:rFonts w:ascii="Corbel" w:hAnsi="Corbel"/>
          <w:szCs w:val="18"/>
          <w:lang w:eastAsia="ar-SA"/>
        </w:rPr>
      </w:pPr>
      <w:bookmarkStart w:id="36" w:name="_Toc447864213"/>
      <w:bookmarkStart w:id="37" w:name="OLE_LINK11"/>
      <w:bookmarkStart w:id="38" w:name="OLE_LINK12"/>
      <w:r w:rsidRPr="00AA1720">
        <w:rPr>
          <w:rFonts w:ascii="Corbel" w:hAnsi="Corbel"/>
          <w:szCs w:val="18"/>
        </w:rPr>
        <w:t>Klachten over deze aanbesteding dienen door Ondernemers in eerste instantie te worden geuit door het tijdig stellen van vragen.</w:t>
      </w:r>
      <w:r w:rsidR="004612C5" w:rsidRPr="00AA1720">
        <w:rPr>
          <w:rFonts w:ascii="Corbel" w:hAnsi="Corbel"/>
          <w:szCs w:val="18"/>
        </w:rPr>
        <w:t xml:space="preserve"> </w:t>
      </w:r>
      <w:r w:rsidRPr="00AA1720">
        <w:rPr>
          <w:rFonts w:ascii="Corbel" w:hAnsi="Corbel"/>
          <w:szCs w:val="18"/>
        </w:rPr>
        <w:t>Indien de klacht in de Nota(‘s) van inlichtingen niet afdoende wordt behandeld, kan een klacht worden ingediend bij</w:t>
      </w:r>
      <w:r w:rsidR="00B25170" w:rsidRPr="00AA1720">
        <w:rPr>
          <w:rFonts w:ascii="Corbel" w:hAnsi="Corbel"/>
          <w:szCs w:val="18"/>
        </w:rPr>
        <w:t xml:space="preserve"> </w:t>
      </w:r>
      <w:hyperlink r:id="rId22" w:history="1">
        <w:r w:rsidR="00B25170" w:rsidRPr="00AA1720">
          <w:rPr>
            <w:rStyle w:val="Hyperlink"/>
            <w:rFonts w:ascii="Corbel" w:hAnsi="Corbel"/>
            <w:szCs w:val="18"/>
          </w:rPr>
          <w:t>klachtenmeldpunt@provincie-utrecht.nl</w:t>
        </w:r>
      </w:hyperlink>
      <w:r w:rsidR="00B25170" w:rsidRPr="00AA1720">
        <w:rPr>
          <w:rFonts w:ascii="Corbel" w:hAnsi="Corbel"/>
          <w:szCs w:val="18"/>
        </w:rPr>
        <w:t xml:space="preserve">. </w:t>
      </w:r>
      <w:r w:rsidRPr="00AA1720">
        <w:rPr>
          <w:rFonts w:ascii="Corbel" w:hAnsi="Corbel"/>
          <w:szCs w:val="18"/>
        </w:rPr>
        <w:t xml:space="preserve">Voor de procedure bij eventuele klachten verwijst </w:t>
      </w:r>
      <w:r w:rsidR="007C1760" w:rsidRPr="00AA1720">
        <w:rPr>
          <w:rFonts w:ascii="Corbel" w:hAnsi="Corbel"/>
          <w:szCs w:val="18"/>
        </w:rPr>
        <w:t>de Aanbestedende dienst u</w:t>
      </w:r>
      <w:r w:rsidRPr="00AA1720">
        <w:rPr>
          <w:rFonts w:ascii="Corbel" w:hAnsi="Corbel"/>
          <w:szCs w:val="18"/>
        </w:rPr>
        <w:t xml:space="preserve"> naar</w:t>
      </w:r>
      <w:r w:rsidR="00794523" w:rsidRPr="00AA1720">
        <w:rPr>
          <w:rFonts w:ascii="Corbel" w:hAnsi="Corbel"/>
          <w:szCs w:val="18"/>
        </w:rPr>
        <w:t xml:space="preserve"> </w:t>
      </w:r>
      <w:r w:rsidR="00B25170" w:rsidRPr="00AA1720">
        <w:rPr>
          <w:rFonts w:ascii="Corbel" w:hAnsi="Corbel"/>
          <w:szCs w:val="18"/>
        </w:rPr>
        <w:t xml:space="preserve">bijlage 9 </w:t>
      </w:r>
      <w:r w:rsidR="00AA1720" w:rsidRPr="00AA1720">
        <w:rPr>
          <w:rFonts w:ascii="Corbel" w:hAnsi="Corbel"/>
          <w:szCs w:val="18"/>
          <w:lang w:eastAsia="ar-SA"/>
        </w:rPr>
        <w:t>Gemeenschappelijk reglement klachtafhandeling provincie Flevoland, Noord-Holland, Utrecht en Zuid-Holland (P4 Midden)</w:t>
      </w:r>
      <w:r w:rsidR="00AA1720">
        <w:rPr>
          <w:rFonts w:ascii="Corbel" w:hAnsi="Corbel"/>
          <w:szCs w:val="18"/>
          <w:lang w:eastAsia="ar-SA"/>
        </w:rPr>
        <w:t>.</w:t>
      </w:r>
    </w:p>
    <w:p w14:paraId="3903DCFF" w14:textId="77777777" w:rsidR="00AA1720" w:rsidRPr="00C25E4D" w:rsidRDefault="00AA1720" w:rsidP="00C25E4D">
      <w:pPr>
        <w:tabs>
          <w:tab w:val="num" w:pos="2267"/>
        </w:tabs>
        <w:spacing w:line="276" w:lineRule="auto"/>
        <w:ind w:left="567"/>
        <w:rPr>
          <w:rFonts w:ascii="Corbel" w:hAnsi="Corbel"/>
          <w:szCs w:val="18"/>
        </w:rPr>
      </w:pPr>
    </w:p>
    <w:p w14:paraId="3EE6B17F" w14:textId="77777777" w:rsidR="00B9778E" w:rsidRPr="00C25E4D" w:rsidRDefault="00B9778E" w:rsidP="006C25C0">
      <w:pPr>
        <w:numPr>
          <w:ilvl w:val="0"/>
          <w:numId w:val="39"/>
        </w:numPr>
        <w:tabs>
          <w:tab w:val="left" w:pos="567"/>
        </w:tabs>
        <w:spacing w:line="276" w:lineRule="auto"/>
        <w:ind w:left="567" w:hanging="425"/>
        <w:rPr>
          <w:rFonts w:ascii="Corbel" w:hAnsi="Corbel"/>
          <w:szCs w:val="18"/>
        </w:rPr>
      </w:pPr>
      <w:r w:rsidRPr="00C25E4D">
        <w:rPr>
          <w:rFonts w:ascii="Corbel" w:hAnsi="Corbel"/>
          <w:szCs w:val="18"/>
        </w:rPr>
        <w:t>Het indienen van een klacht</w:t>
      </w:r>
      <w:r>
        <w:rPr>
          <w:rFonts w:ascii="Corbel" w:hAnsi="Corbel"/>
          <w:szCs w:val="18"/>
        </w:rPr>
        <w:t xml:space="preserve"> schort de aanbesteding niet per definitie op</w:t>
      </w:r>
      <w:r w:rsidRPr="00C25E4D">
        <w:rPr>
          <w:rFonts w:ascii="Corbel" w:hAnsi="Corbel"/>
          <w:szCs w:val="18"/>
        </w:rPr>
        <w:t>, dit ter beoordeling van de Aanbestedende dienst.</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39" w:name="_Toc146966202"/>
      <w:r w:rsidRPr="00C25E4D">
        <w:rPr>
          <w:rFonts w:ascii="Corbel" w:hAnsi="Corbel"/>
          <w:sz w:val="18"/>
          <w:szCs w:val="18"/>
        </w:rPr>
        <w:lastRenderedPageBreak/>
        <w:t>Voorschriften voor het indienen van een Inschrijving</w:t>
      </w:r>
      <w:bookmarkEnd w:id="36"/>
      <w:bookmarkEnd w:id="39"/>
    </w:p>
    <w:bookmarkEnd w:id="37"/>
    <w:bookmarkEnd w:id="38"/>
    <w:p w14:paraId="74683993" w14:textId="77777777" w:rsidR="00826222" w:rsidRPr="00C25E4D" w:rsidRDefault="00826222" w:rsidP="006C25C0">
      <w:pPr>
        <w:numPr>
          <w:ilvl w:val="0"/>
          <w:numId w:val="41"/>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 is niet toege</w:t>
      </w:r>
      <w:r w:rsidR="00831896" w:rsidRPr="00C25E4D">
        <w:rPr>
          <w:rFonts w:ascii="Corbel" w:hAnsi="Corbel"/>
          <w:szCs w:val="18"/>
        </w:rPr>
        <w:t>staan en leidt tot uitsluiting.</w:t>
      </w:r>
    </w:p>
    <w:p w14:paraId="5D75B902" w14:textId="77777777" w:rsidR="004804B5" w:rsidRPr="00C25E4D" w:rsidRDefault="004804B5" w:rsidP="00C25E4D">
      <w:pPr>
        <w:spacing w:line="276" w:lineRule="auto"/>
        <w:ind w:left="502"/>
        <w:rPr>
          <w:rFonts w:ascii="Corbel" w:hAnsi="Corbel"/>
          <w:szCs w:val="18"/>
        </w:rPr>
      </w:pPr>
    </w:p>
    <w:p w14:paraId="34F816B1" w14:textId="66923687" w:rsidR="00A03291" w:rsidRDefault="004804B5" w:rsidP="004056F1">
      <w:pPr>
        <w:numPr>
          <w:ilvl w:val="0"/>
          <w:numId w:val="41"/>
        </w:numPr>
        <w:tabs>
          <w:tab w:val="left" w:pos="567"/>
        </w:tabs>
        <w:spacing w:line="276" w:lineRule="auto"/>
        <w:ind w:left="567" w:hanging="425"/>
        <w:rPr>
          <w:rFonts w:ascii="Corbel" w:hAnsi="Corbel"/>
          <w:szCs w:val="18"/>
        </w:rPr>
      </w:pPr>
      <w:r w:rsidRPr="00AA1720">
        <w:rPr>
          <w:rFonts w:ascii="Corbel" w:hAnsi="Corbel"/>
          <w:szCs w:val="18"/>
        </w:rPr>
        <w:t xml:space="preserve">De Inschrijving </w:t>
      </w:r>
      <w:r w:rsidR="00831896" w:rsidRPr="00AA1720">
        <w:rPr>
          <w:rFonts w:ascii="Corbel" w:hAnsi="Corbel"/>
          <w:szCs w:val="18"/>
        </w:rPr>
        <w:t>heeft e</w:t>
      </w:r>
      <w:r w:rsidRPr="00AA1720">
        <w:rPr>
          <w:rFonts w:ascii="Corbel" w:hAnsi="Corbel"/>
          <w:szCs w:val="18"/>
        </w:rPr>
        <w:t>en gestanddoeningstermijn van ten</w:t>
      </w:r>
      <w:r w:rsidR="00E91BFF" w:rsidRPr="00AA1720">
        <w:rPr>
          <w:rFonts w:ascii="Corbel" w:hAnsi="Corbel"/>
          <w:szCs w:val="18"/>
        </w:rPr>
        <w:t xml:space="preserve"> </w:t>
      </w:r>
      <w:r w:rsidRPr="00AA1720">
        <w:rPr>
          <w:rFonts w:ascii="Corbel" w:hAnsi="Corbel"/>
          <w:szCs w:val="18"/>
        </w:rPr>
        <w:t xml:space="preserve">minste </w:t>
      </w:r>
      <w:r w:rsidR="00AA1720" w:rsidRPr="00AA1720">
        <w:rPr>
          <w:rFonts w:ascii="Corbel" w:hAnsi="Corbel"/>
          <w:szCs w:val="18"/>
        </w:rPr>
        <w:t>90</w:t>
      </w:r>
      <w:r w:rsidRPr="00AA1720">
        <w:rPr>
          <w:rFonts w:ascii="Corbel" w:hAnsi="Corbel"/>
          <w:szCs w:val="18"/>
        </w:rPr>
        <w:t xml:space="preserve"> dagen</w:t>
      </w:r>
      <w:r w:rsidR="00831896" w:rsidRPr="00AA1720">
        <w:rPr>
          <w:rFonts w:ascii="Corbel" w:hAnsi="Corbel"/>
          <w:szCs w:val="18"/>
        </w:rPr>
        <w:t xml:space="preserve"> gerekend vanaf de sluitingsdatum voor het indienen van de</w:t>
      </w:r>
      <w:r w:rsidR="004612C5" w:rsidRPr="00AA1720">
        <w:rPr>
          <w:rFonts w:ascii="Corbel" w:hAnsi="Corbel"/>
          <w:szCs w:val="18"/>
        </w:rPr>
        <w:t xml:space="preserve"> </w:t>
      </w:r>
      <w:r w:rsidR="00831896" w:rsidRPr="00AA1720">
        <w:rPr>
          <w:rFonts w:ascii="Corbel" w:hAnsi="Corbel"/>
          <w:szCs w:val="18"/>
        </w:rPr>
        <w:t>Inschrijving</w:t>
      </w:r>
      <w:r w:rsidRPr="00AA1720">
        <w:rPr>
          <w:rFonts w:ascii="Corbel" w:hAnsi="Corbel"/>
          <w:szCs w:val="18"/>
        </w:rPr>
        <w:t>. In het geval</w:t>
      </w:r>
      <w:r w:rsidR="00E91BFF" w:rsidRPr="00AA1720">
        <w:rPr>
          <w:rFonts w:ascii="Corbel" w:hAnsi="Corbel"/>
          <w:szCs w:val="18"/>
        </w:rPr>
        <w:t xml:space="preserve">. </w:t>
      </w:r>
    </w:p>
    <w:p w14:paraId="0802A06C" w14:textId="77777777" w:rsidR="005D225A" w:rsidRPr="00AA1720" w:rsidRDefault="005D225A" w:rsidP="005D225A">
      <w:pPr>
        <w:tabs>
          <w:tab w:val="left" w:pos="567"/>
        </w:tabs>
        <w:spacing w:line="276" w:lineRule="auto"/>
        <w:ind w:left="567"/>
        <w:rPr>
          <w:rFonts w:ascii="Corbel" w:hAnsi="Corbel"/>
          <w:szCs w:val="18"/>
        </w:rPr>
      </w:pPr>
    </w:p>
    <w:p w14:paraId="7A5994BB" w14:textId="092307D4" w:rsidR="00E91BFF" w:rsidRPr="005D225A" w:rsidRDefault="00C02DDD" w:rsidP="004056F1">
      <w:pPr>
        <w:numPr>
          <w:ilvl w:val="0"/>
          <w:numId w:val="41"/>
        </w:numPr>
        <w:tabs>
          <w:tab w:val="left" w:pos="567"/>
        </w:tabs>
        <w:spacing w:line="276" w:lineRule="auto"/>
        <w:ind w:left="567" w:hanging="425"/>
        <w:rPr>
          <w:rFonts w:ascii="Corbel" w:hAnsi="Corbel"/>
          <w:szCs w:val="18"/>
        </w:rPr>
      </w:pPr>
      <w:r w:rsidRPr="005D225A">
        <w:rPr>
          <w:rFonts w:ascii="Corbel" w:hAnsi="Corbel"/>
          <w:szCs w:val="18"/>
        </w:rPr>
        <w:t>Varianten worden niet</w:t>
      </w:r>
      <w:r w:rsidR="00B9778E" w:rsidRPr="005D225A">
        <w:rPr>
          <w:rFonts w:ascii="Corbel" w:hAnsi="Corbel"/>
          <w:szCs w:val="18"/>
        </w:rPr>
        <w:t xml:space="preserve"> geaccepteerd</w:t>
      </w:r>
      <w:r w:rsidR="005D225A" w:rsidRPr="005D225A">
        <w:rPr>
          <w:rFonts w:ascii="Corbel" w:hAnsi="Corbel"/>
          <w:szCs w:val="18"/>
        </w:rPr>
        <w:t>.</w:t>
      </w:r>
    </w:p>
    <w:p w14:paraId="39E39C64" w14:textId="77777777" w:rsidR="005D225A" w:rsidRPr="005D225A" w:rsidRDefault="005D225A" w:rsidP="005D225A">
      <w:pPr>
        <w:tabs>
          <w:tab w:val="left" w:pos="567"/>
        </w:tabs>
        <w:spacing w:line="276" w:lineRule="auto"/>
        <w:ind w:left="567"/>
        <w:rPr>
          <w:rFonts w:ascii="Corbel" w:hAnsi="Corbel"/>
          <w:szCs w:val="18"/>
          <w:highlight w:val="lightGray"/>
        </w:rPr>
      </w:pPr>
    </w:p>
    <w:p w14:paraId="59ABB05C" w14:textId="7E52DD84" w:rsidR="008621A3" w:rsidRDefault="00C02DDD" w:rsidP="006C25C0">
      <w:pPr>
        <w:numPr>
          <w:ilvl w:val="0"/>
          <w:numId w:val="41"/>
        </w:numPr>
        <w:tabs>
          <w:tab w:val="left" w:pos="567"/>
        </w:tabs>
        <w:spacing w:line="276" w:lineRule="auto"/>
        <w:ind w:left="567" w:hanging="425"/>
        <w:rPr>
          <w:rFonts w:ascii="Corbel" w:hAnsi="Corbel"/>
          <w:szCs w:val="18"/>
        </w:rPr>
      </w:pPr>
      <w:r w:rsidRPr="00C83E11">
        <w:rPr>
          <w:rFonts w:ascii="Corbel" w:hAnsi="Corbel"/>
          <w:szCs w:val="18"/>
        </w:rPr>
        <w:t>Een Ondernemer</w:t>
      </w:r>
      <w:r w:rsidR="004804B5" w:rsidRPr="00C83E11">
        <w:rPr>
          <w:rFonts w:ascii="Corbel" w:hAnsi="Corbel"/>
          <w:szCs w:val="18"/>
        </w:rPr>
        <w:t xml:space="preserve"> mag </w:t>
      </w:r>
      <w:r w:rsidRPr="00C83E11">
        <w:rPr>
          <w:rFonts w:ascii="Corbel" w:hAnsi="Corbel"/>
          <w:szCs w:val="18"/>
        </w:rPr>
        <w:t xml:space="preserve">slechts éénmaal inschrijven, zelfstandig </w:t>
      </w:r>
      <w:r w:rsidR="004804B5" w:rsidRPr="00C83E11">
        <w:rPr>
          <w:rFonts w:ascii="Corbel" w:hAnsi="Corbel"/>
          <w:szCs w:val="18"/>
        </w:rPr>
        <w:t xml:space="preserve">dan wel als </w:t>
      </w:r>
      <w:r w:rsidR="00B14823" w:rsidRPr="00C83E11">
        <w:rPr>
          <w:rFonts w:ascii="Corbel" w:hAnsi="Corbel"/>
          <w:szCs w:val="18"/>
        </w:rPr>
        <w:t>deelnemer aan</w:t>
      </w:r>
      <w:r w:rsidR="004804B5" w:rsidRPr="00C83E11">
        <w:rPr>
          <w:rFonts w:ascii="Corbel" w:hAnsi="Corbel"/>
          <w:szCs w:val="18"/>
        </w:rPr>
        <w:t xml:space="preserve"> een Samenwerkingsverband (combinatie).</w:t>
      </w:r>
      <w:r w:rsidR="00A375E2" w:rsidRPr="00C83E11">
        <w:rPr>
          <w:rFonts w:ascii="Corbel" w:hAnsi="Corbel"/>
          <w:szCs w:val="18"/>
        </w:rPr>
        <w:t xml:space="preserve"> Een maatschap wordt hierbi</w:t>
      </w:r>
      <w:r w:rsidR="00B14823" w:rsidRPr="00C83E11">
        <w:rPr>
          <w:rFonts w:ascii="Corbel" w:hAnsi="Corbel"/>
          <w:szCs w:val="18"/>
        </w:rPr>
        <w:t>j</w:t>
      </w:r>
      <w:r w:rsidR="00C1705B">
        <w:rPr>
          <w:rFonts w:ascii="Corbel" w:hAnsi="Corbel"/>
          <w:szCs w:val="18"/>
        </w:rPr>
        <w:t xml:space="preserve"> beschouwd als één Ondernemer. H</w:t>
      </w:r>
      <w:r w:rsidR="00B14823" w:rsidRPr="00C83E11">
        <w:rPr>
          <w:rFonts w:ascii="Corbel" w:hAnsi="Corbel"/>
          <w:szCs w:val="18"/>
        </w:rPr>
        <w:t xml:space="preserve">etzelfde geldt voor </w:t>
      </w:r>
      <w:r w:rsidR="00C1705B">
        <w:rPr>
          <w:rFonts w:ascii="Corbel" w:hAnsi="Corbel"/>
          <w:szCs w:val="18"/>
        </w:rPr>
        <w:t xml:space="preserve">afzonderlijke </w:t>
      </w:r>
      <w:r w:rsidR="00B14823" w:rsidRPr="00C83E11">
        <w:rPr>
          <w:rFonts w:ascii="Corbel" w:hAnsi="Corbel"/>
          <w:szCs w:val="18"/>
        </w:rPr>
        <w:t>werkma</w:t>
      </w:r>
      <w:r w:rsidR="00C1705B">
        <w:rPr>
          <w:rFonts w:ascii="Corbel" w:hAnsi="Corbel"/>
          <w:szCs w:val="18"/>
        </w:rPr>
        <w:t>atschappijen binnen een holding; binnen een holding is dus sprake van meerdere Ondernemers.</w:t>
      </w:r>
    </w:p>
    <w:p w14:paraId="2A999EF4" w14:textId="77777777" w:rsidR="008621A3" w:rsidRDefault="008621A3" w:rsidP="008621A3">
      <w:pPr>
        <w:tabs>
          <w:tab w:val="left" w:pos="567"/>
        </w:tabs>
        <w:spacing w:line="276" w:lineRule="auto"/>
        <w:ind w:left="567"/>
        <w:rPr>
          <w:rFonts w:ascii="Corbel" w:hAnsi="Corbel"/>
          <w:szCs w:val="18"/>
        </w:rPr>
      </w:pPr>
    </w:p>
    <w:p w14:paraId="6273AED6" w14:textId="25FFB23D" w:rsidR="00EE4F8E" w:rsidRPr="002D0963" w:rsidRDefault="00C83E11" w:rsidP="008621A3">
      <w:pPr>
        <w:tabs>
          <w:tab w:val="left" w:pos="567"/>
        </w:tabs>
        <w:spacing w:line="276" w:lineRule="auto"/>
        <w:ind w:left="567"/>
        <w:rPr>
          <w:rFonts w:ascii="Corbel" w:hAnsi="Corbel"/>
          <w:szCs w:val="18"/>
        </w:rPr>
      </w:pPr>
      <w:r w:rsidRPr="00C83E11">
        <w:rPr>
          <w:rFonts w:ascii="Corbel" w:hAnsi="Corbel"/>
          <w:szCs w:val="18"/>
        </w:rPr>
        <w:t xml:space="preserve">Een Derde </w:t>
      </w:r>
      <w:r w:rsidR="0066289B" w:rsidRPr="002D0963">
        <w:rPr>
          <w:rFonts w:ascii="Corbel" w:hAnsi="Corbel"/>
          <w:szCs w:val="18"/>
        </w:rPr>
        <w:t xml:space="preserve">mag </w:t>
      </w:r>
      <w:r w:rsidR="0066289B">
        <w:rPr>
          <w:rFonts w:ascii="Corbel" w:hAnsi="Corbel"/>
          <w:szCs w:val="18"/>
        </w:rPr>
        <w:t>als</w:t>
      </w:r>
      <w:r w:rsidR="002D0963">
        <w:rPr>
          <w:rFonts w:ascii="Corbel" w:hAnsi="Corbel"/>
          <w:szCs w:val="18"/>
        </w:rPr>
        <w:t xml:space="preserve"> o</w:t>
      </w:r>
      <w:r w:rsidRPr="00C83E11">
        <w:rPr>
          <w:rFonts w:ascii="Corbel" w:hAnsi="Corbel"/>
          <w:szCs w:val="18"/>
        </w:rPr>
        <w:t>nderaannemer voor meerdere Inschrijvers tegelijk acteren met betrekking tot deze aanbesteding</w:t>
      </w:r>
      <w:r w:rsidR="002D0963">
        <w:rPr>
          <w:rFonts w:ascii="Corbel" w:hAnsi="Corbel"/>
          <w:szCs w:val="18"/>
        </w:rPr>
        <w:t xml:space="preserve"> en Opdracht</w:t>
      </w:r>
      <w:r w:rsidR="00F9655C">
        <w:rPr>
          <w:rFonts w:ascii="Corbel" w:hAnsi="Corbel"/>
          <w:szCs w:val="18"/>
        </w:rPr>
        <w:t xml:space="preserve">. </w:t>
      </w:r>
      <w:r w:rsidR="002D0963" w:rsidRPr="002D0963">
        <w:rPr>
          <w:rFonts w:ascii="Corbel" w:hAnsi="Corbel"/>
          <w:szCs w:val="18"/>
        </w:rPr>
        <w:t xml:space="preserve">Een </w:t>
      </w:r>
      <w:r w:rsidR="0023588C" w:rsidRPr="002D0963">
        <w:rPr>
          <w:rFonts w:ascii="Corbel" w:hAnsi="Corbel"/>
          <w:szCs w:val="18"/>
        </w:rPr>
        <w:t xml:space="preserve">Derde </w:t>
      </w:r>
      <w:r w:rsidR="00854C5F" w:rsidRPr="002D0963">
        <w:rPr>
          <w:rFonts w:ascii="Corbel" w:hAnsi="Corbel"/>
          <w:szCs w:val="18"/>
        </w:rPr>
        <w:t>mag voor meerdere Inschrijvers garant staan indien</w:t>
      </w:r>
      <w:r w:rsidR="00392B45" w:rsidRPr="002D0963">
        <w:rPr>
          <w:rFonts w:ascii="Corbel" w:hAnsi="Corbel"/>
          <w:szCs w:val="18"/>
        </w:rPr>
        <w:t xml:space="preserve"> het de geschiktheidseisen betreft rondom financiële en economische draagkracht in overeenst</w:t>
      </w:r>
      <w:r w:rsidR="00414C6A">
        <w:rPr>
          <w:rFonts w:ascii="Corbel" w:hAnsi="Corbel"/>
          <w:szCs w:val="18"/>
        </w:rPr>
        <w:t>emming met art. 2:403 sub f BW.</w:t>
      </w:r>
    </w:p>
    <w:p w14:paraId="0B072A6D" w14:textId="77777777" w:rsidR="00826222" w:rsidRPr="00C25E4D" w:rsidRDefault="00826222" w:rsidP="00C25E4D">
      <w:pPr>
        <w:spacing w:line="276" w:lineRule="auto"/>
        <w:rPr>
          <w:rFonts w:ascii="Corbel" w:hAnsi="Corbel"/>
          <w:szCs w:val="18"/>
        </w:rPr>
      </w:pPr>
    </w:p>
    <w:p w14:paraId="2CF3538B" w14:textId="77777777" w:rsidR="00C02DDD"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C25E4D">
      <w:pPr>
        <w:tabs>
          <w:tab w:val="left" w:pos="567"/>
        </w:tabs>
        <w:spacing w:line="276" w:lineRule="auto"/>
        <w:ind w:left="567"/>
        <w:rPr>
          <w:rFonts w:ascii="Corbel" w:hAnsi="Corbel"/>
          <w:szCs w:val="18"/>
        </w:rPr>
      </w:pPr>
    </w:p>
    <w:p w14:paraId="4E894370" w14:textId="77777777" w:rsidR="00BD00D9"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02ECF1E3" w14:textId="77777777" w:rsidR="00C02DDD" w:rsidRPr="00C25E4D" w:rsidRDefault="00C02DDD" w:rsidP="00C25E4D">
      <w:pPr>
        <w:tabs>
          <w:tab w:val="left" w:pos="567"/>
        </w:tabs>
        <w:spacing w:line="276" w:lineRule="auto"/>
        <w:ind w:left="567"/>
        <w:rPr>
          <w:rFonts w:ascii="Corbel" w:hAnsi="Corbel"/>
          <w:szCs w:val="18"/>
        </w:rPr>
      </w:pPr>
    </w:p>
    <w:p w14:paraId="57084EE8"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74C7F206" w14:textId="77777777" w:rsidR="00C02DDD" w:rsidRPr="00C25E4D" w:rsidRDefault="00C02DDD" w:rsidP="00C25E4D">
      <w:pPr>
        <w:tabs>
          <w:tab w:val="left" w:pos="567"/>
        </w:tabs>
        <w:spacing w:line="276" w:lineRule="auto"/>
        <w:ind w:left="567"/>
        <w:rPr>
          <w:rFonts w:ascii="Corbel" w:hAnsi="Corbel"/>
          <w:szCs w:val="18"/>
        </w:rPr>
      </w:pPr>
    </w:p>
    <w:p w14:paraId="359CB58F" w14:textId="77777777" w:rsidR="00C02DDD" w:rsidRPr="00C25E4D" w:rsidRDefault="00C02DDD"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 kan de Aanbestedende dienst besluiten deze niet in behandeling te nemen.</w:t>
      </w:r>
    </w:p>
    <w:p w14:paraId="57EDFFA5" w14:textId="77777777" w:rsidR="004804B5" w:rsidRPr="00C25E4D" w:rsidRDefault="004804B5" w:rsidP="00C25E4D">
      <w:pPr>
        <w:spacing w:line="276" w:lineRule="auto"/>
        <w:ind w:left="567"/>
        <w:rPr>
          <w:rFonts w:ascii="Corbel" w:hAnsi="Corbel"/>
          <w:szCs w:val="18"/>
        </w:rPr>
      </w:pPr>
    </w:p>
    <w:p w14:paraId="60754ED5"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C25E4D">
      <w:pPr>
        <w:spacing w:line="276" w:lineRule="auto"/>
        <w:rPr>
          <w:rFonts w:ascii="Corbel" w:hAnsi="Corbel"/>
          <w:szCs w:val="18"/>
        </w:rPr>
      </w:pPr>
    </w:p>
    <w:p w14:paraId="28D0FECF" w14:textId="35E375D3" w:rsidR="00826222" w:rsidRDefault="00826222" w:rsidP="006C25C0">
      <w:pPr>
        <w:numPr>
          <w:ilvl w:val="0"/>
          <w:numId w:val="41"/>
        </w:numPr>
        <w:tabs>
          <w:tab w:val="left" w:pos="567"/>
        </w:tabs>
        <w:spacing w:line="276" w:lineRule="auto"/>
        <w:ind w:left="567" w:hanging="425"/>
        <w:rPr>
          <w:rFonts w:ascii="Corbel" w:hAnsi="Corbel"/>
          <w:szCs w:val="18"/>
        </w:rPr>
      </w:pPr>
      <w:r w:rsidRPr="00E91BFF">
        <w:rPr>
          <w:rFonts w:ascii="Corbel" w:hAnsi="Corbel"/>
          <w:szCs w:val="18"/>
        </w:rPr>
        <w:t xml:space="preserve">De Inschrijving wordt ingeleid door een </w:t>
      </w:r>
      <w:r w:rsidR="0060636C" w:rsidRPr="00E91BFF">
        <w:rPr>
          <w:rFonts w:ascii="Corbel" w:hAnsi="Corbel"/>
          <w:szCs w:val="18"/>
        </w:rPr>
        <w:t xml:space="preserve">rechtsgeldig ondertekende </w:t>
      </w:r>
      <w:r w:rsidRPr="00E91BFF">
        <w:rPr>
          <w:rFonts w:ascii="Corbel" w:hAnsi="Corbel"/>
          <w:b/>
          <w:szCs w:val="18"/>
        </w:rPr>
        <w:t>aanbiedingsbrief</w:t>
      </w:r>
      <w:r w:rsidR="002246BB" w:rsidRPr="00E91BFF">
        <w:rPr>
          <w:rFonts w:ascii="Corbel" w:hAnsi="Corbel"/>
          <w:b/>
          <w:szCs w:val="18"/>
        </w:rPr>
        <w:t xml:space="preserve"> </w:t>
      </w:r>
      <w:r w:rsidR="00C83E11" w:rsidRPr="00E91BFF">
        <w:rPr>
          <w:rFonts w:ascii="Corbel" w:hAnsi="Corbel"/>
          <w:szCs w:val="18"/>
        </w:rPr>
        <w:t>die bij de I</w:t>
      </w:r>
      <w:r w:rsidR="002246BB" w:rsidRPr="00E91BFF">
        <w:rPr>
          <w:rFonts w:ascii="Corbel" w:hAnsi="Corbel"/>
          <w:szCs w:val="18"/>
        </w:rPr>
        <w:t>nschrijving is gevoegd.</w:t>
      </w:r>
      <w:r w:rsidRPr="00E91BFF">
        <w:rPr>
          <w:rFonts w:ascii="Corbel" w:hAnsi="Corbel"/>
          <w:szCs w:val="18"/>
        </w:rPr>
        <w:t xml:space="preserve"> </w:t>
      </w:r>
      <w:r w:rsidR="00A375E2" w:rsidRPr="00E91BFF">
        <w:rPr>
          <w:rFonts w:ascii="Corbel" w:hAnsi="Corbel"/>
          <w:szCs w:val="18"/>
        </w:rPr>
        <w:t>Hierin</w:t>
      </w:r>
      <w:r w:rsidRPr="00E91BFF">
        <w:rPr>
          <w:rFonts w:ascii="Corbel" w:hAnsi="Corbel"/>
          <w:b/>
          <w:szCs w:val="18"/>
        </w:rPr>
        <w:t xml:space="preserve"> </w:t>
      </w:r>
      <w:r w:rsidRPr="00E91BFF">
        <w:rPr>
          <w:rFonts w:ascii="Corbel" w:hAnsi="Corbel"/>
          <w:szCs w:val="18"/>
        </w:rPr>
        <w:t xml:space="preserve">dient </w:t>
      </w:r>
      <w:r w:rsidR="00FA51A4" w:rsidRPr="00E91BFF">
        <w:rPr>
          <w:rFonts w:ascii="Corbel" w:hAnsi="Corbel"/>
          <w:szCs w:val="18"/>
        </w:rPr>
        <w:t>Inschrijver</w:t>
      </w:r>
      <w:r w:rsidRPr="00E91BFF">
        <w:rPr>
          <w:rFonts w:ascii="Corbel" w:hAnsi="Corbel"/>
          <w:szCs w:val="18"/>
        </w:rPr>
        <w:t xml:space="preserve"> 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Pr="00E91BFF">
        <w:rPr>
          <w:rFonts w:ascii="Corbel" w:hAnsi="Corbel"/>
          <w:szCs w:val="18"/>
        </w:rPr>
        <w:t xml:space="preserve">of </w:t>
      </w:r>
      <w:r w:rsidR="00BD00D9" w:rsidRPr="00E91BFF">
        <w:rPr>
          <w:rFonts w:ascii="Corbel" w:hAnsi="Corbel"/>
          <w:szCs w:val="18"/>
        </w:rPr>
        <w:t xml:space="preserve">een </w:t>
      </w:r>
      <w:r w:rsidRPr="00E91BFF">
        <w:rPr>
          <w:rFonts w:ascii="Corbel" w:hAnsi="Corbel"/>
          <w:szCs w:val="18"/>
        </w:rPr>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E91BFF">
        <w:rPr>
          <w:rFonts w:ascii="Corbel" w:hAnsi="Corbel"/>
          <w:szCs w:val="18"/>
        </w:rPr>
        <w:t xml:space="preserve">. </w:t>
      </w:r>
    </w:p>
    <w:p w14:paraId="0AC7AFED" w14:textId="77777777" w:rsidR="008D4AD6" w:rsidRPr="004F62E6" w:rsidRDefault="008D4AD6" w:rsidP="008D4AD6">
      <w:pPr>
        <w:pStyle w:val="Lijstalinea"/>
        <w:rPr>
          <w:rFonts w:ascii="Corbel" w:hAnsi="Corbel"/>
          <w:szCs w:val="18"/>
          <w:lang w:val="nl-NL"/>
        </w:rPr>
      </w:pPr>
    </w:p>
    <w:p w14:paraId="74CC1E97" w14:textId="77777777" w:rsidR="00F55AAB" w:rsidRPr="00390E02" w:rsidRDefault="00F55AAB"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 de in de Aanbestedingsstukken gestelde eisen en voorwaarden. Een Inschrijving onder voorwaarde is niet toegestaan en leidt tot uitsluiting</w:t>
      </w:r>
      <w:r>
        <w:rPr>
          <w:rFonts w:ascii="Corbel" w:hAnsi="Corbel"/>
          <w:szCs w:val="18"/>
        </w:rPr>
        <w:t>.</w:t>
      </w:r>
      <w:r w:rsidR="00390E02">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55BE8D6D" w14:textId="77777777" w:rsidR="00F55AAB" w:rsidRPr="00C25E4D" w:rsidRDefault="00F55AAB" w:rsidP="00F55AAB">
      <w:pPr>
        <w:spacing w:line="276" w:lineRule="auto"/>
        <w:ind w:left="567"/>
        <w:rPr>
          <w:rFonts w:ascii="Corbel" w:hAnsi="Corbel"/>
          <w:szCs w:val="18"/>
          <w:u w:val="single"/>
        </w:rPr>
      </w:pPr>
    </w:p>
    <w:p w14:paraId="0A447122" w14:textId="77777777" w:rsidR="00F55AAB" w:rsidRPr="008D4AD6" w:rsidRDefault="00F55AAB" w:rsidP="00DC4BD8">
      <w:pPr>
        <w:numPr>
          <w:ilvl w:val="0"/>
          <w:numId w:val="22"/>
        </w:numPr>
        <w:spacing w:line="276" w:lineRule="auto"/>
        <w:ind w:left="1085"/>
        <w:rPr>
          <w:rFonts w:ascii="Corbel" w:hAnsi="Corbel"/>
          <w:szCs w:val="18"/>
        </w:rPr>
      </w:pPr>
      <w:r w:rsidRPr="008D4AD6">
        <w:rPr>
          <w:rFonts w:ascii="Corbel" w:hAnsi="Corbel"/>
          <w:szCs w:val="18"/>
        </w:rPr>
        <w:t>Nota’s van inlichtingen, waarbij het gestelde in de meest recente Nota van inlichtingen prevaleert;</w:t>
      </w:r>
    </w:p>
    <w:p w14:paraId="7EB4D35B" w14:textId="108150BE" w:rsidR="00F55AAB" w:rsidRPr="008D4AD6" w:rsidRDefault="00F55AAB" w:rsidP="00DC4BD8">
      <w:pPr>
        <w:numPr>
          <w:ilvl w:val="0"/>
          <w:numId w:val="22"/>
        </w:numPr>
        <w:spacing w:line="276" w:lineRule="auto"/>
        <w:ind w:left="1089"/>
        <w:rPr>
          <w:rFonts w:ascii="Corbel" w:hAnsi="Corbel"/>
          <w:szCs w:val="18"/>
        </w:rPr>
      </w:pPr>
      <w:r w:rsidRPr="008D4AD6">
        <w:rPr>
          <w:rFonts w:ascii="Corbel" w:hAnsi="Corbel"/>
          <w:szCs w:val="18"/>
        </w:rPr>
        <w:t xml:space="preserve">Concept </w:t>
      </w:r>
      <w:r w:rsidR="000A1F32">
        <w:rPr>
          <w:rFonts w:ascii="Corbel" w:hAnsi="Corbel"/>
          <w:szCs w:val="18"/>
        </w:rPr>
        <w:t>Leveringso</w:t>
      </w:r>
      <w:r w:rsidRPr="008D4AD6">
        <w:rPr>
          <w:rFonts w:ascii="Corbel" w:hAnsi="Corbel"/>
          <w:szCs w:val="18"/>
        </w:rPr>
        <w:t>vereenkomst;</w:t>
      </w:r>
    </w:p>
    <w:p w14:paraId="7A1D3820" w14:textId="77777777" w:rsidR="00F55AAB" w:rsidRPr="008D4AD6" w:rsidRDefault="00F55AAB" w:rsidP="00DC4BD8">
      <w:pPr>
        <w:numPr>
          <w:ilvl w:val="0"/>
          <w:numId w:val="22"/>
        </w:numPr>
        <w:spacing w:line="276" w:lineRule="auto"/>
        <w:ind w:left="1089"/>
        <w:rPr>
          <w:rFonts w:ascii="Corbel" w:hAnsi="Corbel"/>
          <w:szCs w:val="18"/>
        </w:rPr>
      </w:pPr>
      <w:r w:rsidRPr="008D4AD6">
        <w:rPr>
          <w:rFonts w:ascii="Corbel" w:hAnsi="Corbel"/>
          <w:szCs w:val="18"/>
        </w:rPr>
        <w:t>Deze Aanbestedingsleidraad, inclusief Bijlagen;</w:t>
      </w:r>
    </w:p>
    <w:p w14:paraId="4DFF1D62" w14:textId="248D81D8" w:rsidR="00F55AAB" w:rsidRPr="008D4AD6" w:rsidRDefault="00C95A79" w:rsidP="00DC4BD8">
      <w:pPr>
        <w:numPr>
          <w:ilvl w:val="0"/>
          <w:numId w:val="22"/>
        </w:numPr>
        <w:spacing w:line="276" w:lineRule="auto"/>
        <w:ind w:left="1089"/>
        <w:rPr>
          <w:rFonts w:ascii="Corbel" w:hAnsi="Corbel"/>
          <w:szCs w:val="18"/>
        </w:rPr>
      </w:pPr>
      <w:r w:rsidRPr="008D4AD6">
        <w:rPr>
          <w:rFonts w:ascii="Corbel" w:hAnsi="Corbel"/>
          <w:szCs w:val="18"/>
        </w:rPr>
        <w:t>Algemene inkoopvoorwaarden</w:t>
      </w:r>
      <w:r w:rsidR="008C489D" w:rsidRPr="008D4AD6">
        <w:rPr>
          <w:rFonts w:ascii="Corbel" w:hAnsi="Corbel"/>
          <w:szCs w:val="18"/>
        </w:rPr>
        <w:t xml:space="preserve"> Provincies 2022</w:t>
      </w:r>
      <w:r w:rsidR="00F55AAB" w:rsidRPr="008D4AD6">
        <w:rPr>
          <w:rFonts w:ascii="Corbel" w:hAnsi="Corbel"/>
          <w:szCs w:val="18"/>
        </w:rPr>
        <w:t>;</w:t>
      </w:r>
    </w:p>
    <w:p w14:paraId="4F1718E2" w14:textId="77777777" w:rsidR="00F55AAB" w:rsidRPr="008D4AD6" w:rsidRDefault="00F55AAB" w:rsidP="00DC4BD8">
      <w:pPr>
        <w:numPr>
          <w:ilvl w:val="0"/>
          <w:numId w:val="22"/>
        </w:numPr>
        <w:spacing w:line="276" w:lineRule="auto"/>
        <w:ind w:left="1089"/>
        <w:rPr>
          <w:rFonts w:ascii="Corbel" w:hAnsi="Corbel"/>
          <w:szCs w:val="18"/>
        </w:rPr>
      </w:pPr>
      <w:r w:rsidRPr="008D4AD6">
        <w:rPr>
          <w:rFonts w:ascii="Corbel" w:hAnsi="Corbel"/>
          <w:szCs w:val="18"/>
        </w:rPr>
        <w:t>De Inschrijving van Inschrijver.</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35067739"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tab/>
      </w:r>
      <w:r w:rsidRPr="00FC1BC5">
        <w:rPr>
          <w:rFonts w:ascii="Corbel" w:hAnsi="Corbel"/>
          <w:szCs w:val="18"/>
          <w:u w:val="single"/>
        </w:rPr>
        <w:t xml:space="preserve">Inschrijvers moeten terdege inhoudelijk </w:t>
      </w:r>
      <w:r w:rsidR="000A1F32" w:rsidRPr="00FC1BC5">
        <w:rPr>
          <w:rFonts w:ascii="Corbel" w:hAnsi="Corbel"/>
          <w:szCs w:val="18"/>
          <w:u w:val="single"/>
        </w:rPr>
        <w:t>kennisnemen</w:t>
      </w:r>
      <w:r w:rsidRPr="00FC1BC5">
        <w:rPr>
          <w:rFonts w:ascii="Corbel" w:hAnsi="Corbel"/>
          <w:szCs w:val="18"/>
          <w:u w:val="single"/>
        </w:rPr>
        <w:t xml:space="preserve"> van deze bescheiden aangezien deze belangrijke verplichtingen bevatten waaraan niet voorbij mag worden gegaan voordat Inschrijver een </w:t>
      </w:r>
      <w:r>
        <w:rPr>
          <w:rFonts w:ascii="Corbel" w:hAnsi="Corbel"/>
          <w:szCs w:val="18"/>
          <w:u w:val="single"/>
        </w:rPr>
        <w:t>Inschrijving indient</w:t>
      </w:r>
      <w:r w:rsidR="00E91BFF">
        <w:rPr>
          <w:rFonts w:ascii="Corbel" w:hAnsi="Corbel"/>
          <w:szCs w:val="18"/>
          <w:u w:val="single"/>
        </w:rPr>
        <w:t>. Het indienen van een Inschrijving betekent de</w:t>
      </w:r>
      <w:r w:rsidRPr="00FC1BC5">
        <w:rPr>
          <w:rFonts w:ascii="Corbel" w:hAnsi="Corbel"/>
          <w:szCs w:val="18"/>
          <w:u w:val="single"/>
        </w:rPr>
        <w:t xml:space="preserve"> volledige acceptatie zonder enig voorbehoud van al de voorwaarden als gesteld in de Aanbestedingsstukken</w:t>
      </w:r>
      <w:r>
        <w:rPr>
          <w:rFonts w:ascii="Corbel" w:hAnsi="Corbel"/>
          <w:szCs w:val="18"/>
          <w:u w:val="single"/>
        </w:rPr>
        <w:t xml:space="preserve"> door de Inschrijver</w:t>
      </w:r>
      <w:r w:rsidRPr="00FC1BC5">
        <w:rPr>
          <w:rFonts w:ascii="Corbel" w:hAnsi="Corbel"/>
          <w:szCs w:val="18"/>
          <w:u w:val="single"/>
        </w:rPr>
        <w:t>.</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02CED140" w14:textId="77777777" w:rsidR="00DE36B3" w:rsidRDefault="00DE36B3" w:rsidP="00F55AAB">
      <w:pPr>
        <w:tabs>
          <w:tab w:val="num" w:pos="567"/>
        </w:tabs>
        <w:spacing w:line="276" w:lineRule="auto"/>
        <w:ind w:left="567" w:hanging="425"/>
        <w:rPr>
          <w:rFonts w:ascii="Corbel" w:hAnsi="Corbel"/>
          <w:szCs w:val="18"/>
        </w:rPr>
      </w:pPr>
    </w:p>
    <w:p w14:paraId="533E2DD6" w14:textId="77777777" w:rsidR="00DE36B3" w:rsidRPr="00C25E4D" w:rsidRDefault="00DE36B3" w:rsidP="00DE36B3">
      <w:pPr>
        <w:tabs>
          <w:tab w:val="left" w:pos="567"/>
        </w:tabs>
        <w:spacing w:line="276" w:lineRule="auto"/>
        <w:ind w:left="567"/>
        <w:rPr>
          <w:rFonts w:ascii="Corbel" w:hAnsi="Corbel"/>
          <w:szCs w:val="18"/>
        </w:rPr>
      </w:pPr>
      <w:r w:rsidRPr="00C25E4D">
        <w:rPr>
          <w:rFonts w:ascii="Corbel" w:hAnsi="Corbe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voorwaarden definitief.</w:t>
      </w:r>
    </w:p>
    <w:p w14:paraId="13713D52" w14:textId="77777777" w:rsidR="00DE36B3" w:rsidRDefault="00DE36B3" w:rsidP="00F55AAB">
      <w:pPr>
        <w:tabs>
          <w:tab w:val="num" w:pos="567"/>
        </w:tabs>
        <w:spacing w:line="276" w:lineRule="auto"/>
        <w:ind w:left="567" w:hanging="425"/>
        <w:rPr>
          <w:rFonts w:ascii="Corbel" w:hAnsi="Corbel"/>
          <w:szCs w:val="18"/>
        </w:rPr>
      </w:pPr>
    </w:p>
    <w:p w14:paraId="7A4A1D58" w14:textId="40C42F53" w:rsidR="00F55AAB" w:rsidRDefault="00826222" w:rsidP="006C25C0">
      <w:pPr>
        <w:numPr>
          <w:ilvl w:val="0"/>
          <w:numId w:val="41"/>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0A1F32">
        <w:rPr>
          <w:rFonts w:ascii="Corbel" w:hAnsi="Corbel"/>
          <w:szCs w:val="18"/>
        </w:rPr>
        <w:t>bijlage 1</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2"/>
      </w:r>
      <w:r w:rsidRPr="00C25E4D">
        <w:rPr>
          <w:rFonts w:ascii="Corbel" w:hAnsi="Corbel"/>
          <w:szCs w:val="18"/>
        </w:rPr>
        <w:t xml:space="preserve"> </w:t>
      </w:r>
    </w:p>
    <w:p w14:paraId="0854BFC5" w14:textId="77777777" w:rsidR="0090221E" w:rsidRPr="00DE36B3" w:rsidRDefault="0090221E" w:rsidP="00DE36B3">
      <w:pPr>
        <w:rPr>
          <w:rFonts w:ascii="Corbel" w:hAnsi="Corbel"/>
          <w:szCs w:val="18"/>
        </w:rPr>
      </w:pPr>
    </w:p>
    <w:p w14:paraId="364D935A" w14:textId="67A3FD4B" w:rsidR="00A501DA" w:rsidRPr="00C25E4D"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2634D2">
        <w:rPr>
          <w:rFonts w:ascii="Corbel" w:hAnsi="Corbel"/>
          <w:szCs w:val="18"/>
        </w:rPr>
        <w:t>Inschrijver</w:t>
      </w:r>
      <w:r w:rsidR="002634D2" w:rsidRPr="002634D2">
        <w:rPr>
          <w:rFonts w:ascii="Corbel" w:hAnsi="Corbel"/>
          <w:szCs w:val="18"/>
        </w:rPr>
        <w:t xml:space="preserve"> </w:t>
      </w:r>
      <w:r w:rsidRPr="002634D2">
        <w:rPr>
          <w:rFonts w:ascii="Corbel" w:hAnsi="Corbel"/>
          <w:szCs w:val="18"/>
        </w:rPr>
        <w:t>bij zijn Inschrijving</w:t>
      </w:r>
      <w:r w:rsidR="00390E02" w:rsidRPr="002634D2">
        <w:rPr>
          <w:rFonts w:ascii="Corbel" w:hAnsi="Corbel"/>
          <w:szCs w:val="18"/>
        </w:rPr>
        <w:t xml:space="preserve"> </w:t>
      </w:r>
      <w:r w:rsidRPr="002634D2">
        <w:rPr>
          <w:rFonts w:ascii="Corbel" w:hAnsi="Corbel"/>
          <w:szCs w:val="18"/>
        </w:rPr>
        <w:t>een</w:t>
      </w:r>
      <w:r w:rsidRPr="00C25E4D">
        <w:rPr>
          <w:rFonts w:ascii="Corbel" w:hAnsi="Corbel"/>
          <w:szCs w:val="18"/>
        </w:rPr>
        <w:t xml:space="preserve"> uittreksel uit het handelsregister, niet ouder dan zes maanden, te overleggen. Indien Inschrijver deel uitmaakt</w:t>
      </w:r>
      <w:r w:rsidR="00901BE6">
        <w:rPr>
          <w:rFonts w:ascii="Corbel" w:hAnsi="Corbel"/>
          <w:szCs w:val="18"/>
        </w:rPr>
        <w:t xml:space="preserve"> van een houdstermaatschappij,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C25E4D">
      <w:pPr>
        <w:spacing w:line="276" w:lineRule="auto"/>
        <w:rPr>
          <w:rFonts w:ascii="Corbel" w:hAnsi="Corbel"/>
          <w:szCs w:val="18"/>
        </w:rPr>
      </w:pPr>
    </w:p>
    <w:p w14:paraId="70453531" w14:textId="77777777" w:rsidR="00E20C95"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fende documenten zijn ingescand.</w:t>
      </w:r>
    </w:p>
    <w:p w14:paraId="2A16884C" w14:textId="77777777" w:rsidR="00E20C95" w:rsidRDefault="00E20C95" w:rsidP="00E20C95">
      <w:pPr>
        <w:tabs>
          <w:tab w:val="left" w:pos="567"/>
        </w:tabs>
        <w:spacing w:line="276" w:lineRule="auto"/>
        <w:ind w:left="567"/>
        <w:rPr>
          <w:rFonts w:ascii="Corbel" w:hAnsi="Corbel"/>
          <w:szCs w:val="18"/>
        </w:rPr>
      </w:pPr>
    </w:p>
    <w:p w14:paraId="3D7789E0" w14:textId="77777777" w:rsid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E20C95">
      <w:pPr>
        <w:tabs>
          <w:tab w:val="left" w:pos="567"/>
        </w:tabs>
        <w:spacing w:line="276" w:lineRule="auto"/>
        <w:ind w:left="567"/>
        <w:rPr>
          <w:rFonts w:ascii="Corbel" w:hAnsi="Corbel"/>
          <w:szCs w:val="18"/>
        </w:rPr>
      </w:pPr>
    </w:p>
    <w:p w14:paraId="18802368" w14:textId="77777777" w:rsidR="00E20C95" w:rsidRP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C25E4D">
      <w:pPr>
        <w:tabs>
          <w:tab w:val="left" w:pos="567"/>
        </w:tabs>
        <w:spacing w:line="276" w:lineRule="auto"/>
        <w:rPr>
          <w:rFonts w:ascii="Corbel" w:hAnsi="Corbel"/>
          <w:szCs w:val="18"/>
        </w:rPr>
      </w:pPr>
    </w:p>
    <w:p w14:paraId="1B3E0ECC" w14:textId="77777777" w:rsidR="000D45F0" w:rsidRPr="00C25E4D" w:rsidRDefault="000D45F0"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40" w:name="_Toc354472069"/>
      <w:bookmarkStart w:id="41" w:name="_Toc356476830"/>
      <w:bookmarkStart w:id="42" w:name="_Toc356476926"/>
      <w:bookmarkStart w:id="43" w:name="_Toc356477000"/>
      <w:bookmarkStart w:id="44" w:name="_Toc356484235"/>
      <w:bookmarkStart w:id="45" w:name="_Toc356484344"/>
      <w:bookmarkStart w:id="46" w:name="_Toc356485231"/>
      <w:bookmarkStart w:id="47" w:name="_Toc357695129"/>
      <w:bookmarkStart w:id="48" w:name="_Toc358011557"/>
      <w:bookmarkStart w:id="49" w:name="_Toc379550302"/>
      <w:bookmarkStart w:id="50" w:name="_Toc423900671"/>
      <w:bookmarkStart w:id="51" w:name="_Toc445911300"/>
      <w:bookmarkStart w:id="52" w:name="_Toc447864214"/>
      <w:bookmarkStart w:id="53" w:name="_Toc146966203"/>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40"/>
      <w:bookmarkEnd w:id="41"/>
      <w:bookmarkEnd w:id="42"/>
      <w:bookmarkEnd w:id="43"/>
      <w:bookmarkEnd w:id="44"/>
      <w:bookmarkEnd w:id="45"/>
      <w:bookmarkEnd w:id="46"/>
      <w:bookmarkEnd w:id="47"/>
      <w:bookmarkEnd w:id="48"/>
      <w:bookmarkEnd w:id="49"/>
      <w:bookmarkEnd w:id="50"/>
      <w:bookmarkEnd w:id="51"/>
      <w:bookmarkEnd w:id="52"/>
      <w:bookmarkEnd w:id="53"/>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76538425" w14:textId="77777777" w:rsidR="00A501DA" w:rsidRDefault="00826222" w:rsidP="006C25C0">
      <w:pPr>
        <w:numPr>
          <w:ilvl w:val="0"/>
          <w:numId w:val="31"/>
        </w:numPr>
        <w:tabs>
          <w:tab w:val="clear" w:pos="720"/>
          <w:tab w:val="num" w:pos="567"/>
          <w:tab w:val="left" w:pos="709"/>
        </w:tabs>
        <w:spacing w:line="276" w:lineRule="auto"/>
        <w:ind w:left="567" w:hanging="425"/>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514156">
      <w:pPr>
        <w:tabs>
          <w:tab w:val="left" w:pos="567"/>
          <w:tab w:val="left" w:pos="709"/>
        </w:tabs>
        <w:spacing w:line="276" w:lineRule="auto"/>
        <w:ind w:left="567" w:hanging="425"/>
        <w:rPr>
          <w:rFonts w:ascii="Corbel" w:hAnsi="Corbel"/>
          <w:szCs w:val="18"/>
        </w:rPr>
      </w:pPr>
    </w:p>
    <w:p w14:paraId="3C3A5DE5" w14:textId="77777777" w:rsidR="00514156" w:rsidRPr="00F75B0C" w:rsidRDefault="00826222" w:rsidP="006C25C0">
      <w:pPr>
        <w:pStyle w:val="Lijstalinea"/>
        <w:numPr>
          <w:ilvl w:val="0"/>
          <w:numId w:val="31"/>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Derhalve geldt een handtekening onder de inschrijving ook als een ondertekening van het UEA.</w:t>
      </w:r>
    </w:p>
    <w:p w14:paraId="2630F109" w14:textId="77777777" w:rsidR="00826222" w:rsidRPr="00C25E4D" w:rsidRDefault="00826222" w:rsidP="00C25E4D">
      <w:pPr>
        <w:tabs>
          <w:tab w:val="left" w:pos="567"/>
        </w:tabs>
        <w:spacing w:line="276" w:lineRule="auto"/>
        <w:ind w:left="567" w:hanging="425"/>
        <w:rPr>
          <w:rFonts w:ascii="Corbel" w:hAnsi="Corbel"/>
          <w:szCs w:val="18"/>
        </w:rPr>
      </w:pPr>
    </w:p>
    <w:p w14:paraId="75658387" w14:textId="02FD894D" w:rsidR="00826222" w:rsidRDefault="00826222" w:rsidP="004056F1">
      <w:pPr>
        <w:numPr>
          <w:ilvl w:val="0"/>
          <w:numId w:val="31"/>
        </w:numPr>
        <w:tabs>
          <w:tab w:val="left" w:pos="567"/>
        </w:tabs>
        <w:spacing w:line="276" w:lineRule="auto"/>
        <w:ind w:left="567" w:hanging="425"/>
        <w:rPr>
          <w:rFonts w:ascii="Corbel" w:hAnsi="Corbel"/>
          <w:szCs w:val="18"/>
        </w:rPr>
      </w:pPr>
      <w:r w:rsidRPr="00775A6E">
        <w:rPr>
          <w:rFonts w:ascii="Corbel" w:hAnsi="Corbel"/>
          <w:szCs w:val="18"/>
        </w:rPr>
        <w:t xml:space="preserve">Alle </w:t>
      </w:r>
      <w:r w:rsidR="00595A00" w:rsidRPr="00775A6E">
        <w:rPr>
          <w:rFonts w:ascii="Corbel" w:hAnsi="Corbel"/>
          <w:szCs w:val="18"/>
        </w:rPr>
        <w:t>combinanten</w:t>
      </w:r>
      <w:r w:rsidRPr="00775A6E">
        <w:rPr>
          <w:rFonts w:ascii="Corbel" w:hAnsi="Corbel"/>
          <w:szCs w:val="18"/>
        </w:rPr>
        <w:t xml:space="preserve"> dienen </w:t>
      </w:r>
      <w:r w:rsidR="004E6F88" w:rsidRPr="00775A6E">
        <w:rPr>
          <w:rFonts w:ascii="Corbel" w:hAnsi="Corbel"/>
          <w:szCs w:val="18"/>
        </w:rPr>
        <w:t>in het</w:t>
      </w:r>
      <w:r w:rsidR="00595A00" w:rsidRPr="00775A6E">
        <w:rPr>
          <w:rFonts w:ascii="Corbel" w:hAnsi="Corbel"/>
          <w:szCs w:val="18"/>
        </w:rPr>
        <w:t xml:space="preserve"> </w:t>
      </w:r>
      <w:r w:rsidR="000C7828" w:rsidRPr="00775A6E">
        <w:rPr>
          <w:rFonts w:ascii="Corbel" w:hAnsi="Corbel"/>
          <w:b/>
          <w:szCs w:val="18"/>
        </w:rPr>
        <w:t>Uniform Europees Aanbestedingsdocument</w:t>
      </w:r>
      <w:r w:rsidR="00524055" w:rsidRPr="00775A6E">
        <w:rPr>
          <w:rFonts w:ascii="Corbel" w:hAnsi="Corbel"/>
          <w:b/>
          <w:szCs w:val="18"/>
        </w:rPr>
        <w:t xml:space="preserve"> </w:t>
      </w:r>
      <w:r w:rsidR="00595A00" w:rsidRPr="00775A6E">
        <w:rPr>
          <w:rFonts w:ascii="Corbel" w:hAnsi="Corbel"/>
          <w:szCs w:val="18"/>
        </w:rPr>
        <w:t xml:space="preserve">de namen van de overige combinanten op te geven. </w:t>
      </w:r>
      <w:r w:rsidR="00524055" w:rsidRPr="00775A6E">
        <w:rPr>
          <w:rFonts w:ascii="Corbel" w:hAnsi="Corbel"/>
          <w:szCs w:val="18"/>
        </w:rPr>
        <w:t>Tevens dient</w:t>
      </w:r>
      <w:r w:rsidR="00595A00" w:rsidRPr="00775A6E">
        <w:rPr>
          <w:rFonts w:ascii="Corbel" w:hAnsi="Corbel"/>
          <w:szCs w:val="18"/>
        </w:rPr>
        <w:t xml:space="preserve"> opgegeven te worden welke </w:t>
      </w:r>
      <w:r w:rsidRPr="00775A6E">
        <w:rPr>
          <w:rFonts w:ascii="Corbel" w:hAnsi="Corbel"/>
          <w:szCs w:val="18"/>
        </w:rPr>
        <w:t>Ondernem</w:t>
      </w:r>
      <w:r w:rsidR="00B14823" w:rsidRPr="00775A6E">
        <w:rPr>
          <w:rFonts w:ascii="Corbel" w:hAnsi="Corbel"/>
          <w:szCs w:val="18"/>
        </w:rPr>
        <w:t xml:space="preserve">er </w:t>
      </w:r>
      <w:r w:rsidRPr="00775A6E">
        <w:rPr>
          <w:rFonts w:ascii="Corbel" w:hAnsi="Corbel"/>
          <w:szCs w:val="18"/>
        </w:rPr>
        <w:t xml:space="preserve">de leiding van het </w:t>
      </w:r>
      <w:r w:rsidR="00BD00D9" w:rsidRPr="00775A6E">
        <w:rPr>
          <w:rFonts w:ascii="Corbel" w:hAnsi="Corbel"/>
          <w:szCs w:val="18"/>
        </w:rPr>
        <w:t>Samenwerkingsverband (combinatie)</w:t>
      </w:r>
      <w:r w:rsidRPr="00775A6E">
        <w:rPr>
          <w:rFonts w:ascii="Corbel" w:hAnsi="Corbel"/>
          <w:szCs w:val="18"/>
        </w:rPr>
        <w:t xml:space="preserve"> heeft en als verantwoordelijk gemachtigde (‘penvoerder’) namens het </w:t>
      </w:r>
      <w:r w:rsidR="00BD00D9" w:rsidRPr="00775A6E">
        <w:rPr>
          <w:rFonts w:ascii="Corbel" w:hAnsi="Corbel"/>
          <w:szCs w:val="18"/>
        </w:rPr>
        <w:lastRenderedPageBreak/>
        <w:t>Samenwerkingsverband (combinatie)</w:t>
      </w:r>
      <w:r w:rsidRPr="00775A6E">
        <w:rPr>
          <w:rFonts w:ascii="Corbel" w:hAnsi="Corbel"/>
          <w:szCs w:val="18"/>
        </w:rPr>
        <w:t xml:space="preserve"> jegens de Aanbestedende dienst, althans Opdrachtgever, zal optreden. De penvoerder is dus de Onderne</w:t>
      </w:r>
      <w:r w:rsidR="00B14823" w:rsidRPr="00775A6E">
        <w:rPr>
          <w:rFonts w:ascii="Corbel" w:hAnsi="Corbel"/>
          <w:szCs w:val="18"/>
        </w:rPr>
        <w:t xml:space="preserve">mer </w:t>
      </w:r>
      <w:r w:rsidRPr="00775A6E">
        <w:rPr>
          <w:rFonts w:ascii="Corbel" w:hAnsi="Corbel"/>
          <w:szCs w:val="18"/>
        </w:rPr>
        <w:t>die</w:t>
      </w:r>
      <w:r w:rsidR="00A375E2" w:rsidRPr="00775A6E">
        <w:rPr>
          <w:rFonts w:ascii="Corbel" w:hAnsi="Corbel"/>
          <w:szCs w:val="18"/>
        </w:rPr>
        <w:t xml:space="preserve"> door elke combinant </w:t>
      </w:r>
      <w:r w:rsidRPr="00775A6E">
        <w:rPr>
          <w:rFonts w:ascii="Corbel" w:hAnsi="Corbel"/>
          <w:szCs w:val="18"/>
        </w:rPr>
        <w:t xml:space="preserve">adequaat is gemachtigd om </w:t>
      </w:r>
      <w:r w:rsidR="00A375E2" w:rsidRPr="00775A6E">
        <w:rPr>
          <w:rFonts w:ascii="Corbel" w:hAnsi="Corbel"/>
          <w:szCs w:val="18"/>
        </w:rPr>
        <w:t>namens het Samenwerkingsverband</w:t>
      </w:r>
      <w:r w:rsidRPr="00775A6E">
        <w:rPr>
          <w:rFonts w:ascii="Corbel" w:hAnsi="Corbel"/>
          <w:szCs w:val="18"/>
        </w:rPr>
        <w:t xml:space="preserve"> verplichtingen aan te gaan</w:t>
      </w:r>
      <w:r w:rsidR="00A375E2" w:rsidRPr="00775A6E">
        <w:rPr>
          <w:rFonts w:ascii="Corbel" w:hAnsi="Corbel"/>
          <w:szCs w:val="18"/>
        </w:rPr>
        <w:t xml:space="preserve"> in het kader van deze aanbesteding</w:t>
      </w:r>
      <w:r w:rsidR="00335FA8" w:rsidRPr="00775A6E">
        <w:rPr>
          <w:rFonts w:ascii="Corbel" w:hAnsi="Corbel"/>
          <w:szCs w:val="18"/>
        </w:rPr>
        <w:t>.</w:t>
      </w:r>
      <w:r w:rsidR="00595A00" w:rsidRPr="00775A6E">
        <w:rPr>
          <w:rFonts w:ascii="Corbel" w:hAnsi="Corbel"/>
          <w:szCs w:val="18"/>
        </w:rPr>
        <w:t xml:space="preserve"> </w:t>
      </w:r>
    </w:p>
    <w:p w14:paraId="71772102" w14:textId="77777777" w:rsidR="00775A6E" w:rsidRPr="004F62E6" w:rsidRDefault="00775A6E" w:rsidP="00775A6E">
      <w:pPr>
        <w:pStyle w:val="Lijstalinea"/>
        <w:rPr>
          <w:rFonts w:ascii="Corbel" w:hAnsi="Corbel"/>
          <w:szCs w:val="18"/>
          <w:lang w:val="nl-NL"/>
        </w:rPr>
      </w:pPr>
    </w:p>
    <w:p w14:paraId="5273B7A5" w14:textId="39365954"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 xml:space="preserve">voor de nakoming van de verplichtingen uit hoofde van de Inschrijving en de </w:t>
      </w:r>
      <w:r w:rsidR="00D71F53" w:rsidRPr="00C25E4D">
        <w:rPr>
          <w:rFonts w:ascii="Corbel" w:hAnsi="Corbel"/>
          <w:szCs w:val="18"/>
        </w:rPr>
        <w:t>Overeenkomst.</w:t>
      </w:r>
      <w:r w:rsidR="00514156" w:rsidRPr="00514156">
        <w:rPr>
          <w:rFonts w:ascii="Corbel" w:hAnsi="Corbel"/>
          <w:szCs w:val="18"/>
        </w:rPr>
        <w:t xml:space="preserve"> Ondertekening van het formulier is niet verplicht als de handtekening betrekking heeft op meerdere documenten waarvan de eigen verklaring er 1 is (artikel 2 lid 2 Aanbestedingsbesluit). </w:t>
      </w:r>
      <w:r w:rsidRPr="00C25E4D">
        <w:rPr>
          <w:rFonts w:ascii="Corbel" w:hAnsi="Corbel"/>
          <w:szCs w:val="18"/>
        </w:rPr>
        <w:t xml:space="preserve"> </w:t>
      </w:r>
    </w:p>
    <w:p w14:paraId="3C591A78" w14:textId="77777777" w:rsidR="00826222" w:rsidRPr="00C25E4D" w:rsidRDefault="00826222" w:rsidP="00C25E4D">
      <w:pPr>
        <w:tabs>
          <w:tab w:val="left" w:pos="567"/>
        </w:tabs>
        <w:spacing w:line="276" w:lineRule="auto"/>
        <w:rPr>
          <w:rFonts w:ascii="Corbel" w:hAnsi="Corbel"/>
          <w:szCs w:val="18"/>
        </w:rPr>
      </w:pPr>
    </w:p>
    <w:p w14:paraId="41594C27"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C25E4D">
      <w:pPr>
        <w:tabs>
          <w:tab w:val="left" w:pos="567"/>
        </w:tabs>
        <w:spacing w:line="276" w:lineRule="auto"/>
        <w:ind w:left="567" w:hanging="425"/>
        <w:rPr>
          <w:rFonts w:ascii="Corbel" w:hAnsi="Corbel"/>
          <w:szCs w:val="18"/>
        </w:rPr>
      </w:pPr>
    </w:p>
    <w:p w14:paraId="28CFA524"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C25E4D">
      <w:pPr>
        <w:tabs>
          <w:tab w:val="left" w:pos="567"/>
        </w:tabs>
        <w:spacing w:line="276" w:lineRule="auto"/>
        <w:ind w:left="567" w:hanging="425"/>
        <w:rPr>
          <w:rFonts w:ascii="Corbel" w:hAnsi="Corbel"/>
          <w:szCs w:val="18"/>
        </w:rPr>
      </w:pPr>
    </w:p>
    <w:p w14:paraId="14EA4992" w14:textId="77777777" w:rsidR="00B30476" w:rsidRPr="003801DE"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B30476">
      <w:pPr>
        <w:tabs>
          <w:tab w:val="left" w:pos="567"/>
        </w:tabs>
        <w:spacing w:line="276" w:lineRule="auto"/>
        <w:ind w:left="567"/>
        <w:rPr>
          <w:rFonts w:ascii="Corbel" w:hAnsi="Corbel"/>
          <w:szCs w:val="18"/>
        </w:rPr>
      </w:pPr>
    </w:p>
    <w:p w14:paraId="725B7BD0" w14:textId="77777777" w:rsidR="00826222" w:rsidRPr="00C25E4D" w:rsidRDefault="00B14823"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54" w:name="_Toc379550303"/>
      <w:bookmarkStart w:id="55" w:name="_Toc423900672"/>
      <w:bookmarkStart w:id="56" w:name="_Toc445911301"/>
      <w:bookmarkStart w:id="57" w:name="OLE_LINK5"/>
      <w:bookmarkStart w:id="58" w:name="OLE_LINK6"/>
      <w:bookmarkStart w:id="59" w:name="_Toc447864215"/>
      <w:bookmarkStart w:id="60" w:name="_Toc146966204"/>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4"/>
      <w:bookmarkEnd w:id="55"/>
      <w:bookmarkEnd w:id="56"/>
      <w:bookmarkEnd w:id="57"/>
      <w:bookmarkEnd w:id="58"/>
      <w:bookmarkEnd w:id="59"/>
      <w:bookmarkEnd w:id="60"/>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0A1F32" w:rsidRDefault="00B14823" w:rsidP="00DC4BD8">
      <w:pPr>
        <w:pStyle w:val="Lijstalinea"/>
        <w:numPr>
          <w:ilvl w:val="0"/>
          <w:numId w:val="25"/>
        </w:numPr>
        <w:tabs>
          <w:tab w:val="left" w:pos="567"/>
        </w:tabs>
        <w:spacing w:line="276" w:lineRule="auto"/>
        <w:rPr>
          <w:rFonts w:ascii="Corbel" w:eastAsia="Times New Roman" w:hAnsi="Corbel"/>
          <w:spacing w:val="5"/>
          <w:sz w:val="18"/>
          <w:szCs w:val="18"/>
          <w:lang w:val="nl-NL" w:eastAsia="nl-NL"/>
        </w:rPr>
      </w:pPr>
      <w:r w:rsidRPr="000A1F32">
        <w:rPr>
          <w:rFonts w:ascii="Corbel" w:eastAsia="Times New Roman" w:hAnsi="Corbel"/>
          <w:spacing w:val="5"/>
          <w:sz w:val="18"/>
          <w:szCs w:val="18"/>
          <w:lang w:val="nl-NL" w:eastAsia="nl-NL"/>
        </w:rPr>
        <w:t>om aan de geschiktheidseisen te kunnen voldoen, en/of</w:t>
      </w:r>
    </w:p>
    <w:p w14:paraId="40398696" w14:textId="77777777" w:rsidR="00B14823" w:rsidRPr="000A1F32" w:rsidRDefault="00B14823" w:rsidP="00DC4BD8">
      <w:pPr>
        <w:pStyle w:val="Lijstalinea"/>
        <w:numPr>
          <w:ilvl w:val="0"/>
          <w:numId w:val="25"/>
        </w:numPr>
        <w:tabs>
          <w:tab w:val="left" w:pos="567"/>
        </w:tabs>
        <w:spacing w:line="276" w:lineRule="auto"/>
        <w:rPr>
          <w:rFonts w:ascii="Corbel" w:eastAsia="Times New Roman" w:hAnsi="Corbel"/>
          <w:spacing w:val="5"/>
          <w:sz w:val="18"/>
          <w:szCs w:val="18"/>
          <w:lang w:val="nl-NL" w:eastAsia="nl-NL"/>
        </w:rPr>
      </w:pPr>
      <w:r w:rsidRPr="000A1F32">
        <w:rPr>
          <w:rFonts w:ascii="Corbel" w:eastAsia="Times New Roman" w:hAnsi="Corbel"/>
          <w:spacing w:val="5"/>
          <w:sz w:val="18"/>
          <w:szCs w:val="18"/>
          <w:lang w:val="nl-NL" w:eastAsia="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77777777"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E830405" w14:textId="77777777" w:rsidR="00595A00" w:rsidRPr="00C25E4D" w:rsidRDefault="00595A00" w:rsidP="006C25C0">
      <w:pPr>
        <w:numPr>
          <w:ilvl w:val="0"/>
          <w:numId w:val="32"/>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533DE2A5" w14:textId="77777777" w:rsidR="00595A00" w:rsidRPr="00C25E4D" w:rsidRDefault="00595A00" w:rsidP="00C25E4D">
      <w:pPr>
        <w:tabs>
          <w:tab w:val="left" w:pos="567"/>
        </w:tabs>
        <w:spacing w:line="276" w:lineRule="auto"/>
        <w:rPr>
          <w:rFonts w:ascii="Corbel" w:hAnsi="Corbel"/>
          <w:szCs w:val="18"/>
        </w:rPr>
      </w:pPr>
    </w:p>
    <w:p w14:paraId="082CC1F1" w14:textId="7C2FC117" w:rsidR="00864E5A" w:rsidRPr="00BC7775" w:rsidRDefault="00864E5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 xml:space="preserve">Uniform Europees </w:t>
      </w:r>
      <w:r w:rsidR="004E6F88" w:rsidRPr="00775A6E">
        <w:rPr>
          <w:rFonts w:ascii="Corbel" w:hAnsi="Corbel"/>
          <w:b/>
          <w:szCs w:val="18"/>
        </w:rPr>
        <w:t>Aanbestedingsdocument</w:t>
      </w:r>
      <w:r w:rsidRPr="00775A6E">
        <w:rPr>
          <w:rFonts w:ascii="Corbel" w:hAnsi="Corbel"/>
          <w:szCs w:val="18"/>
        </w:rPr>
        <w:t xml:space="preserve"> </w:t>
      </w:r>
      <w:r w:rsidR="004E6F88" w:rsidRPr="00775A6E">
        <w:rPr>
          <w:rFonts w:ascii="Corbel" w:hAnsi="Corbel"/>
          <w:szCs w:val="18"/>
        </w:rPr>
        <w:t xml:space="preserve">bij II </w:t>
      </w:r>
      <w:r w:rsidR="005D0868" w:rsidRPr="00775A6E">
        <w:rPr>
          <w:rFonts w:ascii="Corbel" w:hAnsi="Corbel"/>
          <w:szCs w:val="18"/>
        </w:rPr>
        <w:t>C op</w:t>
      </w:r>
      <w:r w:rsidRPr="00775A6E">
        <w:rPr>
          <w:rFonts w:ascii="Corbel" w:hAnsi="Corbel"/>
          <w:szCs w:val="18"/>
        </w:rPr>
        <w:t xml:space="preserve"> te</w:t>
      </w:r>
      <w:r w:rsidRPr="00C25E4D">
        <w:rPr>
          <w:rFonts w:ascii="Corbel" w:hAnsi="Corbel"/>
          <w:szCs w:val="18"/>
        </w:rPr>
        <w:t xml:space="preserve"> geven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3818E08A" w14:textId="77777777" w:rsidR="00595A00" w:rsidRPr="00BC7775" w:rsidRDefault="00595A00" w:rsidP="00C25E4D">
      <w:pPr>
        <w:tabs>
          <w:tab w:val="left" w:pos="567"/>
        </w:tabs>
        <w:spacing w:line="276" w:lineRule="auto"/>
        <w:rPr>
          <w:rFonts w:ascii="Corbel" w:hAnsi="Corbel"/>
          <w:szCs w:val="18"/>
        </w:rPr>
      </w:pPr>
    </w:p>
    <w:p w14:paraId="2D6AEB7F" w14:textId="77777777" w:rsidR="009067BA" w:rsidRPr="00BC7775" w:rsidRDefault="00595A00"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2D0963">
      <w:pPr>
        <w:tabs>
          <w:tab w:val="left" w:pos="567"/>
        </w:tabs>
        <w:spacing w:line="276" w:lineRule="auto"/>
        <w:ind w:left="567"/>
        <w:rPr>
          <w:rFonts w:ascii="Corbel" w:hAnsi="Corbel"/>
          <w:szCs w:val="18"/>
        </w:rPr>
      </w:pPr>
    </w:p>
    <w:p w14:paraId="1ABBF53E" w14:textId="77777777" w:rsidR="009067BA" w:rsidRPr="00C25E4D" w:rsidRDefault="009067BA"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C25E4D">
      <w:pPr>
        <w:tabs>
          <w:tab w:val="left" w:pos="567"/>
        </w:tabs>
        <w:spacing w:line="276" w:lineRule="auto"/>
        <w:rPr>
          <w:rFonts w:ascii="Corbel" w:hAnsi="Corbel"/>
          <w:szCs w:val="18"/>
        </w:rPr>
      </w:pPr>
    </w:p>
    <w:p w14:paraId="43186A53" w14:textId="77777777" w:rsidR="00595A00" w:rsidRPr="00C25E4D"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C25E4D">
      <w:pPr>
        <w:tabs>
          <w:tab w:val="left" w:pos="567"/>
        </w:tabs>
        <w:spacing w:line="276" w:lineRule="auto"/>
        <w:rPr>
          <w:rFonts w:ascii="Corbel" w:hAnsi="Corbel"/>
          <w:szCs w:val="18"/>
          <w:highlight w:val="yellow"/>
        </w:rPr>
      </w:pPr>
    </w:p>
    <w:p w14:paraId="00EA46D3"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C25E4D">
      <w:pPr>
        <w:tabs>
          <w:tab w:val="left" w:pos="567"/>
        </w:tabs>
        <w:spacing w:line="276" w:lineRule="auto"/>
        <w:rPr>
          <w:rFonts w:ascii="Corbel" w:hAnsi="Corbel"/>
          <w:szCs w:val="18"/>
        </w:rPr>
      </w:pPr>
    </w:p>
    <w:p w14:paraId="779FF085" w14:textId="77777777" w:rsidR="00676AAB" w:rsidRPr="00C25E4D" w:rsidRDefault="00DA1C21" w:rsidP="006C25C0">
      <w:pPr>
        <w:numPr>
          <w:ilvl w:val="0"/>
          <w:numId w:val="32"/>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C25E4D">
      <w:pPr>
        <w:tabs>
          <w:tab w:val="left" w:pos="567"/>
        </w:tabs>
        <w:spacing w:line="276" w:lineRule="auto"/>
        <w:rPr>
          <w:rFonts w:ascii="Corbel" w:hAnsi="Corbel"/>
          <w:szCs w:val="18"/>
        </w:rPr>
      </w:pPr>
    </w:p>
    <w:p w14:paraId="66AAEE9D" w14:textId="240E8699" w:rsidR="00676AAB" w:rsidRPr="00C25E4D" w:rsidRDefault="00676AAB"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w:t>
      </w:r>
      <w:r w:rsidR="005D0868" w:rsidRPr="00C25E4D">
        <w:rPr>
          <w:rFonts w:ascii="Corbel" w:hAnsi="Corbel"/>
          <w:szCs w:val="18"/>
        </w:rPr>
        <w:t>concern/</w:t>
      </w:r>
      <w:r w:rsidRPr="00C25E4D">
        <w:rPr>
          <w:rFonts w:ascii="Corbel" w:hAnsi="Corbel"/>
          <w:szCs w:val="18"/>
        </w:rPr>
        <w:t xml:space="preserve"> de moedermaatschappij rechtsgeldig ondertekend te zijn.</w:t>
      </w:r>
    </w:p>
    <w:p w14:paraId="4690FC43" w14:textId="77777777" w:rsidR="00676AAB" w:rsidRPr="00C25E4D" w:rsidRDefault="00676AAB" w:rsidP="00C25E4D">
      <w:pPr>
        <w:tabs>
          <w:tab w:val="left" w:pos="567"/>
        </w:tabs>
        <w:spacing w:line="276" w:lineRule="auto"/>
        <w:rPr>
          <w:rFonts w:ascii="Corbel" w:hAnsi="Corbel"/>
          <w:szCs w:val="18"/>
        </w:rPr>
      </w:pPr>
    </w:p>
    <w:p w14:paraId="432A8083" w14:textId="77777777" w:rsidR="009067BA"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C25E4D">
      <w:pPr>
        <w:tabs>
          <w:tab w:val="left" w:pos="567"/>
        </w:tabs>
        <w:spacing w:line="276" w:lineRule="auto"/>
        <w:rPr>
          <w:rFonts w:ascii="Corbel" w:hAnsi="Corbel"/>
          <w:szCs w:val="18"/>
        </w:rPr>
      </w:pPr>
    </w:p>
    <w:p w14:paraId="6740C327" w14:textId="77777777" w:rsidR="00676AAB"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4A2007">
      <w:pPr>
        <w:tabs>
          <w:tab w:val="left" w:pos="567"/>
        </w:tabs>
        <w:spacing w:line="276" w:lineRule="auto"/>
        <w:ind w:left="567"/>
        <w:rPr>
          <w:rFonts w:ascii="Corbel" w:hAnsi="Corbel"/>
          <w:szCs w:val="18"/>
        </w:rPr>
      </w:pPr>
    </w:p>
    <w:p w14:paraId="1AD3CCB2"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C25E4D">
      <w:pPr>
        <w:tabs>
          <w:tab w:val="left" w:pos="567"/>
        </w:tabs>
        <w:spacing w:line="276" w:lineRule="auto"/>
        <w:ind w:left="567" w:hanging="425"/>
        <w:rPr>
          <w:rFonts w:ascii="Corbel" w:hAnsi="Corbel"/>
          <w:szCs w:val="18"/>
        </w:rPr>
      </w:pPr>
    </w:p>
    <w:p w14:paraId="75AEFE68"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C25E4D">
      <w:pPr>
        <w:tabs>
          <w:tab w:val="left" w:pos="567"/>
        </w:tabs>
        <w:spacing w:line="276" w:lineRule="auto"/>
        <w:ind w:left="567" w:hanging="425"/>
        <w:rPr>
          <w:rFonts w:ascii="Corbel" w:hAnsi="Corbel"/>
          <w:szCs w:val="18"/>
        </w:rPr>
      </w:pPr>
    </w:p>
    <w:p w14:paraId="4B7BD16E"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C25E4D">
      <w:pPr>
        <w:tabs>
          <w:tab w:val="left" w:pos="567"/>
        </w:tabs>
        <w:spacing w:line="276" w:lineRule="auto"/>
        <w:ind w:left="567"/>
        <w:rPr>
          <w:rFonts w:ascii="Corbel" w:hAnsi="Corbel"/>
          <w:szCs w:val="18"/>
        </w:rPr>
      </w:pPr>
    </w:p>
    <w:p w14:paraId="6D1D96D2" w14:textId="77777777" w:rsidR="00826222" w:rsidRPr="0056235A"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6"/>
        </w:numPr>
        <w:tabs>
          <w:tab w:val="left" w:pos="6379"/>
        </w:tabs>
        <w:spacing w:before="240" w:after="120" w:line="276" w:lineRule="auto"/>
        <w:rPr>
          <w:rFonts w:ascii="Corbel" w:hAnsi="Corbel"/>
          <w:sz w:val="18"/>
          <w:szCs w:val="18"/>
        </w:rPr>
      </w:pPr>
      <w:bookmarkStart w:id="61" w:name="_Toc146966205"/>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61"/>
    </w:p>
    <w:p w14:paraId="019FF67E" w14:textId="77777777" w:rsidR="00B14823" w:rsidRPr="0056235A" w:rsidRDefault="00B14823" w:rsidP="006C25C0">
      <w:pPr>
        <w:numPr>
          <w:ilvl w:val="0"/>
          <w:numId w:val="33"/>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0BFFA11" w14:textId="57D528D2" w:rsidR="00EB4D56" w:rsidRPr="00775A6E" w:rsidRDefault="00EB4D56" w:rsidP="00EB4D56">
      <w:pPr>
        <w:pStyle w:val="Kop2"/>
        <w:numPr>
          <w:ilvl w:val="2"/>
          <w:numId w:val="6"/>
        </w:numPr>
        <w:tabs>
          <w:tab w:val="left" w:pos="6379"/>
        </w:tabs>
        <w:spacing w:before="240" w:after="120" w:line="276" w:lineRule="auto"/>
        <w:rPr>
          <w:rFonts w:ascii="Corbel" w:hAnsi="Corbel"/>
          <w:sz w:val="18"/>
          <w:szCs w:val="18"/>
        </w:rPr>
      </w:pPr>
      <w:bookmarkStart w:id="62" w:name="_Toc448087056"/>
      <w:bookmarkStart w:id="63" w:name="_Toc146966206"/>
      <w:r w:rsidRPr="00775A6E">
        <w:rPr>
          <w:rFonts w:ascii="Corbel" w:hAnsi="Corbel"/>
          <w:sz w:val="18"/>
          <w:szCs w:val="18"/>
        </w:rPr>
        <w:t>Opmaak en indeling van de Inschrijving</w:t>
      </w:r>
      <w:bookmarkEnd w:id="62"/>
      <w:bookmarkEnd w:id="63"/>
    </w:p>
    <w:p w14:paraId="0FE94428" w14:textId="77777777" w:rsidR="00EB4D56" w:rsidRPr="00811244" w:rsidRDefault="00EB4D56" w:rsidP="00EB4D56">
      <w:pPr>
        <w:spacing w:line="276" w:lineRule="auto"/>
        <w:rPr>
          <w:rFonts w:ascii="Corbel" w:hAnsi="Corbel"/>
        </w:rPr>
      </w:pPr>
      <w:r w:rsidRPr="00811244">
        <w:rPr>
          <w:rFonts w:ascii="Corbel" w:hAnsi="Corbel"/>
        </w:rPr>
        <w:t xml:space="preserve">Met betrekking tot opmaak en indeling </w:t>
      </w:r>
      <w:r>
        <w:rPr>
          <w:rFonts w:ascii="Corbel" w:hAnsi="Corbel"/>
        </w:rPr>
        <w:t xml:space="preserve">van de Inschrijving </w:t>
      </w:r>
      <w:r w:rsidRPr="00811244">
        <w:rPr>
          <w:rFonts w:ascii="Corbel" w:hAnsi="Corbel"/>
        </w:rPr>
        <w:t>gelden de volgende voorschriften:</w:t>
      </w:r>
    </w:p>
    <w:p w14:paraId="02E879CB" w14:textId="77777777" w:rsidR="00EB4D56" w:rsidRPr="00811244" w:rsidRDefault="00EB4D56" w:rsidP="00EB4D56">
      <w:pPr>
        <w:spacing w:line="276" w:lineRule="auto"/>
        <w:rPr>
          <w:rFonts w:ascii="Corbel" w:hAnsi="Corbel"/>
        </w:rPr>
      </w:pPr>
    </w:p>
    <w:p w14:paraId="2B950A42" w14:textId="3B55B9D1" w:rsidR="00EB4D56" w:rsidRPr="00811244" w:rsidRDefault="00EB4D56" w:rsidP="00EB4D56">
      <w:pPr>
        <w:numPr>
          <w:ilvl w:val="0"/>
          <w:numId w:val="17"/>
        </w:numPr>
        <w:spacing w:line="276" w:lineRule="auto"/>
        <w:rPr>
          <w:rFonts w:ascii="Corbel" w:hAnsi="Corbel"/>
        </w:rPr>
      </w:pPr>
      <w:r w:rsidRPr="00811244">
        <w:rPr>
          <w:rFonts w:ascii="Corbel" w:hAnsi="Corbel"/>
        </w:rPr>
        <w:t xml:space="preserve">Alle documenten van het gunningscriterium Kwaliteit dienen te worden ingediend </w:t>
      </w:r>
      <w:r w:rsidRPr="00811244">
        <w:rPr>
          <w:rFonts w:ascii="Corbel" w:hAnsi="Corbel" w:cs="AgencyFB-Reg"/>
          <w:szCs w:val="18"/>
        </w:rPr>
        <w:t>met de volgende opmaak:</w:t>
      </w:r>
      <w:r w:rsidRPr="00811244">
        <w:rPr>
          <w:rFonts w:ascii="Corbel" w:hAnsi="Corbel"/>
          <w:szCs w:val="18"/>
        </w:rPr>
        <w:t xml:space="preserve"> </w:t>
      </w:r>
      <w:r w:rsidRPr="00811244">
        <w:rPr>
          <w:rFonts w:ascii="Corbel" w:hAnsi="Corbel"/>
          <w:szCs w:val="18"/>
          <w:u w:val="single"/>
        </w:rPr>
        <w:t xml:space="preserve">lettertype Verdana, lettergrootte 9 pt, regelafstand 1.2 pt en binnen standaard marges (2,5 cm </w:t>
      </w:r>
      <w:r w:rsidR="005D0868" w:rsidRPr="00811244">
        <w:rPr>
          <w:rFonts w:ascii="Corbel" w:hAnsi="Corbel"/>
          <w:szCs w:val="18"/>
          <w:u w:val="single"/>
        </w:rPr>
        <w:t>boven/</w:t>
      </w:r>
      <w:r w:rsidRPr="00811244">
        <w:rPr>
          <w:rFonts w:ascii="Corbel" w:hAnsi="Corbel"/>
          <w:szCs w:val="18"/>
          <w:u w:val="single"/>
        </w:rPr>
        <w:t xml:space="preserve"> </w:t>
      </w:r>
      <w:r w:rsidR="00D71F53" w:rsidRPr="00811244">
        <w:rPr>
          <w:rFonts w:ascii="Corbel" w:hAnsi="Corbel"/>
          <w:szCs w:val="18"/>
          <w:u w:val="single"/>
        </w:rPr>
        <w:t>onder/</w:t>
      </w:r>
      <w:r w:rsidRPr="00811244">
        <w:rPr>
          <w:rFonts w:ascii="Corbel" w:hAnsi="Corbel"/>
          <w:szCs w:val="18"/>
          <w:u w:val="single"/>
        </w:rPr>
        <w:t xml:space="preserve"> </w:t>
      </w:r>
      <w:r w:rsidR="00D71F53" w:rsidRPr="00811244">
        <w:rPr>
          <w:rFonts w:ascii="Corbel" w:hAnsi="Corbel"/>
          <w:szCs w:val="18"/>
          <w:u w:val="single"/>
        </w:rPr>
        <w:t>links/</w:t>
      </w:r>
      <w:r w:rsidRPr="00811244">
        <w:rPr>
          <w:rFonts w:ascii="Corbel" w:hAnsi="Corbel"/>
          <w:szCs w:val="18"/>
          <w:u w:val="single"/>
        </w:rPr>
        <w:t xml:space="preserve"> rechts).</w:t>
      </w:r>
    </w:p>
    <w:p w14:paraId="0FB75196" w14:textId="77777777" w:rsidR="00EB4D56" w:rsidRPr="00811244" w:rsidRDefault="00EB4D56" w:rsidP="00EB4D56">
      <w:pPr>
        <w:spacing w:line="276" w:lineRule="auto"/>
        <w:ind w:left="284"/>
        <w:rPr>
          <w:rFonts w:ascii="Corbel" w:hAnsi="Corbel"/>
        </w:rPr>
      </w:pPr>
    </w:p>
    <w:p w14:paraId="06C1962D" w14:textId="77777777" w:rsidR="00EB4D56" w:rsidRPr="00313006" w:rsidRDefault="00EB4D56" w:rsidP="00EB4D56">
      <w:pPr>
        <w:numPr>
          <w:ilvl w:val="0"/>
          <w:numId w:val="17"/>
        </w:numPr>
        <w:spacing w:line="276" w:lineRule="auto"/>
        <w:rPr>
          <w:rFonts w:ascii="Corbel" w:hAnsi="Corbel"/>
        </w:rPr>
      </w:pPr>
      <w:r w:rsidRPr="00811244">
        <w:rPr>
          <w:rFonts w:ascii="Corbel" w:hAnsi="Corbel"/>
          <w:szCs w:val="18"/>
        </w:rPr>
        <w:t xml:space="preserve">Inschrijvers dienen zich te houden aan het maximaal aantal A4 </w:t>
      </w:r>
      <w:r>
        <w:rPr>
          <w:rFonts w:ascii="Corbel" w:hAnsi="Corbel"/>
          <w:szCs w:val="18"/>
        </w:rPr>
        <w:t>dat per onderdeel is aangegeven.</w:t>
      </w:r>
      <w:r w:rsidRPr="00811244">
        <w:rPr>
          <w:rFonts w:ascii="Corbel" w:hAnsi="Corbel"/>
          <w:szCs w:val="18"/>
        </w:rPr>
        <w:t xml:space="preserve"> Indien meer ruimte wordt gebruikt dan </w:t>
      </w:r>
      <w:r w:rsidRPr="00BC7775">
        <w:rPr>
          <w:rFonts w:ascii="Corbel" w:hAnsi="Corbel"/>
          <w:szCs w:val="18"/>
        </w:rPr>
        <w:t>toegestaan,</w:t>
      </w:r>
      <w:r w:rsidRPr="00811244">
        <w:rPr>
          <w:rFonts w:ascii="Corbel" w:hAnsi="Corbel"/>
          <w:szCs w:val="18"/>
        </w:rPr>
        <w:t xml:space="preserve"> wordt het meerdere niet meegenomen in de beoordeling. De omvang van deze documenten wordt bewust beperkt gehouden, vanuit de gedachte dat een “expert” die de Opdracht doorziet weinig tekst nodig heeft om de essentie vast te leggen.</w:t>
      </w:r>
    </w:p>
    <w:p w14:paraId="4BAAF60B" w14:textId="2B892EB1" w:rsidR="00313006" w:rsidRPr="00313006" w:rsidRDefault="00EB4D56" w:rsidP="00313006">
      <w:pPr>
        <w:numPr>
          <w:ilvl w:val="0"/>
          <w:numId w:val="17"/>
        </w:numPr>
        <w:tabs>
          <w:tab w:val="left" w:pos="6379"/>
        </w:tabs>
        <w:spacing w:before="240" w:after="120" w:line="276" w:lineRule="auto"/>
        <w:rPr>
          <w:rFonts w:ascii="Corbel" w:hAnsi="Corbel"/>
          <w:szCs w:val="18"/>
        </w:rPr>
      </w:pPr>
      <w:r w:rsidRPr="009E097D">
        <w:rPr>
          <w:rFonts w:ascii="Corbel" w:hAnsi="Corbel"/>
          <w:szCs w:val="18"/>
        </w:rPr>
        <w:lastRenderedPageBreak/>
        <w:t xml:space="preserve">Elk onderdeel van de Inschrijving dient conform de Checklist die onderaan deze </w:t>
      </w:r>
      <w:r w:rsidR="005D0868" w:rsidRPr="009E097D">
        <w:rPr>
          <w:rFonts w:ascii="Corbel" w:hAnsi="Corbel"/>
          <w:szCs w:val="18"/>
        </w:rPr>
        <w:t>leidraad is</w:t>
      </w:r>
      <w:r w:rsidRPr="009E097D">
        <w:rPr>
          <w:rFonts w:ascii="Corbel" w:hAnsi="Corbel"/>
          <w:szCs w:val="18"/>
        </w:rPr>
        <w:t xml:space="preserve"> weergegeven in TenderNed bijgevoegd te worden als separaat bestand. Alle documenten dienen te worden geüpload als pdf-bestand. Het Format Prijzenblad daarentegen dient geüpload te worden in zowel </w:t>
      </w:r>
      <w:r w:rsidRPr="009E097D">
        <w:rPr>
          <w:rFonts w:ascii="Corbel" w:hAnsi="Corbel"/>
          <w:szCs w:val="18"/>
          <w:u w:val="single"/>
        </w:rPr>
        <w:t>pdf- als .xls(x)-formaat.</w:t>
      </w:r>
      <w:bookmarkStart w:id="64" w:name="_Toc447864216"/>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65" w:name="_Toc146966207"/>
      <w:r w:rsidRPr="00313006">
        <w:rPr>
          <w:rFonts w:ascii="Corbel" w:hAnsi="Corbel"/>
          <w:sz w:val="18"/>
          <w:szCs w:val="18"/>
        </w:rPr>
        <w:t>Openingsprocedure</w:t>
      </w:r>
      <w:bookmarkEnd w:id="64"/>
      <w:bookmarkEnd w:id="65"/>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6C25C0">
      <w:pPr>
        <w:numPr>
          <w:ilvl w:val="0"/>
          <w:numId w:val="34"/>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004CA0BC" w14:textId="77777777" w:rsidR="00826222" w:rsidRPr="00C25E4D" w:rsidRDefault="00826222" w:rsidP="00C25E4D">
      <w:pPr>
        <w:tabs>
          <w:tab w:val="left" w:pos="567"/>
        </w:tabs>
        <w:spacing w:line="276" w:lineRule="auto"/>
        <w:ind w:left="567"/>
        <w:rPr>
          <w:rFonts w:ascii="Corbel" w:hAnsi="Corbel"/>
          <w:szCs w:val="18"/>
        </w:rPr>
      </w:pPr>
    </w:p>
    <w:p w14:paraId="16BEF07D" w14:textId="77777777" w:rsidR="009067BA"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Van de opening wordt een proces-verbaal opgemaakt. </w:t>
      </w:r>
    </w:p>
    <w:p w14:paraId="361CBAFD" w14:textId="77777777" w:rsidR="009067BA" w:rsidRPr="00C25E4D" w:rsidRDefault="009067BA" w:rsidP="00C25E4D">
      <w:pPr>
        <w:tabs>
          <w:tab w:val="left" w:pos="567"/>
        </w:tabs>
        <w:spacing w:line="276" w:lineRule="auto"/>
        <w:ind w:left="567"/>
        <w:rPr>
          <w:rFonts w:ascii="Corbel" w:hAnsi="Corbel"/>
          <w:szCs w:val="18"/>
        </w:rPr>
      </w:pPr>
    </w:p>
    <w:p w14:paraId="073E3A03" w14:textId="77777777" w:rsidR="00826222"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C25E4D">
      <w:pPr>
        <w:tabs>
          <w:tab w:val="left" w:pos="567"/>
        </w:tabs>
        <w:spacing w:line="276" w:lineRule="auto"/>
        <w:ind w:left="567"/>
        <w:rPr>
          <w:rFonts w:ascii="Corbel" w:hAnsi="Corbel"/>
          <w:szCs w:val="18"/>
        </w:rPr>
      </w:pPr>
    </w:p>
    <w:p w14:paraId="47FEB293" w14:textId="77777777" w:rsidR="0010574D"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6" w:name="_Toc447864218"/>
      <w:bookmarkStart w:id="67" w:name="_Toc146966208"/>
      <w:r w:rsidRPr="00C25E4D">
        <w:rPr>
          <w:rFonts w:ascii="Corbel" w:hAnsi="Corbel"/>
          <w:sz w:val="18"/>
          <w:szCs w:val="18"/>
        </w:rPr>
        <w:t>Gunningsbeslissing</w:t>
      </w:r>
      <w:bookmarkEnd w:id="66"/>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67"/>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6C25C0">
      <w:pPr>
        <w:numPr>
          <w:ilvl w:val="0"/>
          <w:numId w:val="35"/>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E30BEC">
      <w:pPr>
        <w:tabs>
          <w:tab w:val="left" w:pos="567"/>
        </w:tabs>
        <w:spacing w:line="276" w:lineRule="auto"/>
        <w:ind w:left="567"/>
        <w:rPr>
          <w:rFonts w:ascii="Corbel" w:hAnsi="Corbel"/>
          <w:szCs w:val="18"/>
        </w:rPr>
      </w:pPr>
    </w:p>
    <w:p w14:paraId="1C7A7EF3" w14:textId="77777777" w:rsidR="00826222" w:rsidRDefault="00C411CE"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414C6A">
      <w:pPr>
        <w:tabs>
          <w:tab w:val="left" w:pos="567"/>
        </w:tabs>
        <w:spacing w:line="276" w:lineRule="auto"/>
        <w:ind w:left="567"/>
        <w:rPr>
          <w:rFonts w:ascii="Corbel" w:hAnsi="Corbel"/>
          <w:szCs w:val="18"/>
        </w:rPr>
      </w:pPr>
    </w:p>
    <w:p w14:paraId="12F83AFF" w14:textId="77777777" w:rsidR="0010574D" w:rsidRPr="00C25E4D" w:rsidRDefault="00826222"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C25E4D">
      <w:pPr>
        <w:tabs>
          <w:tab w:val="left" w:pos="567"/>
        </w:tabs>
        <w:spacing w:line="276" w:lineRule="auto"/>
        <w:ind w:left="567"/>
        <w:rPr>
          <w:rFonts w:ascii="Corbel" w:hAnsi="Corbel"/>
          <w:szCs w:val="18"/>
        </w:rPr>
      </w:pPr>
    </w:p>
    <w:p w14:paraId="79D86CA2" w14:textId="77777777" w:rsidR="00313006"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313006">
      <w:pPr>
        <w:tabs>
          <w:tab w:val="left" w:pos="567"/>
        </w:tabs>
        <w:spacing w:line="276" w:lineRule="auto"/>
        <w:ind w:left="567"/>
        <w:rPr>
          <w:rFonts w:ascii="Corbel" w:hAnsi="Corbel"/>
          <w:szCs w:val="18"/>
        </w:rPr>
      </w:pPr>
    </w:p>
    <w:p w14:paraId="0705FF40" w14:textId="3AD187C2" w:rsidR="00AF6B84" w:rsidRPr="00313006" w:rsidRDefault="00AF6B84" w:rsidP="00313006">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w:t>
      </w:r>
      <w:r w:rsidR="00D71F53" w:rsidRPr="00313006">
        <w:rPr>
          <w:rFonts w:ascii="Corbel" w:hAnsi="Corbel"/>
          <w:szCs w:val="18"/>
        </w:rPr>
        <w:t>om</w:t>
      </w:r>
      <w:r w:rsidR="00D71F53">
        <w:rPr>
          <w:rFonts w:ascii="Corbel" w:hAnsi="Corbel"/>
          <w:szCs w:val="18"/>
        </w:rPr>
        <w:t xml:space="preserve"> </w:t>
      </w:r>
      <w:r w:rsidR="00D71F53" w:rsidRPr="00313006">
        <w:rPr>
          <w:rFonts w:ascii="Corbel" w:hAnsi="Corbel"/>
          <w:szCs w:val="18"/>
        </w:rPr>
        <w:t>een</w:t>
      </w:r>
      <w:r w:rsidRPr="00313006">
        <w:rPr>
          <w:rFonts w:ascii="Corbel" w:hAnsi="Corbel"/>
          <w:szCs w:val="18"/>
        </w:rPr>
        <w:t xml:space="preserve">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0C1DEEA1" w14:textId="77777777" w:rsidR="00AF6B84" w:rsidRPr="00C25E4D" w:rsidRDefault="00AF6B84" w:rsidP="00C25E4D">
      <w:pPr>
        <w:tabs>
          <w:tab w:val="left" w:pos="567"/>
        </w:tabs>
        <w:spacing w:line="276" w:lineRule="auto"/>
        <w:ind w:left="567"/>
        <w:rPr>
          <w:rFonts w:ascii="Corbel" w:hAnsi="Corbel"/>
          <w:szCs w:val="18"/>
        </w:rPr>
      </w:pPr>
    </w:p>
    <w:p w14:paraId="735848B0" w14:textId="77777777" w:rsidR="00AF6B84" w:rsidRPr="00C25E4D"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De gunning is pas definitief zodra de Aanbestedende dienst de winnende Inschrijver(s) hier </w:t>
      </w:r>
      <w:r w:rsidR="00C95A79">
        <w:rPr>
          <w:rFonts w:ascii="Corbel" w:hAnsi="Corbel"/>
          <w:szCs w:val="18"/>
        </w:rPr>
        <w:t>Schriftelijk</w:t>
      </w:r>
      <w:r w:rsidRPr="00C25E4D">
        <w:rPr>
          <w:rFonts w:ascii="Corbel" w:hAnsi="Corbel"/>
          <w:szCs w:val="18"/>
        </w:rPr>
        <w:t xml:space="preserve"> over heeft geïnformeerd.</w:t>
      </w:r>
    </w:p>
    <w:p w14:paraId="1CE97C9A" w14:textId="77777777" w:rsidR="00AF6B84" w:rsidRPr="00C25E4D" w:rsidRDefault="00AF6B84" w:rsidP="00C25E4D">
      <w:pPr>
        <w:tabs>
          <w:tab w:val="left" w:pos="567"/>
        </w:tabs>
        <w:spacing w:line="276" w:lineRule="auto"/>
        <w:rPr>
          <w:rFonts w:ascii="Corbel" w:hAnsi="Corbel"/>
          <w:szCs w:val="18"/>
        </w:rPr>
      </w:pPr>
    </w:p>
    <w:p w14:paraId="445DF2BE" w14:textId="0AC60AAB" w:rsidR="006E6003" w:rsidRPr="001F07CE"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Met de definitieve gunning komt nog geen Overeenkomst tot stand als bedoeld in het Burgerlijk Wetboek. De Overeenkomst komt tot stand ten tijde </w:t>
      </w:r>
      <w:r w:rsidRPr="00775A6E">
        <w:rPr>
          <w:rFonts w:ascii="Corbel" w:hAnsi="Corbel"/>
          <w:szCs w:val="18"/>
        </w:rPr>
        <w:t>van de ondertekening door Opdrachtgever en Opdrachtnemer</w:t>
      </w:r>
      <w:r w:rsidR="00313006" w:rsidRPr="00775A6E">
        <w:rPr>
          <w:rFonts w:ascii="Corbel" w:hAnsi="Corbel"/>
          <w:szCs w:val="18"/>
        </w:rPr>
        <w:t>.</w:t>
      </w:r>
    </w:p>
    <w:p w14:paraId="633631D9" w14:textId="77777777" w:rsidR="001F3407" w:rsidRPr="000870B8" w:rsidRDefault="00AE0170" w:rsidP="004D76E4">
      <w:pPr>
        <w:pStyle w:val="Kop1"/>
        <w:numPr>
          <w:ilvl w:val="0"/>
          <w:numId w:val="21"/>
        </w:numPr>
        <w:ind w:left="1701" w:hanging="1701"/>
        <w:rPr>
          <w:rFonts w:ascii="Corbel" w:hAnsi="Corbel"/>
          <w:szCs w:val="24"/>
        </w:rPr>
      </w:pPr>
      <w:bookmarkStart w:id="68" w:name="_Toc447882335"/>
      <w:bookmarkStart w:id="69" w:name="_Toc146966209"/>
      <w:bookmarkEnd w:id="28"/>
      <w:r w:rsidRPr="000870B8">
        <w:rPr>
          <w:rFonts w:ascii="Corbel" w:hAnsi="Corbel"/>
          <w:szCs w:val="24"/>
        </w:rPr>
        <w:lastRenderedPageBreak/>
        <w:t>Toetsing van de Inschrijving</w:t>
      </w:r>
      <w:bookmarkEnd w:id="68"/>
      <w:bookmarkEnd w:id="69"/>
    </w:p>
    <w:p w14:paraId="31232EF8" w14:textId="77777777" w:rsidR="008E5655"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2DCDB178" w14:textId="77777777" w:rsidR="00560A58" w:rsidRDefault="00560A58" w:rsidP="00811244">
      <w:pPr>
        <w:spacing w:line="276" w:lineRule="auto"/>
        <w:rPr>
          <w:rFonts w:ascii="Corbel" w:hAnsi="Corbel"/>
          <w:szCs w:val="18"/>
        </w:rPr>
      </w:pP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70" w:name="_Toc366096352"/>
      <w:bookmarkStart w:id="71" w:name="_Toc445911304"/>
      <w:bookmarkStart w:id="72" w:name="_Toc447882336"/>
      <w:bookmarkStart w:id="73" w:name="_Toc146966210"/>
      <w:r w:rsidRPr="00811244">
        <w:rPr>
          <w:rFonts w:ascii="Corbel" w:hAnsi="Corbel"/>
          <w:sz w:val="18"/>
          <w:szCs w:val="18"/>
        </w:rPr>
        <w:t>Stap 1: Toetsen of is voldaan aan de aanbestedingsvoorschriften</w:t>
      </w:r>
      <w:bookmarkEnd w:id="70"/>
      <w:bookmarkEnd w:id="71"/>
      <w:bookmarkEnd w:id="72"/>
      <w:bookmarkEnd w:id="73"/>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74" w:name="_Toc366096353"/>
      <w:bookmarkStart w:id="75" w:name="_Toc445911305"/>
      <w:bookmarkStart w:id="76" w:name="OLE_LINK32"/>
      <w:bookmarkStart w:id="77" w:name="OLE_LINK33"/>
      <w:bookmarkStart w:id="78" w:name="_Toc447882337"/>
      <w:bookmarkStart w:id="79" w:name="_Toc146966211"/>
      <w:r w:rsidRPr="00811244">
        <w:rPr>
          <w:rFonts w:ascii="Corbel" w:hAnsi="Corbel"/>
          <w:sz w:val="18"/>
          <w:szCs w:val="18"/>
        </w:rPr>
        <w:t>Stap 2: Toetsen of geen uitsluitingsgronden van toepassing zijn</w:t>
      </w:r>
      <w:bookmarkEnd w:id="74"/>
      <w:bookmarkEnd w:id="75"/>
      <w:bookmarkEnd w:id="76"/>
      <w:bookmarkEnd w:id="77"/>
      <w:bookmarkEnd w:id="78"/>
      <w:bookmarkEnd w:id="79"/>
    </w:p>
    <w:p w14:paraId="73AB12FC" w14:textId="77777777"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661E3F40" w:rsidR="004E1E2E" w:rsidRPr="004E1E2E" w:rsidRDefault="00560A58" w:rsidP="004A2007">
      <w:pPr>
        <w:spacing w:line="276" w:lineRule="auto"/>
        <w:rPr>
          <w:rFonts w:ascii="Corbel" w:hAnsi="Corbel"/>
          <w:b/>
          <w:szCs w:val="18"/>
        </w:rPr>
      </w:pPr>
      <w:r w:rsidRPr="00C4201E">
        <w:rPr>
          <w:rFonts w:ascii="Corbel" w:hAnsi="Corbel"/>
          <w:szCs w:val="18"/>
        </w:rPr>
        <w:t>Alle verplichte en facultatieve wettelijke uitsluitingsgronden voor aanbestedingen boven de Europese drempels zijn van toepassing</w:t>
      </w:r>
      <w:r w:rsidR="004A2007" w:rsidRPr="00C4201E">
        <w:rPr>
          <w:rFonts w:ascii="Corbel" w:hAnsi="Corbel"/>
          <w:szCs w:val="18"/>
        </w:rPr>
        <w:t xml:space="preserve">. </w:t>
      </w:r>
      <w:r w:rsidR="00166AAA" w:rsidRPr="00C4201E">
        <w:rPr>
          <w:rFonts w:ascii="Corbel" w:hAnsi="Corbel"/>
          <w:szCs w:val="18"/>
        </w:rPr>
        <w:t>De</w:t>
      </w:r>
      <w:r w:rsidR="00166AAA">
        <w:rPr>
          <w:rFonts w:ascii="Corbel" w:hAnsi="Corbel"/>
          <w:szCs w:val="18"/>
        </w:rPr>
        <w:t xml:space="preserve"> Aanbestedende dienst kiest hiervoor omdat zij geen zaken wil doen met een Ondernemer op wie één van deze omstandigheden van toepassing is. </w:t>
      </w:r>
      <w:r w:rsidR="004A2007">
        <w:rPr>
          <w:rFonts w:ascii="Corbel" w:hAnsi="Corbel"/>
          <w:szCs w:val="18"/>
        </w:rPr>
        <w:t>De</w:t>
      </w:r>
      <w:r w:rsidR="004A2007" w:rsidRPr="00560A58">
        <w:rPr>
          <w:rFonts w:ascii="Corbel" w:hAnsi="Corbel"/>
          <w:szCs w:val="18"/>
        </w:rPr>
        <w:t xml:space="preserve"> </w:t>
      </w:r>
      <w:r w:rsidR="004A2007">
        <w:rPr>
          <w:rFonts w:ascii="Corbel" w:hAnsi="Corbel"/>
          <w:szCs w:val="18"/>
        </w:rPr>
        <w:t xml:space="preserve">van toepassing zijnde </w:t>
      </w:r>
      <w:r w:rsidR="004A2007" w:rsidRPr="00560A58">
        <w:rPr>
          <w:rFonts w:ascii="Corbel" w:hAnsi="Corbel"/>
          <w:szCs w:val="18"/>
        </w:rPr>
        <w:t xml:space="preserve">uitsluitingsgronden zijn </w:t>
      </w:r>
      <w:r w:rsidR="004A2007" w:rsidRPr="00C4201E">
        <w:rPr>
          <w:rFonts w:ascii="Corbel" w:hAnsi="Corbel"/>
          <w:szCs w:val="18"/>
        </w:rPr>
        <w:t xml:space="preserve">aangevinkt onder </w:t>
      </w:r>
      <w:r w:rsidR="004E6F88" w:rsidRPr="00C4201E">
        <w:rPr>
          <w:rFonts w:ascii="Corbel" w:hAnsi="Corbel"/>
          <w:szCs w:val="18"/>
        </w:rPr>
        <w:t>deel III</w:t>
      </w:r>
      <w:r w:rsidR="004A2007" w:rsidRPr="00C4201E">
        <w:rPr>
          <w:rFonts w:ascii="Corbel" w:hAnsi="Corbel"/>
          <w:szCs w:val="18"/>
          <w:shd w:val="clear" w:color="auto" w:fill="FFFFFF"/>
        </w:rPr>
        <w:t xml:space="preserve"> van</w:t>
      </w:r>
      <w:r w:rsidR="004A2007"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1A45D6BF" w14:textId="77777777" w:rsidR="00166AAA" w:rsidRDefault="00166AAA" w:rsidP="004A2007">
      <w:pPr>
        <w:spacing w:line="276" w:lineRule="auto"/>
        <w:rPr>
          <w:rFonts w:ascii="Corbel" w:hAnsi="Corbel"/>
          <w:szCs w:val="18"/>
        </w:rPr>
      </w:pPr>
    </w:p>
    <w:p w14:paraId="50F5F5A0" w14:textId="77777777"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p w14:paraId="635B3CF3" w14:textId="77777777" w:rsidR="004A2007" w:rsidRDefault="004A2007" w:rsidP="00970024">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8E6A288" w14:textId="77777777" w:rsidR="009D4A69" w:rsidRDefault="009D4A69" w:rsidP="00560A58">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80"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3"/>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4C6C58C4" w14:textId="77777777" w:rsidTr="00941906">
        <w:trPr>
          <w:trHeight w:val="414"/>
        </w:trPr>
        <w:tc>
          <w:tcPr>
            <w:tcW w:w="1552" w:type="pct"/>
            <w:tcBorders>
              <w:top w:val="nil"/>
              <w:left w:val="single" w:sz="12" w:space="0" w:color="000000"/>
              <w:bottom w:val="nil"/>
              <w:right w:val="nil"/>
            </w:tcBorders>
            <w:tcMar>
              <w:top w:w="57" w:type="dxa"/>
              <w:left w:w="108" w:type="dxa"/>
              <w:bottom w:w="57" w:type="dxa"/>
              <w:right w:w="108" w:type="dxa"/>
            </w:tcMar>
            <w:hideMark/>
          </w:tcPr>
          <w:p w14:paraId="42D165F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lastRenderedPageBreak/>
              <w:t>Gerechtelijke uitspraak beroepsgedragsregel</w:t>
            </w:r>
          </w:p>
        </w:tc>
        <w:tc>
          <w:tcPr>
            <w:tcW w:w="345" w:type="pct"/>
            <w:tcMar>
              <w:top w:w="57" w:type="dxa"/>
              <w:left w:w="108" w:type="dxa"/>
              <w:bottom w:w="57" w:type="dxa"/>
              <w:right w:w="108" w:type="dxa"/>
            </w:tcMar>
            <w:hideMark/>
          </w:tcPr>
          <w:p w14:paraId="7641E15D"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586F99CE"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311FB66B" w14:textId="77777777" w:rsidTr="00941906">
        <w:trPr>
          <w:trHeight w:val="553"/>
        </w:trPr>
        <w:tc>
          <w:tcPr>
            <w:tcW w:w="1552" w:type="pct"/>
            <w:tcBorders>
              <w:top w:val="nil"/>
              <w:left w:val="single" w:sz="12" w:space="0" w:color="000000"/>
              <w:bottom w:val="nil"/>
              <w:right w:val="nil"/>
            </w:tcBorders>
            <w:tcMar>
              <w:top w:w="57" w:type="dxa"/>
              <w:left w:w="108" w:type="dxa"/>
              <w:bottom w:w="57" w:type="dxa"/>
              <w:right w:w="108" w:type="dxa"/>
            </w:tcMar>
            <w:hideMark/>
          </w:tcPr>
          <w:p w14:paraId="739624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Ernstige beroepsfout</w:t>
            </w:r>
          </w:p>
        </w:tc>
        <w:tc>
          <w:tcPr>
            <w:tcW w:w="345" w:type="pct"/>
            <w:tcMar>
              <w:top w:w="57" w:type="dxa"/>
              <w:left w:w="108" w:type="dxa"/>
              <w:bottom w:w="57" w:type="dxa"/>
              <w:right w:w="108" w:type="dxa"/>
            </w:tcMar>
            <w:hideMark/>
          </w:tcPr>
          <w:p w14:paraId="61FE7A8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7AAF460F" w14:textId="4C0ADEC4"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Indien de Aanbestedende dienst aanwijzingen heeft dat van deze uitsluitingsgrond sprake </w:t>
            </w:r>
            <w:r w:rsidR="00D71F53" w:rsidRPr="00211C08">
              <w:rPr>
                <w:rFonts w:ascii="Corbel" w:hAnsi="Corbel"/>
                <w:sz w:val="16"/>
                <w:szCs w:val="16"/>
              </w:rPr>
              <w:t>is zal</w:t>
            </w:r>
            <w:r w:rsidRPr="00211C08">
              <w:rPr>
                <w:rFonts w:ascii="Corbel" w:hAnsi="Corbel"/>
                <w:sz w:val="16"/>
                <w:szCs w:val="16"/>
              </w:rPr>
              <w:t xml:space="preserve"> dit aan de Inschrijver kenbaar worden gemaakt, waarna deze in de gelegenheid wordt gesteld zijn zienswijze hierop te geven.</w:t>
            </w:r>
          </w:p>
        </w:tc>
      </w:tr>
      <w:tr w:rsidR="00211C08" w14:paraId="31F1B336" w14:textId="77777777" w:rsidTr="00941906">
        <w:trPr>
          <w:trHeight w:val="429"/>
        </w:trPr>
        <w:tc>
          <w:tcPr>
            <w:tcW w:w="1552" w:type="pct"/>
            <w:tcBorders>
              <w:top w:val="nil"/>
              <w:left w:val="single" w:sz="12" w:space="0" w:color="000000"/>
              <w:bottom w:val="nil"/>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211C08">
            <w:pPr>
              <w:spacing w:line="276" w:lineRule="auto"/>
              <w:rPr>
                <w:rFonts w:ascii="Corbel" w:hAnsi="Corbel"/>
                <w:sz w:val="16"/>
                <w:szCs w:val="16"/>
              </w:rPr>
            </w:pP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3416E918" w14:textId="77777777" w:rsidR="00211C08" w:rsidRPr="00211C08" w:rsidRDefault="00211C08" w:rsidP="00211C08">
            <w:pPr>
              <w:spacing w:line="276" w:lineRule="auto"/>
              <w:rPr>
                <w:rFonts w:ascii="Corbel" w:hAnsi="Corbel"/>
                <w:sz w:val="16"/>
                <w:szCs w:val="16"/>
              </w:rPr>
            </w:pPr>
          </w:p>
          <w:p w14:paraId="6DF8FD5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Schending verplichtingen obv milieu, - sociaal of arbeidsrecht</w:t>
            </w:r>
          </w:p>
          <w:p w14:paraId="041B87E4" w14:textId="77777777" w:rsidR="00211C08" w:rsidRPr="00211C08" w:rsidRDefault="00211C08" w:rsidP="00211C08">
            <w:pPr>
              <w:spacing w:line="276" w:lineRule="auto"/>
              <w:rPr>
                <w:rFonts w:ascii="Corbel" w:hAnsi="Corbel"/>
                <w:sz w:val="16"/>
                <w:szCs w:val="16"/>
              </w:rPr>
            </w:pP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Pr="00211C08" w:rsidRDefault="00211C08" w:rsidP="00211C08">
            <w:pPr>
              <w:spacing w:line="276" w:lineRule="auto"/>
              <w:rPr>
                <w:rFonts w:ascii="Corbel" w:hAnsi="Corbel"/>
                <w:sz w:val="16"/>
                <w:szCs w:val="16"/>
              </w:rPr>
            </w:pPr>
          </w:p>
          <w:p w14:paraId="4CB5D220" w14:textId="77777777" w:rsidR="00211C08" w:rsidRP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33E5990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211C08">
            <w:pPr>
              <w:spacing w:line="276" w:lineRule="auto"/>
              <w:rPr>
                <w:rFonts w:ascii="Corbel" w:hAnsi="Corbel"/>
                <w:sz w:val="16"/>
                <w:szCs w:val="16"/>
              </w:rPr>
            </w:pPr>
          </w:p>
          <w:p w14:paraId="3AE6F237" w14:textId="77777777" w:rsidR="00211C08" w:rsidRPr="00211C08" w:rsidRDefault="00211C08" w:rsidP="00211C08">
            <w:pPr>
              <w:spacing w:line="276" w:lineRule="auto"/>
              <w:rPr>
                <w:rFonts w:ascii="Corbel" w:hAnsi="Corbel"/>
                <w:sz w:val="16"/>
                <w:szCs w:val="16"/>
              </w:rPr>
            </w:pPr>
          </w:p>
          <w:p w14:paraId="48E6FD5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211C08">
            <w:pPr>
              <w:spacing w:line="276" w:lineRule="auto"/>
              <w:rPr>
                <w:rFonts w:ascii="Corbel" w:hAnsi="Corbel"/>
                <w:sz w:val="16"/>
                <w:szCs w:val="16"/>
              </w:rPr>
            </w:pP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1DB3535B"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Indien de Aanbestedende dienst aanwijzingen heeft dat van deze uitsluitingsgrond sprake </w:t>
            </w:r>
            <w:r w:rsidR="00D71F53" w:rsidRPr="00211C08">
              <w:rPr>
                <w:rFonts w:ascii="Corbel" w:hAnsi="Corbel"/>
                <w:sz w:val="16"/>
                <w:szCs w:val="16"/>
              </w:rPr>
              <w:t>is zal</w:t>
            </w:r>
            <w:r w:rsidRPr="00211C08">
              <w:rPr>
                <w:rFonts w:ascii="Corbel" w:hAnsi="Corbel"/>
                <w:sz w:val="16"/>
                <w:szCs w:val="16"/>
              </w:rPr>
              <w:t xml:space="preserve"> dit aan de Inschrijver kenbaar worden gemaakt, waarna deze in de gelegenheid wordt gesteld zijn zienswijze hierop te geven</w:t>
            </w:r>
          </w:p>
          <w:p w14:paraId="5C35CF01" w14:textId="77777777" w:rsidR="00211C08" w:rsidRPr="00211C08" w:rsidRDefault="00211C08" w:rsidP="00211C08">
            <w:pPr>
              <w:spacing w:line="276" w:lineRule="auto"/>
              <w:rPr>
                <w:rFonts w:ascii="Corbel" w:hAnsi="Corbel"/>
                <w:sz w:val="16"/>
                <w:szCs w:val="16"/>
              </w:rPr>
            </w:pPr>
          </w:p>
          <w:p w14:paraId="17532E0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211C08">
            <w:pPr>
              <w:spacing w:line="276" w:lineRule="auto"/>
              <w:rPr>
                <w:rFonts w:ascii="Corbel" w:hAnsi="Corbel"/>
                <w:sz w:val="16"/>
                <w:szCs w:val="16"/>
              </w:rPr>
            </w:pP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03F5A609"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7B15FC6F"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158228C3"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3D626CD3" w14:textId="77777777" w:rsidR="00211C08" w:rsidRPr="00211C08" w:rsidRDefault="00211C08" w:rsidP="00211C08">
            <w:pPr>
              <w:spacing w:line="276" w:lineRule="auto"/>
              <w:rPr>
                <w:rFonts w:ascii="Corbel" w:hAnsi="Corbel"/>
                <w:sz w:val="16"/>
                <w:szCs w:val="16"/>
              </w:rPr>
            </w:pPr>
          </w:p>
        </w:tc>
      </w:tr>
      <w:tr w:rsidR="00211C08" w14:paraId="2356D0FB" w14:textId="77777777" w:rsidTr="00941906">
        <w:trPr>
          <w:trHeight w:val="205"/>
        </w:trPr>
        <w:tc>
          <w:tcPr>
            <w:tcW w:w="1552" w:type="pct"/>
            <w:tcBorders>
              <w:top w:val="nil"/>
              <w:left w:val="single" w:sz="12" w:space="0" w:color="000000"/>
              <w:bottom w:val="single" w:sz="12" w:space="0" w:color="000000"/>
              <w:right w:val="nil"/>
            </w:tcBorders>
            <w:tcMar>
              <w:top w:w="57" w:type="dxa"/>
              <w:left w:w="108" w:type="dxa"/>
              <w:bottom w:w="57" w:type="dxa"/>
              <w:right w:w="108" w:type="dxa"/>
            </w:tcMar>
          </w:tcPr>
          <w:p w14:paraId="3C00FBB1" w14:textId="77777777" w:rsidR="00211C08" w:rsidRDefault="00211C08" w:rsidP="004056F1"/>
        </w:tc>
        <w:tc>
          <w:tcPr>
            <w:tcW w:w="345" w:type="pct"/>
            <w:tcBorders>
              <w:top w:val="nil"/>
              <w:left w:val="nil"/>
              <w:bottom w:val="single" w:sz="12" w:space="0" w:color="000000"/>
              <w:right w:val="nil"/>
            </w:tcBorders>
            <w:tcMar>
              <w:top w:w="57" w:type="dxa"/>
              <w:left w:w="108" w:type="dxa"/>
              <w:bottom w:w="57" w:type="dxa"/>
              <w:right w:w="108" w:type="dxa"/>
            </w:tcMar>
          </w:tcPr>
          <w:p w14:paraId="0CC4839B" w14:textId="77777777" w:rsidR="00211C08" w:rsidRDefault="00211C08" w:rsidP="004056F1"/>
        </w:tc>
        <w:tc>
          <w:tcPr>
            <w:tcW w:w="3103" w:type="pct"/>
            <w:tcBorders>
              <w:top w:val="nil"/>
              <w:left w:val="nil"/>
              <w:bottom w:val="single" w:sz="12" w:space="0" w:color="000000"/>
              <w:right w:val="single" w:sz="12" w:space="0" w:color="000000"/>
            </w:tcBorders>
            <w:tcMar>
              <w:top w:w="57" w:type="dxa"/>
              <w:left w:w="108" w:type="dxa"/>
              <w:bottom w:w="57" w:type="dxa"/>
              <w:right w:w="108" w:type="dxa"/>
            </w:tcMar>
          </w:tcPr>
          <w:p w14:paraId="69F97DAA" w14:textId="77777777" w:rsidR="00211C08" w:rsidRDefault="00211C08" w:rsidP="004056F1"/>
        </w:tc>
      </w:tr>
    </w:tbl>
    <w:p w14:paraId="55712025" w14:textId="658FCD76" w:rsidR="00941906" w:rsidRDefault="00F2338D" w:rsidP="00941906">
      <w:pPr>
        <w:pStyle w:val="Kop2"/>
        <w:numPr>
          <w:ilvl w:val="2"/>
          <w:numId w:val="6"/>
        </w:numPr>
        <w:tabs>
          <w:tab w:val="left" w:pos="6379"/>
        </w:tabs>
        <w:spacing w:before="240" w:after="120"/>
        <w:rPr>
          <w:rFonts w:ascii="Corbel" w:hAnsi="Corbel"/>
          <w:sz w:val="18"/>
          <w:szCs w:val="18"/>
        </w:rPr>
      </w:pPr>
      <w:bookmarkStart w:id="81" w:name="_Toc146966212"/>
      <w:r>
        <w:rPr>
          <w:rFonts w:ascii="Corbel" w:hAnsi="Corbel"/>
          <w:sz w:val="18"/>
          <w:szCs w:val="18"/>
        </w:rPr>
        <w:t>Aanvullende uitsluitingsgrond</w:t>
      </w:r>
      <w:bookmarkEnd w:id="81"/>
    </w:p>
    <w:p w14:paraId="6FEB0BB9" w14:textId="5CF49D48" w:rsidR="00941906" w:rsidRPr="008775E2" w:rsidRDefault="00941906" w:rsidP="00941906">
      <w:pPr>
        <w:rPr>
          <w:rFonts w:ascii="Corbel" w:hAnsi="Corbel"/>
        </w:rPr>
      </w:pPr>
      <w:r w:rsidRPr="008775E2">
        <w:rPr>
          <w:rFonts w:ascii="Corbel" w:hAnsi="Corbel"/>
        </w:rPr>
        <w:t>Inschrijver, waaronder begrepen alle eventuele deelnemers aan het Samenwerkingsverband (combinatie) en tevens de Derde(n) waarop een beroep wordt gedaan dienen op het moment van inschrijven en tijdens de uitvoering van de Opdracht, te voldoen aan</w:t>
      </w:r>
      <w:r w:rsidR="00B84435">
        <w:rPr>
          <w:rFonts w:ascii="Corbel" w:hAnsi="Corbel"/>
        </w:rPr>
        <w:t xml:space="preserve"> de volgende aanvullende uitsluitingsgrond</w:t>
      </w:r>
      <w:r w:rsidRPr="008775E2">
        <w:rPr>
          <w:rFonts w:ascii="Corbel" w:hAnsi="Corbel"/>
        </w:rPr>
        <w:t>.</w:t>
      </w:r>
    </w:p>
    <w:p w14:paraId="4E085CCB" w14:textId="77777777" w:rsidR="00941906" w:rsidRPr="00C4201E" w:rsidRDefault="00941906" w:rsidP="00941906">
      <w:pPr>
        <w:pStyle w:val="Kop4"/>
        <w:rPr>
          <w:rFonts w:ascii="Corbel" w:hAnsi="Corbel"/>
          <w:b w:val="0"/>
          <w:bCs/>
          <w:iCs/>
          <w:szCs w:val="18"/>
        </w:rPr>
      </w:pPr>
      <w:r w:rsidRPr="00C4201E">
        <w:rPr>
          <w:rFonts w:ascii="Corbel" w:hAnsi="Corbel"/>
          <w:b w:val="0"/>
          <w:bCs/>
          <w:iCs/>
          <w:szCs w:val="18"/>
        </w:rPr>
        <w:t>Russische betrokkenheid uitvoering contract</w:t>
      </w:r>
    </w:p>
    <w:p w14:paraId="31DCC2D2"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7D2ABB6A" w14:textId="77777777" w:rsidR="00941906" w:rsidRPr="00FF0C66" w:rsidRDefault="00941906" w:rsidP="00941906">
      <w:pPr>
        <w:pStyle w:val="Geenafstand"/>
        <w:rPr>
          <w:rFonts w:ascii="Corbel" w:hAnsi="Corbel"/>
          <w:sz w:val="18"/>
          <w:szCs w:val="18"/>
        </w:rPr>
      </w:pPr>
    </w:p>
    <w:p w14:paraId="6B64DC7F"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941906">
      <w:pPr>
        <w:pStyle w:val="Geenafstand"/>
        <w:rPr>
          <w:rFonts w:ascii="Corbel" w:hAnsi="Corbel"/>
          <w:sz w:val="18"/>
          <w:szCs w:val="18"/>
        </w:rPr>
      </w:pPr>
    </w:p>
    <w:p w14:paraId="233902FA"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941906">
      <w:pPr>
        <w:pStyle w:val="Geenafstand"/>
        <w:rPr>
          <w:rFonts w:ascii="Corbel" w:hAnsi="Corbel"/>
          <w:sz w:val="18"/>
          <w:szCs w:val="18"/>
        </w:rPr>
      </w:pPr>
    </w:p>
    <w:p w14:paraId="760FE7D9"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FF0C66" w:rsidRDefault="00941906" w:rsidP="00941906">
      <w:pPr>
        <w:pStyle w:val="Geenafstand"/>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0FBF27D4" w14:textId="3C80AA62" w:rsidR="00941906" w:rsidRPr="00FF0C66" w:rsidRDefault="00941906" w:rsidP="00941906">
      <w:pPr>
        <w:pStyle w:val="Geenafstand"/>
        <w:rPr>
          <w:rFonts w:ascii="Corbel" w:hAnsi="Corbel"/>
          <w:bCs/>
          <w:sz w:val="18"/>
          <w:szCs w:val="18"/>
          <w:u w:val="single"/>
        </w:rPr>
      </w:pPr>
      <w:r w:rsidRPr="00FF0C66">
        <w:rPr>
          <w:rFonts w:ascii="Corbel" w:hAnsi="Corbel"/>
          <w:bCs/>
          <w:sz w:val="18"/>
          <w:szCs w:val="18"/>
          <w:u w:val="single"/>
        </w:rPr>
        <w:t xml:space="preserve">Om voor gunning in aanmerking te komen </w:t>
      </w:r>
      <w:r w:rsidRPr="0089536B">
        <w:rPr>
          <w:rFonts w:ascii="Corbel" w:hAnsi="Corbel"/>
          <w:bCs/>
          <w:sz w:val="18"/>
          <w:szCs w:val="18"/>
          <w:u w:val="single"/>
        </w:rPr>
        <w:t xml:space="preserve">dient de Bijlage </w:t>
      </w:r>
      <w:r w:rsidR="0089536B">
        <w:rPr>
          <w:rFonts w:ascii="Corbel" w:hAnsi="Corbel"/>
          <w:bCs/>
          <w:sz w:val="18"/>
          <w:szCs w:val="18"/>
          <w:u w:val="single"/>
        </w:rPr>
        <w:t>6</w:t>
      </w:r>
      <w:r w:rsidRPr="0089536B">
        <w:rPr>
          <w:rFonts w:ascii="Corbel" w:hAnsi="Corbel"/>
          <w:bCs/>
          <w:sz w:val="18"/>
          <w:szCs w:val="18"/>
          <w:u w:val="single"/>
        </w:rPr>
        <w:t xml:space="preserve"> ‘Verklaring</w:t>
      </w:r>
      <w:r w:rsidRPr="00FF0C66">
        <w:rPr>
          <w:rFonts w:ascii="Corbel" w:hAnsi="Corbel"/>
          <w:bCs/>
          <w:sz w:val="18"/>
          <w:szCs w:val="18"/>
          <w:u w:val="single"/>
        </w:rPr>
        <w:t xml:space="preserve"> Russische betrokkenheid’ bij Inschrijving te worden ingediend en rechtsgeldig te zijn ondertekend. </w:t>
      </w:r>
    </w:p>
    <w:p w14:paraId="33679D0D" w14:textId="77777777" w:rsidR="00941906" w:rsidRPr="00FF0C66" w:rsidRDefault="00941906" w:rsidP="00941906">
      <w:pPr>
        <w:pStyle w:val="Geenafstand"/>
        <w:rPr>
          <w:rFonts w:ascii="Corbel" w:hAnsi="Corbel"/>
          <w:sz w:val="18"/>
          <w:szCs w:val="18"/>
        </w:rPr>
      </w:pPr>
    </w:p>
    <w:p w14:paraId="2900CC92" w14:textId="3A55C970" w:rsidR="00941906" w:rsidRPr="00FF0C66" w:rsidRDefault="00941906" w:rsidP="00941906">
      <w:pPr>
        <w:pStyle w:val="Geenafstand"/>
        <w:rPr>
          <w:rFonts w:ascii="Corbel" w:hAnsi="Corbel"/>
          <w:sz w:val="18"/>
          <w:szCs w:val="18"/>
        </w:rPr>
      </w:pPr>
      <w:r w:rsidRPr="00FF0C66">
        <w:rPr>
          <w:rFonts w:ascii="Corbel" w:hAnsi="Corbel"/>
          <w:sz w:val="18"/>
          <w:szCs w:val="18"/>
        </w:rPr>
        <w:t xml:space="preserve">De betreffende verklaring ziet ook op door Inschrijver ingeschakelde en in te schakelen onderaannemers, indien de werkzaamheden van een onderaannemer meer dan 10% van de (verwachtte) waarde van het te sluiten contract zullen </w:t>
      </w:r>
      <w:r w:rsidRPr="00FF0C66">
        <w:rPr>
          <w:rFonts w:ascii="Corbel" w:hAnsi="Corbel"/>
          <w:sz w:val="18"/>
          <w:szCs w:val="18"/>
        </w:rPr>
        <w:lastRenderedPageBreak/>
        <w:t>overstijgen. Inschrijver dient naast zijn verklaring, indien sprake is van onderaannemers zoals hiervoor bedoeld, van deze onderaannemers de naam, adresgegevens en het KvK-nummer te overleggen.</w:t>
      </w:r>
    </w:p>
    <w:p w14:paraId="1EB4D681" w14:textId="77777777" w:rsidR="00941906" w:rsidRPr="00FF0C66" w:rsidRDefault="00941906" w:rsidP="00941906">
      <w:pPr>
        <w:pStyle w:val="Geenafstand"/>
        <w:rPr>
          <w:rFonts w:ascii="Corbel" w:hAnsi="Corbel"/>
          <w:sz w:val="18"/>
          <w:szCs w:val="18"/>
        </w:rPr>
      </w:pPr>
    </w:p>
    <w:p w14:paraId="1A95E80F"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FF0C66" w:rsidRDefault="00941906" w:rsidP="00941906">
      <w:pPr>
        <w:pStyle w:val="Geenafstand"/>
        <w:rPr>
          <w:rFonts w:ascii="Corbel" w:hAnsi="Corbel"/>
          <w:sz w:val="18"/>
          <w:szCs w:val="18"/>
        </w:rPr>
      </w:pPr>
    </w:p>
    <w:p w14:paraId="4E8AA4FB"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FF0C66" w:rsidRDefault="00941906" w:rsidP="00941906">
      <w:pPr>
        <w:pStyle w:val="Geenafstand"/>
        <w:rPr>
          <w:rFonts w:ascii="Corbel" w:hAnsi="Corbel"/>
          <w:sz w:val="18"/>
          <w:szCs w:val="18"/>
        </w:rPr>
      </w:pPr>
    </w:p>
    <w:p w14:paraId="5C82D0C6" w14:textId="77777777" w:rsidR="00941906" w:rsidRPr="008B4C55" w:rsidRDefault="00941906" w:rsidP="00941906">
      <w:pPr>
        <w:pStyle w:val="Geenafstand"/>
        <w:rPr>
          <w:rFonts w:ascii="Corbel" w:hAnsi="Corbel"/>
          <w:sz w:val="18"/>
          <w:szCs w:val="18"/>
        </w:rPr>
      </w:pPr>
      <w:r w:rsidRPr="008B4C55">
        <w:rPr>
          <w:rFonts w:ascii="Corbel" w:hAnsi="Corbel"/>
          <w:sz w:val="18"/>
          <w:szCs w:val="18"/>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8B4C55" w:rsidRDefault="00941906" w:rsidP="00941906">
      <w:pPr>
        <w:pStyle w:val="Geenafstand"/>
        <w:rPr>
          <w:rFonts w:ascii="Corbel" w:hAnsi="Corbel"/>
          <w:sz w:val="18"/>
          <w:szCs w:val="18"/>
        </w:rPr>
      </w:pPr>
    </w:p>
    <w:p w14:paraId="2F46DC40" w14:textId="77777777" w:rsidR="00941906" w:rsidRPr="008B4C55" w:rsidRDefault="00941906" w:rsidP="00941906">
      <w:pPr>
        <w:pStyle w:val="Geenafstand"/>
        <w:rPr>
          <w:rFonts w:ascii="Corbel" w:hAnsi="Corbel"/>
          <w:sz w:val="18"/>
          <w:szCs w:val="18"/>
        </w:rPr>
      </w:pPr>
      <w:r w:rsidRPr="008B4C55">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8B4C55" w:rsidRDefault="00941906" w:rsidP="00941906">
      <w:pPr>
        <w:pStyle w:val="Geenafstand"/>
        <w:rPr>
          <w:rFonts w:ascii="Corbel" w:hAnsi="Corbel"/>
          <w:sz w:val="18"/>
          <w:szCs w:val="18"/>
        </w:rPr>
      </w:pPr>
    </w:p>
    <w:p w14:paraId="5620DA29" w14:textId="0BD0D34D" w:rsidR="00941906" w:rsidRPr="008B4C55" w:rsidRDefault="00941906" w:rsidP="00941906">
      <w:pPr>
        <w:pStyle w:val="Geenafstand"/>
        <w:rPr>
          <w:rFonts w:ascii="Corbel" w:hAnsi="Corbel"/>
          <w:sz w:val="18"/>
          <w:szCs w:val="18"/>
        </w:rPr>
      </w:pPr>
      <w:r w:rsidRPr="008B4C55">
        <w:rPr>
          <w:rFonts w:ascii="Corbel" w:hAnsi="Corbel"/>
          <w:sz w:val="18"/>
          <w:szCs w:val="18"/>
        </w:rPr>
        <w:t>Indien Inschrijver tijdens de uitvoering van de (concessie)overeenkomst onderaannemers inschakelt, dient hij hiertoe, mede op basis van de van toepassing verklaarde Algemene Inkoopvoorwaarden P</w:t>
      </w:r>
      <w:r w:rsidR="008C489D" w:rsidRPr="008B4C55">
        <w:rPr>
          <w:rFonts w:ascii="Corbel" w:hAnsi="Corbel"/>
          <w:sz w:val="18"/>
          <w:szCs w:val="18"/>
        </w:rPr>
        <w:t>rovincies</w:t>
      </w:r>
      <w:r w:rsidRPr="008B4C55">
        <w:rPr>
          <w:rFonts w:ascii="Corbel" w:hAnsi="Corbel"/>
          <w:sz w:val="18"/>
          <w:szCs w:val="18"/>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8B4C55" w:rsidRDefault="00941906" w:rsidP="00941906">
      <w:pPr>
        <w:pStyle w:val="Geenafstand"/>
        <w:rPr>
          <w:rFonts w:ascii="Corbel" w:hAnsi="Corbel"/>
          <w:sz w:val="18"/>
          <w:szCs w:val="18"/>
        </w:rPr>
      </w:pPr>
    </w:p>
    <w:p w14:paraId="4C40AE49" w14:textId="77777777" w:rsidR="00941906" w:rsidRPr="008B4C55" w:rsidRDefault="00941906" w:rsidP="00941906">
      <w:pPr>
        <w:pStyle w:val="Geenafstand"/>
        <w:rPr>
          <w:rFonts w:ascii="Corbel" w:hAnsi="Corbel"/>
          <w:sz w:val="18"/>
          <w:szCs w:val="18"/>
        </w:rPr>
      </w:pPr>
      <w:r w:rsidRPr="008B4C55">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8B4C55" w:rsidRDefault="00941906" w:rsidP="00941906">
      <w:pPr>
        <w:pStyle w:val="Geenafstand"/>
        <w:rPr>
          <w:rFonts w:ascii="Corbel" w:hAnsi="Corbel"/>
          <w:sz w:val="18"/>
          <w:szCs w:val="18"/>
        </w:rPr>
      </w:pPr>
    </w:p>
    <w:p w14:paraId="7508DB13" w14:textId="02DDCDBC" w:rsidR="00941906" w:rsidRDefault="00941906" w:rsidP="00941906">
      <w:pPr>
        <w:pStyle w:val="Geenafstand"/>
        <w:rPr>
          <w:rFonts w:ascii="Corbel" w:hAnsi="Corbel"/>
          <w:sz w:val="18"/>
          <w:szCs w:val="18"/>
        </w:rPr>
      </w:pPr>
      <w:r w:rsidRPr="008B4C55">
        <w:rPr>
          <w:rFonts w:ascii="Corbel" w:hAnsi="Corbel"/>
          <w:sz w:val="18"/>
          <w:szCs w:val="18"/>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225C08" w14:textId="143FF78F" w:rsidR="008E5655" w:rsidRPr="00211C08" w:rsidRDefault="008E5655" w:rsidP="00211C08">
      <w:pPr>
        <w:pStyle w:val="Kop2"/>
        <w:tabs>
          <w:tab w:val="left" w:pos="6379"/>
        </w:tabs>
        <w:spacing w:before="240" w:after="120"/>
        <w:rPr>
          <w:rFonts w:ascii="Corbel" w:hAnsi="Corbel"/>
          <w:sz w:val="18"/>
          <w:szCs w:val="18"/>
        </w:rPr>
      </w:pPr>
      <w:bookmarkStart w:id="82" w:name="_Toc146966213"/>
      <w:r w:rsidRPr="00211C08">
        <w:rPr>
          <w:rFonts w:ascii="Corbel" w:hAnsi="Corbel"/>
          <w:sz w:val="18"/>
          <w:szCs w:val="18"/>
        </w:rPr>
        <w:t>Stap 3: Toetsen of aan de geschiktheidseisen is voldaan</w:t>
      </w:r>
      <w:bookmarkEnd w:id="80"/>
      <w:bookmarkEnd w:id="82"/>
    </w:p>
    <w:p w14:paraId="4D31A122" w14:textId="77777777" w:rsidR="008E5655" w:rsidRPr="00811244" w:rsidRDefault="008E5655" w:rsidP="00811244">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11244">
      <w:pPr>
        <w:spacing w:line="276" w:lineRule="auto"/>
        <w:rPr>
          <w:rFonts w:ascii="Corbel" w:hAnsi="Corbel"/>
          <w:szCs w:val="18"/>
        </w:rPr>
      </w:pPr>
    </w:p>
    <w:p w14:paraId="779910A5" w14:textId="77777777" w:rsidR="00386EF9" w:rsidRPr="00811244" w:rsidRDefault="008E5655" w:rsidP="004612C5">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r w:rsidR="00166AAA">
        <w:rPr>
          <w:rFonts w:ascii="Corbel" w:hAnsi="Corbel"/>
          <w:szCs w:val="18"/>
        </w:rPr>
        <w:t>sub</w:t>
      </w:r>
      <w:r w:rsidR="004612C5">
        <w:rPr>
          <w:rFonts w:ascii="Corbel" w:hAnsi="Corbel"/>
          <w:szCs w:val="18"/>
        </w:rPr>
        <w:t xml:space="preserve">paragrafen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E30BEC">
      <w:pPr>
        <w:pStyle w:val="Kop2"/>
        <w:numPr>
          <w:ilvl w:val="2"/>
          <w:numId w:val="6"/>
        </w:numPr>
        <w:tabs>
          <w:tab w:val="left" w:pos="6379"/>
        </w:tabs>
        <w:spacing w:before="240" w:after="120"/>
        <w:rPr>
          <w:rFonts w:ascii="Corbel" w:hAnsi="Corbel"/>
          <w:sz w:val="18"/>
          <w:szCs w:val="18"/>
        </w:rPr>
      </w:pPr>
      <w:bookmarkStart w:id="83" w:name="_Toc447882340"/>
      <w:bookmarkStart w:id="84" w:name="_Toc146966214"/>
      <w:r w:rsidRPr="00E30BEC">
        <w:rPr>
          <w:rFonts w:ascii="Corbel" w:hAnsi="Corbel"/>
          <w:sz w:val="18"/>
          <w:szCs w:val="18"/>
        </w:rPr>
        <w:t>Financiële en economische draagkracht</w:t>
      </w:r>
      <w:bookmarkEnd w:id="83"/>
      <w:bookmarkEnd w:id="84"/>
      <w:r w:rsidR="00A7435A" w:rsidRPr="00E30BEC">
        <w:rPr>
          <w:rFonts w:ascii="Corbel" w:hAnsi="Corbel"/>
          <w:sz w:val="18"/>
          <w:szCs w:val="18"/>
        </w:rPr>
        <w:t xml:space="preserve"> </w:t>
      </w:r>
    </w:p>
    <w:p w14:paraId="363A6F03" w14:textId="77777777" w:rsidR="00025496" w:rsidRDefault="00025496" w:rsidP="00811244">
      <w:pPr>
        <w:shd w:val="clear" w:color="auto" w:fill="FFFFFF"/>
        <w:spacing w:line="276" w:lineRule="auto"/>
        <w:rPr>
          <w:rFonts w:ascii="Corbel" w:hAnsi="Corbel"/>
          <w:szCs w:val="18"/>
        </w:rPr>
      </w:pPr>
    </w:p>
    <w:p w14:paraId="6D38EC23" w14:textId="27DD4768" w:rsidR="00CE576B" w:rsidRPr="009D097A" w:rsidRDefault="00F23C8E" w:rsidP="00811244">
      <w:pPr>
        <w:shd w:val="clear" w:color="auto" w:fill="FFFFFF"/>
        <w:spacing w:line="276" w:lineRule="auto"/>
        <w:rPr>
          <w:rFonts w:ascii="Corbel" w:hAnsi="Corbel"/>
          <w:szCs w:val="18"/>
        </w:rPr>
      </w:pPr>
      <w:r w:rsidRPr="009D097A">
        <w:rPr>
          <w:rFonts w:ascii="Corbel" w:hAnsi="Corbel"/>
          <w:szCs w:val="18"/>
        </w:rPr>
        <w:lastRenderedPageBreak/>
        <w:t>De Aanbestedende dienst hecht waarde aan de financiële en economische draagkracht van ondernemingen</w:t>
      </w:r>
      <w:r w:rsidR="009D097A" w:rsidRPr="009D097A">
        <w:rPr>
          <w:rFonts w:ascii="Corbel" w:hAnsi="Corbel"/>
          <w:szCs w:val="18"/>
        </w:rPr>
        <w:t xml:space="preserve">. </w:t>
      </w:r>
    </w:p>
    <w:p w14:paraId="3BC7E2F1" w14:textId="63B7C0F0" w:rsidR="00F23C8E" w:rsidRPr="00E30BEC" w:rsidRDefault="00DD067B" w:rsidP="00F23C8E">
      <w:pPr>
        <w:shd w:val="clear" w:color="auto" w:fill="FFFFFF"/>
        <w:spacing w:line="276" w:lineRule="auto"/>
        <w:rPr>
          <w:rFonts w:ascii="Corbel" w:hAnsi="Corbel"/>
          <w:szCs w:val="18"/>
        </w:rPr>
      </w:pPr>
      <w:r w:rsidRPr="009D097A">
        <w:rPr>
          <w:rFonts w:ascii="Corbel" w:hAnsi="Corbel"/>
          <w:szCs w:val="18"/>
        </w:rPr>
        <w:t xml:space="preserve">De Aanbestedende dienst stelt </w:t>
      </w:r>
      <w:r w:rsidR="00FA22BB" w:rsidRPr="009D097A">
        <w:rPr>
          <w:rFonts w:ascii="Corbel" w:hAnsi="Corbel"/>
          <w:szCs w:val="18"/>
        </w:rPr>
        <w:t xml:space="preserve">daarom </w:t>
      </w:r>
      <w:r w:rsidRPr="009D097A">
        <w:rPr>
          <w:rFonts w:ascii="Corbel" w:hAnsi="Corbel"/>
          <w:szCs w:val="18"/>
        </w:rPr>
        <w:t>de volgende minimumeisen aan de financieel-economisc</w:t>
      </w:r>
      <w:r w:rsidR="00F23C8E" w:rsidRPr="009D097A">
        <w:rPr>
          <w:rFonts w:ascii="Corbel" w:hAnsi="Corbel"/>
          <w:szCs w:val="18"/>
        </w:rPr>
        <w:t>he draagkracht van Inschrijvers</w:t>
      </w:r>
      <w:r w:rsidR="009D097A">
        <w:rPr>
          <w:rFonts w:ascii="Corbel" w:hAnsi="Corbel"/>
          <w:szCs w:val="18"/>
        </w:rPr>
        <w:t>:</w:t>
      </w:r>
    </w:p>
    <w:p w14:paraId="500183C8" w14:textId="77777777" w:rsidR="00C93852" w:rsidRDefault="00C93852" w:rsidP="00C93852">
      <w:pPr>
        <w:shd w:val="clear" w:color="auto" w:fill="FFFFFF"/>
        <w:spacing w:line="276" w:lineRule="auto"/>
        <w:rPr>
          <w:rFonts w:ascii="Corbel" w:hAnsi="Corbel"/>
          <w:szCs w:val="18"/>
        </w:rPr>
      </w:pPr>
    </w:p>
    <w:p w14:paraId="70CC9495" w14:textId="6827D00F" w:rsidR="009D097A" w:rsidRPr="009D097A" w:rsidRDefault="009D097A" w:rsidP="00C93852">
      <w:pPr>
        <w:shd w:val="clear" w:color="auto" w:fill="FFFFFF"/>
        <w:spacing w:line="276" w:lineRule="auto"/>
        <w:rPr>
          <w:rFonts w:ascii="Corbel" w:hAnsi="Corbel"/>
          <w:b/>
          <w:bCs/>
          <w:szCs w:val="18"/>
        </w:rPr>
      </w:pPr>
      <w:r w:rsidRPr="009D097A">
        <w:rPr>
          <w:rFonts w:ascii="Corbel" w:hAnsi="Corbel"/>
          <w:b/>
          <w:bCs/>
          <w:szCs w:val="18"/>
        </w:rPr>
        <w:t>Beroeps- en bedrijfsaansprakelijkheid</w:t>
      </w:r>
    </w:p>
    <w:p w14:paraId="025D7B96" w14:textId="1B719E24" w:rsidR="00C93852" w:rsidRPr="00C93852" w:rsidRDefault="00C93852" w:rsidP="00C93852">
      <w:pPr>
        <w:shd w:val="clear" w:color="auto" w:fill="FFFFFF"/>
        <w:spacing w:line="276" w:lineRule="auto"/>
        <w:rPr>
          <w:rFonts w:ascii="Corbel" w:hAnsi="Corbel"/>
          <w:szCs w:val="18"/>
        </w:rPr>
      </w:pPr>
      <w:r w:rsidRPr="00C93852">
        <w:rPr>
          <w:rFonts w:ascii="Corbel" w:hAnsi="Corbel"/>
          <w:szCs w:val="18"/>
        </w:rPr>
        <w:t xml:space="preserve">Inschrijver moet gedurende de opdracht verzekerd zijn tegen beroepsaansprakelijkheid en bedrijfsaansprakelijkheid.  </w:t>
      </w:r>
    </w:p>
    <w:p w14:paraId="575AD46D" w14:textId="77777777" w:rsidR="00C93852" w:rsidRPr="00C93852" w:rsidRDefault="00C93852" w:rsidP="00C93852">
      <w:pPr>
        <w:shd w:val="clear" w:color="auto" w:fill="FFFFFF"/>
        <w:spacing w:line="276" w:lineRule="auto"/>
        <w:rPr>
          <w:rFonts w:ascii="Corbel" w:hAnsi="Corbel"/>
          <w:szCs w:val="18"/>
        </w:rPr>
      </w:pPr>
      <w:r w:rsidRPr="00C93852">
        <w:rPr>
          <w:rFonts w:ascii="Corbel" w:hAnsi="Corbel"/>
          <w:szCs w:val="18"/>
        </w:rPr>
        <w:t xml:space="preserve">De minimale dekking is als volgt: </w:t>
      </w:r>
    </w:p>
    <w:p w14:paraId="52943683" w14:textId="4ED6948A" w:rsidR="00C93852" w:rsidRPr="00C93852" w:rsidRDefault="00C93852" w:rsidP="00D9415E">
      <w:pPr>
        <w:shd w:val="clear" w:color="auto" w:fill="FFFFFF"/>
        <w:spacing w:line="276" w:lineRule="auto"/>
        <w:ind w:left="1414" w:hanging="705"/>
        <w:rPr>
          <w:rFonts w:ascii="Corbel" w:hAnsi="Corbel"/>
          <w:szCs w:val="18"/>
        </w:rPr>
      </w:pPr>
      <w:r w:rsidRPr="00C93852">
        <w:rPr>
          <w:rFonts w:ascii="Corbel" w:hAnsi="Corbel"/>
          <w:szCs w:val="18"/>
        </w:rPr>
        <w:t>•</w:t>
      </w:r>
      <w:r w:rsidRPr="00C93852">
        <w:rPr>
          <w:rFonts w:ascii="Corbel" w:hAnsi="Corbel"/>
          <w:szCs w:val="18"/>
        </w:rPr>
        <w:tab/>
        <w:t xml:space="preserve">Beroepsaansprakelijkheid: € </w:t>
      </w:r>
      <w:r w:rsidR="007232AC" w:rsidRPr="00C93852">
        <w:rPr>
          <w:rFonts w:ascii="Corbel" w:hAnsi="Corbel"/>
          <w:szCs w:val="18"/>
        </w:rPr>
        <w:t xml:space="preserve">1.000.000, </w:t>
      </w:r>
      <w:r w:rsidR="007232AC">
        <w:rPr>
          <w:rFonts w:ascii="Corbel" w:hAnsi="Corbel"/>
          <w:szCs w:val="18"/>
        </w:rPr>
        <w:t>-</w:t>
      </w:r>
      <w:r w:rsidRPr="00C93852">
        <w:rPr>
          <w:rFonts w:ascii="Corbel" w:hAnsi="Corbel"/>
          <w:szCs w:val="18"/>
        </w:rPr>
        <w:t xml:space="preserve"> per gebeurtenis te zijn met een minimum van twee gebeurtenissen per jaar.</w:t>
      </w:r>
    </w:p>
    <w:p w14:paraId="1AFC1310" w14:textId="77777777" w:rsidR="00C93852" w:rsidRPr="00C93852" w:rsidRDefault="00C93852" w:rsidP="00D9415E">
      <w:pPr>
        <w:shd w:val="clear" w:color="auto" w:fill="FFFFFF"/>
        <w:spacing w:line="276" w:lineRule="auto"/>
        <w:ind w:firstLine="709"/>
        <w:rPr>
          <w:rFonts w:ascii="Corbel" w:hAnsi="Corbel"/>
          <w:szCs w:val="18"/>
        </w:rPr>
      </w:pPr>
      <w:r w:rsidRPr="00C93852">
        <w:rPr>
          <w:rFonts w:ascii="Corbel" w:hAnsi="Corbel"/>
          <w:szCs w:val="18"/>
        </w:rPr>
        <w:t xml:space="preserve">en </w:t>
      </w:r>
    </w:p>
    <w:p w14:paraId="7E5A0480" w14:textId="0ADA6EB5" w:rsidR="00894239" w:rsidRDefault="00C93852" w:rsidP="00C93852">
      <w:pPr>
        <w:shd w:val="clear" w:color="auto" w:fill="FFFFFF"/>
        <w:spacing w:line="276" w:lineRule="auto"/>
        <w:ind w:left="1414" w:hanging="705"/>
        <w:rPr>
          <w:rFonts w:ascii="Corbel" w:hAnsi="Corbel"/>
          <w:szCs w:val="18"/>
        </w:rPr>
      </w:pPr>
      <w:r w:rsidRPr="00C93852">
        <w:rPr>
          <w:rFonts w:ascii="Corbel" w:hAnsi="Corbel"/>
          <w:szCs w:val="18"/>
        </w:rPr>
        <w:t>•</w:t>
      </w:r>
      <w:r w:rsidRPr="00C93852">
        <w:rPr>
          <w:rFonts w:ascii="Corbel" w:hAnsi="Corbel"/>
          <w:szCs w:val="18"/>
        </w:rPr>
        <w:tab/>
        <w:t>Bedrijfsaansprakelijkheid: € 3.000.000,</w:t>
      </w:r>
      <w:r w:rsidR="007232AC">
        <w:rPr>
          <w:rFonts w:ascii="Corbel" w:hAnsi="Corbel"/>
          <w:szCs w:val="18"/>
        </w:rPr>
        <w:t xml:space="preserve"> -</w:t>
      </w:r>
      <w:r w:rsidRPr="00C93852">
        <w:rPr>
          <w:rFonts w:ascii="Corbel" w:hAnsi="Corbel"/>
          <w:szCs w:val="18"/>
        </w:rPr>
        <w:t xml:space="preserve"> per gebeurtenis te zijn met een minimum van twee gebeurtenissen per jaar.</w:t>
      </w:r>
    </w:p>
    <w:p w14:paraId="4AC255CF" w14:textId="77777777" w:rsidR="001B3DEF" w:rsidRPr="001B3DEF" w:rsidRDefault="001B3DEF" w:rsidP="001B3DEF">
      <w:pPr>
        <w:shd w:val="clear" w:color="auto" w:fill="FFFFFF"/>
        <w:spacing w:line="276" w:lineRule="auto"/>
        <w:rPr>
          <w:rFonts w:ascii="Corbel" w:hAnsi="Corbel"/>
          <w:szCs w:val="18"/>
        </w:rPr>
      </w:pPr>
      <w:r w:rsidRPr="001B3DEF">
        <w:rPr>
          <w:rFonts w:ascii="Corbel" w:hAnsi="Corbel"/>
          <w:szCs w:val="18"/>
        </w:rPr>
        <w:t>Inschrijver kan bij zijn Inschrijving volstaan met het indienen van het UEA. Inschrijver geeft daarmee aan dat hij hieraan voldoet en dat hij bewijsstukken/verklaringen binnen 7 kalenderdagen op verzoek van Aanbestedende dienst zal verstrekken. Indien Inschrijver nog niet (voldoende) is verzekerd dan dient hij dit te vermelden in deel V van het Uniform Europees aanbestedingsdocument (UEA).</w:t>
      </w:r>
    </w:p>
    <w:p w14:paraId="1C62BF37" w14:textId="77777777" w:rsidR="001B3DEF" w:rsidRPr="001B3DEF" w:rsidRDefault="001B3DEF" w:rsidP="001B3DEF">
      <w:pPr>
        <w:shd w:val="clear" w:color="auto" w:fill="FFFFFF"/>
        <w:spacing w:line="276" w:lineRule="auto"/>
        <w:rPr>
          <w:rFonts w:ascii="Corbel" w:hAnsi="Corbel"/>
          <w:szCs w:val="18"/>
        </w:rPr>
      </w:pPr>
    </w:p>
    <w:p w14:paraId="134E72BB" w14:textId="413B613D" w:rsidR="001B3DEF" w:rsidRPr="001B3DEF" w:rsidRDefault="001B3DEF" w:rsidP="001B3DEF">
      <w:pPr>
        <w:shd w:val="clear" w:color="auto" w:fill="FFFFFF"/>
        <w:spacing w:line="276" w:lineRule="auto"/>
        <w:rPr>
          <w:rFonts w:ascii="Corbel" w:hAnsi="Corbel"/>
          <w:szCs w:val="18"/>
        </w:rPr>
      </w:pPr>
      <w:r w:rsidRPr="001B3DEF">
        <w:rPr>
          <w:rFonts w:ascii="Corbel" w:hAnsi="Corbel"/>
          <w:szCs w:val="18"/>
        </w:rPr>
        <w:t>Ter verificatie vraagt de Aanbestedende dienst in elk geval het volgende bewijs op</w:t>
      </w:r>
      <w:r w:rsidR="00600861">
        <w:rPr>
          <w:rFonts w:ascii="Corbel" w:hAnsi="Corbel"/>
          <w:szCs w:val="18"/>
        </w:rPr>
        <w:t xml:space="preserve"> bij de inschrijver die de </w:t>
      </w:r>
      <w:r w:rsidR="0034581C">
        <w:rPr>
          <w:rFonts w:ascii="Corbel" w:hAnsi="Corbel"/>
          <w:szCs w:val="18"/>
        </w:rPr>
        <w:t>opdracht</w:t>
      </w:r>
      <w:r w:rsidR="00600861">
        <w:rPr>
          <w:rFonts w:ascii="Corbel" w:hAnsi="Corbel"/>
          <w:szCs w:val="18"/>
        </w:rPr>
        <w:t xml:space="preserve"> gegund krijgt</w:t>
      </w:r>
      <w:r w:rsidRPr="001B3DEF">
        <w:rPr>
          <w:rFonts w:ascii="Corbel" w:hAnsi="Corbel"/>
          <w:szCs w:val="18"/>
        </w:rPr>
        <w:t xml:space="preserve">: </w:t>
      </w:r>
    </w:p>
    <w:p w14:paraId="439429EE" w14:textId="77777777" w:rsidR="001B3DEF" w:rsidRPr="001B3DEF" w:rsidRDefault="001B3DEF" w:rsidP="001B3DEF">
      <w:pPr>
        <w:shd w:val="clear" w:color="auto" w:fill="FFFFFF"/>
        <w:spacing w:line="276" w:lineRule="auto"/>
        <w:rPr>
          <w:rFonts w:ascii="Corbel" w:hAnsi="Corbel"/>
          <w:szCs w:val="18"/>
        </w:rPr>
      </w:pPr>
      <w:r w:rsidRPr="001B3DEF">
        <w:rPr>
          <w:rFonts w:ascii="Corbel" w:hAnsi="Corbel"/>
          <w:szCs w:val="18"/>
        </w:rPr>
        <w:t>•</w:t>
      </w:r>
      <w:r w:rsidRPr="001B3DEF">
        <w:rPr>
          <w:rFonts w:ascii="Corbel" w:hAnsi="Corbel"/>
          <w:szCs w:val="18"/>
        </w:rPr>
        <w:tab/>
        <w:t>een kopie polis of een gecertificeerde verklaring van de verzekeraar van Inschrijver waaruit blijkt dat Inschrijver aan de gestelde eis voldoet of na gunning kan voldoen. Indien een concernpolis wordt ingediend moet duidelijk zijn dat Inschrijver is meeverzekerd.</w:t>
      </w:r>
    </w:p>
    <w:p w14:paraId="26195991" w14:textId="77777777" w:rsidR="001B3DEF" w:rsidRPr="001B3DEF" w:rsidRDefault="001B3DEF" w:rsidP="001B3DEF">
      <w:pPr>
        <w:shd w:val="clear" w:color="auto" w:fill="FFFFFF"/>
        <w:spacing w:line="276" w:lineRule="auto"/>
        <w:rPr>
          <w:rFonts w:ascii="Corbel" w:hAnsi="Corbel"/>
          <w:szCs w:val="18"/>
        </w:rPr>
      </w:pPr>
    </w:p>
    <w:p w14:paraId="358DDBCE" w14:textId="77777777" w:rsidR="001B3DEF" w:rsidRPr="001B3DEF" w:rsidRDefault="001B3DEF" w:rsidP="001B3DEF">
      <w:pPr>
        <w:shd w:val="clear" w:color="auto" w:fill="FFFFFF"/>
        <w:spacing w:line="276" w:lineRule="auto"/>
        <w:rPr>
          <w:rFonts w:ascii="Corbel" w:hAnsi="Corbel"/>
          <w:szCs w:val="18"/>
        </w:rPr>
      </w:pPr>
      <w:r w:rsidRPr="001B3DEF">
        <w:rPr>
          <w:rFonts w:ascii="Corbel" w:hAnsi="Corbel"/>
          <w:szCs w:val="18"/>
        </w:rPr>
        <w:t xml:space="preserve">Combinatie </w:t>
      </w:r>
    </w:p>
    <w:p w14:paraId="672CEE19" w14:textId="1E36364B" w:rsidR="001B3DEF" w:rsidRPr="00ED7F6F" w:rsidRDefault="001B3DEF" w:rsidP="001B3DEF">
      <w:pPr>
        <w:shd w:val="clear" w:color="auto" w:fill="FFFFFF"/>
        <w:spacing w:line="276" w:lineRule="auto"/>
        <w:rPr>
          <w:rFonts w:ascii="Corbel" w:hAnsi="Corbel"/>
          <w:szCs w:val="18"/>
          <w:highlight w:val="lightGray"/>
        </w:rPr>
      </w:pPr>
      <w:r w:rsidRPr="001B3DEF">
        <w:rPr>
          <w:rFonts w:ascii="Corbel" w:hAnsi="Corbel"/>
          <w:szCs w:val="18"/>
        </w:rPr>
        <w:t>Indien Inschrijver een Combinatie is, dienen alle leden van de Combinatie bewijs te overleggen. De dekking van de Combinatie dient in zijn totaliteit ten minste het hierboven vereiste bedrag per gebeurtenis te bedragen.</w:t>
      </w:r>
    </w:p>
    <w:p w14:paraId="54E68F61" w14:textId="77777777" w:rsidR="00BC7775" w:rsidRDefault="00BC7775" w:rsidP="00BC7775">
      <w:pPr>
        <w:pStyle w:val="Kop2"/>
        <w:numPr>
          <w:ilvl w:val="2"/>
          <w:numId w:val="6"/>
        </w:numPr>
        <w:tabs>
          <w:tab w:val="left" w:pos="6379"/>
        </w:tabs>
        <w:spacing w:before="240" w:after="120"/>
        <w:rPr>
          <w:rFonts w:ascii="Corbel" w:hAnsi="Corbel"/>
          <w:sz w:val="18"/>
          <w:szCs w:val="18"/>
        </w:rPr>
      </w:pPr>
      <w:bookmarkStart w:id="85" w:name="_Toc448087051"/>
      <w:bookmarkStart w:id="86" w:name="_Toc146966215"/>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5"/>
      <w:bookmarkEnd w:id="86"/>
    </w:p>
    <w:p w14:paraId="2C174EBC" w14:textId="77777777" w:rsidR="00BC7775" w:rsidRPr="00462FC3" w:rsidRDefault="00BC7775" w:rsidP="00BC7775">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echnische en beroepsbekwaamheid geschikt is om de Opdracht uit te voeren. Daarom worden de volgende geschiktheidseisen gesteld:</w:t>
      </w:r>
    </w:p>
    <w:p w14:paraId="15345B9D" w14:textId="4E0F57CF" w:rsidR="00BC7775" w:rsidRPr="006719A8" w:rsidRDefault="00BC7775" w:rsidP="00BC7775">
      <w:pPr>
        <w:pStyle w:val="Kop4"/>
        <w:rPr>
          <w:rFonts w:ascii="Corbel" w:hAnsi="Corbel"/>
          <w:b w:val="0"/>
          <w:iCs/>
          <w:szCs w:val="18"/>
        </w:rPr>
      </w:pPr>
      <w:r w:rsidRPr="006719A8">
        <w:rPr>
          <w:rFonts w:ascii="Corbel" w:hAnsi="Corbel"/>
          <w:b w:val="0"/>
          <w:iCs/>
          <w:szCs w:val="18"/>
        </w:rPr>
        <w:t>Kerncompetenties</w:t>
      </w:r>
    </w:p>
    <w:p w14:paraId="14AB5D4C" w14:textId="23595323" w:rsidR="00BC7775" w:rsidRDefault="00BC7775" w:rsidP="00BC7775">
      <w:pPr>
        <w:spacing w:line="276" w:lineRule="auto"/>
        <w:rPr>
          <w:rFonts w:ascii="Corbel" w:hAnsi="Corbel"/>
          <w:szCs w:val="18"/>
        </w:rPr>
      </w:pPr>
      <w:r>
        <w:rPr>
          <w:rFonts w:ascii="Corbel" w:hAnsi="Corbel"/>
          <w:szCs w:val="18"/>
        </w:rPr>
        <w:t xml:space="preserve">De Aanbestedende dienst heeft kerncompetenties geïdentificeerd waarover de Inschrijver naar haar oordeel moet beschikken om de Opdracht succesvol uit te kunnen voeren. </w:t>
      </w:r>
      <w:r w:rsidRPr="00ED7F6F">
        <w:rPr>
          <w:rFonts w:ascii="Corbel" w:hAnsi="Corbel"/>
          <w:szCs w:val="18"/>
        </w:rPr>
        <w:t xml:space="preserve">Het betreft de volgende </w:t>
      </w:r>
      <w:r w:rsidR="00D71F53" w:rsidRPr="00BC7775">
        <w:rPr>
          <w:rFonts w:ascii="Corbel" w:hAnsi="Corbel"/>
          <w:szCs w:val="18"/>
        </w:rPr>
        <w:t>kerncompetenties waarover</w:t>
      </w:r>
      <w:r w:rsidRPr="00BC7775">
        <w:rPr>
          <w:rFonts w:ascii="Corbel" w:hAnsi="Corbel"/>
          <w:szCs w:val="18"/>
        </w:rPr>
        <w:t xml:space="preserve"> Inschrijver moet beschikken, en waartoe hij één of zoveel referenties als noodzakelijk, met als maximum het aantal </w:t>
      </w:r>
      <w:r w:rsidR="00D71F53" w:rsidRPr="00BC7775">
        <w:rPr>
          <w:rFonts w:ascii="Corbel" w:hAnsi="Corbel"/>
          <w:szCs w:val="18"/>
        </w:rPr>
        <w:t>gevraagde kerncompetenties</w:t>
      </w:r>
      <w:r w:rsidRPr="00BC7775">
        <w:rPr>
          <w:rFonts w:ascii="Corbel" w:hAnsi="Corbel"/>
          <w:szCs w:val="18"/>
        </w:rPr>
        <w:t>, moet overleggen</w:t>
      </w:r>
      <w:r w:rsidRPr="00ED7F6F">
        <w:rPr>
          <w:rFonts w:ascii="Corbel" w:hAnsi="Corbel"/>
          <w:szCs w:val="18"/>
        </w:rPr>
        <w:t>:</w:t>
      </w:r>
    </w:p>
    <w:p w14:paraId="6157200E" w14:textId="77777777" w:rsidR="006E367B" w:rsidRPr="00ED7F6F" w:rsidRDefault="006E367B" w:rsidP="00BC7775">
      <w:pPr>
        <w:spacing w:line="276" w:lineRule="auto"/>
        <w:rPr>
          <w:rFonts w:ascii="Corbel" w:hAnsi="Corbel"/>
          <w:szCs w:val="18"/>
        </w:rPr>
      </w:pPr>
    </w:p>
    <w:p w14:paraId="42C63459" w14:textId="77777777" w:rsidR="006E367B" w:rsidRPr="006E367B" w:rsidRDefault="006E367B" w:rsidP="006E367B">
      <w:pPr>
        <w:spacing w:line="276" w:lineRule="auto"/>
        <w:rPr>
          <w:rFonts w:ascii="Corbel" w:hAnsi="Corbel"/>
          <w:szCs w:val="18"/>
        </w:rPr>
      </w:pPr>
      <w:r w:rsidRPr="006E367B">
        <w:rPr>
          <w:rFonts w:ascii="Corbel" w:hAnsi="Corbel"/>
          <w:szCs w:val="18"/>
        </w:rPr>
        <w:t>Deze kerncompetenties komen overeen met de gewenste ervaring op essentiële punten van de opdracht. Inschrijver dient maximaal 1 referentie in per kerncompetentie.</w:t>
      </w:r>
    </w:p>
    <w:p w14:paraId="48D30D94" w14:textId="77777777" w:rsidR="006E367B" w:rsidRPr="006E367B" w:rsidRDefault="006E367B" w:rsidP="006E367B">
      <w:pPr>
        <w:spacing w:line="276" w:lineRule="auto"/>
        <w:rPr>
          <w:rFonts w:ascii="Corbel" w:hAnsi="Corbel"/>
          <w:szCs w:val="18"/>
        </w:rPr>
      </w:pPr>
    </w:p>
    <w:p w14:paraId="63BCB909" w14:textId="77777777" w:rsidR="006E367B" w:rsidRPr="009D1D45" w:rsidRDefault="006E367B" w:rsidP="006E367B">
      <w:pPr>
        <w:spacing w:line="276" w:lineRule="auto"/>
        <w:rPr>
          <w:rFonts w:ascii="Corbel" w:hAnsi="Corbel"/>
          <w:szCs w:val="18"/>
        </w:rPr>
      </w:pPr>
      <w:r w:rsidRPr="009D1D45">
        <w:rPr>
          <w:rFonts w:ascii="Corbel" w:hAnsi="Corbel"/>
          <w:szCs w:val="18"/>
        </w:rPr>
        <w:t xml:space="preserve">Kerncompetentie 1     </w:t>
      </w:r>
    </w:p>
    <w:p w14:paraId="5A13790B" w14:textId="157499C1" w:rsidR="006E367B" w:rsidRPr="009D1D45" w:rsidRDefault="006E367B" w:rsidP="006E367B">
      <w:pPr>
        <w:spacing w:line="276" w:lineRule="auto"/>
        <w:rPr>
          <w:rFonts w:ascii="Corbel" w:hAnsi="Corbel"/>
          <w:szCs w:val="18"/>
        </w:rPr>
      </w:pPr>
      <w:r w:rsidRPr="009D1D45">
        <w:rPr>
          <w:rFonts w:ascii="Corbel" w:hAnsi="Corbel"/>
          <w:szCs w:val="18"/>
        </w:rPr>
        <w:t xml:space="preserve">U dient </w:t>
      </w:r>
      <w:r w:rsidR="003E4B5D">
        <w:rPr>
          <w:rFonts w:ascii="Corbel" w:hAnsi="Corbel"/>
          <w:szCs w:val="18"/>
        </w:rPr>
        <w:t>een</w:t>
      </w:r>
      <w:r w:rsidR="003E4B5D" w:rsidRPr="00550713">
        <w:rPr>
          <w:rFonts w:ascii="Corbel" w:hAnsi="Corbel"/>
          <w:szCs w:val="18"/>
        </w:rPr>
        <w:t xml:space="preserve"> </w:t>
      </w:r>
      <w:r w:rsidRPr="00BC0E80">
        <w:rPr>
          <w:rFonts w:ascii="Corbel" w:hAnsi="Corbel"/>
          <w:szCs w:val="18"/>
        </w:rPr>
        <w:t xml:space="preserve">stalen </w:t>
      </w:r>
      <w:r w:rsidRPr="009D1D45">
        <w:rPr>
          <w:rFonts w:ascii="Corbel" w:hAnsi="Corbel"/>
          <w:szCs w:val="18"/>
        </w:rPr>
        <w:t>sch</w:t>
      </w:r>
      <w:r w:rsidR="00550713">
        <w:rPr>
          <w:rFonts w:ascii="Corbel" w:hAnsi="Corbel"/>
          <w:szCs w:val="18"/>
        </w:rPr>
        <w:t>ip</w:t>
      </w:r>
      <w:r w:rsidRPr="009D1D45">
        <w:rPr>
          <w:rFonts w:ascii="Corbel" w:hAnsi="Corbel"/>
          <w:szCs w:val="18"/>
        </w:rPr>
        <w:t xml:space="preserve"> met een minimale waterverplaatsing van 35 ton bij een ledig gewicht naar tevredenheid van de opdrachtgever te hebben </w:t>
      </w:r>
      <w:r w:rsidR="001362EC">
        <w:rPr>
          <w:rFonts w:ascii="Corbel" w:hAnsi="Corbel"/>
          <w:szCs w:val="18"/>
        </w:rPr>
        <w:t xml:space="preserve">gebouwd en </w:t>
      </w:r>
      <w:r w:rsidRPr="009D1D45">
        <w:rPr>
          <w:rFonts w:ascii="Corbel" w:hAnsi="Corbel"/>
          <w:szCs w:val="18"/>
        </w:rPr>
        <w:t>geleverd.</w:t>
      </w:r>
    </w:p>
    <w:p w14:paraId="38176E9E" w14:textId="77777777" w:rsidR="006E367B" w:rsidRPr="009D1D45" w:rsidRDefault="006E367B" w:rsidP="006E367B">
      <w:pPr>
        <w:spacing w:line="276" w:lineRule="auto"/>
        <w:rPr>
          <w:rFonts w:ascii="Corbel" w:hAnsi="Corbel"/>
          <w:szCs w:val="18"/>
        </w:rPr>
      </w:pPr>
    </w:p>
    <w:p w14:paraId="75FB7225" w14:textId="77777777" w:rsidR="006E367B" w:rsidRPr="009D1D45" w:rsidRDefault="006E367B" w:rsidP="006E367B">
      <w:pPr>
        <w:spacing w:line="276" w:lineRule="auto"/>
        <w:rPr>
          <w:rFonts w:ascii="Corbel" w:hAnsi="Corbel"/>
          <w:szCs w:val="18"/>
        </w:rPr>
      </w:pPr>
      <w:r w:rsidRPr="009D1D45">
        <w:rPr>
          <w:rFonts w:ascii="Corbel" w:hAnsi="Corbel"/>
          <w:szCs w:val="18"/>
        </w:rPr>
        <w:t xml:space="preserve">Kerncompetentie 2   </w:t>
      </w:r>
    </w:p>
    <w:p w14:paraId="4A56F1F9" w14:textId="3B744F0F" w:rsidR="006E367B" w:rsidRPr="009D1D45" w:rsidRDefault="001362EC" w:rsidP="006E367B">
      <w:pPr>
        <w:spacing w:line="276" w:lineRule="auto"/>
        <w:rPr>
          <w:rFonts w:ascii="Corbel" w:hAnsi="Corbel"/>
          <w:szCs w:val="18"/>
        </w:rPr>
      </w:pPr>
      <w:r>
        <w:rPr>
          <w:rFonts w:ascii="Corbel" w:hAnsi="Corbel"/>
          <w:szCs w:val="18"/>
        </w:rPr>
        <w:t>U dient a</w:t>
      </w:r>
      <w:r w:rsidR="006E367B" w:rsidRPr="009D1D45">
        <w:rPr>
          <w:rFonts w:ascii="Corbel" w:hAnsi="Corbel"/>
          <w:szCs w:val="18"/>
        </w:rPr>
        <w:t xml:space="preserve">antoonbare ervaring met de bouw van schepen met een duurzame </w:t>
      </w:r>
      <w:r w:rsidR="009D1D45" w:rsidRPr="00BC0E80">
        <w:rPr>
          <w:rFonts w:ascii="Corbel" w:hAnsi="Corbel"/>
          <w:szCs w:val="18"/>
        </w:rPr>
        <w:t xml:space="preserve">elektrische </w:t>
      </w:r>
      <w:r w:rsidR="006E367B" w:rsidRPr="009D1D45">
        <w:rPr>
          <w:rFonts w:ascii="Corbel" w:hAnsi="Corbel"/>
          <w:szCs w:val="18"/>
        </w:rPr>
        <w:t>voortstuwing</w:t>
      </w:r>
      <w:r>
        <w:rPr>
          <w:rFonts w:ascii="Corbel" w:hAnsi="Corbel"/>
          <w:szCs w:val="18"/>
        </w:rPr>
        <w:t xml:space="preserve"> te hebben.</w:t>
      </w:r>
    </w:p>
    <w:p w14:paraId="048DB31B" w14:textId="77777777" w:rsidR="006E367B" w:rsidRPr="009D1D45" w:rsidRDefault="006E367B" w:rsidP="006E367B">
      <w:pPr>
        <w:spacing w:line="276" w:lineRule="auto"/>
        <w:rPr>
          <w:rFonts w:ascii="Corbel" w:hAnsi="Corbel"/>
          <w:szCs w:val="18"/>
        </w:rPr>
      </w:pPr>
    </w:p>
    <w:p w14:paraId="4B1CB786" w14:textId="77777777" w:rsidR="006E367B" w:rsidRPr="009D1D45" w:rsidRDefault="006E367B" w:rsidP="006E367B">
      <w:pPr>
        <w:spacing w:line="276" w:lineRule="auto"/>
        <w:rPr>
          <w:rFonts w:ascii="Corbel" w:hAnsi="Corbel"/>
          <w:szCs w:val="18"/>
        </w:rPr>
      </w:pPr>
      <w:r w:rsidRPr="009D1D45">
        <w:rPr>
          <w:rFonts w:ascii="Corbel" w:hAnsi="Corbel"/>
          <w:szCs w:val="18"/>
        </w:rPr>
        <w:t xml:space="preserve">Aandachtspunten </w:t>
      </w:r>
    </w:p>
    <w:p w14:paraId="27B969AC" w14:textId="77777777" w:rsidR="006E367B" w:rsidRPr="009D1D45" w:rsidRDefault="006E367B" w:rsidP="00BC0E80">
      <w:pPr>
        <w:spacing w:line="276" w:lineRule="auto"/>
        <w:ind w:left="709" w:hanging="709"/>
        <w:rPr>
          <w:rFonts w:ascii="Corbel" w:hAnsi="Corbel"/>
          <w:szCs w:val="18"/>
        </w:rPr>
      </w:pPr>
      <w:r w:rsidRPr="009D1D45">
        <w:rPr>
          <w:rFonts w:ascii="Corbel" w:hAnsi="Corbel"/>
          <w:szCs w:val="18"/>
        </w:rPr>
        <w:t>1.</w:t>
      </w:r>
      <w:r w:rsidRPr="009D1D45">
        <w:rPr>
          <w:rFonts w:ascii="Corbel" w:hAnsi="Corbel"/>
          <w:szCs w:val="18"/>
        </w:rPr>
        <w:tab/>
        <w:t>De referenties moeten zijn uitgevoerd binnen drie jaren voorafgaande aan de sluitingsdatum voor de Inschrijving.</w:t>
      </w:r>
    </w:p>
    <w:p w14:paraId="0F17A4BC" w14:textId="7DA0F9FD" w:rsidR="006E367B" w:rsidRPr="009D1D45" w:rsidRDefault="006E367B" w:rsidP="006E367B">
      <w:pPr>
        <w:spacing w:line="276" w:lineRule="auto"/>
        <w:rPr>
          <w:rFonts w:ascii="Corbel" w:hAnsi="Corbel"/>
          <w:szCs w:val="18"/>
        </w:rPr>
      </w:pPr>
      <w:r w:rsidRPr="009D1D45">
        <w:rPr>
          <w:rFonts w:ascii="Corbel" w:hAnsi="Corbel"/>
          <w:szCs w:val="18"/>
        </w:rPr>
        <w:t>2.</w:t>
      </w:r>
      <w:r w:rsidRPr="009D1D45">
        <w:rPr>
          <w:rFonts w:ascii="Corbel" w:hAnsi="Corbel"/>
          <w:szCs w:val="18"/>
        </w:rPr>
        <w:tab/>
        <w:t xml:space="preserve">Voor elke referentie vult de Inschrijver de bijlage </w:t>
      </w:r>
      <w:r w:rsidR="006719A8" w:rsidRPr="009D1D45">
        <w:rPr>
          <w:rFonts w:ascii="Corbel" w:hAnsi="Corbel"/>
          <w:szCs w:val="18"/>
        </w:rPr>
        <w:t>3 Format</w:t>
      </w:r>
      <w:r w:rsidRPr="009D1D45">
        <w:rPr>
          <w:rFonts w:ascii="Corbel" w:hAnsi="Corbel"/>
          <w:szCs w:val="18"/>
        </w:rPr>
        <w:t xml:space="preserve"> Kerncompetenties volledig in.</w:t>
      </w:r>
    </w:p>
    <w:p w14:paraId="19176B15" w14:textId="77777777" w:rsidR="006E367B" w:rsidRPr="009D1D45" w:rsidRDefault="006E367B" w:rsidP="006E367B">
      <w:pPr>
        <w:spacing w:line="276" w:lineRule="auto"/>
        <w:rPr>
          <w:rFonts w:ascii="Corbel" w:hAnsi="Corbel"/>
          <w:szCs w:val="18"/>
        </w:rPr>
      </w:pPr>
      <w:r w:rsidRPr="009D1D45">
        <w:rPr>
          <w:rFonts w:ascii="Corbel" w:hAnsi="Corbel"/>
          <w:szCs w:val="18"/>
        </w:rPr>
        <w:t>3.</w:t>
      </w:r>
      <w:r w:rsidRPr="009D1D45">
        <w:rPr>
          <w:rFonts w:ascii="Corbel" w:hAnsi="Corbel"/>
          <w:szCs w:val="18"/>
        </w:rPr>
        <w:tab/>
        <w:t>Inschrijver mag één referentie gebruiken voor het aantonen van meerdere kerncompetenties.</w:t>
      </w:r>
    </w:p>
    <w:p w14:paraId="2D6A3695" w14:textId="1C84A821" w:rsidR="00BC7775" w:rsidRPr="00BC0E80" w:rsidRDefault="006E367B" w:rsidP="00BC7775">
      <w:pPr>
        <w:spacing w:line="276" w:lineRule="auto"/>
        <w:rPr>
          <w:rFonts w:ascii="Corbel" w:hAnsi="Corbel"/>
          <w:i/>
          <w:szCs w:val="18"/>
        </w:rPr>
      </w:pPr>
      <w:r w:rsidRPr="009D1D45">
        <w:rPr>
          <w:rFonts w:ascii="Corbel" w:hAnsi="Corbel"/>
          <w:szCs w:val="18"/>
        </w:rPr>
        <w:lastRenderedPageBreak/>
        <w:t>4.</w:t>
      </w:r>
      <w:r w:rsidRPr="009D1D45">
        <w:rPr>
          <w:rFonts w:ascii="Corbel" w:hAnsi="Corbel"/>
          <w:szCs w:val="18"/>
        </w:rPr>
        <w:tab/>
        <w:t>De Aanbestedende dienst kan referenties op juistheid controleren.</w:t>
      </w:r>
    </w:p>
    <w:p w14:paraId="5BAF5638" w14:textId="77777777" w:rsidR="00BC7775" w:rsidRPr="00ED7F6F" w:rsidRDefault="00BC7775" w:rsidP="00BC7775">
      <w:pPr>
        <w:spacing w:line="276" w:lineRule="auto"/>
        <w:rPr>
          <w:rFonts w:ascii="Corbel" w:hAnsi="Corbel"/>
          <w:szCs w:val="18"/>
        </w:rPr>
      </w:pPr>
    </w:p>
    <w:p w14:paraId="708B7F8D" w14:textId="480CFAC7" w:rsidR="00FE1CFA" w:rsidRDefault="00BC7775" w:rsidP="00BC7775">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 xml:space="preserve">Behalve </w:t>
      </w:r>
      <w:r w:rsidRPr="00BC7775">
        <w:rPr>
          <w:rFonts w:ascii="Corbel" w:hAnsi="Corbel"/>
          <w:szCs w:val="18"/>
          <w:lang w:val="nl"/>
        </w:rPr>
        <w:t xml:space="preserve">het invullen van </w:t>
      </w:r>
      <w:r w:rsidR="00230A6D" w:rsidRPr="00230A6D">
        <w:rPr>
          <w:rFonts w:ascii="Corbel" w:hAnsi="Corbel"/>
          <w:b/>
          <w:szCs w:val="18"/>
          <w:lang w:val="nl"/>
        </w:rPr>
        <w:t xml:space="preserve">het Uniform Europees </w:t>
      </w:r>
      <w:r w:rsidR="00D71F53" w:rsidRPr="00230A6D">
        <w:rPr>
          <w:rFonts w:ascii="Corbel" w:hAnsi="Corbel"/>
          <w:b/>
          <w:szCs w:val="18"/>
          <w:lang w:val="nl"/>
        </w:rPr>
        <w:t>Aanbestedingsdocument</w:t>
      </w:r>
      <w:r w:rsidR="00D71F53" w:rsidRPr="00BC7775">
        <w:rPr>
          <w:rFonts w:ascii="Corbel" w:hAnsi="Corbel"/>
          <w:szCs w:val="18"/>
          <w:lang w:val="nl"/>
        </w:rPr>
        <w:t xml:space="preserve"> dient</w:t>
      </w:r>
      <w:r w:rsidRPr="00BC7775">
        <w:rPr>
          <w:rFonts w:ascii="Corbel" w:hAnsi="Corbel"/>
          <w:szCs w:val="18"/>
          <w:lang w:val="nl"/>
        </w:rPr>
        <w:t xml:space="preserve"> Inschrijver één referentie per kerncompentie</w:t>
      </w:r>
      <w:r w:rsidR="00FE1CFA">
        <w:rPr>
          <w:rFonts w:ascii="Corbel" w:hAnsi="Corbel"/>
          <w:szCs w:val="18"/>
          <w:lang w:val="nl"/>
        </w:rPr>
        <w:t xml:space="preserve"> </w:t>
      </w:r>
      <w:r w:rsidRPr="00BC7775">
        <w:rPr>
          <w:rFonts w:ascii="Corbel" w:hAnsi="Corbel"/>
          <w:szCs w:val="18"/>
          <w:lang w:val="nl"/>
        </w:rPr>
        <w:t>te</w:t>
      </w:r>
      <w:r w:rsidRPr="00ED7F6F">
        <w:rPr>
          <w:rFonts w:ascii="Corbel" w:hAnsi="Corbel"/>
          <w:szCs w:val="18"/>
          <w:lang w:val="nl"/>
        </w:rPr>
        <w:t xml:space="preserve"> overleggen waaruit blijkt dat de gevraagde werkzaamheden tot tevredenheid van </w:t>
      </w:r>
      <w:r>
        <w:rPr>
          <w:rFonts w:ascii="Corbel" w:hAnsi="Corbel"/>
          <w:szCs w:val="18"/>
          <w:lang w:val="nl"/>
        </w:rPr>
        <w:t>de referentie-organisatie zijn uitgevoerd.</w:t>
      </w:r>
      <w:r w:rsidR="00FE1CFA">
        <w:rPr>
          <w:rFonts w:ascii="Corbel" w:hAnsi="Corbel"/>
          <w:szCs w:val="18"/>
          <w:lang w:val="nl"/>
        </w:rPr>
        <w:t xml:space="preserve"> Het gaat dus </w:t>
      </w:r>
      <w:r w:rsidR="00ED37C0">
        <w:rPr>
          <w:rFonts w:ascii="Corbel" w:hAnsi="Corbel"/>
          <w:szCs w:val="18"/>
          <w:lang w:val="nl"/>
        </w:rPr>
        <w:t>om maximaal</w:t>
      </w:r>
      <w:r w:rsidR="007A0544">
        <w:rPr>
          <w:rFonts w:ascii="Corbel" w:hAnsi="Corbel"/>
          <w:szCs w:val="18"/>
          <w:lang w:val="nl"/>
        </w:rPr>
        <w:t xml:space="preserve"> 2</w:t>
      </w:r>
      <w:r w:rsidR="00FE1CFA">
        <w:rPr>
          <w:rFonts w:ascii="Corbel" w:hAnsi="Corbel"/>
          <w:szCs w:val="18"/>
          <w:lang w:val="nl"/>
        </w:rPr>
        <w:t xml:space="preserve"> referenties – het overleggen van meer referenties dan noodzakelijk om aan te tonen dat aan het geeiste is voldaan voegt niets toe.</w:t>
      </w:r>
    </w:p>
    <w:p w14:paraId="32A942ED" w14:textId="77777777" w:rsidR="00FE1CFA" w:rsidRDefault="00FE1CFA" w:rsidP="00BC7775">
      <w:pPr>
        <w:overflowPunct w:val="0"/>
        <w:autoSpaceDE w:val="0"/>
        <w:autoSpaceDN w:val="0"/>
        <w:adjustRightInd w:val="0"/>
        <w:spacing w:line="276" w:lineRule="auto"/>
        <w:textAlignment w:val="baseline"/>
        <w:rPr>
          <w:rFonts w:ascii="Corbel" w:hAnsi="Corbel"/>
          <w:szCs w:val="18"/>
          <w:lang w:val="nl"/>
        </w:rPr>
      </w:pPr>
    </w:p>
    <w:p w14:paraId="22795DEF" w14:textId="6433931E"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00570539">
        <w:rPr>
          <w:rFonts w:ascii="Corbel" w:hAnsi="Corbel"/>
          <w:szCs w:val="18"/>
        </w:rPr>
        <w:t>bijlage 3 Format kerncompetenties</w:t>
      </w:r>
      <w:r w:rsidRPr="00ED7F6F">
        <w:rPr>
          <w:rFonts w:ascii="Corbel" w:hAnsi="Corbel"/>
          <w:szCs w:val="18"/>
        </w:rPr>
        <w:t>. Indien Inschrijver een r</w:t>
      </w:r>
      <w:r>
        <w:rPr>
          <w:rFonts w:ascii="Corbel" w:hAnsi="Corbel"/>
          <w:szCs w:val="18"/>
        </w:rPr>
        <w:t>eferentie-opdracht gebruikt om aan te tonen dat hij</w:t>
      </w:r>
      <w:r w:rsidR="009D1D45">
        <w:rPr>
          <w:rFonts w:ascii="Corbel" w:hAnsi="Corbel"/>
          <w:szCs w:val="18"/>
        </w:rPr>
        <w:t xml:space="preserve"> aan</w:t>
      </w:r>
      <w:r>
        <w:rPr>
          <w:rFonts w:ascii="Corbel" w:hAnsi="Corbel"/>
          <w:szCs w:val="18"/>
        </w:rPr>
        <w:t xml:space="preserve">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BC7775">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BC7775">
      <w:pPr>
        <w:spacing w:line="276" w:lineRule="auto"/>
        <w:rPr>
          <w:rFonts w:ascii="Corbel" w:hAnsi="Corbel"/>
          <w:szCs w:val="18"/>
        </w:rPr>
      </w:pPr>
    </w:p>
    <w:p w14:paraId="2009F728" w14:textId="7CDAC9E2"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De gevraagde kerncompetenties zijn tot tevredenheid van de referentie</w:t>
      </w:r>
      <w:r>
        <w:rPr>
          <w:rFonts w:ascii="Corbel" w:hAnsi="Corbel"/>
          <w:szCs w:val="18"/>
        </w:rPr>
        <w:t>-</w:t>
      </w:r>
      <w:r w:rsidRPr="00ED7F6F">
        <w:rPr>
          <w:rFonts w:ascii="Corbel" w:hAnsi="Corbel"/>
          <w:szCs w:val="18"/>
        </w:rPr>
        <w:t xml:space="preserve">organisatie verricht in de periode van </w:t>
      </w:r>
      <w:r w:rsidRPr="00ED37C0">
        <w:rPr>
          <w:rFonts w:ascii="Corbel" w:hAnsi="Corbel"/>
          <w:szCs w:val="18"/>
        </w:rPr>
        <w:t>36</w:t>
      </w:r>
      <w:r w:rsidRPr="00ED7F6F">
        <w:rPr>
          <w:rFonts w:ascii="Corbel" w:hAnsi="Corbel"/>
          <w:szCs w:val="18"/>
        </w:rPr>
        <w:t xml:space="preserve"> maanden voorafgaand aan de sluitingsdatum voor het indienen van een </w:t>
      </w:r>
      <w:r>
        <w:rPr>
          <w:rFonts w:ascii="Corbel" w:hAnsi="Corbel"/>
          <w:szCs w:val="18"/>
        </w:rPr>
        <w:t>I</w:t>
      </w:r>
      <w:r w:rsidRPr="00ED7F6F">
        <w:rPr>
          <w:rFonts w:ascii="Corbel" w:hAnsi="Corbel"/>
          <w:szCs w:val="18"/>
        </w:rPr>
        <w:t>nschrijving.</w:t>
      </w:r>
      <w:r>
        <w:rPr>
          <w:rFonts w:ascii="Corbel" w:hAnsi="Corbel"/>
          <w:szCs w:val="18"/>
        </w:rPr>
        <w:t xml:space="preserve"> </w:t>
      </w:r>
      <w:r w:rsidRPr="00ED7F6F">
        <w:rPr>
          <w:rFonts w:ascii="Corbel" w:hAnsi="Corbel"/>
          <w:szCs w:val="18"/>
        </w:rPr>
        <w:t xml:space="preserve">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eschreven op deze aanbesteding. In het geval Inschrijver een beroep doet op een Derde, is dit de Inschrijver of de betreffende Derde.</w:t>
      </w:r>
    </w:p>
    <w:p w14:paraId="6F94AAF8" w14:textId="77777777" w:rsidR="00BC7775" w:rsidRPr="00ED7F6F" w:rsidRDefault="00BC7775" w:rsidP="00BC7775">
      <w:pPr>
        <w:spacing w:line="276" w:lineRule="auto"/>
        <w:ind w:left="360"/>
        <w:rPr>
          <w:rFonts w:ascii="Corbel" w:hAnsi="Corbel"/>
          <w:szCs w:val="18"/>
        </w:rPr>
      </w:pPr>
    </w:p>
    <w:p w14:paraId="356FDCA3" w14:textId="77777777" w:rsidR="00BC7775" w:rsidRPr="00462FC3" w:rsidRDefault="00BC7775" w:rsidP="00BC7775">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1F702C76" w14:textId="72DEE30C" w:rsidR="00BC7775" w:rsidRPr="00BC0E80" w:rsidRDefault="00BC7775" w:rsidP="00BC7775">
      <w:pPr>
        <w:pStyle w:val="Kop4"/>
        <w:rPr>
          <w:rFonts w:ascii="Corbel" w:hAnsi="Corbel"/>
          <w:b w:val="0"/>
          <w:iCs/>
          <w:szCs w:val="18"/>
          <w:lang w:val="nl"/>
        </w:rPr>
      </w:pPr>
      <w:r w:rsidRPr="00BC0E80">
        <w:rPr>
          <w:rFonts w:ascii="Corbel" w:hAnsi="Corbel"/>
          <w:b w:val="0"/>
          <w:iCs/>
          <w:szCs w:val="18"/>
          <w:lang w:val="nl"/>
        </w:rPr>
        <w:t>Certificeringen</w:t>
      </w:r>
    </w:p>
    <w:p w14:paraId="2D667D24" w14:textId="77777777" w:rsidR="00BC7775" w:rsidRPr="00462FC3" w:rsidRDefault="00BC7775" w:rsidP="00BC7775">
      <w:pPr>
        <w:rPr>
          <w:rFonts w:ascii="Corbel" w:hAnsi="Corbel"/>
          <w:lang w:val="nl"/>
        </w:rPr>
      </w:pPr>
      <w:r w:rsidRPr="00462FC3">
        <w:rPr>
          <w:rFonts w:ascii="Corbel" w:hAnsi="Corbel"/>
          <w:lang w:val="nl"/>
        </w:rPr>
        <w:t>Voorts dient Inschrijver op het moment van het indienen van een Inschrijving en gedurende de looptijd van de Overeenkomst te beschikken over de volgende certificeringen:</w:t>
      </w:r>
    </w:p>
    <w:p w14:paraId="4FDB927D" w14:textId="557BEEE2" w:rsidR="00BC7775" w:rsidRDefault="00A340F9" w:rsidP="00BC7775">
      <w:pPr>
        <w:rPr>
          <w:rFonts w:ascii="Corbel" w:hAnsi="Corbel"/>
          <w:lang w:val="nl"/>
        </w:rPr>
      </w:pPr>
      <w:r>
        <w:rPr>
          <w:rFonts w:ascii="Corbel" w:hAnsi="Corbel"/>
          <w:lang w:val="nl"/>
        </w:rPr>
        <w:t>‘</w:t>
      </w:r>
    </w:p>
    <w:p w14:paraId="1CF65821" w14:textId="2C49FCA7" w:rsidR="00A340F9" w:rsidRPr="00A340F9" w:rsidRDefault="00A340F9" w:rsidP="00BC0E80">
      <w:pPr>
        <w:ind w:left="709" w:hanging="709"/>
        <w:rPr>
          <w:rFonts w:ascii="Corbel" w:hAnsi="Corbel"/>
          <w:lang w:val="nl"/>
        </w:rPr>
      </w:pPr>
      <w:r w:rsidRPr="00A340F9">
        <w:rPr>
          <w:rFonts w:ascii="Corbel" w:hAnsi="Corbel"/>
          <w:lang w:val="nl"/>
        </w:rPr>
        <w:t>•</w:t>
      </w:r>
      <w:r w:rsidRPr="00A340F9">
        <w:rPr>
          <w:rFonts w:ascii="Corbel" w:hAnsi="Corbel"/>
          <w:lang w:val="nl"/>
        </w:rPr>
        <w:tab/>
        <w:t xml:space="preserve">kopieën van certificaten volgens de internationale normenreeks VCA**-certificaat (geldig op de datum van inschrijving); of </w:t>
      </w:r>
      <w:r w:rsidR="00275B50">
        <w:rPr>
          <w:rFonts w:ascii="Corbel" w:hAnsi="Corbel"/>
          <w:lang w:val="nl"/>
        </w:rPr>
        <w:t>gelijkwaardig.</w:t>
      </w:r>
    </w:p>
    <w:p w14:paraId="24A1EA0E" w14:textId="77777777" w:rsidR="00D9666D" w:rsidRPr="009C156A" w:rsidRDefault="00D9666D" w:rsidP="00BC7775">
      <w:pPr>
        <w:rPr>
          <w:rFonts w:ascii="Corbel" w:hAnsi="Corbel"/>
          <w:szCs w:val="18"/>
        </w:rPr>
      </w:pPr>
    </w:p>
    <w:p w14:paraId="15F0AE22" w14:textId="77777777" w:rsidR="00BC7775" w:rsidRPr="00811244" w:rsidRDefault="00BC7775" w:rsidP="00BC7775">
      <w:pPr>
        <w:spacing w:line="276" w:lineRule="auto"/>
        <w:rPr>
          <w:rFonts w:ascii="Corbel" w:hAnsi="Corbel"/>
          <w:szCs w:val="18"/>
        </w:rPr>
      </w:pPr>
    </w:p>
    <w:p w14:paraId="4D551AB4" w14:textId="77777777" w:rsidR="00BC7775" w:rsidRPr="00811244" w:rsidRDefault="00BC7775" w:rsidP="004D76E4">
      <w:pPr>
        <w:pStyle w:val="Kop1"/>
        <w:numPr>
          <w:ilvl w:val="0"/>
          <w:numId w:val="21"/>
        </w:numPr>
        <w:ind w:left="1701" w:hanging="1701"/>
      </w:pPr>
      <w:bookmarkStart w:id="87" w:name="_Toc448087053"/>
      <w:bookmarkStart w:id="88" w:name="_Toc146966216"/>
      <w:r>
        <w:rPr>
          <w:rFonts w:ascii="Corbel" w:hAnsi="Corbel"/>
          <w:szCs w:val="24"/>
        </w:rPr>
        <w:lastRenderedPageBreak/>
        <w:t>EMVI: beoordeling van de Inschrijvingen</w:t>
      </w:r>
      <w:bookmarkEnd w:id="87"/>
      <w:bookmarkEnd w:id="88"/>
    </w:p>
    <w:p w14:paraId="5469D407" w14:textId="77777777" w:rsidR="001A6DFF" w:rsidRDefault="001A6DFF" w:rsidP="00BC7775">
      <w:pPr>
        <w:spacing w:line="276" w:lineRule="auto"/>
        <w:rPr>
          <w:rFonts w:ascii="Corbel" w:hAnsi="Corbel"/>
          <w:szCs w:val="18"/>
        </w:rPr>
      </w:pPr>
    </w:p>
    <w:p w14:paraId="7AF7E80E" w14:textId="52C63CC3" w:rsidR="00BC7775" w:rsidRPr="00E165AA" w:rsidRDefault="00BC7775" w:rsidP="00BC7775">
      <w:pPr>
        <w:spacing w:line="276" w:lineRule="auto"/>
        <w:rPr>
          <w:rFonts w:ascii="Corbel" w:hAnsi="Corbel" w:cs="AgencyFB-Reg"/>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D71F53">
        <w:rPr>
          <w:rFonts w:ascii="Corbel" w:hAnsi="Corbel"/>
          <w:szCs w:val="18"/>
        </w:rPr>
        <w:t>boven op</w:t>
      </w:r>
      <w:r w:rsidR="00EB4D56">
        <w:rPr>
          <w:rFonts w:ascii="Corbel" w:hAnsi="Corbel"/>
          <w:szCs w:val="18"/>
        </w:rPr>
        <w:t xml:space="preserve"> de minimumeisen.</w:t>
      </w:r>
    </w:p>
    <w:p w14:paraId="138E6749" w14:textId="77777777" w:rsidR="00BC7775" w:rsidRPr="00860F8F" w:rsidRDefault="00BC7775" w:rsidP="00BC7775">
      <w:pPr>
        <w:pStyle w:val="Kop2"/>
        <w:tabs>
          <w:tab w:val="left" w:pos="6379"/>
        </w:tabs>
        <w:spacing w:before="240" w:after="120"/>
        <w:rPr>
          <w:rFonts w:ascii="Corbel" w:hAnsi="Corbel" w:cs="Helvetica"/>
          <w:sz w:val="18"/>
          <w:szCs w:val="18"/>
        </w:rPr>
      </w:pPr>
      <w:bookmarkStart w:id="89" w:name="_Toc448087054"/>
      <w:bookmarkStart w:id="90" w:name="_Toc146966217"/>
      <w:r>
        <w:rPr>
          <w:rFonts w:ascii="Corbel" w:hAnsi="Corbel" w:cs="Helvetica"/>
          <w:sz w:val="18"/>
          <w:szCs w:val="18"/>
        </w:rPr>
        <w:t>Gunningscriterium</w:t>
      </w:r>
      <w:bookmarkEnd w:id="89"/>
      <w:bookmarkEnd w:id="90"/>
    </w:p>
    <w:p w14:paraId="591D1B48" w14:textId="77777777" w:rsidR="00BC7775" w:rsidRDefault="00BC7775" w:rsidP="00BC7775">
      <w:pPr>
        <w:autoSpaceDE w:val="0"/>
        <w:autoSpaceDN w:val="0"/>
        <w:adjustRightInd w:val="0"/>
        <w:spacing w:line="276" w:lineRule="auto"/>
        <w:rPr>
          <w:rFonts w:ascii="Corbel" w:hAnsi="Corbel" w:cs="AgencyFB-Reg"/>
          <w:szCs w:val="18"/>
        </w:rPr>
      </w:pPr>
      <w:r>
        <w:rPr>
          <w:rFonts w:ascii="Corbel" w:hAnsi="Corbel" w:cs="AgencyFB-Reg"/>
          <w:szCs w:val="18"/>
        </w:rPr>
        <w:t>Er wordt gegund op basis van het criterium ‘economisch meest voordelige i</w:t>
      </w:r>
      <w:r w:rsidRPr="00811244">
        <w:rPr>
          <w:rFonts w:ascii="Corbel" w:hAnsi="Corbel" w:cs="AgencyFB-Reg"/>
          <w:szCs w:val="18"/>
        </w:rPr>
        <w:t>nschrijving</w:t>
      </w:r>
      <w:r>
        <w:rPr>
          <w:rFonts w:ascii="Corbel" w:hAnsi="Corbel" w:cs="AgencyFB-Reg"/>
          <w:szCs w:val="18"/>
        </w:rPr>
        <w:t>’, waarbij de Inschrijver(s) met de Inschrijving(en) die naar het oordeel van de Aanbestedende dienst de beste prijs-kwaliteitverhouding ken(t)(nen) de Opdracht gegund krijg(t)(en).</w:t>
      </w:r>
    </w:p>
    <w:p w14:paraId="0C4983F5" w14:textId="77777777" w:rsidR="00F92D94" w:rsidRDefault="00F92D94" w:rsidP="00F92D94">
      <w:pPr>
        <w:autoSpaceDE w:val="0"/>
        <w:autoSpaceDN w:val="0"/>
        <w:adjustRightInd w:val="0"/>
        <w:spacing w:line="276" w:lineRule="auto"/>
        <w:rPr>
          <w:rFonts w:ascii="Corbel" w:hAnsi="Corbel" w:cs="AgencyFB-Reg"/>
          <w:szCs w:val="18"/>
        </w:rPr>
      </w:pPr>
    </w:p>
    <w:p w14:paraId="4CAC8919" w14:textId="631253BF" w:rsidR="00BC7775" w:rsidRDefault="00F92D94" w:rsidP="00F92D94">
      <w:pPr>
        <w:autoSpaceDE w:val="0"/>
        <w:autoSpaceDN w:val="0"/>
        <w:adjustRightInd w:val="0"/>
        <w:spacing w:line="276" w:lineRule="auto"/>
        <w:rPr>
          <w:rFonts w:ascii="Corbel" w:hAnsi="Corbel" w:cs="AgencyFB-Reg"/>
          <w:szCs w:val="18"/>
          <w:highlight w:val="lightGray"/>
        </w:rPr>
      </w:pPr>
      <w:r w:rsidRPr="00F92D94">
        <w:rPr>
          <w:rFonts w:ascii="Corbel" w:hAnsi="Corbel" w:cs="AgencyFB-Reg"/>
          <w:szCs w:val="18"/>
        </w:rPr>
        <w:t>Hiervoor is gekozen omdat de vraagstelling van onderhavige opdracht al gedetailleerd in beeld is en zodanig ook in (beeld)kwaliteit is beschreven en gespecificeerd. Onder andere wordt middels een bestek met technische specificaties een heldere, eenduidige omschrijving van het te leveren product gegeven. In het bestek wordt gedetailleerd vastgelegd aan welke afmetingen, prestaties, eigenschappen enzovoort de levering moet voldoen. Grote verschillen in kwaliteit zijn dan ook niet te verwachten en via het bestek met technische specificaties zijn de inhoud en omvang van de opdracht eenduidig vastgelegd. Het gaat om een product dat in de markt inmiddels meerdere malen is toegepast.</w:t>
      </w:r>
    </w:p>
    <w:p w14:paraId="34861FD6" w14:textId="77777777" w:rsidR="00BC7775" w:rsidRPr="00A7435A" w:rsidRDefault="00BC7775" w:rsidP="00BC7775">
      <w:pPr>
        <w:autoSpaceDE w:val="0"/>
        <w:autoSpaceDN w:val="0"/>
        <w:adjustRightInd w:val="0"/>
        <w:spacing w:line="276" w:lineRule="auto"/>
        <w:rPr>
          <w:rFonts w:ascii="Corbel" w:hAnsi="Corbel" w:cs="AgencyFB-Reg"/>
          <w:szCs w:val="18"/>
        </w:rPr>
      </w:pPr>
    </w:p>
    <w:p w14:paraId="18801E66" w14:textId="3A327140" w:rsidR="00BC7775" w:rsidRDefault="00BC7775" w:rsidP="00BC7775">
      <w:pPr>
        <w:autoSpaceDE w:val="0"/>
        <w:autoSpaceDN w:val="0"/>
        <w:adjustRightInd w:val="0"/>
        <w:spacing w:line="276" w:lineRule="auto"/>
        <w:rPr>
          <w:rFonts w:ascii="Corbel" w:hAnsi="Corbel"/>
          <w:szCs w:val="18"/>
        </w:rPr>
      </w:pPr>
      <w:r w:rsidRPr="00811244">
        <w:rPr>
          <w:rFonts w:ascii="Corbel" w:hAnsi="Corbel" w:cs="AgencyFB-Reg"/>
          <w:szCs w:val="18"/>
        </w:rPr>
        <w:t>In totaal zijn e</w:t>
      </w:r>
      <w:r w:rsidRPr="00476013">
        <w:rPr>
          <w:rFonts w:ascii="Corbel" w:hAnsi="Corbel" w:cs="AgencyFB-Reg"/>
          <w:szCs w:val="18"/>
        </w:rPr>
        <w:t xml:space="preserve">r </w:t>
      </w:r>
      <w:r w:rsidRPr="00476013">
        <w:rPr>
          <w:rFonts w:ascii="Corbel" w:hAnsi="Corbel" w:cs="AgencyFB-Reg"/>
          <w:b/>
          <w:szCs w:val="18"/>
        </w:rPr>
        <w:t>1</w:t>
      </w:r>
      <w:r w:rsidR="00D942C9" w:rsidRPr="00476013">
        <w:rPr>
          <w:rFonts w:ascii="Corbel" w:hAnsi="Corbel" w:cs="AgencyFB-Reg"/>
          <w:b/>
          <w:szCs w:val="18"/>
        </w:rPr>
        <w:t>00</w:t>
      </w:r>
      <w:r w:rsidRPr="00811244">
        <w:rPr>
          <w:rFonts w:ascii="Corbel" w:hAnsi="Corbel" w:cs="AgencyFB-Reg"/>
          <w:b/>
          <w:szCs w:val="18"/>
        </w:rPr>
        <w:t xml:space="preserve"> punten</w:t>
      </w:r>
      <w:r w:rsidRPr="00811244">
        <w:rPr>
          <w:rFonts w:ascii="Corbel" w:hAnsi="Corbel" w:cs="AgencyFB-Reg"/>
          <w:szCs w:val="18"/>
        </w:rPr>
        <w:t xml:space="preserve"> te behalen, </w:t>
      </w:r>
      <w:r>
        <w:rPr>
          <w:rFonts w:ascii="Corbel" w:hAnsi="Corbel" w:cs="AgencyFB-Reg"/>
          <w:szCs w:val="18"/>
        </w:rPr>
        <w:t>verdeeld over de subgunningscriteria Kwaliteit en Prijs.</w:t>
      </w:r>
      <w:r>
        <w:rPr>
          <w:rFonts w:ascii="Corbel" w:hAnsi="Corbel"/>
          <w:szCs w:val="18"/>
        </w:rPr>
        <w:t xml:space="preserve"> Deze subgunningscriteria bestaan op hun beurt weer uit één of meerdere onderdelen.</w:t>
      </w:r>
      <w:r w:rsidR="00D54218" w:rsidDel="00D54218">
        <w:rPr>
          <w:rFonts w:ascii="Corbel" w:hAnsi="Corbel"/>
          <w:szCs w:val="18"/>
          <w:highlight w:val="lightGray"/>
        </w:rPr>
        <w:t xml:space="preserve"> </w:t>
      </w:r>
      <w:r w:rsidRPr="00811244">
        <w:rPr>
          <w:rFonts w:ascii="Corbel" w:hAnsi="Corbel"/>
          <w:szCs w:val="18"/>
        </w:rPr>
        <w:t xml:space="preserve">In onderstaand overzicht </w:t>
      </w:r>
      <w:r>
        <w:rPr>
          <w:rFonts w:ascii="Corbel" w:hAnsi="Corbel"/>
          <w:szCs w:val="18"/>
        </w:rPr>
        <w:t xml:space="preserve">is per onderdeel weergegeven hoeveel punten maximaal kunnen worden toegekend. </w:t>
      </w:r>
    </w:p>
    <w:p w14:paraId="061AF7BD" w14:textId="77777777" w:rsidR="00BC7775" w:rsidRDefault="00BC7775" w:rsidP="00BC7775">
      <w:pPr>
        <w:spacing w:line="276" w:lineRule="auto"/>
        <w:rPr>
          <w:rFonts w:ascii="Corbel" w:hAnsi="Corbel"/>
          <w:lang w:eastAsia="ar-SA"/>
        </w:rPr>
      </w:pPr>
    </w:p>
    <w:p w14:paraId="7E79BB8E" w14:textId="77777777" w:rsidR="001E5836" w:rsidRDefault="001E5836" w:rsidP="00BC7775">
      <w:pPr>
        <w:spacing w:line="276" w:lineRule="auto"/>
        <w:rPr>
          <w:rFonts w:ascii="Corbel" w:hAnsi="Corbel"/>
          <w:lang w:eastAsia="ar-SA"/>
        </w:rPr>
      </w:pPr>
    </w:p>
    <w:tbl>
      <w:tblPr>
        <w:tblStyle w:val="Tabelraster"/>
        <w:tblW w:w="0" w:type="auto"/>
        <w:tblLook w:val="04A0" w:firstRow="1" w:lastRow="0" w:firstColumn="1" w:lastColumn="0" w:noHBand="0" w:noVBand="1"/>
      </w:tblPr>
      <w:tblGrid>
        <w:gridCol w:w="3020"/>
        <w:gridCol w:w="3020"/>
        <w:gridCol w:w="3021"/>
      </w:tblGrid>
      <w:tr w:rsidR="001E5836" w:rsidRPr="00645369" w14:paraId="6AEABBBC" w14:textId="77777777" w:rsidTr="00645369">
        <w:tc>
          <w:tcPr>
            <w:tcW w:w="3020" w:type="dxa"/>
            <w:shd w:val="clear" w:color="auto" w:fill="BFBFBF" w:themeFill="background1" w:themeFillShade="BF"/>
          </w:tcPr>
          <w:p w14:paraId="3D6CB4A9" w14:textId="16E4F7DC" w:rsidR="001E5836" w:rsidRPr="00645369" w:rsidRDefault="001E5836" w:rsidP="00BC7775">
            <w:pPr>
              <w:spacing w:line="276" w:lineRule="auto"/>
              <w:rPr>
                <w:rFonts w:ascii="Corbel" w:hAnsi="Corbel"/>
                <w:b/>
                <w:bCs/>
                <w:i/>
                <w:iCs/>
                <w:szCs w:val="18"/>
              </w:rPr>
            </w:pPr>
            <w:r w:rsidRPr="00645369">
              <w:rPr>
                <w:rFonts w:ascii="Corbel" w:hAnsi="Corbel"/>
                <w:b/>
                <w:bCs/>
                <w:i/>
                <w:iCs/>
                <w:szCs w:val="18"/>
              </w:rPr>
              <w:t>Subgunningscriterium</w:t>
            </w:r>
          </w:p>
        </w:tc>
        <w:tc>
          <w:tcPr>
            <w:tcW w:w="3020" w:type="dxa"/>
            <w:shd w:val="clear" w:color="auto" w:fill="BFBFBF" w:themeFill="background1" w:themeFillShade="BF"/>
          </w:tcPr>
          <w:p w14:paraId="0E5B94D5" w14:textId="050AC086" w:rsidR="001E5836" w:rsidRPr="00645369" w:rsidRDefault="00D812CC" w:rsidP="00BC7775">
            <w:pPr>
              <w:spacing w:line="276" w:lineRule="auto"/>
              <w:rPr>
                <w:rFonts w:ascii="Corbel" w:hAnsi="Corbel"/>
                <w:b/>
                <w:bCs/>
                <w:i/>
                <w:iCs/>
                <w:szCs w:val="18"/>
              </w:rPr>
            </w:pPr>
            <w:r w:rsidRPr="00645369">
              <w:rPr>
                <w:rFonts w:ascii="Corbel" w:hAnsi="Corbel"/>
                <w:b/>
                <w:bCs/>
                <w:i/>
                <w:iCs/>
                <w:szCs w:val="18"/>
              </w:rPr>
              <w:t>Onderdeel</w:t>
            </w:r>
          </w:p>
        </w:tc>
        <w:tc>
          <w:tcPr>
            <w:tcW w:w="3021" w:type="dxa"/>
            <w:shd w:val="clear" w:color="auto" w:fill="BFBFBF" w:themeFill="background1" w:themeFillShade="BF"/>
          </w:tcPr>
          <w:p w14:paraId="6A697642" w14:textId="52F8974C" w:rsidR="001E5836" w:rsidRPr="00645369" w:rsidRDefault="00D71F53" w:rsidP="00BC7775">
            <w:pPr>
              <w:spacing w:line="276" w:lineRule="auto"/>
              <w:rPr>
                <w:rFonts w:ascii="Corbel" w:hAnsi="Corbel"/>
                <w:b/>
                <w:bCs/>
                <w:i/>
                <w:iCs/>
                <w:szCs w:val="18"/>
              </w:rPr>
            </w:pPr>
            <w:r w:rsidRPr="00645369">
              <w:rPr>
                <w:rFonts w:ascii="Corbel" w:hAnsi="Corbel"/>
                <w:b/>
                <w:bCs/>
                <w:i/>
                <w:iCs/>
                <w:szCs w:val="18"/>
              </w:rPr>
              <w:t>Maximumaantal</w:t>
            </w:r>
            <w:r w:rsidR="00D812CC" w:rsidRPr="00645369">
              <w:rPr>
                <w:rFonts w:ascii="Corbel" w:hAnsi="Corbel"/>
                <w:b/>
                <w:bCs/>
                <w:i/>
                <w:iCs/>
                <w:szCs w:val="18"/>
              </w:rPr>
              <w:t xml:space="preserve"> punten</w:t>
            </w:r>
          </w:p>
        </w:tc>
      </w:tr>
      <w:tr w:rsidR="001E5836" w14:paraId="50D4FE85" w14:textId="77777777" w:rsidTr="001E5836">
        <w:tc>
          <w:tcPr>
            <w:tcW w:w="3020" w:type="dxa"/>
          </w:tcPr>
          <w:p w14:paraId="4A30FB81" w14:textId="1ED427EA" w:rsidR="001E5836" w:rsidRPr="00645369" w:rsidRDefault="008D461B" w:rsidP="00BC7775">
            <w:pPr>
              <w:spacing w:line="276" w:lineRule="auto"/>
              <w:rPr>
                <w:rFonts w:ascii="Corbel" w:hAnsi="Corbel"/>
                <w:szCs w:val="18"/>
              </w:rPr>
            </w:pPr>
            <w:r w:rsidRPr="00645369">
              <w:rPr>
                <w:rFonts w:ascii="Corbel" w:hAnsi="Corbel"/>
                <w:szCs w:val="18"/>
              </w:rPr>
              <w:t>Kwaliteit</w:t>
            </w:r>
          </w:p>
        </w:tc>
        <w:tc>
          <w:tcPr>
            <w:tcW w:w="3020" w:type="dxa"/>
          </w:tcPr>
          <w:p w14:paraId="542D6665" w14:textId="1C6C2CB5" w:rsidR="001E5836" w:rsidRPr="00645369" w:rsidRDefault="008D461B" w:rsidP="00BC7775">
            <w:pPr>
              <w:spacing w:line="276" w:lineRule="auto"/>
              <w:rPr>
                <w:rFonts w:ascii="Corbel" w:hAnsi="Corbel"/>
                <w:szCs w:val="18"/>
              </w:rPr>
            </w:pPr>
            <w:r w:rsidRPr="00645369">
              <w:rPr>
                <w:rFonts w:ascii="Corbel" w:hAnsi="Corbel"/>
                <w:szCs w:val="18"/>
              </w:rPr>
              <w:t xml:space="preserve">K1 Duurzaamheid tijdens bouw </w:t>
            </w:r>
          </w:p>
        </w:tc>
        <w:tc>
          <w:tcPr>
            <w:tcW w:w="3021" w:type="dxa"/>
          </w:tcPr>
          <w:p w14:paraId="6CBE050F" w14:textId="6F2CB12D" w:rsidR="001E5836" w:rsidRPr="00645369" w:rsidRDefault="008D461B" w:rsidP="00BC7775">
            <w:pPr>
              <w:spacing w:line="276" w:lineRule="auto"/>
              <w:rPr>
                <w:rFonts w:ascii="Corbel" w:hAnsi="Corbel"/>
                <w:szCs w:val="18"/>
              </w:rPr>
            </w:pPr>
            <w:r w:rsidRPr="00645369">
              <w:rPr>
                <w:rFonts w:ascii="Corbel" w:hAnsi="Corbel"/>
                <w:szCs w:val="18"/>
              </w:rPr>
              <w:t>10</w:t>
            </w:r>
          </w:p>
        </w:tc>
      </w:tr>
      <w:tr w:rsidR="001E5836" w14:paraId="279AD0F2" w14:textId="77777777" w:rsidTr="001E5836">
        <w:tc>
          <w:tcPr>
            <w:tcW w:w="3020" w:type="dxa"/>
          </w:tcPr>
          <w:p w14:paraId="163507B7" w14:textId="20960FF9" w:rsidR="001E5836" w:rsidRPr="00645369" w:rsidRDefault="008D461B" w:rsidP="00BC7775">
            <w:pPr>
              <w:spacing w:line="276" w:lineRule="auto"/>
              <w:rPr>
                <w:rFonts w:ascii="Corbel" w:hAnsi="Corbel"/>
                <w:szCs w:val="18"/>
              </w:rPr>
            </w:pPr>
            <w:r w:rsidRPr="00645369">
              <w:rPr>
                <w:rFonts w:ascii="Corbel" w:hAnsi="Corbel"/>
                <w:szCs w:val="18"/>
              </w:rPr>
              <w:t>Kwaliteit</w:t>
            </w:r>
          </w:p>
        </w:tc>
        <w:tc>
          <w:tcPr>
            <w:tcW w:w="3020" w:type="dxa"/>
          </w:tcPr>
          <w:p w14:paraId="0B75B154" w14:textId="75645554" w:rsidR="001E5836" w:rsidRPr="00645369" w:rsidRDefault="008D461B" w:rsidP="00BC7775">
            <w:pPr>
              <w:spacing w:line="276" w:lineRule="auto"/>
              <w:rPr>
                <w:rFonts w:ascii="Corbel" w:hAnsi="Corbel"/>
                <w:szCs w:val="18"/>
              </w:rPr>
            </w:pPr>
            <w:r w:rsidRPr="00645369">
              <w:rPr>
                <w:rFonts w:ascii="Corbel" w:hAnsi="Corbel"/>
                <w:szCs w:val="18"/>
              </w:rPr>
              <w:t>K2 Risicodossier</w:t>
            </w:r>
          </w:p>
        </w:tc>
        <w:tc>
          <w:tcPr>
            <w:tcW w:w="3021" w:type="dxa"/>
          </w:tcPr>
          <w:p w14:paraId="3D209FAF" w14:textId="65D5C6E7" w:rsidR="001E5836" w:rsidRPr="00645369" w:rsidRDefault="008D461B" w:rsidP="00BC7775">
            <w:pPr>
              <w:spacing w:line="276" w:lineRule="auto"/>
              <w:rPr>
                <w:rFonts w:ascii="Corbel" w:hAnsi="Corbel"/>
                <w:szCs w:val="18"/>
              </w:rPr>
            </w:pPr>
            <w:r w:rsidRPr="00645369">
              <w:rPr>
                <w:rFonts w:ascii="Corbel" w:hAnsi="Corbel"/>
                <w:szCs w:val="18"/>
              </w:rPr>
              <w:t>10</w:t>
            </w:r>
          </w:p>
        </w:tc>
      </w:tr>
      <w:tr w:rsidR="001E5836" w14:paraId="5064974D" w14:textId="77777777" w:rsidTr="001E5836">
        <w:tc>
          <w:tcPr>
            <w:tcW w:w="3020" w:type="dxa"/>
          </w:tcPr>
          <w:p w14:paraId="794E9B9E" w14:textId="1F6D5732" w:rsidR="001E5836" w:rsidRPr="00645369" w:rsidRDefault="008D461B" w:rsidP="00BC7775">
            <w:pPr>
              <w:spacing w:line="276" w:lineRule="auto"/>
              <w:rPr>
                <w:rFonts w:ascii="Corbel" w:hAnsi="Corbel"/>
                <w:szCs w:val="18"/>
              </w:rPr>
            </w:pPr>
            <w:r w:rsidRPr="00645369">
              <w:rPr>
                <w:rFonts w:ascii="Corbel" w:hAnsi="Corbel"/>
                <w:szCs w:val="18"/>
              </w:rPr>
              <w:t>Prijs</w:t>
            </w:r>
          </w:p>
        </w:tc>
        <w:tc>
          <w:tcPr>
            <w:tcW w:w="3020" w:type="dxa"/>
          </w:tcPr>
          <w:p w14:paraId="57B4F615" w14:textId="31624EDB" w:rsidR="001E5836" w:rsidRPr="00645369" w:rsidRDefault="008D461B" w:rsidP="00BC7775">
            <w:pPr>
              <w:spacing w:line="276" w:lineRule="auto"/>
              <w:rPr>
                <w:rFonts w:ascii="Corbel" w:hAnsi="Corbel"/>
                <w:szCs w:val="18"/>
              </w:rPr>
            </w:pPr>
            <w:r w:rsidRPr="00645369">
              <w:rPr>
                <w:rFonts w:ascii="Corbel" w:hAnsi="Corbel"/>
                <w:szCs w:val="18"/>
              </w:rPr>
              <w:t>P</w:t>
            </w:r>
            <w:r w:rsidR="00240F8C">
              <w:rPr>
                <w:rFonts w:ascii="Corbel" w:hAnsi="Corbel"/>
                <w:szCs w:val="18"/>
              </w:rPr>
              <w:t>1</w:t>
            </w:r>
            <w:r w:rsidRPr="00645369">
              <w:rPr>
                <w:rFonts w:ascii="Corbel" w:hAnsi="Corbel"/>
                <w:szCs w:val="18"/>
              </w:rPr>
              <w:t xml:space="preserve"> Prijs</w:t>
            </w:r>
          </w:p>
        </w:tc>
        <w:tc>
          <w:tcPr>
            <w:tcW w:w="3021" w:type="dxa"/>
          </w:tcPr>
          <w:p w14:paraId="54515CDE" w14:textId="6615FA4E" w:rsidR="001E5836" w:rsidRPr="00645369" w:rsidRDefault="00645369" w:rsidP="00BC7775">
            <w:pPr>
              <w:spacing w:line="276" w:lineRule="auto"/>
              <w:rPr>
                <w:rFonts w:ascii="Corbel" w:hAnsi="Corbel"/>
                <w:szCs w:val="18"/>
              </w:rPr>
            </w:pPr>
            <w:r w:rsidRPr="00645369">
              <w:rPr>
                <w:rFonts w:ascii="Corbel" w:hAnsi="Corbel"/>
                <w:szCs w:val="18"/>
              </w:rPr>
              <w:t>80</w:t>
            </w:r>
          </w:p>
        </w:tc>
      </w:tr>
      <w:tr w:rsidR="001E5836" w14:paraId="69B185D8" w14:textId="77777777" w:rsidTr="001E5836">
        <w:tc>
          <w:tcPr>
            <w:tcW w:w="3020" w:type="dxa"/>
          </w:tcPr>
          <w:p w14:paraId="3E0D38F8" w14:textId="77777777" w:rsidR="001E5836" w:rsidRPr="00645369" w:rsidRDefault="001E5836" w:rsidP="00BC7775">
            <w:pPr>
              <w:spacing w:line="276" w:lineRule="auto"/>
              <w:rPr>
                <w:rFonts w:ascii="Corbel" w:hAnsi="Corbel"/>
                <w:szCs w:val="18"/>
              </w:rPr>
            </w:pPr>
          </w:p>
        </w:tc>
        <w:tc>
          <w:tcPr>
            <w:tcW w:w="3020" w:type="dxa"/>
          </w:tcPr>
          <w:p w14:paraId="1C4F4D53" w14:textId="77777777" w:rsidR="001E5836" w:rsidRPr="00645369" w:rsidRDefault="001E5836" w:rsidP="00BC7775">
            <w:pPr>
              <w:spacing w:line="276" w:lineRule="auto"/>
              <w:rPr>
                <w:rFonts w:ascii="Corbel" w:hAnsi="Corbel"/>
                <w:szCs w:val="18"/>
              </w:rPr>
            </w:pPr>
          </w:p>
        </w:tc>
        <w:tc>
          <w:tcPr>
            <w:tcW w:w="3021" w:type="dxa"/>
          </w:tcPr>
          <w:p w14:paraId="29562AB7" w14:textId="77777777" w:rsidR="001E5836" w:rsidRPr="00645369" w:rsidRDefault="001E5836" w:rsidP="00BC7775">
            <w:pPr>
              <w:spacing w:line="276" w:lineRule="auto"/>
              <w:rPr>
                <w:rFonts w:ascii="Corbel" w:hAnsi="Corbel"/>
                <w:szCs w:val="18"/>
              </w:rPr>
            </w:pPr>
          </w:p>
        </w:tc>
      </w:tr>
      <w:tr w:rsidR="001E5836" w14:paraId="60A1D48A" w14:textId="77777777" w:rsidTr="001E5836">
        <w:tc>
          <w:tcPr>
            <w:tcW w:w="3020" w:type="dxa"/>
          </w:tcPr>
          <w:p w14:paraId="5A68A7BA" w14:textId="6F958564" w:rsidR="001E5836" w:rsidRPr="00645369" w:rsidRDefault="00645369" w:rsidP="00BC7775">
            <w:pPr>
              <w:spacing w:line="276" w:lineRule="auto"/>
              <w:rPr>
                <w:rFonts w:ascii="Corbel" w:hAnsi="Corbel"/>
                <w:szCs w:val="18"/>
              </w:rPr>
            </w:pPr>
            <w:r w:rsidRPr="00645369">
              <w:rPr>
                <w:rFonts w:ascii="Corbel" w:hAnsi="Corbel"/>
                <w:szCs w:val="18"/>
              </w:rPr>
              <w:t>Totaal</w:t>
            </w:r>
          </w:p>
        </w:tc>
        <w:tc>
          <w:tcPr>
            <w:tcW w:w="3020" w:type="dxa"/>
          </w:tcPr>
          <w:p w14:paraId="7BF778DD" w14:textId="77777777" w:rsidR="001E5836" w:rsidRPr="00645369" w:rsidRDefault="001E5836" w:rsidP="00BC7775">
            <w:pPr>
              <w:spacing w:line="276" w:lineRule="auto"/>
              <w:rPr>
                <w:rFonts w:ascii="Corbel" w:hAnsi="Corbel"/>
                <w:szCs w:val="18"/>
              </w:rPr>
            </w:pPr>
          </w:p>
        </w:tc>
        <w:tc>
          <w:tcPr>
            <w:tcW w:w="3021" w:type="dxa"/>
          </w:tcPr>
          <w:p w14:paraId="5FE49E82" w14:textId="11A274C2" w:rsidR="001E5836" w:rsidRPr="00645369" w:rsidRDefault="00645369" w:rsidP="00BC7775">
            <w:pPr>
              <w:spacing w:line="276" w:lineRule="auto"/>
              <w:rPr>
                <w:rFonts w:ascii="Corbel" w:hAnsi="Corbel"/>
                <w:szCs w:val="18"/>
              </w:rPr>
            </w:pPr>
            <w:r w:rsidRPr="00645369">
              <w:rPr>
                <w:rFonts w:ascii="Corbel" w:hAnsi="Corbel"/>
                <w:szCs w:val="18"/>
              </w:rPr>
              <w:t>100 punten</w:t>
            </w:r>
          </w:p>
        </w:tc>
      </w:tr>
    </w:tbl>
    <w:p w14:paraId="154C3637" w14:textId="3FA1E62B" w:rsidR="001E5836" w:rsidRPr="00434943" w:rsidRDefault="00434943" w:rsidP="00BC7775">
      <w:pPr>
        <w:spacing w:line="276" w:lineRule="auto"/>
        <w:rPr>
          <w:rFonts w:ascii="Corbel" w:hAnsi="Corbel"/>
          <w:b/>
          <w:bCs/>
          <w:i/>
          <w:iCs/>
          <w:sz w:val="16"/>
          <w:szCs w:val="16"/>
          <w:lang w:eastAsia="ar-SA"/>
        </w:rPr>
      </w:pPr>
      <w:r w:rsidRPr="00434943">
        <w:rPr>
          <w:rFonts w:ascii="Corbel" w:hAnsi="Corbel"/>
          <w:b/>
          <w:bCs/>
          <w:i/>
          <w:iCs/>
          <w:sz w:val="16"/>
          <w:szCs w:val="16"/>
          <w:lang w:eastAsia="ar-SA"/>
        </w:rPr>
        <w:t>Tabel beoordeling</w:t>
      </w:r>
    </w:p>
    <w:p w14:paraId="27962E77" w14:textId="77777777" w:rsidR="00BC7775" w:rsidRDefault="00BC7775" w:rsidP="00BC7775">
      <w:pPr>
        <w:spacing w:line="276" w:lineRule="auto"/>
        <w:rPr>
          <w:rFonts w:ascii="Corbel" w:hAnsi="Corbel"/>
          <w:b/>
          <w:highlight w:val="lightGray"/>
        </w:rPr>
      </w:pPr>
    </w:p>
    <w:p w14:paraId="485A48DE" w14:textId="77777777" w:rsidR="00BC7775" w:rsidRPr="00E70CE2" w:rsidRDefault="00BC7775" w:rsidP="00BC7775">
      <w:pPr>
        <w:pStyle w:val="Kop2"/>
        <w:tabs>
          <w:tab w:val="left" w:pos="6379"/>
        </w:tabs>
        <w:spacing w:before="240" w:after="120"/>
        <w:rPr>
          <w:rFonts w:ascii="Corbel" w:hAnsi="Corbel" w:cs="Helvetica"/>
          <w:sz w:val="18"/>
          <w:szCs w:val="18"/>
        </w:rPr>
      </w:pPr>
      <w:bookmarkStart w:id="91" w:name="_Toc146694594"/>
      <w:bookmarkStart w:id="92" w:name="_Toc448087055"/>
      <w:bookmarkStart w:id="93" w:name="_Toc146966218"/>
      <w:bookmarkEnd w:id="91"/>
      <w:r w:rsidRPr="00811244">
        <w:rPr>
          <w:rFonts w:ascii="Corbel" w:hAnsi="Corbel" w:cs="Helvetica"/>
          <w:sz w:val="18"/>
          <w:szCs w:val="18"/>
        </w:rPr>
        <w:t>Beoordelingsprocedure</w:t>
      </w:r>
      <w:bookmarkEnd w:id="92"/>
      <w:bookmarkEnd w:id="93"/>
    </w:p>
    <w:p w14:paraId="7C62304D" w14:textId="0C550981" w:rsidR="00EB4D56" w:rsidRDefault="00BC7775" w:rsidP="00EB4D56">
      <w:pPr>
        <w:spacing w:line="276" w:lineRule="auto"/>
        <w:rPr>
          <w:rFonts w:ascii="Corbel" w:hAnsi="Corbel"/>
          <w:szCs w:val="18"/>
        </w:rPr>
      </w:pPr>
      <w:r w:rsidRPr="00811244">
        <w:rPr>
          <w:rFonts w:ascii="Corbel" w:hAnsi="Corbel"/>
          <w:szCs w:val="18"/>
          <w:lang w:val="nl"/>
        </w:rPr>
        <w:t xml:space="preserve">Voor de </w:t>
      </w:r>
      <w:r>
        <w:rPr>
          <w:rFonts w:ascii="Corbel" w:hAnsi="Corbel"/>
          <w:szCs w:val="18"/>
          <w:lang w:val="nl"/>
        </w:rPr>
        <w:t xml:space="preserve">kwalitatieve </w:t>
      </w:r>
      <w:r w:rsidRPr="00811244">
        <w:rPr>
          <w:rFonts w:ascii="Corbel" w:hAnsi="Corbel"/>
          <w:szCs w:val="18"/>
          <w:lang w:val="nl"/>
        </w:rPr>
        <w:t xml:space="preserve">beoordeling van de Inschrijvingen </w:t>
      </w:r>
      <w:r>
        <w:rPr>
          <w:rFonts w:ascii="Corbel" w:hAnsi="Corbel"/>
          <w:szCs w:val="18"/>
          <w:lang w:val="nl"/>
        </w:rPr>
        <w:t xml:space="preserve">wordt </w:t>
      </w:r>
      <w:r w:rsidR="00EB4D56">
        <w:rPr>
          <w:rFonts w:ascii="Corbel" w:hAnsi="Corbel"/>
          <w:szCs w:val="18"/>
        </w:rPr>
        <w:t>een beoordelingscommissie samengesteld.</w:t>
      </w:r>
    </w:p>
    <w:p w14:paraId="5DE404E4" w14:textId="77777777" w:rsidR="00EB4D56" w:rsidRPr="00EB4D56" w:rsidRDefault="00EB4D56" w:rsidP="00EB4D56">
      <w:pPr>
        <w:spacing w:line="276" w:lineRule="auto"/>
        <w:rPr>
          <w:rFonts w:ascii="Corbel" w:hAnsi="Corbel"/>
          <w:szCs w:val="18"/>
        </w:rPr>
      </w:pPr>
    </w:p>
    <w:p w14:paraId="0F9C869B" w14:textId="29BDB7E9" w:rsidR="00BC7775" w:rsidRDefault="00BC7775" w:rsidP="00BC7775">
      <w:pPr>
        <w:spacing w:line="276" w:lineRule="auto"/>
        <w:rPr>
          <w:rFonts w:ascii="Corbel" w:hAnsi="Corbel"/>
          <w:szCs w:val="18"/>
        </w:rPr>
      </w:pPr>
      <w:r>
        <w:rPr>
          <w:rFonts w:ascii="Corbel" w:hAnsi="Corbel"/>
          <w:szCs w:val="18"/>
        </w:rPr>
        <w:t xml:space="preserve">In eerste instantie </w:t>
      </w:r>
      <w:r w:rsidRPr="00811244">
        <w:rPr>
          <w:rFonts w:ascii="Corbel" w:hAnsi="Corbel"/>
          <w:szCs w:val="18"/>
        </w:rPr>
        <w:t xml:space="preserve">zullen </w:t>
      </w:r>
      <w:r>
        <w:rPr>
          <w:rFonts w:ascii="Corbel" w:hAnsi="Corbel"/>
          <w:szCs w:val="18"/>
        </w:rPr>
        <w:t xml:space="preserve">de leden </w:t>
      </w:r>
      <w:r w:rsidR="00EB4D56">
        <w:rPr>
          <w:rFonts w:ascii="Corbel" w:hAnsi="Corbel"/>
          <w:szCs w:val="18"/>
        </w:rPr>
        <w:t xml:space="preserve">van de beoordelingscommissie </w:t>
      </w:r>
      <w:r w:rsidRPr="00811244">
        <w:rPr>
          <w:rFonts w:ascii="Corbel" w:hAnsi="Corbel"/>
          <w:szCs w:val="18"/>
        </w:rPr>
        <w:t xml:space="preserve">de Inschrijvingen </w:t>
      </w:r>
      <w:r>
        <w:rPr>
          <w:rFonts w:ascii="Corbel" w:hAnsi="Corbel"/>
          <w:szCs w:val="18"/>
        </w:rPr>
        <w:t xml:space="preserve">individueel </w:t>
      </w:r>
      <w:r w:rsidRPr="00811244">
        <w:rPr>
          <w:rFonts w:ascii="Corbel" w:hAnsi="Corbel"/>
          <w:szCs w:val="18"/>
        </w:rPr>
        <w:t>beoordelen op het subgunningscriterium Kwaliteit</w:t>
      </w:r>
      <w:r w:rsidR="00645369">
        <w:rPr>
          <w:rFonts w:ascii="Corbel" w:hAnsi="Corbel"/>
          <w:szCs w:val="18"/>
        </w:rPr>
        <w:t>, zonder kennis te hebben van de ingediende prijzen.</w:t>
      </w:r>
      <w:r w:rsidRPr="00811244">
        <w:rPr>
          <w:rFonts w:ascii="Corbel" w:hAnsi="Corbel"/>
          <w:szCs w:val="18"/>
        </w:rPr>
        <w:t xml:space="preserve"> </w:t>
      </w:r>
      <w:r>
        <w:rPr>
          <w:rFonts w:ascii="Corbel" w:hAnsi="Corbel"/>
          <w:szCs w:val="18"/>
        </w:rPr>
        <w:t xml:space="preserve">Vervolgens worden de </w:t>
      </w:r>
      <w:r w:rsidRPr="00BC7775">
        <w:rPr>
          <w:rFonts w:ascii="Corbel" w:hAnsi="Corbel"/>
          <w:szCs w:val="18"/>
        </w:rPr>
        <w:t>definitieve scores plenair,</w:t>
      </w:r>
      <w:r>
        <w:rPr>
          <w:rFonts w:ascii="Corbel" w:hAnsi="Corbel"/>
          <w:szCs w:val="18"/>
        </w:rPr>
        <w:t xml:space="preserve"> </w:t>
      </w:r>
      <w:r w:rsidRPr="00811244">
        <w:rPr>
          <w:rFonts w:ascii="Corbel" w:hAnsi="Corbel"/>
          <w:szCs w:val="18"/>
        </w:rPr>
        <w:t>met alle leden van de be</w:t>
      </w:r>
      <w:r>
        <w:rPr>
          <w:rFonts w:ascii="Corbel" w:hAnsi="Corbel"/>
          <w:szCs w:val="18"/>
        </w:rPr>
        <w:t>oordelingscommissie gezamenlijk,</w:t>
      </w:r>
      <w:r w:rsidRPr="00811244">
        <w:rPr>
          <w:rFonts w:ascii="Corbel" w:hAnsi="Corbel"/>
          <w:szCs w:val="18"/>
        </w:rPr>
        <w:t xml:space="preserve"> op</w:t>
      </w:r>
      <w:r>
        <w:rPr>
          <w:rFonts w:ascii="Corbel" w:hAnsi="Corbel"/>
          <w:szCs w:val="18"/>
        </w:rPr>
        <w:t xml:space="preserve"> basis van consensus</w:t>
      </w:r>
      <w:r w:rsidRPr="00811244">
        <w:rPr>
          <w:rFonts w:ascii="Corbel" w:hAnsi="Corbel"/>
          <w:szCs w:val="18"/>
        </w:rPr>
        <w:t xml:space="preserve"> vastgesteld. Er wordt dus </w:t>
      </w:r>
      <w:r w:rsidRPr="00E70CE2">
        <w:rPr>
          <w:rFonts w:ascii="Corbel" w:hAnsi="Corbel"/>
          <w:szCs w:val="18"/>
        </w:rPr>
        <w:t>geen gemiddelde</w:t>
      </w:r>
      <w:r>
        <w:rPr>
          <w:rFonts w:ascii="Corbel" w:hAnsi="Corbel"/>
          <w:szCs w:val="18"/>
        </w:rPr>
        <w:t xml:space="preserve"> score berekend.</w:t>
      </w:r>
    </w:p>
    <w:p w14:paraId="02E4B1BE" w14:textId="77777777" w:rsidR="00BC7775" w:rsidRDefault="00BC7775" w:rsidP="00BC7775">
      <w:pPr>
        <w:spacing w:line="276" w:lineRule="auto"/>
        <w:rPr>
          <w:rFonts w:ascii="Corbel" w:hAnsi="Corbel"/>
          <w:szCs w:val="18"/>
        </w:rPr>
      </w:pPr>
    </w:p>
    <w:p w14:paraId="175C30F1" w14:textId="541E4EF7" w:rsidR="00BC7775" w:rsidRPr="00811244" w:rsidRDefault="00BC7775" w:rsidP="00BC7775">
      <w:pPr>
        <w:spacing w:line="276" w:lineRule="auto"/>
        <w:rPr>
          <w:rFonts w:ascii="Corbel" w:hAnsi="Corbel"/>
          <w:szCs w:val="18"/>
        </w:rPr>
      </w:pPr>
      <w:r w:rsidRPr="00811244">
        <w:rPr>
          <w:rFonts w:ascii="Corbel" w:hAnsi="Corbel"/>
          <w:szCs w:val="18"/>
        </w:rPr>
        <w:t xml:space="preserve">Na vaststelling van de punten van het </w:t>
      </w:r>
      <w:r>
        <w:rPr>
          <w:rFonts w:ascii="Corbel" w:hAnsi="Corbel"/>
          <w:szCs w:val="18"/>
        </w:rPr>
        <w:t xml:space="preserve">gehele </w:t>
      </w:r>
      <w:r w:rsidRPr="00811244">
        <w:rPr>
          <w:rFonts w:ascii="Corbel" w:hAnsi="Corbel"/>
          <w:szCs w:val="18"/>
        </w:rPr>
        <w:t>subgunningscriterium Kwaliteit</w:t>
      </w:r>
      <w:r>
        <w:rPr>
          <w:rFonts w:ascii="Corbel" w:hAnsi="Corbel"/>
          <w:szCs w:val="18"/>
        </w:rPr>
        <w:t xml:space="preserve"> </w:t>
      </w:r>
      <w:r w:rsidRPr="00811244">
        <w:rPr>
          <w:rFonts w:ascii="Corbel" w:hAnsi="Corbel"/>
          <w:szCs w:val="18"/>
        </w:rPr>
        <w:t xml:space="preserve">worden hierbij de punten opgeteld die toegekend </w:t>
      </w:r>
      <w:r>
        <w:rPr>
          <w:rFonts w:ascii="Corbel" w:hAnsi="Corbel"/>
          <w:szCs w:val="18"/>
        </w:rPr>
        <w:t>worden aan</w:t>
      </w:r>
      <w:r w:rsidRPr="00811244">
        <w:rPr>
          <w:rFonts w:ascii="Corbel" w:hAnsi="Corbel"/>
          <w:szCs w:val="18"/>
        </w:rPr>
        <w:t xml:space="preserve"> het subgunningscriterium Prijs en komt een totale score per Inschrijver</w:t>
      </w:r>
      <w:r w:rsidR="00645369">
        <w:rPr>
          <w:rFonts w:ascii="Corbel" w:hAnsi="Corbel"/>
          <w:szCs w:val="18"/>
        </w:rPr>
        <w:t xml:space="preserve"> </w:t>
      </w:r>
      <w:r w:rsidRPr="00811244">
        <w:rPr>
          <w:rFonts w:ascii="Corbel" w:hAnsi="Corbel"/>
          <w:szCs w:val="18"/>
        </w:rPr>
        <w:t>tot stand. De Inschrijv</w:t>
      </w:r>
      <w:r>
        <w:rPr>
          <w:rFonts w:ascii="Corbel" w:hAnsi="Corbel"/>
          <w:szCs w:val="18"/>
        </w:rPr>
        <w:t>ing</w:t>
      </w:r>
      <w:r w:rsidRPr="00811244">
        <w:rPr>
          <w:rFonts w:ascii="Corbel" w:hAnsi="Corbel"/>
          <w:szCs w:val="18"/>
        </w:rPr>
        <w:t xml:space="preserve"> met het hoogste puntenaa</w:t>
      </w:r>
      <w:r>
        <w:rPr>
          <w:rFonts w:ascii="Corbel" w:hAnsi="Corbel"/>
          <w:szCs w:val="18"/>
        </w:rPr>
        <w:t>ntal is de economisch meest voordelige</w:t>
      </w:r>
      <w:r w:rsidR="00645369">
        <w:rPr>
          <w:rFonts w:ascii="Corbel" w:hAnsi="Corbel"/>
          <w:szCs w:val="18"/>
        </w:rPr>
        <w:t>.</w:t>
      </w:r>
    </w:p>
    <w:p w14:paraId="46CE5435" w14:textId="77777777" w:rsidR="00BC7775" w:rsidRDefault="00BC7775" w:rsidP="00BC7775">
      <w:pPr>
        <w:spacing w:line="276" w:lineRule="auto"/>
        <w:rPr>
          <w:rFonts w:ascii="Corbel" w:hAnsi="Corbel"/>
          <w:szCs w:val="18"/>
        </w:rPr>
      </w:pPr>
    </w:p>
    <w:p w14:paraId="74815A1B" w14:textId="3E4703DD" w:rsidR="00BC7775" w:rsidRDefault="00BC7775" w:rsidP="00BC7775">
      <w:pPr>
        <w:spacing w:line="276" w:lineRule="auto"/>
        <w:rPr>
          <w:rFonts w:ascii="Corbel" w:hAnsi="Corbel"/>
          <w:szCs w:val="18"/>
        </w:rPr>
      </w:pPr>
      <w:r>
        <w:rPr>
          <w:rFonts w:ascii="Corbel" w:hAnsi="Corbel"/>
          <w:szCs w:val="18"/>
        </w:rPr>
        <w:t xml:space="preserve">Indien </w:t>
      </w:r>
      <w:r w:rsidRPr="00BC7775">
        <w:rPr>
          <w:rFonts w:ascii="Corbel" w:hAnsi="Corbel"/>
          <w:szCs w:val="18"/>
        </w:rPr>
        <w:t xml:space="preserve">meerdere Inschrijvingen met een gelijk puntenaantal gerangschikt worden en het op basis hiervan voor de Aanbestedende dienst onmogelijk is een Gunningsbeslissing te nemen, geeft het aantal punten op het subgunningscriterium Kwaliteit de doorslag. Indien ook dit geen doorslag geeft, zal de score op het in </w:t>
      </w:r>
      <w:r w:rsidRPr="00BC7775">
        <w:rPr>
          <w:rFonts w:ascii="Corbel" w:hAnsi="Corbel"/>
          <w:b/>
          <w:szCs w:val="18"/>
        </w:rPr>
        <w:t>de tabel beoordelin</w:t>
      </w:r>
      <w:r w:rsidR="00434943">
        <w:rPr>
          <w:rFonts w:ascii="Corbel" w:hAnsi="Corbel"/>
          <w:b/>
          <w:szCs w:val="18"/>
        </w:rPr>
        <w:t>g</w:t>
      </w:r>
      <w:r w:rsidRPr="00BC7775">
        <w:rPr>
          <w:rFonts w:ascii="Corbel" w:hAnsi="Corbel"/>
          <w:szCs w:val="18"/>
        </w:rPr>
        <w:t xml:space="preserve"> (zie 5.</w:t>
      </w:r>
      <w:r w:rsidR="00434943">
        <w:rPr>
          <w:rFonts w:ascii="Corbel" w:hAnsi="Corbel"/>
          <w:szCs w:val="18"/>
        </w:rPr>
        <w:t>1</w:t>
      </w:r>
      <w:r w:rsidRPr="00BC7775">
        <w:rPr>
          <w:rFonts w:ascii="Corbel" w:hAnsi="Corbel"/>
          <w:szCs w:val="18"/>
        </w:rPr>
        <w:t xml:space="preserve">) </w:t>
      </w:r>
      <w:r w:rsidR="001A2D5F" w:rsidRPr="00BC7775">
        <w:rPr>
          <w:rFonts w:ascii="Corbel" w:hAnsi="Corbel"/>
          <w:szCs w:val="18"/>
        </w:rPr>
        <w:t>hogergenoemde</w:t>
      </w:r>
      <w:r w:rsidRPr="00BC7775">
        <w:rPr>
          <w:rFonts w:ascii="Corbel" w:hAnsi="Corbel"/>
          <w:szCs w:val="18"/>
        </w:rPr>
        <w:t xml:space="preserve"> onderdeel de doorslag geven en zo verder. Indien ook dat geen uitsluitsel geeft zal er worden geloot.</w:t>
      </w:r>
      <w:r>
        <w:rPr>
          <w:rFonts w:ascii="Corbel" w:hAnsi="Corbel"/>
          <w:szCs w:val="18"/>
        </w:rPr>
        <w:t xml:space="preserve"> </w:t>
      </w:r>
    </w:p>
    <w:p w14:paraId="216AAA62" w14:textId="77777777" w:rsidR="00BC7775" w:rsidRDefault="00BC7775" w:rsidP="00BC7775">
      <w:pPr>
        <w:spacing w:line="276" w:lineRule="auto"/>
        <w:rPr>
          <w:rFonts w:ascii="Corbel" w:hAnsi="Corbel"/>
          <w:szCs w:val="18"/>
        </w:rPr>
      </w:pPr>
    </w:p>
    <w:p w14:paraId="10044CE8" w14:textId="68153C4E" w:rsidR="00434943" w:rsidRDefault="00434943" w:rsidP="00BC7775">
      <w:pPr>
        <w:spacing w:line="276" w:lineRule="auto"/>
        <w:rPr>
          <w:rFonts w:ascii="Corbel" w:hAnsi="Corbel"/>
          <w:szCs w:val="18"/>
        </w:rPr>
      </w:pPr>
    </w:p>
    <w:p w14:paraId="581B74BF" w14:textId="41C08441" w:rsidR="00BC7775" w:rsidRPr="00811244" w:rsidRDefault="00BC7775" w:rsidP="00BC7775">
      <w:pPr>
        <w:pStyle w:val="Kop2"/>
        <w:tabs>
          <w:tab w:val="left" w:pos="6379"/>
        </w:tabs>
        <w:spacing w:before="240" w:after="120"/>
        <w:rPr>
          <w:rFonts w:ascii="Corbel" w:hAnsi="Corbel" w:cs="Helvetica"/>
          <w:sz w:val="18"/>
          <w:szCs w:val="18"/>
        </w:rPr>
      </w:pPr>
      <w:bookmarkStart w:id="94" w:name="_Toc448087057"/>
      <w:bookmarkStart w:id="95" w:name="_Toc146966219"/>
      <w:r w:rsidRPr="00811244">
        <w:rPr>
          <w:rFonts w:ascii="Corbel" w:hAnsi="Corbel" w:cs="Helvetica"/>
          <w:sz w:val="18"/>
          <w:szCs w:val="18"/>
        </w:rPr>
        <w:lastRenderedPageBreak/>
        <w:t>Subgunningscriterium Kwaliteit</w:t>
      </w:r>
      <w:bookmarkEnd w:id="94"/>
      <w:bookmarkEnd w:id="95"/>
      <w:r w:rsidRPr="00811244">
        <w:rPr>
          <w:rFonts w:ascii="Corbel" w:hAnsi="Corbel" w:cs="Helvetica"/>
          <w:sz w:val="18"/>
          <w:szCs w:val="18"/>
        </w:rPr>
        <w:t xml:space="preserve"> </w:t>
      </w:r>
    </w:p>
    <w:p w14:paraId="305A9E6D" w14:textId="77777777" w:rsidR="00BC7775" w:rsidRDefault="00BC7775" w:rsidP="00BC7775">
      <w:pPr>
        <w:spacing w:line="276" w:lineRule="auto"/>
        <w:rPr>
          <w:rFonts w:ascii="Corbel" w:hAnsi="Corbel"/>
        </w:rPr>
      </w:pPr>
      <w:r>
        <w:rPr>
          <w:rFonts w:ascii="Corbel" w:hAnsi="Corbel"/>
        </w:rPr>
        <w:t xml:space="preserve">Hieronder worden de verschillende onderdelen binnen het subgunningscriterium Kwaliteit beschreven: hetgeen gewenst wordt door de Aanbestedende dienst, op welke wijze Inschrijver hier invulling aan kan geven en hoe dit door de beoordelingscommissie beoordeeld zal worden. </w:t>
      </w:r>
    </w:p>
    <w:p w14:paraId="3522FEE2" w14:textId="77777777" w:rsidR="00CB7F8C" w:rsidRDefault="00CB7F8C" w:rsidP="00BC7775">
      <w:pPr>
        <w:spacing w:line="276" w:lineRule="auto"/>
        <w:rPr>
          <w:rFonts w:ascii="Corbel" w:hAnsi="Corbel"/>
        </w:rPr>
      </w:pPr>
    </w:p>
    <w:p w14:paraId="76D7C050" w14:textId="1DB2D679" w:rsidR="00CB7F8C" w:rsidRDefault="00CB7F8C" w:rsidP="00BC7775">
      <w:pPr>
        <w:spacing w:line="276" w:lineRule="auto"/>
        <w:rPr>
          <w:rFonts w:ascii="Corbel" w:hAnsi="Corbel"/>
        </w:rPr>
      </w:pPr>
      <w:r>
        <w:rPr>
          <w:rFonts w:ascii="Corbel" w:hAnsi="Corbel"/>
        </w:rPr>
        <w:t>De volgende score kunnen worden toegekend:</w:t>
      </w:r>
    </w:p>
    <w:p w14:paraId="3ED80E44" w14:textId="77777777" w:rsidR="00FB6636" w:rsidRDefault="00FB6636" w:rsidP="00FB6636"/>
    <w:tbl>
      <w:tblPr>
        <w:tblStyle w:val="Tabelraster"/>
        <w:tblW w:w="0" w:type="auto"/>
        <w:tblLook w:val="04A0" w:firstRow="1" w:lastRow="0" w:firstColumn="1" w:lastColumn="0" w:noHBand="0" w:noVBand="1"/>
      </w:tblPr>
      <w:tblGrid>
        <w:gridCol w:w="2122"/>
        <w:gridCol w:w="2551"/>
        <w:gridCol w:w="4388"/>
      </w:tblGrid>
      <w:tr w:rsidR="00FB6636" w:rsidRPr="00FB6636" w14:paraId="27464514" w14:textId="77777777" w:rsidTr="002C77E6">
        <w:tc>
          <w:tcPr>
            <w:tcW w:w="9062" w:type="dxa"/>
            <w:gridSpan w:val="3"/>
            <w:shd w:val="clear" w:color="auto" w:fill="D9D9D9" w:themeFill="background1" w:themeFillShade="D9"/>
          </w:tcPr>
          <w:p w14:paraId="01A80EA3" w14:textId="77777777" w:rsidR="00FB6636" w:rsidRPr="00FB6636" w:rsidRDefault="00FB6636" w:rsidP="002C77E6">
            <w:pPr>
              <w:rPr>
                <w:rFonts w:ascii="Corbel" w:hAnsi="Corbel"/>
                <w:i/>
                <w:iCs/>
                <w:szCs w:val="18"/>
              </w:rPr>
            </w:pPr>
            <w:r w:rsidRPr="00FB6636">
              <w:rPr>
                <w:rFonts w:ascii="Corbel" w:hAnsi="Corbel"/>
                <w:b/>
                <w:bCs/>
                <w:i/>
                <w:iCs/>
                <w:szCs w:val="18"/>
              </w:rPr>
              <w:t>Beoordelingstabel</w:t>
            </w:r>
          </w:p>
        </w:tc>
      </w:tr>
      <w:tr w:rsidR="00FB6636" w:rsidRPr="00FB6636" w14:paraId="4F23A133" w14:textId="77777777" w:rsidTr="002C77E6">
        <w:tc>
          <w:tcPr>
            <w:tcW w:w="2122" w:type="dxa"/>
          </w:tcPr>
          <w:p w14:paraId="4DD4DD25" w14:textId="77777777" w:rsidR="00FB6636" w:rsidRPr="00FB6636" w:rsidRDefault="00FB6636" w:rsidP="002C77E6">
            <w:pPr>
              <w:rPr>
                <w:rFonts w:ascii="Corbel" w:hAnsi="Corbel"/>
                <w:b/>
                <w:bCs/>
                <w:szCs w:val="18"/>
              </w:rPr>
            </w:pPr>
            <w:r w:rsidRPr="00FB6636">
              <w:rPr>
                <w:rFonts w:ascii="Corbel" w:hAnsi="Corbel"/>
                <w:b/>
                <w:bCs/>
                <w:szCs w:val="18"/>
              </w:rPr>
              <w:t>Score/punten</w:t>
            </w:r>
          </w:p>
        </w:tc>
        <w:tc>
          <w:tcPr>
            <w:tcW w:w="2551" w:type="dxa"/>
          </w:tcPr>
          <w:p w14:paraId="7A34A15A" w14:textId="77777777" w:rsidR="00FB6636" w:rsidRPr="00FB6636" w:rsidRDefault="00FB6636" w:rsidP="002C77E6">
            <w:pPr>
              <w:rPr>
                <w:rFonts w:ascii="Corbel" w:hAnsi="Corbel"/>
                <w:b/>
                <w:bCs/>
                <w:szCs w:val="18"/>
              </w:rPr>
            </w:pPr>
            <w:r w:rsidRPr="00FB6636">
              <w:rPr>
                <w:rFonts w:ascii="Corbel" w:hAnsi="Corbel"/>
                <w:b/>
                <w:bCs/>
                <w:szCs w:val="18"/>
              </w:rPr>
              <w:t>Waardering</w:t>
            </w:r>
          </w:p>
        </w:tc>
        <w:tc>
          <w:tcPr>
            <w:tcW w:w="4389" w:type="dxa"/>
          </w:tcPr>
          <w:p w14:paraId="501EF82C" w14:textId="77777777" w:rsidR="00FB6636" w:rsidRPr="00FB6636" w:rsidRDefault="00FB6636" w:rsidP="002C77E6">
            <w:pPr>
              <w:rPr>
                <w:rFonts w:ascii="Corbel" w:hAnsi="Corbel"/>
                <w:b/>
                <w:bCs/>
                <w:szCs w:val="18"/>
              </w:rPr>
            </w:pPr>
            <w:r w:rsidRPr="00FB6636">
              <w:rPr>
                <w:rFonts w:ascii="Corbel" w:hAnsi="Corbel"/>
                <w:b/>
                <w:bCs/>
                <w:szCs w:val="18"/>
              </w:rPr>
              <w:t>Beoordelingsaspecten</w:t>
            </w:r>
          </w:p>
        </w:tc>
      </w:tr>
      <w:tr w:rsidR="00FB6636" w:rsidRPr="00FB6636" w14:paraId="08B23417" w14:textId="77777777" w:rsidTr="002C77E6">
        <w:tc>
          <w:tcPr>
            <w:tcW w:w="2122" w:type="dxa"/>
          </w:tcPr>
          <w:p w14:paraId="24EC0CFA" w14:textId="77777777" w:rsidR="00FB6636" w:rsidRPr="00FB6636" w:rsidRDefault="00FB6636" w:rsidP="002C77E6">
            <w:pPr>
              <w:rPr>
                <w:rFonts w:ascii="Corbel" w:hAnsi="Corbel"/>
                <w:szCs w:val="18"/>
              </w:rPr>
            </w:pPr>
            <w:r w:rsidRPr="00FB6636">
              <w:rPr>
                <w:rFonts w:ascii="Corbel" w:hAnsi="Corbel"/>
                <w:szCs w:val="18"/>
              </w:rPr>
              <w:t>5</w:t>
            </w:r>
          </w:p>
        </w:tc>
        <w:tc>
          <w:tcPr>
            <w:tcW w:w="2551" w:type="dxa"/>
          </w:tcPr>
          <w:p w14:paraId="0EBA986F" w14:textId="77777777" w:rsidR="00FB6636" w:rsidRPr="00FB6636" w:rsidRDefault="00FB6636" w:rsidP="002C77E6">
            <w:pPr>
              <w:rPr>
                <w:rFonts w:ascii="Corbel" w:hAnsi="Corbel"/>
                <w:szCs w:val="18"/>
              </w:rPr>
            </w:pPr>
            <w:r w:rsidRPr="00FB6636">
              <w:rPr>
                <w:rFonts w:ascii="Corbel" w:hAnsi="Corbel"/>
                <w:szCs w:val="18"/>
              </w:rPr>
              <w:t>Uitstekende meerwaarde</w:t>
            </w:r>
          </w:p>
        </w:tc>
        <w:tc>
          <w:tcPr>
            <w:tcW w:w="4389" w:type="dxa"/>
          </w:tcPr>
          <w:p w14:paraId="277683FC" w14:textId="77777777" w:rsidR="00FB6636" w:rsidRPr="00FB6636" w:rsidRDefault="00FB6636" w:rsidP="002C77E6">
            <w:pPr>
              <w:rPr>
                <w:rFonts w:ascii="Corbel" w:hAnsi="Corbel"/>
                <w:szCs w:val="18"/>
              </w:rPr>
            </w:pPr>
            <w:r w:rsidRPr="00435F54">
              <w:rPr>
                <w:rFonts w:ascii="Corbel" w:hAnsi="Corbel"/>
                <w:color w:val="000000"/>
                <w:szCs w:val="18"/>
              </w:rPr>
              <w:t>De uitwerking geeft uitstekend invulling en</w:t>
            </w:r>
            <w:r w:rsidRPr="00435F54">
              <w:rPr>
                <w:rFonts w:ascii="Corbel" w:hAnsi="Corbel"/>
                <w:color w:val="000000"/>
                <w:szCs w:val="18"/>
              </w:rPr>
              <w:br/>
              <w:t>meerwaarde aan het criterium en de</w:t>
            </w:r>
            <w:r w:rsidRPr="00435F54">
              <w:rPr>
                <w:rFonts w:ascii="Corbel" w:hAnsi="Corbel"/>
                <w:color w:val="000000"/>
                <w:szCs w:val="18"/>
              </w:rPr>
              <w:br/>
              <w:t>beschreven doelstellingen</w:t>
            </w:r>
          </w:p>
        </w:tc>
      </w:tr>
      <w:tr w:rsidR="00FB6636" w:rsidRPr="00FB6636" w14:paraId="58418B0B" w14:textId="77777777" w:rsidTr="002C77E6">
        <w:tc>
          <w:tcPr>
            <w:tcW w:w="2122" w:type="dxa"/>
          </w:tcPr>
          <w:p w14:paraId="37850C28" w14:textId="77777777" w:rsidR="00FB6636" w:rsidRPr="00FB6636" w:rsidRDefault="00FB6636" w:rsidP="002C77E6">
            <w:pPr>
              <w:rPr>
                <w:rFonts w:ascii="Corbel" w:hAnsi="Corbel"/>
                <w:szCs w:val="18"/>
              </w:rPr>
            </w:pPr>
            <w:r w:rsidRPr="00FB6636">
              <w:rPr>
                <w:rFonts w:ascii="Corbel" w:hAnsi="Corbel"/>
                <w:szCs w:val="18"/>
              </w:rPr>
              <w:t>4</w:t>
            </w:r>
          </w:p>
        </w:tc>
        <w:tc>
          <w:tcPr>
            <w:tcW w:w="2551" w:type="dxa"/>
          </w:tcPr>
          <w:p w14:paraId="06301E0C" w14:textId="77777777" w:rsidR="00FB6636" w:rsidRPr="00FB6636" w:rsidRDefault="00FB6636" w:rsidP="002C77E6">
            <w:pPr>
              <w:rPr>
                <w:rFonts w:ascii="Corbel" w:hAnsi="Corbel"/>
                <w:szCs w:val="18"/>
              </w:rPr>
            </w:pPr>
            <w:r w:rsidRPr="00FB6636">
              <w:rPr>
                <w:rFonts w:ascii="Corbel" w:hAnsi="Corbel"/>
                <w:szCs w:val="18"/>
              </w:rPr>
              <w:t>Ruime meerwaarde</w:t>
            </w:r>
          </w:p>
        </w:tc>
        <w:tc>
          <w:tcPr>
            <w:tcW w:w="4389" w:type="dxa"/>
          </w:tcPr>
          <w:p w14:paraId="7EFD58B8" w14:textId="77777777" w:rsidR="00FB6636" w:rsidRPr="00FB6636" w:rsidRDefault="00FB6636" w:rsidP="002C77E6">
            <w:pPr>
              <w:rPr>
                <w:rFonts w:ascii="Corbel" w:hAnsi="Corbel"/>
                <w:szCs w:val="18"/>
              </w:rPr>
            </w:pPr>
            <w:r w:rsidRPr="00435F54">
              <w:rPr>
                <w:rFonts w:ascii="Corbel" w:hAnsi="Corbel"/>
                <w:color w:val="000000"/>
                <w:szCs w:val="18"/>
              </w:rPr>
              <w:t>De uitwerking geeft ruime invulling en</w:t>
            </w:r>
            <w:r w:rsidRPr="00435F54">
              <w:rPr>
                <w:rFonts w:ascii="Corbel" w:hAnsi="Corbel"/>
                <w:color w:val="000000"/>
                <w:szCs w:val="18"/>
              </w:rPr>
              <w:br/>
              <w:t>meerwaarde aan het criterium en de</w:t>
            </w:r>
            <w:r w:rsidRPr="00435F54">
              <w:rPr>
                <w:rFonts w:ascii="Corbel" w:hAnsi="Corbel"/>
                <w:color w:val="000000"/>
                <w:szCs w:val="18"/>
              </w:rPr>
              <w:br/>
              <w:t>beschreven doelstellingen</w:t>
            </w:r>
          </w:p>
        </w:tc>
      </w:tr>
      <w:tr w:rsidR="00FB6636" w:rsidRPr="00FB6636" w14:paraId="1794F7C6" w14:textId="77777777" w:rsidTr="002C77E6">
        <w:tc>
          <w:tcPr>
            <w:tcW w:w="2122" w:type="dxa"/>
          </w:tcPr>
          <w:p w14:paraId="65801D1B" w14:textId="77777777" w:rsidR="00FB6636" w:rsidRPr="00FB6636" w:rsidRDefault="00FB6636" w:rsidP="002C77E6">
            <w:pPr>
              <w:rPr>
                <w:rFonts w:ascii="Corbel" w:hAnsi="Corbel"/>
                <w:szCs w:val="18"/>
              </w:rPr>
            </w:pPr>
            <w:r w:rsidRPr="00FB6636">
              <w:rPr>
                <w:rFonts w:ascii="Corbel" w:hAnsi="Corbel"/>
                <w:szCs w:val="18"/>
              </w:rPr>
              <w:t>3</w:t>
            </w:r>
          </w:p>
        </w:tc>
        <w:tc>
          <w:tcPr>
            <w:tcW w:w="2551" w:type="dxa"/>
          </w:tcPr>
          <w:p w14:paraId="7EE9752A" w14:textId="77777777" w:rsidR="00FB6636" w:rsidRPr="00FB6636" w:rsidRDefault="00FB6636" w:rsidP="002C77E6">
            <w:pPr>
              <w:rPr>
                <w:rFonts w:ascii="Corbel" w:hAnsi="Corbel"/>
                <w:szCs w:val="18"/>
              </w:rPr>
            </w:pPr>
            <w:r w:rsidRPr="00FB6636">
              <w:rPr>
                <w:rFonts w:ascii="Corbel" w:hAnsi="Corbel"/>
                <w:szCs w:val="18"/>
              </w:rPr>
              <w:t>Voldoende meerwaarde</w:t>
            </w:r>
          </w:p>
        </w:tc>
        <w:tc>
          <w:tcPr>
            <w:tcW w:w="4389" w:type="dxa"/>
            <w:vAlign w:val="center"/>
          </w:tcPr>
          <w:p w14:paraId="5D40BCB9" w14:textId="77777777" w:rsidR="00FB6636" w:rsidRPr="00FB6636" w:rsidRDefault="00FB6636" w:rsidP="002C77E6">
            <w:pPr>
              <w:rPr>
                <w:rFonts w:ascii="Corbel" w:hAnsi="Corbel"/>
                <w:szCs w:val="18"/>
              </w:rPr>
            </w:pPr>
            <w:r w:rsidRPr="00435F54">
              <w:rPr>
                <w:rFonts w:ascii="Corbel" w:hAnsi="Corbel"/>
                <w:color w:val="000000"/>
                <w:szCs w:val="18"/>
              </w:rPr>
              <w:t>De uitwerking geeft enige invulling en</w:t>
            </w:r>
            <w:r w:rsidRPr="00435F54">
              <w:rPr>
                <w:rFonts w:ascii="Corbel" w:hAnsi="Corbel"/>
                <w:color w:val="000000"/>
                <w:szCs w:val="18"/>
              </w:rPr>
              <w:br/>
              <w:t>meerwaarde aan het criterium en de</w:t>
            </w:r>
            <w:r w:rsidRPr="00435F54">
              <w:rPr>
                <w:rFonts w:ascii="Corbel" w:hAnsi="Corbel"/>
                <w:color w:val="000000"/>
                <w:szCs w:val="18"/>
              </w:rPr>
              <w:br/>
              <w:t>beschreven doelstellingen.</w:t>
            </w:r>
          </w:p>
        </w:tc>
      </w:tr>
      <w:tr w:rsidR="00FB6636" w:rsidRPr="00FB6636" w14:paraId="5971DB43" w14:textId="77777777" w:rsidTr="002C77E6">
        <w:tc>
          <w:tcPr>
            <w:tcW w:w="2122" w:type="dxa"/>
          </w:tcPr>
          <w:p w14:paraId="48F2365A" w14:textId="77777777" w:rsidR="00FB6636" w:rsidRPr="00FB6636" w:rsidRDefault="00FB6636" w:rsidP="002C77E6">
            <w:pPr>
              <w:rPr>
                <w:rFonts w:ascii="Corbel" w:hAnsi="Corbel"/>
                <w:szCs w:val="18"/>
              </w:rPr>
            </w:pPr>
            <w:r w:rsidRPr="00FB6636">
              <w:rPr>
                <w:rFonts w:ascii="Corbel" w:hAnsi="Corbel"/>
                <w:szCs w:val="18"/>
              </w:rPr>
              <w:t>2</w:t>
            </w:r>
          </w:p>
        </w:tc>
        <w:tc>
          <w:tcPr>
            <w:tcW w:w="2551" w:type="dxa"/>
          </w:tcPr>
          <w:p w14:paraId="0F1C0938" w14:textId="77777777" w:rsidR="00FB6636" w:rsidRPr="00FB6636" w:rsidRDefault="00FB6636" w:rsidP="002C77E6">
            <w:pPr>
              <w:rPr>
                <w:rFonts w:ascii="Corbel" w:hAnsi="Corbel"/>
                <w:szCs w:val="18"/>
              </w:rPr>
            </w:pPr>
            <w:r w:rsidRPr="00FB6636">
              <w:rPr>
                <w:rFonts w:ascii="Corbel" w:hAnsi="Corbel"/>
                <w:szCs w:val="18"/>
              </w:rPr>
              <w:t>Matige meerwaarde</w:t>
            </w:r>
          </w:p>
        </w:tc>
        <w:tc>
          <w:tcPr>
            <w:tcW w:w="4389" w:type="dxa"/>
          </w:tcPr>
          <w:p w14:paraId="419A59BF" w14:textId="77777777" w:rsidR="00FB6636" w:rsidRPr="00FB6636" w:rsidRDefault="00FB6636" w:rsidP="002C77E6">
            <w:pPr>
              <w:rPr>
                <w:rFonts w:ascii="Corbel" w:hAnsi="Corbel"/>
                <w:szCs w:val="18"/>
              </w:rPr>
            </w:pPr>
            <w:r w:rsidRPr="00435F54">
              <w:rPr>
                <w:rFonts w:ascii="Corbel" w:hAnsi="Corbel"/>
                <w:color w:val="000000"/>
                <w:szCs w:val="18"/>
              </w:rPr>
              <w:t>De uitwerking biedt beperkte meerwaarde aan</w:t>
            </w:r>
            <w:r w:rsidRPr="00435F54">
              <w:rPr>
                <w:rFonts w:ascii="Corbel" w:hAnsi="Corbel"/>
                <w:color w:val="000000"/>
                <w:szCs w:val="18"/>
              </w:rPr>
              <w:br/>
              <w:t>het criterium en de beschreven doelstellingen.</w:t>
            </w:r>
          </w:p>
        </w:tc>
      </w:tr>
      <w:tr w:rsidR="00FB6636" w:rsidRPr="00FB6636" w14:paraId="45CC4420" w14:textId="77777777" w:rsidTr="002C77E6">
        <w:tc>
          <w:tcPr>
            <w:tcW w:w="2122" w:type="dxa"/>
          </w:tcPr>
          <w:p w14:paraId="7FF5823C" w14:textId="77777777" w:rsidR="00FB6636" w:rsidRPr="00FB6636" w:rsidRDefault="00FB6636" w:rsidP="002C77E6">
            <w:pPr>
              <w:rPr>
                <w:rFonts w:ascii="Corbel" w:hAnsi="Corbel"/>
                <w:szCs w:val="18"/>
              </w:rPr>
            </w:pPr>
            <w:r w:rsidRPr="00FB6636">
              <w:rPr>
                <w:rFonts w:ascii="Corbel" w:hAnsi="Corbel"/>
                <w:szCs w:val="18"/>
              </w:rPr>
              <w:t>1</w:t>
            </w:r>
          </w:p>
        </w:tc>
        <w:tc>
          <w:tcPr>
            <w:tcW w:w="2551" w:type="dxa"/>
          </w:tcPr>
          <w:p w14:paraId="08924364" w14:textId="77777777" w:rsidR="00FB6636" w:rsidRPr="00FB6636" w:rsidRDefault="00FB6636" w:rsidP="002C77E6">
            <w:pPr>
              <w:rPr>
                <w:rFonts w:ascii="Corbel" w:hAnsi="Corbel"/>
                <w:szCs w:val="18"/>
              </w:rPr>
            </w:pPr>
            <w:r w:rsidRPr="00FB6636">
              <w:rPr>
                <w:rFonts w:ascii="Corbel" w:hAnsi="Corbel"/>
                <w:szCs w:val="18"/>
              </w:rPr>
              <w:t>Geen meerwaarde</w:t>
            </w:r>
          </w:p>
        </w:tc>
        <w:tc>
          <w:tcPr>
            <w:tcW w:w="4389" w:type="dxa"/>
          </w:tcPr>
          <w:p w14:paraId="6E301616" w14:textId="77777777" w:rsidR="00FB6636" w:rsidRPr="00FB6636" w:rsidRDefault="00FB6636" w:rsidP="002C77E6">
            <w:pPr>
              <w:rPr>
                <w:rFonts w:ascii="Corbel" w:hAnsi="Corbel"/>
                <w:szCs w:val="18"/>
              </w:rPr>
            </w:pPr>
            <w:r w:rsidRPr="00435F54">
              <w:rPr>
                <w:rFonts w:ascii="Corbel" w:hAnsi="Corbel"/>
                <w:color w:val="000000"/>
                <w:szCs w:val="18"/>
              </w:rPr>
              <w:t>De uitwerking biedt geen meerwaarde aan het</w:t>
            </w:r>
            <w:r w:rsidRPr="00435F54">
              <w:rPr>
                <w:rFonts w:ascii="Corbel" w:hAnsi="Corbel"/>
                <w:color w:val="000000"/>
                <w:szCs w:val="18"/>
              </w:rPr>
              <w:br/>
              <w:t>criterium en de beschreven doelstellin</w:t>
            </w:r>
            <w:r w:rsidRPr="00FB6636">
              <w:rPr>
                <w:rFonts w:ascii="Corbel" w:hAnsi="Corbel"/>
                <w:color w:val="000000"/>
                <w:szCs w:val="18"/>
              </w:rPr>
              <w:t>gen</w:t>
            </w:r>
          </w:p>
        </w:tc>
      </w:tr>
    </w:tbl>
    <w:p w14:paraId="485E5C76" w14:textId="77777777" w:rsidR="00FB6636" w:rsidRDefault="00FB6636" w:rsidP="00FB6636"/>
    <w:p w14:paraId="3AC5AADA" w14:textId="77777777" w:rsidR="00CB7F8C" w:rsidRPr="00811244" w:rsidRDefault="00CB7F8C" w:rsidP="00BC7775">
      <w:pPr>
        <w:spacing w:line="276" w:lineRule="auto"/>
        <w:rPr>
          <w:rFonts w:ascii="Corbel" w:hAnsi="Corbel"/>
        </w:rPr>
      </w:pPr>
    </w:p>
    <w:p w14:paraId="1F7C89AD" w14:textId="3E41AB62" w:rsidR="00BC7775" w:rsidRPr="00664404" w:rsidRDefault="00BC7775" w:rsidP="00BC7775">
      <w:pPr>
        <w:pStyle w:val="Kop2"/>
        <w:numPr>
          <w:ilvl w:val="2"/>
          <w:numId w:val="6"/>
        </w:numPr>
        <w:tabs>
          <w:tab w:val="left" w:pos="6379"/>
        </w:tabs>
        <w:spacing w:before="240" w:after="120"/>
        <w:rPr>
          <w:rFonts w:ascii="Corbel" w:hAnsi="Corbel"/>
          <w:szCs w:val="22"/>
        </w:rPr>
      </w:pPr>
      <w:bookmarkStart w:id="96" w:name="_Toc146966220"/>
      <w:bookmarkStart w:id="97" w:name="_Toc448087058"/>
      <w:r w:rsidRPr="00664404">
        <w:rPr>
          <w:rFonts w:ascii="Corbel" w:hAnsi="Corbel"/>
          <w:sz w:val="18"/>
          <w:szCs w:val="18"/>
        </w:rPr>
        <w:t xml:space="preserve">Onderdeel </w:t>
      </w:r>
      <w:r w:rsidR="00D021DB" w:rsidRPr="00664404">
        <w:rPr>
          <w:rFonts w:ascii="Corbel" w:hAnsi="Corbel"/>
          <w:sz w:val="18"/>
          <w:szCs w:val="18"/>
        </w:rPr>
        <w:t>K</w:t>
      </w:r>
      <w:r w:rsidRPr="00664404">
        <w:rPr>
          <w:rFonts w:ascii="Corbel" w:hAnsi="Corbel"/>
          <w:sz w:val="18"/>
          <w:szCs w:val="18"/>
        </w:rPr>
        <w:t xml:space="preserve">1: </w:t>
      </w:r>
      <w:r w:rsidR="0094685C" w:rsidRPr="00664404">
        <w:rPr>
          <w:rFonts w:ascii="Corbel" w:hAnsi="Corbel"/>
          <w:sz w:val="18"/>
          <w:szCs w:val="18"/>
        </w:rPr>
        <w:t>Duurzaam</w:t>
      </w:r>
      <w:r w:rsidR="00B222E7" w:rsidRPr="00664404">
        <w:rPr>
          <w:rFonts w:ascii="Corbel" w:hAnsi="Corbel"/>
          <w:sz w:val="18"/>
          <w:szCs w:val="18"/>
        </w:rPr>
        <w:t>heid tijdens bouw</w:t>
      </w:r>
      <w:bookmarkEnd w:id="96"/>
      <w:r w:rsidRPr="00664404">
        <w:rPr>
          <w:rFonts w:ascii="Corbel" w:hAnsi="Corbel"/>
          <w:sz w:val="18"/>
          <w:szCs w:val="18"/>
        </w:rPr>
        <w:t xml:space="preserve"> </w:t>
      </w:r>
      <w:bookmarkEnd w:id="97"/>
    </w:p>
    <w:p w14:paraId="07BA6FAB" w14:textId="44DE61A7" w:rsidR="00BC7775" w:rsidRDefault="006B6331" w:rsidP="00BC7775">
      <w:pPr>
        <w:spacing w:line="276" w:lineRule="auto"/>
        <w:rPr>
          <w:rFonts w:ascii="Corbel" w:hAnsi="Corbel"/>
          <w:szCs w:val="18"/>
        </w:rPr>
      </w:pPr>
      <w:r w:rsidRPr="00664404">
        <w:rPr>
          <w:rFonts w:ascii="Corbel" w:hAnsi="Corbel"/>
          <w:szCs w:val="18"/>
        </w:rPr>
        <w:t xml:space="preserve">Opdrachtgever zou graag zien dat het schip op een zo duurzaam mogelijke wijze wordt gerealiseerd, hierbij is niet alleen het materiaal gebruik van het schip van belang maar ook het </w:t>
      </w:r>
      <w:r w:rsidR="00FB6636" w:rsidRPr="00664404">
        <w:rPr>
          <w:rFonts w:ascii="Corbel" w:hAnsi="Corbel"/>
          <w:szCs w:val="18"/>
        </w:rPr>
        <w:t>productieproces</w:t>
      </w:r>
      <w:r w:rsidRPr="00664404">
        <w:rPr>
          <w:rFonts w:ascii="Corbel" w:hAnsi="Corbel"/>
          <w:szCs w:val="18"/>
        </w:rPr>
        <w:t>. Opdrachtgever wenst</w:t>
      </w:r>
      <w:r w:rsidR="00DF4DCE" w:rsidRPr="00664404">
        <w:rPr>
          <w:rFonts w:ascii="Corbel" w:hAnsi="Corbel"/>
          <w:szCs w:val="18"/>
        </w:rPr>
        <w:t>,</w:t>
      </w:r>
      <w:r w:rsidR="00FB6636">
        <w:rPr>
          <w:rFonts w:ascii="Corbel" w:hAnsi="Corbel"/>
          <w:szCs w:val="18"/>
        </w:rPr>
        <w:t xml:space="preserve"> </w:t>
      </w:r>
      <w:r w:rsidR="00DF4DCE" w:rsidRPr="00664404">
        <w:rPr>
          <w:rFonts w:ascii="Corbel" w:hAnsi="Corbel"/>
          <w:szCs w:val="18"/>
        </w:rPr>
        <w:t xml:space="preserve">conform </w:t>
      </w:r>
      <w:r w:rsidR="00545E04">
        <w:rPr>
          <w:rFonts w:ascii="Corbel" w:hAnsi="Corbel"/>
          <w:szCs w:val="18"/>
        </w:rPr>
        <w:t>Bijlage 12 Format duurzaamheid tijdens bouw</w:t>
      </w:r>
      <w:r w:rsidR="00545E04" w:rsidRPr="00664404">
        <w:rPr>
          <w:rFonts w:ascii="Corbel" w:hAnsi="Corbel"/>
          <w:szCs w:val="18"/>
        </w:rPr>
        <w:t>, 2</w:t>
      </w:r>
      <w:r w:rsidRPr="00664404">
        <w:rPr>
          <w:rFonts w:ascii="Corbel" w:hAnsi="Corbel"/>
          <w:szCs w:val="18"/>
        </w:rPr>
        <w:t xml:space="preserve"> voorbeelden te ontvangen waarin is omschreven op welke wijze de opdrachtnemer bijdraagt aan een duurzame realisatie van het </w:t>
      </w:r>
      <w:r w:rsidR="00DF4DCE" w:rsidRPr="00664404">
        <w:rPr>
          <w:rFonts w:ascii="Corbel" w:hAnsi="Corbel"/>
          <w:szCs w:val="18"/>
        </w:rPr>
        <w:t>schip. H</w:t>
      </w:r>
      <w:r w:rsidRPr="00664404">
        <w:rPr>
          <w:rFonts w:ascii="Corbel" w:hAnsi="Corbel"/>
          <w:szCs w:val="18"/>
        </w:rPr>
        <w:t xml:space="preserve">ierbij zijn per voorbeeld </w:t>
      </w:r>
      <w:r w:rsidR="00545E04">
        <w:rPr>
          <w:rFonts w:ascii="Corbel" w:hAnsi="Corbel"/>
          <w:szCs w:val="18"/>
        </w:rPr>
        <w:t xml:space="preserve">maximaal </w:t>
      </w:r>
      <w:r w:rsidRPr="00664404">
        <w:rPr>
          <w:rFonts w:ascii="Corbel" w:hAnsi="Corbel"/>
          <w:szCs w:val="18"/>
        </w:rPr>
        <w:t xml:space="preserve">5 punten te </w:t>
      </w:r>
      <w:r w:rsidR="00545E04">
        <w:rPr>
          <w:rFonts w:ascii="Corbel" w:hAnsi="Corbel"/>
          <w:szCs w:val="18"/>
        </w:rPr>
        <w:t>behalen, m</w:t>
      </w:r>
      <w:r w:rsidR="00DF4DCE" w:rsidRPr="00664404">
        <w:rPr>
          <w:rFonts w:ascii="Corbel" w:hAnsi="Corbel"/>
          <w:szCs w:val="18"/>
        </w:rPr>
        <w:t xml:space="preserve">et een maximum van totaal 10 </w:t>
      </w:r>
      <w:r w:rsidR="00DF4DCE" w:rsidRPr="00545E04">
        <w:rPr>
          <w:rFonts w:ascii="Corbel" w:hAnsi="Corbel"/>
          <w:szCs w:val="18"/>
        </w:rPr>
        <w:t>punten</w:t>
      </w:r>
      <w:r w:rsidR="00545E04">
        <w:rPr>
          <w:rFonts w:ascii="Corbel" w:hAnsi="Corbel"/>
          <w:szCs w:val="18"/>
        </w:rPr>
        <w:t>, zoals is weergegeven in de tabel onder 5.1.</w:t>
      </w:r>
    </w:p>
    <w:p w14:paraId="165AA0FB" w14:textId="77777777" w:rsidR="00BC7775" w:rsidRDefault="00BC7775" w:rsidP="00BC7775">
      <w:pPr>
        <w:spacing w:line="276" w:lineRule="auto"/>
        <w:rPr>
          <w:rFonts w:ascii="Corbel" w:hAnsi="Corbel"/>
          <w:szCs w:val="18"/>
        </w:rPr>
      </w:pPr>
    </w:p>
    <w:p w14:paraId="2DDE76F4" w14:textId="785380EC" w:rsidR="00BC7775" w:rsidRDefault="00BC7775" w:rsidP="00BC7775">
      <w:pPr>
        <w:spacing w:line="276" w:lineRule="auto"/>
        <w:rPr>
          <w:rFonts w:ascii="Corbel" w:hAnsi="Corbel"/>
          <w:szCs w:val="18"/>
        </w:rPr>
      </w:pPr>
      <w:r>
        <w:rPr>
          <w:rFonts w:ascii="Corbel" w:hAnsi="Corbel"/>
          <w:szCs w:val="18"/>
        </w:rPr>
        <w:t xml:space="preserve">Voor dit </w:t>
      </w:r>
      <w:r w:rsidR="0037686E">
        <w:rPr>
          <w:rFonts w:ascii="Corbel" w:hAnsi="Corbel"/>
          <w:szCs w:val="18"/>
        </w:rPr>
        <w:t>o</w:t>
      </w:r>
      <w:r>
        <w:rPr>
          <w:rFonts w:ascii="Corbel" w:hAnsi="Corbel"/>
          <w:szCs w:val="18"/>
        </w:rPr>
        <w:t xml:space="preserve">nderdeel kan Inschrijver maximaal </w:t>
      </w:r>
      <w:r w:rsidR="00545E04">
        <w:rPr>
          <w:rFonts w:ascii="Corbel" w:hAnsi="Corbel"/>
          <w:szCs w:val="18"/>
        </w:rPr>
        <w:t>2</w:t>
      </w:r>
      <w:r>
        <w:rPr>
          <w:rFonts w:ascii="Corbel" w:hAnsi="Corbel"/>
          <w:szCs w:val="18"/>
        </w:rPr>
        <w:t xml:space="preserve"> A4 (enkelzijdig)</w:t>
      </w:r>
      <w:r w:rsidR="00AE1E58">
        <w:rPr>
          <w:rFonts w:ascii="Corbel" w:hAnsi="Corbel"/>
          <w:szCs w:val="18"/>
        </w:rPr>
        <w:t xml:space="preserve">, </w:t>
      </w:r>
      <w:r>
        <w:rPr>
          <w:rFonts w:ascii="Corbel" w:hAnsi="Corbel"/>
          <w:szCs w:val="18"/>
        </w:rPr>
        <w:t>gebruiken.</w:t>
      </w:r>
    </w:p>
    <w:p w14:paraId="4A864A34" w14:textId="77777777" w:rsidR="00BC7775" w:rsidRDefault="00BC7775" w:rsidP="00BC7775">
      <w:pPr>
        <w:spacing w:line="276" w:lineRule="auto"/>
        <w:rPr>
          <w:rFonts w:ascii="Corbel" w:hAnsi="Corbel"/>
          <w:szCs w:val="18"/>
        </w:rPr>
      </w:pPr>
    </w:p>
    <w:p w14:paraId="5FDEC7EF" w14:textId="7DF250C2" w:rsidR="00BC7775" w:rsidRPr="00545E04" w:rsidRDefault="00BC7775" w:rsidP="00BC7775">
      <w:pPr>
        <w:pStyle w:val="Kop2"/>
        <w:numPr>
          <w:ilvl w:val="2"/>
          <w:numId w:val="6"/>
        </w:numPr>
        <w:tabs>
          <w:tab w:val="left" w:pos="6379"/>
        </w:tabs>
        <w:spacing w:before="240" w:after="120"/>
        <w:rPr>
          <w:rFonts w:ascii="Corbel" w:hAnsi="Corbel"/>
          <w:sz w:val="18"/>
          <w:szCs w:val="18"/>
        </w:rPr>
      </w:pPr>
      <w:bookmarkStart w:id="98" w:name="_Toc146966221"/>
      <w:bookmarkStart w:id="99" w:name="_Toc448087059"/>
      <w:r w:rsidRPr="00545E04">
        <w:rPr>
          <w:rFonts w:ascii="Corbel" w:hAnsi="Corbel"/>
          <w:sz w:val="18"/>
          <w:szCs w:val="18"/>
        </w:rPr>
        <w:t xml:space="preserve">Onderdeel </w:t>
      </w:r>
      <w:r w:rsidR="00D021DB" w:rsidRPr="00545E04">
        <w:rPr>
          <w:rFonts w:ascii="Corbel" w:hAnsi="Corbel"/>
          <w:sz w:val="18"/>
          <w:szCs w:val="18"/>
        </w:rPr>
        <w:t>K</w:t>
      </w:r>
      <w:r w:rsidRPr="00545E04">
        <w:rPr>
          <w:rFonts w:ascii="Corbel" w:hAnsi="Corbel"/>
          <w:sz w:val="18"/>
          <w:szCs w:val="18"/>
        </w:rPr>
        <w:t xml:space="preserve">2: </w:t>
      </w:r>
      <w:r w:rsidR="0094685C" w:rsidRPr="00545E04">
        <w:rPr>
          <w:rFonts w:ascii="Corbel" w:hAnsi="Corbel"/>
          <w:sz w:val="18"/>
          <w:szCs w:val="18"/>
        </w:rPr>
        <w:t>Risico</w:t>
      </w:r>
      <w:r w:rsidR="00B222E7" w:rsidRPr="00545E04">
        <w:rPr>
          <w:rFonts w:ascii="Corbel" w:hAnsi="Corbel"/>
          <w:sz w:val="18"/>
          <w:szCs w:val="18"/>
        </w:rPr>
        <w:t xml:space="preserve"> dossier</w:t>
      </w:r>
      <w:bookmarkEnd w:id="98"/>
      <w:r w:rsidR="0094685C" w:rsidRPr="00545E04">
        <w:rPr>
          <w:rFonts w:ascii="Corbel" w:hAnsi="Corbel"/>
          <w:sz w:val="18"/>
          <w:szCs w:val="18"/>
        </w:rPr>
        <w:t xml:space="preserve"> </w:t>
      </w:r>
      <w:bookmarkEnd w:id="99"/>
    </w:p>
    <w:p w14:paraId="40CD9B83" w14:textId="1E343F2C" w:rsidR="00545E04" w:rsidRDefault="007B0F72" w:rsidP="00545E04">
      <w:pPr>
        <w:spacing w:line="276" w:lineRule="auto"/>
        <w:rPr>
          <w:rFonts w:ascii="Corbel" w:hAnsi="Corbel"/>
          <w:szCs w:val="18"/>
        </w:rPr>
      </w:pPr>
      <w:r w:rsidRPr="00545E04">
        <w:rPr>
          <w:rFonts w:ascii="Corbel" w:hAnsi="Corbel"/>
          <w:szCs w:val="18"/>
        </w:rPr>
        <w:t xml:space="preserve">Opdrachtnemer wordt gevraagd </w:t>
      </w:r>
      <w:r w:rsidR="00C1704E" w:rsidRPr="00545E04">
        <w:rPr>
          <w:rFonts w:ascii="Corbel" w:hAnsi="Corbel"/>
          <w:szCs w:val="18"/>
        </w:rPr>
        <w:t>twee d</w:t>
      </w:r>
      <w:r w:rsidR="00286C06" w:rsidRPr="00545E04">
        <w:rPr>
          <w:rFonts w:ascii="Corbel" w:hAnsi="Corbel"/>
          <w:szCs w:val="18"/>
        </w:rPr>
        <w:t>oor opdrachtgever geïdentificeerde risico</w:t>
      </w:r>
      <w:r w:rsidR="00DF4DCE" w:rsidRPr="00545E04">
        <w:rPr>
          <w:rFonts w:ascii="Corbel" w:hAnsi="Corbel"/>
          <w:szCs w:val="18"/>
        </w:rPr>
        <w:t>’</w:t>
      </w:r>
      <w:r w:rsidR="00286C06" w:rsidRPr="00545E04">
        <w:rPr>
          <w:rFonts w:ascii="Corbel" w:hAnsi="Corbel"/>
          <w:szCs w:val="18"/>
        </w:rPr>
        <w:t xml:space="preserve">s </w:t>
      </w:r>
      <w:r w:rsidR="00DF4DCE" w:rsidRPr="00545E04">
        <w:rPr>
          <w:rFonts w:ascii="Corbel" w:hAnsi="Corbel"/>
          <w:szCs w:val="18"/>
        </w:rPr>
        <w:t xml:space="preserve">tijdens de bouw van het schip, </w:t>
      </w:r>
      <w:r w:rsidR="00286C06" w:rsidRPr="00545E04">
        <w:rPr>
          <w:rFonts w:ascii="Corbel" w:hAnsi="Corbel"/>
          <w:szCs w:val="18"/>
        </w:rPr>
        <w:t xml:space="preserve">conform </w:t>
      </w:r>
      <w:r w:rsidR="00545E04">
        <w:rPr>
          <w:rFonts w:ascii="Corbel" w:hAnsi="Corbel"/>
          <w:szCs w:val="18"/>
        </w:rPr>
        <w:t xml:space="preserve">Bijlage 11 Format </w:t>
      </w:r>
      <w:r w:rsidR="001A2D5F">
        <w:rPr>
          <w:rFonts w:ascii="Corbel" w:hAnsi="Corbel"/>
          <w:szCs w:val="18"/>
        </w:rPr>
        <w:t>risicodossier</w:t>
      </w:r>
      <w:r w:rsidR="001A2D5F" w:rsidRPr="00545E04">
        <w:rPr>
          <w:rFonts w:ascii="Corbel" w:hAnsi="Corbel"/>
          <w:szCs w:val="18"/>
        </w:rPr>
        <w:t>, in</w:t>
      </w:r>
      <w:r w:rsidR="00286C06" w:rsidRPr="00545E04">
        <w:rPr>
          <w:rFonts w:ascii="Corbel" w:hAnsi="Corbel"/>
          <w:szCs w:val="18"/>
        </w:rPr>
        <w:t xml:space="preserve"> te vullen. </w:t>
      </w:r>
      <w:r w:rsidR="006F4581" w:rsidRPr="00545E04">
        <w:rPr>
          <w:rFonts w:ascii="Corbel" w:hAnsi="Corbel"/>
          <w:szCs w:val="18"/>
        </w:rPr>
        <w:t xml:space="preserve"> </w:t>
      </w:r>
      <w:r w:rsidR="00545E04" w:rsidRPr="00664404">
        <w:rPr>
          <w:rFonts w:ascii="Corbel" w:hAnsi="Corbel"/>
          <w:szCs w:val="18"/>
        </w:rPr>
        <w:t xml:space="preserve">Hierbij zijn per </w:t>
      </w:r>
      <w:r w:rsidR="00545E04">
        <w:rPr>
          <w:rFonts w:ascii="Corbel" w:hAnsi="Corbel"/>
          <w:szCs w:val="18"/>
        </w:rPr>
        <w:t>risico</w:t>
      </w:r>
      <w:r w:rsidR="00545E04" w:rsidRPr="00664404">
        <w:rPr>
          <w:rFonts w:ascii="Corbel" w:hAnsi="Corbel"/>
          <w:szCs w:val="18"/>
        </w:rPr>
        <w:t xml:space="preserve"> </w:t>
      </w:r>
      <w:r w:rsidR="00545E04">
        <w:rPr>
          <w:rFonts w:ascii="Corbel" w:hAnsi="Corbel"/>
          <w:szCs w:val="18"/>
        </w:rPr>
        <w:t xml:space="preserve">maximaal </w:t>
      </w:r>
      <w:r w:rsidR="00545E04" w:rsidRPr="00664404">
        <w:rPr>
          <w:rFonts w:ascii="Corbel" w:hAnsi="Corbel"/>
          <w:szCs w:val="18"/>
        </w:rPr>
        <w:t xml:space="preserve">5 punten te </w:t>
      </w:r>
      <w:r w:rsidR="00545E04">
        <w:rPr>
          <w:rFonts w:ascii="Corbel" w:hAnsi="Corbel"/>
          <w:szCs w:val="18"/>
        </w:rPr>
        <w:t>behalen, m</w:t>
      </w:r>
      <w:r w:rsidR="00545E04" w:rsidRPr="00664404">
        <w:rPr>
          <w:rFonts w:ascii="Corbel" w:hAnsi="Corbel"/>
          <w:szCs w:val="18"/>
        </w:rPr>
        <w:t xml:space="preserve">et een maximum van totaal 10 </w:t>
      </w:r>
      <w:r w:rsidR="00545E04" w:rsidRPr="00545E04">
        <w:rPr>
          <w:rFonts w:ascii="Corbel" w:hAnsi="Corbel"/>
          <w:szCs w:val="18"/>
        </w:rPr>
        <w:t>punten</w:t>
      </w:r>
      <w:r w:rsidR="00545E04">
        <w:rPr>
          <w:rFonts w:ascii="Corbel" w:hAnsi="Corbel"/>
          <w:szCs w:val="18"/>
        </w:rPr>
        <w:t>, zoals is weergegeven in de tabel onder 5.1.</w:t>
      </w:r>
    </w:p>
    <w:p w14:paraId="6C72519A" w14:textId="77777777" w:rsidR="00BC7775" w:rsidRDefault="00BC7775" w:rsidP="00BC7775">
      <w:pPr>
        <w:spacing w:line="276" w:lineRule="auto"/>
        <w:rPr>
          <w:rFonts w:ascii="Corbel" w:hAnsi="Corbel"/>
          <w:szCs w:val="18"/>
        </w:rPr>
      </w:pPr>
    </w:p>
    <w:p w14:paraId="78B165B9" w14:textId="5BFE4AED" w:rsidR="00BC7775" w:rsidRDefault="0037686E" w:rsidP="00BC7775">
      <w:pPr>
        <w:spacing w:line="276" w:lineRule="auto"/>
        <w:rPr>
          <w:rFonts w:ascii="Corbel" w:hAnsi="Corbel"/>
          <w:szCs w:val="18"/>
        </w:rPr>
      </w:pPr>
      <w:r>
        <w:rPr>
          <w:rFonts w:ascii="Corbel" w:hAnsi="Corbel"/>
          <w:szCs w:val="18"/>
        </w:rPr>
        <w:t>Voor dit onderdeel</w:t>
      </w:r>
      <w:r w:rsidR="00BC7775">
        <w:rPr>
          <w:rFonts w:ascii="Corbel" w:hAnsi="Corbel"/>
          <w:szCs w:val="18"/>
        </w:rPr>
        <w:t xml:space="preserve"> kan Inschrijver maximaal </w:t>
      </w:r>
      <w:r w:rsidR="00B222E7">
        <w:rPr>
          <w:rFonts w:ascii="Corbel" w:hAnsi="Corbel"/>
          <w:szCs w:val="18"/>
        </w:rPr>
        <w:t>2</w:t>
      </w:r>
      <w:r w:rsidR="00BC7775">
        <w:rPr>
          <w:rFonts w:ascii="Corbel" w:hAnsi="Corbel"/>
          <w:szCs w:val="18"/>
        </w:rPr>
        <w:t>A4 (enkelzijdig) gebruiken.</w:t>
      </w:r>
    </w:p>
    <w:p w14:paraId="48985B6C" w14:textId="77777777" w:rsidR="00BC7775" w:rsidRDefault="00BC7775" w:rsidP="00BC7775">
      <w:pPr>
        <w:spacing w:line="276" w:lineRule="auto"/>
        <w:rPr>
          <w:rFonts w:ascii="Corbel" w:hAnsi="Corbel"/>
          <w:szCs w:val="18"/>
        </w:rPr>
      </w:pPr>
    </w:p>
    <w:p w14:paraId="0CCEFF71" w14:textId="0E938476" w:rsidR="00BC7775" w:rsidRPr="00DD49C9" w:rsidRDefault="00BC7775" w:rsidP="00BC7775">
      <w:pPr>
        <w:pStyle w:val="Kop2"/>
        <w:tabs>
          <w:tab w:val="left" w:pos="6379"/>
        </w:tabs>
        <w:spacing w:before="240" w:after="120"/>
        <w:rPr>
          <w:rFonts w:ascii="Corbel" w:hAnsi="Corbel" w:cs="Helvetica"/>
          <w:sz w:val="18"/>
          <w:szCs w:val="18"/>
        </w:rPr>
      </w:pPr>
      <w:bookmarkStart w:id="100" w:name="_Toc146694600"/>
      <w:bookmarkStart w:id="101" w:name="_Toc146694601"/>
      <w:bookmarkStart w:id="102" w:name="_Toc146694602"/>
      <w:bookmarkStart w:id="103" w:name="_Toc146694603"/>
      <w:bookmarkStart w:id="104" w:name="_Toc146694604"/>
      <w:bookmarkStart w:id="105" w:name="_Toc146694605"/>
      <w:bookmarkStart w:id="106" w:name="_Toc146694606"/>
      <w:bookmarkStart w:id="107" w:name="_Toc146694607"/>
      <w:bookmarkStart w:id="108" w:name="_Toc146694608"/>
      <w:bookmarkStart w:id="109" w:name="_Toc146694609"/>
      <w:bookmarkStart w:id="110" w:name="_Toc146694610"/>
      <w:bookmarkStart w:id="111" w:name="_Toc146694611"/>
      <w:bookmarkStart w:id="112" w:name="_Toc448087062"/>
      <w:bookmarkStart w:id="113" w:name="_Toc146966222"/>
      <w:bookmarkEnd w:id="100"/>
      <w:bookmarkEnd w:id="101"/>
      <w:bookmarkEnd w:id="102"/>
      <w:bookmarkEnd w:id="103"/>
      <w:bookmarkEnd w:id="104"/>
      <w:bookmarkEnd w:id="105"/>
      <w:bookmarkEnd w:id="106"/>
      <w:bookmarkEnd w:id="107"/>
      <w:bookmarkEnd w:id="108"/>
      <w:bookmarkEnd w:id="109"/>
      <w:bookmarkEnd w:id="110"/>
      <w:bookmarkEnd w:id="111"/>
      <w:r w:rsidRPr="00811244">
        <w:rPr>
          <w:rFonts w:ascii="Corbel" w:hAnsi="Corbel" w:cs="Helvetica"/>
          <w:sz w:val="18"/>
          <w:szCs w:val="18"/>
        </w:rPr>
        <w:t xml:space="preserve">Subgunningscriterium </w:t>
      </w:r>
      <w:r w:rsidR="00240F8C">
        <w:rPr>
          <w:rFonts w:ascii="Corbel" w:hAnsi="Corbel" w:cs="Helvetica"/>
          <w:sz w:val="18"/>
          <w:szCs w:val="18"/>
        </w:rPr>
        <w:t xml:space="preserve">P1 </w:t>
      </w:r>
      <w:r>
        <w:rPr>
          <w:rFonts w:ascii="Corbel" w:hAnsi="Corbel" w:cs="Helvetica"/>
          <w:sz w:val="18"/>
          <w:szCs w:val="18"/>
        </w:rPr>
        <w:t>Prijs</w:t>
      </w:r>
      <w:bookmarkEnd w:id="112"/>
      <w:bookmarkEnd w:id="113"/>
      <w:r w:rsidRPr="00811244">
        <w:rPr>
          <w:rFonts w:ascii="Corbel" w:hAnsi="Corbel" w:cs="Helvetica"/>
          <w:sz w:val="18"/>
          <w:szCs w:val="18"/>
        </w:rPr>
        <w:t xml:space="preserve"> </w:t>
      </w:r>
    </w:p>
    <w:p w14:paraId="14954358" w14:textId="6A223458" w:rsidR="00BC7775" w:rsidRDefault="00BC7775" w:rsidP="00BC7775">
      <w:pPr>
        <w:spacing w:line="276" w:lineRule="auto"/>
        <w:rPr>
          <w:rFonts w:ascii="Corbel" w:hAnsi="Corbel"/>
          <w:szCs w:val="18"/>
        </w:rPr>
      </w:pPr>
      <w:r w:rsidRPr="00811244">
        <w:rPr>
          <w:rFonts w:ascii="Corbel" w:hAnsi="Corbel" w:cs="AgencyFB-Reg"/>
          <w:szCs w:val="18"/>
        </w:rPr>
        <w:t xml:space="preserve">Inschrijvers dienen </w:t>
      </w:r>
      <w:r w:rsidR="00C03101">
        <w:rPr>
          <w:rFonts w:ascii="Corbel" w:hAnsi="Corbel" w:cs="AgencyFB-Reg"/>
          <w:szCs w:val="18"/>
        </w:rPr>
        <w:t>Bijlage 2 Prijsblad</w:t>
      </w:r>
      <w:r w:rsidRPr="00811244">
        <w:rPr>
          <w:rFonts w:ascii="Corbel" w:hAnsi="Corbel" w:cs="AgencyFB-Reg"/>
          <w:b/>
          <w:szCs w:val="18"/>
        </w:rPr>
        <w:t xml:space="preserve"> </w:t>
      </w:r>
      <w:r w:rsidRPr="00811244">
        <w:rPr>
          <w:rFonts w:ascii="Corbel" w:hAnsi="Corbel" w:cs="AgencyFB-Reg"/>
          <w:szCs w:val="18"/>
        </w:rPr>
        <w:t>volledig in te vullen en in TenderNed te uploaden als .xls(x)- en .pdf-bestand.</w:t>
      </w:r>
      <w:r>
        <w:rPr>
          <w:rFonts w:ascii="Corbel" w:hAnsi="Corbel" w:cs="AgencyFB-Reg"/>
          <w:szCs w:val="18"/>
        </w:rPr>
        <w:t xml:space="preserve"> </w:t>
      </w:r>
      <w:r w:rsidRPr="00811244">
        <w:rPr>
          <w:rFonts w:ascii="Corbel" w:hAnsi="Corbel" w:cs="AgencyFB-Reg"/>
          <w:szCs w:val="18"/>
        </w:rPr>
        <w:t xml:space="preserve">Het </w:t>
      </w:r>
      <w:r w:rsidR="00CD0A61" w:rsidRPr="00811244">
        <w:rPr>
          <w:rFonts w:ascii="Corbel" w:hAnsi="Corbel" w:cs="AgencyFB-Reg"/>
          <w:szCs w:val="18"/>
        </w:rPr>
        <w:t>niet</w:t>
      </w:r>
      <w:r w:rsidR="00CD0A61">
        <w:rPr>
          <w:rFonts w:ascii="Corbel" w:hAnsi="Corbel" w:cs="AgencyFB-Reg"/>
          <w:szCs w:val="18"/>
        </w:rPr>
        <w:t xml:space="preserve"> </w:t>
      </w:r>
      <w:r w:rsidR="00CD0A61" w:rsidRPr="00811244">
        <w:rPr>
          <w:rFonts w:ascii="Corbel" w:hAnsi="Corbel" w:cs="AgencyFB-Reg"/>
          <w:szCs w:val="18"/>
        </w:rPr>
        <w:t>volledig</w:t>
      </w:r>
      <w:r w:rsidRPr="00811244">
        <w:rPr>
          <w:rFonts w:ascii="Corbel" w:hAnsi="Corbel" w:cs="AgencyFB-Reg"/>
          <w:szCs w:val="18"/>
        </w:rPr>
        <w:t xml:space="preserve"> invullen of wijzigen van het </w:t>
      </w:r>
      <w:r w:rsidRPr="001C7217">
        <w:rPr>
          <w:rFonts w:ascii="Corbel" w:hAnsi="Corbel" w:cs="AgencyFB-Reg"/>
          <w:b/>
          <w:szCs w:val="18"/>
        </w:rPr>
        <w:t>Format Prijzenblad</w:t>
      </w:r>
      <w:r w:rsidRPr="00811244">
        <w:rPr>
          <w:rFonts w:ascii="Corbel" w:hAnsi="Corbel" w:cs="AgencyFB-Reg"/>
          <w:szCs w:val="18"/>
        </w:rPr>
        <w:t xml:space="preserve"> leidt tot </w:t>
      </w:r>
      <w:r>
        <w:rPr>
          <w:rFonts w:ascii="Corbel" w:hAnsi="Corbel" w:cs="AgencyFB-Reg"/>
          <w:szCs w:val="18"/>
        </w:rPr>
        <w:t>uitsluiting van</w:t>
      </w:r>
      <w:r w:rsidRPr="00811244">
        <w:rPr>
          <w:rFonts w:ascii="Corbel" w:hAnsi="Corbel" w:cs="AgencyFB-Reg"/>
          <w:szCs w:val="18"/>
        </w:rPr>
        <w:t xml:space="preserve"> de Inschrijving. Het is enkel toegestaan positieve bedragen in te vullen.</w:t>
      </w:r>
      <w:r>
        <w:rPr>
          <w:rFonts w:ascii="Corbel" w:hAnsi="Corbel" w:cs="AgencyFB-Reg"/>
          <w:szCs w:val="18"/>
        </w:rPr>
        <w:t xml:space="preserve"> </w:t>
      </w:r>
      <w:r w:rsidRPr="00811244">
        <w:rPr>
          <w:rFonts w:ascii="Corbel" w:hAnsi="Corbel" w:cs="AgencyFB-Reg"/>
          <w:szCs w:val="18"/>
        </w:rPr>
        <w:t xml:space="preserve">De prijsopgave dient in Euro’s (€) (op 2 decimalen) en </w:t>
      </w:r>
      <w:r w:rsidRPr="00811244">
        <w:rPr>
          <w:rFonts w:ascii="Corbel" w:hAnsi="Corbel" w:cs="AgencyFB-Reg"/>
          <w:szCs w:val="18"/>
          <w:u w:val="single"/>
        </w:rPr>
        <w:t xml:space="preserve">exclusief </w:t>
      </w:r>
      <w:r w:rsidR="00CD0A61">
        <w:rPr>
          <w:rFonts w:ascii="Corbel" w:hAnsi="Corbel" w:cs="AgencyFB-Reg"/>
          <w:szCs w:val="18"/>
          <w:u w:val="single"/>
        </w:rPr>
        <w:t>B</w:t>
      </w:r>
      <w:r w:rsidRPr="00811244">
        <w:rPr>
          <w:rFonts w:ascii="Corbel" w:hAnsi="Corbel" w:cs="AgencyFB-Reg"/>
          <w:szCs w:val="18"/>
          <w:u w:val="single"/>
        </w:rPr>
        <w:t>TW</w:t>
      </w:r>
      <w:r w:rsidRPr="00811244">
        <w:rPr>
          <w:rFonts w:ascii="Corbel" w:hAnsi="Corbel" w:cs="AgencyFB-Reg"/>
          <w:szCs w:val="18"/>
        </w:rPr>
        <w:t xml:space="preserve"> te geschieden. </w:t>
      </w:r>
    </w:p>
    <w:p w14:paraId="3D45338D" w14:textId="77777777" w:rsidR="00BC7775" w:rsidRDefault="00BC7775" w:rsidP="00BC7775">
      <w:pPr>
        <w:spacing w:line="276" w:lineRule="auto"/>
        <w:rPr>
          <w:rFonts w:ascii="Corbel" w:hAnsi="Corbel"/>
          <w:szCs w:val="18"/>
        </w:rPr>
      </w:pPr>
    </w:p>
    <w:p w14:paraId="22D784FC" w14:textId="0BA3DB13" w:rsidR="00BC7775" w:rsidRDefault="00BC7775" w:rsidP="00BC7775">
      <w:pPr>
        <w:spacing w:line="276" w:lineRule="auto"/>
        <w:rPr>
          <w:rFonts w:ascii="Corbel" w:hAnsi="Corbel"/>
          <w:szCs w:val="18"/>
        </w:rPr>
      </w:pPr>
      <w:r>
        <w:rPr>
          <w:rFonts w:ascii="Corbel" w:hAnsi="Corbel"/>
          <w:szCs w:val="18"/>
        </w:rPr>
        <w:t xml:space="preserve">Tenzij uitdrukkelijk anders bepaald in de Aanbestedingsstukken zijn prijzen all-in en exclusief BTW. Indexering van aangeboden prijzen is mogelijk conform het bepaalde in de </w:t>
      </w:r>
      <w:r w:rsidR="00CE3DBA">
        <w:rPr>
          <w:rFonts w:ascii="Corbel" w:hAnsi="Corbel"/>
          <w:szCs w:val="18"/>
        </w:rPr>
        <w:t>Leveringso</w:t>
      </w:r>
      <w:r>
        <w:rPr>
          <w:rFonts w:ascii="Corbel" w:hAnsi="Corbel"/>
          <w:szCs w:val="18"/>
        </w:rPr>
        <w:t>vereenkomst.</w:t>
      </w:r>
    </w:p>
    <w:p w14:paraId="41158C71" w14:textId="77777777" w:rsidR="00BC7775" w:rsidRDefault="00BC7775" w:rsidP="001A6DFF">
      <w:pPr>
        <w:shd w:val="clear" w:color="auto" w:fill="FFFFFF" w:themeFill="background1"/>
        <w:spacing w:line="276" w:lineRule="auto"/>
        <w:rPr>
          <w:rFonts w:ascii="Corbel" w:hAnsi="Corbel"/>
          <w:szCs w:val="18"/>
        </w:rPr>
      </w:pPr>
    </w:p>
    <w:p w14:paraId="55CF7DD2" w14:textId="77777777" w:rsidR="00BC7775" w:rsidRDefault="00BC7775" w:rsidP="00BC7775">
      <w:pPr>
        <w:spacing w:line="276" w:lineRule="auto"/>
        <w:rPr>
          <w:rFonts w:ascii="Corbel" w:hAnsi="Corbel"/>
          <w:szCs w:val="18"/>
        </w:rPr>
      </w:pPr>
    </w:p>
    <w:p w14:paraId="141ABD3B" w14:textId="77777777" w:rsidR="00BC7775" w:rsidRDefault="00BC7775" w:rsidP="00BC7775">
      <w:pPr>
        <w:spacing w:line="276" w:lineRule="auto"/>
        <w:rPr>
          <w:rFonts w:ascii="Corbel" w:hAnsi="Corbel"/>
          <w:szCs w:val="18"/>
        </w:rPr>
      </w:pPr>
    </w:p>
    <w:p w14:paraId="60DA2F0A" w14:textId="77777777" w:rsidR="00BC7775" w:rsidRDefault="00BC7775" w:rsidP="00BC7775">
      <w:pPr>
        <w:spacing w:line="276" w:lineRule="auto"/>
        <w:rPr>
          <w:rFonts w:ascii="Corbel" w:hAnsi="Corbel"/>
          <w:szCs w:val="18"/>
        </w:rPr>
      </w:pPr>
      <w:r>
        <w:rPr>
          <w:rFonts w:ascii="Corbel" w:hAnsi="Corbel"/>
          <w:szCs w:val="18"/>
        </w:rPr>
        <w:lastRenderedPageBreak/>
        <w:t>De punten op het subgunningscriterium Prijs worden als volgt toegekend:</w:t>
      </w:r>
    </w:p>
    <w:p w14:paraId="2D4B6BB9" w14:textId="77777777" w:rsidR="00BC7775" w:rsidRDefault="00BC7775" w:rsidP="00BC7775">
      <w:pPr>
        <w:spacing w:line="276" w:lineRule="auto"/>
        <w:rPr>
          <w:rFonts w:ascii="Corbel" w:hAnsi="Corbel"/>
          <w:szCs w:val="18"/>
        </w:rPr>
      </w:pPr>
    </w:p>
    <w:p w14:paraId="75A2F104" w14:textId="4C030CF0" w:rsidR="00FE2B44" w:rsidRPr="00636666" w:rsidRDefault="00FE2B44" w:rsidP="00FE2B44">
      <w:pPr>
        <w:spacing w:line="276" w:lineRule="auto"/>
        <w:rPr>
          <w:rFonts w:ascii="Corbel" w:hAnsi="Corbel" w:cs="Arial"/>
          <w:color w:val="000000"/>
          <w:szCs w:val="18"/>
        </w:rPr>
      </w:pPr>
      <w:r w:rsidRPr="00636666">
        <w:rPr>
          <w:rFonts w:ascii="Corbel" w:hAnsi="Corbel" w:cs="Arial"/>
          <w:color w:val="000000"/>
          <w:szCs w:val="18"/>
        </w:rPr>
        <w:t>De inschrijver met</w:t>
      </w:r>
      <w:r>
        <w:rPr>
          <w:rFonts w:ascii="Corbel" w:hAnsi="Corbel" w:cs="Arial"/>
          <w:color w:val="000000"/>
          <w:szCs w:val="18"/>
        </w:rPr>
        <w:t xml:space="preserve"> de laagste </w:t>
      </w:r>
      <w:r w:rsidR="00A85CCE">
        <w:rPr>
          <w:rFonts w:ascii="Corbel" w:hAnsi="Corbel" w:cs="Arial"/>
          <w:color w:val="000000"/>
          <w:szCs w:val="18"/>
        </w:rPr>
        <w:t xml:space="preserve">totale </w:t>
      </w:r>
      <w:r>
        <w:rPr>
          <w:rFonts w:ascii="Corbel" w:hAnsi="Corbel" w:cs="Arial"/>
          <w:color w:val="000000"/>
          <w:szCs w:val="18"/>
        </w:rPr>
        <w:t xml:space="preserve">inschrijfprijs </w:t>
      </w:r>
      <w:r w:rsidRPr="00636666">
        <w:rPr>
          <w:rFonts w:ascii="Corbel" w:hAnsi="Corbel" w:cs="Arial"/>
          <w:color w:val="000000"/>
          <w:szCs w:val="18"/>
        </w:rPr>
        <w:t xml:space="preserve">behaalt het maximaal aantal te behalen punten, namelijk </w:t>
      </w:r>
      <w:r w:rsidR="00240F8C">
        <w:rPr>
          <w:rFonts w:ascii="Corbel" w:hAnsi="Corbel" w:cs="Arial"/>
          <w:color w:val="000000"/>
          <w:szCs w:val="18"/>
        </w:rPr>
        <w:t>80</w:t>
      </w:r>
      <w:r w:rsidRPr="00636666">
        <w:rPr>
          <w:rFonts w:ascii="Corbel" w:hAnsi="Corbel" w:cs="Arial"/>
          <w:color w:val="000000"/>
          <w:szCs w:val="18"/>
        </w:rPr>
        <w:t xml:space="preserve"> op het gunningscriterium </w:t>
      </w:r>
      <w:r w:rsidR="00240F8C">
        <w:rPr>
          <w:rFonts w:ascii="Corbel" w:hAnsi="Corbel" w:cs="Arial"/>
          <w:color w:val="000000"/>
          <w:szCs w:val="18"/>
        </w:rPr>
        <w:t>P1</w:t>
      </w:r>
      <w:r w:rsidRPr="00636666">
        <w:rPr>
          <w:rFonts w:ascii="Corbel" w:hAnsi="Corbel" w:cs="Arial"/>
          <w:color w:val="000000"/>
          <w:szCs w:val="18"/>
        </w:rPr>
        <w:t xml:space="preserve"> Prijs. De score van de overige inschrijvers wordt als volgt berekend:</w:t>
      </w:r>
    </w:p>
    <w:p w14:paraId="0705150D" w14:textId="77777777" w:rsidR="00FE2B44" w:rsidRPr="00636666" w:rsidRDefault="00FE2B44" w:rsidP="00FE2B44">
      <w:pPr>
        <w:spacing w:line="276" w:lineRule="auto"/>
        <w:ind w:left="705"/>
        <w:rPr>
          <w:rFonts w:ascii="Corbel" w:hAnsi="Corbel" w:cs="Arial"/>
          <w:color w:val="000000"/>
          <w:szCs w:val="18"/>
        </w:rPr>
      </w:pPr>
    </w:p>
    <w:p w14:paraId="69054B18" w14:textId="26D22110" w:rsidR="00FE2B44" w:rsidRPr="00636666" w:rsidRDefault="00FE2B44" w:rsidP="00FE2B44">
      <w:pPr>
        <w:spacing w:line="276" w:lineRule="auto"/>
        <w:ind w:left="705"/>
        <w:rPr>
          <w:rFonts w:ascii="Corbel" w:hAnsi="Corbel" w:cs="Arial"/>
          <w:color w:val="000000"/>
          <w:szCs w:val="18"/>
        </w:rPr>
      </w:pPr>
      <w:r w:rsidRPr="00636666">
        <w:rPr>
          <w:rFonts w:ascii="Corbel" w:hAnsi="Corbel" w:cs="Arial"/>
          <w:color w:val="000000"/>
          <w:szCs w:val="18"/>
        </w:rPr>
        <w:t xml:space="preserve">Laagste </w:t>
      </w:r>
      <w:r w:rsidR="00240F8C">
        <w:rPr>
          <w:rFonts w:ascii="Corbel" w:hAnsi="Corbel" w:cs="Arial"/>
          <w:color w:val="000000"/>
          <w:szCs w:val="18"/>
        </w:rPr>
        <w:t xml:space="preserve">totale </w:t>
      </w:r>
      <w:r>
        <w:rPr>
          <w:rFonts w:ascii="Corbel" w:hAnsi="Corbel" w:cs="Arial"/>
          <w:color w:val="000000"/>
          <w:szCs w:val="18"/>
        </w:rPr>
        <w:t>Inschrijfprijs</w:t>
      </w:r>
    </w:p>
    <w:p w14:paraId="0B1EBA7A" w14:textId="1D98D5C2" w:rsidR="00FE2B44" w:rsidRPr="00636666" w:rsidRDefault="00FE2B44" w:rsidP="00FE2B44">
      <w:pPr>
        <w:spacing w:line="276" w:lineRule="auto"/>
        <w:ind w:left="705"/>
        <w:rPr>
          <w:rFonts w:ascii="Corbel" w:hAnsi="Corbel" w:cs="Arial"/>
          <w:color w:val="000000"/>
          <w:szCs w:val="18"/>
        </w:rPr>
      </w:pPr>
      <w:r w:rsidRPr="00636666">
        <w:rPr>
          <w:rFonts w:ascii="Corbel" w:hAnsi="Corbel" w:cs="Arial"/>
          <w:color w:val="000000"/>
          <w:szCs w:val="18"/>
        </w:rPr>
        <w:t xml:space="preserve">-----------------------------------------------------       x </w:t>
      </w:r>
      <w:r w:rsidR="00240F8C">
        <w:rPr>
          <w:rFonts w:ascii="Corbel" w:hAnsi="Corbel" w:cs="Arial"/>
          <w:color w:val="000000"/>
          <w:szCs w:val="18"/>
        </w:rPr>
        <w:t>80</w:t>
      </w:r>
      <w:r w:rsidRPr="00636666">
        <w:rPr>
          <w:rFonts w:ascii="Corbel" w:hAnsi="Corbel" w:cs="Arial"/>
          <w:color w:val="000000"/>
          <w:szCs w:val="18"/>
        </w:rPr>
        <w:t xml:space="preserve"> (afgerond op 2 decimalen)</w:t>
      </w:r>
    </w:p>
    <w:p w14:paraId="34E49D3B" w14:textId="0B00D366" w:rsidR="00FE2B44" w:rsidRDefault="00FE2B44" w:rsidP="00FE2B44">
      <w:pPr>
        <w:spacing w:line="276" w:lineRule="auto"/>
        <w:ind w:left="705"/>
        <w:rPr>
          <w:rFonts w:ascii="Corbel" w:hAnsi="Corbel" w:cs="Arial"/>
          <w:color w:val="000000"/>
          <w:szCs w:val="18"/>
        </w:rPr>
      </w:pPr>
      <w:r w:rsidRPr="00636666">
        <w:rPr>
          <w:rFonts w:ascii="Corbel" w:hAnsi="Corbel" w:cs="Arial"/>
          <w:color w:val="000000"/>
          <w:szCs w:val="18"/>
        </w:rPr>
        <w:t>Ingediende</w:t>
      </w:r>
      <w:r>
        <w:rPr>
          <w:rFonts w:ascii="Corbel" w:hAnsi="Corbel" w:cs="Arial"/>
          <w:color w:val="000000"/>
          <w:szCs w:val="18"/>
        </w:rPr>
        <w:t xml:space="preserve"> </w:t>
      </w:r>
      <w:r w:rsidR="00240F8C">
        <w:rPr>
          <w:rFonts w:ascii="Corbel" w:hAnsi="Corbel" w:cs="Arial"/>
          <w:color w:val="000000"/>
          <w:szCs w:val="18"/>
        </w:rPr>
        <w:t xml:space="preserve">totale </w:t>
      </w:r>
      <w:r>
        <w:rPr>
          <w:rFonts w:ascii="Corbel" w:hAnsi="Corbel" w:cs="Arial"/>
          <w:color w:val="000000"/>
          <w:szCs w:val="18"/>
        </w:rPr>
        <w:t>Inschrijfprijs</w:t>
      </w:r>
    </w:p>
    <w:p w14:paraId="4170C224" w14:textId="77777777" w:rsidR="00FE2B44" w:rsidRPr="0094580F" w:rsidRDefault="00FE2B44" w:rsidP="00FE2B44">
      <w:pPr>
        <w:spacing w:line="276" w:lineRule="auto"/>
        <w:rPr>
          <w:rFonts w:ascii="Corbel" w:hAnsi="Corbel" w:cs="AgencyFB-Reg"/>
          <w:szCs w:val="18"/>
          <w:highlight w:val="lightGray"/>
        </w:rPr>
      </w:pPr>
    </w:p>
    <w:p w14:paraId="1D379BA8" w14:textId="77777777" w:rsidR="00FE2B44" w:rsidRDefault="00FE2B44" w:rsidP="00BC7775">
      <w:pPr>
        <w:spacing w:line="276" w:lineRule="auto"/>
        <w:rPr>
          <w:rFonts w:ascii="Corbel" w:hAnsi="Corbel"/>
          <w:szCs w:val="18"/>
        </w:rPr>
      </w:pPr>
    </w:p>
    <w:p w14:paraId="11A8E9F9" w14:textId="77777777" w:rsidR="00BC7775" w:rsidRPr="00811244" w:rsidRDefault="00BC7775" w:rsidP="00FA6428">
      <w:pPr>
        <w:pStyle w:val="BestekKop1"/>
      </w:pPr>
      <w:bookmarkStart w:id="114" w:name="_Toc448087063"/>
      <w:bookmarkStart w:id="115" w:name="_Toc146966223"/>
      <w:r w:rsidRPr="00811244">
        <w:lastRenderedPageBreak/>
        <w:t>Checklist</w:t>
      </w:r>
      <w:bookmarkEnd w:id="114"/>
      <w:bookmarkEnd w:id="115"/>
    </w:p>
    <w:p w14:paraId="1824BFF0" w14:textId="7FB67BEA"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tbl>
      <w:tblPr>
        <w:tblW w:w="367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968"/>
        <w:gridCol w:w="3684"/>
      </w:tblGrid>
      <w:tr w:rsidR="00264DBD" w:rsidRPr="00C56929" w14:paraId="067CA91B" w14:textId="77777777" w:rsidTr="00264DBD">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264DBD" w:rsidRPr="00C56929" w:rsidRDefault="00264DBD"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264DBD" w:rsidRPr="00C56929" w14:paraId="6F213EAA" w14:textId="77777777" w:rsidTr="00264DBD">
        <w:trPr>
          <w:cantSplit/>
          <w:trHeight w:val="310"/>
          <w:jc w:val="center"/>
        </w:trPr>
        <w:tc>
          <w:tcPr>
            <w:tcW w:w="2231"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264DBD" w:rsidRPr="00C56929" w:rsidRDefault="00264DBD"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769"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264DBD" w:rsidRPr="00C56929" w:rsidRDefault="00264DBD"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264DBD" w:rsidRPr="00C56929" w14:paraId="78A82F2A" w14:textId="77777777" w:rsidTr="00264DBD">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264DBD" w:rsidRPr="00C56929" w:rsidRDefault="00264DBD" w:rsidP="00694DC8">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r>
      <w:tr w:rsidR="00264DBD" w:rsidRPr="00C56929" w14:paraId="7C7D7633" w14:textId="77777777" w:rsidTr="0089728E">
        <w:trPr>
          <w:cantSplit/>
          <w:trHeight w:val="2377"/>
          <w:jc w:val="center"/>
        </w:trPr>
        <w:tc>
          <w:tcPr>
            <w:tcW w:w="2231" w:type="pct"/>
            <w:tcBorders>
              <w:top w:val="single" w:sz="2" w:space="0" w:color="auto"/>
            </w:tcBorders>
            <w:shd w:val="clear" w:color="auto" w:fill="auto"/>
          </w:tcPr>
          <w:p w14:paraId="67264847" w14:textId="77777777" w:rsidR="00264DBD" w:rsidRPr="001E5F02" w:rsidRDefault="00264DBD" w:rsidP="00694DC8">
            <w:pPr>
              <w:spacing w:line="276" w:lineRule="auto"/>
              <w:rPr>
                <w:rFonts w:ascii="Corbel" w:hAnsi="Corbel"/>
                <w:sz w:val="16"/>
                <w:szCs w:val="16"/>
              </w:rPr>
            </w:pPr>
            <w:r w:rsidRPr="001E5F02">
              <w:rPr>
                <w:rFonts w:ascii="Corbel" w:hAnsi="Corbel"/>
                <w:sz w:val="16"/>
                <w:szCs w:val="16"/>
              </w:rPr>
              <w:t>Aanbiedingsbrief:</w:t>
            </w:r>
          </w:p>
          <w:p w14:paraId="42AFCCE5" w14:textId="77777777" w:rsidR="00264DBD" w:rsidRPr="001E5F02" w:rsidRDefault="00264DBD"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Naam en contactgegevens contactpersoon Inschrijver.</w:t>
            </w:r>
          </w:p>
          <w:p w14:paraId="6D5445C1" w14:textId="1BF2F233" w:rsidR="00264DBD" w:rsidRPr="001E5F02" w:rsidRDefault="001A2D5F"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Inzet/</w:t>
            </w:r>
            <w:r w:rsidR="00264DBD" w:rsidRPr="001E5F02">
              <w:rPr>
                <w:rFonts w:ascii="Corbel" w:hAnsi="Corbel"/>
                <w:sz w:val="16"/>
                <w:szCs w:val="16"/>
              </w:rPr>
              <w:t xml:space="preserve"> gebruik van Derde en toelichting werkverdeling (indien van toepassing).</w:t>
            </w:r>
          </w:p>
          <w:p w14:paraId="5504F1C7" w14:textId="77777777" w:rsidR="00264DBD" w:rsidRPr="001E5F02" w:rsidRDefault="00264DBD"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Samenwerkingsverband (combinatie) en toelichting werkverdeling (indien van toepassing).</w:t>
            </w:r>
          </w:p>
        </w:tc>
        <w:tc>
          <w:tcPr>
            <w:tcW w:w="2769" w:type="pct"/>
            <w:tcBorders>
              <w:top w:val="single" w:sz="2" w:space="0" w:color="auto"/>
              <w:right w:val="single" w:sz="4" w:space="0" w:color="auto"/>
            </w:tcBorders>
            <w:shd w:val="clear" w:color="auto" w:fill="auto"/>
          </w:tcPr>
          <w:p w14:paraId="39BC3217" w14:textId="77777777" w:rsidR="00264DBD" w:rsidRPr="001E5F02" w:rsidRDefault="00264DBD" w:rsidP="00694DC8">
            <w:pPr>
              <w:spacing w:line="276" w:lineRule="auto"/>
              <w:rPr>
                <w:rFonts w:ascii="Corbel" w:hAnsi="Corbel"/>
                <w:sz w:val="16"/>
                <w:szCs w:val="16"/>
              </w:rPr>
            </w:pPr>
            <w:r w:rsidRPr="001E5F02">
              <w:rPr>
                <w:rFonts w:ascii="Corbel" w:hAnsi="Corbel"/>
                <w:sz w:val="16"/>
                <w:szCs w:val="16"/>
              </w:rPr>
              <w:t xml:space="preserve">Rechtsgeldig ondertekenen en bijvoegen </w:t>
            </w:r>
          </w:p>
          <w:p w14:paraId="03DA6B2F" w14:textId="77777777" w:rsidR="00264DBD" w:rsidRPr="001E5F02" w:rsidRDefault="00264DBD" w:rsidP="00694DC8">
            <w:pPr>
              <w:spacing w:line="276" w:lineRule="auto"/>
              <w:rPr>
                <w:rFonts w:ascii="Corbel" w:hAnsi="Corbel"/>
                <w:sz w:val="16"/>
                <w:szCs w:val="16"/>
              </w:rPr>
            </w:pPr>
            <w:r w:rsidRPr="001E5F02">
              <w:rPr>
                <w:rFonts w:ascii="Corbel" w:hAnsi="Corbel"/>
                <w:sz w:val="16"/>
                <w:szCs w:val="16"/>
              </w:rPr>
              <w:t>(bij Samenwerkingsverband door penvoerder namens het Samenwerkingsverband (combinatie))</w:t>
            </w:r>
          </w:p>
        </w:tc>
      </w:tr>
      <w:tr w:rsidR="00264DBD" w:rsidRPr="00C56929" w14:paraId="18DE53B8" w14:textId="77777777" w:rsidTr="00264DBD">
        <w:trPr>
          <w:cantSplit/>
          <w:trHeight w:val="1821"/>
          <w:jc w:val="center"/>
        </w:trPr>
        <w:tc>
          <w:tcPr>
            <w:tcW w:w="2231" w:type="pct"/>
            <w:shd w:val="clear" w:color="auto" w:fill="auto"/>
          </w:tcPr>
          <w:p w14:paraId="742C8CEB" w14:textId="77777777" w:rsidR="00264DBD" w:rsidRPr="001E5F02" w:rsidRDefault="00264DBD"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769" w:type="pct"/>
            <w:shd w:val="clear" w:color="auto" w:fill="auto"/>
          </w:tcPr>
          <w:p w14:paraId="6C270017" w14:textId="6BB24EA5" w:rsidR="00264DBD" w:rsidRPr="001E5F02" w:rsidRDefault="00264DBD" w:rsidP="00694DC8">
            <w:pPr>
              <w:spacing w:line="276" w:lineRule="auto"/>
              <w:rPr>
                <w:rFonts w:ascii="Corbel" w:hAnsi="Corbel"/>
                <w:sz w:val="16"/>
                <w:szCs w:val="16"/>
              </w:rPr>
            </w:pPr>
            <w:r w:rsidRPr="001E5F02">
              <w:rPr>
                <w:rFonts w:ascii="Corbel" w:hAnsi="Corbel"/>
                <w:sz w:val="16"/>
                <w:szCs w:val="16"/>
              </w:rPr>
              <w:t>Bijlage</w:t>
            </w:r>
            <w:r w:rsidR="00E072F3">
              <w:rPr>
                <w:rFonts w:ascii="Corbel" w:hAnsi="Corbel"/>
                <w:sz w:val="16"/>
                <w:szCs w:val="16"/>
              </w:rPr>
              <w:t xml:space="preserve"> 1</w:t>
            </w:r>
            <w:r w:rsidRPr="001E5F02">
              <w:rPr>
                <w:rFonts w:ascii="Corbel" w:hAnsi="Corbel"/>
                <w:sz w:val="16"/>
                <w:szCs w:val="16"/>
              </w:rPr>
              <w:t xml:space="preserve"> </w:t>
            </w:r>
            <w:r w:rsidRPr="001E5F02">
              <w:rPr>
                <w:rFonts w:ascii="Corbel" w:hAnsi="Corbel"/>
                <w:b/>
                <w:sz w:val="16"/>
                <w:szCs w:val="16"/>
              </w:rPr>
              <w:t>Uniform Europees Aanbestedingsdocument</w:t>
            </w:r>
            <w:r w:rsidRPr="001E5F02">
              <w:rPr>
                <w:rFonts w:ascii="Corbel" w:hAnsi="Corbel"/>
                <w:sz w:val="16"/>
                <w:szCs w:val="16"/>
              </w:rPr>
              <w:t xml:space="preserve"> invullen, eventueel rechtsgeldig ondertekenen en bijvoegen.</w:t>
            </w:r>
            <w:r w:rsidRPr="001E5F02">
              <w:rPr>
                <w:rStyle w:val="Voetnootmarkering"/>
                <w:rFonts w:ascii="Corbel" w:hAnsi="Corbel"/>
                <w:sz w:val="16"/>
                <w:szCs w:val="16"/>
              </w:rPr>
              <w:footnoteReference w:id="4"/>
            </w:r>
            <w:r w:rsidRPr="001E5F02">
              <w:rPr>
                <w:rFonts w:ascii="Corbel" w:hAnsi="Corbel"/>
                <w:sz w:val="16"/>
                <w:szCs w:val="16"/>
              </w:rPr>
              <w:t xml:space="preserve"> </w:t>
            </w:r>
          </w:p>
          <w:p w14:paraId="2F3B61C6" w14:textId="77777777" w:rsidR="00264DBD" w:rsidRPr="001E5F02" w:rsidRDefault="00264DBD" w:rsidP="00694DC8">
            <w:pPr>
              <w:spacing w:line="276" w:lineRule="auto"/>
              <w:rPr>
                <w:rFonts w:ascii="Corbel" w:hAnsi="Corbel"/>
                <w:sz w:val="16"/>
                <w:szCs w:val="16"/>
              </w:rPr>
            </w:pPr>
          </w:p>
          <w:p w14:paraId="1422C6AB" w14:textId="77777777" w:rsidR="00264DBD" w:rsidRPr="001E5F02" w:rsidRDefault="00264DBD" w:rsidP="00050FA5">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Pr="001E5F02">
              <w:rPr>
                <w:rFonts w:ascii="Corbel" w:hAnsi="Corbel"/>
                <w:sz w:val="16"/>
                <w:szCs w:val="16"/>
              </w:rPr>
              <w:t xml:space="preserve">het </w:t>
            </w:r>
            <w:r w:rsidRPr="001E5F02">
              <w:rPr>
                <w:rFonts w:ascii="Corbel" w:hAnsi="Corbel"/>
                <w:b/>
                <w:sz w:val="16"/>
                <w:szCs w:val="16"/>
              </w:rPr>
              <w:t>Uniform Europees Aanbestedingsdocument</w:t>
            </w:r>
            <w:r w:rsidRPr="001E5F02">
              <w:rPr>
                <w:rFonts w:ascii="Corbel" w:hAnsi="Corbel"/>
                <w:sz w:val="16"/>
                <w:szCs w:val="16"/>
              </w:rPr>
              <w:t xml:space="preserve"> te worden</w:t>
            </w:r>
            <w:r w:rsidRPr="001E5F02">
              <w:rPr>
                <w:rFonts w:ascii="Corbel" w:hAnsi="Corbel"/>
                <w:b/>
                <w:sz w:val="16"/>
                <w:szCs w:val="16"/>
              </w:rPr>
              <w:t xml:space="preserve"> </w:t>
            </w:r>
            <w:r w:rsidRPr="001E5F02">
              <w:rPr>
                <w:rFonts w:ascii="Corbel" w:hAnsi="Corbel"/>
                <w:sz w:val="16"/>
                <w:szCs w:val="16"/>
              </w:rPr>
              <w:t>ingediend.</w:t>
            </w:r>
          </w:p>
        </w:tc>
      </w:tr>
      <w:tr w:rsidR="00264DBD" w:rsidRPr="00C56929" w14:paraId="0C2C411C" w14:textId="77777777" w:rsidTr="00264DBD">
        <w:trPr>
          <w:cantSplit/>
          <w:trHeight w:val="775"/>
          <w:jc w:val="center"/>
        </w:trPr>
        <w:tc>
          <w:tcPr>
            <w:tcW w:w="2231" w:type="pct"/>
            <w:shd w:val="clear" w:color="auto" w:fill="auto"/>
          </w:tcPr>
          <w:p w14:paraId="243E8885" w14:textId="749BD6F1" w:rsidR="00264DBD" w:rsidRPr="001E5F02" w:rsidRDefault="00264DBD" w:rsidP="00694DC8">
            <w:pPr>
              <w:spacing w:line="276" w:lineRule="auto"/>
              <w:rPr>
                <w:rFonts w:ascii="Corbel" w:hAnsi="Corbel"/>
                <w:sz w:val="16"/>
                <w:szCs w:val="16"/>
              </w:rPr>
            </w:pPr>
            <w:r w:rsidRPr="00264DBD">
              <w:rPr>
                <w:rFonts w:ascii="Corbel" w:hAnsi="Corbel"/>
                <w:sz w:val="16"/>
                <w:szCs w:val="16"/>
              </w:rPr>
              <w:t>Uittreksel inschrijving nationale handelsregister</w:t>
            </w:r>
          </w:p>
        </w:tc>
        <w:tc>
          <w:tcPr>
            <w:tcW w:w="2769" w:type="pct"/>
            <w:shd w:val="clear" w:color="auto" w:fill="auto"/>
          </w:tcPr>
          <w:p w14:paraId="0E082585" w14:textId="77777777" w:rsidR="00264DBD" w:rsidRPr="00AC33FC" w:rsidRDefault="00264DBD" w:rsidP="00AB6021">
            <w:pPr>
              <w:spacing w:line="276" w:lineRule="auto"/>
              <w:rPr>
                <w:rFonts w:ascii="Corbel" w:hAnsi="Corbel"/>
                <w:sz w:val="16"/>
                <w:szCs w:val="16"/>
              </w:rPr>
            </w:pPr>
            <w:r w:rsidRPr="00AC33FC">
              <w:rPr>
                <w:rFonts w:ascii="Corbel" w:hAnsi="Corbel"/>
                <w:sz w:val="16"/>
                <w:szCs w:val="16"/>
              </w:rPr>
              <w:t xml:space="preserve">Bijvoegen, niet ouder dan 6 maanden. </w:t>
            </w:r>
          </w:p>
          <w:p w14:paraId="69941291" w14:textId="77777777" w:rsidR="00264DBD" w:rsidRPr="00AC33FC" w:rsidRDefault="00264DBD" w:rsidP="00AB6021">
            <w:pPr>
              <w:spacing w:line="276" w:lineRule="auto"/>
              <w:rPr>
                <w:rFonts w:ascii="Corbel" w:hAnsi="Corbel"/>
                <w:sz w:val="16"/>
                <w:szCs w:val="16"/>
              </w:rPr>
            </w:pPr>
          </w:p>
          <w:p w14:paraId="709927CE" w14:textId="77777777" w:rsidR="00264DBD" w:rsidRPr="001E5F02" w:rsidRDefault="00264DBD" w:rsidP="00694DC8">
            <w:pPr>
              <w:spacing w:line="276" w:lineRule="auto"/>
              <w:rPr>
                <w:rFonts w:ascii="Corbel" w:hAnsi="Corbel"/>
                <w:sz w:val="16"/>
                <w:szCs w:val="16"/>
              </w:rPr>
            </w:pPr>
            <w:r w:rsidRPr="00AC33FC">
              <w:rPr>
                <w:rFonts w:ascii="Corbel" w:hAnsi="Corbel"/>
                <w:sz w:val="16"/>
                <w:szCs w:val="16"/>
                <w:u w:val="single"/>
              </w:rPr>
              <w:t>Let op:</w:t>
            </w:r>
            <w:r w:rsidRPr="00AC33FC">
              <w:rPr>
                <w:rFonts w:ascii="Corbel" w:hAnsi="Corbel"/>
                <w:sz w:val="16"/>
                <w:szCs w:val="16"/>
              </w:rPr>
              <w:t xml:space="preserve"> door iedere deelnemer aan het Samenwerkingsverband (combinatie) dient dit </w:t>
            </w:r>
            <w:r w:rsidRPr="00AC33FC">
              <w:rPr>
                <w:rFonts w:ascii="Corbel" w:hAnsi="Corbel"/>
                <w:b/>
                <w:sz w:val="16"/>
                <w:szCs w:val="16"/>
              </w:rPr>
              <w:t xml:space="preserve">separaat </w:t>
            </w:r>
            <w:r w:rsidRPr="00AC33FC">
              <w:rPr>
                <w:rFonts w:ascii="Corbel" w:hAnsi="Corbel"/>
                <w:sz w:val="16"/>
                <w:szCs w:val="16"/>
              </w:rPr>
              <w:t>te worden ingediend.</w:t>
            </w:r>
          </w:p>
        </w:tc>
      </w:tr>
      <w:tr w:rsidR="00264DBD" w:rsidRPr="00C56929" w14:paraId="4D4073FD" w14:textId="77777777" w:rsidTr="00264DBD">
        <w:trPr>
          <w:cantSplit/>
          <w:trHeight w:val="775"/>
          <w:jc w:val="center"/>
        </w:trPr>
        <w:tc>
          <w:tcPr>
            <w:tcW w:w="2231" w:type="pct"/>
            <w:shd w:val="clear" w:color="auto" w:fill="auto"/>
          </w:tcPr>
          <w:p w14:paraId="713F105E" w14:textId="57211E64" w:rsidR="00264DBD" w:rsidRPr="00D301D3" w:rsidRDefault="00264DBD"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769" w:type="pct"/>
            <w:shd w:val="clear" w:color="auto" w:fill="auto"/>
          </w:tcPr>
          <w:p w14:paraId="53829491" w14:textId="57C43569" w:rsidR="00264DBD" w:rsidRDefault="00264DBD" w:rsidP="00AB6021">
            <w:pPr>
              <w:spacing w:line="276" w:lineRule="auto"/>
              <w:rPr>
                <w:rFonts w:ascii="Corbel" w:hAnsi="Corbel"/>
                <w:sz w:val="16"/>
                <w:szCs w:val="16"/>
              </w:rPr>
            </w:pPr>
            <w:r w:rsidRPr="00D301D3">
              <w:rPr>
                <w:rFonts w:ascii="Corbel" w:hAnsi="Corbel"/>
                <w:sz w:val="16"/>
                <w:szCs w:val="16"/>
              </w:rPr>
              <w:t xml:space="preserve">Bijlage </w:t>
            </w:r>
            <w:r w:rsidR="00DE5946">
              <w:rPr>
                <w:rFonts w:ascii="Corbel" w:hAnsi="Corbel"/>
                <w:sz w:val="16"/>
                <w:szCs w:val="16"/>
              </w:rPr>
              <w:t xml:space="preserve">6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264DBD" w:rsidRDefault="00264DBD" w:rsidP="00AB6021">
            <w:pPr>
              <w:spacing w:line="276" w:lineRule="auto"/>
              <w:rPr>
                <w:rFonts w:ascii="Corbel" w:hAnsi="Corbel"/>
                <w:sz w:val="16"/>
                <w:szCs w:val="16"/>
              </w:rPr>
            </w:pPr>
          </w:p>
          <w:p w14:paraId="1B63E1EF" w14:textId="1DB2756A" w:rsidR="00264DBD" w:rsidRPr="00D301D3" w:rsidRDefault="00264DBD"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264DBD" w:rsidRPr="00C56929" w14:paraId="49750507" w14:textId="77777777" w:rsidTr="00264DBD">
        <w:trPr>
          <w:cantSplit/>
          <w:trHeight w:val="541"/>
          <w:jc w:val="center"/>
        </w:trPr>
        <w:tc>
          <w:tcPr>
            <w:tcW w:w="2231" w:type="pct"/>
            <w:shd w:val="clear" w:color="auto" w:fill="auto"/>
          </w:tcPr>
          <w:p w14:paraId="18CA8D11" w14:textId="77777777" w:rsidR="00264DBD" w:rsidRPr="00C56929" w:rsidRDefault="00264DBD"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2769" w:type="pct"/>
            <w:shd w:val="clear" w:color="auto" w:fill="auto"/>
          </w:tcPr>
          <w:p w14:paraId="2D927A00" w14:textId="01D5D3BD" w:rsidR="00264DBD" w:rsidRPr="00C56929" w:rsidRDefault="00264DBD" w:rsidP="00694DC8">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 xml:space="preserve">Bijlage </w:t>
            </w:r>
            <w:r w:rsidR="00DE5946">
              <w:rPr>
                <w:rFonts w:ascii="Corbel" w:hAnsi="Corbel" w:cs="Calibri"/>
                <w:bCs/>
                <w:color w:val="000000"/>
                <w:spacing w:val="0"/>
                <w:sz w:val="16"/>
                <w:szCs w:val="16"/>
              </w:rPr>
              <w:t xml:space="preserve">3 </w:t>
            </w:r>
            <w:r w:rsidRPr="00C56929">
              <w:rPr>
                <w:rFonts w:ascii="Corbel" w:hAnsi="Corbel" w:cs="Calibri"/>
                <w:bCs/>
                <w:color w:val="000000"/>
                <w:spacing w:val="0"/>
                <w:sz w:val="16"/>
                <w:szCs w:val="16"/>
              </w:rPr>
              <w:t>Format Kerncompetenties</w:t>
            </w:r>
            <w:r w:rsidRPr="00C56929">
              <w:rPr>
                <w:rFonts w:ascii="Corbel" w:hAnsi="Corbel" w:cs="Calibri"/>
                <w:color w:val="000000"/>
                <w:spacing w:val="0"/>
                <w:sz w:val="16"/>
                <w:szCs w:val="16"/>
              </w:rPr>
              <w:t xml:space="preserve"> invullen en bijvoegen. </w:t>
            </w:r>
          </w:p>
        </w:tc>
      </w:tr>
      <w:tr w:rsidR="00264DBD" w:rsidRPr="00C56929" w14:paraId="0B610357" w14:textId="77777777" w:rsidTr="00264DBD">
        <w:trPr>
          <w:cantSplit/>
          <w:trHeight w:val="195"/>
          <w:jc w:val="center"/>
        </w:trPr>
        <w:tc>
          <w:tcPr>
            <w:tcW w:w="2231" w:type="pct"/>
            <w:shd w:val="clear" w:color="auto" w:fill="000000" w:themeFill="text1"/>
            <w:vAlign w:val="center"/>
          </w:tcPr>
          <w:p w14:paraId="294EB283" w14:textId="77777777" w:rsidR="00264DBD" w:rsidRPr="00C56929" w:rsidRDefault="00264DBD"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769" w:type="pct"/>
            <w:shd w:val="clear" w:color="auto" w:fill="000000" w:themeFill="text1"/>
            <w:vAlign w:val="center"/>
          </w:tcPr>
          <w:p w14:paraId="4B2324AE" w14:textId="77777777" w:rsidR="00264DBD" w:rsidRPr="00C56929" w:rsidRDefault="00264DBD"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264DBD" w:rsidRPr="00C56929" w14:paraId="5C018E71" w14:textId="77777777" w:rsidTr="00264DBD">
        <w:trPr>
          <w:cantSplit/>
          <w:trHeight w:val="307"/>
          <w:jc w:val="center"/>
        </w:trPr>
        <w:tc>
          <w:tcPr>
            <w:tcW w:w="2231" w:type="pct"/>
            <w:vMerge w:val="restart"/>
            <w:shd w:val="clear" w:color="auto" w:fill="auto"/>
            <w:vAlign w:val="center"/>
          </w:tcPr>
          <w:p w14:paraId="23C9C4B9" w14:textId="77777777" w:rsidR="00264DBD" w:rsidRPr="00C56929" w:rsidRDefault="00264DBD" w:rsidP="00694DC8">
            <w:pPr>
              <w:spacing w:line="276" w:lineRule="auto"/>
              <w:rPr>
                <w:rFonts w:ascii="Corbel" w:hAnsi="Corbel"/>
                <w:sz w:val="16"/>
                <w:szCs w:val="16"/>
              </w:rPr>
            </w:pPr>
            <w:r w:rsidRPr="00C56929">
              <w:rPr>
                <w:rFonts w:ascii="Corbel" w:hAnsi="Corbel"/>
                <w:sz w:val="16"/>
                <w:szCs w:val="16"/>
              </w:rPr>
              <w:t xml:space="preserve">Kwaliteit </w:t>
            </w:r>
          </w:p>
        </w:tc>
        <w:tc>
          <w:tcPr>
            <w:tcW w:w="2769" w:type="pct"/>
            <w:shd w:val="clear" w:color="auto" w:fill="auto"/>
          </w:tcPr>
          <w:p w14:paraId="0E8CB5D1" w14:textId="567A4EEF" w:rsidR="00264DBD" w:rsidRPr="00C56929" w:rsidRDefault="00DE5946" w:rsidP="00694DC8">
            <w:pPr>
              <w:spacing w:line="276" w:lineRule="auto"/>
              <w:rPr>
                <w:rFonts w:ascii="Corbel" w:hAnsi="Corbel"/>
                <w:sz w:val="16"/>
                <w:szCs w:val="16"/>
                <w:u w:val="single"/>
              </w:rPr>
            </w:pPr>
            <w:r>
              <w:rPr>
                <w:rFonts w:ascii="Corbel" w:hAnsi="Corbel"/>
                <w:sz w:val="16"/>
                <w:szCs w:val="16"/>
              </w:rPr>
              <w:t>Bijlage 11 Format risicodossier invullen en indienen</w:t>
            </w:r>
          </w:p>
        </w:tc>
      </w:tr>
      <w:tr w:rsidR="00264DBD" w:rsidRPr="00C56929" w14:paraId="5DE394E4" w14:textId="77777777" w:rsidTr="00264DBD">
        <w:trPr>
          <w:cantSplit/>
          <w:trHeight w:val="307"/>
          <w:jc w:val="center"/>
        </w:trPr>
        <w:tc>
          <w:tcPr>
            <w:tcW w:w="2231" w:type="pct"/>
            <w:vMerge/>
            <w:shd w:val="clear" w:color="auto" w:fill="auto"/>
            <w:vAlign w:val="center"/>
          </w:tcPr>
          <w:p w14:paraId="42C27033" w14:textId="77777777" w:rsidR="00264DBD" w:rsidRPr="00C56929" w:rsidRDefault="00264DBD" w:rsidP="00694DC8">
            <w:pPr>
              <w:spacing w:line="276" w:lineRule="auto"/>
              <w:rPr>
                <w:rFonts w:ascii="Corbel" w:hAnsi="Corbel"/>
                <w:sz w:val="16"/>
                <w:szCs w:val="16"/>
              </w:rPr>
            </w:pPr>
          </w:p>
        </w:tc>
        <w:tc>
          <w:tcPr>
            <w:tcW w:w="2769" w:type="pct"/>
            <w:shd w:val="clear" w:color="auto" w:fill="auto"/>
          </w:tcPr>
          <w:p w14:paraId="385724A0" w14:textId="0F9ADF98" w:rsidR="00264DBD" w:rsidRPr="00C56929" w:rsidRDefault="00DE5946" w:rsidP="00694DC8">
            <w:pPr>
              <w:spacing w:line="276" w:lineRule="auto"/>
              <w:rPr>
                <w:rFonts w:ascii="Corbel" w:hAnsi="Corbel"/>
                <w:sz w:val="16"/>
                <w:szCs w:val="16"/>
                <w:u w:val="single"/>
              </w:rPr>
            </w:pPr>
            <w:r>
              <w:rPr>
                <w:rFonts w:ascii="Corbel" w:hAnsi="Corbel"/>
                <w:sz w:val="16"/>
                <w:szCs w:val="16"/>
              </w:rPr>
              <w:t xml:space="preserve">Bijlage 12 Format duurzaamheid tijdens </w:t>
            </w:r>
            <w:r w:rsidR="00E96220">
              <w:rPr>
                <w:rFonts w:ascii="Corbel" w:hAnsi="Corbel"/>
                <w:sz w:val="16"/>
                <w:szCs w:val="16"/>
              </w:rPr>
              <w:t>bouw invullen</w:t>
            </w:r>
            <w:r>
              <w:rPr>
                <w:rFonts w:ascii="Corbel" w:hAnsi="Corbel"/>
                <w:sz w:val="16"/>
                <w:szCs w:val="16"/>
              </w:rPr>
              <w:t xml:space="preserve"> en indienen</w:t>
            </w:r>
          </w:p>
        </w:tc>
      </w:tr>
      <w:tr w:rsidR="00E96220" w:rsidRPr="00C56929" w14:paraId="7AA608A6" w14:textId="77777777" w:rsidTr="00264DBD">
        <w:trPr>
          <w:cantSplit/>
          <w:trHeight w:val="307"/>
          <w:jc w:val="center"/>
        </w:trPr>
        <w:tc>
          <w:tcPr>
            <w:tcW w:w="2231" w:type="pct"/>
            <w:shd w:val="clear" w:color="auto" w:fill="auto"/>
            <w:vAlign w:val="center"/>
          </w:tcPr>
          <w:p w14:paraId="56F07EED" w14:textId="756580E7" w:rsidR="00E96220" w:rsidRPr="00C56929" w:rsidRDefault="00E96220" w:rsidP="00694DC8">
            <w:pPr>
              <w:spacing w:line="276" w:lineRule="auto"/>
              <w:rPr>
                <w:rFonts w:ascii="Corbel" w:hAnsi="Corbel"/>
                <w:sz w:val="16"/>
                <w:szCs w:val="16"/>
              </w:rPr>
            </w:pPr>
            <w:r>
              <w:rPr>
                <w:rFonts w:ascii="Corbel" w:hAnsi="Corbel"/>
                <w:sz w:val="16"/>
                <w:szCs w:val="16"/>
              </w:rPr>
              <w:t>Prijs</w:t>
            </w:r>
          </w:p>
        </w:tc>
        <w:tc>
          <w:tcPr>
            <w:tcW w:w="2769" w:type="pct"/>
            <w:shd w:val="clear" w:color="auto" w:fill="auto"/>
          </w:tcPr>
          <w:p w14:paraId="63421ED7" w14:textId="4F76D4EA" w:rsidR="00E96220" w:rsidRDefault="00E96220" w:rsidP="00694DC8">
            <w:pPr>
              <w:spacing w:line="276" w:lineRule="auto"/>
              <w:rPr>
                <w:rFonts w:ascii="Corbel" w:hAnsi="Corbel"/>
                <w:sz w:val="16"/>
                <w:szCs w:val="16"/>
              </w:rPr>
            </w:pPr>
            <w:r>
              <w:rPr>
                <w:rFonts w:ascii="Corbel" w:hAnsi="Corbel"/>
                <w:sz w:val="16"/>
                <w:szCs w:val="16"/>
              </w:rPr>
              <w:t>Bijlage 2 Prijsblad volledig invullen en indienen</w:t>
            </w:r>
          </w:p>
        </w:tc>
      </w:tr>
    </w:tbl>
    <w:p w14:paraId="6415BCC9" w14:textId="0A9CA253" w:rsidR="008D613A" w:rsidRPr="00F801A9" w:rsidRDefault="008D613A" w:rsidP="00A02AA8">
      <w:pPr>
        <w:pStyle w:val="BestekKop1"/>
        <w:rPr>
          <w:szCs w:val="18"/>
        </w:rPr>
      </w:pPr>
    </w:p>
    <w:sectPr w:rsidR="008D613A" w:rsidRPr="00F801A9" w:rsidSect="002429BC">
      <w:headerReference w:type="even" r:id="rId23"/>
      <w:headerReference w:type="default" r:id="rId24"/>
      <w:footerReference w:type="default" r:id="rId25"/>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098DEAE" w14:textId="77777777" w:rsidR="008352FB" w:rsidRDefault="008352FB">
      <w:r>
        <w:separator/>
      </w:r>
    </w:p>
    <w:p w14:paraId="43A39F6A" w14:textId="77777777" w:rsidR="008352FB" w:rsidRDefault="008352FB"/>
    <w:p w14:paraId="7727760D" w14:textId="77777777" w:rsidR="008352FB" w:rsidRDefault="008352FB" w:rsidP="001A6D9C"/>
  </w:endnote>
  <w:endnote w:type="continuationSeparator" w:id="0">
    <w:p w14:paraId="6327F475" w14:textId="77777777" w:rsidR="008352FB" w:rsidRDefault="008352FB">
      <w:r>
        <w:continuationSeparator/>
      </w:r>
    </w:p>
    <w:p w14:paraId="0EDA26F1" w14:textId="77777777" w:rsidR="008352FB" w:rsidRDefault="008352FB"/>
    <w:p w14:paraId="62149762" w14:textId="77777777" w:rsidR="008352FB" w:rsidRDefault="008352FB" w:rsidP="001A6D9C"/>
  </w:endnote>
  <w:endnote w:type="continuationNotice" w:id="1">
    <w:p w14:paraId="6A986385" w14:textId="77777777" w:rsidR="008352FB" w:rsidRDefault="008352FB">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C498FD" w14:textId="77777777" w:rsidR="008352FB" w:rsidRDefault="008352FB" w:rsidP="001A6D9C">
      <w:r>
        <w:separator/>
      </w:r>
    </w:p>
  </w:footnote>
  <w:footnote w:type="continuationSeparator" w:id="0">
    <w:p w14:paraId="7FA9C036" w14:textId="77777777" w:rsidR="008352FB" w:rsidRDefault="008352FB">
      <w:r>
        <w:continuationSeparator/>
      </w:r>
    </w:p>
    <w:p w14:paraId="2E3FD161" w14:textId="77777777" w:rsidR="008352FB" w:rsidRDefault="008352FB"/>
    <w:p w14:paraId="61503E8B" w14:textId="77777777" w:rsidR="008352FB" w:rsidRDefault="008352FB" w:rsidP="001A6D9C"/>
  </w:footnote>
  <w:footnote w:type="continuationNotice" w:id="1">
    <w:p w14:paraId="5F916629" w14:textId="77777777" w:rsidR="008352FB" w:rsidRDefault="008352FB">
      <w:pPr>
        <w:spacing w:line="240" w:lineRule="auto"/>
      </w:pPr>
    </w:p>
  </w:footnote>
  <w:footnote w:id="2">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3">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4">
    <w:p w14:paraId="40FCF7A9" w14:textId="77777777" w:rsidR="00264DBD" w:rsidRPr="000342F3" w:rsidRDefault="00264DBD">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77777777"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CC5ECB" w14:textId="64C0B84F"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00235523" w:rsidRPr="00512CA3">
      <w:rPr>
        <w:rFonts w:ascii="Corbel" w:hAnsi="Corbel"/>
        <w:sz w:val="18"/>
        <w:szCs w:val="18"/>
      </w:rPr>
      <w:t>Vervangen werkschip provincie Utrecht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E5D8118" w14:textId="3D159CA9"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5535EF8"/>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A0212FE"/>
    <w:multiLevelType w:val="hybridMultilevel"/>
    <w:tmpl w:val="B54CAC12"/>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9"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0"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1"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4"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5"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18"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2E911C81"/>
    <w:multiLevelType w:val="multilevel"/>
    <w:tmpl w:val="AB06AED0"/>
    <w:lvl w:ilvl="0">
      <w:start w:val="1"/>
      <w:numFmt w:val="decimal"/>
      <w:pStyle w:val="Kop1"/>
      <w:lvlText w:val="Hoofdstuk %1"/>
      <w:lvlJc w:val="left"/>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0"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1"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2"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3"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6"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27"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28"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0" w15:restartNumberingAfterBreak="0">
    <w:nsid w:val="484D75BC"/>
    <w:multiLevelType w:val="hybridMultilevel"/>
    <w:tmpl w:val="0CE62616"/>
    <w:lvl w:ilvl="0" w:tplc="0413000F">
      <w:start w:val="1"/>
      <w:numFmt w:val="decimal"/>
      <w:lvlText w:val="%1."/>
      <w:lvlJc w:val="left"/>
      <w:pPr>
        <w:ind w:left="765" w:hanging="360"/>
      </w:pPr>
    </w:lvl>
    <w:lvl w:ilvl="1" w:tplc="04130019" w:tentative="1">
      <w:start w:val="1"/>
      <w:numFmt w:val="lowerLetter"/>
      <w:lvlText w:val="%2."/>
      <w:lvlJc w:val="left"/>
      <w:pPr>
        <w:ind w:left="1485" w:hanging="360"/>
      </w:pPr>
    </w:lvl>
    <w:lvl w:ilvl="2" w:tplc="0413001B" w:tentative="1">
      <w:start w:val="1"/>
      <w:numFmt w:val="lowerRoman"/>
      <w:lvlText w:val="%3."/>
      <w:lvlJc w:val="right"/>
      <w:pPr>
        <w:ind w:left="2205" w:hanging="180"/>
      </w:pPr>
    </w:lvl>
    <w:lvl w:ilvl="3" w:tplc="0413000F" w:tentative="1">
      <w:start w:val="1"/>
      <w:numFmt w:val="decimal"/>
      <w:lvlText w:val="%4."/>
      <w:lvlJc w:val="left"/>
      <w:pPr>
        <w:ind w:left="2925" w:hanging="360"/>
      </w:pPr>
    </w:lvl>
    <w:lvl w:ilvl="4" w:tplc="04130019" w:tentative="1">
      <w:start w:val="1"/>
      <w:numFmt w:val="lowerLetter"/>
      <w:lvlText w:val="%5."/>
      <w:lvlJc w:val="left"/>
      <w:pPr>
        <w:ind w:left="3645" w:hanging="360"/>
      </w:pPr>
    </w:lvl>
    <w:lvl w:ilvl="5" w:tplc="0413001B" w:tentative="1">
      <w:start w:val="1"/>
      <w:numFmt w:val="lowerRoman"/>
      <w:lvlText w:val="%6."/>
      <w:lvlJc w:val="right"/>
      <w:pPr>
        <w:ind w:left="4365" w:hanging="180"/>
      </w:pPr>
    </w:lvl>
    <w:lvl w:ilvl="6" w:tplc="0413000F" w:tentative="1">
      <w:start w:val="1"/>
      <w:numFmt w:val="decimal"/>
      <w:lvlText w:val="%7."/>
      <w:lvlJc w:val="left"/>
      <w:pPr>
        <w:ind w:left="5085" w:hanging="360"/>
      </w:pPr>
    </w:lvl>
    <w:lvl w:ilvl="7" w:tplc="04130019" w:tentative="1">
      <w:start w:val="1"/>
      <w:numFmt w:val="lowerLetter"/>
      <w:lvlText w:val="%8."/>
      <w:lvlJc w:val="left"/>
      <w:pPr>
        <w:ind w:left="5805" w:hanging="360"/>
      </w:pPr>
    </w:lvl>
    <w:lvl w:ilvl="8" w:tplc="0413001B" w:tentative="1">
      <w:start w:val="1"/>
      <w:numFmt w:val="lowerRoman"/>
      <w:lvlText w:val="%9."/>
      <w:lvlJc w:val="right"/>
      <w:pPr>
        <w:ind w:left="6525" w:hanging="180"/>
      </w:pPr>
    </w:lvl>
  </w:abstractNum>
  <w:abstractNum w:abstractNumId="31"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2"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3"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4"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5"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37" w15:restartNumberingAfterBreak="0">
    <w:nsid w:val="5A897049"/>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0"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1"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3"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44"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45"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46"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48"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9"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900166859">
    <w:abstractNumId w:val="13"/>
  </w:num>
  <w:num w:numId="2" w16cid:durableId="2030788245">
    <w:abstractNumId w:val="33"/>
  </w:num>
  <w:num w:numId="3" w16cid:durableId="1236162516">
    <w:abstractNumId w:val="33"/>
  </w:num>
  <w:num w:numId="4" w16cid:durableId="625624252">
    <w:abstractNumId w:val="33"/>
  </w:num>
  <w:num w:numId="5" w16cid:durableId="1324704365">
    <w:abstractNumId w:val="6"/>
  </w:num>
  <w:num w:numId="6" w16cid:durableId="1633632965">
    <w:abstractNumId w:val="19"/>
  </w:num>
  <w:num w:numId="7" w16cid:durableId="1075082920">
    <w:abstractNumId w:val="43"/>
  </w:num>
  <w:num w:numId="8" w16cid:durableId="1939749964">
    <w:abstractNumId w:val="1"/>
  </w:num>
  <w:num w:numId="9" w16cid:durableId="277373818">
    <w:abstractNumId w:val="0"/>
  </w:num>
  <w:num w:numId="10" w16cid:durableId="252323099">
    <w:abstractNumId w:val="3"/>
  </w:num>
  <w:num w:numId="11" w16cid:durableId="2070834728">
    <w:abstractNumId w:val="14"/>
  </w:num>
  <w:num w:numId="12" w16cid:durableId="365302714">
    <w:abstractNumId w:val="20"/>
  </w:num>
  <w:num w:numId="13" w16cid:durableId="798301270">
    <w:abstractNumId w:val="12"/>
  </w:num>
  <w:num w:numId="14" w16cid:durableId="692848890">
    <w:abstractNumId w:val="48"/>
  </w:num>
  <w:num w:numId="15" w16cid:durableId="489829029">
    <w:abstractNumId w:val="49"/>
  </w:num>
  <w:num w:numId="16" w16cid:durableId="390348969">
    <w:abstractNumId w:val="39"/>
  </w:num>
  <w:num w:numId="17" w16cid:durableId="1278298897">
    <w:abstractNumId w:val="28"/>
  </w:num>
  <w:num w:numId="18" w16cid:durableId="874543323">
    <w:abstractNumId w:val="15"/>
  </w:num>
  <w:num w:numId="19" w16cid:durableId="1361472333">
    <w:abstractNumId w:val="8"/>
  </w:num>
  <w:num w:numId="20" w16cid:durableId="1513299774">
    <w:abstractNumId w:val="30"/>
  </w:num>
  <w:num w:numId="21" w16cid:durableId="29656673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62188373">
    <w:abstractNumId w:val="21"/>
  </w:num>
  <w:num w:numId="23" w16cid:durableId="374504836">
    <w:abstractNumId w:val="42"/>
  </w:num>
  <w:num w:numId="24" w16cid:durableId="1504321757">
    <w:abstractNumId w:val="37"/>
  </w:num>
  <w:num w:numId="25" w16cid:durableId="497035971">
    <w:abstractNumId w:val="9"/>
  </w:num>
  <w:num w:numId="26" w16cid:durableId="2015646520">
    <w:abstractNumId w:val="16"/>
  </w:num>
  <w:num w:numId="27" w16cid:durableId="206727761">
    <w:abstractNumId w:val="26"/>
  </w:num>
  <w:num w:numId="28" w16cid:durableId="2069760565">
    <w:abstractNumId w:val="32"/>
  </w:num>
  <w:num w:numId="29" w16cid:durableId="1281109662">
    <w:abstractNumId w:val="5"/>
  </w:num>
  <w:num w:numId="30" w16cid:durableId="1275792982">
    <w:abstractNumId w:val="47"/>
  </w:num>
  <w:num w:numId="31" w16cid:durableId="660886365">
    <w:abstractNumId w:val="10"/>
  </w:num>
  <w:num w:numId="32" w16cid:durableId="134102553">
    <w:abstractNumId w:val="22"/>
  </w:num>
  <w:num w:numId="33" w16cid:durableId="688609235">
    <w:abstractNumId w:val="36"/>
  </w:num>
  <w:num w:numId="34" w16cid:durableId="1146120107">
    <w:abstractNumId w:val="17"/>
  </w:num>
  <w:num w:numId="35" w16cid:durableId="1051416890">
    <w:abstractNumId w:val="44"/>
  </w:num>
  <w:num w:numId="36" w16cid:durableId="552153630">
    <w:abstractNumId w:val="25"/>
  </w:num>
  <w:num w:numId="37" w16cid:durableId="2147231904">
    <w:abstractNumId w:val="7"/>
  </w:num>
  <w:num w:numId="38" w16cid:durableId="1450903026">
    <w:abstractNumId w:val="27"/>
  </w:num>
  <w:num w:numId="39" w16cid:durableId="425226528">
    <w:abstractNumId w:val="31"/>
  </w:num>
  <w:num w:numId="40" w16cid:durableId="1391803779">
    <w:abstractNumId w:val="45"/>
  </w:num>
  <w:num w:numId="41" w16cid:durableId="1739546581">
    <w:abstractNumId w:val="29"/>
  </w:num>
  <w:num w:numId="42" w16cid:durableId="94373024">
    <w:abstractNumId w:val="38"/>
  </w:num>
  <w:num w:numId="43" w16cid:durableId="310409939">
    <w:abstractNumId w:val="40"/>
  </w:num>
  <w:num w:numId="44" w16cid:durableId="1703168427">
    <w:abstractNumId w:val="11"/>
  </w:num>
  <w:num w:numId="45" w16cid:durableId="329334948">
    <w:abstractNumId w:val="35"/>
  </w:num>
  <w:num w:numId="46" w16cid:durableId="1149324051">
    <w:abstractNumId w:val="41"/>
  </w:num>
  <w:num w:numId="47" w16cid:durableId="261305439">
    <w:abstractNumId w:val="23"/>
  </w:num>
  <w:num w:numId="48" w16cid:durableId="74018117">
    <w:abstractNumId w:val="46"/>
  </w:num>
  <w:num w:numId="49" w16cid:durableId="362750678">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924999606">
    <w:abstractNumId w:val="18"/>
  </w:num>
  <w:num w:numId="51" w16cid:durableId="116415032">
    <w:abstractNumId w:val="34"/>
  </w:num>
  <w:num w:numId="52" w16cid:durableId="1566796963">
    <w:abstractNumId w:val="24"/>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nl-NL" w:vendorID="9" w:dllVersion="512" w:checkStyle="1"/>
  <w:activeWritingStyle w:appName="MSWord" w:lang="fr-FR" w:vendorID="9" w:dllVersion="512" w:checkStyle="1"/>
  <w:activeWritingStyle w:appName="MSWord" w:lang="nl-NL" w:vendorID="1" w:dllVersion="512" w:checkStyle="1"/>
  <w:activeWritingStyle w:appName="MSWord" w:lang="nl" w:vendorID="1" w:dllVersion="512" w:checkStyle="1"/>
  <w:activeWritingStyle w:appName="MSWord" w:lang="nl-BE" w:vendorID="1" w:dllVersion="512" w:checkStyle="1"/>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0CA"/>
    <w:rsid w:val="00001BAB"/>
    <w:rsid w:val="000021B6"/>
    <w:rsid w:val="00002391"/>
    <w:rsid w:val="00003777"/>
    <w:rsid w:val="00003AAB"/>
    <w:rsid w:val="00003AD4"/>
    <w:rsid w:val="000045D1"/>
    <w:rsid w:val="00005500"/>
    <w:rsid w:val="00005502"/>
    <w:rsid w:val="00006936"/>
    <w:rsid w:val="00006B43"/>
    <w:rsid w:val="00007503"/>
    <w:rsid w:val="00007AB4"/>
    <w:rsid w:val="00010AF9"/>
    <w:rsid w:val="00010D40"/>
    <w:rsid w:val="00010E90"/>
    <w:rsid w:val="00010EAF"/>
    <w:rsid w:val="000110A1"/>
    <w:rsid w:val="0001111B"/>
    <w:rsid w:val="000126CE"/>
    <w:rsid w:val="00015611"/>
    <w:rsid w:val="00015E2D"/>
    <w:rsid w:val="0001638A"/>
    <w:rsid w:val="000163E8"/>
    <w:rsid w:val="00016AD3"/>
    <w:rsid w:val="00016FCB"/>
    <w:rsid w:val="000211FC"/>
    <w:rsid w:val="00021453"/>
    <w:rsid w:val="00021B62"/>
    <w:rsid w:val="00021EEF"/>
    <w:rsid w:val="00022D1A"/>
    <w:rsid w:val="000242D9"/>
    <w:rsid w:val="00025496"/>
    <w:rsid w:val="0002597A"/>
    <w:rsid w:val="00025FC2"/>
    <w:rsid w:val="0002607B"/>
    <w:rsid w:val="00026825"/>
    <w:rsid w:val="00026D86"/>
    <w:rsid w:val="000305B5"/>
    <w:rsid w:val="000306E2"/>
    <w:rsid w:val="000336FF"/>
    <w:rsid w:val="000342F3"/>
    <w:rsid w:val="00035162"/>
    <w:rsid w:val="00035296"/>
    <w:rsid w:val="000355BE"/>
    <w:rsid w:val="00037449"/>
    <w:rsid w:val="000375D8"/>
    <w:rsid w:val="000428F6"/>
    <w:rsid w:val="00042FE2"/>
    <w:rsid w:val="00044696"/>
    <w:rsid w:val="00047F73"/>
    <w:rsid w:val="000500B6"/>
    <w:rsid w:val="0005057C"/>
    <w:rsid w:val="00050861"/>
    <w:rsid w:val="00050FA5"/>
    <w:rsid w:val="00051E8C"/>
    <w:rsid w:val="0005550E"/>
    <w:rsid w:val="000562AB"/>
    <w:rsid w:val="00057CEB"/>
    <w:rsid w:val="00057CF8"/>
    <w:rsid w:val="00060C68"/>
    <w:rsid w:val="00062FB1"/>
    <w:rsid w:val="00063C8E"/>
    <w:rsid w:val="00063DE1"/>
    <w:rsid w:val="00065CF7"/>
    <w:rsid w:val="000660A5"/>
    <w:rsid w:val="00070E51"/>
    <w:rsid w:val="00071ADA"/>
    <w:rsid w:val="0007236B"/>
    <w:rsid w:val="00072909"/>
    <w:rsid w:val="00073D56"/>
    <w:rsid w:val="0007413F"/>
    <w:rsid w:val="00074E37"/>
    <w:rsid w:val="0007585D"/>
    <w:rsid w:val="00076C9F"/>
    <w:rsid w:val="00077161"/>
    <w:rsid w:val="00080D8D"/>
    <w:rsid w:val="00082EE1"/>
    <w:rsid w:val="00083911"/>
    <w:rsid w:val="000861C7"/>
    <w:rsid w:val="000870B8"/>
    <w:rsid w:val="00090D05"/>
    <w:rsid w:val="00090E6D"/>
    <w:rsid w:val="00092795"/>
    <w:rsid w:val="00092B72"/>
    <w:rsid w:val="00093B0B"/>
    <w:rsid w:val="0009545F"/>
    <w:rsid w:val="00095AA1"/>
    <w:rsid w:val="00095C59"/>
    <w:rsid w:val="00096392"/>
    <w:rsid w:val="000A1F32"/>
    <w:rsid w:val="000A27B4"/>
    <w:rsid w:val="000A27D0"/>
    <w:rsid w:val="000A2871"/>
    <w:rsid w:val="000A30A6"/>
    <w:rsid w:val="000A47E3"/>
    <w:rsid w:val="000A60F1"/>
    <w:rsid w:val="000A6537"/>
    <w:rsid w:val="000B0067"/>
    <w:rsid w:val="000B0C94"/>
    <w:rsid w:val="000B0EAF"/>
    <w:rsid w:val="000B10FB"/>
    <w:rsid w:val="000B2FAD"/>
    <w:rsid w:val="000B3267"/>
    <w:rsid w:val="000B4096"/>
    <w:rsid w:val="000B40E8"/>
    <w:rsid w:val="000B4C27"/>
    <w:rsid w:val="000B5907"/>
    <w:rsid w:val="000B5C8C"/>
    <w:rsid w:val="000B5F6B"/>
    <w:rsid w:val="000B6478"/>
    <w:rsid w:val="000B6584"/>
    <w:rsid w:val="000B794E"/>
    <w:rsid w:val="000B7AA9"/>
    <w:rsid w:val="000C013F"/>
    <w:rsid w:val="000C1E5C"/>
    <w:rsid w:val="000C2D2F"/>
    <w:rsid w:val="000C2E31"/>
    <w:rsid w:val="000C40B9"/>
    <w:rsid w:val="000C518B"/>
    <w:rsid w:val="000C588F"/>
    <w:rsid w:val="000C5F7A"/>
    <w:rsid w:val="000C64EE"/>
    <w:rsid w:val="000C7008"/>
    <w:rsid w:val="000C70F9"/>
    <w:rsid w:val="000C75A0"/>
    <w:rsid w:val="000C760E"/>
    <w:rsid w:val="000C7828"/>
    <w:rsid w:val="000C7FE1"/>
    <w:rsid w:val="000D11A1"/>
    <w:rsid w:val="000D1EFC"/>
    <w:rsid w:val="000D45F0"/>
    <w:rsid w:val="000D61D8"/>
    <w:rsid w:val="000E02AE"/>
    <w:rsid w:val="000E0EA5"/>
    <w:rsid w:val="000E21B7"/>
    <w:rsid w:val="000E225E"/>
    <w:rsid w:val="000E3090"/>
    <w:rsid w:val="000E5EC9"/>
    <w:rsid w:val="000E7088"/>
    <w:rsid w:val="000F03F6"/>
    <w:rsid w:val="000F062D"/>
    <w:rsid w:val="000F38B6"/>
    <w:rsid w:val="000F6FA2"/>
    <w:rsid w:val="00101FB1"/>
    <w:rsid w:val="00102E0C"/>
    <w:rsid w:val="0010328B"/>
    <w:rsid w:val="0010390C"/>
    <w:rsid w:val="00105320"/>
    <w:rsid w:val="0010574D"/>
    <w:rsid w:val="00105DA3"/>
    <w:rsid w:val="001063BB"/>
    <w:rsid w:val="00106646"/>
    <w:rsid w:val="001073DA"/>
    <w:rsid w:val="0010767C"/>
    <w:rsid w:val="00110D5C"/>
    <w:rsid w:val="00111489"/>
    <w:rsid w:val="0011229C"/>
    <w:rsid w:val="0011297E"/>
    <w:rsid w:val="00113DC0"/>
    <w:rsid w:val="00113DE9"/>
    <w:rsid w:val="001144F7"/>
    <w:rsid w:val="00116292"/>
    <w:rsid w:val="001169DC"/>
    <w:rsid w:val="0011707E"/>
    <w:rsid w:val="001220C5"/>
    <w:rsid w:val="0012293E"/>
    <w:rsid w:val="00122DC5"/>
    <w:rsid w:val="00123F4C"/>
    <w:rsid w:val="00124266"/>
    <w:rsid w:val="00125743"/>
    <w:rsid w:val="001260D4"/>
    <w:rsid w:val="0012645F"/>
    <w:rsid w:val="00126A7B"/>
    <w:rsid w:val="00127386"/>
    <w:rsid w:val="00130802"/>
    <w:rsid w:val="001318FD"/>
    <w:rsid w:val="00132096"/>
    <w:rsid w:val="001329ED"/>
    <w:rsid w:val="00132AE8"/>
    <w:rsid w:val="00133338"/>
    <w:rsid w:val="00133395"/>
    <w:rsid w:val="0013468A"/>
    <w:rsid w:val="0013558D"/>
    <w:rsid w:val="00135647"/>
    <w:rsid w:val="001362EC"/>
    <w:rsid w:val="00141890"/>
    <w:rsid w:val="00141D99"/>
    <w:rsid w:val="00142431"/>
    <w:rsid w:val="001428C6"/>
    <w:rsid w:val="001428E6"/>
    <w:rsid w:val="00142F66"/>
    <w:rsid w:val="00144228"/>
    <w:rsid w:val="001445AF"/>
    <w:rsid w:val="00145F6C"/>
    <w:rsid w:val="00147CCD"/>
    <w:rsid w:val="00150551"/>
    <w:rsid w:val="0015082A"/>
    <w:rsid w:val="00151218"/>
    <w:rsid w:val="001513AD"/>
    <w:rsid w:val="00152E67"/>
    <w:rsid w:val="00153AD8"/>
    <w:rsid w:val="001547B6"/>
    <w:rsid w:val="00154DA2"/>
    <w:rsid w:val="00155390"/>
    <w:rsid w:val="00156C7F"/>
    <w:rsid w:val="00156E1D"/>
    <w:rsid w:val="0016089D"/>
    <w:rsid w:val="00160991"/>
    <w:rsid w:val="00160A57"/>
    <w:rsid w:val="001627EF"/>
    <w:rsid w:val="0016354C"/>
    <w:rsid w:val="0016368C"/>
    <w:rsid w:val="00163BEF"/>
    <w:rsid w:val="00164AAC"/>
    <w:rsid w:val="00164DF1"/>
    <w:rsid w:val="001663C8"/>
    <w:rsid w:val="00166AAA"/>
    <w:rsid w:val="00167CD7"/>
    <w:rsid w:val="00172180"/>
    <w:rsid w:val="001729BC"/>
    <w:rsid w:val="001730D9"/>
    <w:rsid w:val="0017377B"/>
    <w:rsid w:val="001747A1"/>
    <w:rsid w:val="00175F68"/>
    <w:rsid w:val="00181302"/>
    <w:rsid w:val="0018197C"/>
    <w:rsid w:val="001822D5"/>
    <w:rsid w:val="001826A3"/>
    <w:rsid w:val="00182828"/>
    <w:rsid w:val="0018300B"/>
    <w:rsid w:val="00184862"/>
    <w:rsid w:val="00184A0A"/>
    <w:rsid w:val="00184B1C"/>
    <w:rsid w:val="00184FB3"/>
    <w:rsid w:val="001850DA"/>
    <w:rsid w:val="001861DE"/>
    <w:rsid w:val="001871BF"/>
    <w:rsid w:val="001901BF"/>
    <w:rsid w:val="00190231"/>
    <w:rsid w:val="0019030C"/>
    <w:rsid w:val="001909A0"/>
    <w:rsid w:val="00191092"/>
    <w:rsid w:val="0019261A"/>
    <w:rsid w:val="001940F4"/>
    <w:rsid w:val="001949CE"/>
    <w:rsid w:val="00194CDF"/>
    <w:rsid w:val="00195EF3"/>
    <w:rsid w:val="001962CB"/>
    <w:rsid w:val="001969B2"/>
    <w:rsid w:val="001A014B"/>
    <w:rsid w:val="001A1621"/>
    <w:rsid w:val="001A17B8"/>
    <w:rsid w:val="001A1F1F"/>
    <w:rsid w:val="001A2D5F"/>
    <w:rsid w:val="001A4878"/>
    <w:rsid w:val="001A4EB4"/>
    <w:rsid w:val="001A554B"/>
    <w:rsid w:val="001A5D17"/>
    <w:rsid w:val="001A6D9C"/>
    <w:rsid w:val="001A6DFF"/>
    <w:rsid w:val="001B2BAB"/>
    <w:rsid w:val="001B2F0E"/>
    <w:rsid w:val="001B3A08"/>
    <w:rsid w:val="001B3AAD"/>
    <w:rsid w:val="001B3DEF"/>
    <w:rsid w:val="001B48C1"/>
    <w:rsid w:val="001B57DD"/>
    <w:rsid w:val="001B610D"/>
    <w:rsid w:val="001B7797"/>
    <w:rsid w:val="001C6C6E"/>
    <w:rsid w:val="001C6F82"/>
    <w:rsid w:val="001C7887"/>
    <w:rsid w:val="001D036B"/>
    <w:rsid w:val="001D09E7"/>
    <w:rsid w:val="001D11B3"/>
    <w:rsid w:val="001D14D9"/>
    <w:rsid w:val="001D162E"/>
    <w:rsid w:val="001D4BE5"/>
    <w:rsid w:val="001D5BB1"/>
    <w:rsid w:val="001D6FF5"/>
    <w:rsid w:val="001D7890"/>
    <w:rsid w:val="001D7F8B"/>
    <w:rsid w:val="001E016E"/>
    <w:rsid w:val="001E129A"/>
    <w:rsid w:val="001E30E9"/>
    <w:rsid w:val="001E5836"/>
    <w:rsid w:val="001E5F02"/>
    <w:rsid w:val="001E76D2"/>
    <w:rsid w:val="001E7993"/>
    <w:rsid w:val="001E7D1E"/>
    <w:rsid w:val="001F07CE"/>
    <w:rsid w:val="001F0EE9"/>
    <w:rsid w:val="001F2F15"/>
    <w:rsid w:val="001F335C"/>
    <w:rsid w:val="001F3407"/>
    <w:rsid w:val="001F3B42"/>
    <w:rsid w:val="001F3F43"/>
    <w:rsid w:val="001F46B9"/>
    <w:rsid w:val="001F6ED0"/>
    <w:rsid w:val="001F70B1"/>
    <w:rsid w:val="001F74EC"/>
    <w:rsid w:val="001F79DA"/>
    <w:rsid w:val="001F7DAD"/>
    <w:rsid w:val="0020088F"/>
    <w:rsid w:val="00201FB8"/>
    <w:rsid w:val="0020203D"/>
    <w:rsid w:val="00202132"/>
    <w:rsid w:val="00203364"/>
    <w:rsid w:val="00203A86"/>
    <w:rsid w:val="00204591"/>
    <w:rsid w:val="002047B5"/>
    <w:rsid w:val="00204FDD"/>
    <w:rsid w:val="002062A6"/>
    <w:rsid w:val="0020793C"/>
    <w:rsid w:val="002107A3"/>
    <w:rsid w:val="00211C08"/>
    <w:rsid w:val="00212C5E"/>
    <w:rsid w:val="00213240"/>
    <w:rsid w:val="00214171"/>
    <w:rsid w:val="00214242"/>
    <w:rsid w:val="00214AA6"/>
    <w:rsid w:val="00214B1F"/>
    <w:rsid w:val="00217B7E"/>
    <w:rsid w:val="00220BB2"/>
    <w:rsid w:val="00220F89"/>
    <w:rsid w:val="0022116A"/>
    <w:rsid w:val="002217EA"/>
    <w:rsid w:val="00223559"/>
    <w:rsid w:val="00223DE2"/>
    <w:rsid w:val="002246BB"/>
    <w:rsid w:val="0022509A"/>
    <w:rsid w:val="00227CC6"/>
    <w:rsid w:val="0023099F"/>
    <w:rsid w:val="00230A6D"/>
    <w:rsid w:val="00230EE8"/>
    <w:rsid w:val="00233DCE"/>
    <w:rsid w:val="00234498"/>
    <w:rsid w:val="00234970"/>
    <w:rsid w:val="00234D6F"/>
    <w:rsid w:val="00235523"/>
    <w:rsid w:val="0023588C"/>
    <w:rsid w:val="00235AF5"/>
    <w:rsid w:val="00236BD7"/>
    <w:rsid w:val="0023782D"/>
    <w:rsid w:val="00240D04"/>
    <w:rsid w:val="00240F8C"/>
    <w:rsid w:val="002429BC"/>
    <w:rsid w:val="00243204"/>
    <w:rsid w:val="00243A2E"/>
    <w:rsid w:val="00243EEA"/>
    <w:rsid w:val="0024406D"/>
    <w:rsid w:val="002443F5"/>
    <w:rsid w:val="002471FA"/>
    <w:rsid w:val="002501CA"/>
    <w:rsid w:val="00250C89"/>
    <w:rsid w:val="00251456"/>
    <w:rsid w:val="0025193D"/>
    <w:rsid w:val="00253789"/>
    <w:rsid w:val="0025459F"/>
    <w:rsid w:val="00255AB3"/>
    <w:rsid w:val="00255B1B"/>
    <w:rsid w:val="00256956"/>
    <w:rsid w:val="00256A42"/>
    <w:rsid w:val="00257005"/>
    <w:rsid w:val="002579EC"/>
    <w:rsid w:val="00257A6C"/>
    <w:rsid w:val="00260F84"/>
    <w:rsid w:val="002634D2"/>
    <w:rsid w:val="0026374C"/>
    <w:rsid w:val="002637C2"/>
    <w:rsid w:val="002643E6"/>
    <w:rsid w:val="00264B13"/>
    <w:rsid w:val="00264CF0"/>
    <w:rsid w:val="00264DBD"/>
    <w:rsid w:val="002663B1"/>
    <w:rsid w:val="00266D9C"/>
    <w:rsid w:val="00267A6C"/>
    <w:rsid w:val="002706C3"/>
    <w:rsid w:val="00270CD6"/>
    <w:rsid w:val="002728B2"/>
    <w:rsid w:val="0027363A"/>
    <w:rsid w:val="00274429"/>
    <w:rsid w:val="00274E83"/>
    <w:rsid w:val="002751B5"/>
    <w:rsid w:val="00275B50"/>
    <w:rsid w:val="00275D91"/>
    <w:rsid w:val="00277221"/>
    <w:rsid w:val="00280135"/>
    <w:rsid w:val="00282CD5"/>
    <w:rsid w:val="00285DE7"/>
    <w:rsid w:val="00285F41"/>
    <w:rsid w:val="00286738"/>
    <w:rsid w:val="0028691A"/>
    <w:rsid w:val="00286AB8"/>
    <w:rsid w:val="00286C06"/>
    <w:rsid w:val="00286FAF"/>
    <w:rsid w:val="0028787F"/>
    <w:rsid w:val="0029058B"/>
    <w:rsid w:val="0029168F"/>
    <w:rsid w:val="00292645"/>
    <w:rsid w:val="002937D7"/>
    <w:rsid w:val="00294991"/>
    <w:rsid w:val="0029524F"/>
    <w:rsid w:val="002954B6"/>
    <w:rsid w:val="00295C9E"/>
    <w:rsid w:val="002A0858"/>
    <w:rsid w:val="002A0A9A"/>
    <w:rsid w:val="002A25EF"/>
    <w:rsid w:val="002A3A3A"/>
    <w:rsid w:val="002A4EC3"/>
    <w:rsid w:val="002A588A"/>
    <w:rsid w:val="002A7832"/>
    <w:rsid w:val="002A7943"/>
    <w:rsid w:val="002B0EA3"/>
    <w:rsid w:val="002B2544"/>
    <w:rsid w:val="002B267F"/>
    <w:rsid w:val="002B30BC"/>
    <w:rsid w:val="002B453B"/>
    <w:rsid w:val="002B4D27"/>
    <w:rsid w:val="002B5D19"/>
    <w:rsid w:val="002C0D6A"/>
    <w:rsid w:val="002C1326"/>
    <w:rsid w:val="002C1AC9"/>
    <w:rsid w:val="002C27C6"/>
    <w:rsid w:val="002C2EBA"/>
    <w:rsid w:val="002C5118"/>
    <w:rsid w:val="002C6F0E"/>
    <w:rsid w:val="002C73FB"/>
    <w:rsid w:val="002C7AA6"/>
    <w:rsid w:val="002D0963"/>
    <w:rsid w:val="002D09DF"/>
    <w:rsid w:val="002D11B5"/>
    <w:rsid w:val="002D1D57"/>
    <w:rsid w:val="002D1D72"/>
    <w:rsid w:val="002D1F0E"/>
    <w:rsid w:val="002D2384"/>
    <w:rsid w:val="002D2E2E"/>
    <w:rsid w:val="002D4973"/>
    <w:rsid w:val="002D4A91"/>
    <w:rsid w:val="002D5680"/>
    <w:rsid w:val="002D734A"/>
    <w:rsid w:val="002D786B"/>
    <w:rsid w:val="002E0631"/>
    <w:rsid w:val="002E0D5C"/>
    <w:rsid w:val="002E0F36"/>
    <w:rsid w:val="002E11A2"/>
    <w:rsid w:val="002E276E"/>
    <w:rsid w:val="002E2A4A"/>
    <w:rsid w:val="002E3E88"/>
    <w:rsid w:val="002E42DE"/>
    <w:rsid w:val="002E50CA"/>
    <w:rsid w:val="002E5B4A"/>
    <w:rsid w:val="002E77B7"/>
    <w:rsid w:val="002E7995"/>
    <w:rsid w:val="002F1660"/>
    <w:rsid w:val="002F1C9E"/>
    <w:rsid w:val="002F2D03"/>
    <w:rsid w:val="002F30C8"/>
    <w:rsid w:val="002F34BE"/>
    <w:rsid w:val="002F36BD"/>
    <w:rsid w:val="002F421C"/>
    <w:rsid w:val="002F4347"/>
    <w:rsid w:val="002F4A27"/>
    <w:rsid w:val="002F4A2C"/>
    <w:rsid w:val="002F6898"/>
    <w:rsid w:val="002F785B"/>
    <w:rsid w:val="002F7BE8"/>
    <w:rsid w:val="00301CD6"/>
    <w:rsid w:val="0030397B"/>
    <w:rsid w:val="00303D22"/>
    <w:rsid w:val="003044A8"/>
    <w:rsid w:val="0030470E"/>
    <w:rsid w:val="00304863"/>
    <w:rsid w:val="003048A3"/>
    <w:rsid w:val="00304B0E"/>
    <w:rsid w:val="00305E37"/>
    <w:rsid w:val="0030786C"/>
    <w:rsid w:val="003107E7"/>
    <w:rsid w:val="00311BAD"/>
    <w:rsid w:val="00311F4D"/>
    <w:rsid w:val="003129AC"/>
    <w:rsid w:val="00312A26"/>
    <w:rsid w:val="00312C6F"/>
    <w:rsid w:val="00313006"/>
    <w:rsid w:val="0031479C"/>
    <w:rsid w:val="00315815"/>
    <w:rsid w:val="003160FA"/>
    <w:rsid w:val="003163C3"/>
    <w:rsid w:val="003167E3"/>
    <w:rsid w:val="0031681B"/>
    <w:rsid w:val="00320BA9"/>
    <w:rsid w:val="00320C33"/>
    <w:rsid w:val="00322003"/>
    <w:rsid w:val="003221BB"/>
    <w:rsid w:val="0032225C"/>
    <w:rsid w:val="003244FA"/>
    <w:rsid w:val="00324D89"/>
    <w:rsid w:val="00326170"/>
    <w:rsid w:val="003263BA"/>
    <w:rsid w:val="003269A0"/>
    <w:rsid w:val="00326EF0"/>
    <w:rsid w:val="003274B8"/>
    <w:rsid w:val="00327653"/>
    <w:rsid w:val="003315AE"/>
    <w:rsid w:val="00333610"/>
    <w:rsid w:val="003348B1"/>
    <w:rsid w:val="00335AB8"/>
    <w:rsid w:val="00335FA8"/>
    <w:rsid w:val="00336C7D"/>
    <w:rsid w:val="003377C6"/>
    <w:rsid w:val="00337FD0"/>
    <w:rsid w:val="00343122"/>
    <w:rsid w:val="003447A1"/>
    <w:rsid w:val="00344F72"/>
    <w:rsid w:val="003450A1"/>
    <w:rsid w:val="0034581C"/>
    <w:rsid w:val="003466E6"/>
    <w:rsid w:val="00350162"/>
    <w:rsid w:val="00350D9F"/>
    <w:rsid w:val="0035127C"/>
    <w:rsid w:val="003512FC"/>
    <w:rsid w:val="00352D52"/>
    <w:rsid w:val="00354D76"/>
    <w:rsid w:val="0035614C"/>
    <w:rsid w:val="0035753F"/>
    <w:rsid w:val="003611F5"/>
    <w:rsid w:val="003612F4"/>
    <w:rsid w:val="003613E7"/>
    <w:rsid w:val="00361E9F"/>
    <w:rsid w:val="00361FB0"/>
    <w:rsid w:val="00362655"/>
    <w:rsid w:val="003630A8"/>
    <w:rsid w:val="0036460F"/>
    <w:rsid w:val="00365001"/>
    <w:rsid w:val="003651A6"/>
    <w:rsid w:val="003658FD"/>
    <w:rsid w:val="00366388"/>
    <w:rsid w:val="00366C6F"/>
    <w:rsid w:val="00367194"/>
    <w:rsid w:val="003712FE"/>
    <w:rsid w:val="003716BA"/>
    <w:rsid w:val="00371B07"/>
    <w:rsid w:val="003721CB"/>
    <w:rsid w:val="00373528"/>
    <w:rsid w:val="003738B8"/>
    <w:rsid w:val="00373CD9"/>
    <w:rsid w:val="003766FC"/>
    <w:rsid w:val="0037686E"/>
    <w:rsid w:val="00377827"/>
    <w:rsid w:val="003801DE"/>
    <w:rsid w:val="00381276"/>
    <w:rsid w:val="003819B5"/>
    <w:rsid w:val="003823FF"/>
    <w:rsid w:val="0038363C"/>
    <w:rsid w:val="003837F6"/>
    <w:rsid w:val="00384E4D"/>
    <w:rsid w:val="00385383"/>
    <w:rsid w:val="0038636D"/>
    <w:rsid w:val="00386EF9"/>
    <w:rsid w:val="00387393"/>
    <w:rsid w:val="003874B0"/>
    <w:rsid w:val="003901BD"/>
    <w:rsid w:val="00390E02"/>
    <w:rsid w:val="003926C8"/>
    <w:rsid w:val="00392B45"/>
    <w:rsid w:val="00393EE9"/>
    <w:rsid w:val="00394B79"/>
    <w:rsid w:val="0039525D"/>
    <w:rsid w:val="00395727"/>
    <w:rsid w:val="003957A5"/>
    <w:rsid w:val="00397E39"/>
    <w:rsid w:val="003A11FC"/>
    <w:rsid w:val="003A1872"/>
    <w:rsid w:val="003A1C49"/>
    <w:rsid w:val="003A26DA"/>
    <w:rsid w:val="003A3925"/>
    <w:rsid w:val="003A4A07"/>
    <w:rsid w:val="003A5D2A"/>
    <w:rsid w:val="003A6B87"/>
    <w:rsid w:val="003A6CF5"/>
    <w:rsid w:val="003B1AB9"/>
    <w:rsid w:val="003B550B"/>
    <w:rsid w:val="003B55AC"/>
    <w:rsid w:val="003B606F"/>
    <w:rsid w:val="003B7CA2"/>
    <w:rsid w:val="003B7CCB"/>
    <w:rsid w:val="003C018C"/>
    <w:rsid w:val="003C1916"/>
    <w:rsid w:val="003C1B59"/>
    <w:rsid w:val="003C2789"/>
    <w:rsid w:val="003C2A64"/>
    <w:rsid w:val="003C3969"/>
    <w:rsid w:val="003C46B8"/>
    <w:rsid w:val="003C5878"/>
    <w:rsid w:val="003C61A4"/>
    <w:rsid w:val="003C71B2"/>
    <w:rsid w:val="003C7281"/>
    <w:rsid w:val="003D02AA"/>
    <w:rsid w:val="003D05AB"/>
    <w:rsid w:val="003D2455"/>
    <w:rsid w:val="003D2998"/>
    <w:rsid w:val="003D303E"/>
    <w:rsid w:val="003D3C0F"/>
    <w:rsid w:val="003D41A5"/>
    <w:rsid w:val="003D49BE"/>
    <w:rsid w:val="003D4B35"/>
    <w:rsid w:val="003D4DFB"/>
    <w:rsid w:val="003D5423"/>
    <w:rsid w:val="003D5E56"/>
    <w:rsid w:val="003E0060"/>
    <w:rsid w:val="003E00C7"/>
    <w:rsid w:val="003E0826"/>
    <w:rsid w:val="003E178F"/>
    <w:rsid w:val="003E192D"/>
    <w:rsid w:val="003E3492"/>
    <w:rsid w:val="003E3BD7"/>
    <w:rsid w:val="003E4B5D"/>
    <w:rsid w:val="003E5B4A"/>
    <w:rsid w:val="003E61C4"/>
    <w:rsid w:val="003E7249"/>
    <w:rsid w:val="003E763F"/>
    <w:rsid w:val="003F006E"/>
    <w:rsid w:val="003F1609"/>
    <w:rsid w:val="003F1FF4"/>
    <w:rsid w:val="003F2269"/>
    <w:rsid w:val="003F2563"/>
    <w:rsid w:val="003F39CA"/>
    <w:rsid w:val="003F6397"/>
    <w:rsid w:val="003F6420"/>
    <w:rsid w:val="003F65A2"/>
    <w:rsid w:val="003F6C76"/>
    <w:rsid w:val="003F6FB8"/>
    <w:rsid w:val="00401486"/>
    <w:rsid w:val="0040175F"/>
    <w:rsid w:val="00401840"/>
    <w:rsid w:val="00401E63"/>
    <w:rsid w:val="004035ED"/>
    <w:rsid w:val="00404490"/>
    <w:rsid w:val="0040474C"/>
    <w:rsid w:val="00404BDB"/>
    <w:rsid w:val="004056F1"/>
    <w:rsid w:val="00405AAD"/>
    <w:rsid w:val="00405F9B"/>
    <w:rsid w:val="00406318"/>
    <w:rsid w:val="00406DD6"/>
    <w:rsid w:val="00407018"/>
    <w:rsid w:val="0040728B"/>
    <w:rsid w:val="004077D8"/>
    <w:rsid w:val="00407C14"/>
    <w:rsid w:val="004121A9"/>
    <w:rsid w:val="00414334"/>
    <w:rsid w:val="00414C6A"/>
    <w:rsid w:val="00414C96"/>
    <w:rsid w:val="004152F8"/>
    <w:rsid w:val="004161CE"/>
    <w:rsid w:val="004179DF"/>
    <w:rsid w:val="00417EA3"/>
    <w:rsid w:val="00421669"/>
    <w:rsid w:val="00421DB1"/>
    <w:rsid w:val="00423551"/>
    <w:rsid w:val="004239D4"/>
    <w:rsid w:val="0042446F"/>
    <w:rsid w:val="00425328"/>
    <w:rsid w:val="00426D57"/>
    <w:rsid w:val="00427CD6"/>
    <w:rsid w:val="004302C8"/>
    <w:rsid w:val="00430904"/>
    <w:rsid w:val="0043152D"/>
    <w:rsid w:val="00431910"/>
    <w:rsid w:val="00432996"/>
    <w:rsid w:val="0043389B"/>
    <w:rsid w:val="00433A30"/>
    <w:rsid w:val="00434272"/>
    <w:rsid w:val="00434621"/>
    <w:rsid w:val="00434943"/>
    <w:rsid w:val="00434F99"/>
    <w:rsid w:val="00435E7F"/>
    <w:rsid w:val="00435EBC"/>
    <w:rsid w:val="004366BF"/>
    <w:rsid w:val="00437496"/>
    <w:rsid w:val="00437BBC"/>
    <w:rsid w:val="00440CA1"/>
    <w:rsid w:val="0044236D"/>
    <w:rsid w:val="00443DA8"/>
    <w:rsid w:val="0044429A"/>
    <w:rsid w:val="004471BF"/>
    <w:rsid w:val="0044732A"/>
    <w:rsid w:val="00450343"/>
    <w:rsid w:val="004503BB"/>
    <w:rsid w:val="00450C92"/>
    <w:rsid w:val="00451278"/>
    <w:rsid w:val="00451B4D"/>
    <w:rsid w:val="00460C69"/>
    <w:rsid w:val="00460C93"/>
    <w:rsid w:val="004612C5"/>
    <w:rsid w:val="0046219C"/>
    <w:rsid w:val="004623E9"/>
    <w:rsid w:val="00462FC3"/>
    <w:rsid w:val="00463F55"/>
    <w:rsid w:val="004645E8"/>
    <w:rsid w:val="00464CE4"/>
    <w:rsid w:val="00465713"/>
    <w:rsid w:val="0046770C"/>
    <w:rsid w:val="004677CF"/>
    <w:rsid w:val="004700C5"/>
    <w:rsid w:val="004705CF"/>
    <w:rsid w:val="00470DA1"/>
    <w:rsid w:val="00470F7B"/>
    <w:rsid w:val="00472524"/>
    <w:rsid w:val="00472690"/>
    <w:rsid w:val="00472944"/>
    <w:rsid w:val="00472DBE"/>
    <w:rsid w:val="00473216"/>
    <w:rsid w:val="004736D8"/>
    <w:rsid w:val="004743A3"/>
    <w:rsid w:val="00475325"/>
    <w:rsid w:val="004755D1"/>
    <w:rsid w:val="004756DD"/>
    <w:rsid w:val="00476013"/>
    <w:rsid w:val="004804B5"/>
    <w:rsid w:val="00480E34"/>
    <w:rsid w:val="004817F5"/>
    <w:rsid w:val="00481A6F"/>
    <w:rsid w:val="00481B94"/>
    <w:rsid w:val="0048353B"/>
    <w:rsid w:val="004837A7"/>
    <w:rsid w:val="00484111"/>
    <w:rsid w:val="00484972"/>
    <w:rsid w:val="00484A84"/>
    <w:rsid w:val="00485601"/>
    <w:rsid w:val="004873A9"/>
    <w:rsid w:val="00487648"/>
    <w:rsid w:val="004878AB"/>
    <w:rsid w:val="00487F02"/>
    <w:rsid w:val="00490033"/>
    <w:rsid w:val="00490B46"/>
    <w:rsid w:val="0049120C"/>
    <w:rsid w:val="004916E6"/>
    <w:rsid w:val="00492A7D"/>
    <w:rsid w:val="00492D1D"/>
    <w:rsid w:val="00492F98"/>
    <w:rsid w:val="00494B25"/>
    <w:rsid w:val="004954AE"/>
    <w:rsid w:val="00496052"/>
    <w:rsid w:val="004964B0"/>
    <w:rsid w:val="00497247"/>
    <w:rsid w:val="00497FBA"/>
    <w:rsid w:val="004A14DA"/>
    <w:rsid w:val="004A2007"/>
    <w:rsid w:val="004A2F33"/>
    <w:rsid w:val="004A3B05"/>
    <w:rsid w:val="004A3C33"/>
    <w:rsid w:val="004A47E1"/>
    <w:rsid w:val="004A5871"/>
    <w:rsid w:val="004A58EF"/>
    <w:rsid w:val="004A5CE1"/>
    <w:rsid w:val="004A6D60"/>
    <w:rsid w:val="004A71A7"/>
    <w:rsid w:val="004A7E3A"/>
    <w:rsid w:val="004B00E1"/>
    <w:rsid w:val="004B0F03"/>
    <w:rsid w:val="004B2041"/>
    <w:rsid w:val="004B25F8"/>
    <w:rsid w:val="004B270B"/>
    <w:rsid w:val="004B2DC8"/>
    <w:rsid w:val="004B6E50"/>
    <w:rsid w:val="004B770C"/>
    <w:rsid w:val="004C0CF3"/>
    <w:rsid w:val="004C31A8"/>
    <w:rsid w:val="004C3E2C"/>
    <w:rsid w:val="004C3F34"/>
    <w:rsid w:val="004C587D"/>
    <w:rsid w:val="004C5F87"/>
    <w:rsid w:val="004C6E93"/>
    <w:rsid w:val="004C7625"/>
    <w:rsid w:val="004D0558"/>
    <w:rsid w:val="004D0C36"/>
    <w:rsid w:val="004D0CD2"/>
    <w:rsid w:val="004D2DB5"/>
    <w:rsid w:val="004D3614"/>
    <w:rsid w:val="004D3DF7"/>
    <w:rsid w:val="004D4C8D"/>
    <w:rsid w:val="004D6FF7"/>
    <w:rsid w:val="004D76E4"/>
    <w:rsid w:val="004D7B0B"/>
    <w:rsid w:val="004E076B"/>
    <w:rsid w:val="004E17DF"/>
    <w:rsid w:val="004E1E2E"/>
    <w:rsid w:val="004E211C"/>
    <w:rsid w:val="004E2A26"/>
    <w:rsid w:val="004E4088"/>
    <w:rsid w:val="004E4C30"/>
    <w:rsid w:val="004E5B73"/>
    <w:rsid w:val="004E6F88"/>
    <w:rsid w:val="004E6FBD"/>
    <w:rsid w:val="004E74BA"/>
    <w:rsid w:val="004E76F5"/>
    <w:rsid w:val="004F0913"/>
    <w:rsid w:val="004F0E41"/>
    <w:rsid w:val="004F2FAC"/>
    <w:rsid w:val="004F33CE"/>
    <w:rsid w:val="004F54E4"/>
    <w:rsid w:val="004F5E68"/>
    <w:rsid w:val="004F62E6"/>
    <w:rsid w:val="004F744D"/>
    <w:rsid w:val="004F7A83"/>
    <w:rsid w:val="005009F5"/>
    <w:rsid w:val="00502F03"/>
    <w:rsid w:val="00502FD4"/>
    <w:rsid w:val="00503DAA"/>
    <w:rsid w:val="00503F24"/>
    <w:rsid w:val="00505A31"/>
    <w:rsid w:val="00505D4E"/>
    <w:rsid w:val="005068CE"/>
    <w:rsid w:val="00506B5F"/>
    <w:rsid w:val="00507711"/>
    <w:rsid w:val="00510259"/>
    <w:rsid w:val="00510C32"/>
    <w:rsid w:val="005110F4"/>
    <w:rsid w:val="00512584"/>
    <w:rsid w:val="00512CA3"/>
    <w:rsid w:val="00513E59"/>
    <w:rsid w:val="00514156"/>
    <w:rsid w:val="00514700"/>
    <w:rsid w:val="0051483E"/>
    <w:rsid w:val="00514CFE"/>
    <w:rsid w:val="005166AA"/>
    <w:rsid w:val="00517CD1"/>
    <w:rsid w:val="00521286"/>
    <w:rsid w:val="005214DF"/>
    <w:rsid w:val="0052150D"/>
    <w:rsid w:val="005216B9"/>
    <w:rsid w:val="005230AD"/>
    <w:rsid w:val="00524055"/>
    <w:rsid w:val="0052465B"/>
    <w:rsid w:val="00524B6E"/>
    <w:rsid w:val="00524E38"/>
    <w:rsid w:val="0052527F"/>
    <w:rsid w:val="00525F9A"/>
    <w:rsid w:val="00527BEE"/>
    <w:rsid w:val="00530BF4"/>
    <w:rsid w:val="00530DE6"/>
    <w:rsid w:val="005314E0"/>
    <w:rsid w:val="005317FA"/>
    <w:rsid w:val="00532134"/>
    <w:rsid w:val="005323FD"/>
    <w:rsid w:val="005324F5"/>
    <w:rsid w:val="005325D8"/>
    <w:rsid w:val="00532B81"/>
    <w:rsid w:val="00536FEF"/>
    <w:rsid w:val="00541725"/>
    <w:rsid w:val="00543154"/>
    <w:rsid w:val="00545648"/>
    <w:rsid w:val="00545C00"/>
    <w:rsid w:val="00545E04"/>
    <w:rsid w:val="005461C8"/>
    <w:rsid w:val="00547640"/>
    <w:rsid w:val="00550713"/>
    <w:rsid w:val="00550E7D"/>
    <w:rsid w:val="00550F0A"/>
    <w:rsid w:val="005553C5"/>
    <w:rsid w:val="00556F8A"/>
    <w:rsid w:val="005578E9"/>
    <w:rsid w:val="00557ECB"/>
    <w:rsid w:val="00560504"/>
    <w:rsid w:val="00560A58"/>
    <w:rsid w:val="00560E1C"/>
    <w:rsid w:val="00561496"/>
    <w:rsid w:val="0056235A"/>
    <w:rsid w:val="005626B6"/>
    <w:rsid w:val="0056357E"/>
    <w:rsid w:val="00563B08"/>
    <w:rsid w:val="005658B0"/>
    <w:rsid w:val="00566D17"/>
    <w:rsid w:val="005670B8"/>
    <w:rsid w:val="00570539"/>
    <w:rsid w:val="00572D5D"/>
    <w:rsid w:val="005731B9"/>
    <w:rsid w:val="00573A2D"/>
    <w:rsid w:val="00574885"/>
    <w:rsid w:val="005754DA"/>
    <w:rsid w:val="005755AC"/>
    <w:rsid w:val="00577749"/>
    <w:rsid w:val="00580B4A"/>
    <w:rsid w:val="00581DDB"/>
    <w:rsid w:val="005823C3"/>
    <w:rsid w:val="00582715"/>
    <w:rsid w:val="00583185"/>
    <w:rsid w:val="00583BD9"/>
    <w:rsid w:val="00584EB1"/>
    <w:rsid w:val="00586256"/>
    <w:rsid w:val="005874CD"/>
    <w:rsid w:val="005907AA"/>
    <w:rsid w:val="00591916"/>
    <w:rsid w:val="00592638"/>
    <w:rsid w:val="00593EB6"/>
    <w:rsid w:val="0059528E"/>
    <w:rsid w:val="00595A00"/>
    <w:rsid w:val="0059737A"/>
    <w:rsid w:val="0059776D"/>
    <w:rsid w:val="005A12E0"/>
    <w:rsid w:val="005A1D78"/>
    <w:rsid w:val="005A2196"/>
    <w:rsid w:val="005A368B"/>
    <w:rsid w:val="005A4D7D"/>
    <w:rsid w:val="005A587C"/>
    <w:rsid w:val="005A7BC9"/>
    <w:rsid w:val="005B072B"/>
    <w:rsid w:val="005B1D2C"/>
    <w:rsid w:val="005B2B5E"/>
    <w:rsid w:val="005B34D9"/>
    <w:rsid w:val="005B37CE"/>
    <w:rsid w:val="005B4CEB"/>
    <w:rsid w:val="005B6ACB"/>
    <w:rsid w:val="005B6D84"/>
    <w:rsid w:val="005C0BD8"/>
    <w:rsid w:val="005C21CC"/>
    <w:rsid w:val="005C3D20"/>
    <w:rsid w:val="005C3FCF"/>
    <w:rsid w:val="005C4282"/>
    <w:rsid w:val="005C4893"/>
    <w:rsid w:val="005C7B76"/>
    <w:rsid w:val="005D0868"/>
    <w:rsid w:val="005D225A"/>
    <w:rsid w:val="005D4032"/>
    <w:rsid w:val="005D4682"/>
    <w:rsid w:val="005D489F"/>
    <w:rsid w:val="005D4EE4"/>
    <w:rsid w:val="005D5692"/>
    <w:rsid w:val="005D5D09"/>
    <w:rsid w:val="005E113E"/>
    <w:rsid w:val="005E2D64"/>
    <w:rsid w:val="005E3DC5"/>
    <w:rsid w:val="005E52B9"/>
    <w:rsid w:val="005E59F3"/>
    <w:rsid w:val="005E6002"/>
    <w:rsid w:val="005E606C"/>
    <w:rsid w:val="005E6E5D"/>
    <w:rsid w:val="005F015C"/>
    <w:rsid w:val="005F037A"/>
    <w:rsid w:val="005F06E5"/>
    <w:rsid w:val="005F3C7B"/>
    <w:rsid w:val="005F5075"/>
    <w:rsid w:val="005F535A"/>
    <w:rsid w:val="005F6460"/>
    <w:rsid w:val="005F6DA2"/>
    <w:rsid w:val="005F7BFB"/>
    <w:rsid w:val="00600104"/>
    <w:rsid w:val="00600861"/>
    <w:rsid w:val="00602006"/>
    <w:rsid w:val="006031AD"/>
    <w:rsid w:val="0060405E"/>
    <w:rsid w:val="006053EF"/>
    <w:rsid w:val="00605B08"/>
    <w:rsid w:val="0060636C"/>
    <w:rsid w:val="006065D4"/>
    <w:rsid w:val="00606B15"/>
    <w:rsid w:val="00606E3C"/>
    <w:rsid w:val="0061286A"/>
    <w:rsid w:val="00612B91"/>
    <w:rsid w:val="00613A65"/>
    <w:rsid w:val="006142A8"/>
    <w:rsid w:val="00614F23"/>
    <w:rsid w:val="006157AD"/>
    <w:rsid w:val="00615A7E"/>
    <w:rsid w:val="00620345"/>
    <w:rsid w:val="00622793"/>
    <w:rsid w:val="00623C4E"/>
    <w:rsid w:val="00624953"/>
    <w:rsid w:val="006263AE"/>
    <w:rsid w:val="00626DBB"/>
    <w:rsid w:val="00627C74"/>
    <w:rsid w:val="006316A7"/>
    <w:rsid w:val="00631EB6"/>
    <w:rsid w:val="006326C2"/>
    <w:rsid w:val="00632ACA"/>
    <w:rsid w:val="00633BAF"/>
    <w:rsid w:val="00633C68"/>
    <w:rsid w:val="00635FFB"/>
    <w:rsid w:val="00636E92"/>
    <w:rsid w:val="0064067F"/>
    <w:rsid w:val="00642F14"/>
    <w:rsid w:val="00644A58"/>
    <w:rsid w:val="00645369"/>
    <w:rsid w:val="00645736"/>
    <w:rsid w:val="00645E05"/>
    <w:rsid w:val="00645ED8"/>
    <w:rsid w:val="006468F6"/>
    <w:rsid w:val="006473C9"/>
    <w:rsid w:val="006473CC"/>
    <w:rsid w:val="006476B6"/>
    <w:rsid w:val="00651546"/>
    <w:rsid w:val="00651C85"/>
    <w:rsid w:val="00652053"/>
    <w:rsid w:val="006547B5"/>
    <w:rsid w:val="006558E7"/>
    <w:rsid w:val="00656BBA"/>
    <w:rsid w:val="006604D5"/>
    <w:rsid w:val="00661CF8"/>
    <w:rsid w:val="0066225D"/>
    <w:rsid w:val="0066289B"/>
    <w:rsid w:val="00663E2B"/>
    <w:rsid w:val="006641D3"/>
    <w:rsid w:val="00664404"/>
    <w:rsid w:val="006647BB"/>
    <w:rsid w:val="00665227"/>
    <w:rsid w:val="00666E7B"/>
    <w:rsid w:val="00670A77"/>
    <w:rsid w:val="0067178C"/>
    <w:rsid w:val="006719A8"/>
    <w:rsid w:val="00673F36"/>
    <w:rsid w:val="00674653"/>
    <w:rsid w:val="006751C1"/>
    <w:rsid w:val="0067549E"/>
    <w:rsid w:val="00675594"/>
    <w:rsid w:val="00675954"/>
    <w:rsid w:val="006766A4"/>
    <w:rsid w:val="00676AAB"/>
    <w:rsid w:val="00677C9E"/>
    <w:rsid w:val="00683214"/>
    <w:rsid w:val="006867EE"/>
    <w:rsid w:val="00687016"/>
    <w:rsid w:val="0069149A"/>
    <w:rsid w:val="00693581"/>
    <w:rsid w:val="0069360A"/>
    <w:rsid w:val="0069387E"/>
    <w:rsid w:val="00694DC8"/>
    <w:rsid w:val="006954B7"/>
    <w:rsid w:val="0069587A"/>
    <w:rsid w:val="00695A47"/>
    <w:rsid w:val="00696935"/>
    <w:rsid w:val="00697411"/>
    <w:rsid w:val="006A155C"/>
    <w:rsid w:val="006A2A4A"/>
    <w:rsid w:val="006A2B23"/>
    <w:rsid w:val="006A2D2C"/>
    <w:rsid w:val="006A391D"/>
    <w:rsid w:val="006A3B40"/>
    <w:rsid w:val="006A4021"/>
    <w:rsid w:val="006A44FF"/>
    <w:rsid w:val="006A5110"/>
    <w:rsid w:val="006A59F0"/>
    <w:rsid w:val="006A63A8"/>
    <w:rsid w:val="006A6B5A"/>
    <w:rsid w:val="006B024E"/>
    <w:rsid w:val="006B0877"/>
    <w:rsid w:val="006B0D6C"/>
    <w:rsid w:val="006B0F68"/>
    <w:rsid w:val="006B15B7"/>
    <w:rsid w:val="006B26FA"/>
    <w:rsid w:val="006B3880"/>
    <w:rsid w:val="006B3D99"/>
    <w:rsid w:val="006B4466"/>
    <w:rsid w:val="006B5FDB"/>
    <w:rsid w:val="006B6331"/>
    <w:rsid w:val="006B6694"/>
    <w:rsid w:val="006B7840"/>
    <w:rsid w:val="006B797F"/>
    <w:rsid w:val="006B7FA2"/>
    <w:rsid w:val="006C0A7B"/>
    <w:rsid w:val="006C1907"/>
    <w:rsid w:val="006C1BFE"/>
    <w:rsid w:val="006C25C0"/>
    <w:rsid w:val="006C267F"/>
    <w:rsid w:val="006C299C"/>
    <w:rsid w:val="006C2E85"/>
    <w:rsid w:val="006C3160"/>
    <w:rsid w:val="006C36AD"/>
    <w:rsid w:val="006C465A"/>
    <w:rsid w:val="006C5B67"/>
    <w:rsid w:val="006C613B"/>
    <w:rsid w:val="006C636E"/>
    <w:rsid w:val="006C6AB3"/>
    <w:rsid w:val="006C6E14"/>
    <w:rsid w:val="006D015D"/>
    <w:rsid w:val="006D0C95"/>
    <w:rsid w:val="006D11A1"/>
    <w:rsid w:val="006D2489"/>
    <w:rsid w:val="006D25A9"/>
    <w:rsid w:val="006D2ACE"/>
    <w:rsid w:val="006D4BAC"/>
    <w:rsid w:val="006D5330"/>
    <w:rsid w:val="006D6DB1"/>
    <w:rsid w:val="006D7091"/>
    <w:rsid w:val="006E2B0D"/>
    <w:rsid w:val="006E30D6"/>
    <w:rsid w:val="006E35EB"/>
    <w:rsid w:val="006E367B"/>
    <w:rsid w:val="006E38C0"/>
    <w:rsid w:val="006E3922"/>
    <w:rsid w:val="006E4181"/>
    <w:rsid w:val="006E49E9"/>
    <w:rsid w:val="006E5A1A"/>
    <w:rsid w:val="006E5BE6"/>
    <w:rsid w:val="006E5D13"/>
    <w:rsid w:val="006E6003"/>
    <w:rsid w:val="006E657B"/>
    <w:rsid w:val="006E72F7"/>
    <w:rsid w:val="006E7E92"/>
    <w:rsid w:val="006F029B"/>
    <w:rsid w:val="006F04C4"/>
    <w:rsid w:val="006F3022"/>
    <w:rsid w:val="006F3310"/>
    <w:rsid w:val="006F4581"/>
    <w:rsid w:val="006F6007"/>
    <w:rsid w:val="006F67E4"/>
    <w:rsid w:val="006F6DDC"/>
    <w:rsid w:val="006F70C1"/>
    <w:rsid w:val="00700499"/>
    <w:rsid w:val="00703495"/>
    <w:rsid w:val="00703D64"/>
    <w:rsid w:val="007049E2"/>
    <w:rsid w:val="00704AFE"/>
    <w:rsid w:val="00704BAA"/>
    <w:rsid w:val="00707135"/>
    <w:rsid w:val="007077B5"/>
    <w:rsid w:val="00707810"/>
    <w:rsid w:val="007136AE"/>
    <w:rsid w:val="00713EE6"/>
    <w:rsid w:val="00715D0C"/>
    <w:rsid w:val="007169E0"/>
    <w:rsid w:val="00720FFF"/>
    <w:rsid w:val="007211FA"/>
    <w:rsid w:val="0072179C"/>
    <w:rsid w:val="00721B2B"/>
    <w:rsid w:val="00721D6A"/>
    <w:rsid w:val="0072224B"/>
    <w:rsid w:val="00722D14"/>
    <w:rsid w:val="00722E36"/>
    <w:rsid w:val="007232AC"/>
    <w:rsid w:val="0072382E"/>
    <w:rsid w:val="00724AB0"/>
    <w:rsid w:val="00725FC5"/>
    <w:rsid w:val="007263C4"/>
    <w:rsid w:val="007273BD"/>
    <w:rsid w:val="0073026A"/>
    <w:rsid w:val="00730530"/>
    <w:rsid w:val="00730BA1"/>
    <w:rsid w:val="00731076"/>
    <w:rsid w:val="00731675"/>
    <w:rsid w:val="00733942"/>
    <w:rsid w:val="00733EB8"/>
    <w:rsid w:val="00734674"/>
    <w:rsid w:val="00734B0B"/>
    <w:rsid w:val="00735B8D"/>
    <w:rsid w:val="00735CCA"/>
    <w:rsid w:val="00736AD9"/>
    <w:rsid w:val="00737853"/>
    <w:rsid w:val="0074163B"/>
    <w:rsid w:val="00742C0B"/>
    <w:rsid w:val="00742E78"/>
    <w:rsid w:val="00743864"/>
    <w:rsid w:val="00744230"/>
    <w:rsid w:val="007462E2"/>
    <w:rsid w:val="00746780"/>
    <w:rsid w:val="00747817"/>
    <w:rsid w:val="00750143"/>
    <w:rsid w:val="00751095"/>
    <w:rsid w:val="00751A33"/>
    <w:rsid w:val="0075235B"/>
    <w:rsid w:val="00752679"/>
    <w:rsid w:val="00752FCD"/>
    <w:rsid w:val="0075385D"/>
    <w:rsid w:val="007607C2"/>
    <w:rsid w:val="00760D54"/>
    <w:rsid w:val="0076136C"/>
    <w:rsid w:val="00761F4F"/>
    <w:rsid w:val="00764F41"/>
    <w:rsid w:val="00765DB6"/>
    <w:rsid w:val="0076612D"/>
    <w:rsid w:val="007668B6"/>
    <w:rsid w:val="00766E43"/>
    <w:rsid w:val="00767487"/>
    <w:rsid w:val="00767953"/>
    <w:rsid w:val="0077198C"/>
    <w:rsid w:val="00772CFB"/>
    <w:rsid w:val="0077355E"/>
    <w:rsid w:val="00773B81"/>
    <w:rsid w:val="00773D43"/>
    <w:rsid w:val="007742FD"/>
    <w:rsid w:val="00774AF2"/>
    <w:rsid w:val="0077512C"/>
    <w:rsid w:val="007752FD"/>
    <w:rsid w:val="00775630"/>
    <w:rsid w:val="00775A6E"/>
    <w:rsid w:val="00775DD9"/>
    <w:rsid w:val="007774DA"/>
    <w:rsid w:val="0078051D"/>
    <w:rsid w:val="00780A7B"/>
    <w:rsid w:val="0078302B"/>
    <w:rsid w:val="00784222"/>
    <w:rsid w:val="00785459"/>
    <w:rsid w:val="00785519"/>
    <w:rsid w:val="007860D0"/>
    <w:rsid w:val="0078701B"/>
    <w:rsid w:val="00790AEA"/>
    <w:rsid w:val="00790DB9"/>
    <w:rsid w:val="00791435"/>
    <w:rsid w:val="00791BDF"/>
    <w:rsid w:val="007926B7"/>
    <w:rsid w:val="00794523"/>
    <w:rsid w:val="00797AB4"/>
    <w:rsid w:val="007A00C7"/>
    <w:rsid w:val="007A0544"/>
    <w:rsid w:val="007A0CE2"/>
    <w:rsid w:val="007A1154"/>
    <w:rsid w:val="007A279A"/>
    <w:rsid w:val="007A3BE5"/>
    <w:rsid w:val="007A3F62"/>
    <w:rsid w:val="007A4C9D"/>
    <w:rsid w:val="007A5CB7"/>
    <w:rsid w:val="007A6326"/>
    <w:rsid w:val="007A7028"/>
    <w:rsid w:val="007A784C"/>
    <w:rsid w:val="007B0A2D"/>
    <w:rsid w:val="007B0F72"/>
    <w:rsid w:val="007B1085"/>
    <w:rsid w:val="007B11B7"/>
    <w:rsid w:val="007B1920"/>
    <w:rsid w:val="007B2576"/>
    <w:rsid w:val="007B2997"/>
    <w:rsid w:val="007B3463"/>
    <w:rsid w:val="007B3722"/>
    <w:rsid w:val="007B3FCA"/>
    <w:rsid w:val="007B4064"/>
    <w:rsid w:val="007B4637"/>
    <w:rsid w:val="007B4E4B"/>
    <w:rsid w:val="007B6081"/>
    <w:rsid w:val="007B6FB5"/>
    <w:rsid w:val="007C00FD"/>
    <w:rsid w:val="007C1760"/>
    <w:rsid w:val="007C1D53"/>
    <w:rsid w:val="007C2448"/>
    <w:rsid w:val="007C26C6"/>
    <w:rsid w:val="007C4357"/>
    <w:rsid w:val="007C560A"/>
    <w:rsid w:val="007C6020"/>
    <w:rsid w:val="007C61E7"/>
    <w:rsid w:val="007C6A4B"/>
    <w:rsid w:val="007C7538"/>
    <w:rsid w:val="007D0628"/>
    <w:rsid w:val="007D215C"/>
    <w:rsid w:val="007D3AFA"/>
    <w:rsid w:val="007D3D87"/>
    <w:rsid w:val="007D4671"/>
    <w:rsid w:val="007D4A52"/>
    <w:rsid w:val="007D7240"/>
    <w:rsid w:val="007D7590"/>
    <w:rsid w:val="007E0E3F"/>
    <w:rsid w:val="007E0E89"/>
    <w:rsid w:val="007E1A6E"/>
    <w:rsid w:val="007E5477"/>
    <w:rsid w:val="007F0319"/>
    <w:rsid w:val="007F0C91"/>
    <w:rsid w:val="007F1510"/>
    <w:rsid w:val="007F3A45"/>
    <w:rsid w:val="007F47F2"/>
    <w:rsid w:val="007F4E8A"/>
    <w:rsid w:val="007F4F23"/>
    <w:rsid w:val="007F57D9"/>
    <w:rsid w:val="007F6155"/>
    <w:rsid w:val="007F6264"/>
    <w:rsid w:val="007F717B"/>
    <w:rsid w:val="007F7EDC"/>
    <w:rsid w:val="007F7FED"/>
    <w:rsid w:val="0080034E"/>
    <w:rsid w:val="00800FD3"/>
    <w:rsid w:val="008018A2"/>
    <w:rsid w:val="008046B7"/>
    <w:rsid w:val="00805F7C"/>
    <w:rsid w:val="00806DCD"/>
    <w:rsid w:val="008077C2"/>
    <w:rsid w:val="00807C9E"/>
    <w:rsid w:val="00807E67"/>
    <w:rsid w:val="00811002"/>
    <w:rsid w:val="00811244"/>
    <w:rsid w:val="00811F8B"/>
    <w:rsid w:val="00812566"/>
    <w:rsid w:val="00812C85"/>
    <w:rsid w:val="008130FC"/>
    <w:rsid w:val="00813902"/>
    <w:rsid w:val="00813C9E"/>
    <w:rsid w:val="00814E79"/>
    <w:rsid w:val="00817820"/>
    <w:rsid w:val="00817D75"/>
    <w:rsid w:val="008202F2"/>
    <w:rsid w:val="00821739"/>
    <w:rsid w:val="00821E75"/>
    <w:rsid w:val="00822EB9"/>
    <w:rsid w:val="00826222"/>
    <w:rsid w:val="008264C0"/>
    <w:rsid w:val="00826CA7"/>
    <w:rsid w:val="00826E0E"/>
    <w:rsid w:val="00827599"/>
    <w:rsid w:val="00827624"/>
    <w:rsid w:val="00831896"/>
    <w:rsid w:val="0083197D"/>
    <w:rsid w:val="0083327C"/>
    <w:rsid w:val="00833621"/>
    <w:rsid w:val="00833DD3"/>
    <w:rsid w:val="008344E0"/>
    <w:rsid w:val="00834C0C"/>
    <w:rsid w:val="008352FB"/>
    <w:rsid w:val="00836859"/>
    <w:rsid w:val="00836DD5"/>
    <w:rsid w:val="00836DDB"/>
    <w:rsid w:val="0084114D"/>
    <w:rsid w:val="00842403"/>
    <w:rsid w:val="008425FD"/>
    <w:rsid w:val="00842CA0"/>
    <w:rsid w:val="00843C23"/>
    <w:rsid w:val="008457A9"/>
    <w:rsid w:val="00847549"/>
    <w:rsid w:val="00850767"/>
    <w:rsid w:val="00850EDB"/>
    <w:rsid w:val="0085293F"/>
    <w:rsid w:val="00852B5A"/>
    <w:rsid w:val="00853C8F"/>
    <w:rsid w:val="00854741"/>
    <w:rsid w:val="00854C5F"/>
    <w:rsid w:val="00860216"/>
    <w:rsid w:val="00860F8F"/>
    <w:rsid w:val="0086135F"/>
    <w:rsid w:val="00861D26"/>
    <w:rsid w:val="00861E73"/>
    <w:rsid w:val="008621A3"/>
    <w:rsid w:val="008633BE"/>
    <w:rsid w:val="008634E0"/>
    <w:rsid w:val="00863913"/>
    <w:rsid w:val="00863963"/>
    <w:rsid w:val="00863B92"/>
    <w:rsid w:val="00864E5A"/>
    <w:rsid w:val="00865342"/>
    <w:rsid w:val="00866EF6"/>
    <w:rsid w:val="0086755B"/>
    <w:rsid w:val="00870C1C"/>
    <w:rsid w:val="00870EAB"/>
    <w:rsid w:val="008737AF"/>
    <w:rsid w:val="00873C53"/>
    <w:rsid w:val="0087410F"/>
    <w:rsid w:val="008754C1"/>
    <w:rsid w:val="00875756"/>
    <w:rsid w:val="0087726E"/>
    <w:rsid w:val="008775E2"/>
    <w:rsid w:val="008779B8"/>
    <w:rsid w:val="00881327"/>
    <w:rsid w:val="0088185C"/>
    <w:rsid w:val="00882E92"/>
    <w:rsid w:val="0088315A"/>
    <w:rsid w:val="00884047"/>
    <w:rsid w:val="00885481"/>
    <w:rsid w:val="00886F6F"/>
    <w:rsid w:val="00887C2F"/>
    <w:rsid w:val="00887F6D"/>
    <w:rsid w:val="008905DD"/>
    <w:rsid w:val="00890B12"/>
    <w:rsid w:val="00890E8C"/>
    <w:rsid w:val="0089163F"/>
    <w:rsid w:val="0089192E"/>
    <w:rsid w:val="008921AA"/>
    <w:rsid w:val="00892A9D"/>
    <w:rsid w:val="008933DC"/>
    <w:rsid w:val="00893C71"/>
    <w:rsid w:val="00893E5E"/>
    <w:rsid w:val="00894239"/>
    <w:rsid w:val="0089536B"/>
    <w:rsid w:val="0089567F"/>
    <w:rsid w:val="00896A86"/>
    <w:rsid w:val="0089728E"/>
    <w:rsid w:val="00897759"/>
    <w:rsid w:val="00897AB6"/>
    <w:rsid w:val="008A1375"/>
    <w:rsid w:val="008A1974"/>
    <w:rsid w:val="008A19E9"/>
    <w:rsid w:val="008A48DA"/>
    <w:rsid w:val="008A49DD"/>
    <w:rsid w:val="008A665A"/>
    <w:rsid w:val="008A67C6"/>
    <w:rsid w:val="008A7FCC"/>
    <w:rsid w:val="008B00EF"/>
    <w:rsid w:val="008B014A"/>
    <w:rsid w:val="008B0285"/>
    <w:rsid w:val="008B1DC6"/>
    <w:rsid w:val="008B4C55"/>
    <w:rsid w:val="008B537B"/>
    <w:rsid w:val="008B557B"/>
    <w:rsid w:val="008B65C4"/>
    <w:rsid w:val="008B6750"/>
    <w:rsid w:val="008C4012"/>
    <w:rsid w:val="008C489D"/>
    <w:rsid w:val="008C511D"/>
    <w:rsid w:val="008C538E"/>
    <w:rsid w:val="008C5CD8"/>
    <w:rsid w:val="008C761B"/>
    <w:rsid w:val="008D1DEB"/>
    <w:rsid w:val="008D2F3D"/>
    <w:rsid w:val="008D31F7"/>
    <w:rsid w:val="008D4105"/>
    <w:rsid w:val="008D461B"/>
    <w:rsid w:val="008D4AD6"/>
    <w:rsid w:val="008D613A"/>
    <w:rsid w:val="008D71F1"/>
    <w:rsid w:val="008D7979"/>
    <w:rsid w:val="008E0369"/>
    <w:rsid w:val="008E0AAB"/>
    <w:rsid w:val="008E17AB"/>
    <w:rsid w:val="008E1C3B"/>
    <w:rsid w:val="008E27D0"/>
    <w:rsid w:val="008E2C37"/>
    <w:rsid w:val="008E32A8"/>
    <w:rsid w:val="008E34C8"/>
    <w:rsid w:val="008E47EF"/>
    <w:rsid w:val="008E54D0"/>
    <w:rsid w:val="008E5655"/>
    <w:rsid w:val="008E5B38"/>
    <w:rsid w:val="008E64D7"/>
    <w:rsid w:val="008E788F"/>
    <w:rsid w:val="008F017E"/>
    <w:rsid w:val="008F0647"/>
    <w:rsid w:val="008F088A"/>
    <w:rsid w:val="008F1671"/>
    <w:rsid w:val="008F2796"/>
    <w:rsid w:val="008F41CA"/>
    <w:rsid w:val="008F4324"/>
    <w:rsid w:val="008F5246"/>
    <w:rsid w:val="008F57B0"/>
    <w:rsid w:val="008F6570"/>
    <w:rsid w:val="008F7712"/>
    <w:rsid w:val="008F7F62"/>
    <w:rsid w:val="00901BE6"/>
    <w:rsid w:val="0090221E"/>
    <w:rsid w:val="009023BD"/>
    <w:rsid w:val="009030F5"/>
    <w:rsid w:val="0090574D"/>
    <w:rsid w:val="00905E7B"/>
    <w:rsid w:val="0090679D"/>
    <w:rsid w:val="009067BA"/>
    <w:rsid w:val="00911181"/>
    <w:rsid w:val="00911CA1"/>
    <w:rsid w:val="0091383D"/>
    <w:rsid w:val="00914D51"/>
    <w:rsid w:val="009161DA"/>
    <w:rsid w:val="009165B3"/>
    <w:rsid w:val="00920275"/>
    <w:rsid w:val="00920A1E"/>
    <w:rsid w:val="00921038"/>
    <w:rsid w:val="00922366"/>
    <w:rsid w:val="009248D5"/>
    <w:rsid w:val="00924A69"/>
    <w:rsid w:val="00924D7C"/>
    <w:rsid w:val="00925203"/>
    <w:rsid w:val="00925586"/>
    <w:rsid w:val="009279C0"/>
    <w:rsid w:val="00930E10"/>
    <w:rsid w:val="009319F0"/>
    <w:rsid w:val="0093328C"/>
    <w:rsid w:val="009332D6"/>
    <w:rsid w:val="00933633"/>
    <w:rsid w:val="009338E9"/>
    <w:rsid w:val="00936B30"/>
    <w:rsid w:val="00937F68"/>
    <w:rsid w:val="00940EE1"/>
    <w:rsid w:val="00941906"/>
    <w:rsid w:val="009421BC"/>
    <w:rsid w:val="0094580F"/>
    <w:rsid w:val="00945AA5"/>
    <w:rsid w:val="0094685C"/>
    <w:rsid w:val="0094712B"/>
    <w:rsid w:val="00947DCE"/>
    <w:rsid w:val="009500CE"/>
    <w:rsid w:val="00950357"/>
    <w:rsid w:val="0095199F"/>
    <w:rsid w:val="00952C03"/>
    <w:rsid w:val="00954A24"/>
    <w:rsid w:val="00954B12"/>
    <w:rsid w:val="00957FBE"/>
    <w:rsid w:val="00960AD1"/>
    <w:rsid w:val="009621D8"/>
    <w:rsid w:val="0096249F"/>
    <w:rsid w:val="00962F59"/>
    <w:rsid w:val="00964FCC"/>
    <w:rsid w:val="00966143"/>
    <w:rsid w:val="00967489"/>
    <w:rsid w:val="00967A38"/>
    <w:rsid w:val="00970024"/>
    <w:rsid w:val="00970C10"/>
    <w:rsid w:val="00971336"/>
    <w:rsid w:val="00971A62"/>
    <w:rsid w:val="00973866"/>
    <w:rsid w:val="0097530A"/>
    <w:rsid w:val="0097533F"/>
    <w:rsid w:val="009777CF"/>
    <w:rsid w:val="009805F9"/>
    <w:rsid w:val="009806E7"/>
    <w:rsid w:val="00980DE7"/>
    <w:rsid w:val="00980E30"/>
    <w:rsid w:val="00981766"/>
    <w:rsid w:val="00981C63"/>
    <w:rsid w:val="00982497"/>
    <w:rsid w:val="009824EB"/>
    <w:rsid w:val="0098270B"/>
    <w:rsid w:val="009828FC"/>
    <w:rsid w:val="009837EB"/>
    <w:rsid w:val="00984386"/>
    <w:rsid w:val="009849BC"/>
    <w:rsid w:val="00985BE9"/>
    <w:rsid w:val="0098657B"/>
    <w:rsid w:val="00986D9F"/>
    <w:rsid w:val="00987E3E"/>
    <w:rsid w:val="00990639"/>
    <w:rsid w:val="00991CB0"/>
    <w:rsid w:val="00993577"/>
    <w:rsid w:val="00993F02"/>
    <w:rsid w:val="009958B1"/>
    <w:rsid w:val="00996114"/>
    <w:rsid w:val="009963AD"/>
    <w:rsid w:val="00997073"/>
    <w:rsid w:val="009975DC"/>
    <w:rsid w:val="009A2083"/>
    <w:rsid w:val="009A2090"/>
    <w:rsid w:val="009A3297"/>
    <w:rsid w:val="009A3758"/>
    <w:rsid w:val="009A5379"/>
    <w:rsid w:val="009A59F4"/>
    <w:rsid w:val="009A5B88"/>
    <w:rsid w:val="009A5FDA"/>
    <w:rsid w:val="009A6AAA"/>
    <w:rsid w:val="009A6D02"/>
    <w:rsid w:val="009B1258"/>
    <w:rsid w:val="009B1A08"/>
    <w:rsid w:val="009B1D1D"/>
    <w:rsid w:val="009B1D57"/>
    <w:rsid w:val="009B4411"/>
    <w:rsid w:val="009B5127"/>
    <w:rsid w:val="009B5361"/>
    <w:rsid w:val="009B538B"/>
    <w:rsid w:val="009B54C8"/>
    <w:rsid w:val="009B6637"/>
    <w:rsid w:val="009C1042"/>
    <w:rsid w:val="009C156A"/>
    <w:rsid w:val="009C2903"/>
    <w:rsid w:val="009C3314"/>
    <w:rsid w:val="009C36DB"/>
    <w:rsid w:val="009C3740"/>
    <w:rsid w:val="009C5881"/>
    <w:rsid w:val="009C6FCE"/>
    <w:rsid w:val="009D0728"/>
    <w:rsid w:val="009D097A"/>
    <w:rsid w:val="009D1D45"/>
    <w:rsid w:val="009D2427"/>
    <w:rsid w:val="009D2E88"/>
    <w:rsid w:val="009D4A69"/>
    <w:rsid w:val="009D51C1"/>
    <w:rsid w:val="009D5350"/>
    <w:rsid w:val="009D6DF9"/>
    <w:rsid w:val="009D7C35"/>
    <w:rsid w:val="009E03BD"/>
    <w:rsid w:val="009E097D"/>
    <w:rsid w:val="009E1321"/>
    <w:rsid w:val="009E1A58"/>
    <w:rsid w:val="009E1CF1"/>
    <w:rsid w:val="009E46DE"/>
    <w:rsid w:val="009E4911"/>
    <w:rsid w:val="009E519F"/>
    <w:rsid w:val="009E528B"/>
    <w:rsid w:val="009E5941"/>
    <w:rsid w:val="009E6151"/>
    <w:rsid w:val="009E6342"/>
    <w:rsid w:val="009E63A3"/>
    <w:rsid w:val="009E643B"/>
    <w:rsid w:val="009E67F7"/>
    <w:rsid w:val="009E77E6"/>
    <w:rsid w:val="009F1BF5"/>
    <w:rsid w:val="009F20F7"/>
    <w:rsid w:val="009F219D"/>
    <w:rsid w:val="009F28C9"/>
    <w:rsid w:val="009F2C36"/>
    <w:rsid w:val="009F2D31"/>
    <w:rsid w:val="009F3B88"/>
    <w:rsid w:val="009F3C5A"/>
    <w:rsid w:val="009F3C5D"/>
    <w:rsid w:val="009F4D27"/>
    <w:rsid w:val="009F61E3"/>
    <w:rsid w:val="009F63DC"/>
    <w:rsid w:val="009F692F"/>
    <w:rsid w:val="009F753F"/>
    <w:rsid w:val="00A00542"/>
    <w:rsid w:val="00A009BE"/>
    <w:rsid w:val="00A00E9D"/>
    <w:rsid w:val="00A010F6"/>
    <w:rsid w:val="00A01A6F"/>
    <w:rsid w:val="00A02AA8"/>
    <w:rsid w:val="00A03291"/>
    <w:rsid w:val="00A073FB"/>
    <w:rsid w:val="00A07426"/>
    <w:rsid w:val="00A10A91"/>
    <w:rsid w:val="00A10F3A"/>
    <w:rsid w:val="00A11849"/>
    <w:rsid w:val="00A1187D"/>
    <w:rsid w:val="00A11D8C"/>
    <w:rsid w:val="00A12CDC"/>
    <w:rsid w:val="00A13CD7"/>
    <w:rsid w:val="00A13E0B"/>
    <w:rsid w:val="00A13FE6"/>
    <w:rsid w:val="00A14C11"/>
    <w:rsid w:val="00A16C59"/>
    <w:rsid w:val="00A21CAB"/>
    <w:rsid w:val="00A24288"/>
    <w:rsid w:val="00A25C98"/>
    <w:rsid w:val="00A2638F"/>
    <w:rsid w:val="00A267CE"/>
    <w:rsid w:val="00A27A76"/>
    <w:rsid w:val="00A3082A"/>
    <w:rsid w:val="00A32649"/>
    <w:rsid w:val="00A340F9"/>
    <w:rsid w:val="00A34922"/>
    <w:rsid w:val="00A34A9E"/>
    <w:rsid w:val="00A34C72"/>
    <w:rsid w:val="00A34F49"/>
    <w:rsid w:val="00A3753C"/>
    <w:rsid w:val="00A375E2"/>
    <w:rsid w:val="00A43132"/>
    <w:rsid w:val="00A436E2"/>
    <w:rsid w:val="00A45F63"/>
    <w:rsid w:val="00A464FF"/>
    <w:rsid w:val="00A468BA"/>
    <w:rsid w:val="00A46CE0"/>
    <w:rsid w:val="00A47CD0"/>
    <w:rsid w:val="00A501DA"/>
    <w:rsid w:val="00A505B6"/>
    <w:rsid w:val="00A507BB"/>
    <w:rsid w:val="00A50B76"/>
    <w:rsid w:val="00A50E79"/>
    <w:rsid w:val="00A52092"/>
    <w:rsid w:val="00A52B6F"/>
    <w:rsid w:val="00A532E4"/>
    <w:rsid w:val="00A533A8"/>
    <w:rsid w:val="00A535FB"/>
    <w:rsid w:val="00A535FC"/>
    <w:rsid w:val="00A5368B"/>
    <w:rsid w:val="00A55F08"/>
    <w:rsid w:val="00A57713"/>
    <w:rsid w:val="00A5796A"/>
    <w:rsid w:val="00A602ED"/>
    <w:rsid w:val="00A60B9B"/>
    <w:rsid w:val="00A62A7E"/>
    <w:rsid w:val="00A63862"/>
    <w:rsid w:val="00A647FF"/>
    <w:rsid w:val="00A6534F"/>
    <w:rsid w:val="00A66006"/>
    <w:rsid w:val="00A67269"/>
    <w:rsid w:val="00A67ABE"/>
    <w:rsid w:val="00A7103C"/>
    <w:rsid w:val="00A71AA5"/>
    <w:rsid w:val="00A7260E"/>
    <w:rsid w:val="00A73304"/>
    <w:rsid w:val="00A7435A"/>
    <w:rsid w:val="00A74394"/>
    <w:rsid w:val="00A747B3"/>
    <w:rsid w:val="00A7550C"/>
    <w:rsid w:val="00A75E19"/>
    <w:rsid w:val="00A7639B"/>
    <w:rsid w:val="00A76961"/>
    <w:rsid w:val="00A773D4"/>
    <w:rsid w:val="00A77940"/>
    <w:rsid w:val="00A802FD"/>
    <w:rsid w:val="00A80887"/>
    <w:rsid w:val="00A8236E"/>
    <w:rsid w:val="00A85CCE"/>
    <w:rsid w:val="00A90FB8"/>
    <w:rsid w:val="00A92D79"/>
    <w:rsid w:val="00A936B8"/>
    <w:rsid w:val="00A93B07"/>
    <w:rsid w:val="00A94243"/>
    <w:rsid w:val="00A94B27"/>
    <w:rsid w:val="00A95FB1"/>
    <w:rsid w:val="00A9645A"/>
    <w:rsid w:val="00A97820"/>
    <w:rsid w:val="00AA060B"/>
    <w:rsid w:val="00AA0E18"/>
    <w:rsid w:val="00AA0E72"/>
    <w:rsid w:val="00AA1720"/>
    <w:rsid w:val="00AA44BB"/>
    <w:rsid w:val="00AA5D7D"/>
    <w:rsid w:val="00AA5EDC"/>
    <w:rsid w:val="00AA758F"/>
    <w:rsid w:val="00AB1010"/>
    <w:rsid w:val="00AB3C7C"/>
    <w:rsid w:val="00AB47DA"/>
    <w:rsid w:val="00AB4908"/>
    <w:rsid w:val="00AB4CDA"/>
    <w:rsid w:val="00AB4FEE"/>
    <w:rsid w:val="00AB5225"/>
    <w:rsid w:val="00AB6021"/>
    <w:rsid w:val="00AB67D1"/>
    <w:rsid w:val="00AB696E"/>
    <w:rsid w:val="00AB7F8F"/>
    <w:rsid w:val="00AC33FC"/>
    <w:rsid w:val="00AC39C3"/>
    <w:rsid w:val="00AC5D54"/>
    <w:rsid w:val="00AC5E7F"/>
    <w:rsid w:val="00AC6E03"/>
    <w:rsid w:val="00AC6F00"/>
    <w:rsid w:val="00AD0AA7"/>
    <w:rsid w:val="00AD0EB9"/>
    <w:rsid w:val="00AD0FDA"/>
    <w:rsid w:val="00AD2E9F"/>
    <w:rsid w:val="00AD2F38"/>
    <w:rsid w:val="00AD56F4"/>
    <w:rsid w:val="00AD6452"/>
    <w:rsid w:val="00AD66F0"/>
    <w:rsid w:val="00AD69C4"/>
    <w:rsid w:val="00AD76FD"/>
    <w:rsid w:val="00AD7D74"/>
    <w:rsid w:val="00AE0170"/>
    <w:rsid w:val="00AE1E58"/>
    <w:rsid w:val="00AE20FB"/>
    <w:rsid w:val="00AE2407"/>
    <w:rsid w:val="00AE2D15"/>
    <w:rsid w:val="00AE41B9"/>
    <w:rsid w:val="00AE5171"/>
    <w:rsid w:val="00AE6B1D"/>
    <w:rsid w:val="00AF0757"/>
    <w:rsid w:val="00AF241F"/>
    <w:rsid w:val="00AF2838"/>
    <w:rsid w:val="00AF30EB"/>
    <w:rsid w:val="00AF3170"/>
    <w:rsid w:val="00AF35A0"/>
    <w:rsid w:val="00AF66C6"/>
    <w:rsid w:val="00AF6B84"/>
    <w:rsid w:val="00AF7E55"/>
    <w:rsid w:val="00AF7FF9"/>
    <w:rsid w:val="00B00BA8"/>
    <w:rsid w:val="00B00D6F"/>
    <w:rsid w:val="00B00E2B"/>
    <w:rsid w:val="00B00EB7"/>
    <w:rsid w:val="00B02AE8"/>
    <w:rsid w:val="00B02C87"/>
    <w:rsid w:val="00B03ECA"/>
    <w:rsid w:val="00B04A2C"/>
    <w:rsid w:val="00B05E20"/>
    <w:rsid w:val="00B05E35"/>
    <w:rsid w:val="00B05F1C"/>
    <w:rsid w:val="00B062E0"/>
    <w:rsid w:val="00B077B7"/>
    <w:rsid w:val="00B1105B"/>
    <w:rsid w:val="00B11D8F"/>
    <w:rsid w:val="00B12224"/>
    <w:rsid w:val="00B1266B"/>
    <w:rsid w:val="00B13617"/>
    <w:rsid w:val="00B13EB1"/>
    <w:rsid w:val="00B14115"/>
    <w:rsid w:val="00B141A0"/>
    <w:rsid w:val="00B14823"/>
    <w:rsid w:val="00B14BFA"/>
    <w:rsid w:val="00B15972"/>
    <w:rsid w:val="00B15C07"/>
    <w:rsid w:val="00B1655C"/>
    <w:rsid w:val="00B2077B"/>
    <w:rsid w:val="00B21A80"/>
    <w:rsid w:val="00B21D92"/>
    <w:rsid w:val="00B222E7"/>
    <w:rsid w:val="00B22371"/>
    <w:rsid w:val="00B22E44"/>
    <w:rsid w:val="00B2387E"/>
    <w:rsid w:val="00B25170"/>
    <w:rsid w:val="00B25A9A"/>
    <w:rsid w:val="00B26EB3"/>
    <w:rsid w:val="00B30476"/>
    <w:rsid w:val="00B30CA3"/>
    <w:rsid w:val="00B30F98"/>
    <w:rsid w:val="00B3320D"/>
    <w:rsid w:val="00B34E55"/>
    <w:rsid w:val="00B35465"/>
    <w:rsid w:val="00B36C2A"/>
    <w:rsid w:val="00B36CE3"/>
    <w:rsid w:val="00B377A6"/>
    <w:rsid w:val="00B37975"/>
    <w:rsid w:val="00B37BBC"/>
    <w:rsid w:val="00B407E3"/>
    <w:rsid w:val="00B42D23"/>
    <w:rsid w:val="00B430FF"/>
    <w:rsid w:val="00B433B6"/>
    <w:rsid w:val="00B435CC"/>
    <w:rsid w:val="00B441A8"/>
    <w:rsid w:val="00B44542"/>
    <w:rsid w:val="00B44AF1"/>
    <w:rsid w:val="00B44E57"/>
    <w:rsid w:val="00B44F03"/>
    <w:rsid w:val="00B50180"/>
    <w:rsid w:val="00B510E7"/>
    <w:rsid w:val="00B52CA5"/>
    <w:rsid w:val="00B5365A"/>
    <w:rsid w:val="00B53998"/>
    <w:rsid w:val="00B556CF"/>
    <w:rsid w:val="00B56C75"/>
    <w:rsid w:val="00B6361B"/>
    <w:rsid w:val="00B636CD"/>
    <w:rsid w:val="00B63753"/>
    <w:rsid w:val="00B64249"/>
    <w:rsid w:val="00B651C8"/>
    <w:rsid w:val="00B65816"/>
    <w:rsid w:val="00B667C5"/>
    <w:rsid w:val="00B67812"/>
    <w:rsid w:val="00B7151D"/>
    <w:rsid w:val="00B715C5"/>
    <w:rsid w:val="00B71628"/>
    <w:rsid w:val="00B7176F"/>
    <w:rsid w:val="00B71A78"/>
    <w:rsid w:val="00B723C9"/>
    <w:rsid w:val="00B7254D"/>
    <w:rsid w:val="00B72785"/>
    <w:rsid w:val="00B72A84"/>
    <w:rsid w:val="00B73A32"/>
    <w:rsid w:val="00B73E11"/>
    <w:rsid w:val="00B75170"/>
    <w:rsid w:val="00B7586C"/>
    <w:rsid w:val="00B767EC"/>
    <w:rsid w:val="00B7744F"/>
    <w:rsid w:val="00B80471"/>
    <w:rsid w:val="00B81475"/>
    <w:rsid w:val="00B839C1"/>
    <w:rsid w:val="00B84435"/>
    <w:rsid w:val="00B85406"/>
    <w:rsid w:val="00B85940"/>
    <w:rsid w:val="00B865DF"/>
    <w:rsid w:val="00B868B2"/>
    <w:rsid w:val="00B90A39"/>
    <w:rsid w:val="00B90A3B"/>
    <w:rsid w:val="00B90D91"/>
    <w:rsid w:val="00B90EBF"/>
    <w:rsid w:val="00B913A3"/>
    <w:rsid w:val="00B93314"/>
    <w:rsid w:val="00B9410F"/>
    <w:rsid w:val="00B9513B"/>
    <w:rsid w:val="00B951AB"/>
    <w:rsid w:val="00B962CB"/>
    <w:rsid w:val="00B967B6"/>
    <w:rsid w:val="00B96A6C"/>
    <w:rsid w:val="00B9778E"/>
    <w:rsid w:val="00B97AB9"/>
    <w:rsid w:val="00BA0839"/>
    <w:rsid w:val="00BA08DA"/>
    <w:rsid w:val="00BA10DB"/>
    <w:rsid w:val="00BA3386"/>
    <w:rsid w:val="00BA3EA9"/>
    <w:rsid w:val="00BA4E6F"/>
    <w:rsid w:val="00BA5260"/>
    <w:rsid w:val="00BA5549"/>
    <w:rsid w:val="00BA6682"/>
    <w:rsid w:val="00BA700B"/>
    <w:rsid w:val="00BA7186"/>
    <w:rsid w:val="00BA7207"/>
    <w:rsid w:val="00BA745C"/>
    <w:rsid w:val="00BA7E38"/>
    <w:rsid w:val="00BB05E7"/>
    <w:rsid w:val="00BB1365"/>
    <w:rsid w:val="00BB2008"/>
    <w:rsid w:val="00BB37B1"/>
    <w:rsid w:val="00BB472E"/>
    <w:rsid w:val="00BB478F"/>
    <w:rsid w:val="00BB510F"/>
    <w:rsid w:val="00BB5C9A"/>
    <w:rsid w:val="00BB64FC"/>
    <w:rsid w:val="00BB7049"/>
    <w:rsid w:val="00BB723C"/>
    <w:rsid w:val="00BB73AF"/>
    <w:rsid w:val="00BB77C9"/>
    <w:rsid w:val="00BC06D2"/>
    <w:rsid w:val="00BC0E80"/>
    <w:rsid w:val="00BC26EB"/>
    <w:rsid w:val="00BC489E"/>
    <w:rsid w:val="00BC4F63"/>
    <w:rsid w:val="00BC5101"/>
    <w:rsid w:val="00BC52AE"/>
    <w:rsid w:val="00BC6BBD"/>
    <w:rsid w:val="00BC7775"/>
    <w:rsid w:val="00BC7B44"/>
    <w:rsid w:val="00BD00D9"/>
    <w:rsid w:val="00BD0103"/>
    <w:rsid w:val="00BD155F"/>
    <w:rsid w:val="00BD1652"/>
    <w:rsid w:val="00BD16B2"/>
    <w:rsid w:val="00BD1B76"/>
    <w:rsid w:val="00BD200D"/>
    <w:rsid w:val="00BD486D"/>
    <w:rsid w:val="00BD53D7"/>
    <w:rsid w:val="00BD5F8A"/>
    <w:rsid w:val="00BD6D85"/>
    <w:rsid w:val="00BE08A5"/>
    <w:rsid w:val="00BE2326"/>
    <w:rsid w:val="00BE3C5F"/>
    <w:rsid w:val="00BE628A"/>
    <w:rsid w:val="00BE65B5"/>
    <w:rsid w:val="00BE7E04"/>
    <w:rsid w:val="00BF2A5F"/>
    <w:rsid w:val="00BF50C5"/>
    <w:rsid w:val="00BF5A67"/>
    <w:rsid w:val="00C01E63"/>
    <w:rsid w:val="00C01F71"/>
    <w:rsid w:val="00C02DDD"/>
    <w:rsid w:val="00C03101"/>
    <w:rsid w:val="00C03509"/>
    <w:rsid w:val="00C03684"/>
    <w:rsid w:val="00C06102"/>
    <w:rsid w:val="00C117B5"/>
    <w:rsid w:val="00C11F4C"/>
    <w:rsid w:val="00C12AD9"/>
    <w:rsid w:val="00C12C8D"/>
    <w:rsid w:val="00C14546"/>
    <w:rsid w:val="00C1476B"/>
    <w:rsid w:val="00C14D1D"/>
    <w:rsid w:val="00C1704E"/>
    <w:rsid w:val="00C1705B"/>
    <w:rsid w:val="00C17A72"/>
    <w:rsid w:val="00C2023B"/>
    <w:rsid w:val="00C22519"/>
    <w:rsid w:val="00C23BB0"/>
    <w:rsid w:val="00C23FAA"/>
    <w:rsid w:val="00C243B2"/>
    <w:rsid w:val="00C24437"/>
    <w:rsid w:val="00C244D1"/>
    <w:rsid w:val="00C24E55"/>
    <w:rsid w:val="00C253AB"/>
    <w:rsid w:val="00C25E4D"/>
    <w:rsid w:val="00C2795F"/>
    <w:rsid w:val="00C27BD2"/>
    <w:rsid w:val="00C27FE7"/>
    <w:rsid w:val="00C30A8C"/>
    <w:rsid w:val="00C30F08"/>
    <w:rsid w:val="00C31110"/>
    <w:rsid w:val="00C314D7"/>
    <w:rsid w:val="00C31F8A"/>
    <w:rsid w:val="00C3218C"/>
    <w:rsid w:val="00C328AA"/>
    <w:rsid w:val="00C35CA7"/>
    <w:rsid w:val="00C37607"/>
    <w:rsid w:val="00C411CE"/>
    <w:rsid w:val="00C4197E"/>
    <w:rsid w:val="00C41E05"/>
    <w:rsid w:val="00C4201E"/>
    <w:rsid w:val="00C437B5"/>
    <w:rsid w:val="00C43D64"/>
    <w:rsid w:val="00C453FF"/>
    <w:rsid w:val="00C455F4"/>
    <w:rsid w:val="00C4651C"/>
    <w:rsid w:val="00C46F78"/>
    <w:rsid w:val="00C5023A"/>
    <w:rsid w:val="00C510A3"/>
    <w:rsid w:val="00C51162"/>
    <w:rsid w:val="00C51F7C"/>
    <w:rsid w:val="00C52A0C"/>
    <w:rsid w:val="00C55B51"/>
    <w:rsid w:val="00C56929"/>
    <w:rsid w:val="00C5696A"/>
    <w:rsid w:val="00C56E56"/>
    <w:rsid w:val="00C57334"/>
    <w:rsid w:val="00C573C1"/>
    <w:rsid w:val="00C60535"/>
    <w:rsid w:val="00C609FB"/>
    <w:rsid w:val="00C61161"/>
    <w:rsid w:val="00C61816"/>
    <w:rsid w:val="00C61A56"/>
    <w:rsid w:val="00C61CD4"/>
    <w:rsid w:val="00C62656"/>
    <w:rsid w:val="00C6427B"/>
    <w:rsid w:val="00C6430A"/>
    <w:rsid w:val="00C65125"/>
    <w:rsid w:val="00C67582"/>
    <w:rsid w:val="00C67CC9"/>
    <w:rsid w:val="00C67DFC"/>
    <w:rsid w:val="00C7109B"/>
    <w:rsid w:val="00C71959"/>
    <w:rsid w:val="00C71CE6"/>
    <w:rsid w:val="00C72770"/>
    <w:rsid w:val="00C72EF9"/>
    <w:rsid w:val="00C73197"/>
    <w:rsid w:val="00C747B8"/>
    <w:rsid w:val="00C74A92"/>
    <w:rsid w:val="00C75BEE"/>
    <w:rsid w:val="00C77047"/>
    <w:rsid w:val="00C80150"/>
    <w:rsid w:val="00C81814"/>
    <w:rsid w:val="00C82424"/>
    <w:rsid w:val="00C82A67"/>
    <w:rsid w:val="00C83E11"/>
    <w:rsid w:val="00C844B9"/>
    <w:rsid w:val="00C8550C"/>
    <w:rsid w:val="00C90FB6"/>
    <w:rsid w:val="00C92DA0"/>
    <w:rsid w:val="00C92FC5"/>
    <w:rsid w:val="00C9358A"/>
    <w:rsid w:val="00C93852"/>
    <w:rsid w:val="00C95A79"/>
    <w:rsid w:val="00C963AF"/>
    <w:rsid w:val="00C96BAE"/>
    <w:rsid w:val="00C974F3"/>
    <w:rsid w:val="00C9762D"/>
    <w:rsid w:val="00C97C95"/>
    <w:rsid w:val="00C97D19"/>
    <w:rsid w:val="00CA2945"/>
    <w:rsid w:val="00CA3139"/>
    <w:rsid w:val="00CA32F8"/>
    <w:rsid w:val="00CA3533"/>
    <w:rsid w:val="00CA3D9D"/>
    <w:rsid w:val="00CA4419"/>
    <w:rsid w:val="00CA53B4"/>
    <w:rsid w:val="00CA7EEF"/>
    <w:rsid w:val="00CB16E5"/>
    <w:rsid w:val="00CB207E"/>
    <w:rsid w:val="00CB3D1B"/>
    <w:rsid w:val="00CB4375"/>
    <w:rsid w:val="00CB5103"/>
    <w:rsid w:val="00CB59D3"/>
    <w:rsid w:val="00CB7F8C"/>
    <w:rsid w:val="00CC005F"/>
    <w:rsid w:val="00CC0265"/>
    <w:rsid w:val="00CC122E"/>
    <w:rsid w:val="00CC1270"/>
    <w:rsid w:val="00CC2E68"/>
    <w:rsid w:val="00CC3F29"/>
    <w:rsid w:val="00CC43A1"/>
    <w:rsid w:val="00CC46D9"/>
    <w:rsid w:val="00CC54F4"/>
    <w:rsid w:val="00CC5617"/>
    <w:rsid w:val="00CC66A0"/>
    <w:rsid w:val="00CC6978"/>
    <w:rsid w:val="00CC78BD"/>
    <w:rsid w:val="00CD0A61"/>
    <w:rsid w:val="00CD11C0"/>
    <w:rsid w:val="00CD1592"/>
    <w:rsid w:val="00CD1A8C"/>
    <w:rsid w:val="00CD1BD9"/>
    <w:rsid w:val="00CD34A4"/>
    <w:rsid w:val="00CD41BF"/>
    <w:rsid w:val="00CD51B2"/>
    <w:rsid w:val="00CD624F"/>
    <w:rsid w:val="00CD6680"/>
    <w:rsid w:val="00CD6C4B"/>
    <w:rsid w:val="00CD7C74"/>
    <w:rsid w:val="00CE013B"/>
    <w:rsid w:val="00CE0484"/>
    <w:rsid w:val="00CE10F1"/>
    <w:rsid w:val="00CE16CA"/>
    <w:rsid w:val="00CE1D98"/>
    <w:rsid w:val="00CE205B"/>
    <w:rsid w:val="00CE34CF"/>
    <w:rsid w:val="00CE3DBA"/>
    <w:rsid w:val="00CE3FE6"/>
    <w:rsid w:val="00CE448F"/>
    <w:rsid w:val="00CE576B"/>
    <w:rsid w:val="00CE7568"/>
    <w:rsid w:val="00CE7A6D"/>
    <w:rsid w:val="00CF009F"/>
    <w:rsid w:val="00CF03A7"/>
    <w:rsid w:val="00CF11F0"/>
    <w:rsid w:val="00CF1502"/>
    <w:rsid w:val="00CF1BB1"/>
    <w:rsid w:val="00CF4485"/>
    <w:rsid w:val="00CF4B1D"/>
    <w:rsid w:val="00CF59D4"/>
    <w:rsid w:val="00CF7FA8"/>
    <w:rsid w:val="00D000B8"/>
    <w:rsid w:val="00D021DB"/>
    <w:rsid w:val="00D03E06"/>
    <w:rsid w:val="00D06E99"/>
    <w:rsid w:val="00D100CD"/>
    <w:rsid w:val="00D10361"/>
    <w:rsid w:val="00D10A95"/>
    <w:rsid w:val="00D11087"/>
    <w:rsid w:val="00D13277"/>
    <w:rsid w:val="00D1655E"/>
    <w:rsid w:val="00D17555"/>
    <w:rsid w:val="00D17E6B"/>
    <w:rsid w:val="00D204A2"/>
    <w:rsid w:val="00D204DD"/>
    <w:rsid w:val="00D218B8"/>
    <w:rsid w:val="00D22A2D"/>
    <w:rsid w:val="00D2395D"/>
    <w:rsid w:val="00D24A10"/>
    <w:rsid w:val="00D25238"/>
    <w:rsid w:val="00D25816"/>
    <w:rsid w:val="00D25B4C"/>
    <w:rsid w:val="00D27197"/>
    <w:rsid w:val="00D27AAA"/>
    <w:rsid w:val="00D27D55"/>
    <w:rsid w:val="00D301D3"/>
    <w:rsid w:val="00D324E6"/>
    <w:rsid w:val="00D33B18"/>
    <w:rsid w:val="00D34282"/>
    <w:rsid w:val="00D357DC"/>
    <w:rsid w:val="00D36F91"/>
    <w:rsid w:val="00D374C2"/>
    <w:rsid w:val="00D37891"/>
    <w:rsid w:val="00D37A99"/>
    <w:rsid w:val="00D41610"/>
    <w:rsid w:val="00D41653"/>
    <w:rsid w:val="00D41E96"/>
    <w:rsid w:val="00D42F04"/>
    <w:rsid w:val="00D4313C"/>
    <w:rsid w:val="00D44179"/>
    <w:rsid w:val="00D45404"/>
    <w:rsid w:val="00D462E6"/>
    <w:rsid w:val="00D464F7"/>
    <w:rsid w:val="00D470F2"/>
    <w:rsid w:val="00D4799E"/>
    <w:rsid w:val="00D51365"/>
    <w:rsid w:val="00D51454"/>
    <w:rsid w:val="00D522BD"/>
    <w:rsid w:val="00D54143"/>
    <w:rsid w:val="00D541D7"/>
    <w:rsid w:val="00D54218"/>
    <w:rsid w:val="00D55E22"/>
    <w:rsid w:val="00D565CE"/>
    <w:rsid w:val="00D56662"/>
    <w:rsid w:val="00D60EF8"/>
    <w:rsid w:val="00D6155F"/>
    <w:rsid w:val="00D61EE3"/>
    <w:rsid w:val="00D6271F"/>
    <w:rsid w:val="00D62A97"/>
    <w:rsid w:val="00D65E8B"/>
    <w:rsid w:val="00D66345"/>
    <w:rsid w:val="00D66A32"/>
    <w:rsid w:val="00D66E1F"/>
    <w:rsid w:val="00D67191"/>
    <w:rsid w:val="00D70594"/>
    <w:rsid w:val="00D707AC"/>
    <w:rsid w:val="00D7105E"/>
    <w:rsid w:val="00D71B4F"/>
    <w:rsid w:val="00D71F53"/>
    <w:rsid w:val="00D73478"/>
    <w:rsid w:val="00D747AD"/>
    <w:rsid w:val="00D7494A"/>
    <w:rsid w:val="00D77484"/>
    <w:rsid w:val="00D80E08"/>
    <w:rsid w:val="00D812CC"/>
    <w:rsid w:val="00D81E80"/>
    <w:rsid w:val="00D82FCA"/>
    <w:rsid w:val="00D83334"/>
    <w:rsid w:val="00D84520"/>
    <w:rsid w:val="00D86CE8"/>
    <w:rsid w:val="00D9028C"/>
    <w:rsid w:val="00D90C73"/>
    <w:rsid w:val="00D928C5"/>
    <w:rsid w:val="00D92A80"/>
    <w:rsid w:val="00D93CE2"/>
    <w:rsid w:val="00D93DDD"/>
    <w:rsid w:val="00D9414E"/>
    <w:rsid w:val="00D9415E"/>
    <w:rsid w:val="00D942C9"/>
    <w:rsid w:val="00D947EF"/>
    <w:rsid w:val="00D949A5"/>
    <w:rsid w:val="00D95B3F"/>
    <w:rsid w:val="00D9666D"/>
    <w:rsid w:val="00D97050"/>
    <w:rsid w:val="00DA1117"/>
    <w:rsid w:val="00DA1136"/>
    <w:rsid w:val="00DA135B"/>
    <w:rsid w:val="00DA1C21"/>
    <w:rsid w:val="00DA33E6"/>
    <w:rsid w:val="00DA3664"/>
    <w:rsid w:val="00DA6BFE"/>
    <w:rsid w:val="00DA6CFE"/>
    <w:rsid w:val="00DA77EB"/>
    <w:rsid w:val="00DA7B47"/>
    <w:rsid w:val="00DB0BCC"/>
    <w:rsid w:val="00DB2B68"/>
    <w:rsid w:val="00DB3268"/>
    <w:rsid w:val="00DB3C25"/>
    <w:rsid w:val="00DB3CFE"/>
    <w:rsid w:val="00DB4885"/>
    <w:rsid w:val="00DB4D9A"/>
    <w:rsid w:val="00DB4F23"/>
    <w:rsid w:val="00DB6936"/>
    <w:rsid w:val="00DB6C62"/>
    <w:rsid w:val="00DC39D8"/>
    <w:rsid w:val="00DC3CD4"/>
    <w:rsid w:val="00DC4BD8"/>
    <w:rsid w:val="00DC5316"/>
    <w:rsid w:val="00DC5381"/>
    <w:rsid w:val="00DC57DC"/>
    <w:rsid w:val="00DC6679"/>
    <w:rsid w:val="00DD067B"/>
    <w:rsid w:val="00DD0876"/>
    <w:rsid w:val="00DD1311"/>
    <w:rsid w:val="00DD1338"/>
    <w:rsid w:val="00DD1EF7"/>
    <w:rsid w:val="00DD2955"/>
    <w:rsid w:val="00DD49C9"/>
    <w:rsid w:val="00DD70BD"/>
    <w:rsid w:val="00DD79D4"/>
    <w:rsid w:val="00DD7D1B"/>
    <w:rsid w:val="00DE1DC7"/>
    <w:rsid w:val="00DE2C25"/>
    <w:rsid w:val="00DE36B3"/>
    <w:rsid w:val="00DE3808"/>
    <w:rsid w:val="00DE49BF"/>
    <w:rsid w:val="00DE4B64"/>
    <w:rsid w:val="00DE5324"/>
    <w:rsid w:val="00DE5946"/>
    <w:rsid w:val="00DE5D74"/>
    <w:rsid w:val="00DE78D6"/>
    <w:rsid w:val="00DE7C5A"/>
    <w:rsid w:val="00DF1036"/>
    <w:rsid w:val="00DF113B"/>
    <w:rsid w:val="00DF1480"/>
    <w:rsid w:val="00DF2175"/>
    <w:rsid w:val="00DF312A"/>
    <w:rsid w:val="00DF36C0"/>
    <w:rsid w:val="00DF421E"/>
    <w:rsid w:val="00DF4DCE"/>
    <w:rsid w:val="00DF6473"/>
    <w:rsid w:val="00DF729C"/>
    <w:rsid w:val="00DF75DA"/>
    <w:rsid w:val="00E001FE"/>
    <w:rsid w:val="00E02713"/>
    <w:rsid w:val="00E04910"/>
    <w:rsid w:val="00E04F3A"/>
    <w:rsid w:val="00E0615C"/>
    <w:rsid w:val="00E072F3"/>
    <w:rsid w:val="00E10A14"/>
    <w:rsid w:val="00E10DB5"/>
    <w:rsid w:val="00E1397C"/>
    <w:rsid w:val="00E13DB7"/>
    <w:rsid w:val="00E149F1"/>
    <w:rsid w:val="00E15486"/>
    <w:rsid w:val="00E161B6"/>
    <w:rsid w:val="00E16373"/>
    <w:rsid w:val="00E165AA"/>
    <w:rsid w:val="00E16E4F"/>
    <w:rsid w:val="00E2025D"/>
    <w:rsid w:val="00E20C95"/>
    <w:rsid w:val="00E212F2"/>
    <w:rsid w:val="00E2170C"/>
    <w:rsid w:val="00E21ACD"/>
    <w:rsid w:val="00E23DC5"/>
    <w:rsid w:val="00E25B03"/>
    <w:rsid w:val="00E26A3D"/>
    <w:rsid w:val="00E30BEC"/>
    <w:rsid w:val="00E31470"/>
    <w:rsid w:val="00E32036"/>
    <w:rsid w:val="00E3223D"/>
    <w:rsid w:val="00E3402F"/>
    <w:rsid w:val="00E348E3"/>
    <w:rsid w:val="00E4298A"/>
    <w:rsid w:val="00E43081"/>
    <w:rsid w:val="00E44482"/>
    <w:rsid w:val="00E45142"/>
    <w:rsid w:val="00E468EB"/>
    <w:rsid w:val="00E46B51"/>
    <w:rsid w:val="00E47338"/>
    <w:rsid w:val="00E4777E"/>
    <w:rsid w:val="00E50C68"/>
    <w:rsid w:val="00E50F56"/>
    <w:rsid w:val="00E511CD"/>
    <w:rsid w:val="00E511EC"/>
    <w:rsid w:val="00E52566"/>
    <w:rsid w:val="00E525CD"/>
    <w:rsid w:val="00E52E33"/>
    <w:rsid w:val="00E52F5F"/>
    <w:rsid w:val="00E539C9"/>
    <w:rsid w:val="00E53B0B"/>
    <w:rsid w:val="00E547BF"/>
    <w:rsid w:val="00E5490B"/>
    <w:rsid w:val="00E552A3"/>
    <w:rsid w:val="00E55EEE"/>
    <w:rsid w:val="00E55F02"/>
    <w:rsid w:val="00E6105B"/>
    <w:rsid w:val="00E614E2"/>
    <w:rsid w:val="00E66647"/>
    <w:rsid w:val="00E6713F"/>
    <w:rsid w:val="00E702BD"/>
    <w:rsid w:val="00E70CE2"/>
    <w:rsid w:val="00E72424"/>
    <w:rsid w:val="00E74AF8"/>
    <w:rsid w:val="00E7717A"/>
    <w:rsid w:val="00E81530"/>
    <w:rsid w:val="00E8251C"/>
    <w:rsid w:val="00E82E34"/>
    <w:rsid w:val="00E8542F"/>
    <w:rsid w:val="00E91BFF"/>
    <w:rsid w:val="00E91FAE"/>
    <w:rsid w:val="00E92006"/>
    <w:rsid w:val="00E96220"/>
    <w:rsid w:val="00E97025"/>
    <w:rsid w:val="00E977C6"/>
    <w:rsid w:val="00EA024C"/>
    <w:rsid w:val="00EA0862"/>
    <w:rsid w:val="00EA0E3D"/>
    <w:rsid w:val="00EA1AE5"/>
    <w:rsid w:val="00EA1CEC"/>
    <w:rsid w:val="00EA37AD"/>
    <w:rsid w:val="00EA39B8"/>
    <w:rsid w:val="00EA4A12"/>
    <w:rsid w:val="00EA5123"/>
    <w:rsid w:val="00EA51AF"/>
    <w:rsid w:val="00EA6A2F"/>
    <w:rsid w:val="00EA767E"/>
    <w:rsid w:val="00EA768F"/>
    <w:rsid w:val="00EB0913"/>
    <w:rsid w:val="00EB108F"/>
    <w:rsid w:val="00EB1892"/>
    <w:rsid w:val="00EB2227"/>
    <w:rsid w:val="00EB343C"/>
    <w:rsid w:val="00EB4D56"/>
    <w:rsid w:val="00EB6A54"/>
    <w:rsid w:val="00EB6A9B"/>
    <w:rsid w:val="00EB6E59"/>
    <w:rsid w:val="00EB71DD"/>
    <w:rsid w:val="00EB78BF"/>
    <w:rsid w:val="00EC19CC"/>
    <w:rsid w:val="00EC1D77"/>
    <w:rsid w:val="00EC2EA0"/>
    <w:rsid w:val="00EC368D"/>
    <w:rsid w:val="00EC41E8"/>
    <w:rsid w:val="00EC544A"/>
    <w:rsid w:val="00EC56EF"/>
    <w:rsid w:val="00EC661B"/>
    <w:rsid w:val="00ED0C91"/>
    <w:rsid w:val="00ED19DB"/>
    <w:rsid w:val="00ED272C"/>
    <w:rsid w:val="00ED37C0"/>
    <w:rsid w:val="00ED3A53"/>
    <w:rsid w:val="00ED4A73"/>
    <w:rsid w:val="00ED4FC6"/>
    <w:rsid w:val="00ED6216"/>
    <w:rsid w:val="00ED654E"/>
    <w:rsid w:val="00ED7F6F"/>
    <w:rsid w:val="00EE10E5"/>
    <w:rsid w:val="00EE13CE"/>
    <w:rsid w:val="00EE16B8"/>
    <w:rsid w:val="00EE2309"/>
    <w:rsid w:val="00EE28CD"/>
    <w:rsid w:val="00EE39E5"/>
    <w:rsid w:val="00EE4429"/>
    <w:rsid w:val="00EE4F8E"/>
    <w:rsid w:val="00EE5920"/>
    <w:rsid w:val="00EE59EB"/>
    <w:rsid w:val="00EE65F4"/>
    <w:rsid w:val="00EE6F53"/>
    <w:rsid w:val="00EE76EF"/>
    <w:rsid w:val="00EE7CDA"/>
    <w:rsid w:val="00EE7EA4"/>
    <w:rsid w:val="00EF0B87"/>
    <w:rsid w:val="00EF11CB"/>
    <w:rsid w:val="00EF1D00"/>
    <w:rsid w:val="00EF298A"/>
    <w:rsid w:val="00EF2C7B"/>
    <w:rsid w:val="00EF2DF1"/>
    <w:rsid w:val="00EF33FB"/>
    <w:rsid w:val="00EF37AB"/>
    <w:rsid w:val="00EF417F"/>
    <w:rsid w:val="00EF4CA3"/>
    <w:rsid w:val="00EF5C24"/>
    <w:rsid w:val="00EF61B2"/>
    <w:rsid w:val="00EF788F"/>
    <w:rsid w:val="00F0216F"/>
    <w:rsid w:val="00F021B9"/>
    <w:rsid w:val="00F02372"/>
    <w:rsid w:val="00F0296F"/>
    <w:rsid w:val="00F03639"/>
    <w:rsid w:val="00F03CBC"/>
    <w:rsid w:val="00F04D10"/>
    <w:rsid w:val="00F053BA"/>
    <w:rsid w:val="00F10ED6"/>
    <w:rsid w:val="00F113E4"/>
    <w:rsid w:val="00F11AE0"/>
    <w:rsid w:val="00F11B64"/>
    <w:rsid w:val="00F11F06"/>
    <w:rsid w:val="00F13411"/>
    <w:rsid w:val="00F17968"/>
    <w:rsid w:val="00F200E9"/>
    <w:rsid w:val="00F20188"/>
    <w:rsid w:val="00F210AD"/>
    <w:rsid w:val="00F2338D"/>
    <w:rsid w:val="00F23A25"/>
    <w:rsid w:val="00F23C8E"/>
    <w:rsid w:val="00F25B94"/>
    <w:rsid w:val="00F26B59"/>
    <w:rsid w:val="00F2712D"/>
    <w:rsid w:val="00F30BF4"/>
    <w:rsid w:val="00F30C22"/>
    <w:rsid w:val="00F34101"/>
    <w:rsid w:val="00F3429F"/>
    <w:rsid w:val="00F3460F"/>
    <w:rsid w:val="00F34C53"/>
    <w:rsid w:val="00F364F6"/>
    <w:rsid w:val="00F36F88"/>
    <w:rsid w:val="00F37CC1"/>
    <w:rsid w:val="00F37FC2"/>
    <w:rsid w:val="00F4099E"/>
    <w:rsid w:val="00F4113E"/>
    <w:rsid w:val="00F417AF"/>
    <w:rsid w:val="00F42889"/>
    <w:rsid w:val="00F4299D"/>
    <w:rsid w:val="00F42B18"/>
    <w:rsid w:val="00F43CC9"/>
    <w:rsid w:val="00F44AC8"/>
    <w:rsid w:val="00F44DF0"/>
    <w:rsid w:val="00F45073"/>
    <w:rsid w:val="00F4529F"/>
    <w:rsid w:val="00F4530D"/>
    <w:rsid w:val="00F47892"/>
    <w:rsid w:val="00F5070A"/>
    <w:rsid w:val="00F5167C"/>
    <w:rsid w:val="00F523F4"/>
    <w:rsid w:val="00F5357B"/>
    <w:rsid w:val="00F53DD6"/>
    <w:rsid w:val="00F5410E"/>
    <w:rsid w:val="00F54AA6"/>
    <w:rsid w:val="00F55AAB"/>
    <w:rsid w:val="00F56970"/>
    <w:rsid w:val="00F61377"/>
    <w:rsid w:val="00F61FA3"/>
    <w:rsid w:val="00F622D5"/>
    <w:rsid w:val="00F62C7C"/>
    <w:rsid w:val="00F639FB"/>
    <w:rsid w:val="00F64C2A"/>
    <w:rsid w:val="00F65843"/>
    <w:rsid w:val="00F65E37"/>
    <w:rsid w:val="00F7019F"/>
    <w:rsid w:val="00F70E69"/>
    <w:rsid w:val="00F71B98"/>
    <w:rsid w:val="00F75B0C"/>
    <w:rsid w:val="00F75FC6"/>
    <w:rsid w:val="00F766DE"/>
    <w:rsid w:val="00F77C07"/>
    <w:rsid w:val="00F801A9"/>
    <w:rsid w:val="00F8062F"/>
    <w:rsid w:val="00F80A69"/>
    <w:rsid w:val="00F82CD2"/>
    <w:rsid w:val="00F83F8E"/>
    <w:rsid w:val="00F848D0"/>
    <w:rsid w:val="00F86206"/>
    <w:rsid w:val="00F862B7"/>
    <w:rsid w:val="00F87258"/>
    <w:rsid w:val="00F90600"/>
    <w:rsid w:val="00F9206D"/>
    <w:rsid w:val="00F927C6"/>
    <w:rsid w:val="00F92D94"/>
    <w:rsid w:val="00F94EB3"/>
    <w:rsid w:val="00F95CD6"/>
    <w:rsid w:val="00F96109"/>
    <w:rsid w:val="00F9655C"/>
    <w:rsid w:val="00F968B5"/>
    <w:rsid w:val="00FA0CA7"/>
    <w:rsid w:val="00FA20FE"/>
    <w:rsid w:val="00FA22BB"/>
    <w:rsid w:val="00FA2B2A"/>
    <w:rsid w:val="00FA44AC"/>
    <w:rsid w:val="00FA51A4"/>
    <w:rsid w:val="00FA6428"/>
    <w:rsid w:val="00FA646C"/>
    <w:rsid w:val="00FA68D6"/>
    <w:rsid w:val="00FB0318"/>
    <w:rsid w:val="00FB0C8A"/>
    <w:rsid w:val="00FB0E49"/>
    <w:rsid w:val="00FB0FC5"/>
    <w:rsid w:val="00FB1148"/>
    <w:rsid w:val="00FB13F7"/>
    <w:rsid w:val="00FB29E2"/>
    <w:rsid w:val="00FB2BB1"/>
    <w:rsid w:val="00FB49F9"/>
    <w:rsid w:val="00FB5150"/>
    <w:rsid w:val="00FB576B"/>
    <w:rsid w:val="00FB5B20"/>
    <w:rsid w:val="00FB6636"/>
    <w:rsid w:val="00FB6A2F"/>
    <w:rsid w:val="00FB79B3"/>
    <w:rsid w:val="00FC007F"/>
    <w:rsid w:val="00FC0F7D"/>
    <w:rsid w:val="00FC1966"/>
    <w:rsid w:val="00FC5733"/>
    <w:rsid w:val="00FC5A0F"/>
    <w:rsid w:val="00FC609D"/>
    <w:rsid w:val="00FC7CBD"/>
    <w:rsid w:val="00FD054C"/>
    <w:rsid w:val="00FD1425"/>
    <w:rsid w:val="00FD2A24"/>
    <w:rsid w:val="00FD40C6"/>
    <w:rsid w:val="00FD776B"/>
    <w:rsid w:val="00FE1CFA"/>
    <w:rsid w:val="00FE2904"/>
    <w:rsid w:val="00FE2B44"/>
    <w:rsid w:val="00FE3F30"/>
    <w:rsid w:val="00FE6BCF"/>
    <w:rsid w:val="00FE7256"/>
    <w:rsid w:val="00FF00E6"/>
    <w:rsid w:val="00FF02FE"/>
    <w:rsid w:val="00FF05A1"/>
    <w:rsid w:val="00FF09B2"/>
    <w:rsid w:val="00FF0C66"/>
    <w:rsid w:val="00FF1625"/>
    <w:rsid w:val="00FF1851"/>
    <w:rsid w:val="00FF34FC"/>
    <w:rsid w:val="00FF6642"/>
    <w:rsid w:val="00FF7AD3"/>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3AACB65"/>
  <w15:docId w15:val="{67899937-41A6-4B87-8091-82FDEA2A19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D9415E"/>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FA6428"/>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3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B2517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698121">
      <w:bodyDiv w:val="1"/>
      <w:marLeft w:val="0"/>
      <w:marRight w:val="0"/>
      <w:marTop w:val="0"/>
      <w:marBottom w:val="0"/>
      <w:divBdr>
        <w:top w:val="none" w:sz="0" w:space="0" w:color="auto"/>
        <w:left w:val="none" w:sz="0" w:space="0" w:color="auto"/>
        <w:bottom w:val="none" w:sz="0" w:space="0" w:color="auto"/>
        <w:right w:val="none" w:sz="0" w:space="0" w:color="auto"/>
      </w:divBdr>
    </w:div>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673949316">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3.xm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mailto:klachtenmeldpunt@provincie-utrecht.nl" TargetMode="Externa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1" Type="http://schemas.openxmlformats.org/officeDocument/2006/relationships/hyperlink" Target="https://protect-de.mimecast.com/s/EM8PCEqYXBtWoNPtNV9Dh?domain=justis.nl"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66AEE"/>
    <w:rsid w:val="0006733F"/>
    <w:rsid w:val="000C79EA"/>
    <w:rsid w:val="000E53C8"/>
    <w:rsid w:val="000F702C"/>
    <w:rsid w:val="001643D4"/>
    <w:rsid w:val="00195872"/>
    <w:rsid w:val="0022167C"/>
    <w:rsid w:val="002326D2"/>
    <w:rsid w:val="00261244"/>
    <w:rsid w:val="0027589F"/>
    <w:rsid w:val="00282AFA"/>
    <w:rsid w:val="00297EE1"/>
    <w:rsid w:val="002D6E36"/>
    <w:rsid w:val="0039526A"/>
    <w:rsid w:val="003F296D"/>
    <w:rsid w:val="00431463"/>
    <w:rsid w:val="004F081D"/>
    <w:rsid w:val="004F5610"/>
    <w:rsid w:val="004F7F0A"/>
    <w:rsid w:val="0065267C"/>
    <w:rsid w:val="006E751D"/>
    <w:rsid w:val="006F0C08"/>
    <w:rsid w:val="00715F94"/>
    <w:rsid w:val="00767808"/>
    <w:rsid w:val="008013A5"/>
    <w:rsid w:val="00825278"/>
    <w:rsid w:val="008352F7"/>
    <w:rsid w:val="008452AA"/>
    <w:rsid w:val="008A3FA4"/>
    <w:rsid w:val="008C4349"/>
    <w:rsid w:val="009E1748"/>
    <w:rsid w:val="00AD544C"/>
    <w:rsid w:val="00AF3C32"/>
    <w:rsid w:val="00B24226"/>
    <w:rsid w:val="00B350BC"/>
    <w:rsid w:val="00BD2C21"/>
    <w:rsid w:val="00C13BB3"/>
    <w:rsid w:val="00D3173D"/>
    <w:rsid w:val="00DC22B7"/>
    <w:rsid w:val="00DF3680"/>
    <w:rsid w:val="00E61C9B"/>
    <w:rsid w:val="00EB5C22"/>
    <w:rsid w:val="00F63E31"/>
    <w:rsid w:val="00FA296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32" ma:contentTypeDescription="Een nieuw document maken." ma:contentTypeScope="" ma:versionID="038db3faf6d00d0f43807e5b75b3bf1d">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6f88d1e183f33e9fc713f729232fd6ef"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_dlc_DocId xmlns="6e5de6ab-6344-4590-bdfb-cd381d1301e0">UTSP-238969750-1241</_dlc_DocId>
    <_dlc_DocIdUrl xmlns="6e5de6ab-6344-4590-bdfb-cd381d1301e0">
      <Url>https://provincieutrecht.sharepoint.com/sites/smnwk-inkoopsamenwerkomgeving/_layouts/15/DocIdRedir.aspx?ID=UTSP-238969750-1241</Url>
      <Description>UTSP-238969750-1241</Description>
    </_dlc_DocIdUrl>
    <PUCorsaDocumentcode xmlns="3a2d4642-b1a9-4f9a-947d-aaac82c6ed7c"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2.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3.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4.xml><?xml version="1.0" encoding="utf-8"?>
<ds:datastoreItem xmlns:ds="http://schemas.openxmlformats.org/officeDocument/2006/customXml" ds:itemID="{35F858A9-A499-476E-8167-F2E9220659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s>
</ds:datastoreItem>
</file>

<file path=customXml/itemProps6.xml><?xml version="1.0" encoding="utf-8"?>
<ds:datastoreItem xmlns:ds="http://schemas.openxmlformats.org/officeDocument/2006/customXml" ds:itemID="{E094B135-E67F-4E11-951E-2DB7A7EB246B}">
  <ds:schemaRefs>
    <ds:schemaRef ds:uri="http://schemas.microsoft.com/sharepoint/event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30</TotalTime>
  <Pages>27</Pages>
  <Words>11538</Words>
  <Characters>63460</Characters>
  <Application>Microsoft Office Word</Application>
  <DocSecurity>0</DocSecurity>
  <Lines>528</Lines>
  <Paragraphs>149</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74849</CharactersWithSpaces>
  <SharedDoc>false</SharedDoc>
  <HLinks>
    <vt:vector size="234" baseType="variant">
      <vt:variant>
        <vt:i4>4587626</vt:i4>
      </vt:variant>
      <vt:variant>
        <vt:i4>210</vt:i4>
      </vt:variant>
      <vt:variant>
        <vt:i4>0</vt:i4>
      </vt:variant>
      <vt:variant>
        <vt:i4>5</vt:i4>
      </vt:variant>
      <vt:variant>
        <vt:lpwstr>mailto:ea@pro10.nl</vt:lpwstr>
      </vt:variant>
      <vt:variant>
        <vt:lpwstr/>
      </vt:variant>
      <vt:variant>
        <vt:i4>4587626</vt:i4>
      </vt:variant>
      <vt:variant>
        <vt:i4>204</vt:i4>
      </vt:variant>
      <vt:variant>
        <vt:i4>0</vt:i4>
      </vt:variant>
      <vt:variant>
        <vt:i4>5</vt:i4>
      </vt:variant>
      <vt:variant>
        <vt:lpwstr>mailto:ea@pro10.nl</vt:lpwstr>
      </vt:variant>
      <vt:variant>
        <vt:lpwstr/>
      </vt:variant>
      <vt:variant>
        <vt:i4>2031621</vt:i4>
      </vt:variant>
      <vt:variant>
        <vt:i4>201</vt:i4>
      </vt:variant>
      <vt:variant>
        <vt:i4>0</vt:i4>
      </vt:variant>
      <vt:variant>
        <vt:i4>5</vt:i4>
      </vt:variant>
      <vt:variant>
        <vt:lpwstr>http://www.aanbestedingskalender.nl/</vt:lpwstr>
      </vt:variant>
      <vt:variant>
        <vt:lpwstr/>
      </vt:variant>
      <vt:variant>
        <vt:i4>1048588</vt:i4>
      </vt:variant>
      <vt:variant>
        <vt:i4>198</vt:i4>
      </vt:variant>
      <vt:variant>
        <vt:i4>0</vt:i4>
      </vt:variant>
      <vt:variant>
        <vt:i4>5</vt:i4>
      </vt:variant>
      <vt:variant>
        <vt:lpwstr>http://www.aquon.nl/</vt:lpwstr>
      </vt:variant>
      <vt:variant>
        <vt:lpwstr/>
      </vt:variant>
      <vt:variant>
        <vt:i4>4587626</vt:i4>
      </vt:variant>
      <vt:variant>
        <vt:i4>195</vt:i4>
      </vt:variant>
      <vt:variant>
        <vt:i4>0</vt:i4>
      </vt:variant>
      <vt:variant>
        <vt:i4>5</vt:i4>
      </vt:variant>
      <vt:variant>
        <vt:lpwstr>mailto:ea@pro10.nl</vt:lpwstr>
      </vt:variant>
      <vt:variant>
        <vt:lpwstr/>
      </vt:variant>
      <vt:variant>
        <vt:i4>2031621</vt:i4>
      </vt:variant>
      <vt:variant>
        <vt:i4>192</vt:i4>
      </vt:variant>
      <vt:variant>
        <vt:i4>0</vt:i4>
      </vt:variant>
      <vt:variant>
        <vt:i4>5</vt:i4>
      </vt:variant>
      <vt:variant>
        <vt:lpwstr>http://www.aanbestedingskalender.nl/</vt:lpwstr>
      </vt:variant>
      <vt:variant>
        <vt:lpwstr/>
      </vt:variant>
      <vt:variant>
        <vt:i4>2031621</vt:i4>
      </vt:variant>
      <vt:variant>
        <vt:i4>189</vt:i4>
      </vt:variant>
      <vt:variant>
        <vt:i4>0</vt:i4>
      </vt:variant>
      <vt:variant>
        <vt:i4>5</vt:i4>
      </vt:variant>
      <vt:variant>
        <vt:lpwstr>http://www.aanbestedingskalender.nl/</vt:lpwstr>
      </vt:variant>
      <vt:variant>
        <vt:lpwstr/>
      </vt:variant>
      <vt:variant>
        <vt:i4>1441849</vt:i4>
      </vt:variant>
      <vt:variant>
        <vt:i4>182</vt:i4>
      </vt:variant>
      <vt:variant>
        <vt:i4>0</vt:i4>
      </vt:variant>
      <vt:variant>
        <vt:i4>5</vt:i4>
      </vt:variant>
      <vt:variant>
        <vt:lpwstr/>
      </vt:variant>
      <vt:variant>
        <vt:lpwstr>_Toc313283110</vt:lpwstr>
      </vt:variant>
      <vt:variant>
        <vt:i4>1507385</vt:i4>
      </vt:variant>
      <vt:variant>
        <vt:i4>176</vt:i4>
      </vt:variant>
      <vt:variant>
        <vt:i4>0</vt:i4>
      </vt:variant>
      <vt:variant>
        <vt:i4>5</vt:i4>
      </vt:variant>
      <vt:variant>
        <vt:lpwstr/>
      </vt:variant>
      <vt:variant>
        <vt:lpwstr>_Toc313283109</vt:lpwstr>
      </vt:variant>
      <vt:variant>
        <vt:i4>1507385</vt:i4>
      </vt:variant>
      <vt:variant>
        <vt:i4>170</vt:i4>
      </vt:variant>
      <vt:variant>
        <vt:i4>0</vt:i4>
      </vt:variant>
      <vt:variant>
        <vt:i4>5</vt:i4>
      </vt:variant>
      <vt:variant>
        <vt:lpwstr/>
      </vt:variant>
      <vt:variant>
        <vt:lpwstr>_Toc313283108</vt:lpwstr>
      </vt:variant>
      <vt:variant>
        <vt:i4>1507385</vt:i4>
      </vt:variant>
      <vt:variant>
        <vt:i4>164</vt:i4>
      </vt:variant>
      <vt:variant>
        <vt:i4>0</vt:i4>
      </vt:variant>
      <vt:variant>
        <vt:i4>5</vt:i4>
      </vt:variant>
      <vt:variant>
        <vt:lpwstr/>
      </vt:variant>
      <vt:variant>
        <vt:lpwstr>_Toc313283107</vt:lpwstr>
      </vt:variant>
      <vt:variant>
        <vt:i4>1507385</vt:i4>
      </vt:variant>
      <vt:variant>
        <vt:i4>158</vt:i4>
      </vt:variant>
      <vt:variant>
        <vt:i4>0</vt:i4>
      </vt:variant>
      <vt:variant>
        <vt:i4>5</vt:i4>
      </vt:variant>
      <vt:variant>
        <vt:lpwstr/>
      </vt:variant>
      <vt:variant>
        <vt:lpwstr>_Toc313283106</vt:lpwstr>
      </vt:variant>
      <vt:variant>
        <vt:i4>1507385</vt:i4>
      </vt:variant>
      <vt:variant>
        <vt:i4>152</vt:i4>
      </vt:variant>
      <vt:variant>
        <vt:i4>0</vt:i4>
      </vt:variant>
      <vt:variant>
        <vt:i4>5</vt:i4>
      </vt:variant>
      <vt:variant>
        <vt:lpwstr/>
      </vt:variant>
      <vt:variant>
        <vt:lpwstr>_Toc313283105</vt:lpwstr>
      </vt:variant>
      <vt:variant>
        <vt:i4>1507385</vt:i4>
      </vt:variant>
      <vt:variant>
        <vt:i4>146</vt:i4>
      </vt:variant>
      <vt:variant>
        <vt:i4>0</vt:i4>
      </vt:variant>
      <vt:variant>
        <vt:i4>5</vt:i4>
      </vt:variant>
      <vt:variant>
        <vt:lpwstr/>
      </vt:variant>
      <vt:variant>
        <vt:lpwstr>_Toc313283104</vt:lpwstr>
      </vt:variant>
      <vt:variant>
        <vt:i4>1507385</vt:i4>
      </vt:variant>
      <vt:variant>
        <vt:i4>140</vt:i4>
      </vt:variant>
      <vt:variant>
        <vt:i4>0</vt:i4>
      </vt:variant>
      <vt:variant>
        <vt:i4>5</vt:i4>
      </vt:variant>
      <vt:variant>
        <vt:lpwstr/>
      </vt:variant>
      <vt:variant>
        <vt:lpwstr>_Toc313283103</vt:lpwstr>
      </vt:variant>
      <vt:variant>
        <vt:i4>1507385</vt:i4>
      </vt:variant>
      <vt:variant>
        <vt:i4>134</vt:i4>
      </vt:variant>
      <vt:variant>
        <vt:i4>0</vt:i4>
      </vt:variant>
      <vt:variant>
        <vt:i4>5</vt:i4>
      </vt:variant>
      <vt:variant>
        <vt:lpwstr/>
      </vt:variant>
      <vt:variant>
        <vt:lpwstr>_Toc313283102</vt:lpwstr>
      </vt:variant>
      <vt:variant>
        <vt:i4>1507385</vt:i4>
      </vt:variant>
      <vt:variant>
        <vt:i4>128</vt:i4>
      </vt:variant>
      <vt:variant>
        <vt:i4>0</vt:i4>
      </vt:variant>
      <vt:variant>
        <vt:i4>5</vt:i4>
      </vt:variant>
      <vt:variant>
        <vt:lpwstr/>
      </vt:variant>
      <vt:variant>
        <vt:lpwstr>_Toc313283101</vt:lpwstr>
      </vt:variant>
      <vt:variant>
        <vt:i4>1507385</vt:i4>
      </vt:variant>
      <vt:variant>
        <vt:i4>122</vt:i4>
      </vt:variant>
      <vt:variant>
        <vt:i4>0</vt:i4>
      </vt:variant>
      <vt:variant>
        <vt:i4>5</vt:i4>
      </vt:variant>
      <vt:variant>
        <vt:lpwstr/>
      </vt:variant>
      <vt:variant>
        <vt:lpwstr>_Toc313283100</vt:lpwstr>
      </vt:variant>
      <vt:variant>
        <vt:i4>1966136</vt:i4>
      </vt:variant>
      <vt:variant>
        <vt:i4>116</vt:i4>
      </vt:variant>
      <vt:variant>
        <vt:i4>0</vt:i4>
      </vt:variant>
      <vt:variant>
        <vt:i4>5</vt:i4>
      </vt:variant>
      <vt:variant>
        <vt:lpwstr/>
      </vt:variant>
      <vt:variant>
        <vt:lpwstr>_Toc313283099</vt:lpwstr>
      </vt:variant>
      <vt:variant>
        <vt:i4>1966136</vt:i4>
      </vt:variant>
      <vt:variant>
        <vt:i4>110</vt:i4>
      </vt:variant>
      <vt:variant>
        <vt:i4>0</vt:i4>
      </vt:variant>
      <vt:variant>
        <vt:i4>5</vt:i4>
      </vt:variant>
      <vt:variant>
        <vt:lpwstr/>
      </vt:variant>
      <vt:variant>
        <vt:lpwstr>_Toc313283098</vt:lpwstr>
      </vt:variant>
      <vt:variant>
        <vt:i4>1966136</vt:i4>
      </vt:variant>
      <vt:variant>
        <vt:i4>104</vt:i4>
      </vt:variant>
      <vt:variant>
        <vt:i4>0</vt:i4>
      </vt:variant>
      <vt:variant>
        <vt:i4>5</vt:i4>
      </vt:variant>
      <vt:variant>
        <vt:lpwstr/>
      </vt:variant>
      <vt:variant>
        <vt:lpwstr>_Toc313283097</vt:lpwstr>
      </vt:variant>
      <vt:variant>
        <vt:i4>1966136</vt:i4>
      </vt:variant>
      <vt:variant>
        <vt:i4>98</vt:i4>
      </vt:variant>
      <vt:variant>
        <vt:i4>0</vt:i4>
      </vt:variant>
      <vt:variant>
        <vt:i4>5</vt:i4>
      </vt:variant>
      <vt:variant>
        <vt:lpwstr/>
      </vt:variant>
      <vt:variant>
        <vt:lpwstr>_Toc313283096</vt:lpwstr>
      </vt:variant>
      <vt:variant>
        <vt:i4>1966136</vt:i4>
      </vt:variant>
      <vt:variant>
        <vt:i4>92</vt:i4>
      </vt:variant>
      <vt:variant>
        <vt:i4>0</vt:i4>
      </vt:variant>
      <vt:variant>
        <vt:i4>5</vt:i4>
      </vt:variant>
      <vt:variant>
        <vt:lpwstr/>
      </vt:variant>
      <vt:variant>
        <vt:lpwstr>_Toc313283095</vt:lpwstr>
      </vt:variant>
      <vt:variant>
        <vt:i4>1966136</vt:i4>
      </vt:variant>
      <vt:variant>
        <vt:i4>86</vt:i4>
      </vt:variant>
      <vt:variant>
        <vt:i4>0</vt:i4>
      </vt:variant>
      <vt:variant>
        <vt:i4>5</vt:i4>
      </vt:variant>
      <vt:variant>
        <vt:lpwstr/>
      </vt:variant>
      <vt:variant>
        <vt:lpwstr>_Toc313283094</vt:lpwstr>
      </vt:variant>
      <vt:variant>
        <vt:i4>1966136</vt:i4>
      </vt:variant>
      <vt:variant>
        <vt:i4>80</vt:i4>
      </vt:variant>
      <vt:variant>
        <vt:i4>0</vt:i4>
      </vt:variant>
      <vt:variant>
        <vt:i4>5</vt:i4>
      </vt:variant>
      <vt:variant>
        <vt:lpwstr/>
      </vt:variant>
      <vt:variant>
        <vt:lpwstr>_Toc313283093</vt:lpwstr>
      </vt:variant>
      <vt:variant>
        <vt:i4>1966136</vt:i4>
      </vt:variant>
      <vt:variant>
        <vt:i4>74</vt:i4>
      </vt:variant>
      <vt:variant>
        <vt:i4>0</vt:i4>
      </vt:variant>
      <vt:variant>
        <vt:i4>5</vt:i4>
      </vt:variant>
      <vt:variant>
        <vt:lpwstr/>
      </vt:variant>
      <vt:variant>
        <vt:lpwstr>_Toc313283092</vt:lpwstr>
      </vt:variant>
      <vt:variant>
        <vt:i4>1966136</vt:i4>
      </vt:variant>
      <vt:variant>
        <vt:i4>68</vt:i4>
      </vt:variant>
      <vt:variant>
        <vt:i4>0</vt:i4>
      </vt:variant>
      <vt:variant>
        <vt:i4>5</vt:i4>
      </vt:variant>
      <vt:variant>
        <vt:lpwstr/>
      </vt:variant>
      <vt:variant>
        <vt:lpwstr>_Toc313283091</vt:lpwstr>
      </vt:variant>
      <vt:variant>
        <vt:i4>1966136</vt:i4>
      </vt:variant>
      <vt:variant>
        <vt:i4>62</vt:i4>
      </vt:variant>
      <vt:variant>
        <vt:i4>0</vt:i4>
      </vt:variant>
      <vt:variant>
        <vt:i4>5</vt:i4>
      </vt:variant>
      <vt:variant>
        <vt:lpwstr/>
      </vt:variant>
      <vt:variant>
        <vt:lpwstr>_Toc313283090</vt:lpwstr>
      </vt:variant>
      <vt:variant>
        <vt:i4>2031672</vt:i4>
      </vt:variant>
      <vt:variant>
        <vt:i4>56</vt:i4>
      </vt:variant>
      <vt:variant>
        <vt:i4>0</vt:i4>
      </vt:variant>
      <vt:variant>
        <vt:i4>5</vt:i4>
      </vt:variant>
      <vt:variant>
        <vt:lpwstr/>
      </vt:variant>
      <vt:variant>
        <vt:lpwstr>_Toc313283089</vt:lpwstr>
      </vt:variant>
      <vt:variant>
        <vt:i4>2031672</vt:i4>
      </vt:variant>
      <vt:variant>
        <vt:i4>50</vt:i4>
      </vt:variant>
      <vt:variant>
        <vt:i4>0</vt:i4>
      </vt:variant>
      <vt:variant>
        <vt:i4>5</vt:i4>
      </vt:variant>
      <vt:variant>
        <vt:lpwstr/>
      </vt:variant>
      <vt:variant>
        <vt:lpwstr>_Toc313283088</vt:lpwstr>
      </vt:variant>
      <vt:variant>
        <vt:i4>2031672</vt:i4>
      </vt:variant>
      <vt:variant>
        <vt:i4>44</vt:i4>
      </vt:variant>
      <vt:variant>
        <vt:i4>0</vt:i4>
      </vt:variant>
      <vt:variant>
        <vt:i4>5</vt:i4>
      </vt:variant>
      <vt:variant>
        <vt:lpwstr/>
      </vt:variant>
      <vt:variant>
        <vt:lpwstr>_Toc313283087</vt:lpwstr>
      </vt:variant>
      <vt:variant>
        <vt:i4>2031672</vt:i4>
      </vt:variant>
      <vt:variant>
        <vt:i4>38</vt:i4>
      </vt:variant>
      <vt:variant>
        <vt:i4>0</vt:i4>
      </vt:variant>
      <vt:variant>
        <vt:i4>5</vt:i4>
      </vt:variant>
      <vt:variant>
        <vt:lpwstr/>
      </vt:variant>
      <vt:variant>
        <vt:lpwstr>_Toc313283086</vt:lpwstr>
      </vt:variant>
      <vt:variant>
        <vt:i4>2031672</vt:i4>
      </vt:variant>
      <vt:variant>
        <vt:i4>32</vt:i4>
      </vt:variant>
      <vt:variant>
        <vt:i4>0</vt:i4>
      </vt:variant>
      <vt:variant>
        <vt:i4>5</vt:i4>
      </vt:variant>
      <vt:variant>
        <vt:lpwstr/>
      </vt:variant>
      <vt:variant>
        <vt:lpwstr>_Toc313283085</vt:lpwstr>
      </vt:variant>
      <vt:variant>
        <vt:i4>2031672</vt:i4>
      </vt:variant>
      <vt:variant>
        <vt:i4>26</vt:i4>
      </vt:variant>
      <vt:variant>
        <vt:i4>0</vt:i4>
      </vt:variant>
      <vt:variant>
        <vt:i4>5</vt:i4>
      </vt:variant>
      <vt:variant>
        <vt:lpwstr/>
      </vt:variant>
      <vt:variant>
        <vt:lpwstr>_Toc313283084</vt:lpwstr>
      </vt:variant>
      <vt:variant>
        <vt:i4>2031672</vt:i4>
      </vt:variant>
      <vt:variant>
        <vt:i4>20</vt:i4>
      </vt:variant>
      <vt:variant>
        <vt:i4>0</vt:i4>
      </vt:variant>
      <vt:variant>
        <vt:i4>5</vt:i4>
      </vt:variant>
      <vt:variant>
        <vt:lpwstr/>
      </vt:variant>
      <vt:variant>
        <vt:lpwstr>_Toc313283083</vt:lpwstr>
      </vt:variant>
      <vt:variant>
        <vt:i4>2031672</vt:i4>
      </vt:variant>
      <vt:variant>
        <vt:i4>14</vt:i4>
      </vt:variant>
      <vt:variant>
        <vt:i4>0</vt:i4>
      </vt:variant>
      <vt:variant>
        <vt:i4>5</vt:i4>
      </vt:variant>
      <vt:variant>
        <vt:lpwstr/>
      </vt:variant>
      <vt:variant>
        <vt:lpwstr>_Toc313283082</vt:lpwstr>
      </vt:variant>
      <vt:variant>
        <vt:i4>2031672</vt:i4>
      </vt:variant>
      <vt:variant>
        <vt:i4>8</vt:i4>
      </vt:variant>
      <vt:variant>
        <vt:i4>0</vt:i4>
      </vt:variant>
      <vt:variant>
        <vt:i4>5</vt:i4>
      </vt:variant>
      <vt:variant>
        <vt:lpwstr/>
      </vt:variant>
      <vt:variant>
        <vt:lpwstr>_Toc313283081</vt:lpwstr>
      </vt:variant>
      <vt:variant>
        <vt:i4>4587626</vt:i4>
      </vt:variant>
      <vt:variant>
        <vt:i4>3</vt:i4>
      </vt:variant>
      <vt:variant>
        <vt:i4>0</vt:i4>
      </vt:variant>
      <vt:variant>
        <vt:i4>5</vt:i4>
      </vt:variant>
      <vt:variant>
        <vt:lpwstr>mailto:ea@pro10.nl</vt:lpwstr>
      </vt:variant>
      <vt:variant>
        <vt:lpwstr/>
      </vt:variant>
      <vt:variant>
        <vt:i4>4522065</vt:i4>
      </vt:variant>
      <vt:variant>
        <vt:i4>0</vt:i4>
      </vt:variant>
      <vt:variant>
        <vt:i4>0</vt:i4>
      </vt:variant>
      <vt:variant>
        <vt:i4>5</vt:i4>
      </vt:variant>
      <vt:variant>
        <vt:lpwstr>http://www.pro10.nl/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keywords/>
  <dc:description/>
  <cp:lastModifiedBy>Steenis, Teus van</cp:lastModifiedBy>
  <cp:revision>12</cp:revision>
  <cp:lastPrinted>2023-08-02T06:58:00Z</cp:lastPrinted>
  <dcterms:created xsi:type="dcterms:W3CDTF">2023-09-30T09:37:00Z</dcterms:created>
  <dcterms:modified xsi:type="dcterms:W3CDTF">2023-10-01T10:26:00Z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82d8039d-8a6d-49ff-a21c-dca0c19d33ca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PUDossierStatus">
    <vt:lpwstr>11;#Lopend|dbd4ffdd-42b7-499f-b515-be6b43c64e3b</vt:lpwstr>
  </property>
  <property fmtid="{D5CDD505-2E9C-101B-9397-08002B2CF9AE}" pid="31" name="PUDocumentTrefwoorden">
    <vt:lpwstr/>
  </property>
  <property fmtid="{D5CDD505-2E9C-101B-9397-08002B2CF9AE}" pid="32" name="PUDossierResultaat">
    <vt:lpwstr/>
  </property>
  <property fmtid="{D5CDD505-2E9C-101B-9397-08002B2CF9AE}" pid="33" name="jac39c03a7c14cb08e70c160a38b370d">
    <vt:lpwstr/>
  </property>
</Properties>
</file>