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15586A19" w14:textId="77777777" w:rsidR="00EA1B48" w:rsidRPr="002B655B" w:rsidRDefault="00EA1B48" w:rsidP="00CB774F">
      <w:pPr>
        <w:pStyle w:val="Geenafstand"/>
        <w:rPr>
          <w:sz w:val="18"/>
          <w:szCs w:val="18"/>
        </w:rPr>
      </w:pPr>
    </w:p>
    <w:p w14:paraId="7BEAF59A" w14:textId="77777777" w:rsidR="0051596F" w:rsidRPr="002B655B" w:rsidRDefault="0051596F" w:rsidP="00CB774F">
      <w:pPr>
        <w:pStyle w:val="Geenafstand"/>
        <w:rPr>
          <w:sz w:val="18"/>
          <w:szCs w:val="18"/>
        </w:rPr>
      </w:pPr>
    </w:p>
    <w:p w14:paraId="7FDD21CF" w14:textId="77777777" w:rsidR="00EA1B48" w:rsidRPr="002B655B" w:rsidRDefault="00EA1B48" w:rsidP="00CB774F">
      <w:pPr>
        <w:pStyle w:val="Geenafstand"/>
        <w:rPr>
          <w:sz w:val="18"/>
          <w:szCs w:val="18"/>
        </w:rPr>
      </w:pPr>
    </w:p>
    <w:p w14:paraId="6166EE9E" w14:textId="77777777" w:rsidR="00EA1B48" w:rsidRPr="002B655B" w:rsidRDefault="00EA1B48" w:rsidP="00CB774F">
      <w:pPr>
        <w:pStyle w:val="Geenafstand"/>
        <w:rPr>
          <w:sz w:val="18"/>
          <w:szCs w:val="18"/>
        </w:rPr>
      </w:pPr>
    </w:p>
    <w:p w14:paraId="44DD1D4F" w14:textId="77777777" w:rsidR="00C8777C" w:rsidRPr="002B655B" w:rsidRDefault="00C8777C" w:rsidP="00CB774F">
      <w:pPr>
        <w:pStyle w:val="Geenafstand"/>
        <w:rPr>
          <w:sz w:val="18"/>
          <w:szCs w:val="18"/>
        </w:rPr>
      </w:pPr>
    </w:p>
    <w:p w14:paraId="71BA277A" w14:textId="77777777" w:rsidR="00C8777C" w:rsidRPr="002B655B" w:rsidRDefault="00C8777C" w:rsidP="00CB774F">
      <w:pPr>
        <w:pStyle w:val="Geenafstand"/>
        <w:rPr>
          <w:sz w:val="18"/>
          <w:szCs w:val="18"/>
        </w:rPr>
      </w:pPr>
    </w:p>
    <w:p w14:paraId="0D8973FA" w14:textId="77777777" w:rsidR="00C8777C" w:rsidRPr="002B655B" w:rsidRDefault="00C8777C" w:rsidP="00CB774F">
      <w:pPr>
        <w:pStyle w:val="Geenafstand"/>
        <w:rPr>
          <w:sz w:val="18"/>
          <w:szCs w:val="18"/>
        </w:rPr>
      </w:pPr>
    </w:p>
    <w:p w14:paraId="6D32ECA6" w14:textId="77777777" w:rsidR="00C8777C" w:rsidRPr="002B655B" w:rsidRDefault="00C8777C" w:rsidP="00CB774F">
      <w:pPr>
        <w:pStyle w:val="Geenafstand"/>
        <w:rPr>
          <w:sz w:val="18"/>
          <w:szCs w:val="18"/>
        </w:rPr>
      </w:pPr>
    </w:p>
    <w:p w14:paraId="55AD8A4C" w14:textId="77777777" w:rsidR="00C8777C" w:rsidRPr="002B655B" w:rsidRDefault="00C8777C" w:rsidP="00CB774F">
      <w:pPr>
        <w:pStyle w:val="Geenafstand"/>
        <w:rPr>
          <w:sz w:val="18"/>
          <w:szCs w:val="18"/>
        </w:rPr>
      </w:pPr>
    </w:p>
    <w:p w14:paraId="7D9F7852" w14:textId="77777777" w:rsidR="00C8777C" w:rsidRPr="002B655B" w:rsidRDefault="00C8777C" w:rsidP="00CB774F">
      <w:pPr>
        <w:pStyle w:val="Geenafstand"/>
        <w:rPr>
          <w:sz w:val="18"/>
          <w:szCs w:val="18"/>
        </w:rPr>
      </w:pPr>
    </w:p>
    <w:tbl>
      <w:tblPr>
        <w:tblStyle w:val="Tabelraster"/>
        <w:tblW w:w="9107" w:type="dxa"/>
        <w:tblBorders>
          <w:top w:val="single" w:sz="4" w:space="0" w:color="004996"/>
          <w:left w:val="single" w:sz="4" w:space="0" w:color="004996"/>
          <w:bottom w:val="single" w:sz="4" w:space="0" w:color="004996"/>
          <w:right w:val="single" w:sz="4" w:space="0" w:color="004996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9107"/>
      </w:tblGrid>
      <w:tr w:rsidR="00C8777C" w:rsidRPr="002B655B" w14:paraId="23A2B3E8" w14:textId="77777777" w:rsidTr="0019486B">
        <w:trPr>
          <w:trHeight w:val="1163"/>
        </w:trPr>
        <w:tc>
          <w:tcPr>
            <w:tcW w:w="9107" w:type="dxa"/>
            <w:vAlign w:val="center"/>
          </w:tcPr>
          <w:p w14:paraId="69D7E583" w14:textId="731E1840" w:rsidR="001F5212" w:rsidRPr="002B655B" w:rsidRDefault="004A2CD0" w:rsidP="001F5212">
            <w:pPr>
              <w:jc w:val="center"/>
              <w:rPr>
                <w:rFonts w:ascii="Lucida Sans Unicode" w:hAnsi="Lucida Sans Unicode" w:cs="Lucida Sans Unicode"/>
                <w:b/>
                <w:color w:val="004996"/>
                <w:sz w:val="40"/>
                <w:szCs w:val="40"/>
              </w:rPr>
            </w:pPr>
            <w:sdt>
              <w:sdtPr>
                <w:rPr>
                  <w:b/>
                  <w:bCs/>
                  <w:color w:val="004996"/>
                  <w:sz w:val="40"/>
                  <w:szCs w:val="40"/>
                </w:rPr>
                <w:alias w:val="Onderwerp"/>
                <w:tag w:val=""/>
                <w:id w:val="-1338764674"/>
                <w:placeholder>
                  <w:docPart w:val="7AD8189FC9834190B5A6597F2503133E"/>
                </w:placeholder>
        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        <w:text/>
              </w:sdtPr>
              <w:sdtEndPr/>
              <w:sdtContent>
                <w:r w:rsidR="00333F67" w:rsidRPr="00333F67">
                  <w:rPr>
                    <w:b/>
                    <w:bCs/>
                    <w:color w:val="004996"/>
                    <w:sz w:val="40"/>
                    <w:szCs w:val="40"/>
                  </w:rPr>
                  <w:t>EA Fysieke en digitale postbezorging</w:t>
                </w:r>
              </w:sdtContent>
            </w:sdt>
            <w:r w:rsidR="00F17184" w:rsidRPr="002B655B">
              <w:rPr>
                <w:b/>
                <w:color w:val="004996"/>
                <w:sz w:val="40"/>
                <w:szCs w:val="40"/>
              </w:rPr>
              <w:fldChar w:fldCharType="begin"/>
            </w:r>
            <w:r w:rsidR="00F17184" w:rsidRPr="002B655B">
              <w:rPr>
                <w:rFonts w:ascii="Lucida Sans Unicode" w:hAnsi="Lucida Sans Unicode" w:cs="Lucida Sans Unicode"/>
                <w:b/>
                <w:color w:val="004996"/>
                <w:sz w:val="40"/>
                <w:szCs w:val="40"/>
              </w:rPr>
              <w:instrText xml:space="preserve"> ASK  Documentonderwerp " " \d "Vul het onderwerp van het document in"  \* MERGEFORMAT </w:instrText>
            </w:r>
            <w:r w:rsidR="00F17184" w:rsidRPr="002B655B">
              <w:rPr>
                <w:b/>
                <w:color w:val="004996"/>
                <w:sz w:val="40"/>
                <w:szCs w:val="40"/>
              </w:rPr>
              <w:fldChar w:fldCharType="separate"/>
            </w:r>
            <w:bookmarkStart w:id="0" w:name="Documentonderwerp"/>
            <w:r w:rsidR="001F5212" w:rsidRPr="002B655B">
              <w:rPr>
                <w:rFonts w:ascii="Lucida Sans Unicode" w:hAnsi="Lucida Sans Unicode" w:cs="Lucida Sans Unicode"/>
                <w:b/>
                <w:color w:val="004996"/>
                <w:sz w:val="40"/>
                <w:szCs w:val="40"/>
              </w:rPr>
              <w:t>dasfasdfasdfasdf</w:t>
            </w:r>
            <w:bookmarkEnd w:id="0"/>
            <w:r w:rsidR="00F17184" w:rsidRPr="002B655B">
              <w:rPr>
                <w:b/>
                <w:color w:val="004996"/>
                <w:sz w:val="40"/>
                <w:szCs w:val="40"/>
              </w:rPr>
              <w:fldChar w:fldCharType="end"/>
            </w:r>
            <w:r w:rsidR="001F5212" w:rsidRPr="002B655B">
              <w:rPr>
                <w:b/>
                <w:color w:val="004996"/>
                <w:sz w:val="40"/>
                <w:szCs w:val="40"/>
              </w:rPr>
              <w:fldChar w:fldCharType="begin"/>
            </w:r>
            <w:r w:rsidR="001F5212" w:rsidRPr="002B655B">
              <w:rPr>
                <w:b/>
                <w:color w:val="004996"/>
                <w:sz w:val="40"/>
                <w:szCs w:val="40"/>
              </w:rPr>
              <w:instrText xml:space="preserve"> ASK  Documentonderwerp " "  \* MERGEFORMAT </w:instrText>
            </w:r>
            <w:r w:rsidR="001F5212" w:rsidRPr="002B655B">
              <w:rPr>
                <w:b/>
                <w:color w:val="004996"/>
                <w:sz w:val="40"/>
                <w:szCs w:val="40"/>
              </w:rPr>
              <w:fldChar w:fldCharType="end"/>
            </w:r>
          </w:p>
          <w:p w14:paraId="1A8CB905" w14:textId="59BE235A" w:rsidR="00A5158D" w:rsidRPr="002B655B" w:rsidRDefault="00793FC3" w:rsidP="001F5212">
            <w:pPr>
              <w:jc w:val="center"/>
              <w:rPr>
                <w:rFonts w:ascii="Lucida Sans Unicode" w:hAnsi="Lucida Sans Unicode" w:cs="Lucida Sans Unicode"/>
                <w:sz w:val="28"/>
                <w:szCs w:val="28"/>
              </w:rPr>
            </w:pPr>
            <w:r w:rsidRPr="002B655B">
              <w:rPr>
                <w:rFonts w:ascii="Lucida Sans Unicode" w:hAnsi="Lucida Sans Unicode" w:cs="Lucida Sans Unicode"/>
                <w:color w:val="004996"/>
                <w:sz w:val="28"/>
                <w:szCs w:val="28"/>
              </w:rPr>
              <w:t xml:space="preserve">Bijlage </w:t>
            </w:r>
            <w:r w:rsidR="000262CE">
              <w:rPr>
                <w:rFonts w:ascii="Lucida Sans Unicode" w:hAnsi="Lucida Sans Unicode" w:cs="Lucida Sans Unicode"/>
                <w:color w:val="004996"/>
                <w:sz w:val="28"/>
                <w:szCs w:val="28"/>
              </w:rPr>
              <w:t>5</w:t>
            </w:r>
            <w:r w:rsidR="007C4E9F">
              <w:rPr>
                <w:rFonts w:ascii="Lucida Sans Unicode" w:hAnsi="Lucida Sans Unicode" w:cs="Lucida Sans Unicode"/>
                <w:color w:val="004996"/>
                <w:sz w:val="28"/>
                <w:szCs w:val="28"/>
              </w:rPr>
              <w:t>.</w:t>
            </w:r>
            <w:r w:rsidRPr="002B655B">
              <w:rPr>
                <w:rFonts w:ascii="Lucida Sans Unicode" w:hAnsi="Lucida Sans Unicode" w:cs="Lucida Sans Unicode"/>
                <w:color w:val="004996"/>
                <w:sz w:val="28"/>
                <w:szCs w:val="28"/>
              </w:rPr>
              <w:t xml:space="preserve"> </w:t>
            </w:r>
            <w:r w:rsidR="007B269F">
              <w:rPr>
                <w:rFonts w:ascii="Lucida Sans Unicode" w:hAnsi="Lucida Sans Unicode" w:cs="Lucida Sans Unicode"/>
                <w:color w:val="004996"/>
                <w:sz w:val="28"/>
                <w:szCs w:val="28"/>
              </w:rPr>
              <w:t>V</w:t>
            </w:r>
            <w:r w:rsidR="000262CE">
              <w:rPr>
                <w:rFonts w:ascii="Lucida Sans Unicode" w:hAnsi="Lucida Sans Unicode" w:cs="Lucida Sans Unicode"/>
                <w:color w:val="004996"/>
                <w:sz w:val="28"/>
                <w:szCs w:val="28"/>
              </w:rPr>
              <w:t xml:space="preserve">erklaring </w:t>
            </w:r>
            <w:proofErr w:type="spellStart"/>
            <w:r w:rsidR="000262CE">
              <w:rPr>
                <w:rFonts w:ascii="Lucida Sans Unicode" w:hAnsi="Lucida Sans Unicode" w:cs="Lucida Sans Unicode"/>
                <w:color w:val="004996"/>
                <w:sz w:val="28"/>
                <w:szCs w:val="28"/>
              </w:rPr>
              <w:t>Onderaanneming</w:t>
            </w:r>
            <w:proofErr w:type="spellEnd"/>
          </w:p>
        </w:tc>
      </w:tr>
    </w:tbl>
    <w:p w14:paraId="33DCA2E0" w14:textId="77777777" w:rsidR="00C8777C" w:rsidRPr="002B655B" w:rsidRDefault="00C8777C" w:rsidP="00CB774F">
      <w:pPr>
        <w:pStyle w:val="Geenafstand"/>
        <w:rPr>
          <w:sz w:val="18"/>
          <w:szCs w:val="18"/>
        </w:rPr>
      </w:pPr>
    </w:p>
    <w:p w14:paraId="32612BD1" w14:textId="77777777" w:rsidR="00C8777C" w:rsidRPr="002B655B" w:rsidRDefault="00C8777C" w:rsidP="00CB774F">
      <w:pPr>
        <w:pStyle w:val="Geenafstand"/>
        <w:rPr>
          <w:sz w:val="18"/>
          <w:szCs w:val="18"/>
        </w:rPr>
      </w:pPr>
    </w:p>
    <w:p w14:paraId="54DAAC7E" w14:textId="77777777" w:rsidR="00A5158D" w:rsidRPr="002B655B" w:rsidRDefault="00A5158D" w:rsidP="00CB774F">
      <w:pPr>
        <w:pStyle w:val="Geenafstand"/>
        <w:rPr>
          <w:sz w:val="18"/>
          <w:szCs w:val="18"/>
        </w:rPr>
      </w:pPr>
    </w:p>
    <w:p w14:paraId="6418471F" w14:textId="77777777" w:rsidR="00A5158D" w:rsidRPr="002B655B" w:rsidRDefault="00A5158D" w:rsidP="00CB774F">
      <w:pPr>
        <w:pStyle w:val="Geenafstand"/>
        <w:rPr>
          <w:sz w:val="18"/>
          <w:szCs w:val="18"/>
        </w:rPr>
      </w:pPr>
    </w:p>
    <w:p w14:paraId="126D58F1" w14:textId="77777777" w:rsidR="00A5158D" w:rsidRPr="002B655B" w:rsidRDefault="00A5158D" w:rsidP="00CB774F">
      <w:pPr>
        <w:pStyle w:val="Geenafstand"/>
        <w:rPr>
          <w:sz w:val="18"/>
          <w:szCs w:val="18"/>
        </w:rPr>
      </w:pPr>
    </w:p>
    <w:p w14:paraId="07F9BF84" w14:textId="77777777" w:rsidR="00C8777C" w:rsidRPr="002B655B" w:rsidRDefault="00C8777C" w:rsidP="00C8777C">
      <w:pPr>
        <w:pStyle w:val="Geenafstand"/>
        <w:jc w:val="center"/>
        <w:rPr>
          <w:sz w:val="18"/>
          <w:szCs w:val="18"/>
        </w:rPr>
      </w:pPr>
    </w:p>
    <w:p w14:paraId="1334D3A4" w14:textId="77777777" w:rsidR="00C8777C" w:rsidRPr="002B655B" w:rsidRDefault="00C8777C" w:rsidP="00BB2BE2">
      <w:pPr>
        <w:pStyle w:val="Geenafstand"/>
        <w:jc w:val="center"/>
        <w:rPr>
          <w:sz w:val="18"/>
          <w:szCs w:val="18"/>
        </w:rPr>
      </w:pPr>
      <w:r w:rsidRPr="002B655B">
        <w:rPr>
          <w:noProof/>
          <w:sz w:val="18"/>
          <w:szCs w:val="18"/>
          <w:lang w:eastAsia="nl-NL"/>
        </w:rPr>
        <w:drawing>
          <wp:inline distT="0" distB="0" distL="0" distR="0" wp14:anchorId="49CE00C6" wp14:editId="7F0082B1">
            <wp:extent cx="3045001" cy="1999615"/>
            <wp:effectExtent l="0" t="0" r="0" b="0"/>
            <wp:docPr id="2" name="Afbeelding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/>
                    <pic:cNvPicPr>
                      <a:picLocks noChangeAspect="1" noChangeArrowheads="1"/>
                    </pic:cNvPicPr>
                  </pic:nvPicPr>
                  <pic:blipFill>
                    <a:blip r:embed="rId1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3045001" cy="1999615"/>
                    </a:xfrm>
                    <a:prstGeom prst="rect">
                      <a:avLst/>
                    </a:prstGeom>
                    <a:noFill/>
                  </pic:spPr>
                </pic:pic>
              </a:graphicData>
            </a:graphic>
          </wp:inline>
        </w:drawing>
      </w:r>
    </w:p>
    <w:p w14:paraId="6CA80641" w14:textId="77777777" w:rsidR="00793FC3" w:rsidRPr="002B655B" w:rsidRDefault="00793FC3" w:rsidP="00793FC3"/>
    <w:p w14:paraId="0504D6FD" w14:textId="77777777" w:rsidR="00793FC3" w:rsidRPr="002B655B" w:rsidRDefault="00793FC3" w:rsidP="00793FC3"/>
    <w:p w14:paraId="252781F9" w14:textId="77777777" w:rsidR="00E56E21" w:rsidRPr="00A95B68" w:rsidRDefault="00E56E21" w:rsidP="00793FC3">
      <w:pPr>
        <w:pStyle w:val="Geenafstand"/>
        <w:rPr>
          <w:sz w:val="18"/>
          <w:szCs w:val="18"/>
        </w:rPr>
      </w:pPr>
    </w:p>
    <w:p w14:paraId="03E255A4" w14:textId="45C6B702" w:rsidR="00A34B89" w:rsidRPr="00A95B68" w:rsidRDefault="00A34B89" w:rsidP="00A34B89">
      <w:pPr>
        <w:pStyle w:val="Geenafstand"/>
        <w:rPr>
          <w:sz w:val="18"/>
          <w:szCs w:val="18"/>
        </w:rPr>
      </w:pPr>
      <w:r w:rsidRPr="00A95B68">
        <w:rPr>
          <w:sz w:val="18"/>
          <w:szCs w:val="18"/>
        </w:rPr>
        <w:t xml:space="preserve">Versie: </w:t>
      </w:r>
      <w:r w:rsidR="00A95B68" w:rsidRPr="00A95B68">
        <w:rPr>
          <w:sz w:val="18"/>
          <w:szCs w:val="18"/>
        </w:rPr>
        <w:t>1.0</w:t>
      </w:r>
    </w:p>
    <w:p w14:paraId="2C39F61E" w14:textId="77777777" w:rsidR="00134E14" w:rsidRDefault="00134E14" w:rsidP="00134E14">
      <w:pPr>
        <w:pStyle w:val="Geenafstand"/>
        <w:rPr>
          <w:sz w:val="18"/>
          <w:szCs w:val="18"/>
        </w:rPr>
      </w:pPr>
      <w:r w:rsidRPr="00134E14">
        <w:rPr>
          <w:sz w:val="18"/>
          <w:szCs w:val="18"/>
        </w:rPr>
        <w:t xml:space="preserve">Datum: </w:t>
      </w:r>
      <w:r>
        <w:rPr>
          <w:sz w:val="18"/>
          <w:szCs w:val="18"/>
        </w:rPr>
        <w:t>21 juli 2023</w:t>
      </w:r>
    </w:p>
    <w:p w14:paraId="72E81CB8" w14:textId="2C7E65B5" w:rsidR="007C4E9F" w:rsidRPr="00C16EC7" w:rsidRDefault="007C4E9F" w:rsidP="007C4E9F">
      <w:pPr>
        <w:pStyle w:val="Geenafstand"/>
        <w:jc w:val="both"/>
        <w:rPr>
          <w:sz w:val="18"/>
          <w:szCs w:val="18"/>
        </w:rPr>
      </w:pPr>
      <w:proofErr w:type="spellStart"/>
      <w:r w:rsidRPr="00C16EC7">
        <w:rPr>
          <w:sz w:val="18"/>
          <w:szCs w:val="18"/>
        </w:rPr>
        <w:t>TenderNed</w:t>
      </w:r>
      <w:proofErr w:type="spellEnd"/>
      <w:r w:rsidRPr="00C16EC7">
        <w:rPr>
          <w:sz w:val="18"/>
          <w:szCs w:val="18"/>
        </w:rPr>
        <w:t xml:space="preserve">: </w:t>
      </w:r>
      <w:r w:rsidR="00D51052">
        <w:rPr>
          <w:sz w:val="18"/>
          <w:szCs w:val="18"/>
        </w:rPr>
        <w:t>384826</w:t>
      </w:r>
    </w:p>
    <w:p w14:paraId="02D836A6" w14:textId="77777777" w:rsidR="006174B5" w:rsidRPr="00CF03C6" w:rsidRDefault="006174B5" w:rsidP="006174B5">
      <w:pPr>
        <w:pStyle w:val="Geenafstand"/>
        <w:rPr>
          <w:sz w:val="18"/>
          <w:szCs w:val="18"/>
        </w:rPr>
      </w:pPr>
    </w:p>
    <w:p w14:paraId="3BB52F3C" w14:textId="77777777" w:rsidR="006174B5" w:rsidRPr="00A5158D" w:rsidRDefault="006174B5" w:rsidP="006174B5">
      <w:pPr>
        <w:pStyle w:val="Geenafstand"/>
        <w:rPr>
          <w:sz w:val="18"/>
          <w:szCs w:val="18"/>
        </w:rPr>
      </w:pPr>
      <w:r w:rsidRPr="00A5158D">
        <w:rPr>
          <w:sz w:val="18"/>
          <w:szCs w:val="18"/>
        </w:rPr>
        <w:t>SVHW</w:t>
      </w:r>
    </w:p>
    <w:p w14:paraId="30E1DBBB" w14:textId="77777777" w:rsidR="006174B5" w:rsidRDefault="006174B5" w:rsidP="006174B5">
      <w:pPr>
        <w:pStyle w:val="Geenafstand"/>
        <w:rPr>
          <w:sz w:val="18"/>
          <w:szCs w:val="18"/>
        </w:rPr>
      </w:pPr>
      <w:r w:rsidRPr="00A5158D">
        <w:rPr>
          <w:sz w:val="18"/>
          <w:szCs w:val="18"/>
        </w:rPr>
        <w:t>Rijksstraatweg 3b</w:t>
      </w:r>
    </w:p>
    <w:p w14:paraId="63B751A0" w14:textId="77777777" w:rsidR="006174B5" w:rsidRDefault="006174B5" w:rsidP="006174B5">
      <w:pPr>
        <w:pStyle w:val="Geenafstand"/>
        <w:rPr>
          <w:sz w:val="18"/>
          <w:szCs w:val="18"/>
        </w:rPr>
      </w:pPr>
      <w:r w:rsidRPr="00A5158D">
        <w:rPr>
          <w:sz w:val="18"/>
          <w:szCs w:val="18"/>
        </w:rPr>
        <w:t>Postbus 7059</w:t>
      </w:r>
    </w:p>
    <w:p w14:paraId="0AC345EA" w14:textId="77777777" w:rsidR="006174B5" w:rsidRPr="00A5158D" w:rsidRDefault="006174B5" w:rsidP="006174B5">
      <w:pPr>
        <w:pStyle w:val="Geenafstand"/>
        <w:rPr>
          <w:sz w:val="18"/>
          <w:szCs w:val="18"/>
        </w:rPr>
      </w:pPr>
      <w:r w:rsidRPr="00A5158D">
        <w:rPr>
          <w:sz w:val="18"/>
          <w:szCs w:val="18"/>
        </w:rPr>
        <w:t>3286 ZH Klaaswaal</w:t>
      </w:r>
    </w:p>
    <w:p w14:paraId="005DCCDF" w14:textId="77777777" w:rsidR="006174B5" w:rsidRDefault="006174B5" w:rsidP="006174B5">
      <w:pPr>
        <w:pStyle w:val="Geenafstand"/>
        <w:rPr>
          <w:sz w:val="18"/>
          <w:szCs w:val="18"/>
        </w:rPr>
      </w:pPr>
      <w:r>
        <w:rPr>
          <w:sz w:val="18"/>
          <w:szCs w:val="18"/>
        </w:rPr>
        <w:t>www.svhw.nl</w:t>
      </w:r>
    </w:p>
    <w:p w14:paraId="1C442946" w14:textId="29893698" w:rsidR="00793FC3" w:rsidRPr="002B655B" w:rsidRDefault="006174B5" w:rsidP="006174B5">
      <w:pPr>
        <w:rPr>
          <w:szCs w:val="18"/>
        </w:rPr>
      </w:pPr>
      <w:r>
        <w:rPr>
          <w:szCs w:val="18"/>
        </w:rPr>
        <w:t>(</w:t>
      </w:r>
      <w:r w:rsidRPr="00A5158D">
        <w:rPr>
          <w:szCs w:val="18"/>
        </w:rPr>
        <w:t>0186</w:t>
      </w:r>
      <w:r>
        <w:rPr>
          <w:szCs w:val="18"/>
        </w:rPr>
        <w:t xml:space="preserve">) </w:t>
      </w:r>
      <w:r w:rsidRPr="00A5158D">
        <w:rPr>
          <w:szCs w:val="18"/>
        </w:rPr>
        <w:t>57 72 00</w:t>
      </w:r>
    </w:p>
    <w:p w14:paraId="7DF01767" w14:textId="77777777" w:rsidR="00664333" w:rsidRPr="002B655B" w:rsidRDefault="00664333">
      <w:pPr>
        <w:rPr>
          <w:szCs w:val="18"/>
        </w:rPr>
      </w:pPr>
    </w:p>
    <w:p w14:paraId="776DDEA6" w14:textId="77777777" w:rsidR="000262CE" w:rsidRPr="005A39BC" w:rsidRDefault="000262CE" w:rsidP="000262CE">
      <w:pPr>
        <w:pStyle w:val="Kop1"/>
        <w:numPr>
          <w:ilvl w:val="0"/>
          <w:numId w:val="0"/>
        </w:numPr>
        <w:ind w:left="431" w:hanging="431"/>
      </w:pPr>
      <w:r>
        <w:lastRenderedPageBreak/>
        <w:t>Verklaring</w:t>
      </w:r>
    </w:p>
    <w:p w14:paraId="4D0385E8" w14:textId="26521D4C" w:rsidR="000262CE" w:rsidRDefault="000262CE" w:rsidP="000262CE">
      <w:r w:rsidRPr="00A93A80">
        <w:t xml:space="preserve">Indien Inschrijver gebruik maakt van </w:t>
      </w:r>
      <w:proofErr w:type="spellStart"/>
      <w:r w:rsidRPr="00A93A80">
        <w:t>Onderaanneming</w:t>
      </w:r>
      <w:proofErr w:type="spellEnd"/>
      <w:r w:rsidRPr="00A93A80">
        <w:t xml:space="preserve">, dienen alle partijen binnen de Inschrijving zich te conformeren aan onderstaande vereisten en deze rechtsgeldig ondertekend aan de Inschrijving toe te voegen. Indien er geen sprake is van </w:t>
      </w:r>
      <w:proofErr w:type="spellStart"/>
      <w:r w:rsidRPr="00A93A80">
        <w:t>Onderaanneming</w:t>
      </w:r>
      <w:proofErr w:type="spellEnd"/>
      <w:r w:rsidRPr="00A93A80">
        <w:t xml:space="preserve"> hoeft deze bijlage niet te worden ingevuld en/of te worden geüpload.</w:t>
      </w:r>
    </w:p>
    <w:p w14:paraId="373AA94D" w14:textId="554B5CB3" w:rsidR="00A747E9" w:rsidRPr="00A93A80" w:rsidRDefault="00A747E9" w:rsidP="000262CE">
      <w:r>
        <w:rPr>
          <w:b/>
        </w:rPr>
        <w:t xml:space="preserve">Let op: </w:t>
      </w:r>
      <w:r w:rsidRPr="00A93A80">
        <w:t xml:space="preserve">Let tevens op welke documenten nog meer vereist worden </w:t>
      </w:r>
      <w:r>
        <w:t xml:space="preserve">bij </w:t>
      </w:r>
      <w:proofErr w:type="spellStart"/>
      <w:r>
        <w:t>Onderaanneming</w:t>
      </w:r>
      <w:proofErr w:type="spellEnd"/>
      <w:r w:rsidRPr="00A93A80">
        <w:t xml:space="preserve"> conform de Aanbestedingsdocumenten.</w:t>
      </w:r>
    </w:p>
    <w:p w14:paraId="5AB4B3B0" w14:textId="77777777" w:rsidR="000262CE" w:rsidRPr="00A93A80" w:rsidRDefault="000262CE" w:rsidP="000262CE">
      <w:r w:rsidRPr="00A93A80">
        <w:t xml:space="preserve">Ondergetekenden verklaren in geval van </w:t>
      </w:r>
      <w:proofErr w:type="spellStart"/>
      <w:r w:rsidRPr="00A93A80">
        <w:t>Onderaanneming</w:t>
      </w:r>
      <w:proofErr w:type="spellEnd"/>
      <w:r w:rsidRPr="00A93A80">
        <w:t xml:space="preserve"> dat inzake de Opdracht behorende bij de onderhavige Openbare Europese aanbesteding dat: </w:t>
      </w:r>
    </w:p>
    <w:p w14:paraId="615E5468" w14:textId="67C1BCD5" w:rsidR="000262CE" w:rsidRPr="00A93A80" w:rsidRDefault="000262CE" w:rsidP="000262CE">
      <w:pPr>
        <w:pStyle w:val="Lijstalinea"/>
        <w:numPr>
          <w:ilvl w:val="0"/>
          <w:numId w:val="36"/>
        </w:numPr>
      </w:pPr>
      <w:r>
        <w:t xml:space="preserve">Inschrijver beschikt of middels de Onderaannemer kan beschikken, over alle noodzakelijke middelen, welke voor de uitvoering nodig zijn; </w:t>
      </w:r>
    </w:p>
    <w:p w14:paraId="7AD90214" w14:textId="77777777" w:rsidR="000262CE" w:rsidRPr="00A93A80" w:rsidRDefault="000262CE" w:rsidP="000262CE">
      <w:pPr>
        <w:pStyle w:val="Lijstalinea"/>
        <w:numPr>
          <w:ilvl w:val="0"/>
          <w:numId w:val="36"/>
        </w:numPr>
        <w:rPr>
          <w:lang w:val="x-none"/>
        </w:rPr>
      </w:pPr>
      <w:r w:rsidRPr="00A93A80">
        <w:rPr>
          <w:lang w:val="x-none"/>
        </w:rPr>
        <w:t xml:space="preserve">De uitvoering geheel overeenkomstig het beschreven in de Aanbestedingsdocumenten wordt verricht; </w:t>
      </w:r>
    </w:p>
    <w:p w14:paraId="7231B379" w14:textId="77777777" w:rsidR="000262CE" w:rsidRPr="00A93A80" w:rsidRDefault="000262CE" w:rsidP="000262CE">
      <w:pPr>
        <w:pStyle w:val="Lijstalinea"/>
        <w:numPr>
          <w:ilvl w:val="0"/>
          <w:numId w:val="36"/>
        </w:numPr>
        <w:rPr>
          <w:lang w:val="x-none"/>
        </w:rPr>
      </w:pPr>
      <w:r w:rsidRPr="00A93A80">
        <w:rPr>
          <w:lang w:val="x-none"/>
        </w:rPr>
        <w:t xml:space="preserve">De Inschrijver als Hoofdaannemer te allen tijde volledig verantwoordelijk en aansprakelijk is voor de uitvoering van de Overeenkomst en de daaruit voortvloeiende resultaten; </w:t>
      </w:r>
    </w:p>
    <w:p w14:paraId="77BF0CAF" w14:textId="77777777" w:rsidR="000262CE" w:rsidRPr="00A93A80" w:rsidRDefault="000262CE" w:rsidP="000262CE">
      <w:pPr>
        <w:pStyle w:val="Lijstalinea"/>
        <w:numPr>
          <w:ilvl w:val="0"/>
          <w:numId w:val="36"/>
        </w:numPr>
        <w:rPr>
          <w:lang w:val="x-none"/>
        </w:rPr>
      </w:pPr>
      <w:r w:rsidRPr="00A93A80">
        <w:rPr>
          <w:lang w:val="x-none"/>
        </w:rPr>
        <w:t xml:space="preserve">Onderaannemer(s) ook voldoen aan de algemene eisen als gesteld in het </w:t>
      </w:r>
      <w:r w:rsidRPr="003A2C45">
        <w:rPr>
          <w:lang w:val="x-none"/>
        </w:rPr>
        <w:t>Aanbestedingsleidraad</w:t>
      </w:r>
      <w:r w:rsidRPr="00A93A80">
        <w:rPr>
          <w:lang w:val="x-none"/>
        </w:rPr>
        <w:t xml:space="preserve"> voor (sub)Inschrijvers;</w:t>
      </w:r>
    </w:p>
    <w:p w14:paraId="77568CC8" w14:textId="77777777" w:rsidR="000262CE" w:rsidRPr="003A2C45" w:rsidRDefault="000262CE" w:rsidP="000262CE">
      <w:pPr>
        <w:pStyle w:val="Lijstalinea"/>
        <w:numPr>
          <w:ilvl w:val="0"/>
          <w:numId w:val="36"/>
        </w:numPr>
        <w:spacing w:after="160"/>
        <w:rPr>
          <w:lang w:val="x-none"/>
        </w:rPr>
      </w:pPr>
      <w:r w:rsidRPr="00A93A80">
        <w:rPr>
          <w:lang w:val="x-none"/>
        </w:rPr>
        <w:t xml:space="preserve">De volgende werkzaamheden/leveringen door Onderaannemer(s) worden verricht: </w:t>
      </w:r>
    </w:p>
    <w:p w14:paraId="4E63D48F" w14:textId="30B90053" w:rsidR="000262CE" w:rsidRPr="00A747E9" w:rsidRDefault="000262CE" w:rsidP="000262CE">
      <w:pPr>
        <w:rPr>
          <w:lang w:val="x-none"/>
        </w:rPr>
      </w:pPr>
    </w:p>
    <w:tbl>
      <w:tblPr>
        <w:tblStyle w:val="Tabelraster"/>
        <w:tblW w:w="0" w:type="auto"/>
        <w:tblBorders>
          <w:top w:val="single" w:sz="4" w:space="0" w:color="0070C0"/>
          <w:left w:val="single" w:sz="4" w:space="0" w:color="0070C0"/>
          <w:bottom w:val="single" w:sz="4" w:space="0" w:color="0070C0"/>
          <w:right w:val="single" w:sz="4" w:space="0" w:color="0070C0"/>
          <w:insideH w:val="single" w:sz="4" w:space="0" w:color="0070C0"/>
          <w:insideV w:val="single" w:sz="4" w:space="0" w:color="0070C0"/>
        </w:tblBorders>
        <w:tblLook w:val="04A0" w:firstRow="1" w:lastRow="0" w:firstColumn="1" w:lastColumn="0" w:noHBand="0" w:noVBand="1"/>
      </w:tblPr>
      <w:tblGrid>
        <w:gridCol w:w="3397"/>
        <w:gridCol w:w="5659"/>
      </w:tblGrid>
      <w:tr w:rsidR="000262CE" w:rsidRPr="00306F31" w14:paraId="7ED56CF9" w14:textId="77777777" w:rsidTr="004D068A">
        <w:trPr>
          <w:tblHeader/>
        </w:trPr>
        <w:tc>
          <w:tcPr>
            <w:tcW w:w="3397" w:type="dxa"/>
          </w:tcPr>
          <w:p w14:paraId="66DE4E2F" w14:textId="77777777" w:rsidR="000262CE" w:rsidRPr="00675F45" w:rsidRDefault="000262CE" w:rsidP="004D068A">
            <w:r w:rsidRPr="00675F45">
              <w:rPr>
                <w:rFonts w:ascii="Lucida Sans Unicode" w:hAnsi="Lucida Sans Unicode"/>
                <w:b/>
              </w:rPr>
              <w:t>Gegevens</w:t>
            </w:r>
          </w:p>
        </w:tc>
        <w:tc>
          <w:tcPr>
            <w:tcW w:w="5659" w:type="dxa"/>
          </w:tcPr>
          <w:p w14:paraId="796A51EA" w14:textId="77777777" w:rsidR="000262CE" w:rsidRPr="00306F31" w:rsidRDefault="000262CE" w:rsidP="004D068A">
            <w:pPr>
              <w:rPr>
                <w:rFonts w:ascii="Lucida Sans Unicode" w:hAnsi="Lucida Sans Unicode"/>
                <w:b/>
              </w:rPr>
            </w:pPr>
            <w:r w:rsidRPr="00306F31">
              <w:rPr>
                <w:rFonts w:ascii="Lucida Sans Unicode" w:hAnsi="Lucida Sans Unicode"/>
                <w:b/>
              </w:rPr>
              <w:t>Omschrijving</w:t>
            </w:r>
          </w:p>
        </w:tc>
      </w:tr>
      <w:tr w:rsidR="000262CE" w:rsidRPr="007C080B" w14:paraId="212E1DC8" w14:textId="77777777" w:rsidTr="004D068A">
        <w:tc>
          <w:tcPr>
            <w:tcW w:w="3397" w:type="dxa"/>
          </w:tcPr>
          <w:p w14:paraId="5CC28D1C" w14:textId="77777777" w:rsidR="000262CE" w:rsidRPr="003A2C45" w:rsidRDefault="000262CE" w:rsidP="004D068A">
            <w:pPr>
              <w:rPr>
                <w:rFonts w:ascii="Lucida Sans Unicode" w:hAnsi="Lucida Sans Unicode" w:cs="Lucida Sans Unicode"/>
                <w:lang w:val="x-none"/>
              </w:rPr>
            </w:pPr>
            <w:r w:rsidRPr="003A2C45">
              <w:rPr>
                <w:rFonts w:ascii="Lucida Sans Unicode" w:hAnsi="Lucida Sans Unicode" w:cs="Lucida Sans Unicode"/>
              </w:rPr>
              <w:t>Penvoerder en gemachtigde namens Inschrijver</w:t>
            </w:r>
          </w:p>
        </w:tc>
        <w:tc>
          <w:tcPr>
            <w:tcW w:w="5659" w:type="dxa"/>
            <w:shd w:val="clear" w:color="auto" w:fill="DEEAF6" w:themeFill="accent1" w:themeFillTint="33"/>
          </w:tcPr>
          <w:p w14:paraId="2EAC405E" w14:textId="77777777" w:rsidR="000262CE" w:rsidRPr="007C080B" w:rsidRDefault="000262CE" w:rsidP="004D068A">
            <w:pPr>
              <w:rPr>
                <w:rFonts w:ascii="Lucida Sans Unicode" w:hAnsi="Lucida Sans Unicode"/>
              </w:rPr>
            </w:pPr>
          </w:p>
        </w:tc>
      </w:tr>
      <w:tr w:rsidR="000262CE" w:rsidRPr="007C080B" w14:paraId="59A8B245" w14:textId="77777777" w:rsidTr="004D068A">
        <w:tc>
          <w:tcPr>
            <w:tcW w:w="3397" w:type="dxa"/>
          </w:tcPr>
          <w:p w14:paraId="01394E03" w14:textId="77777777" w:rsidR="000262CE" w:rsidRPr="003A2C45" w:rsidRDefault="000262CE" w:rsidP="004D068A">
            <w:pPr>
              <w:rPr>
                <w:rFonts w:ascii="Lucida Sans Unicode" w:hAnsi="Lucida Sans Unicode" w:cs="Lucida Sans Unicode"/>
                <w:lang w:val="x-none"/>
              </w:rPr>
            </w:pPr>
            <w:r w:rsidRPr="00A93A80">
              <w:rPr>
                <w:rFonts w:ascii="Lucida Sans Unicode" w:hAnsi="Lucida Sans Unicode" w:cs="Lucida Sans Unicode"/>
                <w:lang w:val="x-none"/>
              </w:rPr>
              <w:t>Werkzaamheden Hoofdaannemer (percentage en beschrijving)</w:t>
            </w:r>
          </w:p>
        </w:tc>
        <w:tc>
          <w:tcPr>
            <w:tcW w:w="5659" w:type="dxa"/>
            <w:shd w:val="clear" w:color="auto" w:fill="DEEAF6" w:themeFill="accent1" w:themeFillTint="33"/>
          </w:tcPr>
          <w:p w14:paraId="0E728017" w14:textId="77777777" w:rsidR="000262CE" w:rsidRPr="007C080B" w:rsidRDefault="000262CE" w:rsidP="004D068A">
            <w:pPr>
              <w:rPr>
                <w:rFonts w:ascii="Lucida Sans Unicode" w:hAnsi="Lucida Sans Unicode"/>
              </w:rPr>
            </w:pPr>
          </w:p>
        </w:tc>
      </w:tr>
      <w:tr w:rsidR="000262CE" w:rsidRPr="007C080B" w14:paraId="2E2644B5" w14:textId="77777777" w:rsidTr="004D068A">
        <w:tc>
          <w:tcPr>
            <w:tcW w:w="3397" w:type="dxa"/>
          </w:tcPr>
          <w:p w14:paraId="37CBE416" w14:textId="77777777" w:rsidR="000262CE" w:rsidRPr="00A93A80" w:rsidRDefault="000262CE" w:rsidP="004D068A">
            <w:pPr>
              <w:rPr>
                <w:rFonts w:ascii="Lucida Sans Unicode" w:hAnsi="Lucida Sans Unicode" w:cs="Lucida Sans Unicode"/>
                <w:lang w:val="x-none"/>
              </w:rPr>
            </w:pPr>
            <w:r w:rsidRPr="00A93A80">
              <w:rPr>
                <w:rFonts w:ascii="Lucida Sans Unicode" w:hAnsi="Lucida Sans Unicode" w:cs="Lucida Sans Unicode"/>
                <w:lang w:val="x-none"/>
              </w:rPr>
              <w:t xml:space="preserve">Werkzaamheden Onderaannemer </w:t>
            </w:r>
            <w:r w:rsidRPr="003A2C45">
              <w:rPr>
                <w:rFonts w:ascii="Lucida Sans Unicode" w:hAnsi="Lucida Sans Unicode" w:cs="Lucida Sans Unicode"/>
                <w:lang w:val="x-none"/>
              </w:rPr>
              <w:t>1</w:t>
            </w:r>
          </w:p>
          <w:p w14:paraId="23F9E813" w14:textId="77777777" w:rsidR="000262CE" w:rsidRPr="003A2C45" w:rsidRDefault="000262CE" w:rsidP="004D068A">
            <w:pPr>
              <w:rPr>
                <w:rFonts w:ascii="Lucida Sans Unicode" w:hAnsi="Lucida Sans Unicode" w:cs="Lucida Sans Unicode"/>
                <w:lang w:val="x-none"/>
              </w:rPr>
            </w:pPr>
            <w:r w:rsidRPr="00A93A80">
              <w:rPr>
                <w:rFonts w:ascii="Lucida Sans Unicode" w:hAnsi="Lucida Sans Unicode" w:cs="Lucida Sans Unicode"/>
                <w:lang w:val="x-none"/>
              </w:rPr>
              <w:t>(percentage en beschrijving)</w:t>
            </w:r>
          </w:p>
        </w:tc>
        <w:tc>
          <w:tcPr>
            <w:tcW w:w="5659" w:type="dxa"/>
            <w:shd w:val="clear" w:color="auto" w:fill="DEEAF6" w:themeFill="accent1" w:themeFillTint="33"/>
          </w:tcPr>
          <w:p w14:paraId="4548F0B3" w14:textId="77777777" w:rsidR="000262CE" w:rsidRDefault="000262CE" w:rsidP="004D068A">
            <w:pPr>
              <w:rPr>
                <w:rFonts w:ascii="Lucida Sans Unicode" w:hAnsi="Lucida Sans Unicode"/>
              </w:rPr>
            </w:pPr>
          </w:p>
          <w:p w14:paraId="1A46EE07" w14:textId="77777777" w:rsidR="000262CE" w:rsidRPr="007C080B" w:rsidRDefault="000262CE" w:rsidP="004D068A">
            <w:pPr>
              <w:rPr>
                <w:rFonts w:ascii="Lucida Sans Unicode" w:hAnsi="Lucida Sans Unicode"/>
              </w:rPr>
            </w:pPr>
          </w:p>
        </w:tc>
      </w:tr>
      <w:tr w:rsidR="000262CE" w:rsidRPr="007C080B" w14:paraId="1118DD4D" w14:textId="77777777" w:rsidTr="004D068A">
        <w:tc>
          <w:tcPr>
            <w:tcW w:w="3397" w:type="dxa"/>
          </w:tcPr>
          <w:p w14:paraId="0D269625" w14:textId="77777777" w:rsidR="000262CE" w:rsidRPr="00A93A80" w:rsidRDefault="000262CE" w:rsidP="004D068A">
            <w:pPr>
              <w:rPr>
                <w:rFonts w:ascii="Lucida Sans Unicode" w:hAnsi="Lucida Sans Unicode" w:cs="Lucida Sans Unicode"/>
                <w:lang w:val="x-none"/>
              </w:rPr>
            </w:pPr>
            <w:r w:rsidRPr="00A93A80">
              <w:rPr>
                <w:rFonts w:ascii="Lucida Sans Unicode" w:hAnsi="Lucida Sans Unicode" w:cs="Lucida Sans Unicode"/>
                <w:lang w:val="x-none"/>
              </w:rPr>
              <w:t xml:space="preserve">Werkzaamheden Onderaannemer </w:t>
            </w:r>
            <w:r w:rsidRPr="003A2C45">
              <w:rPr>
                <w:rFonts w:ascii="Lucida Sans Unicode" w:hAnsi="Lucida Sans Unicode" w:cs="Lucida Sans Unicode"/>
                <w:lang w:val="x-none"/>
              </w:rPr>
              <w:t>2</w:t>
            </w:r>
          </w:p>
          <w:p w14:paraId="1C5ABA5F" w14:textId="77777777" w:rsidR="000262CE" w:rsidRPr="003A2C45" w:rsidRDefault="000262CE" w:rsidP="004D068A">
            <w:pPr>
              <w:rPr>
                <w:rFonts w:ascii="Lucida Sans Unicode" w:hAnsi="Lucida Sans Unicode" w:cs="Lucida Sans Unicode"/>
                <w:lang w:val="x-none"/>
              </w:rPr>
            </w:pPr>
            <w:r w:rsidRPr="00A93A80">
              <w:rPr>
                <w:rFonts w:ascii="Lucida Sans Unicode" w:hAnsi="Lucida Sans Unicode" w:cs="Lucida Sans Unicode"/>
                <w:lang w:val="x-none"/>
              </w:rPr>
              <w:t>(percentage en beschrijving)</w:t>
            </w:r>
          </w:p>
        </w:tc>
        <w:tc>
          <w:tcPr>
            <w:tcW w:w="5659" w:type="dxa"/>
            <w:shd w:val="clear" w:color="auto" w:fill="DEEAF6" w:themeFill="accent1" w:themeFillTint="33"/>
          </w:tcPr>
          <w:p w14:paraId="5FAC9970" w14:textId="77777777" w:rsidR="000262CE" w:rsidRDefault="000262CE" w:rsidP="004D068A">
            <w:pPr>
              <w:rPr>
                <w:rFonts w:ascii="Lucida Sans Unicode" w:hAnsi="Lucida Sans Unicode"/>
              </w:rPr>
            </w:pPr>
          </w:p>
          <w:p w14:paraId="7B87501A" w14:textId="77777777" w:rsidR="000262CE" w:rsidRPr="007C080B" w:rsidRDefault="000262CE" w:rsidP="004D068A">
            <w:pPr>
              <w:rPr>
                <w:rFonts w:ascii="Lucida Sans Unicode" w:hAnsi="Lucida Sans Unicode"/>
              </w:rPr>
            </w:pPr>
          </w:p>
        </w:tc>
      </w:tr>
    </w:tbl>
    <w:p w14:paraId="01EE7D29" w14:textId="77777777" w:rsidR="000262CE" w:rsidRPr="00A93A80" w:rsidRDefault="000262CE" w:rsidP="000262CE"/>
    <w:tbl>
      <w:tblPr>
        <w:tblStyle w:val="Tabelraster"/>
        <w:tblW w:w="0" w:type="auto"/>
        <w:tblBorders>
          <w:top w:val="single" w:sz="4" w:space="0" w:color="0070C0"/>
          <w:left w:val="single" w:sz="4" w:space="0" w:color="0070C0"/>
          <w:bottom w:val="single" w:sz="4" w:space="0" w:color="0070C0"/>
          <w:right w:val="single" w:sz="4" w:space="0" w:color="0070C0"/>
          <w:insideH w:val="single" w:sz="4" w:space="0" w:color="0070C0"/>
          <w:insideV w:val="single" w:sz="4" w:space="0" w:color="0070C0"/>
        </w:tblBorders>
        <w:tblLook w:val="04A0" w:firstRow="1" w:lastRow="0" w:firstColumn="1" w:lastColumn="0" w:noHBand="0" w:noVBand="1"/>
      </w:tblPr>
      <w:tblGrid>
        <w:gridCol w:w="3397"/>
        <w:gridCol w:w="5659"/>
      </w:tblGrid>
      <w:tr w:rsidR="000262CE" w:rsidRPr="00306F31" w14:paraId="1810B9BB" w14:textId="77777777" w:rsidTr="004D068A">
        <w:trPr>
          <w:tblHeader/>
        </w:trPr>
        <w:tc>
          <w:tcPr>
            <w:tcW w:w="9056" w:type="dxa"/>
            <w:gridSpan w:val="2"/>
          </w:tcPr>
          <w:p w14:paraId="35444B7D" w14:textId="77777777" w:rsidR="000262CE" w:rsidRPr="00ED21F5" w:rsidRDefault="000262CE" w:rsidP="004D068A">
            <w:pPr>
              <w:rPr>
                <w:rFonts w:ascii="Lucida Sans Unicode" w:hAnsi="Lucida Sans Unicode" w:cs="Lucida Sans Unicode"/>
                <w:b/>
              </w:rPr>
            </w:pPr>
            <w:r w:rsidRPr="00ED21F5">
              <w:rPr>
                <w:rFonts w:ascii="Lucida Sans Unicode" w:hAnsi="Lucida Sans Unicode" w:cs="Lucida Sans Unicode"/>
                <w:b/>
              </w:rPr>
              <w:t>Gegevens</w:t>
            </w:r>
            <w:r>
              <w:rPr>
                <w:rFonts w:ascii="Lucida Sans Unicode" w:hAnsi="Lucida Sans Unicode" w:cs="Lucida Sans Unicode"/>
                <w:b/>
              </w:rPr>
              <w:t xml:space="preserve"> Hoofdaannemer </w:t>
            </w:r>
          </w:p>
        </w:tc>
      </w:tr>
      <w:tr w:rsidR="000262CE" w:rsidRPr="007C080B" w14:paraId="7D91B492" w14:textId="77777777" w:rsidTr="004D068A">
        <w:tc>
          <w:tcPr>
            <w:tcW w:w="3397" w:type="dxa"/>
          </w:tcPr>
          <w:p w14:paraId="65479380" w14:textId="77777777" w:rsidR="000262CE" w:rsidRPr="000262CE" w:rsidRDefault="000262CE" w:rsidP="000262CE">
            <w:pPr>
              <w:rPr>
                <w:rFonts w:ascii="Lucida Sans Unicode" w:hAnsi="Lucida Sans Unicode" w:cs="Lucida Sans Unicode"/>
              </w:rPr>
            </w:pPr>
            <w:r>
              <w:rPr>
                <w:rFonts w:ascii="Lucida Sans Unicode" w:hAnsi="Lucida Sans Unicode" w:cs="Lucida Sans Unicode"/>
              </w:rPr>
              <w:t>Onderneming</w:t>
            </w:r>
          </w:p>
          <w:p w14:paraId="49927E20" w14:textId="77777777" w:rsidR="000262CE" w:rsidRPr="00ED21F5" w:rsidRDefault="000262CE" w:rsidP="004D068A">
            <w:pPr>
              <w:rPr>
                <w:rFonts w:ascii="Lucida Sans Unicode" w:hAnsi="Lucida Sans Unicode" w:cs="Lucida Sans Unicode"/>
              </w:rPr>
            </w:pPr>
          </w:p>
        </w:tc>
        <w:tc>
          <w:tcPr>
            <w:tcW w:w="5659" w:type="dxa"/>
            <w:shd w:val="clear" w:color="auto" w:fill="DEEAF6" w:themeFill="accent1" w:themeFillTint="33"/>
          </w:tcPr>
          <w:p w14:paraId="13FD7582" w14:textId="77777777" w:rsidR="000262CE" w:rsidRPr="007C080B" w:rsidRDefault="000262CE" w:rsidP="004D068A">
            <w:pPr>
              <w:rPr>
                <w:rFonts w:ascii="Lucida Sans Unicode" w:hAnsi="Lucida Sans Unicode"/>
              </w:rPr>
            </w:pPr>
          </w:p>
        </w:tc>
      </w:tr>
      <w:tr w:rsidR="000262CE" w:rsidRPr="007C080B" w14:paraId="0F934588" w14:textId="77777777" w:rsidTr="004D068A">
        <w:tc>
          <w:tcPr>
            <w:tcW w:w="3397" w:type="dxa"/>
          </w:tcPr>
          <w:p w14:paraId="59C935A8" w14:textId="77777777" w:rsidR="000262CE" w:rsidRDefault="000262CE" w:rsidP="004D068A">
            <w:pPr>
              <w:rPr>
                <w:rFonts w:ascii="Lucida Sans Unicode" w:hAnsi="Lucida Sans Unicode" w:cs="Lucida Sans Unicode"/>
              </w:rPr>
            </w:pPr>
            <w:r w:rsidRPr="00A93A80">
              <w:rPr>
                <w:rFonts w:ascii="Lucida Sans Unicode" w:hAnsi="Lucida Sans Unicode" w:cs="Lucida Sans Unicode"/>
              </w:rPr>
              <w:t>Naam tekenbevoegde functionaris</w:t>
            </w:r>
          </w:p>
          <w:p w14:paraId="171C482C" w14:textId="77777777" w:rsidR="000262CE" w:rsidRPr="00ED21F5" w:rsidRDefault="000262CE" w:rsidP="004D068A">
            <w:pPr>
              <w:jc w:val="center"/>
              <w:rPr>
                <w:rFonts w:ascii="Lucida Sans Unicode" w:hAnsi="Lucida Sans Unicode" w:cs="Lucida Sans Unicode"/>
              </w:rPr>
            </w:pPr>
          </w:p>
        </w:tc>
        <w:tc>
          <w:tcPr>
            <w:tcW w:w="5659" w:type="dxa"/>
            <w:shd w:val="clear" w:color="auto" w:fill="DEEAF6" w:themeFill="accent1" w:themeFillTint="33"/>
          </w:tcPr>
          <w:p w14:paraId="3309872B" w14:textId="77777777" w:rsidR="000262CE" w:rsidRPr="007C080B" w:rsidRDefault="000262CE" w:rsidP="004D068A">
            <w:pPr>
              <w:rPr>
                <w:rFonts w:ascii="Lucida Sans Unicode" w:hAnsi="Lucida Sans Unicode"/>
              </w:rPr>
            </w:pPr>
          </w:p>
        </w:tc>
      </w:tr>
      <w:tr w:rsidR="000262CE" w:rsidRPr="007C080B" w14:paraId="5F293DA4" w14:textId="77777777" w:rsidTr="004D068A">
        <w:tc>
          <w:tcPr>
            <w:tcW w:w="3397" w:type="dxa"/>
          </w:tcPr>
          <w:p w14:paraId="1FDF1BC5" w14:textId="77777777" w:rsidR="000262CE" w:rsidRDefault="000262CE" w:rsidP="004D068A">
            <w:pPr>
              <w:rPr>
                <w:rFonts w:ascii="Lucida Sans Unicode" w:hAnsi="Lucida Sans Unicode" w:cs="Lucida Sans Unicode"/>
              </w:rPr>
            </w:pPr>
            <w:r w:rsidRPr="00A93A80">
              <w:rPr>
                <w:rFonts w:ascii="Lucida Sans Unicode" w:hAnsi="Lucida Sans Unicode" w:cs="Lucida Sans Unicode"/>
              </w:rPr>
              <w:t>Functie</w:t>
            </w:r>
          </w:p>
          <w:p w14:paraId="4D39123B" w14:textId="77777777" w:rsidR="000262CE" w:rsidRPr="00ED21F5" w:rsidRDefault="000262CE" w:rsidP="004D068A">
            <w:pPr>
              <w:rPr>
                <w:rFonts w:ascii="Lucida Sans Unicode" w:hAnsi="Lucida Sans Unicode" w:cs="Lucida Sans Unicode"/>
              </w:rPr>
            </w:pPr>
          </w:p>
        </w:tc>
        <w:tc>
          <w:tcPr>
            <w:tcW w:w="5659" w:type="dxa"/>
            <w:shd w:val="clear" w:color="auto" w:fill="DEEAF6" w:themeFill="accent1" w:themeFillTint="33"/>
          </w:tcPr>
          <w:p w14:paraId="217D4E15" w14:textId="77777777" w:rsidR="000262CE" w:rsidRPr="007C080B" w:rsidRDefault="000262CE" w:rsidP="004D068A">
            <w:pPr>
              <w:rPr>
                <w:rFonts w:ascii="Lucida Sans Unicode" w:hAnsi="Lucida Sans Unicode"/>
              </w:rPr>
            </w:pPr>
          </w:p>
        </w:tc>
      </w:tr>
      <w:tr w:rsidR="000262CE" w:rsidRPr="007C080B" w14:paraId="61AAD653" w14:textId="77777777" w:rsidTr="004D068A">
        <w:tc>
          <w:tcPr>
            <w:tcW w:w="3397" w:type="dxa"/>
          </w:tcPr>
          <w:p w14:paraId="4C2E9764" w14:textId="77777777" w:rsidR="000262CE" w:rsidRDefault="000262CE" w:rsidP="004D068A">
            <w:pPr>
              <w:rPr>
                <w:rFonts w:ascii="Lucida Sans Unicode" w:hAnsi="Lucida Sans Unicode" w:cs="Lucida Sans Unicode"/>
              </w:rPr>
            </w:pPr>
            <w:r w:rsidRPr="00A93A80">
              <w:rPr>
                <w:rFonts w:ascii="Lucida Sans Unicode" w:hAnsi="Lucida Sans Unicode" w:cs="Lucida Sans Unicode"/>
              </w:rPr>
              <w:t>Plaats en datum</w:t>
            </w:r>
          </w:p>
          <w:p w14:paraId="3272B6DD" w14:textId="77777777" w:rsidR="000262CE" w:rsidRPr="00ED21F5" w:rsidRDefault="000262CE" w:rsidP="004D068A">
            <w:pPr>
              <w:rPr>
                <w:rFonts w:ascii="Lucida Sans Unicode" w:hAnsi="Lucida Sans Unicode" w:cs="Lucida Sans Unicode"/>
              </w:rPr>
            </w:pPr>
          </w:p>
        </w:tc>
        <w:tc>
          <w:tcPr>
            <w:tcW w:w="5659" w:type="dxa"/>
            <w:shd w:val="clear" w:color="auto" w:fill="DEEAF6" w:themeFill="accent1" w:themeFillTint="33"/>
          </w:tcPr>
          <w:p w14:paraId="75DE0676" w14:textId="77777777" w:rsidR="000262CE" w:rsidRPr="00ED21F5" w:rsidRDefault="000262CE" w:rsidP="004D068A">
            <w:pPr>
              <w:rPr>
                <w:rFonts w:ascii="Lucida Sans Unicode" w:hAnsi="Lucida Sans Unicode"/>
              </w:rPr>
            </w:pPr>
          </w:p>
        </w:tc>
      </w:tr>
      <w:tr w:rsidR="000262CE" w:rsidRPr="007C080B" w14:paraId="29CD2876" w14:textId="77777777" w:rsidTr="004D068A">
        <w:tc>
          <w:tcPr>
            <w:tcW w:w="3397" w:type="dxa"/>
          </w:tcPr>
          <w:p w14:paraId="71ED18EC" w14:textId="77777777" w:rsidR="000262CE" w:rsidRDefault="000262CE" w:rsidP="004D068A">
            <w:pPr>
              <w:rPr>
                <w:rFonts w:ascii="Lucida Sans Unicode" w:hAnsi="Lucida Sans Unicode" w:cs="Lucida Sans Unicode"/>
              </w:rPr>
            </w:pPr>
            <w:r w:rsidRPr="00A93A80">
              <w:rPr>
                <w:rFonts w:ascii="Lucida Sans Unicode" w:hAnsi="Lucida Sans Unicode" w:cs="Lucida Sans Unicode"/>
              </w:rPr>
              <w:t>Handtekening</w:t>
            </w:r>
          </w:p>
          <w:p w14:paraId="2FE20FB8" w14:textId="77777777" w:rsidR="000262CE" w:rsidRDefault="000262CE" w:rsidP="004D068A">
            <w:pPr>
              <w:rPr>
                <w:rFonts w:ascii="Lucida Sans Unicode" w:hAnsi="Lucida Sans Unicode" w:cs="Lucida Sans Unicode"/>
              </w:rPr>
            </w:pPr>
          </w:p>
          <w:p w14:paraId="0E81D499" w14:textId="77777777" w:rsidR="000262CE" w:rsidRPr="00ED21F5" w:rsidRDefault="000262CE" w:rsidP="004D068A">
            <w:pPr>
              <w:rPr>
                <w:rFonts w:ascii="Lucida Sans Unicode" w:hAnsi="Lucida Sans Unicode" w:cs="Lucida Sans Unicode"/>
              </w:rPr>
            </w:pPr>
          </w:p>
        </w:tc>
        <w:tc>
          <w:tcPr>
            <w:tcW w:w="5659" w:type="dxa"/>
            <w:shd w:val="clear" w:color="auto" w:fill="DEEAF6" w:themeFill="accent1" w:themeFillTint="33"/>
          </w:tcPr>
          <w:p w14:paraId="25C5A163" w14:textId="77777777" w:rsidR="000262CE" w:rsidRPr="00ED21F5" w:rsidRDefault="000262CE" w:rsidP="004D068A">
            <w:pPr>
              <w:rPr>
                <w:rFonts w:ascii="Lucida Sans Unicode" w:hAnsi="Lucida Sans Unicode"/>
              </w:rPr>
            </w:pPr>
          </w:p>
        </w:tc>
      </w:tr>
    </w:tbl>
    <w:p w14:paraId="3E95F402" w14:textId="77777777" w:rsidR="000262CE" w:rsidRPr="00A93A80" w:rsidRDefault="000262CE" w:rsidP="000262CE"/>
    <w:tbl>
      <w:tblPr>
        <w:tblStyle w:val="Tabelraster"/>
        <w:tblW w:w="0" w:type="auto"/>
        <w:tblBorders>
          <w:top w:val="single" w:sz="4" w:space="0" w:color="0070C0"/>
          <w:left w:val="single" w:sz="4" w:space="0" w:color="0070C0"/>
          <w:bottom w:val="single" w:sz="4" w:space="0" w:color="0070C0"/>
          <w:right w:val="single" w:sz="4" w:space="0" w:color="0070C0"/>
          <w:insideH w:val="single" w:sz="4" w:space="0" w:color="0070C0"/>
          <w:insideV w:val="single" w:sz="4" w:space="0" w:color="0070C0"/>
        </w:tblBorders>
        <w:tblLook w:val="04A0" w:firstRow="1" w:lastRow="0" w:firstColumn="1" w:lastColumn="0" w:noHBand="0" w:noVBand="1"/>
      </w:tblPr>
      <w:tblGrid>
        <w:gridCol w:w="3397"/>
        <w:gridCol w:w="5659"/>
      </w:tblGrid>
      <w:tr w:rsidR="000262CE" w:rsidRPr="00306F31" w14:paraId="48AFDFDD" w14:textId="77777777" w:rsidTr="004D068A">
        <w:trPr>
          <w:tblHeader/>
        </w:trPr>
        <w:tc>
          <w:tcPr>
            <w:tcW w:w="9056" w:type="dxa"/>
            <w:gridSpan w:val="2"/>
          </w:tcPr>
          <w:p w14:paraId="19BED2F6" w14:textId="77777777" w:rsidR="000262CE" w:rsidRPr="00ED21F5" w:rsidRDefault="000262CE" w:rsidP="004D068A">
            <w:pPr>
              <w:rPr>
                <w:rFonts w:ascii="Lucida Sans Unicode" w:hAnsi="Lucida Sans Unicode" w:cs="Lucida Sans Unicode"/>
                <w:b/>
              </w:rPr>
            </w:pPr>
            <w:r w:rsidRPr="00ED21F5">
              <w:rPr>
                <w:rFonts w:ascii="Lucida Sans Unicode" w:hAnsi="Lucida Sans Unicode" w:cs="Lucida Sans Unicode"/>
                <w:b/>
              </w:rPr>
              <w:lastRenderedPageBreak/>
              <w:t>Gegevens</w:t>
            </w:r>
            <w:r>
              <w:rPr>
                <w:rFonts w:ascii="Lucida Sans Unicode" w:hAnsi="Lucida Sans Unicode" w:cs="Lucida Sans Unicode"/>
                <w:b/>
              </w:rPr>
              <w:t xml:space="preserve"> Onderaannemer 1</w:t>
            </w:r>
          </w:p>
        </w:tc>
      </w:tr>
      <w:tr w:rsidR="000262CE" w:rsidRPr="007C080B" w14:paraId="7C0B3EC3" w14:textId="77777777" w:rsidTr="004D068A">
        <w:tc>
          <w:tcPr>
            <w:tcW w:w="3397" w:type="dxa"/>
          </w:tcPr>
          <w:p w14:paraId="3E97EC0D" w14:textId="77777777" w:rsidR="000262CE" w:rsidRPr="000262CE" w:rsidRDefault="000262CE" w:rsidP="000262CE">
            <w:pPr>
              <w:rPr>
                <w:rFonts w:ascii="Lucida Sans Unicode" w:hAnsi="Lucida Sans Unicode" w:cs="Lucida Sans Unicode"/>
              </w:rPr>
            </w:pPr>
            <w:r>
              <w:rPr>
                <w:rFonts w:ascii="Lucida Sans Unicode" w:hAnsi="Lucida Sans Unicode" w:cs="Lucida Sans Unicode"/>
              </w:rPr>
              <w:t>Onderneming</w:t>
            </w:r>
          </w:p>
          <w:p w14:paraId="180E8F25" w14:textId="77777777" w:rsidR="000262CE" w:rsidRPr="00ED21F5" w:rsidRDefault="000262CE" w:rsidP="004D068A">
            <w:pPr>
              <w:rPr>
                <w:rFonts w:ascii="Lucida Sans Unicode" w:hAnsi="Lucida Sans Unicode" w:cs="Lucida Sans Unicode"/>
              </w:rPr>
            </w:pPr>
          </w:p>
        </w:tc>
        <w:tc>
          <w:tcPr>
            <w:tcW w:w="5659" w:type="dxa"/>
            <w:shd w:val="clear" w:color="auto" w:fill="DEEAF6" w:themeFill="accent1" w:themeFillTint="33"/>
          </w:tcPr>
          <w:p w14:paraId="01963F69" w14:textId="77777777" w:rsidR="000262CE" w:rsidRPr="007C080B" w:rsidRDefault="000262CE" w:rsidP="004D068A">
            <w:pPr>
              <w:rPr>
                <w:rFonts w:ascii="Lucida Sans Unicode" w:hAnsi="Lucida Sans Unicode"/>
              </w:rPr>
            </w:pPr>
          </w:p>
        </w:tc>
      </w:tr>
      <w:tr w:rsidR="000262CE" w:rsidRPr="007C080B" w14:paraId="6753E7C6" w14:textId="77777777" w:rsidTr="004D068A">
        <w:tc>
          <w:tcPr>
            <w:tcW w:w="3397" w:type="dxa"/>
          </w:tcPr>
          <w:p w14:paraId="5673B1B4" w14:textId="77777777" w:rsidR="000262CE" w:rsidRDefault="000262CE" w:rsidP="004D068A">
            <w:pPr>
              <w:rPr>
                <w:rFonts w:ascii="Lucida Sans Unicode" w:hAnsi="Lucida Sans Unicode" w:cs="Lucida Sans Unicode"/>
              </w:rPr>
            </w:pPr>
            <w:r w:rsidRPr="00A93A80">
              <w:rPr>
                <w:rFonts w:ascii="Lucida Sans Unicode" w:hAnsi="Lucida Sans Unicode" w:cs="Lucida Sans Unicode"/>
              </w:rPr>
              <w:t>Naam tekenbevoegde functionaris</w:t>
            </w:r>
          </w:p>
          <w:p w14:paraId="2F753D4E" w14:textId="77777777" w:rsidR="000262CE" w:rsidRPr="00ED21F5" w:rsidRDefault="000262CE" w:rsidP="004D068A">
            <w:pPr>
              <w:rPr>
                <w:rFonts w:ascii="Lucida Sans Unicode" w:hAnsi="Lucida Sans Unicode" w:cs="Lucida Sans Unicode"/>
              </w:rPr>
            </w:pPr>
          </w:p>
        </w:tc>
        <w:tc>
          <w:tcPr>
            <w:tcW w:w="5659" w:type="dxa"/>
            <w:shd w:val="clear" w:color="auto" w:fill="DEEAF6" w:themeFill="accent1" w:themeFillTint="33"/>
          </w:tcPr>
          <w:p w14:paraId="3FBD96ED" w14:textId="77777777" w:rsidR="000262CE" w:rsidRPr="007C080B" w:rsidRDefault="000262CE" w:rsidP="004D068A">
            <w:pPr>
              <w:rPr>
                <w:rFonts w:ascii="Lucida Sans Unicode" w:hAnsi="Lucida Sans Unicode"/>
              </w:rPr>
            </w:pPr>
          </w:p>
        </w:tc>
      </w:tr>
      <w:tr w:rsidR="000262CE" w:rsidRPr="007C080B" w14:paraId="468D59F0" w14:textId="77777777" w:rsidTr="004D068A">
        <w:tc>
          <w:tcPr>
            <w:tcW w:w="3397" w:type="dxa"/>
          </w:tcPr>
          <w:p w14:paraId="18EF836E" w14:textId="77777777" w:rsidR="000262CE" w:rsidRDefault="000262CE" w:rsidP="004D068A">
            <w:pPr>
              <w:rPr>
                <w:rFonts w:ascii="Lucida Sans Unicode" w:hAnsi="Lucida Sans Unicode" w:cs="Lucida Sans Unicode"/>
              </w:rPr>
            </w:pPr>
            <w:r w:rsidRPr="00A93A80">
              <w:rPr>
                <w:rFonts w:ascii="Lucida Sans Unicode" w:hAnsi="Lucida Sans Unicode" w:cs="Lucida Sans Unicode"/>
              </w:rPr>
              <w:t>Functie</w:t>
            </w:r>
          </w:p>
          <w:p w14:paraId="3791C709" w14:textId="77777777" w:rsidR="000262CE" w:rsidRPr="00ED21F5" w:rsidRDefault="000262CE" w:rsidP="004D068A">
            <w:pPr>
              <w:rPr>
                <w:rFonts w:ascii="Lucida Sans Unicode" w:hAnsi="Lucida Sans Unicode" w:cs="Lucida Sans Unicode"/>
              </w:rPr>
            </w:pPr>
          </w:p>
        </w:tc>
        <w:tc>
          <w:tcPr>
            <w:tcW w:w="5659" w:type="dxa"/>
            <w:shd w:val="clear" w:color="auto" w:fill="DEEAF6" w:themeFill="accent1" w:themeFillTint="33"/>
          </w:tcPr>
          <w:p w14:paraId="6E8D8752" w14:textId="77777777" w:rsidR="000262CE" w:rsidRPr="007C080B" w:rsidRDefault="000262CE" w:rsidP="004D068A">
            <w:pPr>
              <w:rPr>
                <w:rFonts w:ascii="Lucida Sans Unicode" w:hAnsi="Lucida Sans Unicode"/>
              </w:rPr>
            </w:pPr>
          </w:p>
        </w:tc>
      </w:tr>
      <w:tr w:rsidR="000262CE" w:rsidRPr="007C080B" w14:paraId="3E6CBA9F" w14:textId="77777777" w:rsidTr="004D068A">
        <w:tc>
          <w:tcPr>
            <w:tcW w:w="3397" w:type="dxa"/>
          </w:tcPr>
          <w:p w14:paraId="37C01D7C" w14:textId="77777777" w:rsidR="000262CE" w:rsidRDefault="000262CE" w:rsidP="004D068A">
            <w:pPr>
              <w:rPr>
                <w:rFonts w:ascii="Lucida Sans Unicode" w:hAnsi="Lucida Sans Unicode" w:cs="Lucida Sans Unicode"/>
              </w:rPr>
            </w:pPr>
            <w:r w:rsidRPr="00A93A80">
              <w:rPr>
                <w:rFonts w:ascii="Lucida Sans Unicode" w:hAnsi="Lucida Sans Unicode" w:cs="Lucida Sans Unicode"/>
              </w:rPr>
              <w:t>Plaats en datum</w:t>
            </w:r>
          </w:p>
          <w:p w14:paraId="6037FAF5" w14:textId="77777777" w:rsidR="000262CE" w:rsidRPr="00ED21F5" w:rsidRDefault="000262CE" w:rsidP="004D068A">
            <w:pPr>
              <w:rPr>
                <w:rFonts w:ascii="Lucida Sans Unicode" w:hAnsi="Lucida Sans Unicode" w:cs="Lucida Sans Unicode"/>
              </w:rPr>
            </w:pPr>
          </w:p>
        </w:tc>
        <w:tc>
          <w:tcPr>
            <w:tcW w:w="5659" w:type="dxa"/>
            <w:shd w:val="clear" w:color="auto" w:fill="DEEAF6" w:themeFill="accent1" w:themeFillTint="33"/>
          </w:tcPr>
          <w:p w14:paraId="5EA36BD5" w14:textId="77777777" w:rsidR="000262CE" w:rsidRPr="00ED21F5" w:rsidRDefault="000262CE" w:rsidP="004D068A">
            <w:pPr>
              <w:rPr>
                <w:rFonts w:ascii="Lucida Sans Unicode" w:hAnsi="Lucida Sans Unicode"/>
              </w:rPr>
            </w:pPr>
          </w:p>
        </w:tc>
      </w:tr>
      <w:tr w:rsidR="000262CE" w:rsidRPr="007C080B" w14:paraId="560C21BE" w14:textId="77777777" w:rsidTr="004D068A">
        <w:tc>
          <w:tcPr>
            <w:tcW w:w="3397" w:type="dxa"/>
          </w:tcPr>
          <w:p w14:paraId="6C404358" w14:textId="77777777" w:rsidR="000262CE" w:rsidRDefault="000262CE" w:rsidP="004D068A">
            <w:pPr>
              <w:rPr>
                <w:rFonts w:ascii="Lucida Sans Unicode" w:hAnsi="Lucida Sans Unicode" w:cs="Lucida Sans Unicode"/>
              </w:rPr>
            </w:pPr>
            <w:r w:rsidRPr="00A93A80">
              <w:rPr>
                <w:rFonts w:ascii="Lucida Sans Unicode" w:hAnsi="Lucida Sans Unicode" w:cs="Lucida Sans Unicode"/>
              </w:rPr>
              <w:t>Handtekening</w:t>
            </w:r>
          </w:p>
          <w:p w14:paraId="78648226" w14:textId="77777777" w:rsidR="000262CE" w:rsidRDefault="000262CE" w:rsidP="004D068A">
            <w:pPr>
              <w:rPr>
                <w:rFonts w:ascii="Lucida Sans Unicode" w:hAnsi="Lucida Sans Unicode" w:cs="Lucida Sans Unicode"/>
              </w:rPr>
            </w:pPr>
          </w:p>
          <w:p w14:paraId="42E1DD52" w14:textId="77777777" w:rsidR="000262CE" w:rsidRPr="00ED21F5" w:rsidRDefault="000262CE" w:rsidP="004D068A">
            <w:pPr>
              <w:rPr>
                <w:rFonts w:ascii="Lucida Sans Unicode" w:hAnsi="Lucida Sans Unicode" w:cs="Lucida Sans Unicode"/>
              </w:rPr>
            </w:pPr>
          </w:p>
        </w:tc>
        <w:tc>
          <w:tcPr>
            <w:tcW w:w="5659" w:type="dxa"/>
            <w:shd w:val="clear" w:color="auto" w:fill="DEEAF6" w:themeFill="accent1" w:themeFillTint="33"/>
          </w:tcPr>
          <w:p w14:paraId="6DF473D2" w14:textId="77777777" w:rsidR="000262CE" w:rsidRPr="00ED21F5" w:rsidRDefault="000262CE" w:rsidP="004D068A">
            <w:pPr>
              <w:rPr>
                <w:rFonts w:ascii="Lucida Sans Unicode" w:hAnsi="Lucida Sans Unicode"/>
              </w:rPr>
            </w:pPr>
          </w:p>
        </w:tc>
      </w:tr>
    </w:tbl>
    <w:p w14:paraId="2A7769F0" w14:textId="77777777" w:rsidR="000262CE" w:rsidRPr="00A93A80" w:rsidRDefault="000262CE" w:rsidP="000262CE"/>
    <w:tbl>
      <w:tblPr>
        <w:tblStyle w:val="Tabelraster"/>
        <w:tblW w:w="0" w:type="auto"/>
        <w:tblBorders>
          <w:top w:val="single" w:sz="4" w:space="0" w:color="0070C0"/>
          <w:left w:val="single" w:sz="4" w:space="0" w:color="0070C0"/>
          <w:bottom w:val="single" w:sz="4" w:space="0" w:color="0070C0"/>
          <w:right w:val="single" w:sz="4" w:space="0" w:color="0070C0"/>
          <w:insideH w:val="single" w:sz="4" w:space="0" w:color="0070C0"/>
          <w:insideV w:val="single" w:sz="4" w:space="0" w:color="0070C0"/>
        </w:tblBorders>
        <w:tblLook w:val="04A0" w:firstRow="1" w:lastRow="0" w:firstColumn="1" w:lastColumn="0" w:noHBand="0" w:noVBand="1"/>
      </w:tblPr>
      <w:tblGrid>
        <w:gridCol w:w="3397"/>
        <w:gridCol w:w="5659"/>
      </w:tblGrid>
      <w:tr w:rsidR="000262CE" w:rsidRPr="00306F31" w14:paraId="12135C59" w14:textId="77777777" w:rsidTr="004D068A">
        <w:trPr>
          <w:tblHeader/>
        </w:trPr>
        <w:tc>
          <w:tcPr>
            <w:tcW w:w="9056" w:type="dxa"/>
            <w:gridSpan w:val="2"/>
          </w:tcPr>
          <w:p w14:paraId="4227F5F4" w14:textId="77777777" w:rsidR="000262CE" w:rsidRPr="00ED21F5" w:rsidRDefault="000262CE" w:rsidP="004D068A">
            <w:pPr>
              <w:rPr>
                <w:rFonts w:ascii="Lucida Sans Unicode" w:hAnsi="Lucida Sans Unicode" w:cs="Lucida Sans Unicode"/>
                <w:b/>
              </w:rPr>
            </w:pPr>
            <w:r w:rsidRPr="00ED21F5">
              <w:rPr>
                <w:rFonts w:ascii="Lucida Sans Unicode" w:hAnsi="Lucida Sans Unicode" w:cs="Lucida Sans Unicode"/>
                <w:b/>
              </w:rPr>
              <w:t>Gegevens</w:t>
            </w:r>
            <w:r>
              <w:rPr>
                <w:rFonts w:ascii="Lucida Sans Unicode" w:hAnsi="Lucida Sans Unicode" w:cs="Lucida Sans Unicode"/>
                <w:b/>
              </w:rPr>
              <w:t xml:space="preserve"> Onderaannemer 2</w:t>
            </w:r>
          </w:p>
        </w:tc>
      </w:tr>
      <w:tr w:rsidR="000262CE" w:rsidRPr="007C080B" w14:paraId="2C639ABB" w14:textId="77777777" w:rsidTr="004D068A">
        <w:tc>
          <w:tcPr>
            <w:tcW w:w="3397" w:type="dxa"/>
          </w:tcPr>
          <w:p w14:paraId="0BCA797C" w14:textId="5A513ED3" w:rsidR="000262CE" w:rsidRPr="000262CE" w:rsidRDefault="000262CE" w:rsidP="004D068A">
            <w:pPr>
              <w:rPr>
                <w:rFonts w:ascii="Lucida Sans Unicode" w:hAnsi="Lucida Sans Unicode" w:cs="Lucida Sans Unicode"/>
              </w:rPr>
            </w:pPr>
            <w:r>
              <w:rPr>
                <w:rFonts w:ascii="Lucida Sans Unicode" w:hAnsi="Lucida Sans Unicode" w:cs="Lucida Sans Unicode"/>
              </w:rPr>
              <w:t>Onderneming</w:t>
            </w:r>
          </w:p>
          <w:p w14:paraId="71A33188" w14:textId="77777777" w:rsidR="000262CE" w:rsidRPr="00ED21F5" w:rsidRDefault="000262CE" w:rsidP="004D068A">
            <w:pPr>
              <w:rPr>
                <w:rFonts w:ascii="Lucida Sans Unicode" w:hAnsi="Lucida Sans Unicode" w:cs="Lucida Sans Unicode"/>
              </w:rPr>
            </w:pPr>
          </w:p>
        </w:tc>
        <w:tc>
          <w:tcPr>
            <w:tcW w:w="5659" w:type="dxa"/>
            <w:shd w:val="clear" w:color="auto" w:fill="DEEAF6" w:themeFill="accent1" w:themeFillTint="33"/>
          </w:tcPr>
          <w:p w14:paraId="1CB0240C" w14:textId="77777777" w:rsidR="000262CE" w:rsidRPr="007C080B" w:rsidRDefault="000262CE" w:rsidP="004D068A">
            <w:pPr>
              <w:rPr>
                <w:rFonts w:ascii="Lucida Sans Unicode" w:hAnsi="Lucida Sans Unicode"/>
              </w:rPr>
            </w:pPr>
          </w:p>
        </w:tc>
      </w:tr>
      <w:tr w:rsidR="000262CE" w:rsidRPr="007C080B" w14:paraId="45A8805B" w14:textId="77777777" w:rsidTr="004D068A">
        <w:tc>
          <w:tcPr>
            <w:tcW w:w="3397" w:type="dxa"/>
          </w:tcPr>
          <w:p w14:paraId="0433BE85" w14:textId="77777777" w:rsidR="000262CE" w:rsidRDefault="000262CE" w:rsidP="004D068A">
            <w:pPr>
              <w:rPr>
                <w:rFonts w:ascii="Lucida Sans Unicode" w:hAnsi="Lucida Sans Unicode" w:cs="Lucida Sans Unicode"/>
              </w:rPr>
            </w:pPr>
            <w:r w:rsidRPr="00A93A80">
              <w:rPr>
                <w:rFonts w:ascii="Lucida Sans Unicode" w:hAnsi="Lucida Sans Unicode" w:cs="Lucida Sans Unicode"/>
              </w:rPr>
              <w:t>Naam tekenbevoegde functionaris</w:t>
            </w:r>
          </w:p>
          <w:p w14:paraId="5020ABD6" w14:textId="77777777" w:rsidR="000262CE" w:rsidRPr="00ED21F5" w:rsidRDefault="000262CE" w:rsidP="004D068A">
            <w:pPr>
              <w:rPr>
                <w:rFonts w:ascii="Lucida Sans Unicode" w:hAnsi="Lucida Sans Unicode" w:cs="Lucida Sans Unicode"/>
              </w:rPr>
            </w:pPr>
          </w:p>
        </w:tc>
        <w:tc>
          <w:tcPr>
            <w:tcW w:w="5659" w:type="dxa"/>
            <w:shd w:val="clear" w:color="auto" w:fill="DEEAF6" w:themeFill="accent1" w:themeFillTint="33"/>
          </w:tcPr>
          <w:p w14:paraId="106D2170" w14:textId="77777777" w:rsidR="000262CE" w:rsidRPr="007C080B" w:rsidRDefault="000262CE" w:rsidP="004D068A">
            <w:pPr>
              <w:rPr>
                <w:rFonts w:ascii="Lucida Sans Unicode" w:hAnsi="Lucida Sans Unicode"/>
              </w:rPr>
            </w:pPr>
          </w:p>
        </w:tc>
      </w:tr>
      <w:tr w:rsidR="000262CE" w:rsidRPr="007C080B" w14:paraId="6E32C35B" w14:textId="77777777" w:rsidTr="004D068A">
        <w:tc>
          <w:tcPr>
            <w:tcW w:w="3397" w:type="dxa"/>
          </w:tcPr>
          <w:p w14:paraId="6C510583" w14:textId="77777777" w:rsidR="000262CE" w:rsidRDefault="000262CE" w:rsidP="004D068A">
            <w:pPr>
              <w:rPr>
                <w:rFonts w:ascii="Lucida Sans Unicode" w:hAnsi="Lucida Sans Unicode" w:cs="Lucida Sans Unicode"/>
              </w:rPr>
            </w:pPr>
            <w:r w:rsidRPr="00A93A80">
              <w:rPr>
                <w:rFonts w:ascii="Lucida Sans Unicode" w:hAnsi="Lucida Sans Unicode" w:cs="Lucida Sans Unicode"/>
              </w:rPr>
              <w:t>Functie</w:t>
            </w:r>
          </w:p>
          <w:p w14:paraId="7B4D665A" w14:textId="77777777" w:rsidR="000262CE" w:rsidRPr="00ED21F5" w:rsidRDefault="000262CE" w:rsidP="004D068A">
            <w:pPr>
              <w:rPr>
                <w:rFonts w:ascii="Lucida Sans Unicode" w:hAnsi="Lucida Sans Unicode" w:cs="Lucida Sans Unicode"/>
              </w:rPr>
            </w:pPr>
          </w:p>
        </w:tc>
        <w:tc>
          <w:tcPr>
            <w:tcW w:w="5659" w:type="dxa"/>
            <w:shd w:val="clear" w:color="auto" w:fill="DEEAF6" w:themeFill="accent1" w:themeFillTint="33"/>
          </w:tcPr>
          <w:p w14:paraId="635C7CF6" w14:textId="77777777" w:rsidR="000262CE" w:rsidRPr="007C080B" w:rsidRDefault="000262CE" w:rsidP="004D068A">
            <w:pPr>
              <w:rPr>
                <w:rFonts w:ascii="Lucida Sans Unicode" w:hAnsi="Lucida Sans Unicode"/>
              </w:rPr>
            </w:pPr>
          </w:p>
        </w:tc>
      </w:tr>
      <w:tr w:rsidR="000262CE" w:rsidRPr="007C080B" w14:paraId="0AB1AEB5" w14:textId="77777777" w:rsidTr="004D068A">
        <w:tc>
          <w:tcPr>
            <w:tcW w:w="3397" w:type="dxa"/>
          </w:tcPr>
          <w:p w14:paraId="2C7D59AB" w14:textId="77777777" w:rsidR="000262CE" w:rsidRDefault="000262CE" w:rsidP="004D068A">
            <w:pPr>
              <w:rPr>
                <w:rFonts w:ascii="Lucida Sans Unicode" w:hAnsi="Lucida Sans Unicode" w:cs="Lucida Sans Unicode"/>
              </w:rPr>
            </w:pPr>
            <w:r w:rsidRPr="00A93A80">
              <w:rPr>
                <w:rFonts w:ascii="Lucida Sans Unicode" w:hAnsi="Lucida Sans Unicode" w:cs="Lucida Sans Unicode"/>
              </w:rPr>
              <w:t>Plaats en datum</w:t>
            </w:r>
          </w:p>
          <w:p w14:paraId="5FE5C644" w14:textId="77777777" w:rsidR="000262CE" w:rsidRPr="00ED21F5" w:rsidRDefault="000262CE" w:rsidP="004D068A">
            <w:pPr>
              <w:rPr>
                <w:rFonts w:ascii="Lucida Sans Unicode" w:hAnsi="Lucida Sans Unicode" w:cs="Lucida Sans Unicode"/>
              </w:rPr>
            </w:pPr>
          </w:p>
        </w:tc>
        <w:tc>
          <w:tcPr>
            <w:tcW w:w="5659" w:type="dxa"/>
            <w:shd w:val="clear" w:color="auto" w:fill="DEEAF6" w:themeFill="accent1" w:themeFillTint="33"/>
          </w:tcPr>
          <w:p w14:paraId="0CF4140B" w14:textId="77777777" w:rsidR="000262CE" w:rsidRPr="00ED21F5" w:rsidRDefault="000262CE" w:rsidP="004D068A">
            <w:pPr>
              <w:rPr>
                <w:rFonts w:ascii="Lucida Sans Unicode" w:hAnsi="Lucida Sans Unicode"/>
              </w:rPr>
            </w:pPr>
          </w:p>
        </w:tc>
      </w:tr>
      <w:tr w:rsidR="000262CE" w:rsidRPr="007C080B" w14:paraId="008DB682" w14:textId="77777777" w:rsidTr="004D068A">
        <w:tc>
          <w:tcPr>
            <w:tcW w:w="3397" w:type="dxa"/>
          </w:tcPr>
          <w:p w14:paraId="5D881EE2" w14:textId="77777777" w:rsidR="000262CE" w:rsidRDefault="000262CE" w:rsidP="004D068A">
            <w:pPr>
              <w:rPr>
                <w:rFonts w:ascii="Lucida Sans Unicode" w:hAnsi="Lucida Sans Unicode" w:cs="Lucida Sans Unicode"/>
              </w:rPr>
            </w:pPr>
            <w:r w:rsidRPr="00A93A80">
              <w:rPr>
                <w:rFonts w:ascii="Lucida Sans Unicode" w:hAnsi="Lucida Sans Unicode" w:cs="Lucida Sans Unicode"/>
              </w:rPr>
              <w:t>Handtekening</w:t>
            </w:r>
          </w:p>
          <w:p w14:paraId="4A15A8BB" w14:textId="77777777" w:rsidR="000262CE" w:rsidRDefault="000262CE" w:rsidP="004D068A">
            <w:pPr>
              <w:rPr>
                <w:rFonts w:ascii="Lucida Sans Unicode" w:hAnsi="Lucida Sans Unicode" w:cs="Lucida Sans Unicode"/>
              </w:rPr>
            </w:pPr>
          </w:p>
          <w:p w14:paraId="3BF6E59A" w14:textId="77777777" w:rsidR="000262CE" w:rsidRPr="00ED21F5" w:rsidRDefault="000262CE" w:rsidP="004D068A">
            <w:pPr>
              <w:rPr>
                <w:rFonts w:ascii="Lucida Sans Unicode" w:hAnsi="Lucida Sans Unicode" w:cs="Lucida Sans Unicode"/>
              </w:rPr>
            </w:pPr>
          </w:p>
        </w:tc>
        <w:tc>
          <w:tcPr>
            <w:tcW w:w="5659" w:type="dxa"/>
            <w:shd w:val="clear" w:color="auto" w:fill="DEEAF6" w:themeFill="accent1" w:themeFillTint="33"/>
          </w:tcPr>
          <w:p w14:paraId="09D30C5B" w14:textId="77777777" w:rsidR="000262CE" w:rsidRPr="00ED21F5" w:rsidRDefault="000262CE" w:rsidP="004D068A">
            <w:pPr>
              <w:rPr>
                <w:rFonts w:ascii="Lucida Sans Unicode" w:hAnsi="Lucida Sans Unicode"/>
              </w:rPr>
            </w:pPr>
          </w:p>
        </w:tc>
      </w:tr>
    </w:tbl>
    <w:p w14:paraId="579F5C96" w14:textId="77777777" w:rsidR="000262CE" w:rsidRDefault="000262CE" w:rsidP="000262CE"/>
    <w:p w14:paraId="17AFCBA6" w14:textId="77777777" w:rsidR="000262CE" w:rsidRPr="00A93A80" w:rsidRDefault="000262CE" w:rsidP="000262CE"/>
    <w:p w14:paraId="7CBECB84" w14:textId="6E09577A" w:rsidR="002A4112" w:rsidRPr="006174B5" w:rsidRDefault="002A4112" w:rsidP="000262CE">
      <w:pPr>
        <w:rPr>
          <w:lang w:val="x-none"/>
        </w:rPr>
      </w:pPr>
    </w:p>
    <w:sectPr w:rsidR="002A4112" w:rsidRPr="006174B5" w:rsidSect="00B14943">
      <w:headerReference w:type="default" r:id="rId12"/>
      <w:footerReference w:type="default" r:id="rId13"/>
      <w:headerReference w:type="first" r:id="rId14"/>
      <w:footerReference w:type="first" r:id="rId15"/>
      <w:pgSz w:w="11906" w:h="16838"/>
      <w:pgMar w:top="1417" w:right="1417" w:bottom="1417" w:left="1417" w:header="708" w:footer="708" w:gutter="0"/>
      <w:pgNumType w:start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6A6C7D4D" w14:textId="77777777" w:rsidR="00F71244" w:rsidRDefault="00F71244" w:rsidP="00C8777C">
      <w:pPr>
        <w:spacing w:after="0"/>
      </w:pPr>
      <w:r>
        <w:separator/>
      </w:r>
    </w:p>
  </w:endnote>
  <w:endnote w:type="continuationSeparator" w:id="0">
    <w:p w14:paraId="7F6FD3DB" w14:textId="77777777" w:rsidR="00F71244" w:rsidRDefault="00F71244" w:rsidP="00C8777C">
      <w:pPr>
        <w:spacing w:after="0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Lucida Sans Unicode">
    <w:altName w:val="Lucida Sans Unicode"/>
    <w:panose1 w:val="020B0602030504020204"/>
    <w:charset w:val="00"/>
    <w:family w:val="swiss"/>
    <w:pitch w:val="variable"/>
    <w:sig w:usb0="80000AFF" w:usb1="0000396B" w:usb2="00000000" w:usb3="00000000" w:csb0="000000B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53E0087" w14:textId="6A6C9B28" w:rsidR="00A34B89" w:rsidRPr="00A95B68" w:rsidRDefault="008D3509" w:rsidP="00A34B89">
    <w:pPr>
      <w:pStyle w:val="Voettekst"/>
      <w:pBdr>
        <w:top w:val="single" w:sz="4" w:space="1" w:color="004996"/>
      </w:pBdr>
    </w:pPr>
    <w:proofErr w:type="spellStart"/>
    <w:r>
      <w:t>TenderNed</w:t>
    </w:r>
    <w:proofErr w:type="spellEnd"/>
    <w:r w:rsidRPr="00C16EC7">
      <w:t xml:space="preserve">: </w:t>
    </w:r>
    <w:r w:rsidR="00D51052">
      <w:rPr>
        <w:szCs w:val="18"/>
      </w:rPr>
      <w:t>384826</w:t>
    </w:r>
    <w:r w:rsidRPr="00C16EC7">
      <w:t xml:space="preserve"> </w:t>
    </w:r>
    <w:r w:rsidR="00A34B89" w:rsidRPr="00A95B68">
      <w:t xml:space="preserve"> </w:t>
    </w:r>
  </w:p>
  <w:p w14:paraId="29E7297D" w14:textId="23AABB6B" w:rsidR="00664333" w:rsidRPr="00A95B68" w:rsidRDefault="00134E14" w:rsidP="00A34B89">
    <w:pPr>
      <w:pStyle w:val="Voettekst"/>
      <w:pBdr>
        <w:top w:val="single" w:sz="4" w:space="1" w:color="004996"/>
      </w:pBdr>
    </w:pPr>
    <w:r w:rsidRPr="00A95B68">
      <w:t xml:space="preserve">Datum: </w:t>
    </w:r>
    <w:r>
      <w:rPr>
        <w:szCs w:val="18"/>
      </w:rPr>
      <w:t>21 juli 2023</w:t>
    </w:r>
    <w:sdt>
      <w:sdtPr>
        <w:id w:val="-1657605924"/>
        <w:docPartObj>
          <w:docPartGallery w:val="Page Numbers (Bottom of Page)"/>
          <w:docPartUnique/>
        </w:docPartObj>
      </w:sdtPr>
      <w:sdtEndPr/>
      <w:sdtContent>
        <w:sdt>
          <w:sdtPr>
            <w:id w:val="-2061303779"/>
            <w:docPartObj>
              <w:docPartGallery w:val="Page Numbers (Top of Page)"/>
              <w:docPartUnique/>
            </w:docPartObj>
          </w:sdtPr>
          <w:sdtEndPr/>
          <w:sdtContent>
            <w:sdt>
              <w:sdtPr>
                <w:id w:val="-161166509"/>
                <w:docPartObj>
                  <w:docPartGallery w:val="Page Numbers (Bottom of Page)"/>
                  <w:docPartUnique/>
                </w:docPartObj>
              </w:sdtPr>
              <w:sdtEndPr/>
              <w:sdtContent>
                <w:sdt>
                  <w:sdtPr>
                    <w:id w:val="-1440517724"/>
                    <w:docPartObj>
                      <w:docPartGallery w:val="Page Numbers (Top of Page)"/>
                      <w:docPartUnique/>
                    </w:docPartObj>
                  </w:sdtPr>
                  <w:sdtEndPr/>
                  <w:sdtContent>
                    <w:r w:rsidR="00664333" w:rsidRPr="00A95B68">
                      <w:tab/>
                      <w:t xml:space="preserve">Pagina </w:t>
                    </w:r>
                    <w:r w:rsidR="00664333" w:rsidRPr="00A95B68">
                      <w:rPr>
                        <w:sz w:val="24"/>
                        <w:szCs w:val="24"/>
                      </w:rPr>
                      <w:fldChar w:fldCharType="begin"/>
                    </w:r>
                    <w:r w:rsidR="00664333" w:rsidRPr="00A95B68">
                      <w:instrText>PAGE</w:instrText>
                    </w:r>
                    <w:r w:rsidR="00664333" w:rsidRPr="00A95B68">
                      <w:rPr>
                        <w:sz w:val="24"/>
                        <w:szCs w:val="24"/>
                      </w:rPr>
                      <w:fldChar w:fldCharType="separate"/>
                    </w:r>
                    <w:r w:rsidR="00E8146A" w:rsidRPr="00A95B68">
                      <w:rPr>
                        <w:noProof/>
                      </w:rPr>
                      <w:t>2</w:t>
                    </w:r>
                    <w:r w:rsidR="00664333" w:rsidRPr="00A95B68">
                      <w:rPr>
                        <w:sz w:val="24"/>
                        <w:szCs w:val="24"/>
                      </w:rPr>
                      <w:fldChar w:fldCharType="end"/>
                    </w:r>
                    <w:r w:rsidR="00664333" w:rsidRPr="00A95B68">
                      <w:t xml:space="preserve"> van </w:t>
                    </w:r>
                    <w:r w:rsidR="004A2CD0">
                      <w:t>2</w:t>
                    </w:r>
                  </w:sdtContent>
                </w:sdt>
              </w:sdtContent>
            </w:sdt>
            <w:r w:rsidR="00664333" w:rsidRPr="00A95B68">
              <w:t xml:space="preserve"> </w:t>
            </w:r>
          </w:sdtContent>
        </w:sdt>
      </w:sdtContent>
    </w:sdt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8AACDDE" w14:textId="77777777" w:rsidR="00664333" w:rsidRDefault="00C47711" w:rsidP="00664333">
    <w:pPr>
      <w:pStyle w:val="Voettekst"/>
      <w:pBdr>
        <w:top w:val="single" w:sz="4" w:space="1" w:color="004996"/>
      </w:pBdr>
    </w:pPr>
    <w:r>
      <w:t xml:space="preserve"> </w:t>
    </w:r>
  </w:p>
  <w:p w14:paraId="6BA885E1" w14:textId="0B02D717" w:rsidR="0088787A" w:rsidRDefault="00664333" w:rsidP="00664333">
    <w:pPr>
      <w:pStyle w:val="Voettekst"/>
    </w:pPr>
    <w:r>
      <w:tab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611DB7A4" w14:textId="77777777" w:rsidR="00F71244" w:rsidRDefault="00F71244" w:rsidP="00C8777C">
      <w:pPr>
        <w:spacing w:after="0"/>
      </w:pPr>
      <w:r>
        <w:separator/>
      </w:r>
    </w:p>
  </w:footnote>
  <w:footnote w:type="continuationSeparator" w:id="0">
    <w:p w14:paraId="40307896" w14:textId="77777777" w:rsidR="00F71244" w:rsidRDefault="00F71244" w:rsidP="00C8777C">
      <w:pPr>
        <w:spacing w:after="0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8853213" w14:textId="024BDC15" w:rsidR="00B53EA6" w:rsidRDefault="004A2CD0" w:rsidP="00B27E4D">
    <w:pPr>
      <w:pStyle w:val="Koptekst"/>
      <w:tabs>
        <w:tab w:val="left" w:pos="1913"/>
      </w:tabs>
    </w:pPr>
    <w:sdt>
      <w:sdtPr>
        <w:alias w:val="Onderwerp"/>
        <w:tag w:val=""/>
        <w:id w:val="1398467293"/>
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<w:text/>
      </w:sdtPr>
      <w:sdtEndPr/>
      <w:sdtContent>
        <w:r w:rsidR="00333F67" w:rsidRPr="00333F67">
          <w:t>EA Fysieke en digitale postbezorging</w:t>
        </w:r>
      </w:sdtContent>
    </w:sdt>
    <w:r w:rsidR="006174B5" w:rsidRPr="00333F67">
      <w:t xml:space="preserve"> </w:t>
    </w:r>
    <w:r w:rsidR="00B14943" w:rsidRPr="00333F67">
      <w:t xml:space="preserve">- Bijlage </w:t>
    </w:r>
    <w:r w:rsidR="000262CE" w:rsidRPr="00333F67">
      <w:t>5</w:t>
    </w:r>
    <w:r w:rsidR="000262CE">
      <w:t xml:space="preserve">. </w:t>
    </w:r>
    <w:r w:rsidR="00FE32F2">
      <w:t>V</w:t>
    </w:r>
    <w:r w:rsidR="000262CE">
      <w:t xml:space="preserve">erklaring </w:t>
    </w:r>
    <w:proofErr w:type="spellStart"/>
    <w:r w:rsidR="000262CE">
      <w:t>Onderaanneming</w:t>
    </w:r>
    <w:proofErr w:type="spellEnd"/>
    <w:r w:rsidR="00B53EA6">
      <w:tab/>
    </w:r>
    <w:r w:rsidR="00B53EA6">
      <w:rPr>
        <w:noProof/>
        <w:lang w:eastAsia="nl-NL"/>
      </w:rPr>
      <w:drawing>
        <wp:inline distT="0" distB="0" distL="0" distR="0" wp14:anchorId="57CE1943" wp14:editId="18ABFCEE">
          <wp:extent cx="709200" cy="468000"/>
          <wp:effectExtent l="0" t="0" r="0" b="8255"/>
          <wp:docPr id="5" name="Afbeelding 5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2"/>
                  <pic:cNvPicPr>
                    <a:picLocks noChangeAspect="1" noChangeArrowheads="1"/>
                  </pic:cNvPicPr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 bwMode="auto">
                  <a:xfrm>
                    <a:off x="0" y="0"/>
                    <a:ext cx="709200" cy="468000"/>
                  </a:xfrm>
                  <a:prstGeom prst="rect">
                    <a:avLst/>
                  </a:prstGeom>
                  <a:noFill/>
                </pic:spPr>
              </pic:pic>
            </a:graphicData>
          </a:graphic>
        </wp:inline>
      </w:drawing>
    </w:r>
  </w:p>
  <w:p w14:paraId="18DEDC12" w14:textId="77777777" w:rsidR="00B53EA6" w:rsidRDefault="00B53EA6" w:rsidP="005407BB">
    <w:pPr>
      <w:pStyle w:val="Koptekst"/>
      <w:pBdr>
        <w:top w:val="single" w:sz="4" w:space="1" w:color="004996"/>
      </w:pBdr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9585E9E" w14:textId="27FC2DF7" w:rsidR="00B53EA6" w:rsidRDefault="00B53EA6" w:rsidP="005407BB">
    <w:pPr>
      <w:pStyle w:val="Koptekst"/>
      <w:pBdr>
        <w:bottom w:val="single" w:sz="4" w:space="1" w:color="004996"/>
      </w:pBdr>
      <w:tabs>
        <w:tab w:val="clear" w:pos="4536"/>
        <w:tab w:val="clear" w:pos="9072"/>
        <w:tab w:val="left" w:pos="2100"/>
      </w:tabs>
      <w:rPr>
        <w:b/>
        <w:color w:val="004996"/>
      </w:rPr>
    </w:pPr>
  </w:p>
  <w:p w14:paraId="5E329F4D" w14:textId="77777777" w:rsidR="0051596F" w:rsidRDefault="0051596F" w:rsidP="005407BB">
    <w:pPr>
      <w:pStyle w:val="Koptekst"/>
      <w:pBdr>
        <w:bottom w:val="single" w:sz="4" w:space="1" w:color="004996"/>
      </w:pBdr>
      <w:tabs>
        <w:tab w:val="clear" w:pos="4536"/>
        <w:tab w:val="clear" w:pos="9072"/>
        <w:tab w:val="left" w:pos="2100"/>
      </w:tabs>
      <w:rPr>
        <w:b/>
        <w:color w:val="004996"/>
      </w:rPr>
    </w:pPr>
  </w:p>
  <w:p w14:paraId="571626E3" w14:textId="77777777" w:rsidR="0051596F" w:rsidRDefault="0051596F" w:rsidP="005407BB">
    <w:pPr>
      <w:pStyle w:val="Koptekst"/>
      <w:pBdr>
        <w:bottom w:val="single" w:sz="4" w:space="1" w:color="004996"/>
      </w:pBdr>
      <w:tabs>
        <w:tab w:val="clear" w:pos="4536"/>
        <w:tab w:val="clear" w:pos="9072"/>
        <w:tab w:val="left" w:pos="2100"/>
      </w:tabs>
      <w:rPr>
        <w:b/>
        <w:color w:val="004996"/>
      </w:rPr>
    </w:pPr>
  </w:p>
  <w:p w14:paraId="07DEAB1C" w14:textId="77777777" w:rsidR="0051596F" w:rsidRPr="005407BB" w:rsidRDefault="0051596F" w:rsidP="005407BB">
    <w:pPr>
      <w:pStyle w:val="Koptekst"/>
      <w:pBdr>
        <w:bottom w:val="single" w:sz="4" w:space="1" w:color="004996"/>
      </w:pBdr>
      <w:tabs>
        <w:tab w:val="clear" w:pos="4536"/>
        <w:tab w:val="clear" w:pos="9072"/>
        <w:tab w:val="left" w:pos="2100"/>
      </w:tabs>
      <w:rPr>
        <w:b/>
        <w:color w:val="004996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E17F69BA"/>
    <w:multiLevelType w:val="multilevel"/>
    <w:tmpl w:val="FFDA0E8C"/>
    <w:lvl w:ilvl="0">
      <w:numFmt w:val="bullet"/>
      <w:lvlText w:val=" "/>
      <w:lvlJc w:val="left"/>
      <w:pPr>
        <w:tabs>
          <w:tab w:val="num" w:pos="0"/>
        </w:tabs>
        <w:ind w:left="480" w:hanging="480"/>
      </w:pPr>
    </w:lvl>
    <w:lvl w:ilvl="1">
      <w:numFmt w:val="bullet"/>
      <w:lvlText w:val=" "/>
      <w:lvlJc w:val="left"/>
      <w:pPr>
        <w:tabs>
          <w:tab w:val="num" w:pos="720"/>
        </w:tabs>
        <w:ind w:left="1200" w:hanging="480"/>
      </w:pPr>
    </w:lvl>
    <w:lvl w:ilvl="2">
      <w:numFmt w:val="bullet"/>
      <w:lvlText w:val=" "/>
      <w:lvlJc w:val="left"/>
      <w:pPr>
        <w:tabs>
          <w:tab w:val="num" w:pos="1440"/>
        </w:tabs>
        <w:ind w:left="1920" w:hanging="480"/>
      </w:pPr>
    </w:lvl>
    <w:lvl w:ilvl="3">
      <w:numFmt w:val="bullet"/>
      <w:lvlText w:val=" "/>
      <w:lvlJc w:val="left"/>
      <w:pPr>
        <w:tabs>
          <w:tab w:val="num" w:pos="2160"/>
        </w:tabs>
        <w:ind w:left="2640" w:hanging="480"/>
      </w:pPr>
    </w:lvl>
    <w:lvl w:ilvl="4">
      <w:numFmt w:val="bullet"/>
      <w:lvlText w:val=" "/>
      <w:lvlJc w:val="left"/>
      <w:pPr>
        <w:tabs>
          <w:tab w:val="num" w:pos="2880"/>
        </w:tabs>
        <w:ind w:left="3360" w:hanging="480"/>
      </w:pPr>
    </w:lvl>
    <w:lvl w:ilvl="5">
      <w:numFmt w:val="bullet"/>
      <w:lvlText w:val=" "/>
      <w:lvlJc w:val="left"/>
      <w:pPr>
        <w:tabs>
          <w:tab w:val="num" w:pos="3600"/>
        </w:tabs>
        <w:ind w:left="4080" w:hanging="480"/>
      </w:pPr>
    </w:lvl>
    <w:lvl w:ilvl="6">
      <w:numFmt w:val="bullet"/>
      <w:lvlText w:val=" "/>
      <w:lvlJc w:val="left"/>
      <w:pPr>
        <w:tabs>
          <w:tab w:val="num" w:pos="4320"/>
        </w:tabs>
        <w:ind w:left="4800" w:hanging="480"/>
      </w:pPr>
    </w:lvl>
    <w:lvl w:ilvl="7">
      <w:numFmt w:val="decimal"/>
      <w:lvlText w:val=""/>
      <w:lvlJc w:val="left"/>
    </w:lvl>
    <w:lvl w:ilvl="8">
      <w:numFmt w:val="decimal"/>
      <w:lvlText w:val=""/>
      <w:lvlJc w:val="left"/>
    </w:lvl>
  </w:abstractNum>
  <w:abstractNum w:abstractNumId="1" w15:restartNumberingAfterBreak="0">
    <w:nsid w:val="034A59DD"/>
    <w:multiLevelType w:val="hybridMultilevel"/>
    <w:tmpl w:val="909AFD18"/>
    <w:lvl w:ilvl="0" w:tplc="0413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045968FF"/>
    <w:multiLevelType w:val="multilevel"/>
    <w:tmpl w:val="98C413E2"/>
    <w:lvl w:ilvl="0">
      <w:start w:val="1"/>
      <w:numFmt w:val="decimal"/>
      <w:pStyle w:val="Kop1"/>
      <w:lvlText w:val="%1."/>
      <w:lvlJc w:val="left"/>
      <w:pPr>
        <w:ind w:left="360" w:hanging="360"/>
      </w:pPr>
    </w:lvl>
    <w:lvl w:ilvl="1">
      <w:start w:val="1"/>
      <w:numFmt w:val="decimal"/>
      <w:pStyle w:val="Kop2"/>
      <w:lvlText w:val="%1.%2"/>
      <w:lvlJc w:val="left"/>
      <w:pPr>
        <w:ind w:left="860" w:hanging="576"/>
      </w:pPr>
    </w:lvl>
    <w:lvl w:ilvl="2">
      <w:start w:val="1"/>
      <w:numFmt w:val="decimal"/>
      <w:pStyle w:val="Kop3"/>
      <w:lvlText w:val="%1.%2.%3"/>
      <w:lvlJc w:val="left"/>
      <w:pPr>
        <w:ind w:left="720" w:hanging="720"/>
      </w:pPr>
    </w:lvl>
    <w:lvl w:ilvl="3">
      <w:start w:val="1"/>
      <w:numFmt w:val="decimal"/>
      <w:pStyle w:val="Kop4"/>
      <w:lvlText w:val="%1.%2.%3.%4"/>
      <w:lvlJc w:val="left"/>
      <w:pPr>
        <w:ind w:left="864" w:hanging="864"/>
      </w:pPr>
    </w:lvl>
    <w:lvl w:ilvl="4">
      <w:start w:val="1"/>
      <w:numFmt w:val="decimal"/>
      <w:pStyle w:val="Kop5"/>
      <w:lvlText w:val="%1.%2.%3.%4.%5"/>
      <w:lvlJc w:val="left"/>
      <w:pPr>
        <w:ind w:left="1008" w:hanging="1008"/>
      </w:pPr>
    </w:lvl>
    <w:lvl w:ilvl="5">
      <w:start w:val="1"/>
      <w:numFmt w:val="decimal"/>
      <w:pStyle w:val="Kop6"/>
      <w:lvlText w:val="%1.%2.%3.%4.%5.%6"/>
      <w:lvlJc w:val="left"/>
      <w:pPr>
        <w:ind w:left="1152" w:hanging="1152"/>
      </w:pPr>
    </w:lvl>
    <w:lvl w:ilvl="6">
      <w:start w:val="1"/>
      <w:numFmt w:val="decimal"/>
      <w:pStyle w:val="Kop7"/>
      <w:lvlText w:val="%1.%2.%3.%4.%5.%6.%7"/>
      <w:lvlJc w:val="left"/>
      <w:pPr>
        <w:ind w:left="1296" w:hanging="1296"/>
      </w:pPr>
    </w:lvl>
    <w:lvl w:ilvl="7">
      <w:start w:val="1"/>
      <w:numFmt w:val="decimal"/>
      <w:pStyle w:val="Kop8"/>
      <w:lvlText w:val="%1.%2.%3.%4.%5.%6.%7.%8"/>
      <w:lvlJc w:val="left"/>
      <w:pPr>
        <w:ind w:left="1440" w:hanging="1440"/>
      </w:pPr>
    </w:lvl>
    <w:lvl w:ilvl="8">
      <w:start w:val="1"/>
      <w:numFmt w:val="decimal"/>
      <w:pStyle w:val="Kop9"/>
      <w:lvlText w:val="%1.%2.%3.%4.%5.%6.%7.%8.%9"/>
      <w:lvlJc w:val="left"/>
      <w:pPr>
        <w:ind w:left="1584" w:hanging="1584"/>
      </w:pPr>
    </w:lvl>
  </w:abstractNum>
  <w:abstractNum w:abstractNumId="3" w15:restartNumberingAfterBreak="0">
    <w:nsid w:val="080A2476"/>
    <w:multiLevelType w:val="hybridMultilevel"/>
    <w:tmpl w:val="E98EAB12"/>
    <w:lvl w:ilvl="0" w:tplc="0413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130005">
      <w:start w:val="1"/>
      <w:numFmt w:val="bullet"/>
      <w:lvlText w:val=""/>
      <w:lvlJc w:val="left"/>
      <w:pPr>
        <w:ind w:left="1440" w:hanging="360"/>
      </w:pPr>
      <w:rPr>
        <w:rFonts w:ascii="Wingdings" w:hAnsi="Wingdings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0C0E2A09"/>
    <w:multiLevelType w:val="hybridMultilevel"/>
    <w:tmpl w:val="4E1A9CFA"/>
    <w:lvl w:ilvl="0" w:tplc="04130005">
      <w:start w:val="1"/>
      <w:numFmt w:val="bullet"/>
      <w:lvlText w:val=""/>
      <w:lvlJc w:val="left"/>
      <w:pPr>
        <w:ind w:left="360" w:hanging="360"/>
      </w:pPr>
      <w:rPr>
        <w:rFonts w:ascii="Wingdings" w:hAnsi="Wingdings" w:hint="default"/>
      </w:rPr>
    </w:lvl>
    <w:lvl w:ilvl="1" w:tplc="0413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5" w15:restartNumberingAfterBreak="0">
    <w:nsid w:val="0EE93214"/>
    <w:multiLevelType w:val="hybridMultilevel"/>
    <w:tmpl w:val="86CCD916"/>
    <w:lvl w:ilvl="0" w:tplc="02328108">
      <w:start w:val="3286"/>
      <w:numFmt w:val="bullet"/>
      <w:lvlText w:val="-"/>
      <w:lvlJc w:val="left"/>
      <w:pPr>
        <w:ind w:left="720" w:hanging="360"/>
      </w:pPr>
      <w:rPr>
        <w:rFonts w:ascii="Calibri" w:eastAsiaTheme="minorHAnsi" w:hAnsi="Calibri" w:cstheme="minorBidi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0F53202F"/>
    <w:multiLevelType w:val="hybridMultilevel"/>
    <w:tmpl w:val="A8B84704"/>
    <w:lvl w:ilvl="0" w:tplc="04130001">
      <w:start w:val="1"/>
      <w:numFmt w:val="bullet"/>
      <w:lvlText w:val=""/>
      <w:lvlJc w:val="left"/>
      <w:pPr>
        <w:ind w:left="360" w:hanging="360"/>
      </w:pPr>
      <w:rPr>
        <w:rFonts w:ascii="Symbol" w:hAnsi="Symbol" w:cs="Symbol" w:hint="default"/>
      </w:rPr>
    </w:lvl>
    <w:lvl w:ilvl="1" w:tplc="0413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cs="Wingdings" w:hint="default"/>
      </w:rPr>
    </w:lvl>
    <w:lvl w:ilvl="3" w:tplc="0413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cs="Symbol" w:hint="default"/>
      </w:rPr>
    </w:lvl>
    <w:lvl w:ilvl="4" w:tplc="0413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cs="Wingdings" w:hint="default"/>
      </w:rPr>
    </w:lvl>
    <w:lvl w:ilvl="6" w:tplc="0413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cs="Symbol" w:hint="default"/>
      </w:rPr>
    </w:lvl>
    <w:lvl w:ilvl="7" w:tplc="0413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cs="Wingdings" w:hint="default"/>
      </w:rPr>
    </w:lvl>
  </w:abstractNum>
  <w:abstractNum w:abstractNumId="7" w15:restartNumberingAfterBreak="0">
    <w:nsid w:val="15A229D1"/>
    <w:multiLevelType w:val="hybridMultilevel"/>
    <w:tmpl w:val="5E26364C"/>
    <w:lvl w:ilvl="0" w:tplc="0413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18120F0F"/>
    <w:multiLevelType w:val="hybridMultilevel"/>
    <w:tmpl w:val="AC4A3ED6"/>
    <w:lvl w:ilvl="0" w:tplc="1018DE04">
      <w:start w:val="1"/>
      <w:numFmt w:val="bullet"/>
      <w:lvlText w:val=""/>
      <w:lvlJc w:val="left"/>
      <w:pPr>
        <w:ind w:left="360" w:hanging="360"/>
      </w:pPr>
      <w:rPr>
        <w:rFonts w:ascii="Symbol" w:eastAsiaTheme="minorHAnsi" w:hAnsi="Symbol" w:cs="Lucida Sans Unicode" w:hint="default"/>
      </w:rPr>
    </w:lvl>
    <w:lvl w:ilvl="1" w:tplc="04130019">
      <w:start w:val="1"/>
      <w:numFmt w:val="lowerLetter"/>
      <w:lvlText w:val="%2."/>
      <w:lvlJc w:val="left"/>
      <w:pPr>
        <w:ind w:left="1080" w:hanging="360"/>
      </w:pPr>
    </w:lvl>
    <w:lvl w:ilvl="2" w:tplc="0413001B">
      <w:start w:val="1"/>
      <w:numFmt w:val="lowerRoman"/>
      <w:lvlText w:val="%3."/>
      <w:lvlJc w:val="right"/>
      <w:pPr>
        <w:ind w:left="1800" w:hanging="180"/>
      </w:pPr>
    </w:lvl>
    <w:lvl w:ilvl="3" w:tplc="0413000F" w:tentative="1">
      <w:start w:val="1"/>
      <w:numFmt w:val="decimal"/>
      <w:lvlText w:val="%4."/>
      <w:lvlJc w:val="left"/>
      <w:pPr>
        <w:ind w:left="2520" w:hanging="360"/>
      </w:pPr>
    </w:lvl>
    <w:lvl w:ilvl="4" w:tplc="04130019" w:tentative="1">
      <w:start w:val="1"/>
      <w:numFmt w:val="lowerLetter"/>
      <w:lvlText w:val="%5."/>
      <w:lvlJc w:val="left"/>
      <w:pPr>
        <w:ind w:left="3240" w:hanging="360"/>
      </w:pPr>
    </w:lvl>
    <w:lvl w:ilvl="5" w:tplc="0413001B" w:tentative="1">
      <w:start w:val="1"/>
      <w:numFmt w:val="lowerRoman"/>
      <w:lvlText w:val="%6."/>
      <w:lvlJc w:val="right"/>
      <w:pPr>
        <w:ind w:left="3960" w:hanging="180"/>
      </w:pPr>
    </w:lvl>
    <w:lvl w:ilvl="6" w:tplc="0413000F" w:tentative="1">
      <w:start w:val="1"/>
      <w:numFmt w:val="decimal"/>
      <w:lvlText w:val="%7."/>
      <w:lvlJc w:val="left"/>
      <w:pPr>
        <w:ind w:left="4680" w:hanging="360"/>
      </w:pPr>
    </w:lvl>
    <w:lvl w:ilvl="7" w:tplc="04130019" w:tentative="1">
      <w:start w:val="1"/>
      <w:numFmt w:val="lowerLetter"/>
      <w:lvlText w:val="%8."/>
      <w:lvlJc w:val="left"/>
      <w:pPr>
        <w:ind w:left="5400" w:hanging="360"/>
      </w:pPr>
    </w:lvl>
    <w:lvl w:ilvl="8" w:tplc="0413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9" w15:restartNumberingAfterBreak="0">
    <w:nsid w:val="181C2228"/>
    <w:multiLevelType w:val="hybridMultilevel"/>
    <w:tmpl w:val="1F5A1578"/>
    <w:lvl w:ilvl="0" w:tplc="04130005">
      <w:start w:val="1"/>
      <w:numFmt w:val="bullet"/>
      <w:lvlText w:val=""/>
      <w:lvlJc w:val="left"/>
      <w:pPr>
        <w:ind w:left="840" w:hanging="360"/>
      </w:pPr>
      <w:rPr>
        <w:rFonts w:ascii="Wingdings" w:hAnsi="Wingdings" w:hint="default"/>
      </w:rPr>
    </w:lvl>
    <w:lvl w:ilvl="1" w:tplc="04130003" w:tentative="1">
      <w:start w:val="1"/>
      <w:numFmt w:val="bullet"/>
      <w:lvlText w:val="o"/>
      <w:lvlJc w:val="left"/>
      <w:pPr>
        <w:ind w:left="156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28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300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72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44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16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88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600" w:hanging="360"/>
      </w:pPr>
      <w:rPr>
        <w:rFonts w:ascii="Wingdings" w:hAnsi="Wingdings" w:hint="default"/>
      </w:rPr>
    </w:lvl>
  </w:abstractNum>
  <w:abstractNum w:abstractNumId="10" w15:restartNumberingAfterBreak="0">
    <w:nsid w:val="1E1C5277"/>
    <w:multiLevelType w:val="hybridMultilevel"/>
    <w:tmpl w:val="EB0A6636"/>
    <w:lvl w:ilvl="0" w:tplc="04130001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</w:rPr>
    </w:lvl>
    <w:lvl w:ilvl="1" w:tplc="04130019" w:tentative="1">
      <w:start w:val="1"/>
      <w:numFmt w:val="lowerLetter"/>
      <w:lvlText w:val="%2."/>
      <w:lvlJc w:val="left"/>
      <w:pPr>
        <w:ind w:left="1800" w:hanging="360"/>
      </w:pPr>
    </w:lvl>
    <w:lvl w:ilvl="2" w:tplc="0413001B" w:tentative="1">
      <w:start w:val="1"/>
      <w:numFmt w:val="lowerRoman"/>
      <w:lvlText w:val="%3."/>
      <w:lvlJc w:val="right"/>
      <w:pPr>
        <w:ind w:left="2520" w:hanging="180"/>
      </w:pPr>
    </w:lvl>
    <w:lvl w:ilvl="3" w:tplc="0413000F" w:tentative="1">
      <w:start w:val="1"/>
      <w:numFmt w:val="decimal"/>
      <w:lvlText w:val="%4."/>
      <w:lvlJc w:val="left"/>
      <w:pPr>
        <w:ind w:left="3240" w:hanging="360"/>
      </w:pPr>
    </w:lvl>
    <w:lvl w:ilvl="4" w:tplc="04130019" w:tentative="1">
      <w:start w:val="1"/>
      <w:numFmt w:val="lowerLetter"/>
      <w:lvlText w:val="%5."/>
      <w:lvlJc w:val="left"/>
      <w:pPr>
        <w:ind w:left="3960" w:hanging="360"/>
      </w:pPr>
    </w:lvl>
    <w:lvl w:ilvl="5" w:tplc="0413001B" w:tentative="1">
      <w:start w:val="1"/>
      <w:numFmt w:val="lowerRoman"/>
      <w:lvlText w:val="%6."/>
      <w:lvlJc w:val="right"/>
      <w:pPr>
        <w:ind w:left="4680" w:hanging="180"/>
      </w:pPr>
    </w:lvl>
    <w:lvl w:ilvl="6" w:tplc="0413000F" w:tentative="1">
      <w:start w:val="1"/>
      <w:numFmt w:val="decimal"/>
      <w:lvlText w:val="%7."/>
      <w:lvlJc w:val="left"/>
      <w:pPr>
        <w:ind w:left="5400" w:hanging="360"/>
      </w:pPr>
    </w:lvl>
    <w:lvl w:ilvl="7" w:tplc="04130019" w:tentative="1">
      <w:start w:val="1"/>
      <w:numFmt w:val="lowerLetter"/>
      <w:lvlText w:val="%8."/>
      <w:lvlJc w:val="left"/>
      <w:pPr>
        <w:ind w:left="6120" w:hanging="360"/>
      </w:pPr>
    </w:lvl>
    <w:lvl w:ilvl="8" w:tplc="0413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11" w15:restartNumberingAfterBreak="0">
    <w:nsid w:val="27C15E31"/>
    <w:multiLevelType w:val="hybridMultilevel"/>
    <w:tmpl w:val="7C0E9E14"/>
    <w:lvl w:ilvl="0" w:tplc="04130019">
      <w:start w:val="1"/>
      <w:numFmt w:val="lowerLetter"/>
      <w:lvlText w:val="%1."/>
      <w:lvlJc w:val="left"/>
      <w:pPr>
        <w:ind w:left="1080" w:hanging="360"/>
      </w:pPr>
    </w:lvl>
    <w:lvl w:ilvl="1" w:tplc="04130019" w:tentative="1">
      <w:start w:val="1"/>
      <w:numFmt w:val="lowerLetter"/>
      <w:lvlText w:val="%2."/>
      <w:lvlJc w:val="left"/>
      <w:pPr>
        <w:ind w:left="1800" w:hanging="360"/>
      </w:pPr>
    </w:lvl>
    <w:lvl w:ilvl="2" w:tplc="0413001B" w:tentative="1">
      <w:start w:val="1"/>
      <w:numFmt w:val="lowerRoman"/>
      <w:lvlText w:val="%3."/>
      <w:lvlJc w:val="right"/>
      <w:pPr>
        <w:ind w:left="2520" w:hanging="180"/>
      </w:pPr>
    </w:lvl>
    <w:lvl w:ilvl="3" w:tplc="0413000F" w:tentative="1">
      <w:start w:val="1"/>
      <w:numFmt w:val="decimal"/>
      <w:lvlText w:val="%4."/>
      <w:lvlJc w:val="left"/>
      <w:pPr>
        <w:ind w:left="3240" w:hanging="360"/>
      </w:pPr>
    </w:lvl>
    <w:lvl w:ilvl="4" w:tplc="04130019" w:tentative="1">
      <w:start w:val="1"/>
      <w:numFmt w:val="lowerLetter"/>
      <w:lvlText w:val="%5."/>
      <w:lvlJc w:val="left"/>
      <w:pPr>
        <w:ind w:left="3960" w:hanging="360"/>
      </w:pPr>
    </w:lvl>
    <w:lvl w:ilvl="5" w:tplc="0413001B" w:tentative="1">
      <w:start w:val="1"/>
      <w:numFmt w:val="lowerRoman"/>
      <w:lvlText w:val="%6."/>
      <w:lvlJc w:val="right"/>
      <w:pPr>
        <w:ind w:left="4680" w:hanging="180"/>
      </w:pPr>
    </w:lvl>
    <w:lvl w:ilvl="6" w:tplc="0413000F" w:tentative="1">
      <w:start w:val="1"/>
      <w:numFmt w:val="decimal"/>
      <w:lvlText w:val="%7."/>
      <w:lvlJc w:val="left"/>
      <w:pPr>
        <w:ind w:left="5400" w:hanging="360"/>
      </w:pPr>
    </w:lvl>
    <w:lvl w:ilvl="7" w:tplc="04130019" w:tentative="1">
      <w:start w:val="1"/>
      <w:numFmt w:val="lowerLetter"/>
      <w:lvlText w:val="%8."/>
      <w:lvlJc w:val="left"/>
      <w:pPr>
        <w:ind w:left="6120" w:hanging="360"/>
      </w:pPr>
    </w:lvl>
    <w:lvl w:ilvl="8" w:tplc="0413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12" w15:restartNumberingAfterBreak="0">
    <w:nsid w:val="289B3E46"/>
    <w:multiLevelType w:val="multilevel"/>
    <w:tmpl w:val="D53AD0D0"/>
    <w:lvl w:ilvl="0">
      <w:numFmt w:val="bullet"/>
      <w:lvlText w:val="•"/>
      <w:lvlJc w:val="left"/>
      <w:pPr>
        <w:tabs>
          <w:tab w:val="num" w:pos="0"/>
        </w:tabs>
        <w:ind w:left="480" w:hanging="480"/>
      </w:pPr>
    </w:lvl>
    <w:lvl w:ilvl="1">
      <w:numFmt w:val="bullet"/>
      <w:lvlText w:val="–"/>
      <w:lvlJc w:val="left"/>
      <w:pPr>
        <w:tabs>
          <w:tab w:val="num" w:pos="720"/>
        </w:tabs>
        <w:ind w:left="1200" w:hanging="480"/>
      </w:pPr>
    </w:lvl>
    <w:lvl w:ilvl="2">
      <w:numFmt w:val="bullet"/>
      <w:lvlText w:val="•"/>
      <w:lvlJc w:val="left"/>
      <w:pPr>
        <w:tabs>
          <w:tab w:val="num" w:pos="1440"/>
        </w:tabs>
        <w:ind w:left="1920" w:hanging="480"/>
      </w:pPr>
    </w:lvl>
    <w:lvl w:ilvl="3">
      <w:numFmt w:val="bullet"/>
      <w:lvlText w:val="–"/>
      <w:lvlJc w:val="left"/>
      <w:pPr>
        <w:tabs>
          <w:tab w:val="num" w:pos="2160"/>
        </w:tabs>
        <w:ind w:left="2640" w:hanging="480"/>
      </w:pPr>
    </w:lvl>
    <w:lvl w:ilvl="4">
      <w:numFmt w:val="bullet"/>
      <w:lvlText w:val="•"/>
      <w:lvlJc w:val="left"/>
      <w:pPr>
        <w:tabs>
          <w:tab w:val="num" w:pos="2880"/>
        </w:tabs>
        <w:ind w:left="3360" w:hanging="480"/>
      </w:pPr>
    </w:lvl>
    <w:lvl w:ilvl="5">
      <w:numFmt w:val="bullet"/>
      <w:lvlText w:val="–"/>
      <w:lvlJc w:val="left"/>
      <w:pPr>
        <w:tabs>
          <w:tab w:val="num" w:pos="3600"/>
        </w:tabs>
        <w:ind w:left="4080" w:hanging="480"/>
      </w:pPr>
    </w:lvl>
    <w:lvl w:ilvl="6">
      <w:numFmt w:val="bullet"/>
      <w:lvlText w:val="•"/>
      <w:lvlJc w:val="left"/>
      <w:pPr>
        <w:tabs>
          <w:tab w:val="num" w:pos="4320"/>
        </w:tabs>
        <w:ind w:left="4800" w:hanging="480"/>
      </w:pPr>
    </w:lvl>
    <w:lvl w:ilvl="7">
      <w:numFmt w:val="decimal"/>
      <w:lvlText w:val=""/>
      <w:lvlJc w:val="left"/>
    </w:lvl>
    <w:lvl w:ilvl="8">
      <w:numFmt w:val="decimal"/>
      <w:lvlText w:val=""/>
      <w:lvlJc w:val="left"/>
    </w:lvl>
  </w:abstractNum>
  <w:abstractNum w:abstractNumId="13" w15:restartNumberingAfterBreak="0">
    <w:nsid w:val="2BF76A22"/>
    <w:multiLevelType w:val="multilevel"/>
    <w:tmpl w:val="E0581428"/>
    <w:lvl w:ilvl="0">
      <w:start w:val="2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14" w15:restartNumberingAfterBreak="0">
    <w:nsid w:val="2C7A7B2B"/>
    <w:multiLevelType w:val="hybridMultilevel"/>
    <w:tmpl w:val="2B56F3CA"/>
    <w:lvl w:ilvl="0" w:tplc="EA3ED904">
      <w:start w:val="2"/>
      <w:numFmt w:val="bullet"/>
      <w:lvlText w:val="-"/>
      <w:lvlJc w:val="left"/>
      <w:pPr>
        <w:ind w:left="720" w:hanging="360"/>
      </w:pPr>
      <w:rPr>
        <w:rFonts w:ascii="Lucida Sans Unicode" w:eastAsia="Times New Roman" w:hAnsi="Lucida Sans Unicode" w:cs="Lucida Sans Unicode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2E0E1DA8"/>
    <w:multiLevelType w:val="hybridMultilevel"/>
    <w:tmpl w:val="32D0D21A"/>
    <w:lvl w:ilvl="0" w:tplc="8F16CC82">
      <w:numFmt w:val="bullet"/>
      <w:lvlText w:val="-"/>
      <w:lvlJc w:val="left"/>
      <w:pPr>
        <w:ind w:left="720" w:hanging="360"/>
      </w:pPr>
      <w:rPr>
        <w:rFonts w:ascii="Lucida Sans Unicode" w:eastAsiaTheme="minorHAnsi" w:hAnsi="Lucida Sans Unicode" w:cs="Lucida Sans Unicode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30323DE8"/>
    <w:multiLevelType w:val="hybridMultilevel"/>
    <w:tmpl w:val="56F0B4A2"/>
    <w:lvl w:ilvl="0" w:tplc="0413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30A7233F"/>
    <w:multiLevelType w:val="hybridMultilevel"/>
    <w:tmpl w:val="AFA84CF8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33B612BB"/>
    <w:multiLevelType w:val="hybridMultilevel"/>
    <w:tmpl w:val="7D56BE5A"/>
    <w:lvl w:ilvl="0" w:tplc="04130005">
      <w:start w:val="1"/>
      <w:numFmt w:val="bullet"/>
      <w:lvlText w:val=""/>
      <w:lvlJc w:val="left"/>
      <w:pPr>
        <w:ind w:left="360" w:hanging="360"/>
      </w:pPr>
      <w:rPr>
        <w:rFonts w:ascii="Wingdings" w:hAnsi="Wingdings" w:hint="default"/>
      </w:rPr>
    </w:lvl>
    <w:lvl w:ilvl="1" w:tplc="0413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130003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9" w15:restartNumberingAfterBreak="0">
    <w:nsid w:val="358163FD"/>
    <w:multiLevelType w:val="hybridMultilevel"/>
    <w:tmpl w:val="6360CDDE"/>
    <w:lvl w:ilvl="0" w:tplc="04130019">
      <w:start w:val="1"/>
      <w:numFmt w:val="lowerLetter"/>
      <w:lvlText w:val="%1."/>
      <w:lvlJc w:val="left"/>
      <w:pPr>
        <w:ind w:left="36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080" w:hanging="360"/>
      </w:pPr>
    </w:lvl>
    <w:lvl w:ilvl="2" w:tplc="0413001B" w:tentative="1">
      <w:start w:val="1"/>
      <w:numFmt w:val="lowerRoman"/>
      <w:lvlText w:val="%3."/>
      <w:lvlJc w:val="right"/>
      <w:pPr>
        <w:ind w:left="1800" w:hanging="180"/>
      </w:pPr>
    </w:lvl>
    <w:lvl w:ilvl="3" w:tplc="0413000F" w:tentative="1">
      <w:start w:val="1"/>
      <w:numFmt w:val="decimal"/>
      <w:lvlText w:val="%4."/>
      <w:lvlJc w:val="left"/>
      <w:pPr>
        <w:ind w:left="2520" w:hanging="360"/>
      </w:pPr>
    </w:lvl>
    <w:lvl w:ilvl="4" w:tplc="04130019" w:tentative="1">
      <w:start w:val="1"/>
      <w:numFmt w:val="lowerLetter"/>
      <w:lvlText w:val="%5."/>
      <w:lvlJc w:val="left"/>
      <w:pPr>
        <w:ind w:left="3240" w:hanging="360"/>
      </w:pPr>
    </w:lvl>
    <w:lvl w:ilvl="5" w:tplc="0413001B" w:tentative="1">
      <w:start w:val="1"/>
      <w:numFmt w:val="lowerRoman"/>
      <w:lvlText w:val="%6."/>
      <w:lvlJc w:val="right"/>
      <w:pPr>
        <w:ind w:left="3960" w:hanging="180"/>
      </w:pPr>
    </w:lvl>
    <w:lvl w:ilvl="6" w:tplc="0413000F" w:tentative="1">
      <w:start w:val="1"/>
      <w:numFmt w:val="decimal"/>
      <w:lvlText w:val="%7."/>
      <w:lvlJc w:val="left"/>
      <w:pPr>
        <w:ind w:left="4680" w:hanging="360"/>
      </w:pPr>
    </w:lvl>
    <w:lvl w:ilvl="7" w:tplc="04130019" w:tentative="1">
      <w:start w:val="1"/>
      <w:numFmt w:val="lowerLetter"/>
      <w:lvlText w:val="%8."/>
      <w:lvlJc w:val="left"/>
      <w:pPr>
        <w:ind w:left="5400" w:hanging="360"/>
      </w:pPr>
    </w:lvl>
    <w:lvl w:ilvl="8" w:tplc="0413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20" w15:restartNumberingAfterBreak="0">
    <w:nsid w:val="40C34B12"/>
    <w:multiLevelType w:val="hybridMultilevel"/>
    <w:tmpl w:val="73F29A18"/>
    <w:lvl w:ilvl="0" w:tplc="04130005">
      <w:start w:val="1"/>
      <w:numFmt w:val="bullet"/>
      <w:lvlText w:val=""/>
      <w:lvlJc w:val="left"/>
      <w:pPr>
        <w:ind w:left="360" w:hanging="360"/>
      </w:pPr>
      <w:rPr>
        <w:rFonts w:ascii="Wingdings" w:hAnsi="Wingdings" w:hint="default"/>
      </w:rPr>
    </w:lvl>
    <w:lvl w:ilvl="1" w:tplc="0413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1" w15:restartNumberingAfterBreak="0">
    <w:nsid w:val="42405720"/>
    <w:multiLevelType w:val="hybridMultilevel"/>
    <w:tmpl w:val="709A25AA"/>
    <w:lvl w:ilvl="0" w:tplc="04130019">
      <w:start w:val="1"/>
      <w:numFmt w:val="lowerLetter"/>
      <w:lvlText w:val="%1."/>
      <w:lvlJc w:val="left"/>
      <w:pPr>
        <w:ind w:left="108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800" w:hanging="360"/>
      </w:pPr>
    </w:lvl>
    <w:lvl w:ilvl="2" w:tplc="0413001B" w:tentative="1">
      <w:start w:val="1"/>
      <w:numFmt w:val="lowerRoman"/>
      <w:lvlText w:val="%3."/>
      <w:lvlJc w:val="right"/>
      <w:pPr>
        <w:ind w:left="2520" w:hanging="180"/>
      </w:pPr>
    </w:lvl>
    <w:lvl w:ilvl="3" w:tplc="0413000F" w:tentative="1">
      <w:start w:val="1"/>
      <w:numFmt w:val="decimal"/>
      <w:lvlText w:val="%4."/>
      <w:lvlJc w:val="left"/>
      <w:pPr>
        <w:ind w:left="3240" w:hanging="360"/>
      </w:pPr>
    </w:lvl>
    <w:lvl w:ilvl="4" w:tplc="04130019" w:tentative="1">
      <w:start w:val="1"/>
      <w:numFmt w:val="lowerLetter"/>
      <w:lvlText w:val="%5."/>
      <w:lvlJc w:val="left"/>
      <w:pPr>
        <w:ind w:left="3960" w:hanging="360"/>
      </w:pPr>
    </w:lvl>
    <w:lvl w:ilvl="5" w:tplc="0413001B" w:tentative="1">
      <w:start w:val="1"/>
      <w:numFmt w:val="lowerRoman"/>
      <w:lvlText w:val="%6."/>
      <w:lvlJc w:val="right"/>
      <w:pPr>
        <w:ind w:left="4680" w:hanging="180"/>
      </w:pPr>
    </w:lvl>
    <w:lvl w:ilvl="6" w:tplc="0413000F" w:tentative="1">
      <w:start w:val="1"/>
      <w:numFmt w:val="decimal"/>
      <w:lvlText w:val="%7."/>
      <w:lvlJc w:val="left"/>
      <w:pPr>
        <w:ind w:left="5400" w:hanging="360"/>
      </w:pPr>
    </w:lvl>
    <w:lvl w:ilvl="7" w:tplc="04130019" w:tentative="1">
      <w:start w:val="1"/>
      <w:numFmt w:val="lowerLetter"/>
      <w:lvlText w:val="%8."/>
      <w:lvlJc w:val="left"/>
      <w:pPr>
        <w:ind w:left="6120" w:hanging="360"/>
      </w:pPr>
    </w:lvl>
    <w:lvl w:ilvl="8" w:tplc="0413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22" w15:restartNumberingAfterBreak="0">
    <w:nsid w:val="4C2A3F41"/>
    <w:multiLevelType w:val="hybridMultilevel"/>
    <w:tmpl w:val="A39AFEB2"/>
    <w:lvl w:ilvl="0" w:tplc="04130019">
      <w:start w:val="1"/>
      <w:numFmt w:val="lowerLetter"/>
      <w:lvlText w:val="%1."/>
      <w:lvlJc w:val="left"/>
      <w:pPr>
        <w:ind w:left="108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800" w:hanging="360"/>
      </w:pPr>
    </w:lvl>
    <w:lvl w:ilvl="2" w:tplc="0413001B" w:tentative="1">
      <w:start w:val="1"/>
      <w:numFmt w:val="lowerRoman"/>
      <w:lvlText w:val="%3."/>
      <w:lvlJc w:val="right"/>
      <w:pPr>
        <w:ind w:left="2520" w:hanging="180"/>
      </w:pPr>
    </w:lvl>
    <w:lvl w:ilvl="3" w:tplc="0413000F" w:tentative="1">
      <w:start w:val="1"/>
      <w:numFmt w:val="decimal"/>
      <w:lvlText w:val="%4."/>
      <w:lvlJc w:val="left"/>
      <w:pPr>
        <w:ind w:left="3240" w:hanging="360"/>
      </w:pPr>
    </w:lvl>
    <w:lvl w:ilvl="4" w:tplc="04130019" w:tentative="1">
      <w:start w:val="1"/>
      <w:numFmt w:val="lowerLetter"/>
      <w:lvlText w:val="%5."/>
      <w:lvlJc w:val="left"/>
      <w:pPr>
        <w:ind w:left="3960" w:hanging="360"/>
      </w:pPr>
    </w:lvl>
    <w:lvl w:ilvl="5" w:tplc="0413001B" w:tentative="1">
      <w:start w:val="1"/>
      <w:numFmt w:val="lowerRoman"/>
      <w:lvlText w:val="%6."/>
      <w:lvlJc w:val="right"/>
      <w:pPr>
        <w:ind w:left="4680" w:hanging="180"/>
      </w:pPr>
    </w:lvl>
    <w:lvl w:ilvl="6" w:tplc="0413000F" w:tentative="1">
      <w:start w:val="1"/>
      <w:numFmt w:val="decimal"/>
      <w:lvlText w:val="%7."/>
      <w:lvlJc w:val="left"/>
      <w:pPr>
        <w:ind w:left="5400" w:hanging="360"/>
      </w:pPr>
    </w:lvl>
    <w:lvl w:ilvl="7" w:tplc="04130019" w:tentative="1">
      <w:start w:val="1"/>
      <w:numFmt w:val="lowerLetter"/>
      <w:lvlText w:val="%8."/>
      <w:lvlJc w:val="left"/>
      <w:pPr>
        <w:ind w:left="6120" w:hanging="360"/>
      </w:pPr>
    </w:lvl>
    <w:lvl w:ilvl="8" w:tplc="0413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23" w15:restartNumberingAfterBreak="0">
    <w:nsid w:val="506A4570"/>
    <w:multiLevelType w:val="hybridMultilevel"/>
    <w:tmpl w:val="6E3EDA94"/>
    <w:lvl w:ilvl="0" w:tplc="5C9E8AE8">
      <w:start w:val="186"/>
      <w:numFmt w:val="bullet"/>
      <w:lvlText w:val="-"/>
      <w:lvlJc w:val="left"/>
      <w:pPr>
        <w:ind w:left="720" w:hanging="360"/>
      </w:pPr>
      <w:rPr>
        <w:rFonts w:ascii="Lucida Sans Unicode" w:eastAsia="Times New Roman" w:hAnsi="Lucida Sans Unicode" w:cs="Lucida Sans Unicode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5988049C"/>
    <w:multiLevelType w:val="hybridMultilevel"/>
    <w:tmpl w:val="1C5C744C"/>
    <w:lvl w:ilvl="0" w:tplc="04130015">
      <w:start w:val="1"/>
      <w:numFmt w:val="upperLetter"/>
      <w:lvlText w:val="%1."/>
      <w:lvlJc w:val="left"/>
      <w:pPr>
        <w:ind w:left="36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080" w:hanging="360"/>
      </w:pPr>
    </w:lvl>
    <w:lvl w:ilvl="2" w:tplc="0413001B" w:tentative="1">
      <w:start w:val="1"/>
      <w:numFmt w:val="lowerRoman"/>
      <w:lvlText w:val="%3."/>
      <w:lvlJc w:val="right"/>
      <w:pPr>
        <w:ind w:left="1800" w:hanging="180"/>
      </w:pPr>
    </w:lvl>
    <w:lvl w:ilvl="3" w:tplc="0413000F" w:tentative="1">
      <w:start w:val="1"/>
      <w:numFmt w:val="decimal"/>
      <w:lvlText w:val="%4."/>
      <w:lvlJc w:val="left"/>
      <w:pPr>
        <w:ind w:left="2520" w:hanging="360"/>
      </w:pPr>
    </w:lvl>
    <w:lvl w:ilvl="4" w:tplc="04130019" w:tentative="1">
      <w:start w:val="1"/>
      <w:numFmt w:val="lowerLetter"/>
      <w:lvlText w:val="%5."/>
      <w:lvlJc w:val="left"/>
      <w:pPr>
        <w:ind w:left="3240" w:hanging="360"/>
      </w:pPr>
    </w:lvl>
    <w:lvl w:ilvl="5" w:tplc="0413001B" w:tentative="1">
      <w:start w:val="1"/>
      <w:numFmt w:val="lowerRoman"/>
      <w:lvlText w:val="%6."/>
      <w:lvlJc w:val="right"/>
      <w:pPr>
        <w:ind w:left="3960" w:hanging="180"/>
      </w:pPr>
    </w:lvl>
    <w:lvl w:ilvl="6" w:tplc="0413000F" w:tentative="1">
      <w:start w:val="1"/>
      <w:numFmt w:val="decimal"/>
      <w:lvlText w:val="%7."/>
      <w:lvlJc w:val="left"/>
      <w:pPr>
        <w:ind w:left="4680" w:hanging="360"/>
      </w:pPr>
    </w:lvl>
    <w:lvl w:ilvl="7" w:tplc="04130019" w:tentative="1">
      <w:start w:val="1"/>
      <w:numFmt w:val="lowerLetter"/>
      <w:lvlText w:val="%8."/>
      <w:lvlJc w:val="left"/>
      <w:pPr>
        <w:ind w:left="5400" w:hanging="360"/>
      </w:pPr>
    </w:lvl>
    <w:lvl w:ilvl="8" w:tplc="0413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25" w15:restartNumberingAfterBreak="0">
    <w:nsid w:val="62CA2217"/>
    <w:multiLevelType w:val="hybridMultilevel"/>
    <w:tmpl w:val="0A409D18"/>
    <w:lvl w:ilvl="0" w:tplc="0413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6" w15:restartNumberingAfterBreak="0">
    <w:nsid w:val="694142B2"/>
    <w:multiLevelType w:val="multilevel"/>
    <w:tmpl w:val="0413001D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27" w15:restartNumberingAfterBreak="0">
    <w:nsid w:val="6A2965A1"/>
    <w:multiLevelType w:val="hybridMultilevel"/>
    <w:tmpl w:val="162ACDB6"/>
    <w:lvl w:ilvl="0" w:tplc="04130005">
      <w:start w:val="1"/>
      <w:numFmt w:val="bullet"/>
      <w:lvlText w:val=""/>
      <w:lvlJc w:val="left"/>
      <w:pPr>
        <w:ind w:left="360" w:hanging="360"/>
      </w:pPr>
      <w:rPr>
        <w:rFonts w:ascii="Wingdings" w:hAnsi="Wingdings" w:hint="default"/>
      </w:rPr>
    </w:lvl>
    <w:lvl w:ilvl="1" w:tplc="0413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8" w15:restartNumberingAfterBreak="0">
    <w:nsid w:val="6DD25E72"/>
    <w:multiLevelType w:val="hybridMultilevel"/>
    <w:tmpl w:val="F6F6CFE8"/>
    <w:lvl w:ilvl="0" w:tplc="1018DE04">
      <w:start w:val="1"/>
      <w:numFmt w:val="bullet"/>
      <w:lvlText w:val=""/>
      <w:lvlJc w:val="left"/>
      <w:pPr>
        <w:ind w:left="360" w:hanging="360"/>
      </w:pPr>
      <w:rPr>
        <w:rFonts w:ascii="Symbol" w:eastAsiaTheme="minorHAnsi" w:hAnsi="Symbol" w:cs="Lucida Sans Unicode" w:hint="default"/>
      </w:rPr>
    </w:lvl>
    <w:lvl w:ilvl="1" w:tplc="04130019">
      <w:start w:val="1"/>
      <w:numFmt w:val="lowerLetter"/>
      <w:lvlText w:val="%2."/>
      <w:lvlJc w:val="left"/>
      <w:pPr>
        <w:ind w:left="1080" w:hanging="360"/>
      </w:pPr>
    </w:lvl>
    <w:lvl w:ilvl="2" w:tplc="04130001">
      <w:start w:val="1"/>
      <w:numFmt w:val="bullet"/>
      <w:lvlText w:val=""/>
      <w:lvlJc w:val="left"/>
      <w:pPr>
        <w:ind w:left="1980" w:hanging="360"/>
      </w:pPr>
      <w:rPr>
        <w:rFonts w:ascii="Symbol" w:hAnsi="Symbol" w:hint="default"/>
      </w:rPr>
    </w:lvl>
    <w:lvl w:ilvl="3" w:tplc="0413000F" w:tentative="1">
      <w:start w:val="1"/>
      <w:numFmt w:val="decimal"/>
      <w:lvlText w:val="%4."/>
      <w:lvlJc w:val="left"/>
      <w:pPr>
        <w:ind w:left="2520" w:hanging="360"/>
      </w:pPr>
    </w:lvl>
    <w:lvl w:ilvl="4" w:tplc="04130019" w:tentative="1">
      <w:start w:val="1"/>
      <w:numFmt w:val="lowerLetter"/>
      <w:lvlText w:val="%5."/>
      <w:lvlJc w:val="left"/>
      <w:pPr>
        <w:ind w:left="3240" w:hanging="360"/>
      </w:pPr>
    </w:lvl>
    <w:lvl w:ilvl="5" w:tplc="0413001B" w:tentative="1">
      <w:start w:val="1"/>
      <w:numFmt w:val="lowerRoman"/>
      <w:lvlText w:val="%6."/>
      <w:lvlJc w:val="right"/>
      <w:pPr>
        <w:ind w:left="3960" w:hanging="180"/>
      </w:pPr>
    </w:lvl>
    <w:lvl w:ilvl="6" w:tplc="0413000F" w:tentative="1">
      <w:start w:val="1"/>
      <w:numFmt w:val="decimal"/>
      <w:lvlText w:val="%7."/>
      <w:lvlJc w:val="left"/>
      <w:pPr>
        <w:ind w:left="4680" w:hanging="360"/>
      </w:pPr>
    </w:lvl>
    <w:lvl w:ilvl="7" w:tplc="04130019" w:tentative="1">
      <w:start w:val="1"/>
      <w:numFmt w:val="lowerLetter"/>
      <w:lvlText w:val="%8."/>
      <w:lvlJc w:val="left"/>
      <w:pPr>
        <w:ind w:left="5400" w:hanging="360"/>
      </w:pPr>
    </w:lvl>
    <w:lvl w:ilvl="8" w:tplc="0413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29" w15:restartNumberingAfterBreak="0">
    <w:nsid w:val="6E4937C7"/>
    <w:multiLevelType w:val="hybridMultilevel"/>
    <w:tmpl w:val="7E1A3EDE"/>
    <w:lvl w:ilvl="0" w:tplc="0413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0" w15:restartNumberingAfterBreak="0">
    <w:nsid w:val="72EE5235"/>
    <w:multiLevelType w:val="hybridMultilevel"/>
    <w:tmpl w:val="ED38FFBC"/>
    <w:lvl w:ilvl="0" w:tplc="04130019">
      <w:start w:val="1"/>
      <w:numFmt w:val="lowerLetter"/>
      <w:lvlText w:val="%1."/>
      <w:lvlJc w:val="left"/>
      <w:pPr>
        <w:ind w:left="108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800" w:hanging="360"/>
      </w:pPr>
    </w:lvl>
    <w:lvl w:ilvl="2" w:tplc="0413001B" w:tentative="1">
      <w:start w:val="1"/>
      <w:numFmt w:val="lowerRoman"/>
      <w:lvlText w:val="%3."/>
      <w:lvlJc w:val="right"/>
      <w:pPr>
        <w:ind w:left="2520" w:hanging="180"/>
      </w:pPr>
    </w:lvl>
    <w:lvl w:ilvl="3" w:tplc="0413000F" w:tentative="1">
      <w:start w:val="1"/>
      <w:numFmt w:val="decimal"/>
      <w:lvlText w:val="%4."/>
      <w:lvlJc w:val="left"/>
      <w:pPr>
        <w:ind w:left="3240" w:hanging="360"/>
      </w:pPr>
    </w:lvl>
    <w:lvl w:ilvl="4" w:tplc="04130019" w:tentative="1">
      <w:start w:val="1"/>
      <w:numFmt w:val="lowerLetter"/>
      <w:lvlText w:val="%5."/>
      <w:lvlJc w:val="left"/>
      <w:pPr>
        <w:ind w:left="3960" w:hanging="360"/>
      </w:pPr>
    </w:lvl>
    <w:lvl w:ilvl="5" w:tplc="0413001B" w:tentative="1">
      <w:start w:val="1"/>
      <w:numFmt w:val="lowerRoman"/>
      <w:lvlText w:val="%6."/>
      <w:lvlJc w:val="right"/>
      <w:pPr>
        <w:ind w:left="4680" w:hanging="180"/>
      </w:pPr>
    </w:lvl>
    <w:lvl w:ilvl="6" w:tplc="0413000F" w:tentative="1">
      <w:start w:val="1"/>
      <w:numFmt w:val="decimal"/>
      <w:lvlText w:val="%7."/>
      <w:lvlJc w:val="left"/>
      <w:pPr>
        <w:ind w:left="5400" w:hanging="360"/>
      </w:pPr>
    </w:lvl>
    <w:lvl w:ilvl="7" w:tplc="04130019" w:tentative="1">
      <w:start w:val="1"/>
      <w:numFmt w:val="lowerLetter"/>
      <w:lvlText w:val="%8."/>
      <w:lvlJc w:val="left"/>
      <w:pPr>
        <w:ind w:left="6120" w:hanging="360"/>
      </w:pPr>
    </w:lvl>
    <w:lvl w:ilvl="8" w:tplc="0413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31" w15:restartNumberingAfterBreak="0">
    <w:nsid w:val="78662FF5"/>
    <w:multiLevelType w:val="hybridMultilevel"/>
    <w:tmpl w:val="E1C624B2"/>
    <w:lvl w:ilvl="0" w:tplc="77161BF4">
      <w:start w:val="2"/>
      <w:numFmt w:val="bullet"/>
      <w:lvlText w:val="-"/>
      <w:lvlJc w:val="left"/>
      <w:pPr>
        <w:ind w:left="720" w:hanging="360"/>
      </w:pPr>
      <w:rPr>
        <w:rFonts w:ascii="Lucida Sans Unicode" w:eastAsiaTheme="minorHAnsi" w:hAnsi="Lucida Sans Unicode" w:cs="Lucida Sans Unicode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2" w15:restartNumberingAfterBreak="0">
    <w:nsid w:val="7E1E0EEA"/>
    <w:multiLevelType w:val="hybridMultilevel"/>
    <w:tmpl w:val="91C80EB4"/>
    <w:lvl w:ilvl="0" w:tplc="04130005">
      <w:start w:val="1"/>
      <w:numFmt w:val="bullet"/>
      <w:lvlText w:val=""/>
      <w:lvlJc w:val="left"/>
      <w:pPr>
        <w:ind w:left="360" w:hanging="360"/>
      </w:pPr>
      <w:rPr>
        <w:rFonts w:ascii="Wingdings" w:hAnsi="Wingdings" w:hint="default"/>
      </w:rPr>
    </w:lvl>
    <w:lvl w:ilvl="1" w:tplc="0413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33" w15:restartNumberingAfterBreak="0">
    <w:nsid w:val="7F314007"/>
    <w:multiLevelType w:val="hybridMultilevel"/>
    <w:tmpl w:val="5CB04494"/>
    <w:lvl w:ilvl="0" w:tplc="04130005">
      <w:start w:val="1"/>
      <w:numFmt w:val="bullet"/>
      <w:lvlText w:val=""/>
      <w:lvlJc w:val="left"/>
      <w:pPr>
        <w:ind w:left="360" w:hanging="360"/>
      </w:pPr>
      <w:rPr>
        <w:rFonts w:ascii="Wingdings" w:hAnsi="Wingdings" w:hint="default"/>
      </w:rPr>
    </w:lvl>
    <w:lvl w:ilvl="1" w:tplc="0413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num w:numId="1" w16cid:durableId="1530296021">
    <w:abstractNumId w:val="2"/>
  </w:num>
  <w:num w:numId="2" w16cid:durableId="1292781868">
    <w:abstractNumId w:val="25"/>
  </w:num>
  <w:num w:numId="3" w16cid:durableId="1610623647">
    <w:abstractNumId w:val="18"/>
  </w:num>
  <w:num w:numId="4" w16cid:durableId="1688487482">
    <w:abstractNumId w:val="9"/>
  </w:num>
  <w:num w:numId="5" w16cid:durableId="399408216">
    <w:abstractNumId w:val="32"/>
  </w:num>
  <w:num w:numId="6" w16cid:durableId="856233343">
    <w:abstractNumId w:val="29"/>
  </w:num>
  <w:num w:numId="7" w16cid:durableId="682588302">
    <w:abstractNumId w:val="16"/>
  </w:num>
  <w:num w:numId="8" w16cid:durableId="1323851638">
    <w:abstractNumId w:val="1"/>
  </w:num>
  <w:num w:numId="9" w16cid:durableId="674574396">
    <w:abstractNumId w:val="27"/>
  </w:num>
  <w:num w:numId="10" w16cid:durableId="205065750">
    <w:abstractNumId w:val="33"/>
  </w:num>
  <w:num w:numId="11" w16cid:durableId="451942149">
    <w:abstractNumId w:val="7"/>
  </w:num>
  <w:num w:numId="12" w16cid:durableId="863712113">
    <w:abstractNumId w:val="3"/>
  </w:num>
  <w:num w:numId="13" w16cid:durableId="1318194208">
    <w:abstractNumId w:val="20"/>
  </w:num>
  <w:num w:numId="14" w16cid:durableId="1057242189">
    <w:abstractNumId w:val="4"/>
  </w:num>
  <w:num w:numId="15" w16cid:durableId="1265265574">
    <w:abstractNumId w:val="26"/>
  </w:num>
  <w:num w:numId="16" w16cid:durableId="115679199">
    <w:abstractNumId w:val="2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7" w16cid:durableId="673262133">
    <w:abstractNumId w:val="17"/>
  </w:num>
  <w:num w:numId="18" w16cid:durableId="1623925853">
    <w:abstractNumId w:val="24"/>
  </w:num>
  <w:num w:numId="19" w16cid:durableId="1520852817">
    <w:abstractNumId w:val="5"/>
  </w:num>
  <w:num w:numId="20" w16cid:durableId="2121954044">
    <w:abstractNumId w:val="14"/>
  </w:num>
  <w:num w:numId="21" w16cid:durableId="1988391789">
    <w:abstractNumId w:val="31"/>
  </w:num>
  <w:num w:numId="22" w16cid:durableId="1192381349">
    <w:abstractNumId w:val="23"/>
  </w:num>
  <w:num w:numId="23" w16cid:durableId="257636221">
    <w:abstractNumId w:val="15"/>
  </w:num>
  <w:num w:numId="24" w16cid:durableId="1147092007">
    <w:abstractNumId w:val="0"/>
  </w:num>
  <w:num w:numId="25" w16cid:durableId="523057729">
    <w:abstractNumId w:val="12"/>
  </w:num>
  <w:num w:numId="26" w16cid:durableId="1070621459">
    <w:abstractNumId w:val="2"/>
  </w:num>
  <w:num w:numId="27" w16cid:durableId="372660823">
    <w:abstractNumId w:val="8"/>
  </w:num>
  <w:num w:numId="28" w16cid:durableId="2098360831">
    <w:abstractNumId w:val="19"/>
  </w:num>
  <w:num w:numId="29" w16cid:durableId="1887449019">
    <w:abstractNumId w:val="11"/>
  </w:num>
  <w:num w:numId="30" w16cid:durableId="894241857">
    <w:abstractNumId w:val="28"/>
  </w:num>
  <w:num w:numId="31" w16cid:durableId="377972745">
    <w:abstractNumId w:val="10"/>
  </w:num>
  <w:num w:numId="32" w16cid:durableId="919295222">
    <w:abstractNumId w:val="13"/>
  </w:num>
  <w:num w:numId="33" w16cid:durableId="198712731">
    <w:abstractNumId w:val="30"/>
  </w:num>
  <w:num w:numId="34" w16cid:durableId="1832598958">
    <w:abstractNumId w:val="22"/>
  </w:num>
  <w:num w:numId="35" w16cid:durableId="1621572097">
    <w:abstractNumId w:val="21"/>
  </w:num>
  <w:num w:numId="36" w16cid:durableId="368146539">
    <w:abstractNumId w:val="6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50"/>
  <w:proofState w:spelling="clean"/>
  <w:attachedTemplate r:id="rId1"/>
  <w:defaultTabStop w:val="708"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E8146A"/>
    <w:rsid w:val="000001A0"/>
    <w:rsid w:val="0000032A"/>
    <w:rsid w:val="000073FB"/>
    <w:rsid w:val="00015CF6"/>
    <w:rsid w:val="00023439"/>
    <w:rsid w:val="000262CE"/>
    <w:rsid w:val="000372D0"/>
    <w:rsid w:val="00047607"/>
    <w:rsid w:val="0008474F"/>
    <w:rsid w:val="00085D43"/>
    <w:rsid w:val="000E073A"/>
    <w:rsid w:val="000F3520"/>
    <w:rsid w:val="000F3FBE"/>
    <w:rsid w:val="00134E14"/>
    <w:rsid w:val="00140919"/>
    <w:rsid w:val="00141645"/>
    <w:rsid w:val="00142450"/>
    <w:rsid w:val="00182E74"/>
    <w:rsid w:val="001866C5"/>
    <w:rsid w:val="001907D6"/>
    <w:rsid w:val="0019486B"/>
    <w:rsid w:val="001A48D4"/>
    <w:rsid w:val="001F5212"/>
    <w:rsid w:val="00201785"/>
    <w:rsid w:val="00211E6D"/>
    <w:rsid w:val="00212898"/>
    <w:rsid w:val="00235FF4"/>
    <w:rsid w:val="00237F4A"/>
    <w:rsid w:val="00244320"/>
    <w:rsid w:val="00246003"/>
    <w:rsid w:val="00257145"/>
    <w:rsid w:val="002A4112"/>
    <w:rsid w:val="002B655B"/>
    <w:rsid w:val="002E6305"/>
    <w:rsid w:val="002F54D0"/>
    <w:rsid w:val="00301FF4"/>
    <w:rsid w:val="00305698"/>
    <w:rsid w:val="00307463"/>
    <w:rsid w:val="00307F41"/>
    <w:rsid w:val="003176A2"/>
    <w:rsid w:val="0032342B"/>
    <w:rsid w:val="00333F67"/>
    <w:rsid w:val="00347F64"/>
    <w:rsid w:val="0037334E"/>
    <w:rsid w:val="00382CEE"/>
    <w:rsid w:val="003A3308"/>
    <w:rsid w:val="003B17AD"/>
    <w:rsid w:val="003D31A6"/>
    <w:rsid w:val="003E2109"/>
    <w:rsid w:val="003F5EFA"/>
    <w:rsid w:val="0040146D"/>
    <w:rsid w:val="00422EE2"/>
    <w:rsid w:val="00430201"/>
    <w:rsid w:val="00467F60"/>
    <w:rsid w:val="004A2CD0"/>
    <w:rsid w:val="004A57FA"/>
    <w:rsid w:val="004B260D"/>
    <w:rsid w:val="004B5D1F"/>
    <w:rsid w:val="004C5BF6"/>
    <w:rsid w:val="004D54A6"/>
    <w:rsid w:val="004D55CF"/>
    <w:rsid w:val="004E613E"/>
    <w:rsid w:val="004F0C38"/>
    <w:rsid w:val="004F2620"/>
    <w:rsid w:val="00503BAC"/>
    <w:rsid w:val="0051596F"/>
    <w:rsid w:val="00531A70"/>
    <w:rsid w:val="005407BB"/>
    <w:rsid w:val="005568AB"/>
    <w:rsid w:val="00570E67"/>
    <w:rsid w:val="005B62D9"/>
    <w:rsid w:val="005B6CD4"/>
    <w:rsid w:val="005F6E5C"/>
    <w:rsid w:val="006174B5"/>
    <w:rsid w:val="0064132B"/>
    <w:rsid w:val="00664333"/>
    <w:rsid w:val="0068047D"/>
    <w:rsid w:val="00702E3F"/>
    <w:rsid w:val="00717C73"/>
    <w:rsid w:val="00721B4A"/>
    <w:rsid w:val="0074073C"/>
    <w:rsid w:val="007447F0"/>
    <w:rsid w:val="00761A70"/>
    <w:rsid w:val="0076407F"/>
    <w:rsid w:val="0077667B"/>
    <w:rsid w:val="00780415"/>
    <w:rsid w:val="00793FC3"/>
    <w:rsid w:val="007A1ED3"/>
    <w:rsid w:val="007A24DB"/>
    <w:rsid w:val="007B269F"/>
    <w:rsid w:val="007C18D4"/>
    <w:rsid w:val="007C4E9F"/>
    <w:rsid w:val="007E154A"/>
    <w:rsid w:val="007F5683"/>
    <w:rsid w:val="007F7015"/>
    <w:rsid w:val="008365F8"/>
    <w:rsid w:val="0086067B"/>
    <w:rsid w:val="008704AE"/>
    <w:rsid w:val="0088787A"/>
    <w:rsid w:val="0088794F"/>
    <w:rsid w:val="008A200B"/>
    <w:rsid w:val="008B37CC"/>
    <w:rsid w:val="008D3509"/>
    <w:rsid w:val="008D5406"/>
    <w:rsid w:val="00936074"/>
    <w:rsid w:val="00954939"/>
    <w:rsid w:val="00954CAB"/>
    <w:rsid w:val="00957863"/>
    <w:rsid w:val="00965D12"/>
    <w:rsid w:val="009A52A8"/>
    <w:rsid w:val="009B3288"/>
    <w:rsid w:val="009C1B19"/>
    <w:rsid w:val="009C5D8C"/>
    <w:rsid w:val="009E3583"/>
    <w:rsid w:val="009F0B91"/>
    <w:rsid w:val="009F42C4"/>
    <w:rsid w:val="00A0103B"/>
    <w:rsid w:val="00A34B89"/>
    <w:rsid w:val="00A46296"/>
    <w:rsid w:val="00A5158D"/>
    <w:rsid w:val="00A747E9"/>
    <w:rsid w:val="00A95B68"/>
    <w:rsid w:val="00B14943"/>
    <w:rsid w:val="00B1540B"/>
    <w:rsid w:val="00B27E4D"/>
    <w:rsid w:val="00B476E1"/>
    <w:rsid w:val="00B53EA6"/>
    <w:rsid w:val="00B825BE"/>
    <w:rsid w:val="00B87FBF"/>
    <w:rsid w:val="00B92A01"/>
    <w:rsid w:val="00BB2BE2"/>
    <w:rsid w:val="00BE082C"/>
    <w:rsid w:val="00BE6B1A"/>
    <w:rsid w:val="00C05300"/>
    <w:rsid w:val="00C276FF"/>
    <w:rsid w:val="00C42CE9"/>
    <w:rsid w:val="00C47711"/>
    <w:rsid w:val="00C629D9"/>
    <w:rsid w:val="00C854CC"/>
    <w:rsid w:val="00C8777C"/>
    <w:rsid w:val="00CB1707"/>
    <w:rsid w:val="00CB774F"/>
    <w:rsid w:val="00CD6F56"/>
    <w:rsid w:val="00D10091"/>
    <w:rsid w:val="00D27C2A"/>
    <w:rsid w:val="00D359D3"/>
    <w:rsid w:val="00D43720"/>
    <w:rsid w:val="00D51052"/>
    <w:rsid w:val="00D60529"/>
    <w:rsid w:val="00D83D1C"/>
    <w:rsid w:val="00DA5F0E"/>
    <w:rsid w:val="00DC229B"/>
    <w:rsid w:val="00DD5148"/>
    <w:rsid w:val="00DE5E24"/>
    <w:rsid w:val="00DF29DE"/>
    <w:rsid w:val="00E07126"/>
    <w:rsid w:val="00E318C7"/>
    <w:rsid w:val="00E405C4"/>
    <w:rsid w:val="00E56E21"/>
    <w:rsid w:val="00E57D49"/>
    <w:rsid w:val="00E6772B"/>
    <w:rsid w:val="00E75A5A"/>
    <w:rsid w:val="00E80C3D"/>
    <w:rsid w:val="00E8146A"/>
    <w:rsid w:val="00EA1B48"/>
    <w:rsid w:val="00EE781C"/>
    <w:rsid w:val="00F008E0"/>
    <w:rsid w:val="00F10662"/>
    <w:rsid w:val="00F10793"/>
    <w:rsid w:val="00F17184"/>
    <w:rsid w:val="00F2407E"/>
    <w:rsid w:val="00F34B51"/>
    <w:rsid w:val="00F5635D"/>
    <w:rsid w:val="00F71244"/>
    <w:rsid w:val="00F72835"/>
    <w:rsid w:val="00F72C4A"/>
    <w:rsid w:val="00F81932"/>
    <w:rsid w:val="00F93E18"/>
    <w:rsid w:val="00FA4B5D"/>
    <w:rsid w:val="00FE32F2"/>
    <w:rsid w:val="00FF0710"/>
    <w:rsid w:val="00FF5527"/>
    <w:rsid w:val="3BFF4B4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04E4D687"/>
  <w15:chartTrackingRefBased/>
  <w15:docId w15:val="{798CE5A8-EC40-4735-A8D4-8377C914FED2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Lucida Sans Unicode" w:eastAsiaTheme="minorHAnsi" w:hAnsi="Lucida Sans Unicode" w:cs="Lucida Sans Unicode"/>
        <w:sz w:val="22"/>
        <w:szCs w:val="22"/>
        <w:lang w:val="nl-NL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 w:qFormat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iPriority="0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  <w:rsid w:val="00C629D9"/>
    <w:pPr>
      <w:spacing w:line="240" w:lineRule="auto"/>
    </w:pPr>
    <w:rPr>
      <w:sz w:val="18"/>
    </w:rPr>
  </w:style>
  <w:style w:type="paragraph" w:styleId="Kop1">
    <w:name w:val="heading 1"/>
    <w:basedOn w:val="Standaard"/>
    <w:next w:val="Standaard"/>
    <w:link w:val="Kop1Char"/>
    <w:uiPriority w:val="9"/>
    <w:qFormat/>
    <w:rsid w:val="00A5158D"/>
    <w:pPr>
      <w:keepNext/>
      <w:keepLines/>
      <w:numPr>
        <w:numId w:val="1"/>
      </w:numPr>
      <w:spacing w:after="0" w:line="360" w:lineRule="auto"/>
      <w:outlineLvl w:val="0"/>
    </w:pPr>
    <w:rPr>
      <w:rFonts w:eastAsiaTheme="majorEastAsia" w:cstheme="majorBidi"/>
      <w:b/>
      <w:color w:val="004996"/>
      <w:sz w:val="28"/>
      <w:szCs w:val="32"/>
    </w:rPr>
  </w:style>
  <w:style w:type="paragraph" w:styleId="Kop2">
    <w:name w:val="heading 2"/>
    <w:basedOn w:val="Kop1"/>
    <w:next w:val="Standaard"/>
    <w:link w:val="Kop2Char"/>
    <w:uiPriority w:val="9"/>
    <w:unhideWhenUsed/>
    <w:qFormat/>
    <w:rsid w:val="00A5158D"/>
    <w:pPr>
      <w:numPr>
        <w:ilvl w:val="1"/>
      </w:numPr>
      <w:ind w:left="851" w:hanging="851"/>
      <w:outlineLvl w:val="1"/>
    </w:pPr>
    <w:rPr>
      <w:sz w:val="24"/>
      <w:szCs w:val="26"/>
    </w:rPr>
  </w:style>
  <w:style w:type="paragraph" w:styleId="Kop3">
    <w:name w:val="heading 3"/>
    <w:basedOn w:val="Kop1"/>
    <w:next w:val="Standaard"/>
    <w:link w:val="Kop3Char"/>
    <w:uiPriority w:val="9"/>
    <w:unhideWhenUsed/>
    <w:qFormat/>
    <w:rsid w:val="00A5158D"/>
    <w:pPr>
      <w:numPr>
        <w:ilvl w:val="2"/>
      </w:numPr>
      <w:ind w:left="851" w:hanging="851"/>
      <w:outlineLvl w:val="2"/>
    </w:pPr>
    <w:rPr>
      <w:sz w:val="20"/>
      <w:szCs w:val="24"/>
    </w:rPr>
  </w:style>
  <w:style w:type="paragraph" w:styleId="Kop4">
    <w:name w:val="heading 4"/>
    <w:basedOn w:val="Standaard"/>
    <w:next w:val="Standaard"/>
    <w:link w:val="Kop4Char"/>
    <w:uiPriority w:val="9"/>
    <w:unhideWhenUsed/>
    <w:qFormat/>
    <w:rsid w:val="00C629D9"/>
    <w:pPr>
      <w:keepNext/>
      <w:keepLines/>
      <w:numPr>
        <w:ilvl w:val="3"/>
        <w:numId w:val="1"/>
      </w:numPr>
      <w:spacing w:before="40" w:after="0"/>
      <w:outlineLvl w:val="3"/>
    </w:pPr>
    <w:rPr>
      <w:rFonts w:asciiTheme="majorHAnsi" w:eastAsiaTheme="majorEastAsia" w:hAnsiTheme="majorHAnsi" w:cstheme="majorBidi"/>
      <w:i/>
      <w:iCs/>
      <w:color w:val="2E74B5" w:themeColor="accent1" w:themeShade="BF"/>
    </w:rPr>
  </w:style>
  <w:style w:type="paragraph" w:styleId="Kop5">
    <w:name w:val="heading 5"/>
    <w:basedOn w:val="Standaard"/>
    <w:next w:val="Standaard"/>
    <w:link w:val="Kop5Char"/>
    <w:uiPriority w:val="9"/>
    <w:semiHidden/>
    <w:unhideWhenUsed/>
    <w:qFormat/>
    <w:rsid w:val="00C629D9"/>
    <w:pPr>
      <w:keepNext/>
      <w:keepLines/>
      <w:numPr>
        <w:ilvl w:val="4"/>
        <w:numId w:val="1"/>
      </w:numPr>
      <w:spacing w:before="40" w:after="0"/>
      <w:outlineLvl w:val="4"/>
    </w:pPr>
    <w:rPr>
      <w:rFonts w:asciiTheme="majorHAnsi" w:eastAsiaTheme="majorEastAsia" w:hAnsiTheme="majorHAnsi" w:cstheme="majorBidi"/>
      <w:color w:val="2E74B5" w:themeColor="accent1" w:themeShade="BF"/>
    </w:rPr>
  </w:style>
  <w:style w:type="paragraph" w:styleId="Kop6">
    <w:name w:val="heading 6"/>
    <w:basedOn w:val="Standaard"/>
    <w:next w:val="Standaard"/>
    <w:link w:val="Kop6Char"/>
    <w:uiPriority w:val="9"/>
    <w:semiHidden/>
    <w:unhideWhenUsed/>
    <w:qFormat/>
    <w:rsid w:val="00C629D9"/>
    <w:pPr>
      <w:keepNext/>
      <w:keepLines/>
      <w:numPr>
        <w:ilvl w:val="5"/>
        <w:numId w:val="1"/>
      </w:numPr>
      <w:spacing w:before="40" w:after="0"/>
      <w:outlineLvl w:val="5"/>
    </w:pPr>
    <w:rPr>
      <w:rFonts w:asciiTheme="majorHAnsi" w:eastAsiaTheme="majorEastAsia" w:hAnsiTheme="majorHAnsi" w:cstheme="majorBidi"/>
      <w:color w:val="1F4D78" w:themeColor="accent1" w:themeShade="7F"/>
    </w:rPr>
  </w:style>
  <w:style w:type="paragraph" w:styleId="Kop7">
    <w:name w:val="heading 7"/>
    <w:basedOn w:val="Standaard"/>
    <w:next w:val="Standaard"/>
    <w:link w:val="Kop7Char"/>
    <w:uiPriority w:val="9"/>
    <w:semiHidden/>
    <w:unhideWhenUsed/>
    <w:qFormat/>
    <w:rsid w:val="00C629D9"/>
    <w:pPr>
      <w:keepNext/>
      <w:keepLines/>
      <w:numPr>
        <w:ilvl w:val="6"/>
        <w:numId w:val="1"/>
      </w:numPr>
      <w:spacing w:before="40" w:after="0"/>
      <w:outlineLvl w:val="6"/>
    </w:pPr>
    <w:rPr>
      <w:rFonts w:asciiTheme="majorHAnsi" w:eastAsiaTheme="majorEastAsia" w:hAnsiTheme="majorHAnsi" w:cstheme="majorBidi"/>
      <w:i/>
      <w:iCs/>
      <w:color w:val="1F4D78" w:themeColor="accent1" w:themeShade="7F"/>
    </w:rPr>
  </w:style>
  <w:style w:type="paragraph" w:styleId="Kop8">
    <w:name w:val="heading 8"/>
    <w:basedOn w:val="Standaard"/>
    <w:next w:val="Standaard"/>
    <w:link w:val="Kop8Char"/>
    <w:uiPriority w:val="9"/>
    <w:semiHidden/>
    <w:unhideWhenUsed/>
    <w:qFormat/>
    <w:rsid w:val="00C629D9"/>
    <w:pPr>
      <w:keepNext/>
      <w:keepLines/>
      <w:numPr>
        <w:ilvl w:val="7"/>
        <w:numId w:val="1"/>
      </w:numPr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Kop9">
    <w:name w:val="heading 9"/>
    <w:basedOn w:val="Standaard"/>
    <w:next w:val="Standaard"/>
    <w:link w:val="Kop9Char"/>
    <w:uiPriority w:val="9"/>
    <w:semiHidden/>
    <w:unhideWhenUsed/>
    <w:qFormat/>
    <w:rsid w:val="00C629D9"/>
    <w:pPr>
      <w:keepNext/>
      <w:keepLines/>
      <w:numPr>
        <w:ilvl w:val="8"/>
        <w:numId w:val="1"/>
      </w:numPr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styleId="Geenafstand">
    <w:name w:val="No Spacing"/>
    <w:link w:val="GeenafstandChar"/>
    <w:uiPriority w:val="1"/>
    <w:qFormat/>
    <w:rsid w:val="00CB774F"/>
    <w:pPr>
      <w:spacing w:after="0" w:line="240" w:lineRule="auto"/>
    </w:pPr>
  </w:style>
  <w:style w:type="table" w:styleId="Tabelraster">
    <w:name w:val="Table Grid"/>
    <w:basedOn w:val="Standaardtabel"/>
    <w:uiPriority w:val="39"/>
    <w:rsid w:val="00C8777C"/>
    <w:pPr>
      <w:spacing w:after="0" w:line="240" w:lineRule="auto"/>
    </w:pPr>
    <w:rPr>
      <w:rFonts w:asciiTheme="minorHAnsi" w:hAnsiTheme="minorHAnsi" w:cstheme="minorBidi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Koptekst">
    <w:name w:val="header"/>
    <w:basedOn w:val="Standaard"/>
    <w:link w:val="KoptekstChar"/>
    <w:uiPriority w:val="99"/>
    <w:unhideWhenUsed/>
    <w:rsid w:val="00C8777C"/>
    <w:pPr>
      <w:tabs>
        <w:tab w:val="center" w:pos="4536"/>
        <w:tab w:val="right" w:pos="9072"/>
      </w:tabs>
      <w:spacing w:after="0"/>
    </w:pPr>
  </w:style>
  <w:style w:type="character" w:customStyle="1" w:styleId="KoptekstChar">
    <w:name w:val="Koptekst Char"/>
    <w:basedOn w:val="Standaardalinea-lettertype"/>
    <w:link w:val="Koptekst"/>
    <w:uiPriority w:val="99"/>
    <w:rsid w:val="00C8777C"/>
  </w:style>
  <w:style w:type="paragraph" w:styleId="Voettekst">
    <w:name w:val="footer"/>
    <w:basedOn w:val="Standaard"/>
    <w:link w:val="VoettekstChar"/>
    <w:uiPriority w:val="99"/>
    <w:unhideWhenUsed/>
    <w:rsid w:val="00C8777C"/>
    <w:pPr>
      <w:tabs>
        <w:tab w:val="center" w:pos="4536"/>
        <w:tab w:val="right" w:pos="9072"/>
      </w:tabs>
      <w:spacing w:after="0"/>
    </w:pPr>
  </w:style>
  <w:style w:type="character" w:customStyle="1" w:styleId="VoettekstChar">
    <w:name w:val="Voettekst Char"/>
    <w:basedOn w:val="Standaardalinea-lettertype"/>
    <w:link w:val="Voettekst"/>
    <w:uiPriority w:val="99"/>
    <w:rsid w:val="00C8777C"/>
  </w:style>
  <w:style w:type="character" w:customStyle="1" w:styleId="Kop1Char">
    <w:name w:val="Kop 1 Char"/>
    <w:basedOn w:val="Standaardalinea-lettertype"/>
    <w:link w:val="Kop1"/>
    <w:uiPriority w:val="9"/>
    <w:rsid w:val="00A5158D"/>
    <w:rPr>
      <w:rFonts w:eastAsiaTheme="majorEastAsia" w:cstheme="majorBidi"/>
      <w:b/>
      <w:color w:val="004996"/>
      <w:sz w:val="28"/>
      <w:szCs w:val="32"/>
    </w:rPr>
  </w:style>
  <w:style w:type="character" w:customStyle="1" w:styleId="Kop2Char">
    <w:name w:val="Kop 2 Char"/>
    <w:basedOn w:val="Standaardalinea-lettertype"/>
    <w:link w:val="Kop2"/>
    <w:uiPriority w:val="9"/>
    <w:rsid w:val="00A5158D"/>
    <w:rPr>
      <w:rFonts w:eastAsiaTheme="majorEastAsia" w:cstheme="majorBidi"/>
      <w:b/>
      <w:color w:val="004996"/>
      <w:sz w:val="24"/>
      <w:szCs w:val="26"/>
    </w:rPr>
  </w:style>
  <w:style w:type="character" w:customStyle="1" w:styleId="Kop3Char">
    <w:name w:val="Kop 3 Char"/>
    <w:basedOn w:val="Standaardalinea-lettertype"/>
    <w:link w:val="Kop3"/>
    <w:uiPriority w:val="9"/>
    <w:rsid w:val="00A5158D"/>
    <w:rPr>
      <w:rFonts w:eastAsiaTheme="majorEastAsia" w:cstheme="majorBidi"/>
      <w:b/>
      <w:color w:val="004996"/>
      <w:sz w:val="20"/>
      <w:szCs w:val="24"/>
    </w:rPr>
  </w:style>
  <w:style w:type="character" w:customStyle="1" w:styleId="Kop4Char">
    <w:name w:val="Kop 4 Char"/>
    <w:basedOn w:val="Standaardalinea-lettertype"/>
    <w:link w:val="Kop4"/>
    <w:uiPriority w:val="9"/>
    <w:rsid w:val="00C629D9"/>
    <w:rPr>
      <w:rFonts w:asciiTheme="majorHAnsi" w:eastAsiaTheme="majorEastAsia" w:hAnsiTheme="majorHAnsi" w:cstheme="majorBidi"/>
      <w:i/>
      <w:iCs/>
      <w:color w:val="2E74B5" w:themeColor="accent1" w:themeShade="BF"/>
    </w:rPr>
  </w:style>
  <w:style w:type="character" w:customStyle="1" w:styleId="Kop5Char">
    <w:name w:val="Kop 5 Char"/>
    <w:basedOn w:val="Standaardalinea-lettertype"/>
    <w:link w:val="Kop5"/>
    <w:uiPriority w:val="9"/>
    <w:semiHidden/>
    <w:rsid w:val="00C629D9"/>
    <w:rPr>
      <w:rFonts w:asciiTheme="majorHAnsi" w:eastAsiaTheme="majorEastAsia" w:hAnsiTheme="majorHAnsi" w:cstheme="majorBidi"/>
      <w:color w:val="2E74B5" w:themeColor="accent1" w:themeShade="BF"/>
    </w:rPr>
  </w:style>
  <w:style w:type="character" w:customStyle="1" w:styleId="Kop6Char">
    <w:name w:val="Kop 6 Char"/>
    <w:basedOn w:val="Standaardalinea-lettertype"/>
    <w:link w:val="Kop6"/>
    <w:uiPriority w:val="9"/>
    <w:semiHidden/>
    <w:rsid w:val="00C629D9"/>
    <w:rPr>
      <w:rFonts w:asciiTheme="majorHAnsi" w:eastAsiaTheme="majorEastAsia" w:hAnsiTheme="majorHAnsi" w:cstheme="majorBidi"/>
      <w:color w:val="1F4D78" w:themeColor="accent1" w:themeShade="7F"/>
    </w:rPr>
  </w:style>
  <w:style w:type="character" w:customStyle="1" w:styleId="Kop7Char">
    <w:name w:val="Kop 7 Char"/>
    <w:basedOn w:val="Standaardalinea-lettertype"/>
    <w:link w:val="Kop7"/>
    <w:uiPriority w:val="9"/>
    <w:semiHidden/>
    <w:rsid w:val="00C629D9"/>
    <w:rPr>
      <w:rFonts w:asciiTheme="majorHAnsi" w:eastAsiaTheme="majorEastAsia" w:hAnsiTheme="majorHAnsi" w:cstheme="majorBidi"/>
      <w:i/>
      <w:iCs/>
      <w:color w:val="1F4D78" w:themeColor="accent1" w:themeShade="7F"/>
    </w:rPr>
  </w:style>
  <w:style w:type="character" w:customStyle="1" w:styleId="Kop8Char">
    <w:name w:val="Kop 8 Char"/>
    <w:basedOn w:val="Standaardalinea-lettertype"/>
    <w:link w:val="Kop8"/>
    <w:uiPriority w:val="9"/>
    <w:semiHidden/>
    <w:rsid w:val="00C629D9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Kop9Char">
    <w:name w:val="Kop 9 Char"/>
    <w:basedOn w:val="Standaardalinea-lettertype"/>
    <w:link w:val="Kop9"/>
    <w:uiPriority w:val="9"/>
    <w:semiHidden/>
    <w:rsid w:val="00C629D9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paragraph" w:styleId="Lijstalinea">
    <w:name w:val="List Paragraph"/>
    <w:basedOn w:val="Standaard"/>
    <w:uiPriority w:val="34"/>
    <w:qFormat/>
    <w:rsid w:val="004D55CF"/>
    <w:pPr>
      <w:spacing w:after="0"/>
      <w:ind w:left="720"/>
      <w:contextualSpacing/>
    </w:pPr>
    <w:rPr>
      <w:rFonts w:cstheme="minorBidi"/>
    </w:rPr>
  </w:style>
  <w:style w:type="paragraph" w:styleId="Inhopg1">
    <w:name w:val="toc 1"/>
    <w:basedOn w:val="Standaard"/>
    <w:next w:val="Standaard"/>
    <w:autoRedefine/>
    <w:uiPriority w:val="39"/>
    <w:unhideWhenUsed/>
    <w:qFormat/>
    <w:rsid w:val="00957863"/>
    <w:pPr>
      <w:tabs>
        <w:tab w:val="left" w:pos="660"/>
        <w:tab w:val="right" w:leader="dot" w:pos="9062"/>
      </w:tabs>
      <w:spacing w:after="100"/>
    </w:pPr>
    <w:rPr>
      <w:noProof/>
      <w:color w:val="004996"/>
    </w:rPr>
  </w:style>
  <w:style w:type="character" w:styleId="Hyperlink">
    <w:name w:val="Hyperlink"/>
    <w:basedOn w:val="Standaardalinea-lettertype"/>
    <w:uiPriority w:val="99"/>
    <w:unhideWhenUsed/>
    <w:rsid w:val="00023439"/>
    <w:rPr>
      <w:color w:val="0563C1" w:themeColor="hyperlink"/>
      <w:u w:val="single"/>
    </w:rPr>
  </w:style>
  <w:style w:type="paragraph" w:styleId="Inhopg2">
    <w:name w:val="toc 2"/>
    <w:basedOn w:val="Standaard"/>
    <w:next w:val="Standaard"/>
    <w:autoRedefine/>
    <w:uiPriority w:val="39"/>
    <w:unhideWhenUsed/>
    <w:rsid w:val="00023439"/>
    <w:pPr>
      <w:spacing w:after="0" w:line="259" w:lineRule="auto"/>
      <w:ind w:left="220"/>
    </w:pPr>
    <w:rPr>
      <w:rFonts w:asciiTheme="minorHAnsi" w:hAnsiTheme="minorHAnsi" w:cstheme="minorBidi"/>
      <w:smallCaps/>
      <w:sz w:val="20"/>
      <w:szCs w:val="20"/>
    </w:rPr>
  </w:style>
  <w:style w:type="paragraph" w:styleId="Inhopg3">
    <w:name w:val="toc 3"/>
    <w:basedOn w:val="Standaard"/>
    <w:next w:val="Standaard"/>
    <w:autoRedefine/>
    <w:uiPriority w:val="39"/>
    <w:unhideWhenUsed/>
    <w:rsid w:val="0068047D"/>
    <w:pPr>
      <w:spacing w:after="100"/>
      <w:ind w:left="360"/>
    </w:pPr>
  </w:style>
  <w:style w:type="character" w:styleId="Tekstvantijdelijkeaanduiding">
    <w:name w:val="Placeholder Text"/>
    <w:basedOn w:val="Standaardalinea-lettertype"/>
    <w:uiPriority w:val="99"/>
    <w:semiHidden/>
    <w:rsid w:val="001F5212"/>
    <w:rPr>
      <w:color w:val="808080"/>
    </w:rPr>
  </w:style>
  <w:style w:type="paragraph" w:styleId="Ballontekst">
    <w:name w:val="Balloon Text"/>
    <w:basedOn w:val="Standaard"/>
    <w:link w:val="BallontekstChar"/>
    <w:uiPriority w:val="99"/>
    <w:semiHidden/>
    <w:unhideWhenUsed/>
    <w:rsid w:val="003F5EFA"/>
    <w:pPr>
      <w:spacing w:after="0"/>
    </w:pPr>
    <w:rPr>
      <w:rFonts w:ascii="Times New Roman" w:hAnsi="Times New Roman" w:cs="Times New Roman"/>
      <w:szCs w:val="18"/>
    </w:rPr>
  </w:style>
  <w:style w:type="character" w:customStyle="1" w:styleId="BallontekstChar">
    <w:name w:val="Ballontekst Char"/>
    <w:basedOn w:val="Standaardalinea-lettertype"/>
    <w:link w:val="Ballontekst"/>
    <w:uiPriority w:val="99"/>
    <w:semiHidden/>
    <w:rsid w:val="003F5EFA"/>
    <w:rPr>
      <w:rFonts w:ascii="Times New Roman" w:hAnsi="Times New Roman" w:cs="Times New Roman"/>
      <w:sz w:val="18"/>
      <w:szCs w:val="18"/>
    </w:rPr>
  </w:style>
  <w:style w:type="character" w:styleId="Verwijzingopmerking">
    <w:name w:val="annotation reference"/>
    <w:basedOn w:val="Standaardalinea-lettertype"/>
    <w:semiHidden/>
    <w:unhideWhenUsed/>
    <w:rsid w:val="00B476E1"/>
    <w:rPr>
      <w:sz w:val="16"/>
      <w:szCs w:val="16"/>
    </w:rPr>
  </w:style>
  <w:style w:type="paragraph" w:styleId="Tekstopmerking">
    <w:name w:val="annotation text"/>
    <w:basedOn w:val="Standaard"/>
    <w:link w:val="TekstopmerkingChar"/>
    <w:uiPriority w:val="99"/>
    <w:unhideWhenUsed/>
    <w:rsid w:val="00B476E1"/>
    <w:rPr>
      <w:sz w:val="20"/>
      <w:szCs w:val="20"/>
    </w:rPr>
  </w:style>
  <w:style w:type="character" w:customStyle="1" w:styleId="TekstopmerkingChar">
    <w:name w:val="Tekst opmerking Char"/>
    <w:basedOn w:val="Standaardalinea-lettertype"/>
    <w:link w:val="Tekstopmerking"/>
    <w:uiPriority w:val="99"/>
    <w:rsid w:val="00B476E1"/>
    <w:rPr>
      <w:sz w:val="20"/>
      <w:szCs w:val="20"/>
    </w:rPr>
  </w:style>
  <w:style w:type="paragraph" w:styleId="Onderwerpvanopmerking">
    <w:name w:val="annotation subject"/>
    <w:basedOn w:val="Tekstopmerking"/>
    <w:next w:val="Tekstopmerking"/>
    <w:link w:val="OnderwerpvanopmerkingChar"/>
    <w:uiPriority w:val="99"/>
    <w:semiHidden/>
    <w:unhideWhenUsed/>
    <w:rsid w:val="00B476E1"/>
    <w:rPr>
      <w:b/>
      <w:bCs/>
    </w:rPr>
  </w:style>
  <w:style w:type="character" w:customStyle="1" w:styleId="OnderwerpvanopmerkingChar">
    <w:name w:val="Onderwerp van opmerking Char"/>
    <w:basedOn w:val="TekstopmerkingChar"/>
    <w:link w:val="Onderwerpvanopmerking"/>
    <w:uiPriority w:val="99"/>
    <w:semiHidden/>
    <w:rsid w:val="00B476E1"/>
    <w:rPr>
      <w:b/>
      <w:bCs/>
      <w:sz w:val="20"/>
      <w:szCs w:val="20"/>
    </w:rPr>
  </w:style>
  <w:style w:type="table" w:styleId="Rastertabel1licht-Accent1">
    <w:name w:val="Grid Table 1 Light Accent 1"/>
    <w:basedOn w:val="Standaardtabel"/>
    <w:uiPriority w:val="46"/>
    <w:rsid w:val="002A4112"/>
    <w:pPr>
      <w:spacing w:after="0" w:line="240" w:lineRule="auto"/>
    </w:pPr>
    <w:tblPr>
      <w:tblStyleRowBandSize w:val="1"/>
      <w:tblStyleColBandSize w:val="1"/>
      <w:tblBorders>
        <w:top w:val="single" w:sz="4" w:space="0" w:color="BDD6EE" w:themeColor="accent1" w:themeTint="66"/>
        <w:left w:val="single" w:sz="4" w:space="0" w:color="BDD6EE" w:themeColor="accent1" w:themeTint="66"/>
        <w:bottom w:val="single" w:sz="4" w:space="0" w:color="BDD6EE" w:themeColor="accent1" w:themeTint="66"/>
        <w:right w:val="single" w:sz="4" w:space="0" w:color="BDD6EE" w:themeColor="accent1" w:themeTint="66"/>
        <w:insideH w:val="single" w:sz="4" w:space="0" w:color="BDD6EE" w:themeColor="accent1" w:themeTint="66"/>
        <w:insideV w:val="single" w:sz="4" w:space="0" w:color="BDD6EE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9CC2E5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CC2E5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Lijsttabel3-Accent1">
    <w:name w:val="List Table 3 Accent 1"/>
    <w:basedOn w:val="Standaardtabel"/>
    <w:uiPriority w:val="48"/>
    <w:rsid w:val="002A4112"/>
    <w:pPr>
      <w:spacing w:after="0" w:line="240" w:lineRule="auto"/>
    </w:pPr>
    <w:tblPr>
      <w:tblStyleRowBandSize w:val="1"/>
      <w:tblStyleColBandSize w:val="1"/>
      <w:tblBorders>
        <w:top w:val="single" w:sz="4" w:space="0" w:color="5B9BD5" w:themeColor="accent1"/>
        <w:left w:val="single" w:sz="4" w:space="0" w:color="5B9BD5" w:themeColor="accent1"/>
        <w:bottom w:val="single" w:sz="4" w:space="0" w:color="5B9BD5" w:themeColor="accent1"/>
        <w:right w:val="single" w:sz="4" w:space="0" w:color="5B9BD5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5B9BD5" w:themeFill="accent1"/>
      </w:tcPr>
    </w:tblStylePr>
    <w:tblStylePr w:type="lastRow">
      <w:rPr>
        <w:b/>
        <w:bCs/>
      </w:rPr>
      <w:tblPr/>
      <w:tcPr>
        <w:tcBorders>
          <w:top w:val="double" w:sz="4" w:space="0" w:color="5B9BD5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5B9BD5" w:themeColor="accent1"/>
          <w:right w:val="single" w:sz="4" w:space="0" w:color="5B9BD5" w:themeColor="accent1"/>
        </w:tcBorders>
      </w:tcPr>
    </w:tblStylePr>
    <w:tblStylePr w:type="band1Horz">
      <w:tblPr/>
      <w:tcPr>
        <w:tcBorders>
          <w:top w:val="single" w:sz="4" w:space="0" w:color="5B9BD5" w:themeColor="accent1"/>
          <w:bottom w:val="single" w:sz="4" w:space="0" w:color="5B9BD5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5B9BD5" w:themeColor="accent1"/>
          <w:left w:val="nil"/>
        </w:tcBorders>
      </w:tcPr>
    </w:tblStylePr>
    <w:tblStylePr w:type="swCell">
      <w:tblPr/>
      <w:tcPr>
        <w:tcBorders>
          <w:top w:val="double" w:sz="4" w:space="0" w:color="5B9BD5" w:themeColor="accent1"/>
          <w:right w:val="nil"/>
        </w:tcBorders>
      </w:tcPr>
    </w:tblStylePr>
  </w:style>
  <w:style w:type="character" w:customStyle="1" w:styleId="GeenafstandChar">
    <w:name w:val="Geen afstand Char"/>
    <w:basedOn w:val="Standaardalinea-lettertype"/>
    <w:link w:val="Geenafstand"/>
    <w:uiPriority w:val="1"/>
    <w:locked/>
    <w:rsid w:val="007C4E9F"/>
  </w:style>
  <w:style w:type="paragraph" w:styleId="Revisie">
    <w:name w:val="Revision"/>
    <w:hidden/>
    <w:uiPriority w:val="99"/>
    <w:semiHidden/>
    <w:rsid w:val="00134E14"/>
    <w:pPr>
      <w:spacing w:after="0" w:line="240" w:lineRule="auto"/>
    </w:pPr>
    <w:rPr>
      <w:sz w:val="18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226397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15286884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99086784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89954026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074696253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</w:divsChild>
    </w:div>
    <w:div w:id="1208801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5534612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84366650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579291559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</w:divsChild>
    </w:div>
    <w:div w:id="2184419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14812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04640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595890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92179353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2112973097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190681636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</w:divsChild>
    </w:div>
    <w:div w:id="7718244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25676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82449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02734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40843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7795073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70547300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322783783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578787794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</w:divsChild>
    </w:div>
    <w:div w:id="11358294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89202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53984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1322904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583517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347563099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826700511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  <w:div w:id="108580999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749692353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799691409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  <w:div w:id="197829068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67441149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986005899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144080155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</w:divsChild>
    </w:div>
    <w:div w:id="16188709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95319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19958943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87717129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876111734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</w:divsChild>
    </w:div>
    <w:div w:id="18094693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91151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5546400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08853368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373532098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536891281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</w:divsChild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footer" Target="footer1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ettings" Target="settings.xml"/><Relationship Id="rId12" Type="http://schemas.openxmlformats.org/officeDocument/2006/relationships/header" Target="header1.xml"/><Relationship Id="rId17" Type="http://schemas.openxmlformats.org/officeDocument/2006/relationships/glossaryDocument" Target="glossary/document.xml"/><Relationship Id="rId2" Type="http://schemas.openxmlformats.org/officeDocument/2006/relationships/customXml" Target="../customXml/item2.xml"/><Relationship Id="rId16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image" Target="media/image1.emf"/><Relationship Id="rId5" Type="http://schemas.openxmlformats.org/officeDocument/2006/relationships/numbering" Target="numbering.xml"/><Relationship Id="rId15" Type="http://schemas.openxmlformats.org/officeDocument/2006/relationships/footer" Target="footer2.xml"/><Relationship Id="rId10" Type="http://schemas.openxmlformats.org/officeDocument/2006/relationships/endnotes" Target="endnotes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header" Target="header2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emf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H:\Huisstijl\huisstijl\SVHW%20rapportage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7AD8189FC9834190B5A6597F2503133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95E8227-9493-4B8A-9399-5B6E07EBA71A}"/>
      </w:docPartPr>
      <w:docPartBody>
        <w:p w:rsidR="008E6D8C" w:rsidRDefault="00422EE2">
          <w:pPr>
            <w:pStyle w:val="7AD8189FC9834190B5A6597F2503133E"/>
          </w:pPr>
          <w:r w:rsidRPr="003F3760">
            <w:rPr>
              <w:rStyle w:val="Tekstvantijdelijkeaanduiding"/>
            </w:rPr>
            <w:t>[Onderwerp]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Lucida Sans Unicode">
    <w:altName w:val="Lucida Sans Unicode"/>
    <w:panose1 w:val="020B0602030504020204"/>
    <w:charset w:val="00"/>
    <w:family w:val="swiss"/>
    <w:pitch w:val="variable"/>
    <w:sig w:usb0="80000AFF" w:usb1="0000396B" w:usb2="00000000" w:usb3="00000000" w:csb0="000000B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8E6D8C"/>
    <w:rsid w:val="00000A01"/>
    <w:rsid w:val="00020CC1"/>
    <w:rsid w:val="000D0B50"/>
    <w:rsid w:val="00124FF5"/>
    <w:rsid w:val="001C5AE7"/>
    <w:rsid w:val="001F5214"/>
    <w:rsid w:val="002455A8"/>
    <w:rsid w:val="00285791"/>
    <w:rsid w:val="002F1871"/>
    <w:rsid w:val="0030250C"/>
    <w:rsid w:val="0035356F"/>
    <w:rsid w:val="00422EE2"/>
    <w:rsid w:val="0048259D"/>
    <w:rsid w:val="00495CC0"/>
    <w:rsid w:val="00516D11"/>
    <w:rsid w:val="00534118"/>
    <w:rsid w:val="00555661"/>
    <w:rsid w:val="00572E32"/>
    <w:rsid w:val="008E6D8C"/>
    <w:rsid w:val="00910DA4"/>
    <w:rsid w:val="0092065D"/>
    <w:rsid w:val="00951835"/>
    <w:rsid w:val="009952EC"/>
    <w:rsid w:val="009C668D"/>
    <w:rsid w:val="009E49B6"/>
    <w:rsid w:val="00A831ED"/>
    <w:rsid w:val="00AE300E"/>
    <w:rsid w:val="00BB06E1"/>
    <w:rsid w:val="00BD634B"/>
    <w:rsid w:val="00BE6FEF"/>
    <w:rsid w:val="00C17CD2"/>
    <w:rsid w:val="00C50ABE"/>
    <w:rsid w:val="00C67D5C"/>
    <w:rsid w:val="00D24220"/>
    <w:rsid w:val="00D37380"/>
    <w:rsid w:val="00F4474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nl-NL" w:eastAsia="nl-NL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styleId="Tekstvantijdelijkeaanduiding">
    <w:name w:val="Placeholder Text"/>
    <w:basedOn w:val="Standaardalinea-lettertype"/>
    <w:uiPriority w:val="99"/>
    <w:semiHidden/>
    <w:rsid w:val="00910DA4"/>
    <w:rPr>
      <w:color w:val="808080"/>
    </w:rPr>
  </w:style>
  <w:style w:type="paragraph" w:customStyle="1" w:styleId="7AD8189FC9834190B5A6597F2503133E">
    <w:name w:val="7AD8189FC9834190B5A6597F2503133E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Kantoorthema">
  <a:themeElements>
    <a:clrScheme name="Kantoor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toor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567A896F5374745B16A12A54C02D999" ma:contentTypeVersion="3" ma:contentTypeDescription="Een nieuw document maken." ma:contentTypeScope="" ma:versionID="faf4fbf89d2b7f3ae1aff7be22bd8f78">
  <xsd:schema xmlns:xsd="http://www.w3.org/2001/XMLSchema" xmlns:xs="http://www.w3.org/2001/XMLSchema" xmlns:p="http://schemas.microsoft.com/office/2006/metadata/properties" xmlns:ns2="6dfdff19-df79-4c15-a254-05301dfb7cb8" targetNamespace="http://schemas.microsoft.com/office/2006/metadata/properties" ma:root="true" ma:fieldsID="66ca6eb12ba5148e7dff8b3980272269" ns2:_="">
    <xsd:import namespace="6dfdff19-df79-4c15-a254-05301dfb7cb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fdff19-df79-4c15-a254-05301dfb7cb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A06772E1-F40E-4A13-A4DC-A87E289F1E43}"/>
</file>

<file path=customXml/itemProps2.xml><?xml version="1.0" encoding="utf-8"?>
<ds:datastoreItem xmlns:ds="http://schemas.openxmlformats.org/officeDocument/2006/customXml" ds:itemID="{77F20F5D-C542-4860-97E5-B8049034BB5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1309A89-B9B7-42B2-BD8D-E67CC4D3077E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4.xml><?xml version="1.0" encoding="utf-8"?>
<ds:datastoreItem xmlns:ds="http://schemas.openxmlformats.org/officeDocument/2006/customXml" ds:itemID="{C9771F97-0AF5-B34C-8D28-2DC516E632B4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H:\Huisstijl\huisstijl\SVHW rapportage.dotx</Template>
  <TotalTime>2</TotalTime>
  <Pages>3</Pages>
  <Words>340</Words>
  <Characters>1872</Characters>
  <Application>Microsoft Office Word</Application>
  <DocSecurity>0</DocSecurity>
  <Lines>15</Lines>
  <Paragraphs>4</Paragraphs>
  <ScaleCrop>false</ScaleCrop>
  <Manager/>
  <Company>SVHW</Company>
  <LinksUpToDate>false</LinksUpToDate>
  <CharactersWithSpaces>2208</CharactersWithSpaces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>EA Fysieke en digitale postbezorging</dc:subject>
  <dc:creator>Bart Geerdink</dc:creator>
  <cp:keywords/>
  <dc:description/>
  <cp:lastModifiedBy>Bart Geerdink</cp:lastModifiedBy>
  <cp:revision>30</cp:revision>
  <cp:lastPrinted>2017-01-31T15:01:00Z</cp:lastPrinted>
  <dcterms:created xsi:type="dcterms:W3CDTF">2019-08-07T20:40:00Z</dcterms:created>
  <dcterms:modified xsi:type="dcterms:W3CDTF">2023-07-21T12:00:00Z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0x0101006567A896F5374745B16A12A54C02D999</vt:lpwstr>
  </property>
</Properties>
</file>