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6"/>
  </p:sldMasterIdLst>
  <p:notesMasterIdLst>
    <p:notesMasterId r:id="rId20"/>
  </p:notesMasterIdLst>
  <p:handoutMasterIdLst>
    <p:handoutMasterId r:id="rId21"/>
  </p:handoutMasterIdLst>
  <p:sldIdLst>
    <p:sldId id="257" r:id="rId7"/>
    <p:sldId id="270" r:id="rId8"/>
    <p:sldId id="267" r:id="rId9"/>
    <p:sldId id="259" r:id="rId10"/>
    <p:sldId id="260" r:id="rId11"/>
    <p:sldId id="261" r:id="rId12"/>
    <p:sldId id="262" r:id="rId13"/>
    <p:sldId id="263" r:id="rId14"/>
    <p:sldId id="269" r:id="rId15"/>
    <p:sldId id="264" r:id="rId16"/>
    <p:sldId id="268" r:id="rId17"/>
    <p:sldId id="265" r:id="rId18"/>
    <p:sldId id="266" r:id="rId19"/>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Naamloze sectie" id="{AE248F0C-526C-4C02-B770-1699BF49852E}">
          <p14:sldIdLst>
            <p14:sldId id="257"/>
            <p14:sldId id="270"/>
            <p14:sldId id="267"/>
            <p14:sldId id="259"/>
            <p14:sldId id="260"/>
            <p14:sldId id="261"/>
            <p14:sldId id="262"/>
            <p14:sldId id="263"/>
            <p14:sldId id="269"/>
            <p14:sldId id="264"/>
            <p14:sldId id="268"/>
            <p14:sldId id="265"/>
            <p14:sldId id="266"/>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0" name="Auteur" initials="A" lastIdx="0" clrIdx="9"/>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52B1E"/>
    <a:srgbClr val="154273"/>
    <a:srgbClr val="F2D9E7"/>
    <a:srgbClr val="E5B2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Stijl, thema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8" autoAdjust="0"/>
    <p:restoredTop sz="94363" autoAdjust="0"/>
  </p:normalViewPr>
  <p:slideViewPr>
    <p:cSldViewPr snapToGrid="0">
      <p:cViewPr varScale="1">
        <p:scale>
          <a:sx n="115" d="100"/>
          <a:sy n="115" d="100"/>
        </p:scale>
        <p:origin x="432" y="108"/>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15224"/>
    </p:cViewPr>
  </p:sorterViewPr>
  <p:notesViewPr>
    <p:cSldViewPr snapToGrid="0">
      <p:cViewPr varScale="1">
        <p:scale>
          <a:sx n="81" d="100"/>
          <a:sy n="81" d="100"/>
        </p:scale>
        <p:origin x="2322"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viewProps" Target="viewProps.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C6709BA-0250-418B-A227-469BF0F69AD3}" type="datetimeFigureOut">
              <a:rPr lang="nl-NL" smtClean="0"/>
              <a:t>8-2-2024</a:t>
            </a:fld>
            <a:endParaRPr lang="nl-NL"/>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7A4FE01-11FF-43DA-B7F5-6592B996E3FA}" type="slidenum">
              <a:rPr lang="nl-NL" smtClean="0"/>
              <a:t>‹nr.›</a:t>
            </a:fld>
            <a:endParaRPr lang="nl-NL"/>
          </a:p>
        </p:txBody>
      </p:sp>
    </p:spTree>
    <p:extLst>
      <p:ext uri="{BB962C8B-B14F-4D97-AF65-F5344CB8AC3E}">
        <p14:creationId xmlns:p14="http://schemas.microsoft.com/office/powerpoint/2010/main" val="168179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D30240-3B76-4E52-B42B-C39F5C218F4D}" type="datetimeFigureOut">
              <a:rPr lang="nl-NL" smtClean="0"/>
              <a:t>8-2-2024</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501649-886C-4324-AD4C-E61C88D47728}" type="slidenum">
              <a:rPr lang="nl-NL" smtClean="0"/>
              <a:t>‹nr.›</a:t>
            </a:fld>
            <a:endParaRPr lang="nl-NL"/>
          </a:p>
        </p:txBody>
      </p:sp>
    </p:spTree>
    <p:extLst>
      <p:ext uri="{BB962C8B-B14F-4D97-AF65-F5344CB8AC3E}">
        <p14:creationId xmlns:p14="http://schemas.microsoft.com/office/powerpoint/2010/main" val="1169954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bg>
      <p:bgPr>
        <a:solidFill>
          <a:schemeClr val="accent2"/>
        </a:solidFill>
        <a:effectLst/>
      </p:bgPr>
    </p:bg>
    <p:spTree>
      <p:nvGrpSpPr>
        <p:cNvPr id="1" name=""/>
        <p:cNvGrpSpPr/>
        <p:nvPr/>
      </p:nvGrpSpPr>
      <p:grpSpPr>
        <a:xfrm>
          <a:off x="0" y="0"/>
          <a:ext cx="0" cy="0"/>
          <a:chOff x="0" y="0"/>
          <a:chExt cx="0" cy="0"/>
        </a:xfrm>
      </p:grpSpPr>
      <p:sp>
        <p:nvSpPr>
          <p:cNvPr id="30" name="Vrije vorm: vorm 29">
            <a:extLst>
              <a:ext uri="{FF2B5EF4-FFF2-40B4-BE49-F238E27FC236}">
                <a16:creationId xmlns:a16="http://schemas.microsoft.com/office/drawing/2014/main" id="{FB7BC648-3F3A-4FE6-B474-FF08AD16EC55}"/>
              </a:ext>
            </a:extLst>
          </p:cNvPr>
          <p:cNvSpPr/>
          <p:nvPr userDrawn="1"/>
        </p:nvSpPr>
        <p:spPr>
          <a:xfrm>
            <a:off x="0" y="0"/>
            <a:ext cx="6096000" cy="6858000"/>
          </a:xfrm>
          <a:custGeom>
            <a:avLst/>
            <a:gdLst>
              <a:gd name="connsiteX0" fmla="*/ 0 w 6096000"/>
              <a:gd name="connsiteY0" fmla="*/ 0 h 6858000"/>
              <a:gd name="connsiteX1" fmla="*/ 5850001 w 6096000"/>
              <a:gd name="connsiteY1" fmla="*/ 0 h 6858000"/>
              <a:gd name="connsiteX2" fmla="*/ 5850001 w 6096000"/>
              <a:gd name="connsiteY2" fmla="*/ 975600 h 6858000"/>
              <a:gd name="connsiteX3" fmla="*/ 6096000 w 6096000"/>
              <a:gd name="connsiteY3" fmla="*/ 975600 h 6858000"/>
              <a:gd name="connsiteX4" fmla="*/ 6096000 w 6096000"/>
              <a:gd name="connsiteY4" fmla="*/ 6858000 h 6858000"/>
              <a:gd name="connsiteX5" fmla="*/ 0 w 60960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6858000">
                <a:moveTo>
                  <a:pt x="0" y="0"/>
                </a:moveTo>
                <a:lnTo>
                  <a:pt x="5850001" y="0"/>
                </a:lnTo>
                <a:lnTo>
                  <a:pt x="5850001" y="975600"/>
                </a:lnTo>
                <a:lnTo>
                  <a:pt x="6096000" y="975600"/>
                </a:lnTo>
                <a:lnTo>
                  <a:pt x="6096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900" b="0" i="0" u="none" strike="noStrike" kern="1200" cap="none" spc="0" normalizeH="0" baseline="0" noProof="0" dirty="0" smtClean="0">
              <a:ln>
                <a:noFill/>
              </a:ln>
              <a:solidFill>
                <a:srgbClr val="000000"/>
              </a:solidFill>
              <a:effectLst/>
              <a:uLnTx/>
              <a:uFillTx/>
              <a:latin typeface="+mn-lt"/>
              <a:ea typeface="+mn-ea"/>
              <a:cs typeface="+mn-cs"/>
            </a:endParaRPr>
          </a:p>
        </p:txBody>
      </p:sp>
      <p:sp>
        <p:nvSpPr>
          <p:cNvPr id="24" name="Ondertitel 2"/>
          <p:cNvSpPr>
            <a:spLocks noGrp="1"/>
          </p:cNvSpPr>
          <p:nvPr>
            <p:ph type="subTitle" idx="1" hasCustomPrompt="1"/>
          </p:nvPr>
        </p:nvSpPr>
        <p:spPr>
          <a:xfrm>
            <a:off x="6552000" y="3657600"/>
            <a:ext cx="5004000" cy="1828800"/>
          </a:xfrm>
        </p:spPr>
        <p:txBody>
          <a:bodyPr lIns="0" tIns="0" rIns="0" bIns="0"/>
          <a:lstStyle>
            <a:lvl1pPr marL="0" indent="0" algn="l">
              <a:spcBef>
                <a:spcPts val="0"/>
              </a:spcBef>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25" name="Tijdelijke aanduiding voor tekst 16"/>
          <p:cNvSpPr>
            <a:spLocks noGrp="1"/>
          </p:cNvSpPr>
          <p:nvPr>
            <p:ph type="body" sz="quarter" idx="21" hasCustomPrompt="1"/>
          </p:nvPr>
        </p:nvSpPr>
        <p:spPr>
          <a:xfrm>
            <a:off x="6552000"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hasCustomPrompt="1"/>
          </p:nvPr>
        </p:nvSpPr>
        <p:spPr>
          <a:xfrm>
            <a:off x="6552000" y="2120417"/>
            <a:ext cx="5004000" cy="1403350"/>
          </a:xfrm>
        </p:spPr>
        <p:txBody>
          <a:bodyPr tIns="0" bIns="0" anchor="b">
            <a:normAutofit/>
          </a:bodyPr>
          <a:lstStyle>
            <a:lvl1pPr algn="l">
              <a:defRPr sz="3600">
                <a:solidFill>
                  <a:schemeClr val="tx1"/>
                </a:solidFill>
              </a:defRPr>
            </a:lvl1pPr>
          </a:lstStyle>
          <a:p>
            <a:r>
              <a:rPr lang="nl-NL" dirty="0"/>
              <a:t>Klik om een titel in te voegen</a:t>
            </a:r>
          </a:p>
        </p:txBody>
      </p:sp>
      <p:sp>
        <p:nvSpPr>
          <p:cNvPr id="9" name="Tijdelijke aanduiding voor tekst 8">
            <a:extLst>
              <a:ext uri="{FF2B5EF4-FFF2-40B4-BE49-F238E27FC236}">
                <a16:creationId xmlns:a16="http://schemas.microsoft.com/office/drawing/2014/main" id="{BCE3D936-01A5-42C9-A617-17B3B8FB8C54}"/>
              </a:ext>
            </a:extLst>
          </p:cNvPr>
          <p:cNvSpPr>
            <a:spLocks noGrp="1"/>
          </p:cNvSpPr>
          <p:nvPr>
            <p:ph type="body" sz="quarter" idx="25" hasCustomPrompt="1"/>
          </p:nvPr>
        </p:nvSpPr>
        <p:spPr>
          <a:xfrm>
            <a:off x="6552000" y="5808475"/>
            <a:ext cx="5004000" cy="345651"/>
          </a:xfrm>
        </p:spPr>
        <p:txBody>
          <a:bodyPr>
            <a:normAutofit/>
          </a:bodyPr>
          <a:lstStyle>
            <a:lvl1pPr marL="0" indent="0">
              <a:lnSpc>
                <a:spcPct val="100000"/>
              </a:lnSpc>
              <a:spcBef>
                <a:spcPts val="0"/>
              </a:spcBef>
              <a:buNone/>
              <a:defRPr sz="1600"/>
            </a:lvl1pPr>
          </a:lstStyle>
          <a:p>
            <a:pPr lvl="0"/>
            <a:r>
              <a:rPr lang="nl-NL" dirty="0"/>
              <a:t>Datum presentatie</a:t>
            </a:r>
          </a:p>
        </p:txBody>
      </p:sp>
      <p:sp>
        <p:nvSpPr>
          <p:cNvPr id="11" name="Vertrouwelijkheidsniveau">
            <a:extLst>
              <a:ext uri="{FF2B5EF4-FFF2-40B4-BE49-F238E27FC236}">
                <a16:creationId xmlns:a16="http://schemas.microsoft.com/office/drawing/2014/main" id="{D6028795-C409-40A9-B428-B0AF6EBB642E}"/>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12" name="Tijdelijke aanduiding voor dianummer 11">
            <a:extLst>
              <a:ext uri="{FF2B5EF4-FFF2-40B4-BE49-F238E27FC236}">
                <a16:creationId xmlns:a16="http://schemas.microsoft.com/office/drawing/2014/main" id="{41FD69D9-3E06-4876-9F73-71B6B351D2BE}"/>
              </a:ext>
            </a:extLst>
          </p:cNvPr>
          <p:cNvSpPr>
            <a:spLocks noGrp="1"/>
          </p:cNvSpPr>
          <p:nvPr>
            <p:ph type="sldNum" sz="quarter" idx="27"/>
          </p:nvPr>
        </p:nvSpPr>
        <p:spPr>
          <a:xfrm>
            <a:off x="11048400" y="6528572"/>
            <a:ext cx="511200" cy="183600"/>
          </a:xfrm>
        </p:spPr>
        <p:txBody>
          <a:bodyPr/>
          <a:lstStyle/>
          <a:p>
            <a:fld id="{6C93B359-CF0D-4389-949E-16A33FCBB3EC}" type="slidenum">
              <a:rPr lang="nl-NL" smtClean="0"/>
              <a:t>‹nr.›</a:t>
            </a:fld>
            <a:endParaRPr lang="nl-NL" dirty="0"/>
          </a:p>
        </p:txBody>
      </p:sp>
      <p:pic>
        <p:nvPicPr>
          <p:cNvPr id="3" name="Afbeelding 2">
            <a:extLst>
              <a:ext uri="{FF2B5EF4-FFF2-40B4-BE49-F238E27FC236}">
                <a16:creationId xmlns:a16="http://schemas.microsoft.com/office/drawing/2014/main" id="{8828510C-BC5B-408F-A83E-20041DE7A13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065973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fbeelding horizontaal geel">
    <p:bg>
      <p:bgPr>
        <a:solidFill>
          <a:schemeClr val="accent2"/>
        </a:solidFill>
        <a:effectLst/>
      </p:bgPr>
    </p:bg>
    <p:spTree>
      <p:nvGrpSpPr>
        <p:cNvPr id="1" name=""/>
        <p:cNvGrpSpPr/>
        <p:nvPr/>
      </p:nvGrpSpPr>
      <p:grpSpPr>
        <a:xfrm>
          <a:off x="0" y="0"/>
          <a:ext cx="0" cy="0"/>
          <a:chOff x="0" y="0"/>
          <a:chExt cx="0" cy="0"/>
        </a:xfrm>
      </p:grpSpPr>
      <p:sp>
        <p:nvSpPr>
          <p:cNvPr id="4" name="Tijdelijke aanduiding voor afbeelding 3">
            <a:extLst>
              <a:ext uri="{FF2B5EF4-FFF2-40B4-BE49-F238E27FC236}">
                <a16:creationId xmlns:a16="http://schemas.microsoft.com/office/drawing/2014/main" id="{E40B2573-7117-47DC-A1FC-56A832A1E9D3}"/>
              </a:ext>
            </a:extLst>
          </p:cNvPr>
          <p:cNvSpPr>
            <a:spLocks noGrp="1"/>
          </p:cNvSpPr>
          <p:nvPr>
            <p:ph type="pic" sz="quarter" idx="10" hasCustomPrompt="1"/>
          </p:nvPr>
        </p:nvSpPr>
        <p:spPr>
          <a:xfrm>
            <a:off x="0" y="3429000"/>
            <a:ext cx="12192000" cy="3429000"/>
          </a:xfrm>
          <a:solidFill>
            <a:schemeClr val="tx1">
              <a:lumMod val="85000"/>
            </a:schemeClr>
          </a:solidFill>
        </p:spPr>
        <p:txBody>
          <a:bodyPr tIns="1080000" anchor="t" anchorCtr="1"/>
          <a:lstStyle>
            <a:lvl1pPr marL="0" marR="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solidFill>
                  <a:schemeClr val="bg1"/>
                </a:solidFill>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
        <p:nvSpPr>
          <p:cNvPr id="6" name="Tijdelijke aanduiding voor dianummer 5">
            <a:extLst>
              <a:ext uri="{FF2B5EF4-FFF2-40B4-BE49-F238E27FC236}">
                <a16:creationId xmlns:a16="http://schemas.microsoft.com/office/drawing/2014/main" id="{C27AD964-7CC1-4105-95CD-B7149718814C}"/>
              </a:ext>
            </a:extLst>
          </p:cNvPr>
          <p:cNvSpPr>
            <a:spLocks noGrp="1"/>
          </p:cNvSpPr>
          <p:nvPr>
            <p:ph type="sldNum" sz="quarter" idx="11"/>
          </p:nvPr>
        </p:nvSpPr>
        <p:spPr/>
        <p:txBody>
          <a:bodyPr/>
          <a:lstStyle>
            <a:lvl1pPr>
              <a:defRPr>
                <a:solidFill>
                  <a:schemeClr val="bg1"/>
                </a:solidFill>
              </a:defRPr>
            </a:lvl1pPr>
          </a:lstStyle>
          <a:p>
            <a:fld id="{6C93B359-CF0D-4389-949E-16A33FCBB3EC}" type="slidenum">
              <a:rPr lang="nl-NL" smtClean="0"/>
              <a:pPr/>
              <a:t>‹nr.›</a:t>
            </a:fld>
            <a:endParaRPr lang="nl-NL" dirty="0"/>
          </a:p>
        </p:txBody>
      </p:sp>
      <p:sp>
        <p:nvSpPr>
          <p:cNvPr id="7" name="Titel 6">
            <a:extLst>
              <a:ext uri="{FF2B5EF4-FFF2-40B4-BE49-F238E27FC236}">
                <a16:creationId xmlns:a16="http://schemas.microsoft.com/office/drawing/2014/main" id="{4A879FCC-B15B-43B0-94C1-EA709F51A48D}"/>
              </a:ext>
            </a:extLst>
          </p:cNvPr>
          <p:cNvSpPr>
            <a:spLocks noGrp="1"/>
          </p:cNvSpPr>
          <p:nvPr>
            <p:ph type="title" hasCustomPrompt="1"/>
          </p:nvPr>
        </p:nvSpPr>
        <p:spPr/>
        <p:txBody>
          <a:bodyPr/>
          <a:lstStyle>
            <a:lvl1pPr>
              <a:defRPr>
                <a:solidFill>
                  <a:schemeClr val="bg1"/>
                </a:solidFill>
              </a:defRPr>
            </a:lvl1pPr>
          </a:lstStyle>
          <a:p>
            <a:r>
              <a:rPr lang="nl-NL" dirty="0"/>
              <a:t>Klik om een titel in te voegen</a:t>
            </a:r>
          </a:p>
        </p:txBody>
      </p:sp>
    </p:spTree>
    <p:extLst>
      <p:ext uri="{BB962C8B-B14F-4D97-AF65-F5344CB8AC3E}">
        <p14:creationId xmlns:p14="http://schemas.microsoft.com/office/powerpoint/2010/main" val="2315850997"/>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fbeelding">
    <p:bg>
      <p:bgPr>
        <a:solidFill>
          <a:schemeClr val="bg1"/>
        </a:solidFill>
        <a:effectLst/>
      </p:bgPr>
    </p:bg>
    <p:spTree>
      <p:nvGrpSpPr>
        <p:cNvPr id="1" name=""/>
        <p:cNvGrpSpPr/>
        <p:nvPr/>
      </p:nvGrpSpPr>
      <p:grpSpPr>
        <a:xfrm>
          <a:off x="0" y="0"/>
          <a:ext cx="0" cy="0"/>
          <a:chOff x="0" y="0"/>
          <a:chExt cx="0" cy="0"/>
        </a:xfrm>
      </p:grpSpPr>
      <p:sp>
        <p:nvSpPr>
          <p:cNvPr id="10" name="Tijdelijke aanduiding voor afbeelding 9">
            <a:extLst>
              <a:ext uri="{FF2B5EF4-FFF2-40B4-BE49-F238E27FC236}">
                <a16:creationId xmlns:a16="http://schemas.microsoft.com/office/drawing/2014/main" id="{4D76FA77-7724-405A-BCBC-F7FB2273E85D}"/>
              </a:ext>
            </a:extLst>
          </p:cNvPr>
          <p:cNvSpPr>
            <a:spLocks noGrp="1"/>
          </p:cNvSpPr>
          <p:nvPr>
            <p:ph type="pic" sz="quarter" idx="11" hasCustomPrompt="1"/>
          </p:nvPr>
        </p:nvSpPr>
        <p:spPr>
          <a:xfrm>
            <a:off x="0" y="0"/>
            <a:ext cx="12192000" cy="6858000"/>
          </a:xfrm>
          <a:custGeom>
            <a:avLst/>
            <a:gdLst>
              <a:gd name="connsiteX0" fmla="*/ 0 w 12192000"/>
              <a:gd name="connsiteY0" fmla="*/ 0 h 6858000"/>
              <a:gd name="connsiteX1" fmla="*/ 5329235 w 12192000"/>
              <a:gd name="connsiteY1" fmla="*/ 0 h 6858000"/>
              <a:gd name="connsiteX2" fmla="*/ 5848350 w 12192000"/>
              <a:gd name="connsiteY2" fmla="*/ 0 h 6858000"/>
              <a:gd name="connsiteX3" fmla="*/ 5857872 w 12192000"/>
              <a:gd name="connsiteY3" fmla="*/ 0 h 6858000"/>
              <a:gd name="connsiteX4" fmla="*/ 5857872 w 12192000"/>
              <a:gd name="connsiteY4" fmla="*/ 711998 h 6858000"/>
              <a:gd name="connsiteX5" fmla="*/ 6324600 w 12192000"/>
              <a:gd name="connsiteY5" fmla="*/ 711998 h 6858000"/>
              <a:gd name="connsiteX6" fmla="*/ 6324600 w 12192000"/>
              <a:gd name="connsiteY6" fmla="*/ 0 h 6858000"/>
              <a:gd name="connsiteX7" fmla="*/ 12192000 w 12192000"/>
              <a:gd name="connsiteY7" fmla="*/ 0 h 6858000"/>
              <a:gd name="connsiteX8" fmla="*/ 12192000 w 12192000"/>
              <a:gd name="connsiteY8" fmla="*/ 6858000 h 6858000"/>
              <a:gd name="connsiteX9" fmla="*/ 6324600 w 12192000"/>
              <a:gd name="connsiteY9" fmla="*/ 6858000 h 6858000"/>
              <a:gd name="connsiteX10" fmla="*/ 584835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5329235" y="0"/>
                </a:lnTo>
                <a:lnTo>
                  <a:pt x="5848350" y="0"/>
                </a:lnTo>
                <a:lnTo>
                  <a:pt x="5857872" y="0"/>
                </a:lnTo>
                <a:lnTo>
                  <a:pt x="5857872" y="711998"/>
                </a:lnTo>
                <a:lnTo>
                  <a:pt x="6324600" y="711998"/>
                </a:lnTo>
                <a:lnTo>
                  <a:pt x="6324600" y="0"/>
                </a:lnTo>
                <a:lnTo>
                  <a:pt x="12192000" y="0"/>
                </a:lnTo>
                <a:lnTo>
                  <a:pt x="12192000" y="6858000"/>
                </a:lnTo>
                <a:lnTo>
                  <a:pt x="6324600" y="6858000"/>
                </a:lnTo>
                <a:lnTo>
                  <a:pt x="5848350" y="6858000"/>
                </a:lnTo>
                <a:lnTo>
                  <a:pt x="0" y="6858000"/>
                </a:lnTo>
                <a:close/>
              </a:path>
            </a:pathLst>
          </a:custGeom>
          <a:solidFill>
            <a:schemeClr val="bg1">
              <a:lumMod val="85000"/>
            </a:schemeClr>
          </a:solidFill>
        </p:spPr>
        <p:txBody>
          <a:bodyPr wrap="square" tIns="2520000" anchor="t" anchorCtr="1">
            <a:noAutofit/>
          </a:bodyPr>
          <a:lstStyle>
            <a:lvl1pPr marL="0" marR="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
        <p:nvSpPr>
          <p:cNvPr id="5" name="Titel 4"/>
          <p:cNvSpPr>
            <a:spLocks noGrp="1"/>
          </p:cNvSpPr>
          <p:nvPr>
            <p:ph type="title" hasCustomPrompt="1"/>
          </p:nvPr>
        </p:nvSpPr>
        <p:spPr>
          <a:xfrm>
            <a:off x="0" y="5153776"/>
            <a:ext cx="12192000" cy="576000"/>
          </a:xfrm>
          <a:solidFill>
            <a:schemeClr val="accent2"/>
          </a:solidFill>
        </p:spPr>
        <p:txBody>
          <a:bodyPr lIns="630000" anchor="ctr" anchorCtr="0">
            <a:noAutofit/>
          </a:bodyPr>
          <a:lstStyle>
            <a:lvl1pPr algn="l">
              <a:defRPr sz="3200">
                <a:solidFill>
                  <a:schemeClr val="tx1"/>
                </a:solidFill>
              </a:defRPr>
            </a:lvl1pPr>
          </a:lstStyle>
          <a:p>
            <a:r>
              <a:rPr lang="nl-NL" dirty="0"/>
              <a:t>Klik om een naam in te voegen</a:t>
            </a:r>
          </a:p>
        </p:txBody>
      </p:sp>
      <p:sp>
        <p:nvSpPr>
          <p:cNvPr id="3" name="Tijdelijke aanduiding voor tekst 2"/>
          <p:cNvSpPr>
            <a:spLocks noGrp="1"/>
          </p:cNvSpPr>
          <p:nvPr>
            <p:ph type="body" sz="quarter" idx="10" hasCustomPrompt="1"/>
          </p:nvPr>
        </p:nvSpPr>
        <p:spPr>
          <a:xfrm>
            <a:off x="0" y="5825413"/>
            <a:ext cx="12192000" cy="396000"/>
          </a:xfrm>
          <a:solidFill>
            <a:schemeClr val="bg1"/>
          </a:solidFill>
        </p:spPr>
        <p:txBody>
          <a:bodyPr lIns="630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dirty="0"/>
              <a:t>Klik om functie of project in te voegen</a:t>
            </a:r>
          </a:p>
        </p:txBody>
      </p:sp>
      <p:sp>
        <p:nvSpPr>
          <p:cNvPr id="12" name="Tijdelijke aanduiding voor dianummer 11">
            <a:extLst>
              <a:ext uri="{FF2B5EF4-FFF2-40B4-BE49-F238E27FC236}">
                <a16:creationId xmlns:a16="http://schemas.microsoft.com/office/drawing/2014/main" id="{49EE6DDE-E144-43EA-A883-E219AA865806}"/>
              </a:ext>
            </a:extLst>
          </p:cNvPr>
          <p:cNvSpPr>
            <a:spLocks noGrp="1"/>
          </p:cNvSpPr>
          <p:nvPr>
            <p:ph type="sldNum" sz="quarter" idx="12"/>
          </p:nvPr>
        </p:nvSpPr>
        <p:spPr/>
        <p:txBody>
          <a:bodyPr/>
          <a:lstStyle/>
          <a:p>
            <a:fld id="{6C93B359-CF0D-4389-949E-16A33FCBB3EC}" type="slidenum">
              <a:rPr lang="nl-NL" smtClean="0"/>
              <a:pPr/>
              <a:t>‹nr.›</a:t>
            </a:fld>
            <a:endParaRPr lang="nl-NL" dirty="0"/>
          </a:p>
        </p:txBody>
      </p:sp>
    </p:spTree>
    <p:extLst>
      <p:ext uri="{BB962C8B-B14F-4D97-AF65-F5344CB8AC3E}">
        <p14:creationId xmlns:p14="http://schemas.microsoft.com/office/powerpoint/2010/main" val="992402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act ">
    <p:bg>
      <p:bgPr>
        <a:solidFill>
          <a:schemeClr val="accent2"/>
        </a:solidFill>
        <a:effectLst/>
      </p:bgPr>
    </p:bg>
    <p:spTree>
      <p:nvGrpSpPr>
        <p:cNvPr id="1" name=""/>
        <p:cNvGrpSpPr/>
        <p:nvPr/>
      </p:nvGrpSpPr>
      <p:grpSpPr>
        <a:xfrm>
          <a:off x="0" y="0"/>
          <a:ext cx="0" cy="0"/>
          <a:chOff x="0" y="0"/>
          <a:chExt cx="0" cy="0"/>
        </a:xfrm>
      </p:grpSpPr>
      <p:sp>
        <p:nvSpPr>
          <p:cNvPr id="17" name="Vrije vorm: vorm 16">
            <a:extLst>
              <a:ext uri="{FF2B5EF4-FFF2-40B4-BE49-F238E27FC236}">
                <a16:creationId xmlns:a16="http://schemas.microsoft.com/office/drawing/2014/main" id="{CE883B12-7812-4AB5-9452-637027F74772}"/>
              </a:ext>
            </a:extLst>
          </p:cNvPr>
          <p:cNvSpPr/>
          <p:nvPr userDrawn="1"/>
        </p:nvSpPr>
        <p:spPr>
          <a:xfrm>
            <a:off x="0" y="0"/>
            <a:ext cx="6096000" cy="6858000"/>
          </a:xfrm>
          <a:custGeom>
            <a:avLst/>
            <a:gdLst>
              <a:gd name="connsiteX0" fmla="*/ 0 w 6096000"/>
              <a:gd name="connsiteY0" fmla="*/ 0 h 6858000"/>
              <a:gd name="connsiteX1" fmla="*/ 5360191 w 6096000"/>
              <a:gd name="connsiteY1" fmla="*/ 0 h 6858000"/>
              <a:gd name="connsiteX2" fmla="*/ 5850001 w 6096000"/>
              <a:gd name="connsiteY2" fmla="*/ 0 h 6858000"/>
              <a:gd name="connsiteX3" fmla="*/ 5862635 w 6096000"/>
              <a:gd name="connsiteY3" fmla="*/ 0 h 6858000"/>
              <a:gd name="connsiteX4" fmla="*/ 5862635 w 6096000"/>
              <a:gd name="connsiteY4" fmla="*/ 709612 h 6858000"/>
              <a:gd name="connsiteX5" fmla="*/ 6096000 w 6096000"/>
              <a:gd name="connsiteY5" fmla="*/ 709612 h 6858000"/>
              <a:gd name="connsiteX6" fmla="*/ 6096000 w 6096000"/>
              <a:gd name="connsiteY6" fmla="*/ 975600 h 6858000"/>
              <a:gd name="connsiteX7" fmla="*/ 6096000 w 6096000"/>
              <a:gd name="connsiteY7" fmla="*/ 1102518 h 6858000"/>
              <a:gd name="connsiteX8" fmla="*/ 6096000 w 6096000"/>
              <a:gd name="connsiteY8" fmla="*/ 6858000 h 6858000"/>
              <a:gd name="connsiteX9" fmla="*/ 0 w 60960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0" h="6858000">
                <a:moveTo>
                  <a:pt x="0" y="0"/>
                </a:moveTo>
                <a:lnTo>
                  <a:pt x="5360191" y="0"/>
                </a:lnTo>
                <a:lnTo>
                  <a:pt x="5850001" y="0"/>
                </a:lnTo>
                <a:lnTo>
                  <a:pt x="5862635" y="0"/>
                </a:lnTo>
                <a:lnTo>
                  <a:pt x="5862635" y="709612"/>
                </a:lnTo>
                <a:lnTo>
                  <a:pt x="6096000" y="709612"/>
                </a:lnTo>
                <a:lnTo>
                  <a:pt x="6096000" y="975600"/>
                </a:lnTo>
                <a:lnTo>
                  <a:pt x="6096000" y="1102518"/>
                </a:lnTo>
                <a:lnTo>
                  <a:pt x="6096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1"/>
                </a:solidFill>
              </a:defRPr>
            </a:lvl1pPr>
          </a:lstStyle>
          <a:p>
            <a:pPr lvl="0"/>
            <a:r>
              <a:rPr lang="nl-NL" dirty="0"/>
              <a:t>Klik om gegevens afzender in te voegen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1"/>
                </a:solidFill>
              </a:defRPr>
            </a:lvl1pPr>
          </a:lstStyle>
          <a:p>
            <a:pPr lvl="0"/>
            <a:r>
              <a:rPr lang="nl-NL" dirty="0"/>
              <a:t>Klik om gegevens afzender in te voegen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1"/>
                </a:solidFill>
              </a:defRPr>
            </a:lvl1pPr>
          </a:lstStyle>
          <a:p>
            <a:pPr lvl="0"/>
            <a:r>
              <a:rPr lang="nl-NL" dirty="0"/>
              <a:t>Klik om gegevens afzender in te voegen</a:t>
            </a:r>
          </a:p>
        </p:txBody>
      </p:sp>
      <p:sp>
        <p:nvSpPr>
          <p:cNvPr id="21" name="Tijdelijke aanduiding voor afbeelding 3"/>
          <p:cNvSpPr>
            <a:spLocks noGrp="1" noChangeAspect="1"/>
          </p:cNvSpPr>
          <p:nvPr>
            <p:ph type="pic" sz="quarter" idx="19"/>
          </p:nvPr>
        </p:nvSpPr>
        <p:spPr>
          <a:xfrm>
            <a:off x="6559200"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smtClean="0"/>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59200"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smtClean="0"/>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59200"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smtClean="0"/>
              <a:t>Klik op het pictogram als u een afbeelding wilt toevoegen</a:t>
            </a:r>
            <a:endParaRPr lang="nl-NL" dirty="0"/>
          </a:p>
        </p:txBody>
      </p:sp>
      <p:sp>
        <p:nvSpPr>
          <p:cNvPr id="3" name="Titel 2">
            <a:extLst>
              <a:ext uri="{FF2B5EF4-FFF2-40B4-BE49-F238E27FC236}">
                <a16:creationId xmlns:a16="http://schemas.microsoft.com/office/drawing/2014/main" id="{D869C57F-4252-4209-A8BC-33FAC7ADB69A}"/>
              </a:ext>
            </a:extLst>
          </p:cNvPr>
          <p:cNvSpPr>
            <a:spLocks noGrp="1"/>
          </p:cNvSpPr>
          <p:nvPr>
            <p:ph type="title" hasCustomPrompt="1"/>
          </p:nvPr>
        </p:nvSpPr>
        <p:spPr>
          <a:xfrm>
            <a:off x="630000" y="3050453"/>
            <a:ext cx="4997688" cy="1069200"/>
          </a:xfrm>
        </p:spPr>
        <p:txBody>
          <a:bodyPr/>
          <a:lstStyle>
            <a:lvl1pPr>
              <a:defRPr>
                <a:solidFill>
                  <a:schemeClr val="tx1"/>
                </a:solidFill>
              </a:defRPr>
            </a:lvl1pPr>
          </a:lstStyle>
          <a:p>
            <a:r>
              <a:rPr lang="nl-NL" dirty="0"/>
              <a:t>Type een afsluitende zin</a:t>
            </a:r>
          </a:p>
        </p:txBody>
      </p:sp>
      <p:sp>
        <p:nvSpPr>
          <p:cNvPr id="11" name="Tijdelijke aanduiding voor dianummer 10">
            <a:extLst>
              <a:ext uri="{FF2B5EF4-FFF2-40B4-BE49-F238E27FC236}">
                <a16:creationId xmlns:a16="http://schemas.microsoft.com/office/drawing/2014/main" id="{A3A163FE-BA7A-4106-9910-A643D023C9F7}"/>
              </a:ext>
            </a:extLst>
          </p:cNvPr>
          <p:cNvSpPr>
            <a:spLocks noGrp="1"/>
          </p:cNvSpPr>
          <p:nvPr>
            <p:ph type="sldNum" sz="quarter" idx="22"/>
          </p:nvPr>
        </p:nvSpPr>
        <p:spPr/>
        <p:txBody>
          <a:bodyPr/>
          <a:lstStyle/>
          <a:p>
            <a:fld id="{6C93B359-CF0D-4389-949E-16A33FCBB3EC}" type="slidenum">
              <a:rPr lang="nl-NL" smtClean="0"/>
              <a:pPr/>
              <a:t>‹nr.›</a:t>
            </a:fld>
            <a:endParaRPr lang="nl-NL" dirty="0"/>
          </a:p>
        </p:txBody>
      </p:sp>
      <p:sp>
        <p:nvSpPr>
          <p:cNvPr id="25" name="Vertrouwelijkheidsniveau">
            <a:extLst>
              <a:ext uri="{FF2B5EF4-FFF2-40B4-BE49-F238E27FC236}">
                <a16:creationId xmlns:a16="http://schemas.microsoft.com/office/drawing/2014/main" id="{CAA5CBF2-B6F9-4237-8DE7-3D9FD8FFABB1}"/>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pic>
        <p:nvPicPr>
          <p:cNvPr id="24" name="Afbeelding 23">
            <a:extLst>
              <a:ext uri="{FF2B5EF4-FFF2-40B4-BE49-F238E27FC236}">
                <a16:creationId xmlns:a16="http://schemas.microsoft.com/office/drawing/2014/main" id="{6D7B6104-9A05-4402-8182-B4559988848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3513320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Volgdia met opsomming">
    <p:spTree>
      <p:nvGrpSpPr>
        <p:cNvPr id="1" name=""/>
        <p:cNvGrpSpPr/>
        <p:nvPr/>
      </p:nvGrpSpPr>
      <p:grpSpPr>
        <a:xfrm>
          <a:off x="0" y="0"/>
          <a:ext cx="0" cy="0"/>
          <a:chOff x="0" y="0"/>
          <a:chExt cx="0" cy="0"/>
        </a:xfrm>
      </p:grpSpPr>
      <p:sp>
        <p:nvSpPr>
          <p:cNvPr id="2" name="Titel 1"/>
          <p:cNvSpPr>
            <a:spLocks noGrp="1"/>
          </p:cNvSpPr>
          <p:nvPr>
            <p:ph type="title"/>
          </p:nvPr>
        </p:nvSpPr>
        <p:spPr>
          <a:xfrm>
            <a:off x="624000" y="1295999"/>
            <a:ext cx="11203200" cy="400110"/>
          </a:xfrm>
        </p:spPr>
        <p:txBody>
          <a:bodyPr/>
          <a:lstStyle>
            <a:lvl1pPr>
              <a:defRPr/>
            </a:lvl1pPr>
          </a:lstStyle>
          <a:p>
            <a:r>
              <a:rPr lang="nl-NL" noProof="0" smtClean="0"/>
              <a:t>Klik om de stijl te bewerken</a:t>
            </a:r>
            <a:endParaRPr lang="nl-NL" noProof="0" dirty="0"/>
          </a:p>
        </p:txBody>
      </p:sp>
      <p:sp>
        <p:nvSpPr>
          <p:cNvPr id="7" name="Tijdelijke aanduiding voor tekst 6"/>
          <p:cNvSpPr>
            <a:spLocks noGrp="1"/>
          </p:cNvSpPr>
          <p:nvPr>
            <p:ph type="body" sz="quarter" idx="11"/>
          </p:nvPr>
        </p:nvSpPr>
        <p:spPr>
          <a:xfrm>
            <a:off x="624417" y="2070000"/>
            <a:ext cx="11203200" cy="4140000"/>
          </a:xfrm>
        </p:spPr>
        <p:txBody>
          <a:bodyPr/>
          <a:lstStyle>
            <a:lvl4pPr marL="1274763" indent="-285750">
              <a:buFont typeface="Verdana" pitchFamily="34" charset="0"/>
              <a:buChar char="–"/>
              <a:defRPr sz="1800"/>
            </a:lvl4pPr>
            <a:lvl5pPr marL="1631950" indent="-285750">
              <a:buFont typeface="Verdana" pitchFamily="34" charset="0"/>
              <a:buChar char="»"/>
              <a:defRPr/>
            </a:lvl5pPr>
          </a:lstStyle>
          <a:p>
            <a:pPr lvl="0"/>
            <a:r>
              <a:rPr lang="nl-NL" noProof="0" dirty="0" err="1" smtClean="0"/>
              <a:t>Klik</a:t>
            </a:r>
            <a:r>
              <a:rPr lang="nl-NL" noProof="0" dirty="0" smtClean="0"/>
              <a:t> </a:t>
            </a:r>
            <a:r>
              <a:rPr lang="nl-NL" noProof="0" dirty="0" err="1" smtClean="0"/>
              <a:t>om</a:t>
            </a:r>
            <a:r>
              <a:rPr lang="nl-NL" noProof="0" dirty="0" smtClean="0"/>
              <a:t> de </a:t>
            </a:r>
            <a:r>
              <a:rPr lang="nl-NL" noProof="0" dirty="0" err="1" smtClean="0"/>
              <a:t>modelstijlen</a:t>
            </a:r>
            <a:r>
              <a:rPr lang="nl-NL" noProof="0" dirty="0" smtClean="0"/>
              <a:t> </a:t>
            </a:r>
            <a:r>
              <a:rPr lang="nl-NL" noProof="0" dirty="0" err="1" smtClean="0"/>
              <a:t>te</a:t>
            </a:r>
            <a:r>
              <a:rPr lang="nl-NL" noProof="0" dirty="0" smtClean="0"/>
              <a:t> </a:t>
            </a:r>
            <a:r>
              <a:rPr lang="nl-NL" noProof="0" dirty="0" err="1" smtClean="0"/>
              <a:t>bewerken</a:t>
            </a:r>
            <a:endParaRPr lang="nl-NL" noProof="0" dirty="0" smtClean="0"/>
          </a:p>
          <a:p>
            <a:pPr lvl="1"/>
            <a:r>
              <a:rPr lang="nl-NL" noProof="0" dirty="0" err="1" smtClean="0"/>
              <a:t>Tweede</a:t>
            </a:r>
            <a:r>
              <a:rPr lang="nl-NL" noProof="0" dirty="0" smtClean="0"/>
              <a:t> </a:t>
            </a:r>
            <a:r>
              <a:rPr lang="nl-NL" noProof="0" dirty="0" err="1" smtClean="0"/>
              <a:t>niveau</a:t>
            </a:r>
            <a:endParaRPr lang="nl-NL" noProof="0" dirty="0" smtClean="0"/>
          </a:p>
          <a:p>
            <a:pPr lvl="2"/>
            <a:r>
              <a:rPr lang="nl-NL" noProof="0" dirty="0" err="1" smtClean="0"/>
              <a:t>Derde</a:t>
            </a:r>
            <a:r>
              <a:rPr lang="nl-NL" noProof="0" dirty="0" smtClean="0"/>
              <a:t> </a:t>
            </a:r>
            <a:r>
              <a:rPr lang="nl-NL" noProof="0" dirty="0" err="1" smtClean="0"/>
              <a:t>niveau</a:t>
            </a:r>
            <a:endParaRPr lang="nl-NL" noProof="0" dirty="0" smtClean="0"/>
          </a:p>
          <a:p>
            <a:pPr lvl="3"/>
            <a:r>
              <a:rPr lang="nl-NL" noProof="0" dirty="0" err="1" smtClean="0"/>
              <a:t>Vierde</a:t>
            </a:r>
            <a:r>
              <a:rPr lang="nl-NL" noProof="0" dirty="0" smtClean="0"/>
              <a:t> </a:t>
            </a:r>
            <a:r>
              <a:rPr lang="nl-NL" noProof="0" dirty="0" err="1" smtClean="0"/>
              <a:t>niveau</a:t>
            </a:r>
            <a:endParaRPr lang="nl-NL" noProof="0" dirty="0" smtClean="0"/>
          </a:p>
          <a:p>
            <a:pPr lvl="4"/>
            <a:r>
              <a:rPr lang="nl-NL" noProof="0" dirty="0" err="1" smtClean="0"/>
              <a:t>Vijfde</a:t>
            </a:r>
            <a:r>
              <a:rPr lang="nl-NL" noProof="0" dirty="0" smtClean="0"/>
              <a:t> </a:t>
            </a:r>
            <a:r>
              <a:rPr lang="nl-NL" noProof="0" dirty="0" err="1" smtClean="0"/>
              <a:t>niveau</a:t>
            </a:r>
            <a:endParaRPr lang="nl-NL" noProof="0" dirty="0"/>
          </a:p>
        </p:txBody>
      </p:sp>
      <p:sp>
        <p:nvSpPr>
          <p:cNvPr id="4" name="Tijdelijke aanduiding voor datum 2"/>
          <p:cNvSpPr>
            <a:spLocks noGrp="1"/>
          </p:cNvSpPr>
          <p:nvPr>
            <p:ph type="dt" sz="half" idx="12"/>
          </p:nvPr>
        </p:nvSpPr>
        <p:spPr>
          <a:xfrm>
            <a:off x="0" y="0"/>
            <a:ext cx="0" cy="0"/>
          </a:xfrm>
        </p:spPr>
        <p:txBody>
          <a:bodyPr/>
          <a:lstStyle>
            <a:lvl1pPr eaLnBrk="1" fontAlgn="auto" hangingPunct="1">
              <a:spcBef>
                <a:spcPts val="0"/>
              </a:spcBef>
              <a:spcAft>
                <a:spcPts val="0"/>
              </a:spcAft>
              <a:defRPr/>
            </a:lvl1pPr>
          </a:lstStyle>
          <a:p>
            <a:pPr>
              <a:defRPr/>
            </a:pPr>
            <a:fld id="{A2BC365F-3270-426C-B47C-CC33B1763CC1}" type="datetime4">
              <a:rPr lang="nl-NL"/>
              <a:pPr>
                <a:defRPr/>
              </a:pPr>
              <a:t>8 februari 2024</a:t>
            </a:fld>
            <a:endParaRPr lang="nl-NL" dirty="0"/>
          </a:p>
        </p:txBody>
      </p:sp>
    </p:spTree>
    <p:extLst>
      <p:ext uri="{BB962C8B-B14F-4D97-AF65-F5344CB8AC3E}">
        <p14:creationId xmlns:p14="http://schemas.microsoft.com/office/powerpoint/2010/main" val="33826485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horizontaal">
    <p:bg>
      <p:bgPr>
        <a:solidFill>
          <a:schemeClr val="accent2"/>
        </a:solidFill>
        <a:effectLst/>
      </p:bgPr>
    </p:bg>
    <p:spTree>
      <p:nvGrpSpPr>
        <p:cNvPr id="1" name=""/>
        <p:cNvGrpSpPr/>
        <p:nvPr/>
      </p:nvGrpSpPr>
      <p:grpSpPr>
        <a:xfrm>
          <a:off x="0" y="0"/>
          <a:ext cx="0" cy="0"/>
          <a:chOff x="0" y="0"/>
          <a:chExt cx="0" cy="0"/>
        </a:xfrm>
      </p:grpSpPr>
      <p:sp>
        <p:nvSpPr>
          <p:cNvPr id="6" name="Rechthoek 5"/>
          <p:cNvSpPr/>
          <p:nvPr userDrawn="1"/>
        </p:nvSpPr>
        <p:spPr>
          <a:xfrm>
            <a:off x="0" y="3427413"/>
            <a:ext cx="12192000" cy="34305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9600"/>
            <a:ext cx="10923588" cy="1547813"/>
          </a:xfrm>
        </p:spPr>
        <p:txBody>
          <a:bodyPr anchor="ctr" anchorCtr="0">
            <a:normAutofit/>
          </a:bodyPr>
          <a:lstStyle>
            <a:lvl1pPr>
              <a:defRPr sz="4800">
                <a:solidFill>
                  <a:schemeClr val="tx1"/>
                </a:solidFill>
              </a:defRPr>
            </a:lvl1pPr>
          </a:lstStyle>
          <a:p>
            <a:r>
              <a:rPr lang="nl-NL" dirty="0"/>
              <a:t>Klik om een titel in te voegen</a:t>
            </a:r>
          </a:p>
        </p:txBody>
      </p:sp>
      <p:sp>
        <p:nvSpPr>
          <p:cNvPr id="9" name="Ondertitel 2"/>
          <p:cNvSpPr>
            <a:spLocks noGrp="1"/>
          </p:cNvSpPr>
          <p:nvPr>
            <p:ph type="subTitle" idx="1" hasCustomPrompt="1"/>
          </p:nvPr>
        </p:nvSpPr>
        <p:spPr>
          <a:xfrm>
            <a:off x="635000" y="3749486"/>
            <a:ext cx="10925176" cy="1736913"/>
          </a:xfrm>
        </p:spPr>
        <p:txBody>
          <a:bodyPr lIns="0" tIns="0" rIns="0" bIns="0"/>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22" name="Tijdelijke aanduiding voor dianummer 21">
            <a:extLst>
              <a:ext uri="{FF2B5EF4-FFF2-40B4-BE49-F238E27FC236}">
                <a16:creationId xmlns:a16="http://schemas.microsoft.com/office/drawing/2014/main" id="{17E1F773-BF9C-4C35-ABBC-BFB53364B3A3}"/>
              </a:ext>
            </a:extLst>
          </p:cNvPr>
          <p:cNvSpPr>
            <a:spLocks noGrp="1"/>
          </p:cNvSpPr>
          <p:nvPr>
            <p:ph type="sldNum" sz="quarter" idx="11"/>
          </p:nvPr>
        </p:nvSpPr>
        <p:spPr/>
        <p:txBody>
          <a:bodyPr/>
          <a:lstStyle/>
          <a:p>
            <a:fld id="{6C93B359-CF0D-4389-949E-16A33FCBB3EC}" type="slidenum">
              <a:rPr lang="nl-NL" smtClean="0"/>
              <a:t>‹nr.›</a:t>
            </a:fld>
            <a:endParaRPr lang="nl-NL" dirty="0"/>
          </a:p>
        </p:txBody>
      </p:sp>
      <p:sp>
        <p:nvSpPr>
          <p:cNvPr id="23" name="Vertrouwelijkheidsniveau">
            <a:extLst>
              <a:ext uri="{FF2B5EF4-FFF2-40B4-BE49-F238E27FC236}">
                <a16:creationId xmlns:a16="http://schemas.microsoft.com/office/drawing/2014/main" id="{9083841F-8AA4-4AEC-93F7-5EDA66B599C7}"/>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8" name="Tijdelijke aanduiding voor tekst 16">
            <a:extLst>
              <a:ext uri="{FF2B5EF4-FFF2-40B4-BE49-F238E27FC236}">
                <a16:creationId xmlns:a16="http://schemas.microsoft.com/office/drawing/2014/main" id="{631BC45E-EEEE-444C-8340-F4E4E532BFAC}"/>
              </a:ext>
            </a:extLst>
          </p:cNvPr>
          <p:cNvSpPr>
            <a:spLocks noGrp="1"/>
          </p:cNvSpPr>
          <p:nvPr>
            <p:ph type="body" sz="quarter" idx="21" hasCustomPrompt="1"/>
          </p:nvPr>
        </p:nvSpPr>
        <p:spPr>
          <a:xfrm>
            <a:off x="630001"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1" name="Tijdelijke aanduiding voor tekst 8">
            <a:extLst>
              <a:ext uri="{FF2B5EF4-FFF2-40B4-BE49-F238E27FC236}">
                <a16:creationId xmlns:a16="http://schemas.microsoft.com/office/drawing/2014/main" id="{24115787-E7BA-4E6B-ACDF-C586817C79B4}"/>
              </a:ext>
            </a:extLst>
          </p:cNvPr>
          <p:cNvSpPr>
            <a:spLocks noGrp="1"/>
          </p:cNvSpPr>
          <p:nvPr>
            <p:ph type="body" sz="quarter" idx="25" hasCustomPrompt="1"/>
          </p:nvPr>
        </p:nvSpPr>
        <p:spPr>
          <a:xfrm>
            <a:off x="630000" y="5808475"/>
            <a:ext cx="5004000" cy="345651"/>
          </a:xfrm>
        </p:spPr>
        <p:txBody>
          <a:bodyPr>
            <a:normAutofit/>
          </a:bodyPr>
          <a:lstStyle>
            <a:lvl1pPr marL="0" indent="0">
              <a:lnSpc>
                <a:spcPct val="100000"/>
              </a:lnSpc>
              <a:spcBef>
                <a:spcPts val="0"/>
              </a:spcBef>
              <a:buNone/>
              <a:defRPr sz="1600"/>
            </a:lvl1pPr>
          </a:lstStyle>
          <a:p>
            <a:pPr lvl="0"/>
            <a:r>
              <a:rPr lang="nl-NL" dirty="0"/>
              <a:t>Datum presentatie</a:t>
            </a:r>
          </a:p>
        </p:txBody>
      </p:sp>
      <p:pic>
        <p:nvPicPr>
          <p:cNvPr id="10" name="Afbeelding 9">
            <a:extLst>
              <a:ext uri="{FF2B5EF4-FFF2-40B4-BE49-F238E27FC236}">
                <a16:creationId xmlns:a16="http://schemas.microsoft.com/office/drawing/2014/main" id="{08FD66A7-5A78-459B-9B7F-13F33318DE5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609945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dia afbeelding verticaal">
    <p:bg>
      <p:bgPr>
        <a:solidFill>
          <a:schemeClr val="accent2"/>
        </a:solidFill>
        <a:effectLst/>
      </p:bgPr>
    </p:bg>
    <p:spTree>
      <p:nvGrpSpPr>
        <p:cNvPr id="1" name=""/>
        <p:cNvGrpSpPr/>
        <p:nvPr/>
      </p:nvGrpSpPr>
      <p:grpSpPr>
        <a:xfrm>
          <a:off x="0" y="0"/>
          <a:ext cx="0" cy="0"/>
          <a:chOff x="0" y="0"/>
          <a:chExt cx="0" cy="0"/>
        </a:xfrm>
      </p:grpSpPr>
      <p:sp>
        <p:nvSpPr>
          <p:cNvPr id="6" name="Tijdelijke aanduiding voor dianummer 5">
            <a:extLst>
              <a:ext uri="{FF2B5EF4-FFF2-40B4-BE49-F238E27FC236}">
                <a16:creationId xmlns:a16="http://schemas.microsoft.com/office/drawing/2014/main" id="{00C91930-E0E3-4652-8A0C-E4B528AB5B7B}"/>
              </a:ext>
            </a:extLst>
          </p:cNvPr>
          <p:cNvSpPr>
            <a:spLocks noGrp="1"/>
          </p:cNvSpPr>
          <p:nvPr>
            <p:ph type="sldNum" sz="quarter" idx="27"/>
          </p:nvPr>
        </p:nvSpPr>
        <p:spPr/>
        <p:txBody>
          <a:bodyPr/>
          <a:lstStyle/>
          <a:p>
            <a:fld id="{6C93B359-CF0D-4389-949E-16A33FCBB3EC}" type="slidenum">
              <a:rPr lang="nl-NL" smtClean="0"/>
              <a:t>‹nr.›</a:t>
            </a:fld>
            <a:endParaRPr lang="nl-NL" dirty="0"/>
          </a:p>
        </p:txBody>
      </p:sp>
      <p:sp>
        <p:nvSpPr>
          <p:cNvPr id="13" name="Tijdelijke aanduiding voor afbeelding 12">
            <a:extLst>
              <a:ext uri="{FF2B5EF4-FFF2-40B4-BE49-F238E27FC236}">
                <a16:creationId xmlns:a16="http://schemas.microsoft.com/office/drawing/2014/main" id="{51AE06CA-FDAB-47E6-9A6B-49429DE85BD5}"/>
              </a:ext>
            </a:extLst>
          </p:cNvPr>
          <p:cNvSpPr>
            <a:spLocks noGrp="1"/>
          </p:cNvSpPr>
          <p:nvPr>
            <p:ph type="pic" sz="quarter" idx="29" hasCustomPrompt="1"/>
          </p:nvPr>
        </p:nvSpPr>
        <p:spPr>
          <a:xfrm>
            <a:off x="0" y="0"/>
            <a:ext cx="6096000" cy="6858000"/>
          </a:xfrm>
          <a:custGeom>
            <a:avLst/>
            <a:gdLst>
              <a:gd name="connsiteX0" fmla="*/ 6069807 w 6096000"/>
              <a:gd name="connsiteY0" fmla="*/ 975600 h 6858000"/>
              <a:gd name="connsiteX1" fmla="*/ 6096000 w 6096000"/>
              <a:gd name="connsiteY1" fmla="*/ 975600 h 6858000"/>
              <a:gd name="connsiteX2" fmla="*/ 6096000 w 6096000"/>
              <a:gd name="connsiteY2" fmla="*/ 1014413 h 6858000"/>
              <a:gd name="connsiteX3" fmla="*/ 6069807 w 6096000"/>
              <a:gd name="connsiteY3" fmla="*/ 1014413 h 6858000"/>
              <a:gd name="connsiteX4" fmla="*/ 0 w 6096000"/>
              <a:gd name="connsiteY4" fmla="*/ 0 h 6858000"/>
              <a:gd name="connsiteX5" fmla="*/ 5777707 w 6096000"/>
              <a:gd name="connsiteY5" fmla="*/ 0 h 6858000"/>
              <a:gd name="connsiteX6" fmla="*/ 5777707 w 6096000"/>
              <a:gd name="connsiteY6" fmla="*/ 1014413 h 6858000"/>
              <a:gd name="connsiteX7" fmla="*/ 5777707 w 6096000"/>
              <a:gd name="connsiteY7" fmla="*/ 1265494 h 6858000"/>
              <a:gd name="connsiteX8" fmla="*/ 5777707 w 6096000"/>
              <a:gd name="connsiteY8" fmla="*/ 1281113 h 6858000"/>
              <a:gd name="connsiteX9" fmla="*/ 6096000 w 6096000"/>
              <a:gd name="connsiteY9" fmla="*/ 1281113 h 6858000"/>
              <a:gd name="connsiteX10" fmla="*/ 6096000 w 6096000"/>
              <a:gd name="connsiteY10" fmla="*/ 6858000 h 6858000"/>
              <a:gd name="connsiteX11" fmla="*/ 5848350 w 6096000"/>
              <a:gd name="connsiteY11" fmla="*/ 6858000 h 6858000"/>
              <a:gd name="connsiteX12" fmla="*/ 0 w 6096000"/>
              <a:gd name="connsiteY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96000" h="6858000">
                <a:moveTo>
                  <a:pt x="6069807" y="975600"/>
                </a:moveTo>
                <a:lnTo>
                  <a:pt x="6096000" y="975600"/>
                </a:lnTo>
                <a:lnTo>
                  <a:pt x="6096000" y="1014413"/>
                </a:lnTo>
                <a:lnTo>
                  <a:pt x="6069807" y="1014413"/>
                </a:lnTo>
                <a:close/>
                <a:moveTo>
                  <a:pt x="0" y="0"/>
                </a:moveTo>
                <a:lnTo>
                  <a:pt x="5777707" y="0"/>
                </a:lnTo>
                <a:lnTo>
                  <a:pt x="5777707" y="1014413"/>
                </a:lnTo>
                <a:lnTo>
                  <a:pt x="5777707" y="1265494"/>
                </a:lnTo>
                <a:lnTo>
                  <a:pt x="5777707" y="1281113"/>
                </a:lnTo>
                <a:lnTo>
                  <a:pt x="6096000" y="1281113"/>
                </a:lnTo>
                <a:lnTo>
                  <a:pt x="6096000" y="6858000"/>
                </a:lnTo>
                <a:lnTo>
                  <a:pt x="5848350" y="6858000"/>
                </a:lnTo>
                <a:lnTo>
                  <a:pt x="0" y="6858000"/>
                </a:lnTo>
                <a:close/>
              </a:path>
            </a:pathLst>
          </a:custGeom>
          <a:solidFill>
            <a:schemeClr val="bg1">
              <a:lumMod val="85000"/>
            </a:schemeClr>
          </a:solidFill>
        </p:spPr>
        <p:txBody>
          <a:bodyPr wrap="square" lIns="0" tIns="1800000" anchor="t" anchorCtr="1">
            <a:noAutofit/>
          </a:bodyPr>
          <a:lstStyle>
            <a:lvl1pPr marL="0" indent="0">
              <a:buNone/>
              <a:defRPr/>
            </a:lvl1pPr>
          </a:lstStyle>
          <a:p>
            <a:r>
              <a:rPr lang="nl-NL" dirty="0"/>
              <a:t>Klik op het pictogram om een afbeelding in te voegen</a:t>
            </a:r>
          </a:p>
        </p:txBody>
      </p:sp>
      <p:sp>
        <p:nvSpPr>
          <p:cNvPr id="28" name="Vertrouwelijkheidsniveau">
            <a:extLst>
              <a:ext uri="{FF2B5EF4-FFF2-40B4-BE49-F238E27FC236}">
                <a16:creationId xmlns:a16="http://schemas.microsoft.com/office/drawing/2014/main" id="{233E6339-A3B7-4F01-A9A8-3BA0F6CFAD10}"/>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29" name="Ondertitel 2">
            <a:extLst>
              <a:ext uri="{FF2B5EF4-FFF2-40B4-BE49-F238E27FC236}">
                <a16:creationId xmlns:a16="http://schemas.microsoft.com/office/drawing/2014/main" id="{CC6EB04B-3622-4850-A8B2-65C852378410}"/>
              </a:ext>
            </a:extLst>
          </p:cNvPr>
          <p:cNvSpPr>
            <a:spLocks noGrp="1"/>
          </p:cNvSpPr>
          <p:nvPr>
            <p:ph type="subTitle" idx="1" hasCustomPrompt="1"/>
          </p:nvPr>
        </p:nvSpPr>
        <p:spPr>
          <a:xfrm>
            <a:off x="6552000" y="3657601"/>
            <a:ext cx="5004000" cy="1828800"/>
          </a:xfrm>
        </p:spPr>
        <p:txBody>
          <a:bodyPr lIns="0" tIns="0" rIns="0" bIns="0"/>
          <a:lstStyle>
            <a:lvl1pPr marL="0" indent="0" algn="l">
              <a:spcBef>
                <a:spcPts val="0"/>
              </a:spcBef>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30" name="Titel 1">
            <a:extLst>
              <a:ext uri="{FF2B5EF4-FFF2-40B4-BE49-F238E27FC236}">
                <a16:creationId xmlns:a16="http://schemas.microsoft.com/office/drawing/2014/main" id="{170997DC-0B66-445A-9CA4-DC2FB480E2D6}"/>
              </a:ext>
            </a:extLst>
          </p:cNvPr>
          <p:cNvSpPr>
            <a:spLocks noGrp="1"/>
          </p:cNvSpPr>
          <p:nvPr>
            <p:ph type="ctrTitle" hasCustomPrompt="1"/>
          </p:nvPr>
        </p:nvSpPr>
        <p:spPr>
          <a:xfrm>
            <a:off x="6552000" y="2120417"/>
            <a:ext cx="5004000" cy="1403350"/>
          </a:xfrm>
        </p:spPr>
        <p:txBody>
          <a:bodyPr tIns="0" bIns="0" anchor="b">
            <a:normAutofit/>
          </a:bodyPr>
          <a:lstStyle>
            <a:lvl1pPr algn="l">
              <a:defRPr sz="3600">
                <a:solidFill>
                  <a:schemeClr val="tx1"/>
                </a:solidFill>
              </a:defRPr>
            </a:lvl1pPr>
          </a:lstStyle>
          <a:p>
            <a:r>
              <a:rPr lang="nl-NL" dirty="0"/>
              <a:t>Klik om een titel in te voegen</a:t>
            </a:r>
          </a:p>
        </p:txBody>
      </p:sp>
      <p:sp>
        <p:nvSpPr>
          <p:cNvPr id="9" name="Tijdelijke aanduiding voor tekst 16">
            <a:extLst>
              <a:ext uri="{FF2B5EF4-FFF2-40B4-BE49-F238E27FC236}">
                <a16:creationId xmlns:a16="http://schemas.microsoft.com/office/drawing/2014/main" id="{42907EF7-49B3-46B9-ACD2-A3F3E160AF4E}"/>
              </a:ext>
            </a:extLst>
          </p:cNvPr>
          <p:cNvSpPr>
            <a:spLocks noGrp="1"/>
          </p:cNvSpPr>
          <p:nvPr>
            <p:ph type="body" sz="quarter" idx="21" hasCustomPrompt="1"/>
          </p:nvPr>
        </p:nvSpPr>
        <p:spPr>
          <a:xfrm>
            <a:off x="6552000"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0" name="Tijdelijke aanduiding voor tekst 8">
            <a:extLst>
              <a:ext uri="{FF2B5EF4-FFF2-40B4-BE49-F238E27FC236}">
                <a16:creationId xmlns:a16="http://schemas.microsoft.com/office/drawing/2014/main" id="{DF9EB481-DA3C-4E44-9FE2-E6F7ED8E58AA}"/>
              </a:ext>
            </a:extLst>
          </p:cNvPr>
          <p:cNvSpPr>
            <a:spLocks noGrp="1"/>
          </p:cNvSpPr>
          <p:nvPr>
            <p:ph type="body" sz="quarter" idx="25" hasCustomPrompt="1"/>
          </p:nvPr>
        </p:nvSpPr>
        <p:spPr>
          <a:xfrm>
            <a:off x="6552000" y="5808475"/>
            <a:ext cx="5004000" cy="345651"/>
          </a:xfrm>
        </p:spPr>
        <p:txBody>
          <a:bodyPr>
            <a:normAutofit/>
          </a:bodyPr>
          <a:lstStyle>
            <a:lvl1pPr marL="0" indent="0">
              <a:lnSpc>
                <a:spcPct val="100000"/>
              </a:lnSpc>
              <a:spcBef>
                <a:spcPts val="0"/>
              </a:spcBef>
              <a:buNone/>
              <a:defRPr sz="1600"/>
            </a:lvl1pPr>
          </a:lstStyle>
          <a:p>
            <a:pPr lvl="0"/>
            <a:r>
              <a:rPr lang="nl-NL" dirty="0"/>
              <a:t>Datum presentatie</a:t>
            </a:r>
          </a:p>
        </p:txBody>
      </p:sp>
      <p:pic>
        <p:nvPicPr>
          <p:cNvPr id="11" name="Afbeelding 10">
            <a:extLst>
              <a:ext uri="{FF2B5EF4-FFF2-40B4-BE49-F238E27FC236}">
                <a16:creationId xmlns:a16="http://schemas.microsoft.com/office/drawing/2014/main" id="{A0A6A365-BFF5-4B16-B1E9-D831984D56B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626223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7" name="Tijdelijke aanduiding voor inhoud 6">
            <a:extLst>
              <a:ext uri="{FF2B5EF4-FFF2-40B4-BE49-F238E27FC236}">
                <a16:creationId xmlns:a16="http://schemas.microsoft.com/office/drawing/2014/main" id="{21421F68-1BEF-403F-B0C5-AAC49C6A0963}"/>
              </a:ext>
            </a:extLst>
          </p:cNvPr>
          <p:cNvSpPr>
            <a:spLocks noGrp="1"/>
          </p:cNvSpPr>
          <p:nvPr>
            <p:ph sz="quarter" idx="13" hasCustomPrompt="1"/>
          </p:nvPr>
        </p:nvSpPr>
        <p:spPr>
          <a:xfrm>
            <a:off x="630000" y="2350800"/>
            <a:ext cx="10922400" cy="396406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9" name="Tijdelijke aanduiding voor dianummer 8">
            <a:extLst>
              <a:ext uri="{FF2B5EF4-FFF2-40B4-BE49-F238E27FC236}">
                <a16:creationId xmlns:a16="http://schemas.microsoft.com/office/drawing/2014/main" id="{7E8395B0-5BEF-4071-A7D0-AC6F71F06647}"/>
              </a:ext>
            </a:extLst>
          </p:cNvPr>
          <p:cNvSpPr>
            <a:spLocks noGrp="1"/>
          </p:cNvSpPr>
          <p:nvPr>
            <p:ph type="sldNum" sz="quarter" idx="14"/>
          </p:nvPr>
        </p:nvSpPr>
        <p:spPr/>
        <p:txBody>
          <a:bodyPr/>
          <a:lstStyle/>
          <a:p>
            <a:fld id="{6C93B359-CF0D-4389-949E-16A33FCBB3EC}" type="slidenum">
              <a:rPr lang="nl-NL" smtClean="0"/>
              <a:t>‹nr.›</a:t>
            </a:fld>
            <a:endParaRPr lang="nl-NL" dirty="0"/>
          </a:p>
        </p:txBody>
      </p:sp>
      <p:sp>
        <p:nvSpPr>
          <p:cNvPr id="10" name="Vertrouwelijkheidsniveau">
            <a:extLst>
              <a:ext uri="{FF2B5EF4-FFF2-40B4-BE49-F238E27FC236}">
                <a16:creationId xmlns:a16="http://schemas.microsoft.com/office/drawing/2014/main" id="{81E8D0CB-07CC-4FF4-B9A2-3BEAACD9AE9B}"/>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12" name="Titel 11">
            <a:extLst>
              <a:ext uri="{FF2B5EF4-FFF2-40B4-BE49-F238E27FC236}">
                <a16:creationId xmlns:a16="http://schemas.microsoft.com/office/drawing/2014/main" id="{4AE61CC0-169D-4A88-BF15-A47DE22E868B}"/>
              </a:ext>
            </a:extLst>
          </p:cNvPr>
          <p:cNvSpPr>
            <a:spLocks noGrp="1"/>
          </p:cNvSpPr>
          <p:nvPr>
            <p:ph type="title" hasCustomPrompt="1"/>
          </p:nvPr>
        </p:nvSpPr>
        <p:spPr/>
        <p:txBody>
          <a:bodyPr/>
          <a:lstStyle>
            <a:lvl1pPr>
              <a:defRPr/>
            </a:lvl1pPr>
          </a:lstStyle>
          <a:p>
            <a:r>
              <a:rPr lang="nl-NL" dirty="0"/>
              <a:t>Klik om een titel in te voegen</a:t>
            </a:r>
          </a:p>
        </p:txBody>
      </p:sp>
    </p:spTree>
    <p:extLst>
      <p:ext uri="{BB962C8B-B14F-4D97-AF65-F5344CB8AC3E}">
        <p14:creationId xmlns:p14="http://schemas.microsoft.com/office/powerpoint/2010/main" val="1469717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ee kolommen">
    <p:spTree>
      <p:nvGrpSpPr>
        <p:cNvPr id="1" name=""/>
        <p:cNvGrpSpPr/>
        <p:nvPr/>
      </p:nvGrpSpPr>
      <p:grpSpPr>
        <a:xfrm>
          <a:off x="0" y="0"/>
          <a:ext cx="0" cy="0"/>
          <a:chOff x="0" y="0"/>
          <a:chExt cx="0" cy="0"/>
        </a:xfrm>
      </p:grpSpPr>
      <p:sp>
        <p:nvSpPr>
          <p:cNvPr id="3" name="Tijdelijke aanduiding voor inhoud 2"/>
          <p:cNvSpPr>
            <a:spLocks noGrp="1"/>
          </p:cNvSpPr>
          <p:nvPr>
            <p:ph sz="half" idx="1" hasCustomPrompt="1"/>
          </p:nvPr>
        </p:nvSpPr>
        <p:spPr>
          <a:xfrm>
            <a:off x="630000" y="2350800"/>
            <a:ext cx="5003800" cy="396360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hasCustomPrompt="1"/>
          </p:nvPr>
        </p:nvSpPr>
        <p:spPr>
          <a:xfrm>
            <a:off x="6552000" y="2350800"/>
            <a:ext cx="5011200" cy="396360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1" name="Tijdelijke aanduiding voor dianummer 10">
            <a:extLst>
              <a:ext uri="{FF2B5EF4-FFF2-40B4-BE49-F238E27FC236}">
                <a16:creationId xmlns:a16="http://schemas.microsoft.com/office/drawing/2014/main" id="{260C6DF3-2547-4188-B44C-E1C924D734C5}"/>
              </a:ext>
            </a:extLst>
          </p:cNvPr>
          <p:cNvSpPr>
            <a:spLocks noGrp="1"/>
          </p:cNvSpPr>
          <p:nvPr>
            <p:ph type="sldNum" sz="quarter" idx="10"/>
          </p:nvPr>
        </p:nvSpPr>
        <p:spPr/>
        <p:txBody>
          <a:bodyPr/>
          <a:lstStyle/>
          <a:p>
            <a:fld id="{6C93B359-CF0D-4389-949E-16A33FCBB3EC}" type="slidenum">
              <a:rPr lang="nl-NL" smtClean="0"/>
              <a:t>‹nr.›</a:t>
            </a:fld>
            <a:endParaRPr lang="nl-NL" dirty="0"/>
          </a:p>
        </p:txBody>
      </p:sp>
      <p:sp>
        <p:nvSpPr>
          <p:cNvPr id="17" name="Vertrouwelijkheidsniveau">
            <a:extLst>
              <a:ext uri="{FF2B5EF4-FFF2-40B4-BE49-F238E27FC236}">
                <a16:creationId xmlns:a16="http://schemas.microsoft.com/office/drawing/2014/main" id="{1B09E170-CA11-4EE2-B82E-0AD6B2F1CC8F}"/>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12" name="Titel 11">
            <a:extLst>
              <a:ext uri="{FF2B5EF4-FFF2-40B4-BE49-F238E27FC236}">
                <a16:creationId xmlns:a16="http://schemas.microsoft.com/office/drawing/2014/main" id="{B1CF7121-85E0-45D3-B910-BCF8E25FEC5F}"/>
              </a:ext>
            </a:extLst>
          </p:cNvPr>
          <p:cNvSpPr>
            <a:spLocks noGrp="1"/>
          </p:cNvSpPr>
          <p:nvPr>
            <p:ph type="title" hasCustomPrompt="1"/>
          </p:nvPr>
        </p:nvSpPr>
        <p:spPr/>
        <p:txBody>
          <a:bodyPr/>
          <a:lstStyle>
            <a:lvl1pPr>
              <a:defRPr/>
            </a:lvl1pPr>
          </a:lstStyle>
          <a:p>
            <a:r>
              <a:rPr lang="nl-NL" dirty="0"/>
              <a:t>Klik om een titel in te voegen</a:t>
            </a:r>
          </a:p>
        </p:txBody>
      </p:sp>
    </p:spTree>
    <p:extLst>
      <p:ext uri="{BB962C8B-B14F-4D97-AF65-F5344CB8AC3E}">
        <p14:creationId xmlns:p14="http://schemas.microsoft.com/office/powerpoint/2010/main" val="138001744"/>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fbeelding verticaal geel">
    <p:bg>
      <p:bgPr>
        <a:solidFill>
          <a:schemeClr val="accent2"/>
        </a:solidFill>
        <a:effectLst/>
      </p:bgPr>
    </p:bg>
    <p:spTree>
      <p:nvGrpSpPr>
        <p:cNvPr id="1" name=""/>
        <p:cNvGrpSpPr/>
        <p:nvPr/>
      </p:nvGrpSpPr>
      <p:grpSpPr>
        <a:xfrm>
          <a:off x="0" y="0"/>
          <a:ext cx="0" cy="0"/>
          <a:chOff x="0" y="0"/>
          <a:chExt cx="0" cy="0"/>
        </a:xfrm>
      </p:grpSpPr>
      <p:sp>
        <p:nvSpPr>
          <p:cNvPr id="11" name="Tijdelijke aanduiding voor tekst 11"/>
          <p:cNvSpPr>
            <a:spLocks noGrp="1"/>
          </p:cNvSpPr>
          <p:nvPr>
            <p:ph type="body" sz="quarter" idx="13" hasCustomPrompt="1"/>
          </p:nvPr>
        </p:nvSpPr>
        <p:spPr>
          <a:xfrm>
            <a:off x="6552000" y="2350799"/>
            <a:ext cx="5004000" cy="3963600"/>
          </a:xfrm>
        </p:spPr>
        <p:txBody>
          <a:bodyPr/>
          <a:lstStyle>
            <a:lvl1pPr marL="316800" indent="-316800">
              <a:buClr>
                <a:schemeClr val="tx1"/>
              </a:buClr>
              <a:buFont typeface="Arial" panose="020B0604020202020204" pitchFamily="34" charset="0"/>
              <a:buChar char="•"/>
              <a:defRPr>
                <a:solidFill>
                  <a:schemeClr val="tx1"/>
                </a:solidFill>
              </a:defRPr>
            </a:lvl1pPr>
            <a:lvl2pPr marL="630000" indent="-316800">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3" name="Tijdelijke aanduiding voor dianummer 2">
            <a:extLst>
              <a:ext uri="{FF2B5EF4-FFF2-40B4-BE49-F238E27FC236}">
                <a16:creationId xmlns:a16="http://schemas.microsoft.com/office/drawing/2014/main" id="{A7984020-B91C-4CFF-88ED-501B2109C660}"/>
              </a:ext>
            </a:extLst>
          </p:cNvPr>
          <p:cNvSpPr>
            <a:spLocks noGrp="1"/>
          </p:cNvSpPr>
          <p:nvPr>
            <p:ph type="sldNum" sz="quarter" idx="27"/>
          </p:nvPr>
        </p:nvSpPr>
        <p:spPr/>
        <p:txBody>
          <a:bodyPr/>
          <a:lstStyle/>
          <a:p>
            <a:fld id="{6C93B359-CF0D-4389-949E-16A33FCBB3EC}" type="slidenum">
              <a:rPr lang="nl-NL" smtClean="0"/>
              <a:t>‹nr.›</a:t>
            </a:fld>
            <a:endParaRPr lang="nl-NL" dirty="0"/>
          </a:p>
        </p:txBody>
      </p:sp>
      <p:sp>
        <p:nvSpPr>
          <p:cNvPr id="10" name="Tijdelijke aanduiding voor afbeelding 9">
            <a:extLst>
              <a:ext uri="{FF2B5EF4-FFF2-40B4-BE49-F238E27FC236}">
                <a16:creationId xmlns:a16="http://schemas.microsoft.com/office/drawing/2014/main" id="{F17C0AA7-9F88-4479-B7CF-C1BB31AB870A}"/>
              </a:ext>
            </a:extLst>
          </p:cNvPr>
          <p:cNvSpPr>
            <a:spLocks noGrp="1"/>
          </p:cNvSpPr>
          <p:nvPr>
            <p:ph type="pic" sz="quarter" idx="29" hasCustomPrompt="1"/>
          </p:nvPr>
        </p:nvSpPr>
        <p:spPr>
          <a:xfrm>
            <a:off x="0" y="0"/>
            <a:ext cx="6096000" cy="6858000"/>
          </a:xfrm>
          <a:custGeom>
            <a:avLst/>
            <a:gdLst>
              <a:gd name="connsiteX0" fmla="*/ 0 w 6096000"/>
              <a:gd name="connsiteY0" fmla="*/ 0 h 6858000"/>
              <a:gd name="connsiteX1" fmla="*/ 4594225 w 6096000"/>
              <a:gd name="connsiteY1" fmla="*/ 0 h 6858000"/>
              <a:gd name="connsiteX2" fmla="*/ 5848350 w 6096000"/>
              <a:gd name="connsiteY2" fmla="*/ 0 h 6858000"/>
              <a:gd name="connsiteX3" fmla="*/ 5862637 w 6096000"/>
              <a:gd name="connsiteY3" fmla="*/ 0 h 6858000"/>
              <a:gd name="connsiteX4" fmla="*/ 5862637 w 6096000"/>
              <a:gd name="connsiteY4" fmla="*/ 711244 h 6858000"/>
              <a:gd name="connsiteX5" fmla="*/ 6096000 w 6096000"/>
              <a:gd name="connsiteY5" fmla="*/ 711244 h 6858000"/>
              <a:gd name="connsiteX6" fmla="*/ 6096000 w 6096000"/>
              <a:gd name="connsiteY6" fmla="*/ 975600 h 6858000"/>
              <a:gd name="connsiteX7" fmla="*/ 6096000 w 6096000"/>
              <a:gd name="connsiteY7" fmla="*/ 1431131 h 6858000"/>
              <a:gd name="connsiteX8" fmla="*/ 6096000 w 6096000"/>
              <a:gd name="connsiteY8" fmla="*/ 6858000 h 6858000"/>
              <a:gd name="connsiteX9" fmla="*/ 5848350 w 6096000"/>
              <a:gd name="connsiteY9" fmla="*/ 6858000 h 6858000"/>
              <a:gd name="connsiteX10" fmla="*/ 0 w 6096000"/>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6858000">
                <a:moveTo>
                  <a:pt x="0" y="0"/>
                </a:moveTo>
                <a:lnTo>
                  <a:pt x="4594225" y="0"/>
                </a:lnTo>
                <a:lnTo>
                  <a:pt x="5848350" y="0"/>
                </a:lnTo>
                <a:lnTo>
                  <a:pt x="5862637" y="0"/>
                </a:lnTo>
                <a:lnTo>
                  <a:pt x="5862637" y="711244"/>
                </a:lnTo>
                <a:lnTo>
                  <a:pt x="6096000" y="711244"/>
                </a:lnTo>
                <a:lnTo>
                  <a:pt x="6096000" y="975600"/>
                </a:lnTo>
                <a:lnTo>
                  <a:pt x="6096000" y="1431131"/>
                </a:lnTo>
                <a:lnTo>
                  <a:pt x="6096000" y="6858000"/>
                </a:lnTo>
                <a:lnTo>
                  <a:pt x="5848350" y="6858000"/>
                </a:lnTo>
                <a:lnTo>
                  <a:pt x="0" y="6858000"/>
                </a:lnTo>
                <a:close/>
              </a:path>
            </a:pathLst>
          </a:custGeom>
          <a:solidFill>
            <a:schemeClr val="bg1">
              <a:lumMod val="85000"/>
            </a:schemeClr>
          </a:solidFill>
        </p:spPr>
        <p:txBody>
          <a:bodyPr vert="horz" wrap="square" tIns="1800000" anchor="t" anchorCtr="1">
            <a:noAutofit/>
          </a:bodyPr>
          <a:lstStyle>
            <a:lvl1pPr marL="0" marR="0" indent="0" algn="ctr"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
        <p:nvSpPr>
          <p:cNvPr id="4" name="Titel 3">
            <a:extLst>
              <a:ext uri="{FF2B5EF4-FFF2-40B4-BE49-F238E27FC236}">
                <a16:creationId xmlns:a16="http://schemas.microsoft.com/office/drawing/2014/main" id="{4C1E2EA9-BE63-4625-B099-2271F692DE60}"/>
              </a:ext>
            </a:extLst>
          </p:cNvPr>
          <p:cNvSpPr>
            <a:spLocks noGrp="1"/>
          </p:cNvSpPr>
          <p:nvPr>
            <p:ph type="title" hasCustomPrompt="1"/>
          </p:nvPr>
        </p:nvSpPr>
        <p:spPr>
          <a:xfrm>
            <a:off x="6552000" y="1281950"/>
            <a:ext cx="5004000" cy="1069200"/>
          </a:xfrm>
        </p:spPr>
        <p:txBody>
          <a:bodyPr/>
          <a:lstStyle>
            <a:lvl1pPr>
              <a:defRPr>
                <a:solidFill>
                  <a:schemeClr val="tx1"/>
                </a:solidFill>
              </a:defRPr>
            </a:lvl1pPr>
          </a:lstStyle>
          <a:p>
            <a:r>
              <a:rPr lang="nl-NL" dirty="0"/>
              <a:t>Klik om een titel in te voegen</a:t>
            </a:r>
          </a:p>
        </p:txBody>
      </p:sp>
      <p:sp>
        <p:nvSpPr>
          <p:cNvPr id="7" name="Vertrouwelijkheidsniveau">
            <a:extLst>
              <a:ext uri="{FF2B5EF4-FFF2-40B4-BE49-F238E27FC236}">
                <a16:creationId xmlns:a16="http://schemas.microsoft.com/office/drawing/2014/main" id="{6C2A6650-CEC0-489B-BFC0-04E78F01962C}"/>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Tree>
    <p:extLst>
      <p:ext uri="{BB962C8B-B14F-4D97-AF65-F5344CB8AC3E}">
        <p14:creationId xmlns:p14="http://schemas.microsoft.com/office/powerpoint/2010/main" val="153694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rote tekst geel">
    <p:bg>
      <p:bgPr>
        <a:solidFill>
          <a:schemeClr val="accent2"/>
        </a:solidFill>
        <a:effectLst/>
      </p:bgPr>
    </p:bg>
    <p:spTree>
      <p:nvGrpSpPr>
        <p:cNvPr id="1" name=""/>
        <p:cNvGrpSpPr/>
        <p:nvPr/>
      </p:nvGrpSpPr>
      <p:grpSpPr>
        <a:xfrm>
          <a:off x="0" y="0"/>
          <a:ext cx="0" cy="0"/>
          <a:chOff x="0" y="0"/>
          <a:chExt cx="0" cy="0"/>
        </a:xfrm>
      </p:grpSpPr>
      <p:sp>
        <p:nvSpPr>
          <p:cNvPr id="20" name="Titel 1"/>
          <p:cNvSpPr>
            <a:spLocks noGrp="1"/>
          </p:cNvSpPr>
          <p:nvPr>
            <p:ph type="title" hasCustomPrompt="1"/>
          </p:nvPr>
        </p:nvSpPr>
        <p:spPr>
          <a:xfrm>
            <a:off x="630000" y="1052514"/>
            <a:ext cx="10923588" cy="4024800"/>
          </a:xfrm>
        </p:spPr>
        <p:txBody>
          <a:bodyPr anchor="b" anchorCtr="0">
            <a:normAutofit/>
          </a:bodyPr>
          <a:lstStyle>
            <a:lvl1pPr algn="l">
              <a:defRPr sz="8000" b="0">
                <a:solidFill>
                  <a:schemeClr val="bg1"/>
                </a:solidFill>
              </a:defRPr>
            </a:lvl1pPr>
          </a:lstStyle>
          <a:p>
            <a:r>
              <a:rPr lang="nl-NL" dirty="0"/>
              <a:t>Klik om een titel in te voegen</a:t>
            </a:r>
          </a:p>
        </p:txBody>
      </p:sp>
      <p:sp>
        <p:nvSpPr>
          <p:cNvPr id="4" name="Ondertitel 2"/>
          <p:cNvSpPr>
            <a:spLocks noGrp="1"/>
          </p:cNvSpPr>
          <p:nvPr>
            <p:ph type="subTitle" idx="1" hasCustomPrompt="1"/>
          </p:nvPr>
        </p:nvSpPr>
        <p:spPr>
          <a:xfrm>
            <a:off x="630000" y="5298141"/>
            <a:ext cx="10923588" cy="923272"/>
          </a:xfrm>
        </p:spPr>
        <p:txBody>
          <a:bodyPr lIns="0" tIns="0" rIns="0">
            <a:normAutofit/>
          </a:bodyPr>
          <a:lstStyle>
            <a:lvl1pPr marL="0" indent="0" algn="l">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6" name="Tijdelijke aanduiding voor dianummer 5">
            <a:extLst>
              <a:ext uri="{FF2B5EF4-FFF2-40B4-BE49-F238E27FC236}">
                <a16:creationId xmlns:a16="http://schemas.microsoft.com/office/drawing/2014/main" id="{CB8E684C-7D4C-426C-AC24-E424245763F3}"/>
              </a:ext>
            </a:extLst>
          </p:cNvPr>
          <p:cNvSpPr>
            <a:spLocks noGrp="1"/>
          </p:cNvSpPr>
          <p:nvPr>
            <p:ph type="sldNum" sz="quarter" idx="10"/>
          </p:nvPr>
        </p:nvSpPr>
        <p:spPr/>
        <p:txBody>
          <a:bodyPr/>
          <a:lstStyle>
            <a:lvl1pPr>
              <a:defRPr>
                <a:solidFill>
                  <a:schemeClr val="bg1"/>
                </a:solidFill>
              </a:defRPr>
            </a:lvl1pPr>
          </a:lstStyle>
          <a:p>
            <a:fld id="{6C93B359-CF0D-4389-949E-16A33FCBB3EC}" type="slidenum">
              <a:rPr lang="nl-NL" smtClean="0"/>
              <a:pPr/>
              <a:t>‹nr.›</a:t>
            </a:fld>
            <a:endParaRPr lang="nl-NL" dirty="0"/>
          </a:p>
        </p:txBody>
      </p:sp>
      <p:sp>
        <p:nvSpPr>
          <p:cNvPr id="12" name="Vertrouwelijkheidsniveau">
            <a:extLst>
              <a:ext uri="{FF2B5EF4-FFF2-40B4-BE49-F238E27FC236}">
                <a16:creationId xmlns:a16="http://schemas.microsoft.com/office/drawing/2014/main" id="{D32BCAE4-C367-4016-B734-236CBBFED4D7}"/>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bg1"/>
                </a:solidFill>
              </a:defRPr>
            </a:lvl1pPr>
          </a:lstStyle>
          <a:p>
            <a:pPr lvl="0"/>
            <a:r>
              <a:rPr lang="nl-NL" dirty="0"/>
              <a:t>[vertrouwelijkheidsniveau]</a:t>
            </a:r>
          </a:p>
        </p:txBody>
      </p:sp>
    </p:spTree>
    <p:extLst>
      <p:ext uri="{BB962C8B-B14F-4D97-AF65-F5344CB8AC3E}">
        <p14:creationId xmlns:p14="http://schemas.microsoft.com/office/powerpoint/2010/main" val="2391397642"/>
      </p:ext>
    </p:extLst>
  </p:cSld>
  <p:clrMapOvr>
    <a:overrideClrMapping bg1="dk1" tx1="lt1" bg2="dk2" tx2="lt2" accent1="accent1" accent2="accent2" accent3="accent3" accent4="accent4" accent5="accent5" accent6="accent6" hlink="hlink" folHlink="folHlink"/>
  </p:clrMapOvr>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vlak verticaal geel">
    <p:spTree>
      <p:nvGrpSpPr>
        <p:cNvPr id="1" name=""/>
        <p:cNvGrpSpPr/>
        <p:nvPr/>
      </p:nvGrpSpPr>
      <p:grpSpPr>
        <a:xfrm>
          <a:off x="0" y="0"/>
          <a:ext cx="0" cy="0"/>
          <a:chOff x="0" y="0"/>
          <a:chExt cx="0" cy="0"/>
        </a:xfrm>
      </p:grpSpPr>
      <p:sp>
        <p:nvSpPr>
          <p:cNvPr id="9" name="Vrije vorm: vorm 8">
            <a:extLst>
              <a:ext uri="{FF2B5EF4-FFF2-40B4-BE49-F238E27FC236}">
                <a16:creationId xmlns:a16="http://schemas.microsoft.com/office/drawing/2014/main" id="{0FA47D1B-42CA-4E2B-B2E8-239884DF4BD3}"/>
              </a:ext>
            </a:extLst>
          </p:cNvPr>
          <p:cNvSpPr/>
          <p:nvPr userDrawn="1"/>
        </p:nvSpPr>
        <p:spPr>
          <a:xfrm>
            <a:off x="0" y="0"/>
            <a:ext cx="6096000" cy="6858000"/>
          </a:xfrm>
          <a:custGeom>
            <a:avLst/>
            <a:gdLst>
              <a:gd name="connsiteX0" fmla="*/ 0 w 6096000"/>
              <a:gd name="connsiteY0" fmla="*/ 0 h 6858000"/>
              <a:gd name="connsiteX1" fmla="*/ 5498305 w 6096000"/>
              <a:gd name="connsiteY1" fmla="*/ 0 h 6858000"/>
              <a:gd name="connsiteX2" fmla="*/ 5853600 w 6096000"/>
              <a:gd name="connsiteY2" fmla="*/ 0 h 6858000"/>
              <a:gd name="connsiteX3" fmla="*/ 5862636 w 6096000"/>
              <a:gd name="connsiteY3" fmla="*/ 0 h 6858000"/>
              <a:gd name="connsiteX4" fmla="*/ 5862636 w 6096000"/>
              <a:gd name="connsiteY4" fmla="*/ 712471 h 6858000"/>
              <a:gd name="connsiteX5" fmla="*/ 6096000 w 6096000"/>
              <a:gd name="connsiteY5" fmla="*/ 712471 h 6858000"/>
              <a:gd name="connsiteX6" fmla="*/ 6096000 w 6096000"/>
              <a:gd name="connsiteY6" fmla="*/ 961200 h 6858000"/>
              <a:gd name="connsiteX7" fmla="*/ 6096000 w 6096000"/>
              <a:gd name="connsiteY7" fmla="*/ 1891881 h 6858000"/>
              <a:gd name="connsiteX8" fmla="*/ 6096000 w 6096000"/>
              <a:gd name="connsiteY8" fmla="*/ 6858000 h 6858000"/>
              <a:gd name="connsiteX9" fmla="*/ 0 w 60960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0" h="6858000">
                <a:moveTo>
                  <a:pt x="0" y="0"/>
                </a:moveTo>
                <a:lnTo>
                  <a:pt x="5498305" y="0"/>
                </a:lnTo>
                <a:lnTo>
                  <a:pt x="5853600" y="0"/>
                </a:lnTo>
                <a:lnTo>
                  <a:pt x="5862636" y="0"/>
                </a:lnTo>
                <a:lnTo>
                  <a:pt x="5862636" y="712471"/>
                </a:lnTo>
                <a:lnTo>
                  <a:pt x="6096000" y="712471"/>
                </a:lnTo>
                <a:lnTo>
                  <a:pt x="6096000" y="961200"/>
                </a:lnTo>
                <a:lnTo>
                  <a:pt x="6096000" y="1891881"/>
                </a:lnTo>
                <a:lnTo>
                  <a:pt x="609600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4" name="Tijdelijke aanduiding voor tekst 3"/>
          <p:cNvSpPr>
            <a:spLocks noGrp="1"/>
          </p:cNvSpPr>
          <p:nvPr>
            <p:ph type="body" sz="quarter" idx="10" hasCustomPrompt="1"/>
          </p:nvPr>
        </p:nvSpPr>
        <p:spPr>
          <a:xfrm>
            <a:off x="6552000" y="1052513"/>
            <a:ext cx="5004000" cy="5168900"/>
          </a:xfrm>
        </p:spPr>
        <p:txBody>
          <a:bodyPr anchor="ctr" anchorCtr="0"/>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3" name="Titel 2">
            <a:extLst>
              <a:ext uri="{FF2B5EF4-FFF2-40B4-BE49-F238E27FC236}">
                <a16:creationId xmlns:a16="http://schemas.microsoft.com/office/drawing/2014/main" id="{AF508C5A-8D78-4219-976E-46DFA0C4F862}"/>
              </a:ext>
            </a:extLst>
          </p:cNvPr>
          <p:cNvSpPr>
            <a:spLocks noGrp="1"/>
          </p:cNvSpPr>
          <p:nvPr>
            <p:ph type="title" hasCustomPrompt="1"/>
          </p:nvPr>
        </p:nvSpPr>
        <p:spPr>
          <a:xfrm>
            <a:off x="630000" y="3039154"/>
            <a:ext cx="5003800" cy="1069200"/>
          </a:xfrm>
        </p:spPr>
        <p:txBody>
          <a:bodyPr/>
          <a:lstStyle>
            <a:lvl1pPr>
              <a:defRPr>
                <a:solidFill>
                  <a:schemeClr val="tx1"/>
                </a:solidFill>
              </a:defRPr>
            </a:lvl1pPr>
          </a:lstStyle>
          <a:p>
            <a:r>
              <a:rPr lang="nl-NL" dirty="0"/>
              <a:t>Klik om een titel in te voegen</a:t>
            </a:r>
          </a:p>
        </p:txBody>
      </p:sp>
      <p:sp>
        <p:nvSpPr>
          <p:cNvPr id="5" name="Tijdelijke aanduiding voor dianummer 4">
            <a:extLst>
              <a:ext uri="{FF2B5EF4-FFF2-40B4-BE49-F238E27FC236}">
                <a16:creationId xmlns:a16="http://schemas.microsoft.com/office/drawing/2014/main" id="{411F2E84-2AC4-4E76-AB35-4DF527522499}"/>
              </a:ext>
            </a:extLst>
          </p:cNvPr>
          <p:cNvSpPr>
            <a:spLocks noGrp="1"/>
          </p:cNvSpPr>
          <p:nvPr>
            <p:ph type="sldNum" sz="quarter" idx="11"/>
          </p:nvPr>
        </p:nvSpPr>
        <p:spPr/>
        <p:txBody>
          <a:bodyPr/>
          <a:lstStyle/>
          <a:p>
            <a:fld id="{6C93B359-CF0D-4389-949E-16A33FCBB3EC}" type="slidenum">
              <a:rPr lang="nl-NL" smtClean="0"/>
              <a:pPr/>
              <a:t>‹nr.›</a:t>
            </a:fld>
            <a:endParaRPr lang="nl-NL" dirty="0"/>
          </a:p>
        </p:txBody>
      </p:sp>
      <p:sp>
        <p:nvSpPr>
          <p:cNvPr id="16" name="Vertrouwelijkheidsniveau">
            <a:extLst>
              <a:ext uri="{FF2B5EF4-FFF2-40B4-BE49-F238E27FC236}">
                <a16:creationId xmlns:a16="http://schemas.microsoft.com/office/drawing/2014/main" id="{42A8670A-3771-498C-BCA7-1CEC86864E8D}"/>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Tree>
    <p:extLst>
      <p:ext uri="{BB962C8B-B14F-4D97-AF65-F5344CB8AC3E}">
        <p14:creationId xmlns:p14="http://schemas.microsoft.com/office/powerpoint/2010/main" val="2306362270"/>
      </p:ext>
    </p:extLst>
  </p:cSld>
  <p:clrMapOvr>
    <a:masterClrMapping/>
  </p:clrMapOvr>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hasCustomPrompt="1"/>
          </p:nvPr>
        </p:nvSpPr>
        <p:spPr>
          <a:xfrm>
            <a:off x="6552000" y="2350800"/>
            <a:ext cx="5004000" cy="396360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4" name="Tijdelijke aanduiding voor dianummer 13">
            <a:extLst>
              <a:ext uri="{FF2B5EF4-FFF2-40B4-BE49-F238E27FC236}">
                <a16:creationId xmlns:a16="http://schemas.microsoft.com/office/drawing/2014/main" id="{0E24862E-A238-48C9-966B-53C0A9936E1E}"/>
              </a:ext>
            </a:extLst>
          </p:cNvPr>
          <p:cNvSpPr>
            <a:spLocks noGrp="1"/>
          </p:cNvSpPr>
          <p:nvPr>
            <p:ph type="sldNum" sz="quarter" idx="29"/>
          </p:nvPr>
        </p:nvSpPr>
        <p:spPr/>
        <p:txBody>
          <a:bodyPr/>
          <a:lstStyle/>
          <a:p>
            <a:fld id="{6C93B359-CF0D-4389-949E-16A33FCBB3EC}" type="slidenum">
              <a:rPr lang="nl-NL" smtClean="0"/>
              <a:pPr/>
              <a:t>‹nr.›</a:t>
            </a:fld>
            <a:endParaRPr lang="nl-NL" dirty="0"/>
          </a:p>
        </p:txBody>
      </p:sp>
      <p:sp>
        <p:nvSpPr>
          <p:cNvPr id="17" name="Titel 16">
            <a:extLst>
              <a:ext uri="{FF2B5EF4-FFF2-40B4-BE49-F238E27FC236}">
                <a16:creationId xmlns:a16="http://schemas.microsoft.com/office/drawing/2014/main" id="{9C42D806-99A5-4854-9BB7-C93AB66EA383}"/>
              </a:ext>
            </a:extLst>
          </p:cNvPr>
          <p:cNvSpPr>
            <a:spLocks noGrp="1"/>
          </p:cNvSpPr>
          <p:nvPr>
            <p:ph type="title" hasCustomPrompt="1"/>
          </p:nvPr>
        </p:nvSpPr>
        <p:spPr>
          <a:xfrm>
            <a:off x="6552000" y="1281950"/>
            <a:ext cx="5004000" cy="1069200"/>
          </a:xfrm>
        </p:spPr>
        <p:txBody>
          <a:bodyPr/>
          <a:lstStyle>
            <a:lvl1pPr>
              <a:defRPr/>
            </a:lvl1pPr>
          </a:lstStyle>
          <a:p>
            <a:r>
              <a:rPr lang="nl-NL" dirty="0"/>
              <a:t>Klik om een titel in te voegen</a:t>
            </a:r>
          </a:p>
        </p:txBody>
      </p:sp>
      <p:sp>
        <p:nvSpPr>
          <p:cNvPr id="7" name="Vertrouwelijkheidsniveau">
            <a:extLst>
              <a:ext uri="{FF2B5EF4-FFF2-40B4-BE49-F238E27FC236}">
                <a16:creationId xmlns:a16="http://schemas.microsoft.com/office/drawing/2014/main" id="{4BAFB278-E939-4041-A70B-47CB8943C72B}"/>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8" name="Tijdelijke aanduiding voor afbeelding 7">
            <a:extLst>
              <a:ext uri="{FF2B5EF4-FFF2-40B4-BE49-F238E27FC236}">
                <a16:creationId xmlns:a16="http://schemas.microsoft.com/office/drawing/2014/main" id="{F4CFC7BE-2502-4C51-AFEA-F92D97467734}"/>
              </a:ext>
            </a:extLst>
          </p:cNvPr>
          <p:cNvSpPr>
            <a:spLocks noGrp="1"/>
          </p:cNvSpPr>
          <p:nvPr>
            <p:ph type="pic" sz="quarter" idx="30" hasCustomPrompt="1"/>
          </p:nvPr>
        </p:nvSpPr>
        <p:spPr>
          <a:xfrm>
            <a:off x="0" y="0"/>
            <a:ext cx="6096000" cy="6858000"/>
          </a:xfrm>
          <a:custGeom>
            <a:avLst/>
            <a:gdLst>
              <a:gd name="connsiteX0" fmla="*/ 0 w 6096000"/>
              <a:gd name="connsiteY0" fmla="*/ 0 h 6858000"/>
              <a:gd name="connsiteX1" fmla="*/ 4594225 w 6096000"/>
              <a:gd name="connsiteY1" fmla="*/ 0 h 6858000"/>
              <a:gd name="connsiteX2" fmla="*/ 5848350 w 6096000"/>
              <a:gd name="connsiteY2" fmla="*/ 0 h 6858000"/>
              <a:gd name="connsiteX3" fmla="*/ 5862637 w 6096000"/>
              <a:gd name="connsiteY3" fmla="*/ 0 h 6858000"/>
              <a:gd name="connsiteX4" fmla="*/ 5862637 w 6096000"/>
              <a:gd name="connsiteY4" fmla="*/ 711244 h 6858000"/>
              <a:gd name="connsiteX5" fmla="*/ 6096000 w 6096000"/>
              <a:gd name="connsiteY5" fmla="*/ 711244 h 6858000"/>
              <a:gd name="connsiteX6" fmla="*/ 6096000 w 6096000"/>
              <a:gd name="connsiteY6" fmla="*/ 975600 h 6858000"/>
              <a:gd name="connsiteX7" fmla="*/ 6096000 w 6096000"/>
              <a:gd name="connsiteY7" fmla="*/ 1431131 h 6858000"/>
              <a:gd name="connsiteX8" fmla="*/ 6096000 w 6096000"/>
              <a:gd name="connsiteY8" fmla="*/ 6858000 h 6858000"/>
              <a:gd name="connsiteX9" fmla="*/ 5848350 w 6096000"/>
              <a:gd name="connsiteY9" fmla="*/ 6858000 h 6858000"/>
              <a:gd name="connsiteX10" fmla="*/ 0 w 6096000"/>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6858000">
                <a:moveTo>
                  <a:pt x="0" y="0"/>
                </a:moveTo>
                <a:lnTo>
                  <a:pt x="4594225" y="0"/>
                </a:lnTo>
                <a:lnTo>
                  <a:pt x="5848350" y="0"/>
                </a:lnTo>
                <a:lnTo>
                  <a:pt x="5862637" y="0"/>
                </a:lnTo>
                <a:lnTo>
                  <a:pt x="5862637" y="711244"/>
                </a:lnTo>
                <a:lnTo>
                  <a:pt x="6096000" y="711244"/>
                </a:lnTo>
                <a:lnTo>
                  <a:pt x="6096000" y="975600"/>
                </a:lnTo>
                <a:lnTo>
                  <a:pt x="6096000" y="1431131"/>
                </a:lnTo>
                <a:lnTo>
                  <a:pt x="6096000" y="6858000"/>
                </a:lnTo>
                <a:lnTo>
                  <a:pt x="5848350" y="6858000"/>
                </a:lnTo>
                <a:lnTo>
                  <a:pt x="0" y="6858000"/>
                </a:lnTo>
                <a:close/>
              </a:path>
            </a:pathLst>
          </a:custGeom>
          <a:solidFill>
            <a:schemeClr val="bg1">
              <a:lumMod val="85000"/>
            </a:schemeClr>
          </a:solidFill>
        </p:spPr>
        <p:txBody>
          <a:bodyPr vert="horz" wrap="square" tIns="1800000" anchor="t" anchorCtr="1">
            <a:noAutofit/>
          </a:bodyPr>
          <a:lstStyle>
            <a:lvl1pPr marL="0" marR="0" indent="0" algn="ctr"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Tree>
    <p:extLst>
      <p:ext uri="{BB962C8B-B14F-4D97-AF65-F5344CB8AC3E}">
        <p14:creationId xmlns:p14="http://schemas.microsoft.com/office/powerpoint/2010/main" val="172983865"/>
      </p:ext>
    </p:extLst>
  </p:cSld>
  <p:clrMapOvr>
    <a:masterClrMapping/>
  </p:clrMapOvr>
  <p:extLst mod="1">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0000" y="1281950"/>
            <a:ext cx="10933200" cy="1069200"/>
          </a:xfrm>
          <a:prstGeom prst="rect">
            <a:avLst/>
          </a:prstGeom>
        </p:spPr>
        <p:txBody>
          <a:bodyPr vert="horz" lIns="0" tIns="0" rIns="0" bIns="0" rtlCol="0" anchor="t" anchorCtr="0">
            <a:normAutofit/>
          </a:bodyPr>
          <a:lstStyle/>
          <a:p>
            <a:r>
              <a:rPr lang="nl-NL" dirty="0"/>
              <a:t>Klik om de stijl te bewerken</a:t>
            </a:r>
          </a:p>
        </p:txBody>
      </p:sp>
      <p:sp>
        <p:nvSpPr>
          <p:cNvPr id="3" name="Tijdelijke aanduiding voor tekst 2"/>
          <p:cNvSpPr>
            <a:spLocks noGrp="1"/>
          </p:cNvSpPr>
          <p:nvPr>
            <p:ph type="body" idx="1"/>
          </p:nvPr>
        </p:nvSpPr>
        <p:spPr>
          <a:xfrm>
            <a:off x="630000" y="2349499"/>
            <a:ext cx="10933200" cy="3963600"/>
          </a:xfrm>
          <a:prstGeom prst="rect">
            <a:avLst/>
          </a:prstGeom>
        </p:spPr>
        <p:txBody>
          <a:bodyPr vert="horz" lIns="0" tIns="0" rIns="0" bIns="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4" name="Tijdelijke aanduiding voor dianummer 3">
            <a:extLst>
              <a:ext uri="{FF2B5EF4-FFF2-40B4-BE49-F238E27FC236}">
                <a16:creationId xmlns:a16="http://schemas.microsoft.com/office/drawing/2014/main" id="{00C4A9ED-10BC-4655-9631-74B32DCB2A3C}"/>
              </a:ext>
            </a:extLst>
          </p:cNvPr>
          <p:cNvSpPr>
            <a:spLocks noGrp="1"/>
          </p:cNvSpPr>
          <p:nvPr>
            <p:ph type="sldNum" sz="quarter" idx="4"/>
          </p:nvPr>
        </p:nvSpPr>
        <p:spPr>
          <a:xfrm>
            <a:off x="11048400" y="6528572"/>
            <a:ext cx="511200" cy="183600"/>
          </a:xfrm>
          <a:prstGeom prst="rect">
            <a:avLst/>
          </a:prstGeom>
        </p:spPr>
        <p:txBody>
          <a:bodyPr vert="horz" lIns="0" tIns="0" rIns="0" bIns="0" rtlCol="0" anchor="b" anchorCtr="0"/>
          <a:lstStyle>
            <a:lvl1pPr algn="r">
              <a:defRPr sz="1200">
                <a:solidFill>
                  <a:schemeClr val="tx1"/>
                </a:solidFill>
              </a:defRPr>
            </a:lvl1pPr>
          </a:lstStyle>
          <a:p>
            <a:fld id="{6C93B359-CF0D-4389-949E-16A33FCBB3EC}" type="slidenum">
              <a:rPr lang="nl-NL" smtClean="0"/>
              <a:pPr/>
              <a:t>‹nr.›</a:t>
            </a:fld>
            <a:endParaRPr lang="nl-NL" dirty="0"/>
          </a:p>
        </p:txBody>
      </p:sp>
      <p:pic>
        <p:nvPicPr>
          <p:cNvPr id="6" name="Afbeelding 5">
            <a:extLst>
              <a:ext uri="{FF2B5EF4-FFF2-40B4-BE49-F238E27FC236}">
                <a16:creationId xmlns:a16="http://schemas.microsoft.com/office/drawing/2014/main" id="{1113A800-9FFB-4505-9B39-BBE671EBBBEA}"/>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0" y="0"/>
            <a:ext cx="12192000" cy="1065690"/>
          </a:xfrm>
          <a:prstGeom prst="rect">
            <a:avLst/>
          </a:prstGeom>
        </p:spPr>
      </p:pic>
    </p:spTree>
    <p:extLst>
      <p:ext uri="{BB962C8B-B14F-4D97-AF65-F5344CB8AC3E}">
        <p14:creationId xmlns:p14="http://schemas.microsoft.com/office/powerpoint/2010/main" val="3324857711"/>
      </p:ext>
    </p:extLst>
  </p:cSld>
  <p:clrMap bg1="lt1" tx1="dk1" bg2="lt2" tx2="dk2" accent1="accent1" accent2="accent2" accent3="accent3" accent4="accent4" accent5="accent5" accent6="accent6" hlink="hlink" folHlink="folHlink"/>
  <p:sldLayoutIdLst>
    <p:sldLayoutId id="2147483726" r:id="rId1"/>
    <p:sldLayoutId id="2147483666" r:id="rId2"/>
    <p:sldLayoutId id="2147483725" r:id="rId3"/>
    <p:sldLayoutId id="2147483731" r:id="rId4"/>
    <p:sldLayoutId id="2147483652" r:id="rId5"/>
    <p:sldLayoutId id="2147483728" r:id="rId6"/>
    <p:sldLayoutId id="2147483689" r:id="rId7"/>
    <p:sldLayoutId id="2147483730" r:id="rId8"/>
    <p:sldLayoutId id="2147483729" r:id="rId9"/>
    <p:sldLayoutId id="2147483716" r:id="rId10"/>
    <p:sldLayoutId id="2147483667" r:id="rId11"/>
    <p:sldLayoutId id="2147483722" r:id="rId12"/>
    <p:sldLayoutId id="2147483732" r:id="rId13"/>
  </p:sldLayoutIdLst>
  <p:hf hdr="0" ftr="0" dt="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Tx/>
        <a:buSzPct val="100000"/>
        <a:buFont typeface="Arial" panose="020B060402020202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Tx/>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Tx/>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Tx/>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tx2"/>
        </a:buClr>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Clr>
          <a:schemeClr val="tx1">
            <a:lumMod val="50000"/>
            <a:lumOff val="50000"/>
          </a:schemeClr>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Clr>
          <a:schemeClr val="bg1"/>
        </a:buClr>
        <a:buSzPct val="25000"/>
        <a:buFont typeface="Verdana" panose="020B0604030504040204" pitchFamily="34" charset="0"/>
        <a:buChar char="'"/>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Clr>
          <a:schemeClr val="bg1"/>
        </a:buClr>
        <a:buSzPct val="25000"/>
        <a:buFont typeface="Verdana" panose="020B0604030504040204" pitchFamily="34" charset="0"/>
        <a:buChar char="'"/>
        <a:defRPr sz="1200" i="0" kern="1200">
          <a:solidFill>
            <a:schemeClr val="tx1">
              <a:lumMod val="50000"/>
              <a:lumOff val="50000"/>
            </a:schemeClr>
          </a:solidFill>
          <a:latin typeface="+mn-lt"/>
          <a:ea typeface="+mn-ea"/>
          <a:cs typeface="+mn-cs"/>
        </a:defRPr>
      </a:lvl8pPr>
      <a:lvl9pPr marL="216000" indent="-144000" algn="l" defTabSz="914400" rtl="0" eaLnBrk="1" latinLnBrk="0" hangingPunct="1">
        <a:lnSpc>
          <a:spcPct val="90000"/>
        </a:lnSpc>
        <a:spcBef>
          <a:spcPts val="600"/>
        </a:spcBef>
        <a:buClr>
          <a:schemeClr val="tx1">
            <a:lumMod val="50000"/>
            <a:lumOff val="50000"/>
          </a:schemeClr>
        </a:buClr>
        <a:buFont typeface="Verdana" panose="020B0604030504040204" pitchFamily="34" charset="0"/>
        <a:buChar char="–"/>
        <a:defRPr sz="1200" i="0" kern="1200">
          <a:solidFill>
            <a:schemeClr val="tx1">
              <a:lumMod val="50000"/>
              <a:lumOff val="50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13.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27"/>
          </p:nvPr>
        </p:nvSpPr>
        <p:spPr/>
        <p:txBody>
          <a:bodyPr/>
          <a:lstStyle/>
          <a:p>
            <a:fld id="{6C93B359-CF0D-4389-949E-16A33FCBB3EC}" type="slidenum">
              <a:rPr lang="nl-NL" smtClean="0"/>
              <a:t>1</a:t>
            </a:fld>
            <a:endParaRPr lang="nl-NL" dirty="0"/>
          </a:p>
        </p:txBody>
      </p:sp>
      <p:pic>
        <p:nvPicPr>
          <p:cNvPr id="6" name="Tijdelijke aanduiding voor afbeelding 5"/>
          <p:cNvPicPr>
            <a:picLocks noGrp="1" noChangeAspect="1"/>
          </p:cNvPicPr>
          <p:nvPr>
            <p:ph type="pic" sz="quarter" idx="29"/>
          </p:nvPr>
        </p:nvPicPr>
        <p:blipFill>
          <a:blip r:embed="rId2" cstate="print">
            <a:extLst>
              <a:ext uri="{28A0092B-C50C-407E-A947-70E740481C1C}">
                <a14:useLocalDpi xmlns:a14="http://schemas.microsoft.com/office/drawing/2010/main" val="0"/>
              </a:ext>
            </a:extLst>
          </a:blip>
          <a:srcRect l="20373" r="20373"/>
          <a:stretch>
            <a:fillRect/>
          </a:stretch>
        </p:blipFill>
        <p:spPr/>
      </p:pic>
      <p:sp>
        <p:nvSpPr>
          <p:cNvPr id="23" name="Ondertitel 22"/>
          <p:cNvSpPr>
            <a:spLocks noGrp="1"/>
          </p:cNvSpPr>
          <p:nvPr>
            <p:ph type="subTitle" idx="1"/>
          </p:nvPr>
        </p:nvSpPr>
        <p:spPr/>
        <p:txBody>
          <a:bodyPr/>
          <a:lstStyle/>
          <a:p>
            <a:r>
              <a:rPr lang="nl-NL" dirty="0" smtClean="0"/>
              <a:t>Marktconsultatie planfase B</a:t>
            </a:r>
            <a:endParaRPr lang="nl-NL" dirty="0"/>
          </a:p>
        </p:txBody>
      </p:sp>
      <p:sp>
        <p:nvSpPr>
          <p:cNvPr id="22" name="Titel 21"/>
          <p:cNvSpPr>
            <a:spLocks noGrp="1"/>
          </p:cNvSpPr>
          <p:nvPr>
            <p:ph type="ctrTitle"/>
          </p:nvPr>
        </p:nvSpPr>
        <p:spPr/>
        <p:txBody>
          <a:bodyPr>
            <a:normAutofit fontScale="90000"/>
          </a:bodyPr>
          <a:lstStyle/>
          <a:p>
            <a:r>
              <a:rPr lang="nl-NL" dirty="0" smtClean="0"/>
              <a:t>Vervanging en renovatie Stuwen Maas</a:t>
            </a:r>
            <a:endParaRPr lang="nl-NL" dirty="0"/>
          </a:p>
        </p:txBody>
      </p:sp>
    </p:spTree>
    <p:extLst>
      <p:ext uri="{BB962C8B-B14F-4D97-AF65-F5344CB8AC3E}">
        <p14:creationId xmlns:p14="http://schemas.microsoft.com/office/powerpoint/2010/main" val="18022750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p:txBody>
          <a:bodyPr/>
          <a:lstStyle/>
          <a:p>
            <a:r>
              <a:rPr lang="nl-NL" dirty="0" smtClean="0"/>
              <a:t>Risico-inventarisatie natte kunstwerken (2010-2012)</a:t>
            </a:r>
          </a:p>
          <a:p>
            <a:r>
              <a:rPr lang="nl-NL" dirty="0" smtClean="0"/>
              <a:t>Bouwcampus Grip op de Maas (2015-2018)</a:t>
            </a:r>
          </a:p>
          <a:p>
            <a:r>
              <a:rPr lang="nl-NL" dirty="0" smtClean="0"/>
              <a:t>Regioadvies </a:t>
            </a:r>
            <a:r>
              <a:rPr lang="nl-NL" dirty="0" err="1" smtClean="0"/>
              <a:t>VenR</a:t>
            </a:r>
            <a:r>
              <a:rPr lang="nl-NL" dirty="0" smtClean="0"/>
              <a:t> Stuwen Maas (2018)</a:t>
            </a:r>
          </a:p>
          <a:p>
            <a:r>
              <a:rPr lang="nl-NL" dirty="0" smtClean="0"/>
              <a:t>Ontwerpstudies RWS Ontwerpt (2018-2023)</a:t>
            </a:r>
          </a:p>
          <a:p>
            <a:r>
              <a:rPr lang="nl-NL" dirty="0"/>
              <a:t>Digitaal symposium Stuwen in de Maas (2021</a:t>
            </a:r>
            <a:r>
              <a:rPr lang="nl-NL" dirty="0" smtClean="0"/>
              <a:t>)</a:t>
            </a:r>
          </a:p>
          <a:p>
            <a:r>
              <a:rPr lang="nl-NL" dirty="0" smtClean="0"/>
              <a:t>Onderzoeken Kennisplatform Natte Kunstwerken (2022-2023)</a:t>
            </a:r>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10</a:t>
            </a:fld>
            <a:endParaRPr lang="nl-NL" dirty="0"/>
          </a:p>
        </p:txBody>
      </p:sp>
      <p:sp>
        <p:nvSpPr>
          <p:cNvPr id="4" name="Tijdelijke aanduiding voor tekst 3"/>
          <p:cNvSpPr>
            <a:spLocks noGrp="1"/>
          </p:cNvSpPr>
          <p:nvPr>
            <p:ph type="body" sz="quarter" idx="26"/>
          </p:nvPr>
        </p:nvSpPr>
        <p:spPr/>
        <p:txBody>
          <a:bodyPr/>
          <a:lstStyle/>
          <a:p>
            <a:endParaRPr lang="nl-NL"/>
          </a:p>
        </p:txBody>
      </p:sp>
      <p:sp>
        <p:nvSpPr>
          <p:cNvPr id="5" name="Titel 4"/>
          <p:cNvSpPr>
            <a:spLocks noGrp="1"/>
          </p:cNvSpPr>
          <p:nvPr>
            <p:ph type="title"/>
          </p:nvPr>
        </p:nvSpPr>
        <p:spPr/>
        <p:txBody>
          <a:bodyPr/>
          <a:lstStyle/>
          <a:p>
            <a:r>
              <a:rPr lang="nl-NL" dirty="0" smtClean="0"/>
              <a:t>Historie</a:t>
            </a:r>
            <a:endParaRPr lang="nl-NL" dirty="0"/>
          </a:p>
        </p:txBody>
      </p:sp>
    </p:spTree>
    <p:extLst>
      <p:ext uri="{BB962C8B-B14F-4D97-AF65-F5344CB8AC3E}">
        <p14:creationId xmlns:p14="http://schemas.microsoft.com/office/powerpoint/2010/main" val="34820682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p:txBody>
          <a:bodyPr/>
          <a:lstStyle/>
          <a:p>
            <a:r>
              <a:rPr lang="nl-NL" dirty="0" smtClean="0"/>
              <a:t>Diverse ontwerploops t.a.v. (gedeeltelijke) vervanging stuw</a:t>
            </a:r>
          </a:p>
          <a:p>
            <a:r>
              <a:rPr lang="nl-NL" dirty="0" smtClean="0"/>
              <a:t>Rivierkundige modellering</a:t>
            </a:r>
          </a:p>
          <a:p>
            <a:pPr lvl="1"/>
            <a:r>
              <a:rPr lang="nl-NL" dirty="0" smtClean="0"/>
              <a:t>Stroming</a:t>
            </a:r>
          </a:p>
          <a:p>
            <a:pPr lvl="1"/>
            <a:r>
              <a:rPr lang="nl-NL" dirty="0" smtClean="0"/>
              <a:t>Waterstanden/grondwatereffecten</a:t>
            </a:r>
          </a:p>
          <a:p>
            <a:pPr lvl="1"/>
            <a:r>
              <a:rPr lang="nl-NL" dirty="0" smtClean="0"/>
              <a:t>Veranderingen stuwbeheer</a:t>
            </a:r>
          </a:p>
          <a:p>
            <a:r>
              <a:rPr lang="nl-NL" dirty="0" smtClean="0"/>
              <a:t>Scheepvaart</a:t>
            </a:r>
          </a:p>
          <a:p>
            <a:pPr lvl="1"/>
            <a:r>
              <a:rPr lang="nl-NL" dirty="0" smtClean="0"/>
              <a:t>Passages/doorvaarbaarheid</a:t>
            </a:r>
          </a:p>
          <a:p>
            <a:pPr lvl="1"/>
            <a:r>
              <a:rPr lang="nl-NL" dirty="0" smtClean="0"/>
              <a:t>Nautische veiligheid/simulaties</a:t>
            </a:r>
          </a:p>
          <a:p>
            <a:r>
              <a:rPr lang="nl-NL" dirty="0" smtClean="0"/>
              <a:t>Scenariostudie ‘Stuw van de toekomst’</a:t>
            </a:r>
          </a:p>
          <a:p>
            <a:endParaRPr lang="nl-NL" dirty="0" smtClean="0"/>
          </a:p>
          <a:p>
            <a:endParaRPr lang="nl-NL" dirty="0"/>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11</a:t>
            </a:fld>
            <a:endParaRPr lang="nl-NL" dirty="0"/>
          </a:p>
        </p:txBody>
      </p:sp>
      <p:sp>
        <p:nvSpPr>
          <p:cNvPr id="4" name="Tijdelijke aanduiding voor tekst 3"/>
          <p:cNvSpPr>
            <a:spLocks noGrp="1"/>
          </p:cNvSpPr>
          <p:nvPr>
            <p:ph type="body" sz="quarter" idx="26"/>
          </p:nvPr>
        </p:nvSpPr>
        <p:spPr/>
        <p:txBody>
          <a:bodyPr/>
          <a:lstStyle/>
          <a:p>
            <a:endParaRPr lang="nl-NL"/>
          </a:p>
        </p:txBody>
      </p:sp>
      <p:sp>
        <p:nvSpPr>
          <p:cNvPr id="5" name="Titel 4"/>
          <p:cNvSpPr>
            <a:spLocks noGrp="1"/>
          </p:cNvSpPr>
          <p:nvPr>
            <p:ph type="title"/>
          </p:nvPr>
        </p:nvSpPr>
        <p:spPr/>
        <p:txBody>
          <a:bodyPr/>
          <a:lstStyle/>
          <a:p>
            <a:r>
              <a:rPr lang="nl-NL" dirty="0" smtClean="0"/>
              <a:t>Ontwerpstudies binnen Rijkswaterstaat</a:t>
            </a:r>
            <a:endParaRPr lang="nl-NL" dirty="0"/>
          </a:p>
        </p:txBody>
      </p:sp>
    </p:spTree>
    <p:extLst>
      <p:ext uri="{BB962C8B-B14F-4D97-AF65-F5344CB8AC3E}">
        <p14:creationId xmlns:p14="http://schemas.microsoft.com/office/powerpoint/2010/main" val="12654191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p:txBody>
          <a:bodyPr/>
          <a:lstStyle/>
          <a:p>
            <a:pPr marL="0" indent="0">
              <a:buNone/>
            </a:pPr>
            <a:r>
              <a:rPr lang="nl-NL" dirty="0" smtClean="0"/>
              <a:t>Gedachtes van project over samenwerking in planfase B:</a:t>
            </a:r>
          </a:p>
          <a:p>
            <a:r>
              <a:rPr lang="nl-NL" dirty="0" smtClean="0"/>
              <a:t>Kennis opgebouwd binnen RWS, kennisinstituten en marktpartijen</a:t>
            </a:r>
          </a:p>
          <a:p>
            <a:r>
              <a:rPr lang="nl-NL" dirty="0" smtClean="0"/>
              <a:t>Beschikbare kennis zo goed mogelijk ontsluiten en benutten</a:t>
            </a:r>
          </a:p>
          <a:p>
            <a:r>
              <a:rPr lang="nl-NL" dirty="0" smtClean="0"/>
              <a:t>Geen zaken dubbel doen, maar het beeld compleet maken</a:t>
            </a:r>
          </a:p>
          <a:p>
            <a:r>
              <a:rPr lang="nl-NL" dirty="0" smtClean="0"/>
              <a:t>Inzet op fase B moet niet leiden tot automatische inzet of juist uitsluiting voor fase C – gelijk speelveld behouden vervolgfases</a:t>
            </a:r>
          </a:p>
          <a:p>
            <a:endParaRPr lang="nl-NL" dirty="0"/>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12</a:t>
            </a:fld>
            <a:endParaRPr lang="nl-NL" dirty="0"/>
          </a:p>
        </p:txBody>
      </p:sp>
      <p:sp>
        <p:nvSpPr>
          <p:cNvPr id="4" name="Tijdelijke aanduiding voor tekst 3"/>
          <p:cNvSpPr>
            <a:spLocks noGrp="1"/>
          </p:cNvSpPr>
          <p:nvPr>
            <p:ph type="body" sz="quarter" idx="26"/>
          </p:nvPr>
        </p:nvSpPr>
        <p:spPr/>
        <p:txBody>
          <a:bodyPr/>
          <a:lstStyle/>
          <a:p>
            <a:endParaRPr lang="nl-NL"/>
          </a:p>
        </p:txBody>
      </p:sp>
      <p:sp>
        <p:nvSpPr>
          <p:cNvPr id="5" name="Titel 4"/>
          <p:cNvSpPr>
            <a:spLocks noGrp="1"/>
          </p:cNvSpPr>
          <p:nvPr>
            <p:ph type="title"/>
          </p:nvPr>
        </p:nvSpPr>
        <p:spPr/>
        <p:txBody>
          <a:bodyPr/>
          <a:lstStyle/>
          <a:p>
            <a:r>
              <a:rPr lang="nl-NL" dirty="0" smtClean="0"/>
              <a:t>Visie op samenwerking</a:t>
            </a:r>
            <a:endParaRPr lang="nl-NL" dirty="0"/>
          </a:p>
        </p:txBody>
      </p:sp>
    </p:spTree>
    <p:extLst>
      <p:ext uri="{BB962C8B-B14F-4D97-AF65-F5344CB8AC3E}">
        <p14:creationId xmlns:p14="http://schemas.microsoft.com/office/powerpoint/2010/main" val="11682053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p:txBody>
          <a:bodyPr/>
          <a:lstStyle/>
          <a:p>
            <a:pPr marL="0" indent="0">
              <a:buNone/>
            </a:pPr>
            <a:r>
              <a:rPr lang="nl-NL" dirty="0" smtClean="0"/>
              <a:t>Beeld van project op samenwerking planfase B:</a:t>
            </a:r>
          </a:p>
          <a:p>
            <a:r>
              <a:rPr lang="nl-NL" dirty="0" smtClean="0"/>
              <a:t>Samenwerkingsvorm tussen RWS, kennisinstituten en marktpartijen</a:t>
            </a:r>
          </a:p>
          <a:p>
            <a:r>
              <a:rPr lang="nl-NL" dirty="0" smtClean="0"/>
              <a:t>Coördinerende marktpartij die beschikbare en missende puzzelstukjes in beeld brengt</a:t>
            </a:r>
          </a:p>
          <a:p>
            <a:r>
              <a:rPr lang="nl-NL" dirty="0" smtClean="0"/>
              <a:t>Benodigde werkzaamheden verdelen tussen betrokken partijen; gezamenlijk optrekken</a:t>
            </a:r>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13</a:t>
            </a:fld>
            <a:endParaRPr lang="nl-NL" dirty="0"/>
          </a:p>
        </p:txBody>
      </p:sp>
      <p:sp>
        <p:nvSpPr>
          <p:cNvPr id="4" name="Tijdelijke aanduiding voor tekst 3"/>
          <p:cNvSpPr>
            <a:spLocks noGrp="1"/>
          </p:cNvSpPr>
          <p:nvPr>
            <p:ph type="body" sz="quarter" idx="26"/>
          </p:nvPr>
        </p:nvSpPr>
        <p:spPr/>
        <p:txBody>
          <a:bodyPr/>
          <a:lstStyle/>
          <a:p>
            <a:endParaRPr lang="nl-NL"/>
          </a:p>
        </p:txBody>
      </p:sp>
      <p:sp>
        <p:nvSpPr>
          <p:cNvPr id="5" name="Titel 4"/>
          <p:cNvSpPr>
            <a:spLocks noGrp="1"/>
          </p:cNvSpPr>
          <p:nvPr>
            <p:ph type="title"/>
          </p:nvPr>
        </p:nvSpPr>
        <p:spPr/>
        <p:txBody>
          <a:bodyPr/>
          <a:lstStyle/>
          <a:p>
            <a:r>
              <a:rPr lang="nl-NL" dirty="0" smtClean="0"/>
              <a:t>Visie op samenwerking</a:t>
            </a:r>
            <a:endParaRPr lang="nl-NL" dirty="0"/>
          </a:p>
        </p:txBody>
      </p:sp>
    </p:spTree>
    <p:extLst>
      <p:ext uri="{BB962C8B-B14F-4D97-AF65-F5344CB8AC3E}">
        <p14:creationId xmlns:p14="http://schemas.microsoft.com/office/powerpoint/2010/main" val="42071452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p:cNvSpPr>
            <a:spLocks noGrp="1"/>
          </p:cNvSpPr>
          <p:nvPr>
            <p:ph type="body" sz="quarter" idx="16"/>
          </p:nvPr>
        </p:nvSpPr>
        <p:spPr/>
        <p:txBody>
          <a:bodyPr>
            <a:noAutofit/>
          </a:bodyPr>
          <a:lstStyle/>
          <a:p>
            <a:pPr marL="0" indent="0">
              <a:buNone/>
            </a:pPr>
            <a:r>
              <a:rPr lang="nl-NL" sz="1600" dirty="0"/>
              <a:t>09:00 – 09:30  </a:t>
            </a:r>
            <a:r>
              <a:rPr lang="nl-NL" sz="1600" dirty="0" smtClean="0"/>
              <a:t>Inloop </a:t>
            </a:r>
            <a:r>
              <a:rPr lang="nl-NL" sz="1600" dirty="0"/>
              <a:t>+ koffie </a:t>
            </a:r>
          </a:p>
          <a:p>
            <a:pPr marL="0" indent="0">
              <a:buNone/>
            </a:pPr>
            <a:r>
              <a:rPr lang="nl-NL" sz="1600" dirty="0"/>
              <a:t>09:30 – 09:45 </a:t>
            </a:r>
            <a:r>
              <a:rPr lang="nl-NL" sz="1600" dirty="0" smtClean="0"/>
              <a:t>Welkom </a:t>
            </a:r>
            <a:r>
              <a:rPr lang="nl-NL" sz="1600" dirty="0"/>
              <a:t>+ introductie </a:t>
            </a:r>
            <a:r>
              <a:rPr lang="nl-NL" sz="1600" dirty="0" err="1" smtClean="0"/>
              <a:t>VenR</a:t>
            </a:r>
            <a:r>
              <a:rPr lang="nl-NL" sz="1600" dirty="0" smtClean="0"/>
              <a:t> </a:t>
            </a:r>
            <a:r>
              <a:rPr lang="nl-NL" sz="1600" dirty="0"/>
              <a:t>Stuwen Maas</a:t>
            </a:r>
          </a:p>
          <a:p>
            <a:pPr marL="0" indent="0">
              <a:buNone/>
            </a:pPr>
            <a:r>
              <a:rPr lang="nl-NL" sz="1600" dirty="0"/>
              <a:t>09:45 – 10:15 </a:t>
            </a:r>
            <a:r>
              <a:rPr lang="nl-NL" sz="1600" dirty="0" smtClean="0"/>
              <a:t>Introductie </a:t>
            </a:r>
            <a:r>
              <a:rPr lang="nl-NL" sz="1600" dirty="0"/>
              <a:t>scope </a:t>
            </a:r>
          </a:p>
          <a:p>
            <a:pPr marL="0" indent="0">
              <a:buNone/>
            </a:pPr>
            <a:r>
              <a:rPr lang="nl-NL" sz="1600" dirty="0"/>
              <a:t>10:30 – 11:15 </a:t>
            </a:r>
            <a:r>
              <a:rPr lang="nl-NL" sz="1600" dirty="0" smtClean="0"/>
              <a:t>Eerste </a:t>
            </a:r>
            <a:r>
              <a:rPr lang="nl-NL" sz="1600" dirty="0"/>
              <a:t>ronde, ronde tafel </a:t>
            </a:r>
            <a:r>
              <a:rPr lang="nl-NL" sz="1600" dirty="0" smtClean="0"/>
              <a:t>gesprekken</a:t>
            </a:r>
            <a:endParaRPr lang="nl-NL" sz="1600" dirty="0"/>
          </a:p>
          <a:p>
            <a:pPr marL="0" indent="0">
              <a:buNone/>
            </a:pPr>
            <a:r>
              <a:rPr lang="nl-NL" sz="1600" dirty="0"/>
              <a:t>11:30 – 12:15 </a:t>
            </a:r>
            <a:r>
              <a:rPr lang="nl-NL" sz="1600" dirty="0" smtClean="0"/>
              <a:t>Tweede </a:t>
            </a:r>
            <a:r>
              <a:rPr lang="nl-NL" sz="1600" dirty="0"/>
              <a:t>ronde, ronde tafel gesprekken</a:t>
            </a:r>
          </a:p>
          <a:p>
            <a:pPr marL="0" indent="0">
              <a:buNone/>
            </a:pPr>
            <a:r>
              <a:rPr lang="nl-NL" sz="1600" dirty="0"/>
              <a:t>12:15 – 12:45 </a:t>
            </a:r>
            <a:r>
              <a:rPr lang="nl-NL" sz="1600" dirty="0" smtClean="0"/>
              <a:t>Samenvatting </a:t>
            </a:r>
            <a:r>
              <a:rPr lang="nl-NL" sz="1600" dirty="0"/>
              <a:t>&amp; afsluiting </a:t>
            </a:r>
          </a:p>
          <a:p>
            <a:pPr marL="0" indent="0">
              <a:buNone/>
            </a:pPr>
            <a:r>
              <a:rPr lang="nl-NL" sz="1600" dirty="0"/>
              <a:t>12:45 – 13:45 </a:t>
            </a:r>
            <a:r>
              <a:rPr lang="nl-NL" sz="1600" dirty="0" smtClean="0"/>
              <a:t>Gezamenlijke </a:t>
            </a:r>
            <a:r>
              <a:rPr lang="nl-NL" sz="1600" dirty="0"/>
              <a:t>lunch </a:t>
            </a:r>
          </a:p>
        </p:txBody>
      </p:sp>
      <p:sp>
        <p:nvSpPr>
          <p:cNvPr id="3" name="Tijdelijke aanduiding voor dianummer 2"/>
          <p:cNvSpPr>
            <a:spLocks noGrp="1"/>
          </p:cNvSpPr>
          <p:nvPr>
            <p:ph type="sldNum" sz="quarter" idx="29"/>
          </p:nvPr>
        </p:nvSpPr>
        <p:spPr/>
        <p:txBody>
          <a:bodyPr/>
          <a:lstStyle/>
          <a:p>
            <a:fld id="{6C93B359-CF0D-4389-949E-16A33FCBB3EC}" type="slidenum">
              <a:rPr lang="nl-NL" smtClean="0"/>
              <a:pPr/>
              <a:t>2</a:t>
            </a:fld>
            <a:endParaRPr lang="nl-NL" dirty="0"/>
          </a:p>
        </p:txBody>
      </p:sp>
      <p:sp>
        <p:nvSpPr>
          <p:cNvPr id="4" name="Titel 3"/>
          <p:cNvSpPr>
            <a:spLocks noGrp="1"/>
          </p:cNvSpPr>
          <p:nvPr>
            <p:ph type="title"/>
          </p:nvPr>
        </p:nvSpPr>
        <p:spPr/>
        <p:txBody>
          <a:bodyPr/>
          <a:lstStyle/>
          <a:p>
            <a:r>
              <a:rPr lang="nl-NL" dirty="0" smtClean="0"/>
              <a:t>Agenda</a:t>
            </a:r>
            <a:endParaRPr lang="nl-NL" dirty="0"/>
          </a:p>
        </p:txBody>
      </p:sp>
      <p:sp>
        <p:nvSpPr>
          <p:cNvPr id="6" name="Tijdelijke aanduiding voor tekst 5"/>
          <p:cNvSpPr>
            <a:spLocks noGrp="1"/>
          </p:cNvSpPr>
          <p:nvPr>
            <p:ph type="body" sz="quarter" idx="26"/>
          </p:nvPr>
        </p:nvSpPr>
        <p:spPr/>
        <p:txBody>
          <a:bodyPr/>
          <a:lstStyle/>
          <a:p>
            <a:endParaRPr lang="nl-NL"/>
          </a:p>
        </p:txBody>
      </p:sp>
      <p:pic>
        <p:nvPicPr>
          <p:cNvPr id="13" name="Tijdelijke aanduiding voor afbeelding 12"/>
          <p:cNvPicPr>
            <a:picLocks noGrp="1" noChangeAspect="1"/>
          </p:cNvPicPr>
          <p:nvPr>
            <p:ph type="pic" sz="quarter" idx="30"/>
          </p:nvPr>
        </p:nvPicPr>
        <p:blipFill>
          <a:blip r:embed="rId2" cstate="print">
            <a:extLst>
              <a:ext uri="{28A0092B-C50C-407E-A947-70E740481C1C}">
                <a14:useLocalDpi xmlns:a14="http://schemas.microsoft.com/office/drawing/2010/main" val="0"/>
              </a:ext>
            </a:extLst>
          </a:blip>
          <a:srcRect l="20370" r="20370"/>
          <a:stretch>
            <a:fillRect/>
          </a:stretch>
        </p:blipFill>
        <p:spPr/>
      </p:pic>
    </p:spTree>
    <p:extLst>
      <p:ext uri="{BB962C8B-B14F-4D97-AF65-F5344CB8AC3E}">
        <p14:creationId xmlns:p14="http://schemas.microsoft.com/office/powerpoint/2010/main" val="9864266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el 1"/>
          <p:cNvSpPr>
            <a:spLocks noGrp="1"/>
          </p:cNvSpPr>
          <p:nvPr>
            <p:ph type="title"/>
          </p:nvPr>
        </p:nvSpPr>
        <p:spPr>
          <a:xfrm>
            <a:off x="623888" y="1295400"/>
            <a:ext cx="11202987" cy="400050"/>
          </a:xfrm>
        </p:spPr>
        <p:txBody>
          <a:bodyPr>
            <a:normAutofit fontScale="90000"/>
          </a:bodyPr>
          <a:lstStyle/>
          <a:p>
            <a:pPr eaLnBrk="1" hangingPunct="1"/>
            <a:r>
              <a:rPr lang="nl-NL" altLang="nl-NL" smtClean="0"/>
              <a:t>Stuwen in de Maas</a:t>
            </a:r>
          </a:p>
        </p:txBody>
      </p:sp>
      <p:pic>
        <p:nvPicPr>
          <p:cNvPr id="46083" name="Picture 2" descr="Stuw Borgharen | Rijkswaterstaa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884363"/>
            <a:ext cx="6654800" cy="141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4" name="Picture 4" descr="Stuw Linne 100 Jaar - 202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61225" y="1884363"/>
            <a:ext cx="3544888" cy="199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5" name="Picture 6" descr="Oplossing voor problemen stuwen Roermond en Belfeld - OTA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61225" y="4221163"/>
            <a:ext cx="3530600" cy="198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6" name="Picture 8" descr="Aanpassing Poirée-stuw Belfeld - Galle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11400" y="3503613"/>
            <a:ext cx="2384425"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7" name="Picture 10" descr="Video werkzaamheden aan stuw sambeek met op achtergrond sluizencomplex -  Land van Cuijk"/>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33938" y="3484563"/>
            <a:ext cx="2289175"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8" name="Picture 12" descr="Stuw Grave - Volker Engineering Structures"/>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900363" y="4846638"/>
            <a:ext cx="2038350" cy="136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9" name="Picture 14" descr="Gestreken stuw bij Lith levert bijzonder beeld op: 'Vaart dat schip nou  dóór de stuw?' | Oss e.o. | bd.nl"/>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086350" y="4846638"/>
            <a:ext cx="2036763" cy="136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83370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inhoud 7"/>
          <p:cNvSpPr>
            <a:spLocks noGrp="1"/>
          </p:cNvSpPr>
          <p:nvPr>
            <p:ph sz="quarter" idx="13"/>
          </p:nvPr>
        </p:nvSpPr>
        <p:spPr>
          <a:xfrm>
            <a:off x="630000" y="2350800"/>
            <a:ext cx="5489446" cy="3964060"/>
          </a:xfrm>
        </p:spPr>
        <p:txBody>
          <a:bodyPr/>
          <a:lstStyle/>
          <a:p>
            <a:r>
              <a:rPr lang="nl-NL" dirty="0" smtClean="0"/>
              <a:t>7 stuwen in de Maas</a:t>
            </a:r>
          </a:p>
          <a:p>
            <a:r>
              <a:rPr lang="nl-NL" dirty="0" smtClean="0"/>
              <a:t>Peilregulatie t.b.v. bevaarbaarheid</a:t>
            </a:r>
          </a:p>
          <a:p>
            <a:r>
              <a:rPr lang="nl-NL" dirty="0" smtClean="0"/>
              <a:t>Ca. 100 jaar oud</a:t>
            </a:r>
          </a:p>
          <a:p>
            <a:r>
              <a:rPr lang="nl-NL" dirty="0" smtClean="0"/>
              <a:t>Achterstallig onderhoud; regelmatig incidenten</a:t>
            </a:r>
          </a:p>
          <a:p>
            <a:r>
              <a:rPr lang="nl-NL" dirty="0" smtClean="0"/>
              <a:t>Invloed veranderende rivier/klimaat op prestaties</a:t>
            </a:r>
          </a:p>
        </p:txBody>
      </p:sp>
      <p:sp>
        <p:nvSpPr>
          <p:cNvPr id="9" name="Tijdelijke aanduiding voor tekst 8"/>
          <p:cNvSpPr>
            <a:spLocks noGrp="1"/>
          </p:cNvSpPr>
          <p:nvPr>
            <p:ph type="body" sz="quarter" idx="26"/>
          </p:nvPr>
        </p:nvSpPr>
        <p:spPr/>
        <p:txBody>
          <a:bodyPr/>
          <a:lstStyle/>
          <a:p>
            <a:endParaRPr lang="nl-NL"/>
          </a:p>
        </p:txBody>
      </p:sp>
      <p:sp>
        <p:nvSpPr>
          <p:cNvPr id="7" name="Titel 6"/>
          <p:cNvSpPr>
            <a:spLocks noGrp="1"/>
          </p:cNvSpPr>
          <p:nvPr>
            <p:ph type="title"/>
          </p:nvPr>
        </p:nvSpPr>
        <p:spPr/>
        <p:txBody>
          <a:bodyPr/>
          <a:lstStyle/>
          <a:p>
            <a:r>
              <a:rPr lang="nl-NL" dirty="0" smtClean="0"/>
              <a:t>Achtergrond project</a:t>
            </a:r>
            <a:endParaRPr lang="nl-NL" dirty="0"/>
          </a:p>
        </p:txBody>
      </p:sp>
      <p:sp>
        <p:nvSpPr>
          <p:cNvPr id="3" name="Tijdelijke aanduiding voor dianummer 2"/>
          <p:cNvSpPr>
            <a:spLocks noGrp="1"/>
          </p:cNvSpPr>
          <p:nvPr>
            <p:ph type="sldNum" sz="quarter" idx="4294967295"/>
          </p:nvPr>
        </p:nvSpPr>
        <p:spPr>
          <a:xfrm>
            <a:off x="11680825" y="6527800"/>
            <a:ext cx="511175" cy="184150"/>
          </a:xfrm>
        </p:spPr>
        <p:txBody>
          <a:bodyPr/>
          <a:lstStyle/>
          <a:p>
            <a:fld id="{6C93B359-CF0D-4389-949E-16A33FCBB3EC}" type="slidenum">
              <a:rPr lang="nl-NL" smtClean="0"/>
              <a:pPr/>
              <a:t>4</a:t>
            </a:fld>
            <a:endParaRPr lang="nl-NL" dirty="0"/>
          </a:p>
        </p:txBody>
      </p:sp>
      <p:pic>
        <p:nvPicPr>
          <p:cNvPr id="10" name="Afbeelding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32358" y="1213338"/>
            <a:ext cx="5217929" cy="5163227"/>
          </a:xfrm>
          <a:prstGeom prst="rect">
            <a:avLst/>
          </a:prstGeom>
        </p:spPr>
      </p:pic>
    </p:spTree>
    <p:extLst>
      <p:ext uri="{BB962C8B-B14F-4D97-AF65-F5344CB8AC3E}">
        <p14:creationId xmlns:p14="http://schemas.microsoft.com/office/powerpoint/2010/main" val="12411256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p:txBody>
          <a:bodyPr/>
          <a:lstStyle/>
          <a:p>
            <a:r>
              <a:rPr lang="nl-NL" dirty="0" smtClean="0"/>
              <a:t>Overzicht (huidig) onderhoud stuwen:</a:t>
            </a:r>
          </a:p>
          <a:p>
            <a:pPr lvl="1"/>
            <a:r>
              <a:rPr lang="nl-NL" dirty="0" smtClean="0"/>
              <a:t>Instandhouding: ZN A Vaarwegen, ZN BBV MB1.75</a:t>
            </a:r>
          </a:p>
          <a:p>
            <a:pPr lvl="1"/>
            <a:r>
              <a:rPr lang="nl-NL" dirty="0" smtClean="0"/>
              <a:t>Groot onderhoud civiel: ZN B Vaarwegen (GRONST 1 en 2)</a:t>
            </a:r>
          </a:p>
          <a:p>
            <a:pPr lvl="1"/>
            <a:r>
              <a:rPr lang="nl-NL" dirty="0" smtClean="0"/>
              <a:t>Groot onderhoud Elektro/WTB: ZN BBV MB2.0</a:t>
            </a:r>
          </a:p>
          <a:p>
            <a:pPr lvl="1"/>
            <a:r>
              <a:rPr lang="nl-NL" dirty="0" smtClean="0"/>
              <a:t>Lange termijnstrategie: </a:t>
            </a:r>
            <a:r>
              <a:rPr lang="nl-NL" dirty="0" err="1" smtClean="0"/>
              <a:t>VenR</a:t>
            </a:r>
            <a:r>
              <a:rPr lang="nl-NL" dirty="0" smtClean="0"/>
              <a:t> Stuwen Maas</a:t>
            </a:r>
          </a:p>
          <a:p>
            <a:endParaRPr lang="nl-NL" dirty="0"/>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5</a:t>
            </a:fld>
            <a:endParaRPr lang="nl-NL" dirty="0"/>
          </a:p>
        </p:txBody>
      </p:sp>
      <p:sp>
        <p:nvSpPr>
          <p:cNvPr id="4" name="Tijdelijke aanduiding voor tekst 3"/>
          <p:cNvSpPr>
            <a:spLocks noGrp="1"/>
          </p:cNvSpPr>
          <p:nvPr>
            <p:ph type="body" sz="quarter" idx="26"/>
          </p:nvPr>
        </p:nvSpPr>
        <p:spPr/>
        <p:txBody>
          <a:bodyPr/>
          <a:lstStyle/>
          <a:p>
            <a:endParaRPr lang="nl-NL"/>
          </a:p>
        </p:txBody>
      </p:sp>
      <p:sp>
        <p:nvSpPr>
          <p:cNvPr id="5" name="Titel 4"/>
          <p:cNvSpPr>
            <a:spLocks noGrp="1"/>
          </p:cNvSpPr>
          <p:nvPr>
            <p:ph type="title"/>
          </p:nvPr>
        </p:nvSpPr>
        <p:spPr/>
        <p:txBody>
          <a:bodyPr/>
          <a:lstStyle/>
          <a:p>
            <a:r>
              <a:rPr lang="nl-NL" smtClean="0"/>
              <a:t>Maasstuwprojecten </a:t>
            </a:r>
            <a:r>
              <a:rPr lang="nl-NL" dirty="0" smtClean="0"/>
              <a:t>van </a:t>
            </a:r>
            <a:r>
              <a:rPr lang="nl-NL" dirty="0"/>
              <a:t>R</a:t>
            </a:r>
            <a:r>
              <a:rPr lang="nl-NL" dirty="0" smtClean="0"/>
              <a:t>ijkswaterstaat</a:t>
            </a:r>
            <a:endParaRPr lang="nl-NL" dirty="0"/>
          </a:p>
        </p:txBody>
      </p:sp>
    </p:spTree>
    <p:extLst>
      <p:ext uri="{BB962C8B-B14F-4D97-AF65-F5344CB8AC3E}">
        <p14:creationId xmlns:p14="http://schemas.microsoft.com/office/powerpoint/2010/main" val="13752549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p:txBody>
          <a:bodyPr>
            <a:normAutofit/>
          </a:bodyPr>
          <a:lstStyle/>
          <a:p>
            <a:pPr marL="0" indent="0" algn="ctr">
              <a:buNone/>
            </a:pPr>
            <a:r>
              <a:rPr lang="nl-NL" i="1" dirty="0" smtClean="0"/>
              <a:t>Er </a:t>
            </a:r>
            <a:r>
              <a:rPr lang="nl-NL" i="1" dirty="0"/>
              <a:t>is </a:t>
            </a:r>
            <a:r>
              <a:rPr lang="nl-NL" i="1" dirty="0" smtClean="0"/>
              <a:t>behoefte </a:t>
            </a:r>
            <a:r>
              <a:rPr lang="nl-NL" i="1" dirty="0"/>
              <a:t>aan de ontwikkeling van een lange termijn strategie voor de stuwen in de Maas. De wens is om een integrale toekomstvisie voor de stuwen in de Maas te ontwikkelen met focus op het in stand houden van de huidige functies van de stuwen, maar bekeken in samenhang met de overige rivierfuncties. </a:t>
            </a:r>
            <a:endParaRPr lang="nl-NL" i="1" dirty="0" smtClean="0"/>
          </a:p>
          <a:p>
            <a:pPr marL="0" indent="0" algn="ctr">
              <a:buNone/>
            </a:pPr>
            <a:r>
              <a:rPr lang="nl-NL" sz="1600" i="1" dirty="0" smtClean="0"/>
              <a:t>(Uit interne projectopdracht </a:t>
            </a:r>
            <a:r>
              <a:rPr lang="nl-NL" sz="1600" i="1" dirty="0" err="1" smtClean="0"/>
              <a:t>VenR</a:t>
            </a:r>
            <a:r>
              <a:rPr lang="nl-NL" sz="1600" i="1" dirty="0" smtClean="0"/>
              <a:t> Stuwen Maas)</a:t>
            </a:r>
          </a:p>
          <a:p>
            <a:pPr marL="0" indent="0" algn="ctr">
              <a:buNone/>
            </a:pPr>
            <a:endParaRPr lang="nl-NL" i="1" dirty="0"/>
          </a:p>
          <a:p>
            <a:endParaRPr lang="nl-NL" dirty="0"/>
          </a:p>
          <a:p>
            <a:endParaRPr lang="nl-NL" dirty="0"/>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6</a:t>
            </a:fld>
            <a:endParaRPr lang="nl-NL" dirty="0"/>
          </a:p>
        </p:txBody>
      </p:sp>
      <p:sp>
        <p:nvSpPr>
          <p:cNvPr id="4" name="Tijdelijke aanduiding voor tekst 3"/>
          <p:cNvSpPr>
            <a:spLocks noGrp="1"/>
          </p:cNvSpPr>
          <p:nvPr>
            <p:ph type="body" sz="quarter" idx="26"/>
          </p:nvPr>
        </p:nvSpPr>
        <p:spPr/>
        <p:txBody>
          <a:bodyPr/>
          <a:lstStyle/>
          <a:p>
            <a:endParaRPr lang="nl-NL"/>
          </a:p>
        </p:txBody>
      </p:sp>
      <p:sp>
        <p:nvSpPr>
          <p:cNvPr id="5" name="Titel 4"/>
          <p:cNvSpPr>
            <a:spLocks noGrp="1"/>
          </p:cNvSpPr>
          <p:nvPr>
            <p:ph type="title"/>
          </p:nvPr>
        </p:nvSpPr>
        <p:spPr/>
        <p:txBody>
          <a:bodyPr/>
          <a:lstStyle/>
          <a:p>
            <a:r>
              <a:rPr lang="nl-NL" dirty="0" smtClean="0"/>
              <a:t>Doelstelling project </a:t>
            </a:r>
            <a:r>
              <a:rPr lang="nl-NL" dirty="0" err="1" smtClean="0"/>
              <a:t>VenR</a:t>
            </a:r>
            <a:r>
              <a:rPr lang="nl-NL" dirty="0" smtClean="0"/>
              <a:t> Stuwen Maas</a:t>
            </a:r>
            <a:endParaRPr lang="nl-NL" dirty="0"/>
          </a:p>
        </p:txBody>
      </p:sp>
    </p:spTree>
    <p:extLst>
      <p:ext uri="{BB962C8B-B14F-4D97-AF65-F5344CB8AC3E}">
        <p14:creationId xmlns:p14="http://schemas.microsoft.com/office/powerpoint/2010/main" val="29098088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a:xfrm>
            <a:off x="630000" y="2145647"/>
            <a:ext cx="10922400" cy="3964060"/>
          </a:xfrm>
        </p:spPr>
        <p:txBody>
          <a:bodyPr/>
          <a:lstStyle/>
          <a:p>
            <a:r>
              <a:rPr lang="nl-NL" dirty="0" smtClean="0"/>
              <a:t>Doorloop de processtappen van het </a:t>
            </a:r>
            <a:r>
              <a:rPr lang="nl-NL" dirty="0" err="1" smtClean="0"/>
              <a:t>VenR</a:t>
            </a:r>
            <a:r>
              <a:rPr lang="nl-NL" dirty="0" smtClean="0"/>
              <a:t>-proces</a:t>
            </a:r>
          </a:p>
          <a:p>
            <a:r>
              <a:rPr lang="nl-NL" dirty="0" smtClean="0"/>
              <a:t>Ontwikkel assetmanagementstrategie stuwen 2030-2070</a:t>
            </a:r>
          </a:p>
          <a:p>
            <a:r>
              <a:rPr lang="nl-NL" dirty="0" smtClean="0"/>
              <a:t>Advies: huidige instandhouding, renoveren of vervangen; en moment waarop</a:t>
            </a:r>
          </a:p>
          <a:p>
            <a:r>
              <a:rPr lang="nl-NL" dirty="0" smtClean="0"/>
              <a:t>Instandhouding huidige functies leidend; overige wensen, kansen, ontwikkelingen en bedreigingen in beeld brengen</a:t>
            </a:r>
          </a:p>
          <a:p>
            <a:r>
              <a:rPr lang="nl-NL" dirty="0" smtClean="0"/>
              <a:t>In samenhang beschouwd voor de zeven stuwen in de Maas</a:t>
            </a:r>
          </a:p>
          <a:p>
            <a:r>
              <a:rPr lang="nl-NL" dirty="0" smtClean="0"/>
              <a:t>Onderbouwing en afweging op basis van prestaties, kosten en risico’s</a:t>
            </a:r>
          </a:p>
          <a:p>
            <a:endParaRPr lang="nl-NL" dirty="0" smtClean="0"/>
          </a:p>
          <a:p>
            <a:endParaRPr lang="nl-NL" dirty="0" smtClean="0"/>
          </a:p>
          <a:p>
            <a:endParaRPr lang="nl-NL" dirty="0"/>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7</a:t>
            </a:fld>
            <a:endParaRPr lang="nl-NL" dirty="0"/>
          </a:p>
        </p:txBody>
      </p:sp>
      <p:sp>
        <p:nvSpPr>
          <p:cNvPr id="4" name="Tijdelijke aanduiding voor tekst 3"/>
          <p:cNvSpPr>
            <a:spLocks noGrp="1"/>
          </p:cNvSpPr>
          <p:nvPr>
            <p:ph type="body" sz="quarter" idx="26"/>
          </p:nvPr>
        </p:nvSpPr>
        <p:spPr/>
        <p:txBody>
          <a:bodyPr/>
          <a:lstStyle/>
          <a:p>
            <a:endParaRPr lang="nl-NL"/>
          </a:p>
        </p:txBody>
      </p:sp>
      <p:sp>
        <p:nvSpPr>
          <p:cNvPr id="5" name="Titel 4"/>
          <p:cNvSpPr>
            <a:spLocks noGrp="1"/>
          </p:cNvSpPr>
          <p:nvPr>
            <p:ph type="title"/>
          </p:nvPr>
        </p:nvSpPr>
        <p:spPr/>
        <p:txBody>
          <a:bodyPr/>
          <a:lstStyle/>
          <a:p>
            <a:r>
              <a:rPr lang="nl-NL" dirty="0" smtClean="0"/>
              <a:t>Opdracht project </a:t>
            </a:r>
            <a:r>
              <a:rPr lang="nl-NL" dirty="0" err="1" smtClean="0"/>
              <a:t>VenR</a:t>
            </a:r>
            <a:r>
              <a:rPr lang="nl-NL" dirty="0" smtClean="0"/>
              <a:t> Stuwen Maas</a:t>
            </a:r>
            <a:endParaRPr lang="nl-NL" dirty="0"/>
          </a:p>
        </p:txBody>
      </p:sp>
    </p:spTree>
    <p:extLst>
      <p:ext uri="{BB962C8B-B14F-4D97-AF65-F5344CB8AC3E}">
        <p14:creationId xmlns:p14="http://schemas.microsoft.com/office/powerpoint/2010/main" val="19652243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p:cNvSpPr>
            <a:spLocks noGrp="1"/>
          </p:cNvSpPr>
          <p:nvPr>
            <p:ph type="sldNum" sz="quarter" idx="14"/>
          </p:nvPr>
        </p:nvSpPr>
        <p:spPr/>
        <p:txBody>
          <a:bodyPr/>
          <a:lstStyle/>
          <a:p>
            <a:fld id="{6C93B359-CF0D-4389-949E-16A33FCBB3EC}" type="slidenum">
              <a:rPr lang="nl-NL" smtClean="0"/>
              <a:t>8</a:t>
            </a:fld>
            <a:endParaRPr lang="nl-NL" dirty="0"/>
          </a:p>
        </p:txBody>
      </p:sp>
      <p:sp>
        <p:nvSpPr>
          <p:cNvPr id="4" name="Tijdelijke aanduiding voor tekst 3"/>
          <p:cNvSpPr>
            <a:spLocks noGrp="1"/>
          </p:cNvSpPr>
          <p:nvPr>
            <p:ph type="body" sz="quarter" idx="26"/>
          </p:nvPr>
        </p:nvSpPr>
        <p:spPr/>
        <p:txBody>
          <a:bodyPr/>
          <a:lstStyle/>
          <a:p>
            <a:endParaRPr lang="nl-NL"/>
          </a:p>
        </p:txBody>
      </p:sp>
      <p:sp>
        <p:nvSpPr>
          <p:cNvPr id="5" name="Titel 4"/>
          <p:cNvSpPr>
            <a:spLocks noGrp="1"/>
          </p:cNvSpPr>
          <p:nvPr>
            <p:ph type="title"/>
          </p:nvPr>
        </p:nvSpPr>
        <p:spPr/>
        <p:txBody>
          <a:bodyPr/>
          <a:lstStyle/>
          <a:p>
            <a:r>
              <a:rPr lang="nl-NL" dirty="0" smtClean="0"/>
              <a:t>Aanpak en fasering</a:t>
            </a:r>
            <a:endParaRPr lang="nl-NL" dirty="0"/>
          </a:p>
        </p:txBody>
      </p:sp>
      <p:sp>
        <p:nvSpPr>
          <p:cNvPr id="6" name="Afgeronde rechthoek 5"/>
          <p:cNvSpPr/>
          <p:nvPr/>
        </p:nvSpPr>
        <p:spPr>
          <a:xfrm>
            <a:off x="1910377" y="3723392"/>
            <a:ext cx="1351790" cy="4634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nl-NL" sz="800" dirty="0" smtClean="0"/>
              <a:t>Inventariseren + analyseren</a:t>
            </a:r>
            <a:endParaRPr lang="nl-NL" sz="800" dirty="0"/>
          </a:p>
        </p:txBody>
      </p:sp>
      <p:sp>
        <p:nvSpPr>
          <p:cNvPr id="7" name="Afgeronde rechthoek 6"/>
          <p:cNvSpPr/>
          <p:nvPr/>
        </p:nvSpPr>
        <p:spPr>
          <a:xfrm>
            <a:off x="3382246" y="3716233"/>
            <a:ext cx="1318069" cy="47056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NL" sz="800" dirty="0" smtClean="0"/>
              <a:t>Bepalen </a:t>
            </a:r>
            <a:r>
              <a:rPr lang="nl-NL" sz="800" dirty="0" err="1" smtClean="0"/>
              <a:t>oplossings-richtingen</a:t>
            </a:r>
            <a:endParaRPr lang="nl-NL" sz="800" dirty="0"/>
          </a:p>
        </p:txBody>
      </p:sp>
      <p:sp>
        <p:nvSpPr>
          <p:cNvPr id="8" name="Afgeronde rechthoek 7"/>
          <p:cNvSpPr/>
          <p:nvPr/>
        </p:nvSpPr>
        <p:spPr>
          <a:xfrm>
            <a:off x="4859706" y="3717701"/>
            <a:ext cx="1231096" cy="4703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NL" sz="800" dirty="0" smtClean="0"/>
              <a:t>Afwegen  en bepalen voorkeursoplossing per stuw</a:t>
            </a:r>
            <a:endParaRPr lang="nl-NL" sz="800" dirty="0"/>
          </a:p>
        </p:txBody>
      </p:sp>
      <p:sp>
        <p:nvSpPr>
          <p:cNvPr id="9" name="Pijl-omlaag 8"/>
          <p:cNvSpPr/>
          <p:nvPr/>
        </p:nvSpPr>
        <p:spPr>
          <a:xfrm>
            <a:off x="436568" y="3132431"/>
            <a:ext cx="707540" cy="48064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nl-NL" sz="800" dirty="0" smtClean="0"/>
              <a:t>BM1A</a:t>
            </a:r>
            <a:endParaRPr lang="nl-NL" sz="800" dirty="0"/>
          </a:p>
        </p:txBody>
      </p:sp>
      <p:sp>
        <p:nvSpPr>
          <p:cNvPr id="10" name="Pijl-omlaag 9"/>
          <p:cNvSpPr/>
          <p:nvPr/>
        </p:nvSpPr>
        <p:spPr>
          <a:xfrm>
            <a:off x="1482615" y="3132431"/>
            <a:ext cx="707540" cy="48064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nl-NL" sz="800" dirty="0" smtClean="0"/>
              <a:t>BM1B</a:t>
            </a:r>
            <a:endParaRPr lang="nl-NL" sz="800" dirty="0"/>
          </a:p>
        </p:txBody>
      </p:sp>
      <p:sp>
        <p:nvSpPr>
          <p:cNvPr id="11" name="Pijl-omlaag 10"/>
          <p:cNvSpPr/>
          <p:nvPr/>
        </p:nvSpPr>
        <p:spPr>
          <a:xfrm>
            <a:off x="5790066" y="3110750"/>
            <a:ext cx="707540" cy="48064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nl-NL" sz="800" dirty="0" smtClean="0"/>
              <a:t>BM1C</a:t>
            </a:r>
            <a:endParaRPr lang="nl-NL" sz="800" dirty="0"/>
          </a:p>
        </p:txBody>
      </p:sp>
      <p:sp>
        <p:nvSpPr>
          <p:cNvPr id="12" name="Pijl-omlaag 11"/>
          <p:cNvSpPr/>
          <p:nvPr/>
        </p:nvSpPr>
        <p:spPr>
          <a:xfrm>
            <a:off x="11072240" y="3110750"/>
            <a:ext cx="707540" cy="48064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nl-NL" sz="800" dirty="0" smtClean="0"/>
              <a:t>BM2</a:t>
            </a:r>
            <a:endParaRPr lang="nl-NL" sz="800" dirty="0"/>
          </a:p>
        </p:txBody>
      </p:sp>
      <p:sp>
        <p:nvSpPr>
          <p:cNvPr id="13" name="Afgeronde rechthoek 12"/>
          <p:cNvSpPr/>
          <p:nvPr/>
        </p:nvSpPr>
        <p:spPr>
          <a:xfrm>
            <a:off x="762028" y="3717701"/>
            <a:ext cx="1028886" cy="4703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NL" sz="800" dirty="0" smtClean="0"/>
              <a:t>Definiëren planfase</a:t>
            </a:r>
            <a:endParaRPr lang="nl-NL" sz="800" dirty="0"/>
          </a:p>
        </p:txBody>
      </p:sp>
      <p:sp>
        <p:nvSpPr>
          <p:cNvPr id="14" name="Tekstvak 13"/>
          <p:cNvSpPr txBox="1"/>
          <p:nvPr/>
        </p:nvSpPr>
        <p:spPr>
          <a:xfrm>
            <a:off x="436569" y="2279457"/>
            <a:ext cx="1474424" cy="461665"/>
          </a:xfrm>
          <a:prstGeom prst="rect">
            <a:avLst/>
          </a:prstGeom>
          <a:noFill/>
        </p:spPr>
        <p:txBody>
          <a:bodyPr wrap="square" rtlCol="0">
            <a:spAutoFit/>
          </a:bodyPr>
          <a:lstStyle>
            <a:defPPr>
              <a:defRPr lang="nl-NL"/>
            </a:defPPr>
            <a:lvl1pPr algn="ctr">
              <a:defRPr sz="1200">
                <a:solidFill>
                  <a:srgbClr val="FF0000"/>
                </a:solidFill>
              </a:defRPr>
            </a:lvl1pPr>
          </a:lstStyle>
          <a:p>
            <a:pPr algn="l"/>
            <a:r>
              <a:rPr lang="nl-NL" dirty="0"/>
              <a:t>Start planfase (mei 2022)</a:t>
            </a:r>
          </a:p>
        </p:txBody>
      </p:sp>
      <p:sp>
        <p:nvSpPr>
          <p:cNvPr id="15" name="Tekstvak 14"/>
          <p:cNvSpPr txBox="1"/>
          <p:nvPr/>
        </p:nvSpPr>
        <p:spPr>
          <a:xfrm>
            <a:off x="4794173" y="2271604"/>
            <a:ext cx="2687172" cy="461665"/>
          </a:xfrm>
          <a:prstGeom prst="rect">
            <a:avLst/>
          </a:prstGeom>
          <a:noFill/>
        </p:spPr>
        <p:txBody>
          <a:bodyPr wrap="square" rtlCol="0">
            <a:spAutoFit/>
          </a:bodyPr>
          <a:lstStyle/>
          <a:p>
            <a:pPr algn="ctr"/>
            <a:r>
              <a:rPr lang="nl-NL" sz="1200" dirty="0" smtClean="0">
                <a:solidFill>
                  <a:srgbClr val="FF0000"/>
                </a:solidFill>
              </a:rPr>
              <a:t>Besluit nietsdoen (</a:t>
            </a:r>
            <a:r>
              <a:rPr lang="nl-NL" sz="1200" dirty="0" err="1" smtClean="0">
                <a:solidFill>
                  <a:srgbClr val="FF0000"/>
                </a:solidFill>
              </a:rPr>
              <a:t>BenO</a:t>
            </a:r>
            <a:r>
              <a:rPr lang="nl-NL" sz="1200" dirty="0" smtClean="0">
                <a:solidFill>
                  <a:srgbClr val="FF0000"/>
                </a:solidFill>
              </a:rPr>
              <a:t>), Vervanging of Renovatie , 2027</a:t>
            </a:r>
            <a:endParaRPr lang="nl-NL" sz="1200" dirty="0">
              <a:solidFill>
                <a:srgbClr val="FF0000"/>
              </a:solidFill>
            </a:endParaRPr>
          </a:p>
        </p:txBody>
      </p:sp>
      <p:sp>
        <p:nvSpPr>
          <p:cNvPr id="16" name="Afgeronde rechthoek 15"/>
          <p:cNvSpPr/>
          <p:nvPr/>
        </p:nvSpPr>
        <p:spPr>
          <a:xfrm>
            <a:off x="6226233" y="3717701"/>
            <a:ext cx="1231096" cy="4703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NL" sz="800" dirty="0" smtClean="0"/>
              <a:t>Onderzoeken varianten</a:t>
            </a:r>
            <a:endParaRPr lang="nl-NL" sz="800" dirty="0"/>
          </a:p>
        </p:txBody>
      </p:sp>
      <p:sp>
        <p:nvSpPr>
          <p:cNvPr id="17" name="Afgeronde rechthoek 16"/>
          <p:cNvSpPr/>
          <p:nvPr/>
        </p:nvSpPr>
        <p:spPr>
          <a:xfrm>
            <a:off x="7592759" y="3717701"/>
            <a:ext cx="1231096" cy="4703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NL" sz="800" dirty="0" smtClean="0"/>
              <a:t>Beschrijven varianten</a:t>
            </a:r>
            <a:endParaRPr lang="nl-NL" sz="800" dirty="0"/>
          </a:p>
        </p:txBody>
      </p:sp>
      <p:sp>
        <p:nvSpPr>
          <p:cNvPr id="18" name="Afgeronde rechthoek 17"/>
          <p:cNvSpPr/>
          <p:nvPr/>
        </p:nvSpPr>
        <p:spPr>
          <a:xfrm>
            <a:off x="8943934" y="3717701"/>
            <a:ext cx="1231096" cy="4703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NL" sz="800" dirty="0" smtClean="0"/>
              <a:t>Bepalen </a:t>
            </a:r>
            <a:r>
              <a:rPr lang="nl-NL" sz="800" dirty="0" err="1" smtClean="0"/>
              <a:t>voor-keursvariant</a:t>
            </a:r>
            <a:endParaRPr lang="nl-NL" sz="800" dirty="0"/>
          </a:p>
        </p:txBody>
      </p:sp>
      <p:sp>
        <p:nvSpPr>
          <p:cNvPr id="19" name="Afgeronde rechthoek 18"/>
          <p:cNvSpPr/>
          <p:nvPr/>
        </p:nvSpPr>
        <p:spPr>
          <a:xfrm>
            <a:off x="10295108" y="3717701"/>
            <a:ext cx="1231096" cy="4703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NL" sz="800" dirty="0" smtClean="0"/>
              <a:t>Bepalen scope  maakbaarheid</a:t>
            </a:r>
            <a:endParaRPr lang="nl-NL" sz="800" dirty="0"/>
          </a:p>
        </p:txBody>
      </p:sp>
      <p:sp>
        <p:nvSpPr>
          <p:cNvPr id="20" name="Tekstvak 19"/>
          <p:cNvSpPr txBox="1"/>
          <p:nvPr/>
        </p:nvSpPr>
        <p:spPr>
          <a:xfrm>
            <a:off x="8943936" y="2279457"/>
            <a:ext cx="2862816" cy="461665"/>
          </a:xfrm>
          <a:prstGeom prst="rect">
            <a:avLst/>
          </a:prstGeom>
          <a:noFill/>
        </p:spPr>
        <p:txBody>
          <a:bodyPr wrap="square" rtlCol="0">
            <a:spAutoFit/>
          </a:bodyPr>
          <a:lstStyle>
            <a:defPPr>
              <a:defRPr lang="nl-NL"/>
            </a:defPPr>
            <a:lvl1pPr algn="ctr">
              <a:defRPr sz="1200">
                <a:solidFill>
                  <a:srgbClr val="FF0000"/>
                </a:solidFill>
              </a:defRPr>
            </a:lvl1pPr>
          </a:lstStyle>
          <a:p>
            <a:pPr algn="r"/>
            <a:r>
              <a:rPr lang="nl-NL" dirty="0"/>
              <a:t>Naar realisatie van renovatie of vervanging</a:t>
            </a:r>
          </a:p>
        </p:txBody>
      </p:sp>
      <p:sp>
        <p:nvSpPr>
          <p:cNvPr id="21" name="Rechteraccolade 20"/>
          <p:cNvSpPr/>
          <p:nvPr/>
        </p:nvSpPr>
        <p:spPr>
          <a:xfrm rot="5400000">
            <a:off x="5778090" y="-657805"/>
            <a:ext cx="700022" cy="10732148"/>
          </a:xfrm>
          <a:prstGeom prst="rightBrace">
            <a:avLst>
              <a:gd name="adj1" fmla="val 91247"/>
              <a:gd name="adj2" fmla="val 49619"/>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a:p>
        </p:txBody>
      </p:sp>
      <p:sp>
        <p:nvSpPr>
          <p:cNvPr id="22" name="Tekstvak 21"/>
          <p:cNvSpPr txBox="1"/>
          <p:nvPr/>
        </p:nvSpPr>
        <p:spPr>
          <a:xfrm>
            <a:off x="5615080" y="5198739"/>
            <a:ext cx="1765052" cy="308329"/>
          </a:xfrm>
          <a:prstGeom prst="rect">
            <a:avLst/>
          </a:prstGeom>
          <a:noFill/>
        </p:spPr>
        <p:txBody>
          <a:bodyPr wrap="square" rtlCol="0">
            <a:spAutoFit/>
          </a:bodyPr>
          <a:lstStyle/>
          <a:p>
            <a:r>
              <a:rPr lang="nl-NL" sz="1600" dirty="0" smtClean="0">
                <a:solidFill>
                  <a:srgbClr val="FF0000"/>
                </a:solidFill>
              </a:rPr>
              <a:t>Planfase</a:t>
            </a:r>
            <a:endParaRPr lang="nl-NL" sz="1600" dirty="0">
              <a:solidFill>
                <a:srgbClr val="FF0000"/>
              </a:solidFill>
            </a:endParaRPr>
          </a:p>
        </p:txBody>
      </p:sp>
      <p:sp>
        <p:nvSpPr>
          <p:cNvPr id="23" name="Tekstvak 22"/>
          <p:cNvSpPr txBox="1"/>
          <p:nvPr/>
        </p:nvSpPr>
        <p:spPr>
          <a:xfrm>
            <a:off x="964219" y="3131256"/>
            <a:ext cx="1774910" cy="252269"/>
          </a:xfrm>
          <a:prstGeom prst="rect">
            <a:avLst/>
          </a:prstGeom>
          <a:noFill/>
        </p:spPr>
        <p:txBody>
          <a:bodyPr wrap="square" rtlCol="0">
            <a:spAutoFit/>
          </a:bodyPr>
          <a:lstStyle/>
          <a:p>
            <a:r>
              <a:rPr lang="nl-NL" sz="1200" dirty="0" smtClean="0">
                <a:solidFill>
                  <a:srgbClr val="70A879"/>
                </a:solidFill>
              </a:rPr>
              <a:t>Fase A</a:t>
            </a:r>
            <a:endParaRPr lang="nl-NL" sz="1200" dirty="0">
              <a:solidFill>
                <a:srgbClr val="70A879"/>
              </a:solidFill>
            </a:endParaRPr>
          </a:p>
        </p:txBody>
      </p:sp>
      <p:sp>
        <p:nvSpPr>
          <p:cNvPr id="24" name="Tekstvak 23"/>
          <p:cNvSpPr txBox="1"/>
          <p:nvPr/>
        </p:nvSpPr>
        <p:spPr>
          <a:xfrm>
            <a:off x="3636340" y="3121554"/>
            <a:ext cx="1774910" cy="252269"/>
          </a:xfrm>
          <a:prstGeom prst="rect">
            <a:avLst/>
          </a:prstGeom>
          <a:noFill/>
        </p:spPr>
        <p:txBody>
          <a:bodyPr wrap="square" rtlCol="0">
            <a:spAutoFit/>
          </a:bodyPr>
          <a:lstStyle/>
          <a:p>
            <a:r>
              <a:rPr lang="nl-NL" sz="1200" dirty="0" smtClean="0">
                <a:solidFill>
                  <a:srgbClr val="70A879"/>
                </a:solidFill>
              </a:rPr>
              <a:t>Fase B</a:t>
            </a:r>
            <a:endParaRPr lang="nl-NL" sz="1200" dirty="0">
              <a:solidFill>
                <a:srgbClr val="70A879"/>
              </a:solidFill>
            </a:endParaRPr>
          </a:p>
        </p:txBody>
      </p:sp>
      <p:sp>
        <p:nvSpPr>
          <p:cNvPr id="25" name="Tekstvak 24"/>
          <p:cNvSpPr txBox="1"/>
          <p:nvPr/>
        </p:nvSpPr>
        <p:spPr>
          <a:xfrm>
            <a:off x="8400120" y="3121554"/>
            <a:ext cx="1774910" cy="252269"/>
          </a:xfrm>
          <a:prstGeom prst="rect">
            <a:avLst/>
          </a:prstGeom>
          <a:noFill/>
        </p:spPr>
        <p:txBody>
          <a:bodyPr wrap="square" rtlCol="0">
            <a:spAutoFit/>
          </a:bodyPr>
          <a:lstStyle/>
          <a:p>
            <a:r>
              <a:rPr lang="nl-NL" sz="1200" dirty="0" smtClean="0">
                <a:solidFill>
                  <a:srgbClr val="70A879"/>
                </a:solidFill>
              </a:rPr>
              <a:t>Fase C</a:t>
            </a:r>
            <a:endParaRPr lang="nl-NL" sz="1200" dirty="0">
              <a:solidFill>
                <a:srgbClr val="70A879"/>
              </a:solidFill>
            </a:endParaRPr>
          </a:p>
        </p:txBody>
      </p:sp>
      <p:cxnSp>
        <p:nvCxnSpPr>
          <p:cNvPr id="26" name="Rechte verbindingslijn 25"/>
          <p:cNvCxnSpPr/>
          <p:nvPr/>
        </p:nvCxnSpPr>
        <p:spPr>
          <a:xfrm flipV="1">
            <a:off x="762027" y="2812024"/>
            <a:ext cx="0" cy="220892"/>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Rechte verbindingslijn 26"/>
          <p:cNvCxnSpPr/>
          <p:nvPr/>
        </p:nvCxnSpPr>
        <p:spPr>
          <a:xfrm flipV="1">
            <a:off x="6137759" y="2812024"/>
            <a:ext cx="0" cy="220892"/>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Rechte verbindingslijn 27"/>
          <p:cNvCxnSpPr/>
          <p:nvPr/>
        </p:nvCxnSpPr>
        <p:spPr>
          <a:xfrm flipV="1">
            <a:off x="11426010" y="2812024"/>
            <a:ext cx="0" cy="22089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06190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p:cNvSpPr>
            <a:spLocks noGrp="1"/>
          </p:cNvSpPr>
          <p:nvPr>
            <p:ph type="sldNum" sz="quarter" idx="14"/>
          </p:nvPr>
        </p:nvSpPr>
        <p:spPr/>
        <p:txBody>
          <a:bodyPr/>
          <a:lstStyle/>
          <a:p>
            <a:fld id="{6C93B359-CF0D-4389-949E-16A33FCBB3EC}" type="slidenum">
              <a:rPr lang="nl-NL" smtClean="0"/>
              <a:t>9</a:t>
            </a:fld>
            <a:endParaRPr lang="nl-NL" dirty="0"/>
          </a:p>
        </p:txBody>
      </p:sp>
      <p:sp>
        <p:nvSpPr>
          <p:cNvPr id="4" name="Tijdelijke aanduiding voor tekst 3"/>
          <p:cNvSpPr>
            <a:spLocks noGrp="1"/>
          </p:cNvSpPr>
          <p:nvPr>
            <p:ph type="body" sz="quarter" idx="26"/>
          </p:nvPr>
        </p:nvSpPr>
        <p:spPr/>
        <p:txBody>
          <a:bodyPr/>
          <a:lstStyle/>
          <a:p>
            <a:endParaRPr lang="nl-NL"/>
          </a:p>
        </p:txBody>
      </p:sp>
      <p:sp>
        <p:nvSpPr>
          <p:cNvPr id="5" name="Titel 4"/>
          <p:cNvSpPr>
            <a:spLocks noGrp="1"/>
          </p:cNvSpPr>
          <p:nvPr>
            <p:ph type="title"/>
          </p:nvPr>
        </p:nvSpPr>
        <p:spPr/>
        <p:txBody>
          <a:bodyPr/>
          <a:lstStyle/>
          <a:p>
            <a:r>
              <a:rPr lang="nl-NL" dirty="0" smtClean="0"/>
              <a:t>Aanpak en fasering</a:t>
            </a:r>
            <a:endParaRPr lang="nl-NL" dirty="0"/>
          </a:p>
        </p:txBody>
      </p:sp>
      <p:sp>
        <p:nvSpPr>
          <p:cNvPr id="6" name="Afgeronde rechthoek 5"/>
          <p:cNvSpPr/>
          <p:nvPr/>
        </p:nvSpPr>
        <p:spPr>
          <a:xfrm>
            <a:off x="539407" y="2203484"/>
            <a:ext cx="3677413" cy="116718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nl-NL" dirty="0" smtClean="0"/>
              <a:t>Inventariseren + analyseren</a:t>
            </a:r>
            <a:endParaRPr lang="nl-NL" dirty="0"/>
          </a:p>
        </p:txBody>
      </p:sp>
      <p:sp>
        <p:nvSpPr>
          <p:cNvPr id="7" name="Afgeronde rechthoek 6"/>
          <p:cNvSpPr/>
          <p:nvPr/>
        </p:nvSpPr>
        <p:spPr>
          <a:xfrm>
            <a:off x="4481873" y="2203484"/>
            <a:ext cx="3585679" cy="11852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NL" dirty="0" smtClean="0"/>
              <a:t>Bepalen </a:t>
            </a:r>
            <a:r>
              <a:rPr lang="nl-NL" dirty="0" err="1" smtClean="0"/>
              <a:t>oplossings-richtingen</a:t>
            </a:r>
            <a:endParaRPr lang="nl-NL" dirty="0"/>
          </a:p>
        </p:txBody>
      </p:sp>
      <p:sp>
        <p:nvSpPr>
          <p:cNvPr id="8" name="Afgeronde rechthoek 7"/>
          <p:cNvSpPr/>
          <p:nvPr/>
        </p:nvSpPr>
        <p:spPr>
          <a:xfrm>
            <a:off x="8355252" y="2194787"/>
            <a:ext cx="3349077" cy="11845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nl-NL" dirty="0" smtClean="0"/>
              <a:t>Afwegen en bepalen voorkeursoplossing per stuw</a:t>
            </a:r>
            <a:endParaRPr lang="nl-NL" dirty="0"/>
          </a:p>
        </p:txBody>
      </p:sp>
      <p:sp>
        <p:nvSpPr>
          <p:cNvPr id="11" name="Tekstvak 10"/>
          <p:cNvSpPr txBox="1"/>
          <p:nvPr/>
        </p:nvSpPr>
        <p:spPr>
          <a:xfrm>
            <a:off x="539407" y="3699159"/>
            <a:ext cx="3677413" cy="1077218"/>
          </a:xfrm>
          <a:prstGeom prst="rect">
            <a:avLst/>
          </a:prstGeom>
          <a:solidFill>
            <a:schemeClr val="accent2"/>
          </a:solidFill>
        </p:spPr>
        <p:txBody>
          <a:bodyPr wrap="square" rtlCol="0">
            <a:spAutoFit/>
          </a:bodyPr>
          <a:lstStyle/>
          <a:p>
            <a:pPr marL="285750" indent="-285750">
              <a:buFont typeface="Arial" panose="020B0604020202020204" pitchFamily="34" charset="0"/>
              <a:buChar char="•"/>
            </a:pPr>
            <a:r>
              <a:rPr lang="nl-NL" sz="1600" dirty="0" smtClean="0"/>
              <a:t>Probleemanalyse</a:t>
            </a:r>
          </a:p>
          <a:p>
            <a:pPr marL="285750" indent="-285750">
              <a:buFont typeface="Arial" panose="020B0604020202020204" pitchFamily="34" charset="0"/>
              <a:buChar char="•"/>
            </a:pPr>
            <a:endParaRPr lang="nl-NL" sz="1600" dirty="0"/>
          </a:p>
          <a:p>
            <a:pPr marL="285750" indent="-285750">
              <a:buFont typeface="Arial" panose="020B0604020202020204" pitchFamily="34" charset="0"/>
              <a:buChar char="•"/>
            </a:pPr>
            <a:endParaRPr lang="nl-NL" sz="1600" dirty="0" smtClean="0"/>
          </a:p>
          <a:p>
            <a:endParaRPr lang="nl-NL" sz="1600" dirty="0" smtClean="0"/>
          </a:p>
        </p:txBody>
      </p:sp>
      <p:sp>
        <p:nvSpPr>
          <p:cNvPr id="12" name="Tekstvak 11"/>
          <p:cNvSpPr txBox="1"/>
          <p:nvPr/>
        </p:nvSpPr>
        <p:spPr>
          <a:xfrm>
            <a:off x="4481873" y="3699159"/>
            <a:ext cx="3585679" cy="1077218"/>
          </a:xfrm>
          <a:prstGeom prst="rect">
            <a:avLst/>
          </a:prstGeom>
          <a:solidFill>
            <a:schemeClr val="accent2"/>
          </a:solidFill>
        </p:spPr>
        <p:txBody>
          <a:bodyPr wrap="square" rtlCol="0">
            <a:spAutoFit/>
          </a:bodyPr>
          <a:lstStyle/>
          <a:p>
            <a:pPr marL="285750" indent="-285750">
              <a:buFont typeface="Arial" panose="020B0604020202020204" pitchFamily="34" charset="0"/>
              <a:buChar char="•"/>
            </a:pPr>
            <a:r>
              <a:rPr lang="nl-NL" sz="1600" dirty="0" smtClean="0"/>
              <a:t>Notitie kansrijke oplossingsrichtingen</a:t>
            </a:r>
          </a:p>
          <a:p>
            <a:pPr marL="285750" indent="-285750">
              <a:buFont typeface="Arial" panose="020B0604020202020204" pitchFamily="34" charset="0"/>
              <a:buChar char="•"/>
            </a:pPr>
            <a:r>
              <a:rPr lang="nl-NL" sz="1600" dirty="0" smtClean="0"/>
              <a:t>Beoordelingskader</a:t>
            </a:r>
          </a:p>
          <a:p>
            <a:endParaRPr lang="nl-NL" sz="1600" dirty="0" smtClean="0"/>
          </a:p>
        </p:txBody>
      </p:sp>
      <p:sp>
        <p:nvSpPr>
          <p:cNvPr id="13" name="Tekstvak 12"/>
          <p:cNvSpPr txBox="1"/>
          <p:nvPr/>
        </p:nvSpPr>
        <p:spPr>
          <a:xfrm>
            <a:off x="8355252" y="3699159"/>
            <a:ext cx="3349077" cy="1077218"/>
          </a:xfrm>
          <a:prstGeom prst="rect">
            <a:avLst/>
          </a:prstGeom>
          <a:solidFill>
            <a:schemeClr val="accent2"/>
          </a:solidFill>
        </p:spPr>
        <p:txBody>
          <a:bodyPr wrap="square" rtlCol="0">
            <a:spAutoFit/>
          </a:bodyPr>
          <a:lstStyle/>
          <a:p>
            <a:pPr marL="285750" indent="-285750">
              <a:buFont typeface="Arial" panose="020B0604020202020204" pitchFamily="34" charset="0"/>
              <a:buChar char="•"/>
            </a:pPr>
            <a:r>
              <a:rPr lang="nl-NL" sz="1600" dirty="0" smtClean="0"/>
              <a:t>Advies </a:t>
            </a:r>
            <a:r>
              <a:rPr lang="nl-NL" sz="1600" dirty="0" err="1" smtClean="0"/>
              <a:t>instandhouden</a:t>
            </a:r>
            <a:r>
              <a:rPr lang="nl-NL" sz="1600" dirty="0" smtClean="0"/>
              <a:t>, renoveren of vervangen</a:t>
            </a:r>
          </a:p>
          <a:p>
            <a:pPr marL="285750" indent="-285750">
              <a:buFont typeface="Arial" panose="020B0604020202020204" pitchFamily="34" charset="0"/>
              <a:buChar char="•"/>
            </a:pPr>
            <a:r>
              <a:rPr lang="nl-NL" sz="1600" dirty="0" smtClean="0"/>
              <a:t>Uitgangspunten voor renovatie of vervanging</a:t>
            </a:r>
          </a:p>
        </p:txBody>
      </p:sp>
      <p:sp>
        <p:nvSpPr>
          <p:cNvPr id="14" name="Tekstvak 13"/>
          <p:cNvSpPr txBox="1"/>
          <p:nvPr/>
        </p:nvSpPr>
        <p:spPr>
          <a:xfrm>
            <a:off x="539407" y="3422160"/>
            <a:ext cx="3815542" cy="276999"/>
          </a:xfrm>
          <a:prstGeom prst="rect">
            <a:avLst/>
          </a:prstGeom>
          <a:noFill/>
        </p:spPr>
        <p:txBody>
          <a:bodyPr wrap="square" rtlCol="0">
            <a:spAutoFit/>
          </a:bodyPr>
          <a:lstStyle/>
          <a:p>
            <a:r>
              <a:rPr lang="nl-NL" sz="1200" dirty="0" smtClean="0"/>
              <a:t>Belangrijkste producten:</a:t>
            </a:r>
          </a:p>
        </p:txBody>
      </p:sp>
      <p:sp>
        <p:nvSpPr>
          <p:cNvPr id="15" name="Tekstvak 14"/>
          <p:cNvSpPr txBox="1"/>
          <p:nvPr/>
        </p:nvSpPr>
        <p:spPr>
          <a:xfrm>
            <a:off x="539407" y="1876201"/>
            <a:ext cx="3815542" cy="276999"/>
          </a:xfrm>
          <a:prstGeom prst="rect">
            <a:avLst/>
          </a:prstGeom>
          <a:noFill/>
        </p:spPr>
        <p:txBody>
          <a:bodyPr wrap="square" rtlCol="0">
            <a:spAutoFit/>
          </a:bodyPr>
          <a:lstStyle/>
          <a:p>
            <a:r>
              <a:rPr lang="nl-NL" sz="1200" dirty="0" smtClean="0"/>
              <a:t>Processtappen planfase B:</a:t>
            </a:r>
          </a:p>
        </p:txBody>
      </p:sp>
      <p:sp>
        <p:nvSpPr>
          <p:cNvPr id="16" name="Tekstvak 15"/>
          <p:cNvSpPr txBox="1"/>
          <p:nvPr/>
        </p:nvSpPr>
        <p:spPr>
          <a:xfrm>
            <a:off x="539407" y="4804115"/>
            <a:ext cx="3815542" cy="276999"/>
          </a:xfrm>
          <a:prstGeom prst="rect">
            <a:avLst/>
          </a:prstGeom>
          <a:noFill/>
        </p:spPr>
        <p:txBody>
          <a:bodyPr wrap="square" rtlCol="0">
            <a:spAutoFit/>
          </a:bodyPr>
          <a:lstStyle/>
          <a:p>
            <a:r>
              <a:rPr lang="nl-NL" sz="1200" dirty="0" err="1" smtClean="0"/>
              <a:t>Onderzoeksaspecten</a:t>
            </a:r>
            <a:r>
              <a:rPr lang="nl-NL" sz="1200" dirty="0" smtClean="0"/>
              <a:t>:</a:t>
            </a:r>
          </a:p>
        </p:txBody>
      </p:sp>
      <p:sp>
        <p:nvSpPr>
          <p:cNvPr id="17" name="Tekstvak 16"/>
          <p:cNvSpPr txBox="1"/>
          <p:nvPr/>
        </p:nvSpPr>
        <p:spPr>
          <a:xfrm>
            <a:off x="539406" y="5081114"/>
            <a:ext cx="3677413" cy="1354217"/>
          </a:xfrm>
          <a:prstGeom prst="rect">
            <a:avLst/>
          </a:prstGeom>
          <a:solidFill>
            <a:schemeClr val="accent2"/>
          </a:solidFill>
        </p:spPr>
        <p:txBody>
          <a:bodyPr wrap="square" rtlCol="0">
            <a:spAutoFit/>
          </a:bodyPr>
          <a:lstStyle/>
          <a:p>
            <a:pPr marL="285750" indent="-285750">
              <a:buFont typeface="Arial" panose="020B0604020202020204" pitchFamily="34" charset="0"/>
              <a:buChar char="•"/>
            </a:pPr>
            <a:r>
              <a:rPr lang="nl-NL" sz="1600" dirty="0" smtClean="0"/>
              <a:t>Technische levensduur/ urgentie/veiligheid</a:t>
            </a:r>
          </a:p>
          <a:p>
            <a:pPr marL="285750" indent="-285750">
              <a:buFont typeface="Arial" panose="020B0604020202020204" pitchFamily="34" charset="0"/>
              <a:buChar char="•"/>
            </a:pPr>
            <a:r>
              <a:rPr lang="nl-NL" sz="1600" dirty="0" smtClean="0"/>
              <a:t>Netwerk en functies</a:t>
            </a:r>
          </a:p>
          <a:p>
            <a:pPr marL="285750" indent="-285750">
              <a:buFont typeface="Arial" panose="020B0604020202020204" pitchFamily="34" charset="0"/>
              <a:buChar char="•"/>
            </a:pPr>
            <a:r>
              <a:rPr lang="nl-NL" sz="1600" dirty="0" smtClean="0"/>
              <a:t>Ontwikkelingen</a:t>
            </a:r>
          </a:p>
          <a:p>
            <a:pPr marL="285750" indent="-285750">
              <a:buFont typeface="Arial" panose="020B0604020202020204" pitchFamily="34" charset="0"/>
              <a:buChar char="•"/>
            </a:pPr>
            <a:r>
              <a:rPr lang="nl-NL" sz="1600" dirty="0" smtClean="0"/>
              <a:t>Omgeving</a:t>
            </a:r>
          </a:p>
        </p:txBody>
      </p:sp>
      <p:sp>
        <p:nvSpPr>
          <p:cNvPr id="18" name="Tekstvak 17"/>
          <p:cNvSpPr txBox="1"/>
          <p:nvPr/>
        </p:nvSpPr>
        <p:spPr>
          <a:xfrm>
            <a:off x="4481873" y="5081114"/>
            <a:ext cx="3585679" cy="1323439"/>
          </a:xfrm>
          <a:prstGeom prst="rect">
            <a:avLst/>
          </a:prstGeom>
          <a:solidFill>
            <a:schemeClr val="accent2"/>
          </a:solidFill>
        </p:spPr>
        <p:txBody>
          <a:bodyPr wrap="square" rtlCol="0">
            <a:spAutoFit/>
          </a:bodyPr>
          <a:lstStyle/>
          <a:p>
            <a:pPr marL="285750" indent="-285750">
              <a:buFont typeface="Arial" panose="020B0604020202020204" pitchFamily="34" charset="0"/>
              <a:buChar char="•"/>
            </a:pPr>
            <a:r>
              <a:rPr lang="nl-NL" sz="1600" dirty="0" smtClean="0"/>
              <a:t>Kosten, maakbaarheid en slim bundelen</a:t>
            </a:r>
          </a:p>
          <a:p>
            <a:pPr marL="285750" indent="-285750">
              <a:buFont typeface="Arial" panose="020B0604020202020204" pitchFamily="34" charset="0"/>
              <a:buChar char="•"/>
            </a:pPr>
            <a:r>
              <a:rPr lang="nl-NL" sz="1600" dirty="0" smtClean="0"/>
              <a:t>Duurzaamheid</a:t>
            </a:r>
          </a:p>
          <a:p>
            <a:pPr marL="285750" indent="-285750">
              <a:buFont typeface="Arial" panose="020B0604020202020204" pitchFamily="34" charset="0"/>
              <a:buChar char="•"/>
            </a:pPr>
            <a:endParaRPr lang="nl-NL" sz="1600" dirty="0"/>
          </a:p>
          <a:p>
            <a:pPr marL="285750" indent="-285750">
              <a:buFont typeface="Arial" panose="020B0604020202020204" pitchFamily="34" charset="0"/>
              <a:buChar char="•"/>
            </a:pPr>
            <a:endParaRPr lang="nl-NL" sz="1600" dirty="0" smtClean="0"/>
          </a:p>
        </p:txBody>
      </p:sp>
    </p:spTree>
    <p:extLst>
      <p:ext uri="{BB962C8B-B14F-4D97-AF65-F5344CB8AC3E}">
        <p14:creationId xmlns:p14="http://schemas.microsoft.com/office/powerpoint/2010/main" val="701493362"/>
      </p:ext>
    </p:extLst>
  </p:cSld>
  <p:clrMapOvr>
    <a:masterClrMapping/>
  </p:clrMapOvr>
</p:sld>
</file>

<file path=ppt/theme/theme1.xml><?xml version="1.0" encoding="utf-8"?>
<a:theme xmlns:a="http://schemas.openxmlformats.org/drawingml/2006/main" name="RWS 16:9 NL">
  <a:themeElements>
    <a:clrScheme name="RWS">
      <a:dk1>
        <a:srgbClr val="000000"/>
      </a:dk1>
      <a:lt1>
        <a:srgbClr val="FFFFFF"/>
      </a:lt1>
      <a:dk2>
        <a:srgbClr val="007BC7"/>
      </a:dk2>
      <a:lt2>
        <a:srgbClr val="FFFFFF"/>
      </a:lt2>
      <a:accent1>
        <a:srgbClr val="007BC7"/>
      </a:accent1>
      <a:accent2>
        <a:srgbClr val="F9E11E"/>
      </a:accent2>
      <a:accent3>
        <a:srgbClr val="000000"/>
      </a:accent3>
      <a:accent4>
        <a:srgbClr val="007BC7"/>
      </a:accent4>
      <a:accent5>
        <a:srgbClr val="F9E11E"/>
      </a:accent5>
      <a:accent6>
        <a:srgbClr val="000000"/>
      </a:accent6>
      <a:hlink>
        <a:srgbClr val="007BC7"/>
      </a:hlink>
      <a:folHlink>
        <a:srgbClr val="007BC7"/>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 RWS 16X9 NL nieuw" id="{19A0BACC-3659-4C2E-97ED-55BE99EFB087}" vid="{49F572D2-CB11-4C13-A370-1BFC52EB747E}"/>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e5bbabaa558347c9a785183771c230c4 xmlns="cb665cb2-4c1b-4338-95f1-4dd7cd771ce0">
      <Terms xmlns="http://schemas.microsoft.com/office/infopath/2007/PartnerControls">
        <TermInfo xmlns="http://schemas.microsoft.com/office/infopath/2007/PartnerControls">
          <TermName xmlns="http://schemas.microsoft.com/office/infopath/2007/PartnerControls">Geen</TermName>
          <TermId xmlns="http://schemas.microsoft.com/office/infopath/2007/PartnerControls">a0814100-4302-49f4-9f40-b7d42012644c</TermId>
        </TermInfo>
      </Terms>
    </e5bbabaa558347c9a785183771c230c4>
    <_dlc_DocId xmlns="19b1134e-b0b7-4562-aee1-1e61f3351b61">CON00-319712687-225</_dlc_DocId>
    <TaxCatchAll xmlns="cb665cb2-4c1b-4338-95f1-4dd7cd771ce0">
      <Value>57</Value>
      <Value>45</Value>
      <Value>2</Value>
      <Value>1</Value>
    </TaxCatchAll>
    <_dlc_DocIdUrl xmlns="19b1134e-b0b7-4562-aee1-1e61f3351b61">
      <Url>https://connect.sp02.rws.nl/sites/M221009197/_layouts/15/DocIdRedir.aspx?ID=CON00-319712687-225</Url>
      <Description>CON00-319712687-225</Description>
    </_dlc_DocIdUrl>
    <f8a19592d410488a963c18d6cfe9bdaa xmlns="cb665cb2-4c1b-4338-95f1-4dd7cd771ce0">
      <Terms xmlns="http://schemas.microsoft.com/office/infopath/2007/PartnerControls">
        <TermInfo xmlns="http://schemas.microsoft.com/office/infopath/2007/PartnerControls">
          <TermName xmlns="http://schemas.microsoft.com/office/infopath/2007/PartnerControls">RWS Bedrijfsvertrouwelijk</TermName>
          <TermId xmlns="http://schemas.microsoft.com/office/infopath/2007/PartnerControls">d5fcfbac-659d-41b3-b161-4048848dd05a</TermId>
        </TermInfo>
      </Terms>
    </f8a19592d410488a963c18d6cfe9bdaa>
    <Connect-Status xmlns="cb665cb2-4c1b-4338-95f1-4dd7cd771ce0">Definitief</Connect-Status>
    <j4385b9e35ef42c5bc2f4b49e945d3d0 xmlns="cb665cb2-4c1b-4338-95f1-4dd7cd771ce0">
      <Terms xmlns="http://schemas.microsoft.com/office/infopath/2007/PartnerControls"/>
    </j4385b9e35ef42c5bc2f4b49e945d3d0>
    <TaxKeywordTaxHTField xmlns="cb665cb2-4c1b-4338-95f1-4dd7cd771ce0">
      <Terms xmlns="http://schemas.microsoft.com/office/infopath/2007/PartnerControls"/>
    </TaxKeywordTaxHTField>
    <e28f84c711554a75a94a2dfe3a3bea15 xmlns="cb665cb2-4c1b-4338-95f1-4dd7cd771ce0">
      <Terms xmlns="http://schemas.microsoft.com/office/infopath/2007/PartnerControls">
        <TermInfo xmlns="http://schemas.microsoft.com/office/infopath/2007/PartnerControls">
          <TermName xmlns="http://schemas.microsoft.com/office/infopath/2007/PartnerControls">Uitbesteden ingenieursdiensten planuitwerking</TermName>
          <TermId xmlns="http://schemas.microsoft.com/office/infopath/2007/PartnerControls">24e3748d-8609-4160-8820-a37d41319c3e</TermId>
        </TermInfo>
      </Terms>
    </e28f84c711554a75a94a2dfe3a3bea15>
    <md4a5e6ab761404298864f0be17ffc0c xmlns="cb665cb2-4c1b-4338-95f1-4dd7cd771ce0">
      <Terms xmlns="http://schemas.microsoft.com/office/infopath/2007/PartnerControls"/>
    </md4a5e6ab761404298864f0be17ffc0c>
    <d38b446f7b294aa48a544e5738eab49c xmlns="cb665cb2-4c1b-4338-95f1-4dd7cd771ce0">
      <Terms xmlns="http://schemas.microsoft.com/office/infopath/2007/PartnerControls"/>
    </d38b446f7b294aa48a544e5738eab49c>
    <ka142704ec404179bc6dc96ce8d3373c xmlns="cb665cb2-4c1b-4338-95f1-4dd7cd771ce0">
      <Terms xmlns="http://schemas.microsoft.com/office/infopath/2007/PartnerControls">
        <TermInfo xmlns="http://schemas.microsoft.com/office/infopath/2007/PartnerControls">
          <TermName xmlns="http://schemas.microsoft.com/office/infopath/2007/PartnerControls">Presentatie</TermName>
          <TermId xmlns="http://schemas.microsoft.com/office/infopath/2007/PartnerControls">306efae4-1063-440c-b893-8cd0c326df1c</TermId>
        </TermInfo>
      </Terms>
    </ka142704ec404179bc6dc96ce8d3373c>
    <Connect-Archiefwaardig xmlns="cb665cb2-4c1b-4338-95f1-4dd7cd771ce0">Ja</Connect-Archiefwaardig>
  </documentManagement>
</p:properties>
</file>

<file path=customXml/item4.xml><?xml version="1.0" encoding="utf-8"?>
<?mso-contentType ?>
<SharedContentType xmlns="Microsoft.SharePoint.Taxonomy.ContentTypeSync" SourceId="ae033921-439f-46ba-b586-0b8c8775f769" ContentTypeId="0x01010038BEFAC7D94B314F8B0C5C561B2BF50801" PreviousValue="false"/>
</file>

<file path=customXml/item5.xml><?xml version="1.0" encoding="utf-8"?>
<ct:contentTypeSchema xmlns:ct="http://schemas.microsoft.com/office/2006/metadata/contentType" xmlns:ma="http://schemas.microsoft.com/office/2006/metadata/properties/metaAttributes" ct:_="" ma:_="" ma:contentTypeName="Project PowerPoint doc" ma:contentTypeID="0x01010038BEFAC7D94B314F8B0C5C561B2BF5080100840EF77517F252409E5F6C424DEEB8CD" ma:contentTypeVersion="33" ma:contentTypeDescription="Create a new document." ma:contentTypeScope="" ma:versionID="fd7c248416e797ffae52bda62d33e782">
  <xsd:schema xmlns:xsd="http://www.w3.org/2001/XMLSchema" xmlns:xs="http://www.w3.org/2001/XMLSchema" xmlns:p="http://schemas.microsoft.com/office/2006/metadata/properties" xmlns:ns2="cb665cb2-4c1b-4338-95f1-4dd7cd771ce0" xmlns:ns3="19b1134e-b0b7-4562-aee1-1e61f3351b61" targetNamespace="http://schemas.microsoft.com/office/2006/metadata/properties" ma:root="true" ma:fieldsID="3d051e4e141868d51546fe236dccbe6f" ns2:_="" ns3:_="">
    <xsd:import namespace="cb665cb2-4c1b-4338-95f1-4dd7cd771ce0"/>
    <xsd:import namespace="19b1134e-b0b7-4562-aee1-1e61f3351b61"/>
    <xsd:element name="properties">
      <xsd:complexType>
        <xsd:sequence>
          <xsd:element name="documentManagement">
            <xsd:complexType>
              <xsd:all>
                <xsd:element ref="ns2:Connect-Status"/>
                <xsd:element ref="ns2:Connect-Archiefwaardig"/>
                <xsd:element ref="ns2:TaxKeywordTaxHTField" minOccurs="0"/>
                <xsd:element ref="ns2:f8a19592d410488a963c18d6cfe9bdaa" minOccurs="0"/>
                <xsd:element ref="ns2:e5bbabaa558347c9a785183771c230c4" minOccurs="0"/>
                <xsd:element ref="ns2:md4a5e6ab761404298864f0be17ffc0c" minOccurs="0"/>
                <xsd:element ref="ns2:ka142704ec404179bc6dc96ce8d3373c" minOccurs="0"/>
                <xsd:element ref="ns2:j4385b9e35ef42c5bc2f4b49e945d3d0" minOccurs="0"/>
                <xsd:element ref="ns2:TaxCatchAll" minOccurs="0"/>
                <xsd:element ref="ns2:d38b446f7b294aa48a544e5738eab49c" minOccurs="0"/>
                <xsd:element ref="ns2:TaxCatchAllLabel" minOccurs="0"/>
                <xsd:element ref="ns2:e28f84c711554a75a94a2dfe3a3bea15"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b665cb2-4c1b-4338-95f1-4dd7cd771ce0" elementFormDefault="qualified">
    <xsd:import namespace="http://schemas.microsoft.com/office/2006/documentManagement/types"/>
    <xsd:import namespace="http://schemas.microsoft.com/office/infopath/2007/PartnerControls"/>
    <xsd:element name="Connect-Status" ma:index="4" ma:displayName="Status" ma:default="Concept" ma:format="Dropdown" ma:internalName="Connect_x002d_Status" ma:readOnly="false">
      <xsd:simpleType>
        <xsd:restriction base="dms:Choice">
          <xsd:enumeration value="Niet gestart"/>
          <xsd:enumeration value="Concept"/>
          <xsd:enumeration value="Herzien"/>
          <xsd:enumeration value="Gepland"/>
          <xsd:enumeration value="Gepubliceerd"/>
          <xsd:enumeration value="Definitief"/>
          <xsd:enumeration value="Verlopen"/>
        </xsd:restriction>
      </xsd:simpleType>
    </xsd:element>
    <xsd:element name="Connect-Archiefwaardig" ma:index="8" ma:displayName="Archiefwaardig" ma:default="Ja" ma:format="Dropdown" ma:internalName="Connect_x002d_Archiefwaardig" ma:readOnly="false">
      <xsd:simpleType>
        <xsd:restriction base="dms:Choice">
          <xsd:enumeration value="Ja"/>
          <xsd:enumeration value="Nee"/>
        </xsd:restriction>
      </xsd:simpleType>
    </xsd:element>
    <xsd:element name="TaxKeywordTaxHTField" ma:index="12" nillable="true" ma:taxonomy="true" ma:internalName="TaxKeywordTaxHTField" ma:taxonomyFieldName="TaxKeyword" ma:displayName="Ondernemingstrefwoorden" ma:fieldId="{23f27201-bee3-471e-b2e7-b64fd8b7ca38}" ma:taxonomyMulti="true" ma:sspId="ae033921-439f-46ba-b586-0b8c8775f769" ma:termSetId="00000000-0000-0000-0000-000000000000" ma:anchorId="00000000-0000-0000-0000-000000000000" ma:open="true" ma:isKeyword="true">
      <xsd:complexType>
        <xsd:sequence>
          <xsd:element ref="pc:Terms" minOccurs="0" maxOccurs="1"/>
        </xsd:sequence>
      </xsd:complexType>
    </xsd:element>
    <xsd:element name="f8a19592d410488a963c18d6cfe9bdaa" ma:index="15" ma:taxonomy="true" ma:internalName="f8a19592d410488a963c18d6cfe9bdaa" ma:taxonomyFieldName="Connect_x002d_Bedrijfsvertrouwelijkheid" ma:displayName="Bedrijfsvertrouwelijkheid" ma:readOnly="false" ma:default="1;#RWS Bedrijfsvertrouwelijk|d5fcfbac-659d-41b3-b161-4048848dd05a" ma:fieldId="{f8a19592-d410-488a-963c-18d6cfe9bdaa}" ma:sspId="ae033921-439f-46ba-b586-0b8c8775f769" ma:termSetId="564eeb7c-6f8c-4989-b5c7-d847099ab158" ma:anchorId="00000000-0000-0000-0000-000000000000" ma:open="false" ma:isKeyword="false">
      <xsd:complexType>
        <xsd:sequence>
          <xsd:element ref="pc:Terms" minOccurs="0" maxOccurs="1"/>
        </xsd:sequence>
      </xsd:complexType>
    </xsd:element>
    <xsd:element name="e5bbabaa558347c9a785183771c230c4" ma:index="17" ma:taxonomy="true" ma:internalName="e5bbabaa558347c9a785183771c230c4" ma:taxonomyFieldName="Connect_x002d_Persoonsvertrouwelijkheid" ma:displayName="Persoonsvertrouwelijkheid" ma:readOnly="false" ma:default="2;#Geen|a0814100-4302-49f4-9f40-b7d42012644c" ma:fieldId="{e5bbabaa-5583-47c9-a785-183771c230c4}" ma:sspId="ae033921-439f-46ba-b586-0b8c8775f769" ma:termSetId="667043a5-4ee3-4c98-90a3-010dfffaf604" ma:anchorId="00000000-0000-0000-0000-000000000000" ma:open="false" ma:isKeyword="false">
      <xsd:complexType>
        <xsd:sequence>
          <xsd:element ref="pc:Terms" minOccurs="0" maxOccurs="1"/>
        </xsd:sequence>
      </xsd:complexType>
    </xsd:element>
    <xsd:element name="md4a5e6ab761404298864f0be17ffc0c" ma:index="19" nillable="true" ma:taxonomy="true" ma:internalName="md4a5e6ab761404298864f0be17ffc0c" ma:taxonomyFieldName="Connect_x002d_Organisatieonderdeel" ma:displayName="Organisatieonderdeel" ma:readOnly="false" ma:fieldId="{6d4a5e6a-b761-4042-9886-4f0be17ffc0c}" ma:sspId="ae033921-439f-46ba-b586-0b8c8775f769" ma:termSetId="c2b43861-9788-46fe-987a-73aa67229d97" ma:anchorId="00000000-0000-0000-0000-000000000000" ma:open="false" ma:isKeyword="false">
      <xsd:complexType>
        <xsd:sequence>
          <xsd:element ref="pc:Terms" minOccurs="0" maxOccurs="1"/>
        </xsd:sequence>
      </xsd:complexType>
    </xsd:element>
    <xsd:element name="ka142704ec404179bc6dc96ce8d3373c" ma:index="21" nillable="true" ma:taxonomy="true" ma:internalName="ka142704ec404179bc6dc96ce8d3373c" ma:taxonomyFieldName="Connect_x002d_Documenttype" ma:displayName="Documenttype" ma:readOnly="false" ma:fieldId="{4a142704-ec40-4179-bc6d-c96ce8d3373c}" ma:sspId="ae033921-439f-46ba-b586-0b8c8775f769" ma:termSetId="b32830c9-2f01-41a4-9584-76856be50447" ma:anchorId="00000000-0000-0000-0000-000000000000" ma:open="false" ma:isKeyword="false">
      <xsd:complexType>
        <xsd:sequence>
          <xsd:element ref="pc:Terms" minOccurs="0" maxOccurs="1"/>
        </xsd:sequence>
      </xsd:complexType>
    </xsd:element>
    <xsd:element name="j4385b9e35ef42c5bc2f4b49e945d3d0" ma:index="22" nillable="true" ma:taxonomy="true" ma:internalName="j4385b9e35ef42c5bc2f4b49e945d3d0" ma:taxonomyFieldName="Connect_x002d_SEfase" ma:displayName="SE-fase" ma:readOnly="false" ma:fieldId="{34385b9e-35ef-42c5-bc2f-4b49e945d3d0}" ma:sspId="ae033921-439f-46ba-b586-0b8c8775f769" ma:termSetId="f716fce9-825f-4685-8b2f-3ec3c4f171e1" ma:anchorId="00000000-0000-0000-0000-000000000000" ma:open="false" ma:isKeyword="false">
      <xsd:complexType>
        <xsd:sequence>
          <xsd:element ref="pc:Terms" minOccurs="0" maxOccurs="1"/>
        </xsd:sequence>
      </xsd:complexType>
    </xsd:element>
    <xsd:element name="TaxCatchAll" ma:index="23" nillable="true" ma:displayName="Taxonomy Catch All Column" ma:hidden="true" ma:list="{6014f129-45b4-4b06-9853-22f98736a585}" ma:internalName="TaxCatchAll" ma:showField="CatchAllData" ma:web="19b1134e-b0b7-4562-aee1-1e61f3351b61">
      <xsd:complexType>
        <xsd:complexContent>
          <xsd:extension base="dms:MultiChoiceLookup">
            <xsd:sequence>
              <xsd:element name="Value" type="dms:Lookup" maxOccurs="unbounded" minOccurs="0" nillable="true"/>
            </xsd:sequence>
          </xsd:extension>
        </xsd:complexContent>
      </xsd:complexType>
    </xsd:element>
    <xsd:element name="d38b446f7b294aa48a544e5738eab49c" ma:index="24" nillable="true" ma:taxonomy="true" ma:internalName="d38b446f7b294aa48a544e5738eab49c" ma:taxonomyFieldName="Connect_x002d_IPMrol" ma:displayName="IPM-rol" ma:readOnly="false" ma:fieldId="{d38b446f-7b29-4aa4-8a54-4e5738eab49c}" ma:sspId="ae033921-439f-46ba-b586-0b8c8775f769" ma:termSetId="24bd5b06-8015-4365-ba06-edb9d679cf54" ma:anchorId="00000000-0000-0000-0000-000000000000" ma:open="false" ma:isKeyword="false">
      <xsd:complexType>
        <xsd:sequence>
          <xsd:element ref="pc:Terms" minOccurs="0" maxOccurs="1"/>
        </xsd:sequence>
      </xsd:complexType>
    </xsd:element>
    <xsd:element name="TaxCatchAllLabel" ma:index="25" nillable="true" ma:displayName="Taxonomy Catch All Column1" ma:hidden="true" ma:list="{6014f129-45b4-4b06-9853-22f98736a585}" ma:internalName="TaxCatchAllLabel" ma:readOnly="true" ma:showField="CatchAllDataLabel" ma:web="19b1134e-b0b7-4562-aee1-1e61f3351b61">
      <xsd:complexType>
        <xsd:complexContent>
          <xsd:extension base="dms:MultiChoiceLookup">
            <xsd:sequence>
              <xsd:element name="Value" type="dms:Lookup" maxOccurs="unbounded" minOccurs="0" nillable="true"/>
            </xsd:sequence>
          </xsd:extension>
        </xsd:complexContent>
      </xsd:complexType>
    </xsd:element>
    <xsd:element name="e28f84c711554a75a94a2dfe3a3bea15" ma:index="26" nillable="true" ma:taxonomy="true" ma:internalName="e28f84c711554a75a94a2dfe3a3bea15" ma:taxonomyFieldName="Connect_x002d_Activiteit" ma:displayName="Activiteit" ma:readOnly="false" ma:fieldId="{e28f84c7-1155-4a75-a94a-2dfe3a3bea15}" ma:sspId="ae033921-439f-46ba-b586-0b8c8775f769" ma:termSetId="5ff294b5-fca9-4a8b-85d9-95c35ac3f54d"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9b1134e-b0b7-4562-aee1-1e61f3351b61" elementFormDefault="qualified">
    <xsd:import namespace="http://schemas.microsoft.com/office/2006/documentManagement/types"/>
    <xsd:import namespace="http://schemas.microsoft.com/office/infopath/2007/PartnerControls"/>
    <xsd:element name="_dlc_DocId" ma:index="28" nillable="true" ma:displayName="Waarde van de document-id" ma:description="De waarde van de document-id die aan dit item is toegewezen." ma:internalName="_dlc_DocId" ma:readOnly="true">
      <xsd:simpleType>
        <xsd:restriction base="dms:Text"/>
      </xsd:simpleType>
    </xsd:element>
    <xsd:element name="_dlc_DocIdUrl" ma:index="29" nillable="true" ma:displayName="Document-id" ma:description="Permanente koppeling naar dit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30" nillable="true" ma:displayName="Id blijven behouden" ma:description="Id behouden tijdens toevoegen."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Inhoudstype"/>
        <xsd:element ref="dc:title" minOccurs="0" maxOccurs="1" ma:index="2"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A82E2F9-2FEA-4731-928A-D40A7A8F10C9}">
  <ds:schemaRefs>
    <ds:schemaRef ds:uri="http://schemas.microsoft.com/sharepoint/events"/>
  </ds:schemaRefs>
</ds:datastoreItem>
</file>

<file path=customXml/itemProps2.xml><?xml version="1.0" encoding="utf-8"?>
<ds:datastoreItem xmlns:ds="http://schemas.openxmlformats.org/officeDocument/2006/customXml" ds:itemID="{E2904F08-80FE-4823-A066-07A576FA2576}">
  <ds:schemaRefs>
    <ds:schemaRef ds:uri="http://schemas.microsoft.com/sharepoint/v3/contenttype/forms"/>
  </ds:schemaRefs>
</ds:datastoreItem>
</file>

<file path=customXml/itemProps3.xml><?xml version="1.0" encoding="utf-8"?>
<ds:datastoreItem xmlns:ds="http://schemas.openxmlformats.org/officeDocument/2006/customXml" ds:itemID="{009379E4-AB81-46A4-8C8E-150084514183}">
  <ds:schemaRefs>
    <ds:schemaRef ds:uri="cb665cb2-4c1b-4338-95f1-4dd7cd771ce0"/>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19b1134e-b0b7-4562-aee1-1e61f3351b61"/>
    <ds:schemaRef ds:uri="http://www.w3.org/XML/1998/namespace"/>
    <ds:schemaRef ds:uri="http://purl.org/dc/dcmitype/"/>
  </ds:schemaRefs>
</ds:datastoreItem>
</file>

<file path=customXml/itemProps4.xml><?xml version="1.0" encoding="utf-8"?>
<ds:datastoreItem xmlns:ds="http://schemas.openxmlformats.org/officeDocument/2006/customXml" ds:itemID="{3D969863-4344-486A-88A1-33D026C8870B}">
  <ds:schemaRefs>
    <ds:schemaRef ds:uri="Microsoft.SharePoint.Taxonomy.ContentTypeSync"/>
  </ds:schemaRefs>
</ds:datastoreItem>
</file>

<file path=customXml/itemProps5.xml><?xml version="1.0" encoding="utf-8"?>
<ds:datastoreItem xmlns:ds="http://schemas.openxmlformats.org/officeDocument/2006/customXml" ds:itemID="{74A782AE-6ECA-4A66-912C-AD31846DDC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b665cb2-4c1b-4338-95f1-4dd7cd771ce0"/>
    <ds:schemaRef ds:uri="19b1134e-b0b7-4562-aee1-1e61f3351b6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Presentatie RWS 16X9 NL (7)</Template>
  <TotalTime>0</TotalTime>
  <Words>561</Words>
  <Application>Microsoft Office PowerPoint</Application>
  <PresentationFormat>Breedbeeld</PresentationFormat>
  <Paragraphs>114</Paragraphs>
  <Slides>13</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13</vt:i4>
      </vt:variant>
    </vt:vector>
  </HeadingPairs>
  <TitlesOfParts>
    <vt:vector size="18" baseType="lpstr">
      <vt:lpstr>Arial</vt:lpstr>
      <vt:lpstr>Calibri</vt:lpstr>
      <vt:lpstr>Verdana</vt:lpstr>
      <vt:lpstr>Wingdings</vt:lpstr>
      <vt:lpstr>RWS 16:9 NL</vt:lpstr>
      <vt:lpstr>Vervanging en renovatie Stuwen Maas</vt:lpstr>
      <vt:lpstr>Agenda</vt:lpstr>
      <vt:lpstr>Stuwen in de Maas</vt:lpstr>
      <vt:lpstr>Achtergrond project</vt:lpstr>
      <vt:lpstr>Maasstuwprojecten van Rijkswaterstaat</vt:lpstr>
      <vt:lpstr>Doelstelling project VenR Stuwen Maas</vt:lpstr>
      <vt:lpstr>Opdracht project VenR Stuwen Maas</vt:lpstr>
      <vt:lpstr>Aanpak en fasering</vt:lpstr>
      <vt:lpstr>Aanpak en fasering</vt:lpstr>
      <vt:lpstr>Historie</vt:lpstr>
      <vt:lpstr>Ontwerpstudies binnen Rijkswaterstaat</vt:lpstr>
      <vt:lpstr>Visie op samenwerking</vt:lpstr>
      <vt:lpstr>Visie op samenwerking</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dc:description/>
  <cp:lastModifiedBy/>
  <cp:revision>1</cp:revision>
  <dcterms:created xsi:type="dcterms:W3CDTF">2023-06-20T07:03:26Z</dcterms:created>
  <dcterms:modified xsi:type="dcterms:W3CDTF">2024-02-08T15:21:27Z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0x01010038BEFAC7D94B314F8B0C5C561B2BF5080100840EF77517F252409E5F6C424DEEB8CD</vt:lpwstr>
  </property>
  <property fmtid="{D5CDD505-2E9C-101B-9397-08002B2CF9AE}" pid="3" name="_dlc_DocIdItemGuid">
    <vt:lpwstr>08fd809e-cce9-4af9-a55e-a7448b25a388</vt:lpwstr>
  </property>
  <property fmtid="{D5CDD505-2E9C-101B-9397-08002B2CF9AE}" pid="4" name="TaxKeyword">
    <vt:lpwstr/>
  </property>
  <property fmtid="{D5CDD505-2E9C-101B-9397-08002B2CF9AE}" pid="5" name="Connect-Bedrijfsvertrouwelijkheid">
    <vt:lpwstr>1;#RWS Bedrijfsvertrouwelijk|d5fcfbac-659d-41b3-b161-4048848dd05a</vt:lpwstr>
  </property>
  <property fmtid="{D5CDD505-2E9C-101B-9397-08002B2CF9AE}" pid="6" name="Connect-Persoonsvertrouwelijkheid">
    <vt:lpwstr>2;#Geen|a0814100-4302-49f4-9f40-b7d42012644c</vt:lpwstr>
  </property>
  <property fmtid="{D5CDD505-2E9C-101B-9397-08002B2CF9AE}" pid="7" name="Connect-Documenttype">
    <vt:lpwstr>45;#Presentatie|306efae4-1063-440c-b893-8cd0c326df1c</vt:lpwstr>
  </property>
  <property fmtid="{D5CDD505-2E9C-101B-9397-08002B2CF9AE}" pid="8" name="j7965235a8fd41fb89d2a664ecf0f7a1">
    <vt:lpwstr/>
  </property>
  <property fmtid="{D5CDD505-2E9C-101B-9397-08002B2CF9AE}" pid="9" name="Connect-SEfase">
    <vt:lpwstr/>
  </property>
  <property fmtid="{D5CDD505-2E9C-101B-9397-08002B2CF9AE}" pid="10" name="Connect-Organisatieonderdeel">
    <vt:lpwstr/>
  </property>
  <property fmtid="{D5CDD505-2E9C-101B-9397-08002B2CF9AE}" pid="11" name="Connect-IPMrol">
    <vt:lpwstr/>
  </property>
  <property fmtid="{D5CDD505-2E9C-101B-9397-08002B2CF9AE}" pid="12" name="Connect-Classificatiecode">
    <vt:lpwstr/>
  </property>
  <property fmtid="{D5CDD505-2E9C-101B-9397-08002B2CF9AE}" pid="13" name="Connect-Activiteit">
    <vt:lpwstr>57;#Uitbesteden ingenieursdiensten planuitwerking|24e3748d-8609-4160-8820-a37d41319c3e</vt:lpwstr>
  </property>
</Properties>
</file>