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0" r:id="rId11"/>
    <p:sldId id="276" r:id="rId12"/>
    <p:sldId id="277" r:id="rId13"/>
    <p:sldId id="278" r:id="rId14"/>
    <p:sldId id="279" r:id="rId15"/>
    <p:sldId id="280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9" r:id="rId27"/>
    <p:sldId id="301" r:id="rId28"/>
    <p:sldId id="308" r:id="rId2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74693B-8C92-4C27-A866-761885B2DD9F}" v="26" dt="2023-12-11T11:30:23.95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94660"/>
  </p:normalViewPr>
  <p:slideViewPr>
    <p:cSldViewPr>
      <p:cViewPr varScale="1">
        <p:scale>
          <a:sx n="81" d="100"/>
          <a:sy n="81" d="100"/>
        </p:scale>
        <p:origin x="115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 Pol" userId="8774cbe9-018b-4c8b-ace2-8f469fd52cdb" providerId="ADAL" clId="{DF74693B-8C92-4C27-A866-761885B2DD9F}"/>
    <pc:docChg chg="undo redo custSel addSld delSld modSld">
      <pc:chgData name="Lion Pol" userId="8774cbe9-018b-4c8b-ace2-8f469fd52cdb" providerId="ADAL" clId="{DF74693B-8C92-4C27-A866-761885B2DD9F}" dt="2023-12-11T11:31:27.567" v="1995" actId="255"/>
      <pc:docMkLst>
        <pc:docMk/>
      </pc:docMkLst>
      <pc:sldChg chg="addSp delSp modSp mod">
        <pc:chgData name="Lion Pol" userId="8774cbe9-018b-4c8b-ace2-8f469fd52cdb" providerId="ADAL" clId="{DF74693B-8C92-4C27-A866-761885B2DD9F}" dt="2023-12-08T10:06:56.539" v="87" actId="478"/>
        <pc:sldMkLst>
          <pc:docMk/>
          <pc:sldMk cId="0" sldId="260"/>
        </pc:sldMkLst>
        <pc:spChg chg="add del">
          <ac:chgData name="Lion Pol" userId="8774cbe9-018b-4c8b-ace2-8f469fd52cdb" providerId="ADAL" clId="{DF74693B-8C92-4C27-A866-761885B2DD9F}" dt="2023-12-08T10:05:21.129" v="24" actId="478"/>
          <ac:spMkLst>
            <pc:docMk/>
            <pc:sldMk cId="0" sldId="260"/>
            <ac:spMk id="67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08T10:06:48.292" v="85" actId="20577"/>
          <ac:spMkLst>
            <pc:docMk/>
            <pc:sldMk cId="0" sldId="260"/>
            <ac:spMk id="68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05:19.209" v="20" actId="1037"/>
          <ac:spMkLst>
            <pc:docMk/>
            <pc:sldMk cId="0" sldId="260"/>
            <ac:spMk id="73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0:06:56.539" v="87" actId="478"/>
          <ac:spMkLst>
            <pc:docMk/>
            <pc:sldMk cId="0" sldId="260"/>
            <ac:spMk id="79" creationId="{7F8E69DD-BD95-F8E3-90C6-2C5DD8DDFD42}"/>
          </ac:spMkLst>
        </pc:spChg>
        <pc:grpChg chg="add del">
          <ac:chgData name="Lion Pol" userId="8774cbe9-018b-4c8b-ace2-8f469fd52cdb" providerId="ADAL" clId="{DF74693B-8C92-4C27-A866-761885B2DD9F}" dt="2023-12-08T10:06:08.737" v="56" actId="478"/>
          <ac:grpSpMkLst>
            <pc:docMk/>
            <pc:sldMk cId="0" sldId="260"/>
            <ac:grpSpMk id="63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05:19.209" v="20" actId="1037"/>
          <ac:grpSpMkLst>
            <pc:docMk/>
            <pc:sldMk cId="0" sldId="260"/>
            <ac:grpSpMk id="69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05:19.209" v="20" actId="1037"/>
          <ac:grpSpMkLst>
            <pc:docMk/>
            <pc:sldMk cId="0" sldId="260"/>
            <ac:grpSpMk id="74" creationId="{00000000-0000-0000-0000-000000000000}"/>
          </ac:grpSpMkLst>
        </pc:grpChg>
        <pc:picChg chg="add del">
          <ac:chgData name="Lion Pol" userId="8774cbe9-018b-4c8b-ace2-8f469fd52cdb" providerId="ADAL" clId="{DF74693B-8C92-4C27-A866-761885B2DD9F}" dt="2023-12-08T10:05:18.789" v="19" actId="478"/>
          <ac:picMkLst>
            <pc:docMk/>
            <pc:sldMk cId="0" sldId="260"/>
            <ac:picMk id="65" creationId="{00000000-0000-0000-0000-000000000000}"/>
          </ac:picMkLst>
        </pc:picChg>
      </pc:sldChg>
      <pc:sldChg chg="addSp delSp modSp mod">
        <pc:chgData name="Lion Pol" userId="8774cbe9-018b-4c8b-ace2-8f469fd52cdb" providerId="ADAL" clId="{DF74693B-8C92-4C27-A866-761885B2DD9F}" dt="2023-12-08T10:14:44.971" v="415" actId="122"/>
        <pc:sldMkLst>
          <pc:docMk/>
          <pc:sldMk cId="0" sldId="261"/>
        </pc:sldMkLst>
        <pc:spChg chg="mod">
          <ac:chgData name="Lion Pol" userId="8774cbe9-018b-4c8b-ace2-8f469fd52cdb" providerId="ADAL" clId="{DF74693B-8C92-4C27-A866-761885B2DD9F}" dt="2023-12-08T10:12:47.983" v="320" actId="1038"/>
          <ac:spMkLst>
            <pc:docMk/>
            <pc:sldMk cId="0" sldId="261"/>
            <ac:spMk id="17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13:53.035" v="367" actId="1037"/>
          <ac:spMkLst>
            <pc:docMk/>
            <pc:sldMk cId="0" sldId="261"/>
            <ac:spMk id="34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13:53.902" v="369" actId="1037"/>
          <ac:spMkLst>
            <pc:docMk/>
            <pc:sldMk cId="0" sldId="261"/>
            <ac:spMk id="39" creationId="{00000000-0000-0000-0000-000000000000}"/>
          </ac:spMkLst>
        </pc:spChg>
        <pc:spChg chg="add del">
          <ac:chgData name="Lion Pol" userId="8774cbe9-018b-4c8b-ace2-8f469fd52cdb" providerId="ADAL" clId="{DF74693B-8C92-4C27-A866-761885B2DD9F}" dt="2023-12-08T10:14:01.027" v="385" actId="478"/>
          <ac:spMkLst>
            <pc:docMk/>
            <pc:sldMk cId="0" sldId="261"/>
            <ac:spMk id="43" creationId="{00000000-0000-0000-0000-000000000000}"/>
          </ac:spMkLst>
        </pc:spChg>
        <pc:spChg chg="add del">
          <ac:chgData name="Lion Pol" userId="8774cbe9-018b-4c8b-ace2-8f469fd52cdb" providerId="ADAL" clId="{DF74693B-8C92-4C27-A866-761885B2DD9F}" dt="2023-12-08T10:11:12.939" v="267" actId="478"/>
          <ac:spMkLst>
            <pc:docMk/>
            <pc:sldMk cId="0" sldId="261"/>
            <ac:spMk id="44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08T10:14:44.971" v="415" actId="122"/>
          <ac:spMkLst>
            <pc:docMk/>
            <pc:sldMk cId="0" sldId="261"/>
            <ac:spMk id="45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12:47.983" v="320" actId="1038"/>
          <ac:spMkLst>
            <pc:docMk/>
            <pc:sldMk cId="0" sldId="261"/>
            <ac:spMk id="50" creationId="{00000000-0000-0000-0000-000000000000}"/>
          </ac:spMkLst>
        </pc:spChg>
        <pc:spChg chg="ord">
          <ac:chgData name="Lion Pol" userId="8774cbe9-018b-4c8b-ace2-8f469fd52cdb" providerId="ADAL" clId="{DF74693B-8C92-4C27-A866-761885B2DD9F}" dt="2023-12-08T10:12:47.661" v="319" actId="166"/>
          <ac:spMkLst>
            <pc:docMk/>
            <pc:sldMk cId="0" sldId="261"/>
            <ac:spMk id="55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08T10:13:59.319" v="382" actId="478"/>
          <ac:spMkLst>
            <pc:docMk/>
            <pc:sldMk cId="0" sldId="261"/>
            <ac:spMk id="56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08T10:13:58.993" v="381" actId="6549"/>
          <ac:spMkLst>
            <pc:docMk/>
            <pc:sldMk cId="0" sldId="261"/>
            <ac:spMk id="57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11:10.984" v="265" actId="1037"/>
          <ac:spMkLst>
            <pc:docMk/>
            <pc:sldMk cId="0" sldId="261"/>
            <ac:spMk id="68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11:10.984" v="265" actId="1037"/>
          <ac:spMkLst>
            <pc:docMk/>
            <pc:sldMk cId="0" sldId="261"/>
            <ac:spMk id="69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13:53.035" v="367" actId="1037"/>
          <ac:spMkLst>
            <pc:docMk/>
            <pc:sldMk cId="0" sldId="261"/>
            <ac:spMk id="70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14:08.843" v="388" actId="478"/>
          <ac:spMkLst>
            <pc:docMk/>
            <pc:sldMk cId="0" sldId="261"/>
            <ac:spMk id="72" creationId="{D72D95CF-00F9-1DA0-D738-DB7AD8021292}"/>
          </ac:spMkLst>
        </pc:spChg>
        <pc:grpChg chg="mod">
          <ac:chgData name="Lion Pol" userId="8774cbe9-018b-4c8b-ace2-8f469fd52cdb" providerId="ADAL" clId="{DF74693B-8C92-4C27-A866-761885B2DD9F}" dt="2023-12-08T10:10:16.427" v="206" actId="1076"/>
          <ac:grpSpMkLst>
            <pc:docMk/>
            <pc:sldMk cId="0" sldId="261"/>
            <ac:grpSpMk id="2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12:47.983" v="320" actId="1038"/>
          <ac:grpSpMkLst>
            <pc:docMk/>
            <pc:sldMk cId="0" sldId="261"/>
            <ac:grpSpMk id="13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13:55.202" v="373" actId="1037"/>
          <ac:grpSpMkLst>
            <pc:docMk/>
            <pc:sldMk cId="0" sldId="261"/>
            <ac:grpSpMk id="25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13:54.621" v="371" actId="1037"/>
          <ac:grpSpMkLst>
            <pc:docMk/>
            <pc:sldMk cId="0" sldId="261"/>
            <ac:grpSpMk id="35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13:55.202" v="373" actId="1037"/>
          <ac:grpSpMkLst>
            <pc:docMk/>
            <pc:sldMk cId="0" sldId="261"/>
            <ac:grpSpMk id="40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12:47.983" v="320" actId="1038"/>
          <ac:grpSpMkLst>
            <pc:docMk/>
            <pc:sldMk cId="0" sldId="261"/>
            <ac:grpSpMk id="46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12:47.983" v="320" actId="1038"/>
          <ac:grpSpMkLst>
            <pc:docMk/>
            <pc:sldMk cId="0" sldId="261"/>
            <ac:grpSpMk id="51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13:56.823" v="375" actId="1076"/>
          <ac:grpSpMkLst>
            <pc:docMk/>
            <pc:sldMk cId="0" sldId="261"/>
            <ac:grpSpMk id="58" creationId="{00000000-0000-0000-0000-000000000000}"/>
          </ac:grpSpMkLst>
        </pc:grpChg>
        <pc:picChg chg="add del mod">
          <ac:chgData name="Lion Pol" userId="8774cbe9-018b-4c8b-ace2-8f469fd52cdb" providerId="ADAL" clId="{DF74693B-8C92-4C27-A866-761885B2DD9F}" dt="2023-12-08T10:09:41.023" v="144" actId="1076"/>
          <ac:picMkLst>
            <pc:docMk/>
            <pc:sldMk cId="0" sldId="261"/>
            <ac:picMk id="31" creationId="{00000000-0000-0000-0000-000000000000}"/>
          </ac:picMkLst>
        </pc:picChg>
        <pc:picChg chg="add del">
          <ac:chgData name="Lion Pol" userId="8774cbe9-018b-4c8b-ace2-8f469fd52cdb" providerId="ADAL" clId="{DF74693B-8C92-4C27-A866-761885B2DD9F}" dt="2023-12-08T10:11:11.579" v="266" actId="478"/>
          <ac:picMkLst>
            <pc:docMk/>
            <pc:sldMk cId="0" sldId="261"/>
            <ac:picMk id="47" creationId="{00000000-0000-0000-0000-000000000000}"/>
          </ac:picMkLst>
        </pc:picChg>
        <pc:picChg chg="add del">
          <ac:chgData name="Lion Pol" userId="8774cbe9-018b-4c8b-ace2-8f469fd52cdb" providerId="ADAL" clId="{DF74693B-8C92-4C27-A866-761885B2DD9F}" dt="2023-12-08T10:13:55.442" v="374" actId="478"/>
          <ac:picMkLst>
            <pc:docMk/>
            <pc:sldMk cId="0" sldId="261"/>
            <ac:picMk id="59" creationId="{00000000-0000-0000-0000-000000000000}"/>
          </ac:picMkLst>
        </pc:picChg>
      </pc:sldChg>
      <pc:sldChg chg="delSp modSp mod">
        <pc:chgData name="Lion Pol" userId="8774cbe9-018b-4c8b-ace2-8f469fd52cdb" providerId="ADAL" clId="{DF74693B-8C92-4C27-A866-761885B2DD9F}" dt="2023-12-08T10:16:06.302" v="420" actId="478"/>
        <pc:sldMkLst>
          <pc:docMk/>
          <pc:sldMk cId="0" sldId="262"/>
        </pc:sldMkLst>
        <pc:spChg chg="del mod">
          <ac:chgData name="Lion Pol" userId="8774cbe9-018b-4c8b-ace2-8f469fd52cdb" providerId="ADAL" clId="{DF74693B-8C92-4C27-A866-761885B2DD9F}" dt="2023-12-08T10:16:06.302" v="420" actId="478"/>
          <ac:spMkLst>
            <pc:docMk/>
            <pc:sldMk cId="0" sldId="262"/>
            <ac:spMk id="98" creationId="{D6ABF4D9-9227-37DB-4956-1D688BD54CAD}"/>
          </ac:spMkLst>
        </pc:spChg>
      </pc:sldChg>
      <pc:sldChg chg="addSp delSp modSp mod">
        <pc:chgData name="Lion Pol" userId="8774cbe9-018b-4c8b-ace2-8f469fd52cdb" providerId="ADAL" clId="{DF74693B-8C92-4C27-A866-761885B2DD9F}" dt="2023-12-11T11:31:27.567" v="1995" actId="255"/>
        <pc:sldMkLst>
          <pc:docMk/>
          <pc:sldMk cId="0" sldId="263"/>
        </pc:sldMkLst>
        <pc:spChg chg="add mod">
          <ac:chgData name="Lion Pol" userId="8774cbe9-018b-4c8b-ace2-8f469fd52cdb" providerId="ADAL" clId="{DF74693B-8C92-4C27-A866-761885B2DD9F}" dt="2023-12-11T11:31:27.567" v="1995" actId="255"/>
          <ac:spMkLst>
            <pc:docMk/>
            <pc:sldMk cId="0" sldId="263"/>
            <ac:spMk id="3" creationId="{F06ED2FC-D0A5-D1CF-614D-677DD53661BB}"/>
          </ac:spMkLst>
        </pc:spChg>
        <pc:spChg chg="del">
          <ac:chgData name="Lion Pol" userId="8774cbe9-018b-4c8b-ace2-8f469fd52cdb" providerId="ADAL" clId="{DF74693B-8C92-4C27-A866-761885B2DD9F}" dt="2023-12-08T10:16:43.137" v="421" actId="478"/>
          <ac:spMkLst>
            <pc:docMk/>
            <pc:sldMk cId="0" sldId="263"/>
            <ac:spMk id="80" creationId="{44AF23EE-1837-331A-E3CF-BADB2A5CB9F2}"/>
          </ac:spMkLst>
        </pc:spChg>
      </pc:sldChg>
      <pc:sldChg chg="delSp modSp mod">
        <pc:chgData name="Lion Pol" userId="8774cbe9-018b-4c8b-ace2-8f469fd52cdb" providerId="ADAL" clId="{DF74693B-8C92-4C27-A866-761885B2DD9F}" dt="2023-12-08T10:17:42.582" v="423" actId="478"/>
        <pc:sldMkLst>
          <pc:docMk/>
          <pc:sldMk cId="0" sldId="264"/>
        </pc:sldMkLst>
        <pc:spChg chg="del mod">
          <ac:chgData name="Lion Pol" userId="8774cbe9-018b-4c8b-ace2-8f469fd52cdb" providerId="ADAL" clId="{DF74693B-8C92-4C27-A866-761885B2DD9F}" dt="2023-12-08T10:17:42.582" v="423" actId="478"/>
          <ac:spMkLst>
            <pc:docMk/>
            <pc:sldMk cId="0" sldId="264"/>
            <ac:spMk id="124" creationId="{A5177B60-9AC1-EB3A-A9E3-B2B5EB3D2645}"/>
          </ac:spMkLst>
        </pc:spChg>
      </pc:sldChg>
      <pc:sldChg chg="delSp mod">
        <pc:chgData name="Lion Pol" userId="8774cbe9-018b-4c8b-ace2-8f469fd52cdb" providerId="ADAL" clId="{DF74693B-8C92-4C27-A866-761885B2DD9F}" dt="2023-12-08T10:18:13.453" v="424" actId="478"/>
        <pc:sldMkLst>
          <pc:docMk/>
          <pc:sldMk cId="0" sldId="265"/>
        </pc:sldMkLst>
        <pc:spChg chg="del">
          <ac:chgData name="Lion Pol" userId="8774cbe9-018b-4c8b-ace2-8f469fd52cdb" providerId="ADAL" clId="{DF74693B-8C92-4C27-A866-761885B2DD9F}" dt="2023-12-08T10:18:13.453" v="424" actId="478"/>
          <ac:spMkLst>
            <pc:docMk/>
            <pc:sldMk cId="0" sldId="265"/>
            <ac:spMk id="83" creationId="{8B9CDE99-E261-8488-0B39-55F19F953FAE}"/>
          </ac:spMkLst>
        </pc:spChg>
      </pc:sldChg>
      <pc:sldChg chg="delSp mod">
        <pc:chgData name="Lion Pol" userId="8774cbe9-018b-4c8b-ace2-8f469fd52cdb" providerId="ADAL" clId="{DF74693B-8C92-4C27-A866-761885B2DD9F}" dt="2023-12-08T10:18:25.192" v="425" actId="478"/>
        <pc:sldMkLst>
          <pc:docMk/>
          <pc:sldMk cId="0" sldId="266"/>
        </pc:sldMkLst>
        <pc:spChg chg="del">
          <ac:chgData name="Lion Pol" userId="8774cbe9-018b-4c8b-ace2-8f469fd52cdb" providerId="ADAL" clId="{DF74693B-8C92-4C27-A866-761885B2DD9F}" dt="2023-12-08T10:18:25.192" v="425" actId="478"/>
          <ac:spMkLst>
            <pc:docMk/>
            <pc:sldMk cId="0" sldId="266"/>
            <ac:spMk id="59" creationId="{43BD9EE1-8E8E-11B5-E546-A0C3422964A4}"/>
          </ac:spMkLst>
        </pc:spChg>
      </pc:sldChg>
      <pc:sldChg chg="delSp modSp mod">
        <pc:chgData name="Lion Pol" userId="8774cbe9-018b-4c8b-ace2-8f469fd52cdb" providerId="ADAL" clId="{DF74693B-8C92-4C27-A866-761885B2DD9F}" dt="2023-12-08T10:18:56.683" v="432" actId="478"/>
        <pc:sldMkLst>
          <pc:docMk/>
          <pc:sldMk cId="0" sldId="267"/>
        </pc:sldMkLst>
        <pc:spChg chg="del">
          <ac:chgData name="Lion Pol" userId="8774cbe9-018b-4c8b-ace2-8f469fd52cdb" providerId="ADAL" clId="{DF74693B-8C92-4C27-A866-761885B2DD9F}" dt="2023-12-08T10:18:41.594" v="428" actId="478"/>
          <ac:spMkLst>
            <pc:docMk/>
            <pc:sldMk cId="0" sldId="267"/>
            <ac:spMk id="116" creationId="{1A39FDF4-D23D-6823-CF42-D339623A3A8A}"/>
          </ac:spMkLst>
        </pc:spChg>
        <pc:spChg chg="del">
          <ac:chgData name="Lion Pol" userId="8774cbe9-018b-4c8b-ace2-8f469fd52cdb" providerId="ADAL" clId="{DF74693B-8C92-4C27-A866-761885B2DD9F}" dt="2023-12-08T10:18:37.586" v="426" actId="478"/>
          <ac:spMkLst>
            <pc:docMk/>
            <pc:sldMk cId="0" sldId="267"/>
            <ac:spMk id="118" creationId="{EBD00A17-1795-C2CD-8002-DCA397F735A6}"/>
          </ac:spMkLst>
        </pc:spChg>
        <pc:spChg chg="del">
          <ac:chgData name="Lion Pol" userId="8774cbe9-018b-4c8b-ace2-8f469fd52cdb" providerId="ADAL" clId="{DF74693B-8C92-4C27-A866-761885B2DD9F}" dt="2023-12-08T10:18:56.683" v="432" actId="478"/>
          <ac:spMkLst>
            <pc:docMk/>
            <pc:sldMk cId="0" sldId="267"/>
            <ac:spMk id="121" creationId="{704CD7C6-EE2A-7913-A9F4-A52E8B665139}"/>
          </ac:spMkLst>
        </pc:spChg>
        <pc:spChg chg="del mod">
          <ac:chgData name="Lion Pol" userId="8774cbe9-018b-4c8b-ace2-8f469fd52cdb" providerId="ADAL" clId="{DF74693B-8C92-4C27-A866-761885B2DD9F}" dt="2023-12-08T10:18:52.908" v="430" actId="478"/>
          <ac:spMkLst>
            <pc:docMk/>
            <pc:sldMk cId="0" sldId="267"/>
            <ac:spMk id="122" creationId="{EBFCD98E-E066-F8A2-8C0A-87C6217294EE}"/>
          </ac:spMkLst>
        </pc:spChg>
        <pc:cxnChg chg="del">
          <ac:chgData name="Lion Pol" userId="8774cbe9-018b-4c8b-ace2-8f469fd52cdb" providerId="ADAL" clId="{DF74693B-8C92-4C27-A866-761885B2DD9F}" dt="2023-12-08T10:18:39.622" v="427" actId="478"/>
          <ac:cxnSpMkLst>
            <pc:docMk/>
            <pc:sldMk cId="0" sldId="267"/>
            <ac:cxnSpMk id="120" creationId="{3D6C32C9-0CF1-74A8-A2E4-8FA63A895FF9}"/>
          </ac:cxnSpMkLst>
        </pc:cxnChg>
        <pc:cxnChg chg="del">
          <ac:chgData name="Lion Pol" userId="8774cbe9-018b-4c8b-ace2-8f469fd52cdb" providerId="ADAL" clId="{DF74693B-8C92-4C27-A866-761885B2DD9F}" dt="2023-12-08T10:18:54.748" v="431" actId="478"/>
          <ac:cxnSpMkLst>
            <pc:docMk/>
            <pc:sldMk cId="0" sldId="267"/>
            <ac:cxnSpMk id="124" creationId="{E806935E-236D-A968-34D2-E5F0C7C62C4C}"/>
          </ac:cxnSpMkLst>
        </pc:cxnChg>
      </pc:sldChg>
      <pc:sldChg chg="delSp modSp mod">
        <pc:chgData name="Lion Pol" userId="8774cbe9-018b-4c8b-ace2-8f469fd52cdb" providerId="ADAL" clId="{DF74693B-8C92-4C27-A866-761885B2DD9F}" dt="2023-12-08T10:20:11.853" v="440" actId="478"/>
        <pc:sldMkLst>
          <pc:docMk/>
          <pc:sldMk cId="0" sldId="268"/>
        </pc:sldMkLst>
        <pc:spChg chg="mod">
          <ac:chgData name="Lion Pol" userId="8774cbe9-018b-4c8b-ace2-8f469fd52cdb" providerId="ADAL" clId="{DF74693B-8C92-4C27-A866-761885B2DD9F}" dt="2023-12-08T10:19:38.256" v="435" actId="20577"/>
          <ac:spMkLst>
            <pc:docMk/>
            <pc:sldMk cId="0" sldId="268"/>
            <ac:spMk id="40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20:05.395" v="439" actId="20577"/>
          <ac:spMkLst>
            <pc:docMk/>
            <pc:sldMk cId="0" sldId="268"/>
            <ac:spMk id="72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20:11.853" v="440" actId="478"/>
          <ac:spMkLst>
            <pc:docMk/>
            <pc:sldMk cId="0" sldId="268"/>
            <ac:spMk id="106" creationId="{D0B02131-32F6-FC8F-4086-EB53BA5D7776}"/>
          </ac:spMkLst>
        </pc:spChg>
      </pc:sldChg>
      <pc:sldChg chg="delSp modSp mod">
        <pc:chgData name="Lion Pol" userId="8774cbe9-018b-4c8b-ace2-8f469fd52cdb" providerId="ADAL" clId="{DF74693B-8C92-4C27-A866-761885B2DD9F}" dt="2023-12-08T10:20:44.270" v="443" actId="478"/>
        <pc:sldMkLst>
          <pc:docMk/>
          <pc:sldMk cId="0" sldId="270"/>
        </pc:sldMkLst>
        <pc:spChg chg="del">
          <ac:chgData name="Lion Pol" userId="8774cbe9-018b-4c8b-ace2-8f469fd52cdb" providerId="ADAL" clId="{DF74693B-8C92-4C27-A866-761885B2DD9F}" dt="2023-12-08T10:20:44.270" v="443" actId="478"/>
          <ac:spMkLst>
            <pc:docMk/>
            <pc:sldMk cId="0" sldId="270"/>
            <ac:spMk id="95" creationId="{9CD8E5A3-4712-AADE-541F-D692F72BB7D0}"/>
          </ac:spMkLst>
        </pc:spChg>
        <pc:spChg chg="del mod">
          <ac:chgData name="Lion Pol" userId="8774cbe9-018b-4c8b-ace2-8f469fd52cdb" providerId="ADAL" clId="{DF74693B-8C92-4C27-A866-761885B2DD9F}" dt="2023-12-08T10:20:42.646" v="442" actId="478"/>
          <ac:spMkLst>
            <pc:docMk/>
            <pc:sldMk cId="0" sldId="270"/>
            <ac:spMk id="96" creationId="{3D04F42B-569A-0AE3-ECDE-D4830D849737}"/>
          </ac:spMkLst>
        </pc:spChg>
      </pc:sldChg>
      <pc:sldChg chg="del">
        <pc:chgData name="Lion Pol" userId="8774cbe9-018b-4c8b-ace2-8f469fd52cdb" providerId="ADAL" clId="{DF74693B-8C92-4C27-A866-761885B2DD9F}" dt="2023-12-11T10:49:46.472" v="1431" actId="47"/>
        <pc:sldMkLst>
          <pc:docMk/>
          <pc:sldMk cId="0" sldId="272"/>
        </pc:sldMkLst>
      </pc:sldChg>
      <pc:sldChg chg="addSp delSp modSp del mod">
        <pc:chgData name="Lion Pol" userId="8774cbe9-018b-4c8b-ace2-8f469fd52cdb" providerId="ADAL" clId="{DF74693B-8C92-4C27-A866-761885B2DD9F}" dt="2023-12-11T10:52:40.655" v="1447" actId="47"/>
        <pc:sldMkLst>
          <pc:docMk/>
          <pc:sldMk cId="0" sldId="275"/>
        </pc:sldMkLst>
        <pc:spChg chg="add mod ord">
          <ac:chgData name="Lion Pol" userId="8774cbe9-018b-4c8b-ace2-8f469fd52cdb" providerId="ADAL" clId="{DF74693B-8C92-4C27-A866-761885B2DD9F}" dt="2023-12-11T10:51:24.216" v="1442" actId="207"/>
          <ac:spMkLst>
            <pc:docMk/>
            <pc:sldMk cId="0" sldId="275"/>
            <ac:spMk id="3" creationId="{4E4034DF-C378-F9D2-1A61-64DDB433E279}"/>
          </ac:spMkLst>
        </pc:spChg>
        <pc:spChg chg="add mod">
          <ac:chgData name="Lion Pol" userId="8774cbe9-018b-4c8b-ace2-8f469fd52cdb" providerId="ADAL" clId="{DF74693B-8C92-4C27-A866-761885B2DD9F}" dt="2023-12-11T10:51:50.166" v="1446" actId="1076"/>
          <ac:spMkLst>
            <pc:docMk/>
            <pc:sldMk cId="0" sldId="275"/>
            <ac:spMk id="4" creationId="{D7FAE108-B51B-DB37-5F63-4D5022F61C91}"/>
          </ac:spMkLst>
        </pc:spChg>
        <pc:spChg chg="del">
          <ac:chgData name="Lion Pol" userId="8774cbe9-018b-4c8b-ace2-8f469fd52cdb" providerId="ADAL" clId="{DF74693B-8C92-4C27-A866-761885B2DD9F}" dt="2023-12-11T10:50:03.414" v="1433" actId="478"/>
          <ac:spMkLst>
            <pc:docMk/>
            <pc:sldMk cId="0" sldId="275"/>
            <ac:spMk id="25" creationId="{00000000-0000-0000-0000-000000000000}"/>
          </ac:spMkLst>
        </pc:spChg>
        <pc:spChg chg="add del">
          <ac:chgData name="Lion Pol" userId="8774cbe9-018b-4c8b-ace2-8f469fd52cdb" providerId="ADAL" clId="{DF74693B-8C92-4C27-A866-761885B2DD9F}" dt="2023-12-11T10:50:14.074" v="1435" actId="478"/>
          <ac:spMkLst>
            <pc:docMk/>
            <pc:sldMk cId="0" sldId="275"/>
            <ac:spMk id="46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08T10:22:10.086" v="466" actId="1035"/>
          <ac:spMkLst>
            <pc:docMk/>
            <pc:sldMk cId="0" sldId="275"/>
            <ac:spMk id="61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21:25.590" v="445" actId="478"/>
          <ac:spMkLst>
            <pc:docMk/>
            <pc:sldMk cId="0" sldId="275"/>
            <ac:spMk id="62" creationId="{00000000-0000-0000-0000-000000000000}"/>
          </ac:spMkLst>
        </pc:spChg>
        <pc:spChg chg="add del">
          <ac:chgData name="Lion Pol" userId="8774cbe9-018b-4c8b-ace2-8f469fd52cdb" providerId="ADAL" clId="{DF74693B-8C92-4C27-A866-761885B2DD9F}" dt="2023-12-08T10:21:51.752" v="453" actId="478"/>
          <ac:spMkLst>
            <pc:docMk/>
            <pc:sldMk cId="0" sldId="275"/>
            <ac:spMk id="63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21:29.207" v="446" actId="478"/>
          <ac:spMkLst>
            <pc:docMk/>
            <pc:sldMk cId="0" sldId="275"/>
            <ac:spMk id="64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0:22:03.795" v="456" actId="478"/>
          <ac:spMkLst>
            <pc:docMk/>
            <pc:sldMk cId="0" sldId="275"/>
            <ac:spMk id="69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21:22.309" v="444" actId="478"/>
          <ac:spMkLst>
            <pc:docMk/>
            <pc:sldMk cId="0" sldId="275"/>
            <ac:spMk id="129" creationId="{D29D59B8-0631-F9AA-D425-4F3B3402661F}"/>
          </ac:spMkLst>
        </pc:spChg>
        <pc:spChg chg="del">
          <ac:chgData name="Lion Pol" userId="8774cbe9-018b-4c8b-ace2-8f469fd52cdb" providerId="ADAL" clId="{DF74693B-8C92-4C27-A866-761885B2DD9F}" dt="2023-12-08T10:22:20.861" v="467" actId="478"/>
          <ac:spMkLst>
            <pc:docMk/>
            <pc:sldMk cId="0" sldId="275"/>
            <ac:spMk id="130" creationId="{B58CA893-A112-0167-A3D5-663771C4E256}"/>
          </ac:spMkLst>
        </pc:spChg>
        <pc:spChg chg="add del">
          <ac:chgData name="Lion Pol" userId="8774cbe9-018b-4c8b-ace2-8f469fd52cdb" providerId="ADAL" clId="{DF74693B-8C92-4C27-A866-761885B2DD9F}" dt="2023-12-08T10:23:02.139" v="474" actId="478"/>
          <ac:spMkLst>
            <pc:docMk/>
            <pc:sldMk cId="0" sldId="275"/>
            <ac:spMk id="132" creationId="{4848E70D-34D7-DB73-A863-6E433F50BB41}"/>
          </ac:spMkLst>
        </pc:spChg>
        <pc:grpChg chg="del">
          <ac:chgData name="Lion Pol" userId="8774cbe9-018b-4c8b-ace2-8f469fd52cdb" providerId="ADAL" clId="{DF74693B-8C92-4C27-A866-761885B2DD9F}" dt="2023-12-11T10:50:01.679" v="1432" actId="478"/>
          <ac:grpSpMkLst>
            <pc:docMk/>
            <pc:sldMk cId="0" sldId="275"/>
            <ac:grpSpMk id="22" creationId="{00000000-0000-0000-0000-000000000000}"/>
          </ac:grpSpMkLst>
        </pc:grpChg>
        <pc:grpChg chg="add del">
          <ac:chgData name="Lion Pol" userId="8774cbe9-018b-4c8b-ace2-8f469fd52cdb" providerId="ADAL" clId="{DF74693B-8C92-4C27-A866-761885B2DD9F}" dt="2023-12-08T10:21:49.817" v="451" actId="478"/>
          <ac:grpSpMkLst>
            <pc:docMk/>
            <pc:sldMk cId="0" sldId="275"/>
            <ac:grpSpMk id="58" creationId="{00000000-0000-0000-0000-000000000000}"/>
          </ac:grpSpMkLst>
        </pc:grpChg>
        <pc:grpChg chg="del">
          <ac:chgData name="Lion Pol" userId="8774cbe9-018b-4c8b-ace2-8f469fd52cdb" providerId="ADAL" clId="{DF74693B-8C92-4C27-A866-761885B2DD9F}" dt="2023-12-08T10:21:59.317" v="454" actId="478"/>
          <ac:grpSpMkLst>
            <pc:docMk/>
            <pc:sldMk cId="0" sldId="275"/>
            <ac:grpSpMk id="65" creationId="{00000000-0000-0000-0000-000000000000}"/>
          </ac:grpSpMkLst>
        </pc:grpChg>
      </pc:sldChg>
      <pc:sldChg chg="addSp delSp modSp mod">
        <pc:chgData name="Lion Pol" userId="8774cbe9-018b-4c8b-ace2-8f469fd52cdb" providerId="ADAL" clId="{DF74693B-8C92-4C27-A866-761885B2DD9F}" dt="2023-12-11T10:53:26.852" v="1473" actId="14100"/>
        <pc:sldMkLst>
          <pc:docMk/>
          <pc:sldMk cId="0" sldId="276"/>
        </pc:sldMkLst>
        <pc:spChg chg="mod">
          <ac:chgData name="Lion Pol" userId="8774cbe9-018b-4c8b-ace2-8f469fd52cdb" providerId="ADAL" clId="{DF74693B-8C92-4C27-A866-761885B2DD9F}" dt="2023-12-08T10:24:38.649" v="528" actId="20577"/>
          <ac:spMkLst>
            <pc:docMk/>
            <pc:sldMk cId="0" sldId="276"/>
            <ac:spMk id="12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24:00.117" v="502" actId="478"/>
          <ac:spMkLst>
            <pc:docMk/>
            <pc:sldMk cId="0" sldId="276"/>
            <ac:spMk id="24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23:54.552" v="500" actId="478"/>
          <ac:spMkLst>
            <pc:docMk/>
            <pc:sldMk cId="0" sldId="276"/>
            <ac:spMk id="25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11T10:53:26.852" v="1473" actId="14100"/>
          <ac:spMkLst>
            <pc:docMk/>
            <pc:sldMk cId="0" sldId="276"/>
            <ac:spMk id="29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23:25.428" v="493" actId="122"/>
          <ac:spMkLst>
            <pc:docMk/>
            <pc:sldMk cId="0" sldId="276"/>
            <ac:spMk id="37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23:43.788" v="498" actId="478"/>
          <ac:spMkLst>
            <pc:docMk/>
            <pc:sldMk cId="0" sldId="276"/>
            <ac:spMk id="123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23:40.371" v="495" actId="478"/>
          <ac:spMkLst>
            <pc:docMk/>
            <pc:sldMk cId="0" sldId="276"/>
            <ac:spMk id="124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0:23:40.373" v="497"/>
          <ac:spMkLst>
            <pc:docMk/>
            <pc:sldMk cId="0" sldId="276"/>
            <ac:spMk id="125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0:24:50.263" v="530" actId="478"/>
          <ac:spMkLst>
            <pc:docMk/>
            <pc:sldMk cId="0" sldId="276"/>
            <ac:spMk id="127" creationId="{B4F8DF6B-E58B-7E15-977E-A58FEC7B6642}"/>
          </ac:spMkLst>
        </pc:spChg>
        <pc:grpChg chg="mod">
          <ac:chgData name="Lion Pol" userId="8774cbe9-018b-4c8b-ace2-8f469fd52cdb" providerId="ADAL" clId="{DF74693B-8C92-4C27-A866-761885B2DD9F}" dt="2023-12-11T10:53:19.170" v="1472" actId="1076"/>
          <ac:grpSpMkLst>
            <pc:docMk/>
            <pc:sldMk cId="0" sldId="276"/>
            <ac:grpSpMk id="26" creationId="{00000000-0000-0000-0000-000000000000}"/>
          </ac:grpSpMkLst>
        </pc:grpChg>
        <pc:grpChg chg="add del">
          <ac:chgData name="Lion Pol" userId="8774cbe9-018b-4c8b-ace2-8f469fd52cdb" providerId="ADAL" clId="{DF74693B-8C92-4C27-A866-761885B2DD9F}" dt="2023-12-08T10:22:57.467" v="472" actId="478"/>
          <ac:grpSpMkLst>
            <pc:docMk/>
            <pc:sldMk cId="0" sldId="276"/>
            <ac:grpSpMk id="34" creationId="{00000000-0000-0000-0000-000000000000}"/>
          </ac:grpSpMkLst>
        </pc:grpChg>
        <pc:picChg chg="del">
          <ac:chgData name="Lion Pol" userId="8774cbe9-018b-4c8b-ace2-8f469fd52cdb" providerId="ADAL" clId="{DF74693B-8C92-4C27-A866-761885B2DD9F}" dt="2023-12-08T10:23:57.242" v="501" actId="478"/>
          <ac:picMkLst>
            <pc:docMk/>
            <pc:sldMk cId="0" sldId="276"/>
            <ac:picMk id="22" creationId="{00000000-0000-0000-0000-000000000000}"/>
          </ac:picMkLst>
        </pc:picChg>
        <pc:picChg chg="del">
          <ac:chgData name="Lion Pol" userId="8774cbe9-018b-4c8b-ace2-8f469fd52cdb" providerId="ADAL" clId="{DF74693B-8C92-4C27-A866-761885B2DD9F}" dt="2023-12-08T10:23:48.808" v="499" actId="478"/>
          <ac:picMkLst>
            <pc:docMk/>
            <pc:sldMk cId="0" sldId="276"/>
            <ac:picMk id="122" creationId="{00000000-0000-0000-0000-000000000000}"/>
          </ac:picMkLst>
        </pc:picChg>
      </pc:sldChg>
      <pc:sldChg chg="addSp delSp modSp mod">
        <pc:chgData name="Lion Pol" userId="8774cbe9-018b-4c8b-ace2-8f469fd52cdb" providerId="ADAL" clId="{DF74693B-8C92-4C27-A866-761885B2DD9F}" dt="2023-12-08T10:26:31.211" v="568" actId="478"/>
        <pc:sldMkLst>
          <pc:docMk/>
          <pc:sldMk cId="0" sldId="277"/>
        </pc:sldMkLst>
        <pc:spChg chg="mod">
          <ac:chgData name="Lion Pol" userId="8774cbe9-018b-4c8b-ace2-8f469fd52cdb" providerId="ADAL" clId="{DF74693B-8C92-4C27-A866-761885B2DD9F}" dt="2023-12-08T10:25:22.514" v="556" actId="14100"/>
          <ac:spMkLst>
            <pc:docMk/>
            <pc:sldMk cId="0" sldId="277"/>
            <ac:spMk id="13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25:36.272" v="558" actId="478"/>
          <ac:spMkLst>
            <pc:docMk/>
            <pc:sldMk cId="0" sldId="277"/>
            <ac:spMk id="84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08T10:26:31.211" v="568" actId="478"/>
          <ac:spMkLst>
            <pc:docMk/>
            <pc:sldMk cId="0" sldId="277"/>
            <ac:spMk id="89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25:43.974" v="559" actId="478"/>
          <ac:spMkLst>
            <pc:docMk/>
            <pc:sldMk cId="0" sldId="277"/>
            <ac:spMk id="107" creationId="{1319FD9E-2D26-E7A6-A9EC-73899611D131}"/>
          </ac:spMkLst>
        </pc:spChg>
        <pc:grpChg chg="del">
          <ac:chgData name="Lion Pol" userId="8774cbe9-018b-4c8b-ace2-8f469fd52cdb" providerId="ADAL" clId="{DF74693B-8C92-4C27-A866-761885B2DD9F}" dt="2023-12-08T10:25:34.441" v="557" actId="478"/>
          <ac:grpSpMkLst>
            <pc:docMk/>
            <pc:sldMk cId="0" sldId="277"/>
            <ac:grpSpMk id="80" creationId="{00000000-0000-0000-0000-000000000000}"/>
          </ac:grpSpMkLst>
        </pc:grpChg>
        <pc:grpChg chg="del">
          <ac:chgData name="Lion Pol" userId="8774cbe9-018b-4c8b-ace2-8f469fd52cdb" providerId="ADAL" clId="{DF74693B-8C92-4C27-A866-761885B2DD9F}" dt="2023-12-08T10:25:46.011" v="560" actId="478"/>
          <ac:grpSpMkLst>
            <pc:docMk/>
            <pc:sldMk cId="0" sldId="277"/>
            <ac:grpSpMk id="85" creationId="{00000000-0000-0000-0000-000000000000}"/>
          </ac:grpSpMkLst>
        </pc:grpChg>
      </pc:sldChg>
      <pc:sldChg chg="addSp delSp modSp mod">
        <pc:chgData name="Lion Pol" userId="8774cbe9-018b-4c8b-ace2-8f469fd52cdb" providerId="ADAL" clId="{DF74693B-8C92-4C27-A866-761885B2DD9F}" dt="2023-12-08T10:31:40.632" v="753" actId="1076"/>
        <pc:sldMkLst>
          <pc:docMk/>
          <pc:sldMk cId="0" sldId="278"/>
        </pc:sldMkLst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17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24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28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32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33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58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65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69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74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79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84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92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97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107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112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117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0:24.928" v="701" actId="478"/>
          <ac:spMkLst>
            <pc:docMk/>
            <pc:sldMk cId="0" sldId="278"/>
            <ac:spMk id="120" creationId="{407392BF-300A-AE0B-98DD-45B6FB8DE643}"/>
          </ac:spMkLst>
        </pc:spChg>
        <pc:spChg chg="mod">
          <ac:chgData name="Lion Pol" userId="8774cbe9-018b-4c8b-ace2-8f469fd52cdb" providerId="ADAL" clId="{DF74693B-8C92-4C27-A866-761885B2DD9F}" dt="2023-12-08T10:27:25.770" v="590"/>
          <ac:spMkLst>
            <pc:docMk/>
            <pc:sldMk cId="0" sldId="278"/>
            <ac:spMk id="121" creationId="{716BCECA-3B98-B2BC-2AED-33CB62304446}"/>
          </ac:spMkLst>
        </pc:spChg>
        <pc:spChg chg="mod">
          <ac:chgData name="Lion Pol" userId="8774cbe9-018b-4c8b-ace2-8f469fd52cdb" providerId="ADAL" clId="{DF74693B-8C92-4C27-A866-761885B2DD9F}" dt="2023-12-08T10:27:25.770" v="590"/>
          <ac:spMkLst>
            <pc:docMk/>
            <pc:sldMk cId="0" sldId="278"/>
            <ac:spMk id="122" creationId="{02A495E0-3045-B864-1727-5E67765F95A7}"/>
          </ac:spMkLst>
        </pc:spChg>
        <pc:spChg chg="add mod">
          <ac:chgData name="Lion Pol" userId="8774cbe9-018b-4c8b-ace2-8f469fd52cdb" providerId="ADAL" clId="{DF74693B-8C92-4C27-A866-761885B2DD9F}" dt="2023-12-08T10:31:40.632" v="753" actId="1076"/>
          <ac:spMkLst>
            <pc:docMk/>
            <pc:sldMk cId="0" sldId="278"/>
            <ac:spMk id="123" creationId="{FF6948A5-E0B8-391C-3726-5E856181088B}"/>
          </ac:spMkLst>
        </pc:spChg>
        <pc:spChg chg="mod">
          <ac:chgData name="Lion Pol" userId="8774cbe9-018b-4c8b-ace2-8f469fd52cdb" providerId="ADAL" clId="{DF74693B-8C92-4C27-A866-761885B2DD9F}" dt="2023-12-08T10:27:25.770" v="590"/>
          <ac:spMkLst>
            <pc:docMk/>
            <pc:sldMk cId="0" sldId="278"/>
            <ac:spMk id="125" creationId="{0021F5DD-E427-D7B7-9C87-7F57F595FA63}"/>
          </ac:spMkLst>
        </pc:spChg>
        <pc:spChg chg="mod">
          <ac:chgData name="Lion Pol" userId="8774cbe9-018b-4c8b-ace2-8f469fd52cdb" providerId="ADAL" clId="{DF74693B-8C92-4C27-A866-761885B2DD9F}" dt="2023-12-08T10:27:25.770" v="590"/>
          <ac:spMkLst>
            <pc:docMk/>
            <pc:sldMk cId="0" sldId="278"/>
            <ac:spMk id="126" creationId="{D539A05C-92B1-8459-7DF4-97F1071B1AE4}"/>
          </ac:spMkLst>
        </pc:spChg>
        <pc:spChg chg="add 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127" creationId="{3C1B5674-8776-7576-7ACF-DF98C7EBEAE5}"/>
          </ac:spMkLst>
        </pc:spChg>
        <pc:spChg chg="add 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128" creationId="{11C4A8B9-AF8F-F2E7-44E7-1880ED09D5B2}"/>
          </ac:spMkLst>
        </pc:spChg>
        <pc:spChg chg="add 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129" creationId="{2E08228A-6CC3-951E-9FF2-4F01C5BB383B}"/>
          </ac:spMkLst>
        </pc:spChg>
        <pc:spChg chg="add mod">
          <ac:chgData name="Lion Pol" userId="8774cbe9-018b-4c8b-ace2-8f469fd52cdb" providerId="ADAL" clId="{DF74693B-8C92-4C27-A866-761885B2DD9F}" dt="2023-12-08T10:30:58.753" v="712" actId="1038"/>
          <ac:spMkLst>
            <pc:docMk/>
            <pc:sldMk cId="0" sldId="278"/>
            <ac:spMk id="130" creationId="{7DF24F26-E759-4F4D-0EAB-60415ACFB3B0}"/>
          </ac:spMkLst>
        </pc:s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18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21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25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29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34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51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59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66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70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75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80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85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93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98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108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113" creationId="{00000000-0000-0000-0000-000000000000}"/>
          </ac:grpSpMkLst>
        </pc:grpChg>
        <pc:grpChg chg="add 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119" creationId="{D041C60C-A94A-DE26-6E2E-9FB991863289}"/>
          </ac:grpSpMkLst>
        </pc:grpChg>
        <pc:grpChg chg="add mod">
          <ac:chgData name="Lion Pol" userId="8774cbe9-018b-4c8b-ace2-8f469fd52cdb" providerId="ADAL" clId="{DF74693B-8C92-4C27-A866-761885B2DD9F}" dt="2023-12-08T10:30:58.753" v="712" actId="1038"/>
          <ac:grpSpMkLst>
            <pc:docMk/>
            <pc:sldMk cId="0" sldId="278"/>
            <ac:grpSpMk id="124" creationId="{BA25A839-00BD-44A4-E568-396BD96FAFAF}"/>
          </ac:grpSpMkLst>
        </pc:grpChg>
        <pc:picChg chg="mod">
          <ac:chgData name="Lion Pol" userId="8774cbe9-018b-4c8b-ace2-8f469fd52cdb" providerId="ADAL" clId="{DF74693B-8C92-4C27-A866-761885B2DD9F}" dt="2023-12-08T10:30:58.753" v="712" actId="1038"/>
          <ac:picMkLst>
            <pc:docMk/>
            <pc:sldMk cId="0" sldId="278"/>
            <ac:picMk id="118" creationId="{00000000-0000-0000-0000-000000000000}"/>
          </ac:picMkLst>
        </pc:picChg>
      </pc:sldChg>
      <pc:sldChg chg="addSp delSp modSp mod">
        <pc:chgData name="Lion Pol" userId="8774cbe9-018b-4c8b-ace2-8f469fd52cdb" providerId="ADAL" clId="{DF74693B-8C92-4C27-A866-761885B2DD9F}" dt="2023-12-08T10:36:18.679" v="803" actId="478"/>
        <pc:sldMkLst>
          <pc:docMk/>
          <pc:sldMk cId="0" sldId="279"/>
        </pc:sldMkLst>
        <pc:spChg chg="del mod">
          <ac:chgData name="Lion Pol" userId="8774cbe9-018b-4c8b-ace2-8f469fd52cdb" providerId="ADAL" clId="{DF74693B-8C92-4C27-A866-761885B2DD9F}" dt="2023-12-08T10:33:30.365" v="772" actId="478"/>
          <ac:spMkLst>
            <pc:docMk/>
            <pc:sldMk cId="0" sldId="279"/>
            <ac:spMk id="143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0:33:35.925" v="773" actId="478"/>
          <ac:spMkLst>
            <pc:docMk/>
            <pc:sldMk cId="0" sldId="279"/>
            <ac:spMk id="144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3:42.059" v="775" actId="478"/>
          <ac:spMkLst>
            <pc:docMk/>
            <pc:sldMk cId="0" sldId="279"/>
            <ac:spMk id="145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0:32:25.513" v="763" actId="478"/>
          <ac:spMkLst>
            <pc:docMk/>
            <pc:sldMk cId="0" sldId="279"/>
            <ac:spMk id="146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08T10:36:18.679" v="803" actId="478"/>
          <ac:spMkLst>
            <pc:docMk/>
            <pc:sldMk cId="0" sldId="279"/>
            <ac:spMk id="151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3:59.715" v="777" actId="478"/>
          <ac:spMkLst>
            <pc:docMk/>
            <pc:sldMk cId="0" sldId="279"/>
            <ac:spMk id="164" creationId="{B6B66049-F427-7064-D214-C9ABFC4D21B2}"/>
          </ac:spMkLst>
        </pc:spChg>
        <pc:grpChg chg="del">
          <ac:chgData name="Lion Pol" userId="8774cbe9-018b-4c8b-ace2-8f469fd52cdb" providerId="ADAL" clId="{DF74693B-8C92-4C27-A866-761885B2DD9F}" dt="2023-12-08T10:33:39.995" v="774" actId="478"/>
          <ac:grpSpMkLst>
            <pc:docMk/>
            <pc:sldMk cId="0" sldId="279"/>
            <ac:grpSpMk id="133" creationId="{00000000-0000-0000-0000-000000000000}"/>
          </ac:grpSpMkLst>
        </pc:grpChg>
        <pc:grpChg chg="add del mod">
          <ac:chgData name="Lion Pol" userId="8774cbe9-018b-4c8b-ace2-8f469fd52cdb" providerId="ADAL" clId="{DF74693B-8C92-4C27-A866-761885B2DD9F}" dt="2023-12-08T10:33:26.165" v="771" actId="1035"/>
          <ac:grpSpMkLst>
            <pc:docMk/>
            <pc:sldMk cId="0" sldId="279"/>
            <ac:grpSpMk id="137" creationId="{00000000-0000-0000-0000-000000000000}"/>
          </ac:grpSpMkLst>
        </pc:grpChg>
        <pc:grpChg chg="del">
          <ac:chgData name="Lion Pol" userId="8774cbe9-018b-4c8b-ace2-8f469fd52cdb" providerId="ADAL" clId="{DF74693B-8C92-4C27-A866-761885B2DD9F}" dt="2023-12-08T10:33:48.615" v="776" actId="478"/>
          <ac:grpSpMkLst>
            <pc:docMk/>
            <pc:sldMk cId="0" sldId="279"/>
            <ac:grpSpMk id="147" creationId="{00000000-0000-0000-0000-000000000000}"/>
          </ac:grpSpMkLst>
        </pc:grpChg>
        <pc:picChg chg="del">
          <ac:chgData name="Lion Pol" userId="8774cbe9-018b-4c8b-ace2-8f469fd52cdb" providerId="ADAL" clId="{DF74693B-8C92-4C27-A866-761885B2DD9F}" dt="2023-12-08T10:32:03.930" v="755" actId="478"/>
          <ac:picMkLst>
            <pc:docMk/>
            <pc:sldMk cId="0" sldId="279"/>
            <ac:picMk id="142" creationId="{00000000-0000-0000-0000-000000000000}"/>
          </ac:picMkLst>
        </pc:picChg>
      </pc:sldChg>
      <pc:sldChg chg="addSp delSp modSp mod">
        <pc:chgData name="Lion Pol" userId="8774cbe9-018b-4c8b-ace2-8f469fd52cdb" providerId="ADAL" clId="{DF74693B-8C92-4C27-A866-761885B2DD9F}" dt="2023-12-11T11:01:58.820" v="1601" actId="478"/>
        <pc:sldMkLst>
          <pc:docMk/>
          <pc:sldMk cId="0" sldId="280"/>
        </pc:sldMkLst>
        <pc:spChg chg="add del mod ord">
          <ac:chgData name="Lion Pol" userId="8774cbe9-018b-4c8b-ace2-8f469fd52cdb" providerId="ADAL" clId="{DF74693B-8C92-4C27-A866-761885B2DD9F}" dt="2023-12-11T10:58:35.773" v="1545" actId="11529"/>
          <ac:spMkLst>
            <pc:docMk/>
            <pc:sldMk cId="0" sldId="280"/>
            <ac:spMk id="3" creationId="{6E72F8E3-5656-A721-A59E-15DA140C3DA1}"/>
          </ac:spMkLst>
        </pc:spChg>
        <pc:spChg chg="add mod ord">
          <ac:chgData name="Lion Pol" userId="8774cbe9-018b-4c8b-ace2-8f469fd52cdb" providerId="ADAL" clId="{DF74693B-8C92-4C27-A866-761885B2DD9F}" dt="2023-12-11T10:59:43.304" v="1575" actId="1038"/>
          <ac:spMkLst>
            <pc:docMk/>
            <pc:sldMk cId="0" sldId="280"/>
            <ac:spMk id="11" creationId="{62C8842A-9382-08FE-E91F-29667B100EA5}"/>
          </ac:spMkLst>
        </pc:spChg>
        <pc:spChg chg="add del mod topLvl">
          <ac:chgData name="Lion Pol" userId="8774cbe9-018b-4c8b-ace2-8f469fd52cdb" providerId="ADAL" clId="{DF74693B-8C92-4C27-A866-761885B2DD9F}" dt="2023-12-11T10:57:48.980" v="1535" actId="478"/>
          <ac:spMkLst>
            <pc:docMk/>
            <pc:sldMk cId="0" sldId="280"/>
            <ac:spMk id="52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11T10:57:07.005" v="1518" actId="478"/>
          <ac:spMkLst>
            <pc:docMk/>
            <pc:sldMk cId="0" sldId="280"/>
            <ac:spMk id="53" creationId="{00000000-0000-0000-0000-000000000000}"/>
          </ac:spMkLst>
        </pc:spChg>
        <pc:spChg chg="add del topLvl">
          <ac:chgData name="Lion Pol" userId="8774cbe9-018b-4c8b-ace2-8f469fd52cdb" providerId="ADAL" clId="{DF74693B-8C92-4C27-A866-761885B2DD9F}" dt="2023-12-11T10:58:41.333" v="1559" actId="478"/>
          <ac:spMkLst>
            <pc:docMk/>
            <pc:sldMk cId="0" sldId="280"/>
            <ac:spMk id="54" creationId="{00000000-0000-0000-0000-000000000000}"/>
          </ac:spMkLst>
        </pc:spChg>
        <pc:spChg chg="add del">
          <ac:chgData name="Lion Pol" userId="8774cbe9-018b-4c8b-ace2-8f469fd52cdb" providerId="ADAL" clId="{DF74693B-8C92-4C27-A866-761885B2DD9F}" dt="2023-12-11T10:58:41.784" v="1560" actId="478"/>
          <ac:spMkLst>
            <pc:docMk/>
            <pc:sldMk cId="0" sldId="280"/>
            <ac:spMk id="55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11T11:01:38.904" v="1597" actId="478"/>
          <ac:spMkLst>
            <pc:docMk/>
            <pc:sldMk cId="0" sldId="280"/>
            <ac:spMk id="60" creationId="{9F76CF16-7F84-18A3-0005-B484C2897CA7}"/>
          </ac:spMkLst>
        </pc:spChg>
        <pc:spChg chg="add del">
          <ac:chgData name="Lion Pol" userId="8774cbe9-018b-4c8b-ace2-8f469fd52cdb" providerId="ADAL" clId="{DF74693B-8C92-4C27-A866-761885B2DD9F}" dt="2023-12-11T10:57:58.083" v="1537" actId="478"/>
          <ac:spMkLst>
            <pc:docMk/>
            <pc:sldMk cId="0" sldId="280"/>
            <ac:spMk id="72" creationId="{00000000-0000-0000-0000-000000000000}"/>
          </ac:spMkLst>
        </pc:spChg>
        <pc:spChg chg="topLvl">
          <ac:chgData name="Lion Pol" userId="8774cbe9-018b-4c8b-ace2-8f469fd52cdb" providerId="ADAL" clId="{DF74693B-8C92-4C27-A866-761885B2DD9F}" dt="2023-12-11T10:57:18.572" v="1522" actId="478"/>
          <ac:spMkLst>
            <pc:docMk/>
            <pc:sldMk cId="0" sldId="280"/>
            <ac:spMk id="77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11T10:59:16.231" v="1570" actId="20577"/>
          <ac:spMkLst>
            <pc:docMk/>
            <pc:sldMk cId="0" sldId="280"/>
            <ac:spMk id="78" creationId="{00000000-0000-0000-0000-000000000000}"/>
          </ac:spMkLst>
        </pc:spChg>
        <pc:spChg chg="add del topLvl">
          <ac:chgData name="Lion Pol" userId="8774cbe9-018b-4c8b-ace2-8f469fd52cdb" providerId="ADAL" clId="{DF74693B-8C92-4C27-A866-761885B2DD9F}" dt="2023-12-11T10:58:40.588" v="1557" actId="478"/>
          <ac:spMkLst>
            <pc:docMk/>
            <pc:sldMk cId="0" sldId="280"/>
            <ac:spMk id="79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11T10:58:45.785" v="1561" actId="478"/>
          <ac:spMkLst>
            <pc:docMk/>
            <pc:sldMk cId="0" sldId="280"/>
            <ac:spMk id="80" creationId="{00000000-0000-0000-0000-000000000000}"/>
          </ac:spMkLst>
        </pc:spChg>
        <pc:spChg chg="add del">
          <ac:chgData name="Lion Pol" userId="8774cbe9-018b-4c8b-ace2-8f469fd52cdb" providerId="ADAL" clId="{DF74693B-8C92-4C27-A866-761885B2DD9F}" dt="2023-12-11T10:58:39.992" v="1555" actId="478"/>
          <ac:spMkLst>
            <pc:docMk/>
            <pc:sldMk cId="0" sldId="280"/>
            <ac:spMk id="84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11T10:58:39.695" v="1554" actId="6549"/>
          <ac:spMkLst>
            <pc:docMk/>
            <pc:sldMk cId="0" sldId="280"/>
            <ac:spMk id="85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11T11:00:46.206" v="1590" actId="20577"/>
          <ac:spMkLst>
            <pc:docMk/>
            <pc:sldMk cId="0" sldId="280"/>
            <ac:spMk id="114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11T11:01:58.820" v="1601" actId="478"/>
          <ac:spMkLst>
            <pc:docMk/>
            <pc:sldMk cId="0" sldId="280"/>
            <ac:spMk id="121" creationId="{45EC47AD-BA6C-28D2-F917-6E74AC5C951A}"/>
          </ac:spMkLst>
        </pc:spChg>
        <pc:spChg chg="del">
          <ac:chgData name="Lion Pol" userId="8774cbe9-018b-4c8b-ace2-8f469fd52cdb" providerId="ADAL" clId="{DF74693B-8C92-4C27-A866-761885B2DD9F}" dt="2023-12-08T10:36:23.839" v="804" actId="478"/>
          <ac:spMkLst>
            <pc:docMk/>
            <pc:sldMk cId="0" sldId="280"/>
            <ac:spMk id="122" creationId="{AB793482-1A87-9C4E-ED03-290206B68244}"/>
          </ac:spMkLst>
        </pc:spChg>
        <pc:grpChg chg="add del">
          <ac:chgData name="Lion Pol" userId="8774cbe9-018b-4c8b-ace2-8f469fd52cdb" providerId="ADAL" clId="{DF74693B-8C92-4C27-A866-761885B2DD9F}" dt="2023-12-11T10:56:57.783" v="1517" actId="478"/>
          <ac:grpSpMkLst>
            <pc:docMk/>
            <pc:sldMk cId="0" sldId="280"/>
            <ac:grpSpMk id="13" creationId="{00000000-0000-0000-0000-000000000000}"/>
          </ac:grpSpMkLst>
        </pc:grpChg>
        <pc:grpChg chg="add del">
          <ac:chgData name="Lion Pol" userId="8774cbe9-018b-4c8b-ace2-8f469fd52cdb" providerId="ADAL" clId="{DF74693B-8C92-4C27-A866-761885B2DD9F}" dt="2023-12-11T10:58:41.333" v="1559" actId="478"/>
          <ac:grpSpMkLst>
            <pc:docMk/>
            <pc:sldMk cId="0" sldId="280"/>
            <ac:grpSpMk id="51" creationId="{00000000-0000-0000-0000-000000000000}"/>
          </ac:grpSpMkLst>
        </pc:grpChg>
        <pc:grpChg chg="add del">
          <ac:chgData name="Lion Pol" userId="8774cbe9-018b-4c8b-ace2-8f469fd52cdb" providerId="ADAL" clId="{DF74693B-8C92-4C27-A866-761885B2DD9F}" dt="2023-12-11T10:58:40.588" v="1557" actId="478"/>
          <ac:grpSpMkLst>
            <pc:docMk/>
            <pc:sldMk cId="0" sldId="280"/>
            <ac:grpSpMk id="76" creationId="{00000000-0000-0000-0000-000000000000}"/>
          </ac:grpSpMkLst>
        </pc:grpChg>
        <pc:grpChg chg="add del">
          <ac:chgData name="Lion Pol" userId="8774cbe9-018b-4c8b-ace2-8f469fd52cdb" providerId="ADAL" clId="{DF74693B-8C92-4C27-A866-761885B2DD9F}" dt="2023-12-11T10:58:37.432" v="1548" actId="478"/>
          <ac:grpSpMkLst>
            <pc:docMk/>
            <pc:sldMk cId="0" sldId="280"/>
            <ac:grpSpMk id="81" creationId="{00000000-0000-0000-0000-000000000000}"/>
          </ac:grpSpMkLst>
        </pc:grpChg>
        <pc:grpChg chg="add del">
          <ac:chgData name="Lion Pol" userId="8774cbe9-018b-4c8b-ace2-8f469fd52cdb" providerId="ADAL" clId="{DF74693B-8C92-4C27-A866-761885B2DD9F}" dt="2023-12-11T10:58:36.218" v="1546" actId="478"/>
          <ac:grpSpMkLst>
            <pc:docMk/>
            <pc:sldMk cId="0" sldId="280"/>
            <ac:grpSpMk id="86" creationId="{00000000-0000-0000-0000-000000000000}"/>
          </ac:grpSpMkLst>
        </pc:grpChg>
        <pc:picChg chg="add mod">
          <ac:chgData name="Lion Pol" userId="8774cbe9-018b-4c8b-ace2-8f469fd52cdb" providerId="ADAL" clId="{DF74693B-8C92-4C27-A866-761885B2DD9F}" dt="2023-12-11T11:01:54.789" v="1600" actId="1076"/>
          <ac:picMkLst>
            <pc:docMk/>
            <pc:sldMk cId="0" sldId="280"/>
            <ac:picMk id="61" creationId="{6D7CF303-45C6-CC2F-79CA-4F16ACD79934}"/>
          </ac:picMkLst>
        </pc:picChg>
        <pc:picChg chg="del">
          <ac:chgData name="Lion Pol" userId="8774cbe9-018b-4c8b-ace2-8f469fd52cdb" providerId="ADAL" clId="{DF74693B-8C92-4C27-A866-761885B2DD9F}" dt="2023-12-11T11:01:36.288" v="1596" actId="478"/>
          <ac:picMkLst>
            <pc:docMk/>
            <pc:sldMk cId="0" sldId="280"/>
            <ac:picMk id="119" creationId="{00000000-0000-0000-0000-000000000000}"/>
          </ac:picMkLst>
        </pc:picChg>
      </pc:sldChg>
      <pc:sldChg chg="addSp modSp del mod">
        <pc:chgData name="Lion Pol" userId="8774cbe9-018b-4c8b-ace2-8f469fd52cdb" providerId="ADAL" clId="{DF74693B-8C92-4C27-A866-761885B2DD9F}" dt="2023-12-11T11:02:02.038" v="1602" actId="47"/>
        <pc:sldMkLst>
          <pc:docMk/>
          <pc:sldMk cId="0" sldId="281"/>
        </pc:sldMkLst>
        <pc:spChg chg="mod">
          <ac:chgData name="Lion Pol" userId="8774cbe9-018b-4c8b-ace2-8f469fd52cdb" providerId="ADAL" clId="{DF74693B-8C92-4C27-A866-761885B2DD9F}" dt="2023-12-11T11:01:26.608" v="1594" actId="1076"/>
          <ac:spMkLst>
            <pc:docMk/>
            <pc:sldMk cId="0" sldId="281"/>
            <ac:spMk id="68" creationId="{00000000-0000-0000-0000-000000000000}"/>
          </ac:spMkLst>
        </pc:spChg>
        <pc:picChg chg="add mod">
          <ac:chgData name="Lion Pol" userId="8774cbe9-018b-4c8b-ace2-8f469fd52cdb" providerId="ADAL" clId="{DF74693B-8C92-4C27-A866-761885B2DD9F}" dt="2023-12-11T11:01:11.548" v="1591"/>
          <ac:picMkLst>
            <pc:docMk/>
            <pc:sldMk cId="0" sldId="281"/>
            <ac:picMk id="3" creationId="{53CAD8EA-C1D7-3144-072E-92B1965E6A3E}"/>
          </ac:picMkLst>
        </pc:picChg>
        <pc:picChg chg="add mod">
          <ac:chgData name="Lion Pol" userId="8774cbe9-018b-4c8b-ace2-8f469fd52cdb" providerId="ADAL" clId="{DF74693B-8C92-4C27-A866-761885B2DD9F}" dt="2023-12-11T11:01:15.908" v="1592"/>
          <ac:picMkLst>
            <pc:docMk/>
            <pc:sldMk cId="0" sldId="281"/>
            <ac:picMk id="9" creationId="{263FE305-E0CC-3814-C9BD-2D77DCA5D747}"/>
          </ac:picMkLst>
        </pc:picChg>
        <pc:picChg chg="add mod">
          <ac:chgData name="Lion Pol" userId="8774cbe9-018b-4c8b-ace2-8f469fd52cdb" providerId="ADAL" clId="{DF74693B-8C92-4C27-A866-761885B2DD9F}" dt="2023-12-11T11:01:44.708" v="1598"/>
          <ac:picMkLst>
            <pc:docMk/>
            <pc:sldMk cId="0" sldId="281"/>
            <ac:picMk id="15" creationId="{F828E28F-C625-5CCA-E30D-9F4434FE1655}"/>
          </ac:picMkLst>
        </pc:picChg>
        <pc:picChg chg="mod">
          <ac:chgData name="Lion Pol" userId="8774cbe9-018b-4c8b-ace2-8f469fd52cdb" providerId="ADAL" clId="{DF74693B-8C92-4C27-A866-761885B2DD9F}" dt="2023-12-11T11:01:21.068" v="1593" actId="1076"/>
          <ac:picMkLst>
            <pc:docMk/>
            <pc:sldMk cId="0" sldId="281"/>
            <ac:picMk id="70" creationId="{00000000-0000-0000-0000-000000000000}"/>
          </ac:picMkLst>
        </pc:picChg>
      </pc:sldChg>
      <pc:sldChg chg="delSp modSp mod">
        <pc:chgData name="Lion Pol" userId="8774cbe9-018b-4c8b-ace2-8f469fd52cdb" providerId="ADAL" clId="{DF74693B-8C92-4C27-A866-761885B2DD9F}" dt="2023-12-11T11:02:50.685" v="1623" actId="122"/>
        <pc:sldMkLst>
          <pc:docMk/>
          <pc:sldMk cId="0" sldId="282"/>
        </pc:sldMkLst>
        <pc:spChg chg="mod">
          <ac:chgData name="Lion Pol" userId="8774cbe9-018b-4c8b-ace2-8f469fd52cdb" providerId="ADAL" clId="{DF74693B-8C92-4C27-A866-761885B2DD9F}" dt="2023-12-11T11:02:50.685" v="1623" actId="122"/>
          <ac:spMkLst>
            <pc:docMk/>
            <pc:sldMk cId="0" sldId="282"/>
            <ac:spMk id="36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8:03.041" v="818" actId="478"/>
          <ac:spMkLst>
            <pc:docMk/>
            <pc:sldMk cId="0" sldId="282"/>
            <ac:spMk id="109" creationId="{735D6AF5-2F82-6E8C-E07D-C8040164326D}"/>
          </ac:spMkLst>
        </pc:spChg>
        <pc:grpChg chg="mod">
          <ac:chgData name="Lion Pol" userId="8774cbe9-018b-4c8b-ace2-8f469fd52cdb" providerId="ADAL" clId="{DF74693B-8C92-4C27-A866-761885B2DD9F}" dt="2023-12-11T11:02:46.612" v="1622" actId="1076"/>
          <ac:grpSpMkLst>
            <pc:docMk/>
            <pc:sldMk cId="0" sldId="282"/>
            <ac:grpSpMk id="28" creationId="{00000000-0000-0000-0000-000000000000}"/>
          </ac:grpSpMkLst>
        </pc:grpChg>
      </pc:sldChg>
      <pc:sldChg chg="delSp mod">
        <pc:chgData name="Lion Pol" userId="8774cbe9-018b-4c8b-ace2-8f469fd52cdb" providerId="ADAL" clId="{DF74693B-8C92-4C27-A866-761885B2DD9F}" dt="2023-12-08T10:38:26.315" v="821" actId="478"/>
        <pc:sldMkLst>
          <pc:docMk/>
          <pc:sldMk cId="0" sldId="283"/>
        </pc:sldMkLst>
        <pc:spChg chg="del">
          <ac:chgData name="Lion Pol" userId="8774cbe9-018b-4c8b-ace2-8f469fd52cdb" providerId="ADAL" clId="{DF74693B-8C92-4C27-A866-761885B2DD9F}" dt="2023-12-08T10:38:26.315" v="821" actId="478"/>
          <ac:spMkLst>
            <pc:docMk/>
            <pc:sldMk cId="0" sldId="283"/>
            <ac:spMk id="72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8:20.868" v="819" actId="478"/>
          <ac:spMkLst>
            <pc:docMk/>
            <pc:sldMk cId="0" sldId="283"/>
            <ac:spMk id="98" creationId="{033D5FAC-E138-8FA9-C6D4-89877C49AB7D}"/>
          </ac:spMkLst>
        </pc:spChg>
        <pc:grpChg chg="del">
          <ac:chgData name="Lion Pol" userId="8774cbe9-018b-4c8b-ace2-8f469fd52cdb" providerId="ADAL" clId="{DF74693B-8C92-4C27-A866-761885B2DD9F}" dt="2023-12-08T10:38:22.963" v="820" actId="478"/>
          <ac:grpSpMkLst>
            <pc:docMk/>
            <pc:sldMk cId="0" sldId="283"/>
            <ac:grpSpMk id="56" creationId="{00000000-0000-0000-0000-000000000000}"/>
          </ac:grpSpMkLst>
        </pc:grpChg>
      </pc:sldChg>
      <pc:sldChg chg="addSp delSp modSp mod">
        <pc:chgData name="Lion Pol" userId="8774cbe9-018b-4c8b-ace2-8f469fd52cdb" providerId="ADAL" clId="{DF74693B-8C92-4C27-A866-761885B2DD9F}" dt="2023-12-11T11:04:37.058" v="1628" actId="478"/>
        <pc:sldMkLst>
          <pc:docMk/>
          <pc:sldMk cId="0" sldId="284"/>
        </pc:sldMkLst>
        <pc:spChg chg="del">
          <ac:chgData name="Lion Pol" userId="8774cbe9-018b-4c8b-ace2-8f469fd52cdb" providerId="ADAL" clId="{DF74693B-8C92-4C27-A866-761885B2DD9F}" dt="2023-12-08T10:38:45.175" v="822" actId="478"/>
          <ac:spMkLst>
            <pc:docMk/>
            <pc:sldMk cId="0" sldId="284"/>
            <ac:spMk id="38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8:52.240" v="824" actId="478"/>
          <ac:spMkLst>
            <pc:docMk/>
            <pc:sldMk cId="0" sldId="284"/>
            <ac:spMk id="39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8:55.891" v="825" actId="478"/>
          <ac:spMkLst>
            <pc:docMk/>
            <pc:sldMk cId="0" sldId="284"/>
            <ac:spMk id="41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8:59.235" v="826" actId="478"/>
          <ac:spMkLst>
            <pc:docMk/>
            <pc:sldMk cId="0" sldId="284"/>
            <ac:spMk id="50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9:24.278" v="842" actId="478"/>
          <ac:spMkLst>
            <pc:docMk/>
            <pc:sldMk cId="0" sldId="284"/>
            <ac:spMk id="51" creationId="{00000000-0000-0000-0000-000000000000}"/>
          </ac:spMkLst>
        </pc:spChg>
        <pc:spChg chg="topLvl">
          <ac:chgData name="Lion Pol" userId="8774cbe9-018b-4c8b-ace2-8f469fd52cdb" providerId="ADAL" clId="{DF74693B-8C92-4C27-A866-761885B2DD9F}" dt="2023-12-11T11:04:31.337" v="1626" actId="478"/>
          <ac:spMkLst>
            <pc:docMk/>
            <pc:sldMk cId="0" sldId="284"/>
            <ac:spMk id="88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11T11:04:29.162" v="1625" actId="478"/>
          <ac:spMkLst>
            <pc:docMk/>
            <pc:sldMk cId="0" sldId="284"/>
            <ac:spMk id="89" creationId="{00000000-0000-0000-0000-000000000000}"/>
          </ac:spMkLst>
        </pc:spChg>
        <pc:spChg chg="del topLvl">
          <ac:chgData name="Lion Pol" userId="8774cbe9-018b-4c8b-ace2-8f469fd52cdb" providerId="ADAL" clId="{DF74693B-8C92-4C27-A866-761885B2DD9F}" dt="2023-12-11T11:04:31.337" v="1626" actId="478"/>
          <ac:spMkLst>
            <pc:docMk/>
            <pc:sldMk cId="0" sldId="284"/>
            <ac:spMk id="90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11T11:04:26.128" v="1624" actId="478"/>
          <ac:spMkLst>
            <pc:docMk/>
            <pc:sldMk cId="0" sldId="284"/>
            <ac:spMk id="91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11T11:04:26.128" v="1624" actId="478"/>
          <ac:spMkLst>
            <pc:docMk/>
            <pc:sldMk cId="0" sldId="284"/>
            <ac:spMk id="95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11T11:04:26.128" v="1624" actId="478"/>
          <ac:spMkLst>
            <pc:docMk/>
            <pc:sldMk cId="0" sldId="284"/>
            <ac:spMk id="99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11T11:04:37.058" v="1628" actId="478"/>
          <ac:spMkLst>
            <pc:docMk/>
            <pc:sldMk cId="0" sldId="284"/>
            <ac:spMk id="108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11T11:04:34.322" v="1627" actId="478"/>
          <ac:spMkLst>
            <pc:docMk/>
            <pc:sldMk cId="0" sldId="284"/>
            <ac:spMk id="109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9:45.486" v="845" actId="478"/>
          <ac:spMkLst>
            <pc:docMk/>
            <pc:sldMk cId="0" sldId="284"/>
            <ac:spMk id="126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9:52.736" v="847" actId="478"/>
          <ac:spMkLst>
            <pc:docMk/>
            <pc:sldMk cId="0" sldId="284"/>
            <ac:spMk id="127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39:38.803" v="844" actId="478"/>
          <ac:spMkLst>
            <pc:docMk/>
            <pc:sldMk cId="0" sldId="284"/>
            <ac:spMk id="132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0:05.267" v="848" actId="478"/>
          <ac:spMkLst>
            <pc:docMk/>
            <pc:sldMk cId="0" sldId="284"/>
            <ac:spMk id="134" creationId="{512B37B6-6DA2-E489-DFD3-36D156ABE67C}"/>
          </ac:spMkLst>
        </pc:spChg>
        <pc:grpChg chg="del">
          <ac:chgData name="Lion Pol" userId="8774cbe9-018b-4c8b-ace2-8f469fd52cdb" providerId="ADAL" clId="{DF74693B-8C92-4C27-A866-761885B2DD9F}" dt="2023-12-08T10:38:48.067" v="823" actId="478"/>
          <ac:grpSpMkLst>
            <pc:docMk/>
            <pc:sldMk cId="0" sldId="284"/>
            <ac:grpSpMk id="35" creationId="{00000000-0000-0000-0000-000000000000}"/>
          </ac:grpSpMkLst>
        </pc:grpChg>
        <pc:grpChg chg="del">
          <ac:chgData name="Lion Pol" userId="8774cbe9-018b-4c8b-ace2-8f469fd52cdb" providerId="ADAL" clId="{DF74693B-8C92-4C27-A866-761885B2DD9F}" dt="2023-12-11T11:04:31.337" v="1626" actId="478"/>
          <ac:grpSpMkLst>
            <pc:docMk/>
            <pc:sldMk cId="0" sldId="284"/>
            <ac:grpSpMk id="87" creationId="{00000000-0000-0000-0000-000000000000}"/>
          </ac:grpSpMkLst>
        </pc:grpChg>
        <pc:grpChg chg="del">
          <ac:chgData name="Lion Pol" userId="8774cbe9-018b-4c8b-ace2-8f469fd52cdb" providerId="ADAL" clId="{DF74693B-8C92-4C27-A866-761885B2DD9F}" dt="2023-12-11T11:04:26.128" v="1624" actId="478"/>
          <ac:grpSpMkLst>
            <pc:docMk/>
            <pc:sldMk cId="0" sldId="284"/>
            <ac:grpSpMk id="92" creationId="{00000000-0000-0000-0000-000000000000}"/>
          </ac:grpSpMkLst>
        </pc:grpChg>
        <pc:grpChg chg="del">
          <ac:chgData name="Lion Pol" userId="8774cbe9-018b-4c8b-ace2-8f469fd52cdb" providerId="ADAL" clId="{DF74693B-8C92-4C27-A866-761885B2DD9F}" dt="2023-12-11T11:04:26.128" v="1624" actId="478"/>
          <ac:grpSpMkLst>
            <pc:docMk/>
            <pc:sldMk cId="0" sldId="284"/>
            <ac:grpSpMk id="96" creationId="{00000000-0000-0000-0000-000000000000}"/>
          </ac:grpSpMkLst>
        </pc:grpChg>
        <pc:grpChg chg="del">
          <ac:chgData name="Lion Pol" userId="8774cbe9-018b-4c8b-ace2-8f469fd52cdb" providerId="ADAL" clId="{DF74693B-8C92-4C27-A866-761885B2DD9F}" dt="2023-12-08T10:39:35.439" v="843" actId="478"/>
          <ac:grpSpMkLst>
            <pc:docMk/>
            <pc:sldMk cId="0" sldId="284"/>
            <ac:grpSpMk id="128" creationId="{00000000-0000-0000-0000-000000000000}"/>
          </ac:grpSpMkLst>
        </pc:grpChg>
        <pc:picChg chg="del">
          <ac:chgData name="Lion Pol" userId="8774cbe9-018b-4c8b-ace2-8f469fd52cdb" providerId="ADAL" clId="{DF74693B-8C92-4C27-A866-761885B2DD9F}" dt="2023-12-08T10:39:49.179" v="846" actId="478"/>
          <ac:picMkLst>
            <pc:docMk/>
            <pc:sldMk cId="0" sldId="284"/>
            <ac:picMk id="124" creationId="{00000000-0000-0000-0000-000000000000}"/>
          </ac:picMkLst>
        </pc:picChg>
        <pc:picChg chg="add mod">
          <ac:chgData name="Lion Pol" userId="8774cbe9-018b-4c8b-ace2-8f469fd52cdb" providerId="ADAL" clId="{DF74693B-8C92-4C27-A866-761885B2DD9F}" dt="2023-12-08T10:39:15.451" v="841" actId="1035"/>
          <ac:picMkLst>
            <pc:docMk/>
            <pc:sldMk cId="0" sldId="284"/>
            <ac:picMk id="133" creationId="{BD834D18-3656-FD62-249B-0D8F34408007}"/>
          </ac:picMkLst>
        </pc:picChg>
      </pc:sldChg>
      <pc:sldChg chg="delSp mod">
        <pc:chgData name="Lion Pol" userId="8774cbe9-018b-4c8b-ace2-8f469fd52cdb" providerId="ADAL" clId="{DF74693B-8C92-4C27-A866-761885B2DD9F}" dt="2023-12-08T10:40:40.074" v="853" actId="478"/>
        <pc:sldMkLst>
          <pc:docMk/>
          <pc:sldMk cId="0" sldId="285"/>
        </pc:sldMkLst>
        <pc:spChg chg="del">
          <ac:chgData name="Lion Pol" userId="8774cbe9-018b-4c8b-ace2-8f469fd52cdb" providerId="ADAL" clId="{DF74693B-8C92-4C27-A866-761885B2DD9F}" dt="2023-12-08T10:40:36.765" v="852" actId="478"/>
          <ac:spMkLst>
            <pc:docMk/>
            <pc:sldMk cId="0" sldId="285"/>
            <ac:spMk id="180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0:40.074" v="853" actId="478"/>
          <ac:spMkLst>
            <pc:docMk/>
            <pc:sldMk cId="0" sldId="285"/>
            <ac:spMk id="181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0:33.370" v="851" actId="478"/>
          <ac:spMkLst>
            <pc:docMk/>
            <pc:sldMk cId="0" sldId="285"/>
            <ac:spMk id="184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0:19.670" v="849" actId="478"/>
          <ac:spMkLst>
            <pc:docMk/>
            <pc:sldMk cId="0" sldId="285"/>
            <ac:spMk id="193" creationId="{08FFE1BA-5CDF-44A3-AB14-6FA26D796A88}"/>
          </ac:spMkLst>
        </pc:spChg>
        <pc:picChg chg="del">
          <ac:chgData name="Lion Pol" userId="8774cbe9-018b-4c8b-ace2-8f469fd52cdb" providerId="ADAL" clId="{DF74693B-8C92-4C27-A866-761885B2DD9F}" dt="2023-12-08T10:40:31.493" v="850" actId="478"/>
          <ac:picMkLst>
            <pc:docMk/>
            <pc:sldMk cId="0" sldId="285"/>
            <ac:picMk id="179" creationId="{00000000-0000-0000-0000-000000000000}"/>
          </ac:picMkLst>
        </pc:picChg>
      </pc:sldChg>
      <pc:sldChg chg="delSp modSp mod">
        <pc:chgData name="Lion Pol" userId="8774cbe9-018b-4c8b-ace2-8f469fd52cdb" providerId="ADAL" clId="{DF74693B-8C92-4C27-A866-761885B2DD9F}" dt="2023-12-11T11:06:25.428" v="1660" actId="207"/>
        <pc:sldMkLst>
          <pc:docMk/>
          <pc:sldMk cId="0" sldId="286"/>
        </pc:sldMkLst>
        <pc:spChg chg="mod">
          <ac:chgData name="Lion Pol" userId="8774cbe9-018b-4c8b-ace2-8f469fd52cdb" providerId="ADAL" clId="{DF74693B-8C92-4C27-A866-761885B2DD9F}" dt="2023-12-11T11:06:25.428" v="1660" actId="207"/>
          <ac:spMkLst>
            <pc:docMk/>
            <pc:sldMk cId="0" sldId="286"/>
            <ac:spMk id="8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0:58.852" v="858" actId="478"/>
          <ac:spMkLst>
            <pc:docMk/>
            <pc:sldMk cId="0" sldId="286"/>
            <ac:spMk id="172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1:02.612" v="859" actId="478"/>
          <ac:spMkLst>
            <pc:docMk/>
            <pc:sldMk cId="0" sldId="286"/>
            <ac:spMk id="173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0:55.074" v="857" actId="478"/>
          <ac:spMkLst>
            <pc:docMk/>
            <pc:sldMk cId="0" sldId="286"/>
            <ac:spMk id="174" creationId="{00000000-0000-0000-0000-000000000000}"/>
          </ac:spMkLst>
        </pc:spChg>
        <pc:grpChg chg="mod">
          <ac:chgData name="Lion Pol" userId="8774cbe9-018b-4c8b-ace2-8f469fd52cdb" providerId="ADAL" clId="{DF74693B-8C92-4C27-A866-761885B2DD9F}" dt="2023-12-08T10:40:49.296" v="855" actId="1076"/>
          <ac:grpSpMkLst>
            <pc:docMk/>
            <pc:sldMk cId="0" sldId="286"/>
            <ac:grpSpMk id="150" creationId="{00000000-0000-0000-0000-000000000000}"/>
          </ac:grpSpMkLst>
        </pc:grpChg>
        <pc:picChg chg="del">
          <ac:chgData name="Lion Pol" userId="8774cbe9-018b-4c8b-ace2-8f469fd52cdb" providerId="ADAL" clId="{DF74693B-8C92-4C27-A866-761885B2DD9F}" dt="2023-12-08T10:40:52.126" v="856" actId="478"/>
          <ac:picMkLst>
            <pc:docMk/>
            <pc:sldMk cId="0" sldId="286"/>
            <ac:picMk id="171" creationId="{00000000-0000-0000-0000-000000000000}"/>
          </ac:picMkLst>
        </pc:picChg>
      </pc:sldChg>
      <pc:sldChg chg="addSp delSp modSp mod">
        <pc:chgData name="Lion Pol" userId="8774cbe9-018b-4c8b-ace2-8f469fd52cdb" providerId="ADAL" clId="{DF74693B-8C92-4C27-A866-761885B2DD9F}" dt="2023-12-11T11:09:17.988" v="1803" actId="6549"/>
        <pc:sldMkLst>
          <pc:docMk/>
          <pc:sldMk cId="0" sldId="287"/>
        </pc:sldMkLst>
        <pc:spChg chg="add mod">
          <ac:chgData name="Lion Pol" userId="8774cbe9-018b-4c8b-ace2-8f469fd52cdb" providerId="ADAL" clId="{DF74693B-8C92-4C27-A866-761885B2DD9F}" dt="2023-12-11T11:08:20.912" v="1754" actId="1037"/>
          <ac:spMkLst>
            <pc:docMk/>
            <pc:sldMk cId="0" sldId="287"/>
            <ac:spMk id="3" creationId="{78B2D506-D897-E176-F3D7-3D5F7B996F3C}"/>
          </ac:spMkLst>
        </pc:spChg>
        <pc:spChg chg="add mod">
          <ac:chgData name="Lion Pol" userId="8774cbe9-018b-4c8b-ace2-8f469fd52cdb" providerId="ADAL" clId="{DF74693B-8C92-4C27-A866-761885B2DD9F}" dt="2023-12-11T11:09:10.348" v="1801" actId="207"/>
          <ac:spMkLst>
            <pc:docMk/>
            <pc:sldMk cId="0" sldId="287"/>
            <ac:spMk id="7" creationId="{8A279801-1CDD-09D8-49DF-7248B8E1D539}"/>
          </ac:spMkLst>
        </pc:spChg>
        <pc:spChg chg="mod">
          <ac:chgData name="Lion Pol" userId="8774cbe9-018b-4c8b-ace2-8f469fd52cdb" providerId="ADAL" clId="{DF74693B-8C92-4C27-A866-761885B2DD9F}" dt="2023-12-11T11:09:17.988" v="1803" actId="6549"/>
          <ac:spMkLst>
            <pc:docMk/>
            <pc:sldMk cId="0" sldId="287"/>
            <ac:spMk id="8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41:52.635" v="863" actId="13926"/>
          <ac:spMkLst>
            <pc:docMk/>
            <pc:sldMk cId="0" sldId="287"/>
            <ac:spMk id="55" creationId="{00000000-0000-0000-0000-000000000000}"/>
          </ac:spMkLst>
        </pc:spChg>
        <pc:spChg chg="add mod">
          <ac:chgData name="Lion Pol" userId="8774cbe9-018b-4c8b-ace2-8f469fd52cdb" providerId="ADAL" clId="{DF74693B-8C92-4C27-A866-761885B2DD9F}" dt="2023-12-11T11:09:14.513" v="1802" actId="207"/>
          <ac:spMkLst>
            <pc:docMk/>
            <pc:sldMk cId="0" sldId="287"/>
            <ac:spMk id="90" creationId="{E049C7EE-8D46-B611-27E4-0AED78F55FE3}"/>
          </ac:spMkLst>
        </pc:spChg>
        <pc:spChg chg="del">
          <ac:chgData name="Lion Pol" userId="8774cbe9-018b-4c8b-ace2-8f469fd52cdb" providerId="ADAL" clId="{DF74693B-8C92-4C27-A866-761885B2DD9F}" dt="2023-12-08T10:41:41.113" v="860" actId="478"/>
          <ac:spMkLst>
            <pc:docMk/>
            <pc:sldMk cId="0" sldId="287"/>
            <ac:spMk id="154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0:41:48.249" v="862" actId="478"/>
          <ac:spMkLst>
            <pc:docMk/>
            <pc:sldMk cId="0" sldId="287"/>
            <ac:spMk id="155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2:26.202" v="864" actId="478"/>
          <ac:spMkLst>
            <pc:docMk/>
            <pc:sldMk cId="0" sldId="287"/>
            <ac:spMk id="157" creationId="{5372B5AD-A318-7A66-9A0D-3BA4378266FD}"/>
          </ac:spMkLst>
        </pc:spChg>
      </pc:sldChg>
      <pc:sldChg chg="addSp delSp modSp mod">
        <pc:chgData name="Lion Pol" userId="8774cbe9-018b-4c8b-ace2-8f469fd52cdb" providerId="ADAL" clId="{DF74693B-8C92-4C27-A866-761885B2DD9F}" dt="2023-12-11T11:11:23.176" v="1836" actId="1037"/>
        <pc:sldMkLst>
          <pc:docMk/>
          <pc:sldMk cId="0" sldId="288"/>
        </pc:sldMkLst>
        <pc:spChg chg="add mod">
          <ac:chgData name="Lion Pol" userId="8774cbe9-018b-4c8b-ace2-8f469fd52cdb" providerId="ADAL" clId="{DF74693B-8C92-4C27-A866-761885B2DD9F}" dt="2023-12-11T11:11:23.176" v="1836" actId="1037"/>
          <ac:spMkLst>
            <pc:docMk/>
            <pc:sldMk cId="0" sldId="288"/>
            <ac:spMk id="3" creationId="{A4CABA68-2C9D-5F20-4D19-F29F8B8141F5}"/>
          </ac:spMkLst>
        </pc:spChg>
        <pc:spChg chg="add mod">
          <ac:chgData name="Lion Pol" userId="8774cbe9-018b-4c8b-ace2-8f469fd52cdb" providerId="ADAL" clId="{DF74693B-8C92-4C27-A866-761885B2DD9F}" dt="2023-12-11T11:11:18.500" v="1835" actId="14100"/>
          <ac:spMkLst>
            <pc:docMk/>
            <pc:sldMk cId="0" sldId="288"/>
            <ac:spMk id="11" creationId="{F83109E1-1AA7-AC44-809A-79097A452FFF}"/>
          </ac:spMkLst>
        </pc:spChg>
        <pc:spChg chg="del mod">
          <ac:chgData name="Lion Pol" userId="8774cbe9-018b-4c8b-ace2-8f469fd52cdb" providerId="ADAL" clId="{DF74693B-8C92-4C27-A866-761885B2DD9F}" dt="2023-12-11T11:10:10.915" v="1806" actId="478"/>
          <ac:spMkLst>
            <pc:docMk/>
            <pc:sldMk cId="0" sldId="288"/>
            <ac:spMk id="17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44:53.646" v="897" actId="14100"/>
          <ac:spMkLst>
            <pc:docMk/>
            <pc:sldMk cId="0" sldId="288"/>
            <ac:spMk id="53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3:32.370" v="880" actId="478"/>
          <ac:spMkLst>
            <pc:docMk/>
            <pc:sldMk cId="0" sldId="288"/>
            <ac:spMk id="54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11T11:10:29.169" v="1825" actId="20577"/>
          <ac:spMkLst>
            <pc:docMk/>
            <pc:sldMk cId="0" sldId="288"/>
            <ac:spMk id="57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0:43:23.866" v="879" actId="478"/>
          <ac:spMkLst>
            <pc:docMk/>
            <pc:sldMk cId="0" sldId="288"/>
            <ac:spMk id="61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5:03.784" v="899" actId="478"/>
          <ac:spMkLst>
            <pc:docMk/>
            <pc:sldMk cId="0" sldId="288"/>
            <ac:spMk id="62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3:05.935" v="874" actId="478"/>
          <ac:spMkLst>
            <pc:docMk/>
            <pc:sldMk cId="0" sldId="288"/>
            <ac:spMk id="77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2:48.375" v="867" actId="478"/>
          <ac:spMkLst>
            <pc:docMk/>
            <pc:sldMk cId="0" sldId="288"/>
            <ac:spMk id="80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0:42:57.253" v="870" actId="478"/>
          <ac:spMkLst>
            <pc:docMk/>
            <pc:sldMk cId="0" sldId="288"/>
            <ac:spMk id="82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3:11.148" v="876" actId="478"/>
          <ac:spMkLst>
            <pc:docMk/>
            <pc:sldMk cId="0" sldId="288"/>
            <ac:spMk id="87" creationId="{00000000-0000-0000-0000-000000000000}"/>
          </ac:spMkLst>
        </pc:spChg>
        <pc:spChg chg="add del mod">
          <ac:chgData name="Lion Pol" userId="8774cbe9-018b-4c8b-ace2-8f469fd52cdb" providerId="ADAL" clId="{DF74693B-8C92-4C27-A866-761885B2DD9F}" dt="2023-12-08T10:44:57.288" v="898" actId="478"/>
          <ac:spMkLst>
            <pc:docMk/>
            <pc:sldMk cId="0" sldId="288"/>
            <ac:spMk id="88" creationId="{A5ADFBF9-D6FC-7B9D-5F96-629B67EE5F14}"/>
          </ac:spMkLst>
        </pc:spChg>
        <pc:spChg chg="del">
          <ac:chgData name="Lion Pol" userId="8774cbe9-018b-4c8b-ace2-8f469fd52cdb" providerId="ADAL" clId="{DF74693B-8C92-4C27-A866-761885B2DD9F}" dt="2023-12-08T10:48:53.771" v="1149" actId="478"/>
          <ac:spMkLst>
            <pc:docMk/>
            <pc:sldMk cId="0" sldId="288"/>
            <ac:spMk id="89" creationId="{D58E54C5-15FE-1BD1-7DF7-11B267604BAC}"/>
          </ac:spMkLst>
        </pc:spChg>
        <pc:spChg chg="add mod">
          <ac:chgData name="Lion Pol" userId="8774cbe9-018b-4c8b-ace2-8f469fd52cdb" providerId="ADAL" clId="{DF74693B-8C92-4C27-A866-761885B2DD9F}" dt="2023-12-08T10:46:46.478" v="1066" actId="14100"/>
          <ac:spMkLst>
            <pc:docMk/>
            <pc:sldMk cId="0" sldId="288"/>
            <ac:spMk id="91" creationId="{52EED38B-8297-E73B-414D-7311F6D526A6}"/>
          </ac:spMkLst>
        </pc:spChg>
        <pc:spChg chg="add del mod">
          <ac:chgData name="Lion Pol" userId="8774cbe9-018b-4c8b-ace2-8f469fd52cdb" providerId="ADAL" clId="{DF74693B-8C92-4C27-A866-761885B2DD9F}" dt="2023-12-08T10:47:03.275" v="1068"/>
          <ac:spMkLst>
            <pc:docMk/>
            <pc:sldMk cId="0" sldId="288"/>
            <ac:spMk id="92" creationId="{49481D50-F42C-8B94-73C0-A795F16C6078}"/>
          </ac:spMkLst>
        </pc:spChg>
        <pc:spChg chg="add mod">
          <ac:chgData name="Lion Pol" userId="8774cbe9-018b-4c8b-ace2-8f469fd52cdb" providerId="ADAL" clId="{DF74693B-8C92-4C27-A866-761885B2DD9F}" dt="2023-12-08T10:47:31.935" v="1076" actId="1038"/>
          <ac:spMkLst>
            <pc:docMk/>
            <pc:sldMk cId="0" sldId="288"/>
            <ac:spMk id="93" creationId="{C1804BC7-5D61-3465-E712-110B4599B5B7}"/>
          </ac:spMkLst>
        </pc:spChg>
        <pc:spChg chg="add mod">
          <ac:chgData name="Lion Pol" userId="8774cbe9-018b-4c8b-ace2-8f469fd52cdb" providerId="ADAL" clId="{DF74693B-8C92-4C27-A866-761885B2DD9F}" dt="2023-12-08T10:47:50.895" v="1146" actId="20577"/>
          <ac:spMkLst>
            <pc:docMk/>
            <pc:sldMk cId="0" sldId="288"/>
            <ac:spMk id="94" creationId="{E81C10A9-C075-FF4B-7251-352B236C420F}"/>
          </ac:spMkLst>
        </pc:spChg>
        <pc:grpChg chg="del">
          <ac:chgData name="Lion Pol" userId="8774cbe9-018b-4c8b-ace2-8f469fd52cdb" providerId="ADAL" clId="{DF74693B-8C92-4C27-A866-761885B2DD9F}" dt="2023-12-11T11:10:06.555" v="1804" actId="478"/>
          <ac:grpSpMkLst>
            <pc:docMk/>
            <pc:sldMk cId="0" sldId="288"/>
            <ac:grpSpMk id="14" creationId="{00000000-0000-0000-0000-000000000000}"/>
          </ac:grpSpMkLst>
        </pc:grpChg>
        <pc:grpChg chg="del mod">
          <ac:chgData name="Lion Pol" userId="8774cbe9-018b-4c8b-ace2-8f469fd52cdb" providerId="ADAL" clId="{DF74693B-8C92-4C27-A866-761885B2DD9F}" dt="2023-12-08T10:43:03.482" v="873" actId="478"/>
          <ac:grpSpMkLst>
            <pc:docMk/>
            <pc:sldMk cId="0" sldId="288"/>
            <ac:grpSpMk id="72" creationId="{00000000-0000-0000-0000-000000000000}"/>
          </ac:grpSpMkLst>
        </pc:grpChg>
        <pc:grpChg chg="del">
          <ac:chgData name="Lion Pol" userId="8774cbe9-018b-4c8b-ace2-8f469fd52cdb" providerId="ADAL" clId="{DF74693B-8C92-4C27-A866-761885B2DD9F}" dt="2023-12-08T10:42:54.226" v="869" actId="478"/>
          <ac:grpSpMkLst>
            <pc:docMk/>
            <pc:sldMk cId="0" sldId="288"/>
            <ac:grpSpMk id="78" creationId="{00000000-0000-0000-0000-000000000000}"/>
          </ac:grpSpMkLst>
        </pc:grpChg>
        <pc:grpChg chg="del">
          <ac:chgData name="Lion Pol" userId="8774cbe9-018b-4c8b-ace2-8f469fd52cdb" providerId="ADAL" clId="{DF74693B-8C92-4C27-A866-761885B2DD9F}" dt="2023-12-08T10:43:07.904" v="875" actId="478"/>
          <ac:grpSpMkLst>
            <pc:docMk/>
            <pc:sldMk cId="0" sldId="288"/>
            <ac:grpSpMk id="83" creationId="{00000000-0000-0000-0000-000000000000}"/>
          </ac:grpSpMkLst>
        </pc:grpChg>
        <pc:picChg chg="add del mod">
          <ac:chgData name="Lion Pol" userId="8774cbe9-018b-4c8b-ace2-8f469fd52cdb" providerId="ADAL" clId="{DF74693B-8C92-4C27-A866-761885B2DD9F}" dt="2023-12-08T10:48:27.602" v="1148" actId="478"/>
          <ac:picMkLst>
            <pc:docMk/>
            <pc:sldMk cId="0" sldId="288"/>
            <ac:picMk id="40" creationId="{00000000-0000-0000-0000-000000000000}"/>
          </ac:picMkLst>
        </pc:picChg>
        <pc:picChg chg="del">
          <ac:chgData name="Lion Pol" userId="8774cbe9-018b-4c8b-ace2-8f469fd52cdb" providerId="ADAL" clId="{DF74693B-8C92-4C27-A866-761885B2DD9F}" dt="2023-12-08T10:43:01.135" v="872" actId="478"/>
          <ac:picMkLst>
            <pc:docMk/>
            <pc:sldMk cId="0" sldId="288"/>
            <ac:picMk id="74" creationId="{00000000-0000-0000-0000-000000000000}"/>
          </ac:picMkLst>
        </pc:picChg>
        <pc:picChg chg="add del mod">
          <ac:chgData name="Lion Pol" userId="8774cbe9-018b-4c8b-ace2-8f469fd52cdb" providerId="ADAL" clId="{DF74693B-8C92-4C27-A866-761885B2DD9F}" dt="2023-12-08T10:45:40.691" v="991" actId="478"/>
          <ac:picMkLst>
            <pc:docMk/>
            <pc:sldMk cId="0" sldId="288"/>
            <ac:picMk id="90" creationId="{6F15ED32-95B6-97AD-D858-DE378983746F}"/>
          </ac:picMkLst>
        </pc:picChg>
      </pc:sldChg>
      <pc:sldChg chg="delSp modSp mod">
        <pc:chgData name="Lion Pol" userId="8774cbe9-018b-4c8b-ace2-8f469fd52cdb" providerId="ADAL" clId="{DF74693B-8C92-4C27-A866-761885B2DD9F}" dt="2023-12-08T10:50:21.529" v="1211" actId="478"/>
        <pc:sldMkLst>
          <pc:docMk/>
          <pc:sldMk cId="0" sldId="289"/>
        </pc:sldMkLst>
        <pc:spChg chg="mod">
          <ac:chgData name="Lion Pol" userId="8774cbe9-018b-4c8b-ace2-8f469fd52cdb" providerId="ADAL" clId="{DF74693B-8C92-4C27-A866-761885B2DD9F}" dt="2023-12-08T10:49:39.436" v="1173" actId="1076"/>
          <ac:spMkLst>
            <pc:docMk/>
            <pc:sldMk cId="0" sldId="289"/>
            <ac:spMk id="33" creationId="{00000000-0000-0000-0000-000000000000}"/>
          </ac:spMkLst>
        </pc:spChg>
        <pc:spChg chg="topLvl">
          <ac:chgData name="Lion Pol" userId="8774cbe9-018b-4c8b-ace2-8f469fd52cdb" providerId="ADAL" clId="{DF74693B-8C92-4C27-A866-761885B2DD9F}" dt="2023-12-08T10:49:48.437" v="1175" actId="478"/>
          <ac:spMkLst>
            <pc:docMk/>
            <pc:sldMk cId="0" sldId="289"/>
            <ac:spMk id="58" creationId="{00000000-0000-0000-0000-000000000000}"/>
          </ac:spMkLst>
        </pc:spChg>
        <pc:spChg chg="del topLvl">
          <ac:chgData name="Lion Pol" userId="8774cbe9-018b-4c8b-ace2-8f469fd52cdb" providerId="ADAL" clId="{DF74693B-8C92-4C27-A866-761885B2DD9F}" dt="2023-12-08T10:49:48.437" v="1175" actId="478"/>
          <ac:spMkLst>
            <pc:docMk/>
            <pc:sldMk cId="0" sldId="289"/>
            <ac:spMk id="59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9:45.322" v="1174" actId="478"/>
          <ac:spMkLst>
            <pc:docMk/>
            <pc:sldMk cId="0" sldId="289"/>
            <ac:spMk id="60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0:49:53.911" v="1177" actId="478"/>
          <ac:spMkLst>
            <pc:docMk/>
            <pc:sldMk cId="0" sldId="289"/>
            <ac:spMk id="61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49:57.297" v="1178" actId="478"/>
          <ac:spMkLst>
            <pc:docMk/>
            <pc:sldMk cId="0" sldId="289"/>
            <ac:spMk id="70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08T10:50:10.460" v="1196" actId="1037"/>
          <ac:spMkLst>
            <pc:docMk/>
            <pc:sldMk cId="0" sldId="289"/>
            <ac:spMk id="71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50:21.529" v="1211" actId="478"/>
          <ac:spMkLst>
            <pc:docMk/>
            <pc:sldMk cId="0" sldId="289"/>
            <ac:spMk id="79" creationId="{49CCF42B-3CB4-0BF9-51A2-B5DE50C95638}"/>
          </ac:spMkLst>
        </pc:spChg>
        <pc:grpChg chg="del">
          <ac:chgData name="Lion Pol" userId="8774cbe9-018b-4c8b-ace2-8f469fd52cdb" providerId="ADAL" clId="{DF74693B-8C92-4C27-A866-761885B2DD9F}" dt="2023-12-08T10:49:48.437" v="1175" actId="478"/>
          <ac:grpSpMkLst>
            <pc:docMk/>
            <pc:sldMk cId="0" sldId="289"/>
            <ac:grpSpMk id="57" creationId="{00000000-0000-0000-0000-000000000000}"/>
          </ac:grpSpMkLst>
        </pc:grpChg>
        <pc:picChg chg="mod">
          <ac:chgData name="Lion Pol" userId="8774cbe9-018b-4c8b-ace2-8f469fd52cdb" providerId="ADAL" clId="{DF74693B-8C92-4C27-A866-761885B2DD9F}" dt="2023-12-08T10:50:16.675" v="1210" actId="1037"/>
          <ac:picMkLst>
            <pc:docMk/>
            <pc:sldMk cId="0" sldId="289"/>
            <ac:picMk id="73" creationId="{00000000-0000-0000-0000-000000000000}"/>
          </ac:picMkLst>
        </pc:picChg>
      </pc:sldChg>
      <pc:sldChg chg="delSp mod">
        <pc:chgData name="Lion Pol" userId="8774cbe9-018b-4c8b-ace2-8f469fd52cdb" providerId="ADAL" clId="{DF74693B-8C92-4C27-A866-761885B2DD9F}" dt="2023-12-08T10:50:50.029" v="1212" actId="478"/>
        <pc:sldMkLst>
          <pc:docMk/>
          <pc:sldMk cId="0" sldId="290"/>
        </pc:sldMkLst>
        <pc:spChg chg="del">
          <ac:chgData name="Lion Pol" userId="8774cbe9-018b-4c8b-ace2-8f469fd52cdb" providerId="ADAL" clId="{DF74693B-8C92-4C27-A866-761885B2DD9F}" dt="2023-12-08T10:50:50.029" v="1212" actId="478"/>
          <ac:spMkLst>
            <pc:docMk/>
            <pc:sldMk cId="0" sldId="290"/>
            <ac:spMk id="81" creationId="{B64CFFC8-EA30-8998-141C-E2D695B518F7}"/>
          </ac:spMkLst>
        </pc:spChg>
      </pc:sldChg>
      <pc:sldChg chg="add del">
        <pc:chgData name="Lion Pol" userId="8774cbe9-018b-4c8b-ace2-8f469fd52cdb" providerId="ADAL" clId="{DF74693B-8C92-4C27-A866-761885B2DD9F}" dt="2023-12-11T11:15:15.506" v="1839" actId="47"/>
        <pc:sldMkLst>
          <pc:docMk/>
          <pc:sldMk cId="0" sldId="291"/>
        </pc:sldMkLst>
      </pc:sldChg>
      <pc:sldChg chg="addSp delSp modSp del mod">
        <pc:chgData name="Lion Pol" userId="8774cbe9-018b-4c8b-ace2-8f469fd52cdb" providerId="ADAL" clId="{DF74693B-8C92-4C27-A866-761885B2DD9F}" dt="2023-12-11T11:15:05.406" v="1837" actId="47"/>
        <pc:sldMkLst>
          <pc:docMk/>
          <pc:sldMk cId="0" sldId="292"/>
        </pc:sldMkLst>
        <pc:spChg chg="add mod">
          <ac:chgData name="Lion Pol" userId="8774cbe9-018b-4c8b-ace2-8f469fd52cdb" providerId="ADAL" clId="{DF74693B-8C92-4C27-A866-761885B2DD9F}" dt="2023-12-08T10:52:02.889" v="1228" actId="20577"/>
          <ac:spMkLst>
            <pc:docMk/>
            <pc:sldMk cId="0" sldId="292"/>
            <ac:spMk id="73" creationId="{4679EE76-B605-588D-45E8-C6DB07CD31CD}"/>
          </ac:spMkLst>
        </pc:spChg>
        <pc:spChg chg="del">
          <ac:chgData name="Lion Pol" userId="8774cbe9-018b-4c8b-ace2-8f469fd52cdb" providerId="ADAL" clId="{DF74693B-8C92-4C27-A866-761885B2DD9F}" dt="2023-12-08T10:51:53.296" v="1214" actId="478"/>
          <ac:spMkLst>
            <pc:docMk/>
            <pc:sldMk cId="0" sldId="292"/>
            <ac:spMk id="74" creationId="{8AFBCD74-5155-B316-DD11-B562BF4A2B5F}"/>
          </ac:spMkLst>
        </pc:spChg>
      </pc:sldChg>
      <pc:sldChg chg="delSp del mod">
        <pc:chgData name="Lion Pol" userId="8774cbe9-018b-4c8b-ace2-8f469fd52cdb" providerId="ADAL" clId="{DF74693B-8C92-4C27-A866-761885B2DD9F}" dt="2023-12-11T11:15:18.442" v="1840" actId="47"/>
        <pc:sldMkLst>
          <pc:docMk/>
          <pc:sldMk cId="0" sldId="293"/>
        </pc:sldMkLst>
        <pc:spChg chg="del">
          <ac:chgData name="Lion Pol" userId="8774cbe9-018b-4c8b-ace2-8f469fd52cdb" providerId="ADAL" clId="{DF74693B-8C92-4C27-A866-761885B2DD9F}" dt="2023-12-08T10:51:48.739" v="1213" actId="478"/>
          <ac:spMkLst>
            <pc:docMk/>
            <pc:sldMk cId="0" sldId="293"/>
            <ac:spMk id="84" creationId="{0B349F29-EFE1-07B8-6430-B3F1552B0107}"/>
          </ac:spMkLst>
        </pc:spChg>
      </pc:sldChg>
      <pc:sldChg chg="modSp del mod">
        <pc:chgData name="Lion Pol" userId="8774cbe9-018b-4c8b-ace2-8f469fd52cdb" providerId="ADAL" clId="{DF74693B-8C92-4C27-A866-761885B2DD9F}" dt="2023-12-11T11:15:46.181" v="1841" actId="47"/>
        <pc:sldMkLst>
          <pc:docMk/>
          <pc:sldMk cId="0" sldId="294"/>
        </pc:sldMkLst>
        <pc:spChg chg="mod">
          <ac:chgData name="Lion Pol" userId="8774cbe9-018b-4c8b-ace2-8f469fd52cdb" providerId="ADAL" clId="{DF74693B-8C92-4C27-A866-761885B2DD9F}" dt="2023-12-08T10:52:28.062" v="1235" actId="20577"/>
          <ac:spMkLst>
            <pc:docMk/>
            <pc:sldMk cId="0" sldId="294"/>
            <ac:spMk id="85" creationId="{890B64FE-5D1A-8457-FE6F-6D8A3860B5CA}"/>
          </ac:spMkLst>
        </pc:spChg>
      </pc:sldChg>
      <pc:sldChg chg="delSp del mod">
        <pc:chgData name="Lion Pol" userId="8774cbe9-018b-4c8b-ace2-8f469fd52cdb" providerId="ADAL" clId="{DF74693B-8C92-4C27-A866-761885B2DD9F}" dt="2023-12-11T11:16:33.789" v="1842" actId="47"/>
        <pc:sldMkLst>
          <pc:docMk/>
          <pc:sldMk cId="0" sldId="295"/>
        </pc:sldMkLst>
        <pc:spChg chg="del">
          <ac:chgData name="Lion Pol" userId="8774cbe9-018b-4c8b-ace2-8f469fd52cdb" providerId="ADAL" clId="{DF74693B-8C92-4C27-A866-761885B2DD9F}" dt="2023-12-08T10:52:49.383" v="1238" actId="478"/>
          <ac:spMkLst>
            <pc:docMk/>
            <pc:sldMk cId="0" sldId="295"/>
            <ac:spMk id="84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52:52.354" v="1239" actId="478"/>
          <ac:spMkLst>
            <pc:docMk/>
            <pc:sldMk cId="0" sldId="295"/>
            <ac:spMk id="86" creationId="{FEEB24EF-2439-6E01-F32D-6F1098D37426}"/>
          </ac:spMkLst>
        </pc:spChg>
        <pc:grpChg chg="del">
          <ac:chgData name="Lion Pol" userId="8774cbe9-018b-4c8b-ace2-8f469fd52cdb" providerId="ADAL" clId="{DF74693B-8C92-4C27-A866-761885B2DD9F}" dt="2023-12-08T10:52:46.428" v="1237" actId="478"/>
          <ac:grpSpMkLst>
            <pc:docMk/>
            <pc:sldMk cId="0" sldId="295"/>
            <ac:grpSpMk id="80" creationId="{00000000-0000-0000-0000-000000000000}"/>
          </ac:grpSpMkLst>
        </pc:grpChg>
        <pc:picChg chg="del">
          <ac:chgData name="Lion Pol" userId="8774cbe9-018b-4c8b-ace2-8f469fd52cdb" providerId="ADAL" clId="{DF74693B-8C92-4C27-A866-761885B2DD9F}" dt="2023-12-08T10:52:44.125" v="1236" actId="478"/>
          <ac:picMkLst>
            <pc:docMk/>
            <pc:sldMk cId="0" sldId="295"/>
            <ac:picMk id="81" creationId="{00000000-0000-0000-0000-000000000000}"/>
          </ac:picMkLst>
        </pc:picChg>
      </pc:sldChg>
      <pc:sldChg chg="modSp del mod">
        <pc:chgData name="Lion Pol" userId="8774cbe9-018b-4c8b-ace2-8f469fd52cdb" providerId="ADAL" clId="{DF74693B-8C92-4C27-A866-761885B2DD9F}" dt="2023-12-11T11:17:30.966" v="1843" actId="47"/>
        <pc:sldMkLst>
          <pc:docMk/>
          <pc:sldMk cId="0" sldId="296"/>
        </pc:sldMkLst>
        <pc:spChg chg="mod">
          <ac:chgData name="Lion Pol" userId="8774cbe9-018b-4c8b-ace2-8f469fd52cdb" providerId="ADAL" clId="{DF74693B-8C92-4C27-A866-761885B2DD9F}" dt="2023-12-08T10:53:09.692" v="1246" actId="20577"/>
          <ac:spMkLst>
            <pc:docMk/>
            <pc:sldMk cId="0" sldId="296"/>
            <ac:spMk id="94" creationId="{2484E5B4-67D0-A740-76C9-BA2837FAECFF}"/>
          </ac:spMkLst>
        </pc:spChg>
      </pc:sldChg>
      <pc:sldChg chg="del">
        <pc:chgData name="Lion Pol" userId="8774cbe9-018b-4c8b-ace2-8f469fd52cdb" providerId="ADAL" clId="{DF74693B-8C92-4C27-A866-761885B2DD9F}" dt="2023-12-08T10:53:25.956" v="1247" actId="47"/>
        <pc:sldMkLst>
          <pc:docMk/>
          <pc:sldMk cId="0" sldId="297"/>
        </pc:sldMkLst>
      </pc:sldChg>
      <pc:sldChg chg="addSp delSp modSp del mod">
        <pc:chgData name="Lion Pol" userId="8774cbe9-018b-4c8b-ace2-8f469fd52cdb" providerId="ADAL" clId="{DF74693B-8C92-4C27-A866-761885B2DD9F}" dt="2023-12-11T11:19:06.239" v="1844" actId="47"/>
        <pc:sldMkLst>
          <pc:docMk/>
          <pc:sldMk cId="0" sldId="298"/>
        </pc:sldMkLst>
        <pc:spChg chg="del">
          <ac:chgData name="Lion Pol" userId="8774cbe9-018b-4c8b-ace2-8f469fd52cdb" providerId="ADAL" clId="{DF74693B-8C92-4C27-A866-761885B2DD9F}" dt="2023-12-08T10:53:59.896" v="1248" actId="478"/>
          <ac:spMkLst>
            <pc:docMk/>
            <pc:sldMk cId="0" sldId="298"/>
            <ac:spMk id="68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54:06.672" v="1251" actId="478"/>
          <ac:spMkLst>
            <pc:docMk/>
            <pc:sldMk cId="0" sldId="298"/>
            <ac:spMk id="69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54:04.296" v="1250" actId="478"/>
          <ac:spMkLst>
            <pc:docMk/>
            <pc:sldMk cId="0" sldId="298"/>
            <ac:spMk id="82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54:11.667" v="1253" actId="478"/>
          <ac:spMkLst>
            <pc:docMk/>
            <pc:sldMk cId="0" sldId="298"/>
            <ac:spMk id="87" creationId="{00000000-0000-0000-0000-000000000000}"/>
          </ac:spMkLst>
        </pc:spChg>
        <pc:spChg chg="add mod">
          <ac:chgData name="Lion Pol" userId="8774cbe9-018b-4c8b-ace2-8f469fd52cdb" providerId="ADAL" clId="{DF74693B-8C92-4C27-A866-761885B2DD9F}" dt="2023-12-08T10:55:16.235" v="1276" actId="20577"/>
          <ac:spMkLst>
            <pc:docMk/>
            <pc:sldMk cId="0" sldId="298"/>
            <ac:spMk id="88" creationId="{E1133147-3AE3-7D6D-34E5-389EEBFADF75}"/>
          </ac:spMkLst>
        </pc:spChg>
        <pc:grpChg chg="del">
          <ac:chgData name="Lion Pol" userId="8774cbe9-018b-4c8b-ace2-8f469fd52cdb" providerId="ADAL" clId="{DF74693B-8C92-4C27-A866-761885B2DD9F}" dt="2023-12-08T10:54:08.719" v="1252" actId="478"/>
          <ac:grpSpMkLst>
            <pc:docMk/>
            <pc:sldMk cId="0" sldId="298"/>
            <ac:grpSpMk id="83" creationId="{00000000-0000-0000-0000-000000000000}"/>
          </ac:grpSpMkLst>
        </pc:grpChg>
        <pc:picChg chg="del">
          <ac:chgData name="Lion Pol" userId="8774cbe9-018b-4c8b-ace2-8f469fd52cdb" providerId="ADAL" clId="{DF74693B-8C92-4C27-A866-761885B2DD9F}" dt="2023-12-08T10:54:02.112" v="1249" actId="478"/>
          <ac:picMkLst>
            <pc:docMk/>
            <pc:sldMk cId="0" sldId="298"/>
            <ac:picMk id="67" creationId="{00000000-0000-0000-0000-000000000000}"/>
          </ac:picMkLst>
        </pc:picChg>
      </pc:sldChg>
      <pc:sldChg chg="delSp modSp mod">
        <pc:chgData name="Lion Pol" userId="8774cbe9-018b-4c8b-ace2-8f469fd52cdb" providerId="ADAL" clId="{DF74693B-8C92-4C27-A866-761885B2DD9F}" dt="2023-12-11T11:20:02.836" v="1856" actId="122"/>
        <pc:sldMkLst>
          <pc:docMk/>
          <pc:sldMk cId="0" sldId="299"/>
        </pc:sldMkLst>
        <pc:spChg chg="mod">
          <ac:chgData name="Lion Pol" userId="8774cbe9-018b-4c8b-ace2-8f469fd52cdb" providerId="ADAL" clId="{DF74693B-8C92-4C27-A866-761885B2DD9F}" dt="2023-12-11T11:20:02.836" v="1856" actId="122"/>
          <ac:spMkLst>
            <pc:docMk/>
            <pc:sldMk cId="0" sldId="299"/>
            <ac:spMk id="104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55:45.539" v="1278" actId="478"/>
          <ac:spMkLst>
            <pc:docMk/>
            <pc:sldMk cId="0" sldId="299"/>
            <ac:spMk id="133" creationId="{18F3927C-53C6-0564-5BA9-328BA11B602B}"/>
          </ac:spMkLst>
        </pc:spChg>
      </pc:sldChg>
      <pc:sldChg chg="del">
        <pc:chgData name="Lion Pol" userId="8774cbe9-018b-4c8b-ace2-8f469fd52cdb" providerId="ADAL" clId="{DF74693B-8C92-4C27-A866-761885B2DD9F}" dt="2023-12-11T11:21:17.176" v="1857" actId="47"/>
        <pc:sldMkLst>
          <pc:docMk/>
          <pc:sldMk cId="0" sldId="300"/>
        </pc:sldMkLst>
      </pc:sldChg>
      <pc:sldChg chg="addSp delSp modSp mod">
        <pc:chgData name="Lion Pol" userId="8774cbe9-018b-4c8b-ace2-8f469fd52cdb" providerId="ADAL" clId="{DF74693B-8C92-4C27-A866-761885B2DD9F}" dt="2023-12-11T11:21:37.105" v="1858" actId="122"/>
        <pc:sldMkLst>
          <pc:docMk/>
          <pc:sldMk cId="0" sldId="301"/>
        </pc:sldMkLst>
        <pc:spChg chg="mod">
          <ac:chgData name="Lion Pol" userId="8774cbe9-018b-4c8b-ace2-8f469fd52cdb" providerId="ADAL" clId="{DF74693B-8C92-4C27-A866-761885B2DD9F}" dt="2023-12-08T10:57:59.759" v="1322" actId="20577"/>
          <ac:spMkLst>
            <pc:docMk/>
            <pc:sldMk cId="0" sldId="301"/>
            <ac:spMk id="136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58:27.459" v="1334" actId="478"/>
          <ac:spMkLst>
            <pc:docMk/>
            <pc:sldMk cId="0" sldId="301"/>
            <ac:spMk id="139" creationId="{00000000-0000-0000-0000-000000000000}"/>
          </ac:spMkLst>
        </pc:spChg>
        <pc:spChg chg="add del mod topLvl">
          <ac:chgData name="Lion Pol" userId="8774cbe9-018b-4c8b-ace2-8f469fd52cdb" providerId="ADAL" clId="{DF74693B-8C92-4C27-A866-761885B2DD9F}" dt="2023-12-08T10:58:36.065" v="1336" actId="478"/>
          <ac:spMkLst>
            <pc:docMk/>
            <pc:sldMk cId="0" sldId="301"/>
            <ac:spMk id="140" creationId="{00000000-0000-0000-0000-000000000000}"/>
          </ac:spMkLst>
        </pc:spChg>
        <pc:spChg chg="add del">
          <ac:chgData name="Lion Pol" userId="8774cbe9-018b-4c8b-ace2-8f469fd52cdb" providerId="ADAL" clId="{DF74693B-8C92-4C27-A866-761885B2DD9F}" dt="2023-12-08T10:58:29.955" v="1335" actId="478"/>
          <ac:spMkLst>
            <pc:docMk/>
            <pc:sldMk cId="0" sldId="301"/>
            <ac:spMk id="141" creationId="{00000000-0000-0000-0000-000000000000}"/>
          </ac:spMkLst>
        </pc:spChg>
        <pc:spChg chg="mod">
          <ac:chgData name="Lion Pol" userId="8774cbe9-018b-4c8b-ace2-8f469fd52cdb" providerId="ADAL" clId="{DF74693B-8C92-4C27-A866-761885B2DD9F}" dt="2023-12-11T11:21:37.105" v="1858" actId="122"/>
          <ac:spMkLst>
            <pc:docMk/>
            <pc:sldMk cId="0" sldId="301"/>
            <ac:spMk id="145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57:15.572" v="1280" actId="478"/>
          <ac:spMkLst>
            <pc:docMk/>
            <pc:sldMk cId="0" sldId="301"/>
            <ac:spMk id="165" creationId="{E5B96198-1B4A-B514-FB40-5316C9C548EF}"/>
          </ac:spMkLst>
        </pc:spChg>
        <pc:grpChg chg="add del mod">
          <ac:chgData name="Lion Pol" userId="8774cbe9-018b-4c8b-ace2-8f469fd52cdb" providerId="ADAL" clId="{DF74693B-8C92-4C27-A866-761885B2DD9F}" dt="2023-12-08T10:58:36.065" v="1336" actId="478"/>
          <ac:grpSpMkLst>
            <pc:docMk/>
            <pc:sldMk cId="0" sldId="301"/>
            <ac:grpSpMk id="137" creationId="{00000000-0000-0000-0000-000000000000}"/>
          </ac:grpSpMkLst>
        </pc:grpChg>
        <pc:grpChg chg="mod">
          <ac:chgData name="Lion Pol" userId="8774cbe9-018b-4c8b-ace2-8f469fd52cdb" providerId="ADAL" clId="{DF74693B-8C92-4C27-A866-761885B2DD9F}" dt="2023-12-08T10:57:41.372" v="1300" actId="1036"/>
          <ac:grpSpMkLst>
            <pc:docMk/>
            <pc:sldMk cId="0" sldId="301"/>
            <ac:grpSpMk id="142" creationId="{00000000-0000-0000-0000-000000000000}"/>
          </ac:grpSpMkLst>
        </pc:grpChg>
        <pc:picChg chg="topLvl">
          <ac:chgData name="Lion Pol" userId="8774cbe9-018b-4c8b-ace2-8f469fd52cdb" providerId="ADAL" clId="{DF74693B-8C92-4C27-A866-761885B2DD9F}" dt="2023-12-08T10:58:36.065" v="1336" actId="478"/>
          <ac:picMkLst>
            <pc:docMk/>
            <pc:sldMk cId="0" sldId="301"/>
            <ac:picMk id="138" creationId="{00000000-0000-0000-0000-000000000000}"/>
          </ac:picMkLst>
        </pc:picChg>
      </pc:sldChg>
      <pc:sldChg chg="delSp del mod">
        <pc:chgData name="Lion Pol" userId="8774cbe9-018b-4c8b-ace2-8f469fd52cdb" providerId="ADAL" clId="{DF74693B-8C92-4C27-A866-761885B2DD9F}" dt="2023-12-08T10:59:02.270" v="1340" actId="47"/>
        <pc:sldMkLst>
          <pc:docMk/>
          <pc:sldMk cId="0" sldId="307"/>
        </pc:sldMkLst>
        <pc:spChg chg="del">
          <ac:chgData name="Lion Pol" userId="8774cbe9-018b-4c8b-ace2-8f469fd52cdb" providerId="ADAL" clId="{DF74693B-8C92-4C27-A866-761885B2DD9F}" dt="2023-12-08T10:58:46.158" v="1337" actId="478"/>
          <ac:spMkLst>
            <pc:docMk/>
            <pc:sldMk cId="0" sldId="307"/>
            <ac:spMk id="96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0:58:57.767" v="1339" actId="478"/>
          <ac:spMkLst>
            <pc:docMk/>
            <pc:sldMk cId="0" sldId="307"/>
            <ac:spMk id="97" creationId="{00000000-0000-0000-0000-000000000000}"/>
          </ac:spMkLst>
        </pc:spChg>
        <pc:grpChg chg="del">
          <ac:chgData name="Lion Pol" userId="8774cbe9-018b-4c8b-ace2-8f469fd52cdb" providerId="ADAL" clId="{DF74693B-8C92-4C27-A866-761885B2DD9F}" dt="2023-12-08T10:58:48.115" v="1338" actId="478"/>
          <ac:grpSpMkLst>
            <pc:docMk/>
            <pc:sldMk cId="0" sldId="307"/>
            <ac:grpSpMk id="88" creationId="{00000000-0000-0000-0000-000000000000}"/>
          </ac:grpSpMkLst>
        </pc:grpChg>
      </pc:sldChg>
      <pc:sldChg chg="delSp mod">
        <pc:chgData name="Lion Pol" userId="8774cbe9-018b-4c8b-ace2-8f469fd52cdb" providerId="ADAL" clId="{DF74693B-8C92-4C27-A866-761885B2DD9F}" dt="2023-12-08T10:59:20.927" v="1341" actId="478"/>
        <pc:sldMkLst>
          <pc:docMk/>
          <pc:sldMk cId="0" sldId="308"/>
        </pc:sldMkLst>
        <pc:spChg chg="del">
          <ac:chgData name="Lion Pol" userId="8774cbe9-018b-4c8b-ace2-8f469fd52cdb" providerId="ADAL" clId="{DF74693B-8C92-4C27-A866-761885B2DD9F}" dt="2023-12-08T10:59:20.927" v="1341" actId="478"/>
          <ac:spMkLst>
            <pc:docMk/>
            <pc:sldMk cId="0" sldId="308"/>
            <ac:spMk id="97" creationId="{3831A3CF-08BC-5981-1DF4-089778920BC2}"/>
          </ac:spMkLst>
        </pc:spChg>
      </pc:sldChg>
      <pc:sldChg chg="modSp del mod">
        <pc:chgData name="Lion Pol" userId="8774cbe9-018b-4c8b-ace2-8f469fd52cdb" providerId="ADAL" clId="{DF74693B-8C92-4C27-A866-761885B2DD9F}" dt="2023-12-11T11:22:54.447" v="1859" actId="47"/>
        <pc:sldMkLst>
          <pc:docMk/>
          <pc:sldMk cId="0" sldId="309"/>
        </pc:sldMkLst>
        <pc:spChg chg="mod">
          <ac:chgData name="Lion Pol" userId="8774cbe9-018b-4c8b-ace2-8f469fd52cdb" providerId="ADAL" clId="{DF74693B-8C92-4C27-A866-761885B2DD9F}" dt="2023-12-08T10:59:53.957" v="1424" actId="20577"/>
          <ac:spMkLst>
            <pc:docMk/>
            <pc:sldMk cId="0" sldId="309"/>
            <ac:spMk id="117" creationId="{04D9C4B1-9C75-6B6F-DD20-F947C3AA78A4}"/>
          </ac:spMkLst>
        </pc:spChg>
      </pc:sldChg>
      <pc:sldChg chg="addSp delSp modSp del mod">
        <pc:chgData name="Lion Pol" userId="8774cbe9-018b-4c8b-ace2-8f469fd52cdb" providerId="ADAL" clId="{DF74693B-8C92-4C27-A866-761885B2DD9F}" dt="2023-12-11T11:23:25.087" v="1860" actId="47"/>
        <pc:sldMkLst>
          <pc:docMk/>
          <pc:sldMk cId="0" sldId="310"/>
        </pc:sldMkLst>
        <pc:spChg chg="del">
          <ac:chgData name="Lion Pol" userId="8774cbe9-018b-4c8b-ace2-8f469fd52cdb" providerId="ADAL" clId="{DF74693B-8C92-4C27-A866-761885B2DD9F}" dt="2023-12-08T11:00:09.342" v="1426" actId="478"/>
          <ac:spMkLst>
            <pc:docMk/>
            <pc:sldMk cId="0" sldId="310"/>
            <ac:spMk id="110" creationId="{00000000-0000-0000-0000-000000000000}"/>
          </ac:spMkLst>
        </pc:spChg>
        <pc:spChg chg="del mod">
          <ac:chgData name="Lion Pol" userId="8774cbe9-018b-4c8b-ace2-8f469fd52cdb" providerId="ADAL" clId="{DF74693B-8C92-4C27-A866-761885B2DD9F}" dt="2023-12-08T11:00:14.125" v="1428" actId="478"/>
          <ac:spMkLst>
            <pc:docMk/>
            <pc:sldMk cId="0" sldId="310"/>
            <ac:spMk id="115" creationId="{00000000-0000-0000-0000-000000000000}"/>
          </ac:spMkLst>
        </pc:spChg>
        <pc:spChg chg="del">
          <ac:chgData name="Lion Pol" userId="8774cbe9-018b-4c8b-ace2-8f469fd52cdb" providerId="ADAL" clId="{DF74693B-8C92-4C27-A866-761885B2DD9F}" dt="2023-12-08T11:00:33.657" v="1430" actId="478"/>
          <ac:spMkLst>
            <pc:docMk/>
            <pc:sldMk cId="0" sldId="310"/>
            <ac:spMk id="126" creationId="{B64211B9-2F83-8C9C-69BC-3E6FD01FC4E7}"/>
          </ac:spMkLst>
        </pc:spChg>
        <pc:grpChg chg="del">
          <ac:chgData name="Lion Pol" userId="8774cbe9-018b-4c8b-ace2-8f469fd52cdb" providerId="ADAL" clId="{DF74693B-8C92-4C27-A866-761885B2DD9F}" dt="2023-12-08T11:00:05.596" v="1425" actId="478"/>
          <ac:grpSpMkLst>
            <pc:docMk/>
            <pc:sldMk cId="0" sldId="310"/>
            <ac:grpSpMk id="95" creationId="{00000000-0000-0000-0000-000000000000}"/>
          </ac:grpSpMkLst>
        </pc:grpChg>
        <pc:grpChg chg="del">
          <ac:chgData name="Lion Pol" userId="8774cbe9-018b-4c8b-ace2-8f469fd52cdb" providerId="ADAL" clId="{DF74693B-8C92-4C27-A866-761885B2DD9F}" dt="2023-12-08T11:00:15.542" v="1429" actId="478"/>
          <ac:grpSpMkLst>
            <pc:docMk/>
            <pc:sldMk cId="0" sldId="310"/>
            <ac:grpSpMk id="111" creationId="{00000000-0000-0000-0000-000000000000}"/>
          </ac:grpSpMkLst>
        </pc:grpChg>
        <pc:picChg chg="add del">
          <ac:chgData name="Lion Pol" userId="8774cbe9-018b-4c8b-ace2-8f469fd52cdb" providerId="ADAL" clId="{DF74693B-8C92-4C27-A866-761885B2DD9F}" dt="2023-12-08T10:05:26.851" v="26" actId="478"/>
          <ac:picMkLst>
            <pc:docMk/>
            <pc:sldMk cId="0" sldId="310"/>
            <ac:picMk id="3" creationId="{00000000-0000-0000-0000-000000000000}"/>
          </ac:picMkLst>
        </pc:picChg>
      </pc:sldChg>
      <pc:sldChg chg="add del">
        <pc:chgData name="Lion Pol" userId="8774cbe9-018b-4c8b-ace2-8f469fd52cdb" providerId="ADAL" clId="{DF74693B-8C92-4C27-A866-761885B2DD9F}" dt="2023-12-08T10:14:04.376" v="387" actId="47"/>
        <pc:sldMkLst>
          <pc:docMk/>
          <pc:sldMk cId="944531136" sldId="311"/>
        </pc:sldMkLst>
      </pc:sldChg>
      <pc:sldChg chg="del">
        <pc:chgData name="Lion Pol" userId="8774cbe9-018b-4c8b-ace2-8f469fd52cdb" providerId="ADAL" clId="{DF74693B-8C92-4C27-A866-761885B2DD9F}" dt="2023-12-08T10:14:52.943" v="416" actId="47"/>
        <pc:sldMkLst>
          <pc:docMk/>
          <pc:sldMk cId="3962940121" sldId="312"/>
        </pc:sldMkLst>
      </pc:sldChg>
      <pc:sldChg chg="del">
        <pc:chgData name="Lion Pol" userId="8774cbe9-018b-4c8b-ace2-8f469fd52cdb" providerId="ADAL" clId="{DF74693B-8C92-4C27-A866-761885B2DD9F}" dt="2023-12-08T10:37:16.009" v="817" actId="47"/>
        <pc:sldMkLst>
          <pc:docMk/>
          <pc:sldMk cId="4056406822" sldId="313"/>
        </pc:sldMkLst>
      </pc:sldChg>
      <pc:sldChg chg="del">
        <pc:chgData name="Lion Pol" userId="8774cbe9-018b-4c8b-ace2-8f469fd52cdb" providerId="ADAL" clId="{DF74693B-8C92-4C27-A866-761885B2DD9F}" dt="2023-12-08T10:55:26.242" v="1277" actId="47"/>
        <pc:sldMkLst>
          <pc:docMk/>
          <pc:sldMk cId="575487916" sldId="31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7763C-AB70-4FB7-9BF2-8417B5C4AE85}" type="datetimeFigureOut">
              <a:rPr lang="nl-NL" smtClean="0"/>
              <a:t>11-12-2023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1F6CA-6143-4DEC-86F3-A975F336176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893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B1F6CA-6143-4DEC-86F3-A975F3361761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7398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B1F6CA-6143-4DEC-86F3-A975F3361761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42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3B383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3B383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3B383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3B383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63056" y="38100"/>
            <a:ext cx="5282565" cy="3789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3B3838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6.png"/><Relationship Id="rId7" Type="http://schemas.openxmlformats.org/officeDocument/2006/relationships/image" Target="../media/image6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29.png"/><Relationship Id="rId10" Type="http://schemas.openxmlformats.org/officeDocument/2006/relationships/image" Target="../media/image70.png"/><Relationship Id="rId4" Type="http://schemas.openxmlformats.org/officeDocument/2006/relationships/image" Target="../media/image27.png"/><Relationship Id="rId9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7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7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.png"/><Relationship Id="rId7" Type="http://schemas.openxmlformats.org/officeDocument/2006/relationships/image" Target="../media/image8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84.png"/><Relationship Id="rId10" Type="http://schemas.openxmlformats.org/officeDocument/2006/relationships/image" Target="../media/image88.png"/><Relationship Id="rId4" Type="http://schemas.openxmlformats.org/officeDocument/2006/relationships/image" Target="../media/image83.png"/><Relationship Id="rId9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5.png"/><Relationship Id="rId3" Type="http://schemas.openxmlformats.org/officeDocument/2006/relationships/image" Target="../media/image2.png"/><Relationship Id="rId7" Type="http://schemas.openxmlformats.org/officeDocument/2006/relationships/image" Target="../media/image90.png"/><Relationship Id="rId12" Type="http://schemas.openxmlformats.org/officeDocument/2006/relationships/image" Target="../media/image8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4.png"/><Relationship Id="rId10" Type="http://schemas.openxmlformats.org/officeDocument/2006/relationships/image" Target="../media/image93.png"/><Relationship Id="rId4" Type="http://schemas.openxmlformats.org/officeDocument/2006/relationships/image" Target="../media/image83.png"/><Relationship Id="rId9" Type="http://schemas.openxmlformats.org/officeDocument/2006/relationships/image" Target="../media/image9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image" Target="../media/image1.png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96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11" Type="http://schemas.openxmlformats.org/officeDocument/2006/relationships/image" Target="../media/image116.png"/><Relationship Id="rId5" Type="http://schemas.openxmlformats.org/officeDocument/2006/relationships/image" Target="../media/image98.png"/><Relationship Id="rId10" Type="http://schemas.openxmlformats.org/officeDocument/2006/relationships/image" Target="../media/image115.png"/><Relationship Id="rId4" Type="http://schemas.openxmlformats.org/officeDocument/2006/relationships/image" Target="../media/image97.png"/><Relationship Id="rId9" Type="http://schemas.openxmlformats.org/officeDocument/2006/relationships/image" Target="../media/image1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3" Type="http://schemas.openxmlformats.org/officeDocument/2006/relationships/image" Target="../media/image1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22.png"/><Relationship Id="rId5" Type="http://schemas.openxmlformats.org/officeDocument/2006/relationships/image" Target="../media/image97.png"/><Relationship Id="rId15" Type="http://schemas.openxmlformats.org/officeDocument/2006/relationships/image" Target="../media/image126.png"/><Relationship Id="rId10" Type="http://schemas.openxmlformats.org/officeDocument/2006/relationships/image" Target="../media/image121.png"/><Relationship Id="rId4" Type="http://schemas.openxmlformats.org/officeDocument/2006/relationships/image" Target="../media/image96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36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63.png"/><Relationship Id="rId4" Type="http://schemas.openxmlformats.org/officeDocument/2006/relationships/image" Target="../media/image1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39.png"/><Relationship Id="rId7" Type="http://schemas.openxmlformats.org/officeDocument/2006/relationships/image" Target="../media/image140.png"/><Relationship Id="rId12" Type="http://schemas.openxmlformats.org/officeDocument/2006/relationships/image" Target="../media/image1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11" Type="http://schemas.openxmlformats.org/officeDocument/2006/relationships/image" Target="../media/image42.png"/><Relationship Id="rId5" Type="http://schemas.openxmlformats.org/officeDocument/2006/relationships/image" Target="../media/image138.png"/><Relationship Id="rId10" Type="http://schemas.openxmlformats.org/officeDocument/2006/relationships/image" Target="../media/image143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152.png"/><Relationship Id="rId3" Type="http://schemas.openxmlformats.org/officeDocument/2006/relationships/image" Target="../media/image39.png"/><Relationship Id="rId7" Type="http://schemas.openxmlformats.org/officeDocument/2006/relationships/image" Target="../media/image147.png"/><Relationship Id="rId12" Type="http://schemas.openxmlformats.org/officeDocument/2006/relationships/image" Target="../media/image1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11" Type="http://schemas.openxmlformats.org/officeDocument/2006/relationships/image" Target="../media/image42.png"/><Relationship Id="rId5" Type="http://schemas.openxmlformats.org/officeDocument/2006/relationships/image" Target="../media/image145.png"/><Relationship Id="rId10" Type="http://schemas.openxmlformats.org/officeDocument/2006/relationships/image" Target="../media/image150.png"/><Relationship Id="rId4" Type="http://schemas.openxmlformats.org/officeDocument/2006/relationships/image" Target="../media/image144.png"/><Relationship Id="rId9" Type="http://schemas.openxmlformats.org/officeDocument/2006/relationships/image" Target="../media/image1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60.png"/><Relationship Id="rId3" Type="http://schemas.openxmlformats.org/officeDocument/2006/relationships/image" Target="../media/image96.png"/><Relationship Id="rId7" Type="http://schemas.openxmlformats.org/officeDocument/2006/relationships/image" Target="../media/image154.png"/><Relationship Id="rId12" Type="http://schemas.openxmlformats.org/officeDocument/2006/relationships/image" Target="../media/image159.png"/><Relationship Id="rId2" Type="http://schemas.openxmlformats.org/officeDocument/2006/relationships/image" Target="../media/image1.png"/><Relationship Id="rId16" Type="http://schemas.openxmlformats.org/officeDocument/2006/relationships/image" Target="../media/image1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11" Type="http://schemas.openxmlformats.org/officeDocument/2006/relationships/image" Target="../media/image158.png"/><Relationship Id="rId5" Type="http://schemas.openxmlformats.org/officeDocument/2006/relationships/image" Target="../media/image98.png"/><Relationship Id="rId15" Type="http://schemas.openxmlformats.org/officeDocument/2006/relationships/image" Target="../media/image162.png"/><Relationship Id="rId10" Type="http://schemas.openxmlformats.org/officeDocument/2006/relationships/image" Target="../media/image157.png"/><Relationship Id="rId4" Type="http://schemas.openxmlformats.org/officeDocument/2006/relationships/image" Target="../media/image97.png"/><Relationship Id="rId9" Type="http://schemas.openxmlformats.org/officeDocument/2006/relationships/image" Target="../media/image156.png"/><Relationship Id="rId14" Type="http://schemas.openxmlformats.org/officeDocument/2006/relationships/image" Target="../media/image16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13" Type="http://schemas.openxmlformats.org/officeDocument/2006/relationships/image" Target="../media/image171.png"/><Relationship Id="rId18" Type="http://schemas.openxmlformats.org/officeDocument/2006/relationships/image" Target="../media/image176.png"/><Relationship Id="rId3" Type="http://schemas.openxmlformats.org/officeDocument/2006/relationships/image" Target="../media/image96.png"/><Relationship Id="rId21" Type="http://schemas.openxmlformats.org/officeDocument/2006/relationships/image" Target="../media/image179.png"/><Relationship Id="rId7" Type="http://schemas.openxmlformats.org/officeDocument/2006/relationships/image" Target="../media/image165.png"/><Relationship Id="rId12" Type="http://schemas.openxmlformats.org/officeDocument/2006/relationships/image" Target="../media/image170.png"/><Relationship Id="rId17" Type="http://schemas.openxmlformats.org/officeDocument/2006/relationships/image" Target="../media/image175.png"/><Relationship Id="rId2" Type="http://schemas.openxmlformats.org/officeDocument/2006/relationships/image" Target="../media/image1.png"/><Relationship Id="rId16" Type="http://schemas.openxmlformats.org/officeDocument/2006/relationships/image" Target="../media/image174.png"/><Relationship Id="rId20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png"/><Relationship Id="rId11" Type="http://schemas.openxmlformats.org/officeDocument/2006/relationships/image" Target="../media/image169.png"/><Relationship Id="rId5" Type="http://schemas.openxmlformats.org/officeDocument/2006/relationships/image" Target="../media/image98.png"/><Relationship Id="rId15" Type="http://schemas.openxmlformats.org/officeDocument/2006/relationships/image" Target="../media/image173.png"/><Relationship Id="rId10" Type="http://schemas.openxmlformats.org/officeDocument/2006/relationships/image" Target="../media/image168.png"/><Relationship Id="rId19" Type="http://schemas.openxmlformats.org/officeDocument/2006/relationships/image" Target="../media/image177.png"/><Relationship Id="rId4" Type="http://schemas.openxmlformats.org/officeDocument/2006/relationships/image" Target="../media/image97.png"/><Relationship Id="rId9" Type="http://schemas.openxmlformats.org/officeDocument/2006/relationships/image" Target="../media/image167.png"/><Relationship Id="rId14" Type="http://schemas.openxmlformats.org/officeDocument/2006/relationships/image" Target="../media/image1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3" Type="http://schemas.openxmlformats.org/officeDocument/2006/relationships/image" Target="../media/image39.png"/><Relationship Id="rId7" Type="http://schemas.openxmlformats.org/officeDocument/2006/relationships/image" Target="../media/image18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2819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896619">
              <a:lnSpc>
                <a:spcPct val="100000"/>
              </a:lnSpc>
              <a:spcBef>
                <a:spcPts val="100"/>
              </a:spcBef>
            </a:pPr>
            <a:r>
              <a:rPr spc="75" dirty="0"/>
              <a:t>Aftransport</a:t>
            </a:r>
            <a:r>
              <a:rPr spc="-10" dirty="0"/>
              <a:t> </a:t>
            </a:r>
            <a:r>
              <a:rPr spc="50" dirty="0"/>
              <a:t>milieustraat</a:t>
            </a:r>
            <a:r>
              <a:rPr spc="-5" dirty="0"/>
              <a:t> </a:t>
            </a:r>
            <a:r>
              <a:rPr dirty="0"/>
              <a:t>deel </a:t>
            </a:r>
            <a:r>
              <a:rPr spc="-50" dirty="0"/>
              <a:t>I</a:t>
            </a: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2455" y="664463"/>
            <a:ext cx="1874520" cy="41452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279089" y="717803"/>
            <a:ext cx="165036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ORDERUITVOERING</a:t>
            </a:r>
            <a:endParaRPr sz="1400" dirty="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572176" y="2702193"/>
            <a:ext cx="1007744" cy="408940"/>
            <a:chOff x="1572176" y="2702193"/>
            <a:chExt cx="1007744" cy="40894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2176" y="2868443"/>
              <a:ext cx="155223" cy="762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27399" y="270854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7399" y="270854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912274" y="2787903"/>
            <a:ext cx="476884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6034" marR="5080" indent="-1397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Monitoring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containers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169825" y="2042279"/>
            <a:ext cx="3968750" cy="1068705"/>
            <a:chOff x="1169825" y="2042279"/>
            <a:chExt cx="3968750" cy="1068705"/>
          </a:xfrm>
        </p:grpSpPr>
        <p:sp>
          <p:nvSpPr>
            <p:cNvPr id="26" name="object 26"/>
            <p:cNvSpPr/>
            <p:nvPr/>
          </p:nvSpPr>
          <p:spPr>
            <a:xfrm>
              <a:off x="1176175" y="2708543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4" y="285075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6000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76175" y="2708543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1016" y="2776728"/>
              <a:ext cx="271272" cy="27127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790015" y="2729829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184101" y="0"/>
                  </a:moveTo>
                  <a:lnTo>
                    <a:pt x="0" y="184150"/>
                  </a:lnTo>
                  <a:lnTo>
                    <a:pt x="182816" y="366919"/>
                  </a:lnTo>
                  <a:lnTo>
                    <a:pt x="366918" y="182770"/>
                  </a:lnTo>
                  <a:lnTo>
                    <a:pt x="18410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90015" y="272983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0" y="184149"/>
                  </a:moveTo>
                  <a:lnTo>
                    <a:pt x="184102" y="0"/>
                  </a:lnTo>
                  <a:lnTo>
                    <a:pt x="366918" y="182770"/>
                  </a:lnTo>
                  <a:lnTo>
                    <a:pt x="182816" y="366919"/>
                  </a:lnTo>
                  <a:lnTo>
                    <a:pt x="0" y="184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3398" y="2875191"/>
              <a:ext cx="155223" cy="7620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285899" y="204862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285899" y="204862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4426323" y="2181352"/>
            <a:ext cx="5657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Container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vol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970300" y="2208529"/>
            <a:ext cx="1168400" cy="1583690"/>
            <a:chOff x="3970300" y="2208529"/>
            <a:chExt cx="1168400" cy="1583690"/>
          </a:xfrm>
        </p:grpSpPr>
        <p:sp>
          <p:nvSpPr>
            <p:cNvPr id="36" name="object 36"/>
            <p:cNvSpPr/>
            <p:nvPr/>
          </p:nvSpPr>
          <p:spPr>
            <a:xfrm>
              <a:off x="3970300" y="2208529"/>
              <a:ext cx="315595" cy="507365"/>
            </a:xfrm>
            <a:custGeom>
              <a:avLst/>
              <a:gdLst/>
              <a:ahLst/>
              <a:cxnLst/>
              <a:rect l="l" t="t" r="r" b="b"/>
              <a:pathLst>
                <a:path w="315595" h="507364">
                  <a:moveTo>
                    <a:pt x="239398" y="34925"/>
                  </a:moveTo>
                  <a:lnTo>
                    <a:pt x="0" y="34925"/>
                  </a:lnTo>
                  <a:lnTo>
                    <a:pt x="0" y="506760"/>
                  </a:lnTo>
                  <a:lnTo>
                    <a:pt x="6350" y="506760"/>
                  </a:lnTo>
                  <a:lnTo>
                    <a:pt x="6350" y="41275"/>
                  </a:lnTo>
                  <a:lnTo>
                    <a:pt x="3175" y="41275"/>
                  </a:lnTo>
                  <a:lnTo>
                    <a:pt x="6350" y="38100"/>
                  </a:lnTo>
                  <a:lnTo>
                    <a:pt x="239398" y="38100"/>
                  </a:lnTo>
                  <a:lnTo>
                    <a:pt x="239398" y="34925"/>
                  </a:lnTo>
                  <a:close/>
                </a:path>
                <a:path w="315595" h="507364">
                  <a:moveTo>
                    <a:pt x="239398" y="0"/>
                  </a:moveTo>
                  <a:lnTo>
                    <a:pt x="239398" y="76200"/>
                  </a:lnTo>
                  <a:lnTo>
                    <a:pt x="309248" y="41275"/>
                  </a:lnTo>
                  <a:lnTo>
                    <a:pt x="252098" y="41275"/>
                  </a:lnTo>
                  <a:lnTo>
                    <a:pt x="252098" y="34925"/>
                  </a:lnTo>
                  <a:lnTo>
                    <a:pt x="309248" y="34925"/>
                  </a:lnTo>
                  <a:lnTo>
                    <a:pt x="239398" y="0"/>
                  </a:lnTo>
                  <a:close/>
                </a:path>
                <a:path w="315595" h="507364">
                  <a:moveTo>
                    <a:pt x="6350" y="38100"/>
                  </a:moveTo>
                  <a:lnTo>
                    <a:pt x="3175" y="41275"/>
                  </a:lnTo>
                  <a:lnTo>
                    <a:pt x="6350" y="41275"/>
                  </a:lnTo>
                  <a:lnTo>
                    <a:pt x="6350" y="38100"/>
                  </a:lnTo>
                  <a:close/>
                </a:path>
                <a:path w="315595" h="507364">
                  <a:moveTo>
                    <a:pt x="239398" y="38100"/>
                  </a:moveTo>
                  <a:lnTo>
                    <a:pt x="6350" y="38100"/>
                  </a:lnTo>
                  <a:lnTo>
                    <a:pt x="6350" y="41275"/>
                  </a:lnTo>
                  <a:lnTo>
                    <a:pt x="239398" y="41275"/>
                  </a:lnTo>
                  <a:lnTo>
                    <a:pt x="239398" y="38100"/>
                  </a:lnTo>
                  <a:close/>
                </a:path>
                <a:path w="315595" h="507364">
                  <a:moveTo>
                    <a:pt x="309248" y="34925"/>
                  </a:moveTo>
                  <a:lnTo>
                    <a:pt x="252098" y="34925"/>
                  </a:lnTo>
                  <a:lnTo>
                    <a:pt x="252098" y="41275"/>
                  </a:lnTo>
                  <a:lnTo>
                    <a:pt x="309248" y="41275"/>
                  </a:lnTo>
                  <a:lnTo>
                    <a:pt x="315598" y="38100"/>
                  </a:lnTo>
                  <a:lnTo>
                    <a:pt x="309248" y="349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85899" y="338962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85899" y="338962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396160" y="3467608"/>
            <a:ext cx="62484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98120" marR="5080" indent="-18605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Lege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container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nodig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970300" y="2243453"/>
            <a:ext cx="2702560" cy="1356995"/>
            <a:chOff x="3970300" y="2243453"/>
            <a:chExt cx="2702560" cy="1356995"/>
          </a:xfrm>
        </p:grpSpPr>
        <p:sp>
          <p:nvSpPr>
            <p:cNvPr id="41" name="object 41"/>
            <p:cNvSpPr/>
            <p:nvPr/>
          </p:nvSpPr>
          <p:spPr>
            <a:xfrm>
              <a:off x="3970300" y="3093392"/>
              <a:ext cx="315595" cy="507365"/>
            </a:xfrm>
            <a:custGeom>
              <a:avLst/>
              <a:gdLst/>
              <a:ahLst/>
              <a:cxnLst/>
              <a:rect l="l" t="t" r="r" b="b"/>
              <a:pathLst>
                <a:path w="315595" h="507364">
                  <a:moveTo>
                    <a:pt x="239398" y="430561"/>
                  </a:moveTo>
                  <a:lnTo>
                    <a:pt x="239398" y="506761"/>
                  </a:lnTo>
                  <a:lnTo>
                    <a:pt x="309248" y="471836"/>
                  </a:lnTo>
                  <a:lnTo>
                    <a:pt x="252098" y="471836"/>
                  </a:lnTo>
                  <a:lnTo>
                    <a:pt x="252098" y="465486"/>
                  </a:lnTo>
                  <a:lnTo>
                    <a:pt x="309248" y="465486"/>
                  </a:lnTo>
                  <a:lnTo>
                    <a:pt x="239398" y="430561"/>
                  </a:lnTo>
                  <a:close/>
                </a:path>
                <a:path w="315595" h="507364">
                  <a:moveTo>
                    <a:pt x="6350" y="0"/>
                  </a:moveTo>
                  <a:lnTo>
                    <a:pt x="0" y="0"/>
                  </a:lnTo>
                  <a:lnTo>
                    <a:pt x="0" y="471836"/>
                  </a:lnTo>
                  <a:lnTo>
                    <a:pt x="239398" y="471836"/>
                  </a:lnTo>
                  <a:lnTo>
                    <a:pt x="239398" y="468661"/>
                  </a:lnTo>
                  <a:lnTo>
                    <a:pt x="6350" y="468661"/>
                  </a:lnTo>
                  <a:lnTo>
                    <a:pt x="3175" y="465486"/>
                  </a:lnTo>
                  <a:lnTo>
                    <a:pt x="6350" y="465486"/>
                  </a:lnTo>
                  <a:lnTo>
                    <a:pt x="6350" y="0"/>
                  </a:lnTo>
                  <a:close/>
                </a:path>
                <a:path w="315595" h="507364">
                  <a:moveTo>
                    <a:pt x="309248" y="465486"/>
                  </a:moveTo>
                  <a:lnTo>
                    <a:pt x="252098" y="465486"/>
                  </a:lnTo>
                  <a:lnTo>
                    <a:pt x="252098" y="471836"/>
                  </a:lnTo>
                  <a:lnTo>
                    <a:pt x="309248" y="471836"/>
                  </a:lnTo>
                  <a:lnTo>
                    <a:pt x="315598" y="468661"/>
                  </a:lnTo>
                  <a:lnTo>
                    <a:pt x="309248" y="465486"/>
                  </a:lnTo>
                  <a:close/>
                </a:path>
                <a:path w="315595" h="507364">
                  <a:moveTo>
                    <a:pt x="6350" y="465486"/>
                  </a:moveTo>
                  <a:lnTo>
                    <a:pt x="3175" y="465486"/>
                  </a:lnTo>
                  <a:lnTo>
                    <a:pt x="6350" y="468661"/>
                  </a:lnTo>
                  <a:lnTo>
                    <a:pt x="6350" y="465486"/>
                  </a:lnTo>
                  <a:close/>
                </a:path>
                <a:path w="315595" h="507364">
                  <a:moveTo>
                    <a:pt x="239398" y="465486"/>
                  </a:moveTo>
                  <a:lnTo>
                    <a:pt x="6350" y="465486"/>
                  </a:lnTo>
                  <a:lnTo>
                    <a:pt x="6350" y="468661"/>
                  </a:lnTo>
                  <a:lnTo>
                    <a:pt x="239398" y="468661"/>
                  </a:lnTo>
                  <a:lnTo>
                    <a:pt x="239398" y="465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10320" y="272308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184101" y="0"/>
                  </a:moveTo>
                  <a:lnTo>
                    <a:pt x="0" y="184148"/>
                  </a:lnTo>
                  <a:lnTo>
                    <a:pt x="182816" y="366919"/>
                  </a:lnTo>
                  <a:lnTo>
                    <a:pt x="366919" y="182770"/>
                  </a:lnTo>
                  <a:lnTo>
                    <a:pt x="18410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10320" y="272308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0" y="184149"/>
                  </a:moveTo>
                  <a:lnTo>
                    <a:pt x="184102" y="0"/>
                  </a:lnTo>
                  <a:lnTo>
                    <a:pt x="366918" y="182770"/>
                  </a:lnTo>
                  <a:lnTo>
                    <a:pt x="182816" y="366919"/>
                  </a:lnTo>
                  <a:lnTo>
                    <a:pt x="0" y="184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31892" y="2243454"/>
              <a:ext cx="424180" cy="1347470"/>
            </a:xfrm>
            <a:custGeom>
              <a:avLst/>
              <a:gdLst/>
              <a:ahLst/>
              <a:cxnLst/>
              <a:rect l="l" t="t" r="r" b="b"/>
              <a:pathLst>
                <a:path w="424179" h="1347470">
                  <a:moveTo>
                    <a:pt x="399986" y="937183"/>
                  </a:moveTo>
                  <a:lnTo>
                    <a:pt x="393636" y="924483"/>
                  </a:lnTo>
                  <a:lnTo>
                    <a:pt x="361886" y="860983"/>
                  </a:lnTo>
                  <a:lnTo>
                    <a:pt x="323786" y="937183"/>
                  </a:lnTo>
                  <a:lnTo>
                    <a:pt x="358711" y="937183"/>
                  </a:lnTo>
                  <a:lnTo>
                    <a:pt x="358711" y="1341005"/>
                  </a:lnTo>
                  <a:lnTo>
                    <a:pt x="0" y="1341005"/>
                  </a:lnTo>
                  <a:lnTo>
                    <a:pt x="0" y="1347355"/>
                  </a:lnTo>
                  <a:lnTo>
                    <a:pt x="365061" y="1347355"/>
                  </a:lnTo>
                  <a:lnTo>
                    <a:pt x="365061" y="1344180"/>
                  </a:lnTo>
                  <a:lnTo>
                    <a:pt x="365061" y="1341005"/>
                  </a:lnTo>
                  <a:lnTo>
                    <a:pt x="365061" y="937183"/>
                  </a:lnTo>
                  <a:lnTo>
                    <a:pt x="399986" y="937183"/>
                  </a:lnTo>
                  <a:close/>
                </a:path>
                <a:path w="424179" h="1347470">
                  <a:moveTo>
                    <a:pt x="424180" y="410184"/>
                  </a:moveTo>
                  <a:lnTo>
                    <a:pt x="389255" y="410184"/>
                  </a:lnTo>
                  <a:lnTo>
                    <a:pt x="389255" y="6350"/>
                  </a:lnTo>
                  <a:lnTo>
                    <a:pt x="389255" y="3175"/>
                  </a:lnTo>
                  <a:lnTo>
                    <a:pt x="389255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382905" y="6350"/>
                  </a:lnTo>
                  <a:lnTo>
                    <a:pt x="382905" y="410184"/>
                  </a:lnTo>
                  <a:lnTo>
                    <a:pt x="347980" y="410184"/>
                  </a:lnTo>
                  <a:lnTo>
                    <a:pt x="386080" y="486384"/>
                  </a:lnTo>
                  <a:lnTo>
                    <a:pt x="417830" y="422884"/>
                  </a:lnTo>
                  <a:lnTo>
                    <a:pt x="424180" y="4101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820128" y="270075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820128" y="270075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067709" y="2778759"/>
            <a:ext cx="35115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24130" marR="5080" indent="-1206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Plannen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(combi)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5664904" y="2702077"/>
            <a:ext cx="2009139" cy="408940"/>
            <a:chOff x="5664904" y="2702077"/>
            <a:chExt cx="2009139" cy="408940"/>
          </a:xfrm>
        </p:grpSpPr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64904" y="2868440"/>
              <a:ext cx="155223" cy="7620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821350" y="270842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821350" y="270842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6969713" y="2733040"/>
            <a:ext cx="54864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indent="635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Plannen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voertuig</a:t>
            </a:r>
            <a:r>
              <a:rPr sz="700" spc="12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met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chauffeur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666127" y="2702077"/>
            <a:ext cx="2009139" cy="408940"/>
            <a:chOff x="6666127" y="2702077"/>
            <a:chExt cx="2009139" cy="408940"/>
          </a:xfrm>
        </p:grpSpPr>
        <p:pic>
          <p:nvPicPr>
            <p:cNvPr id="54" name="object 5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66127" y="2876118"/>
              <a:ext cx="155223" cy="7620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67350" y="2875363"/>
              <a:ext cx="155223" cy="7620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7822573" y="270842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822573" y="270842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7982842" y="2787903"/>
            <a:ext cx="5264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93345" marR="5080" indent="-8128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Afvalstroom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nummer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757027" y="2702193"/>
            <a:ext cx="859155" cy="408940"/>
            <a:chOff x="2757027" y="2702193"/>
            <a:chExt cx="859155" cy="408940"/>
          </a:xfrm>
        </p:grpSpPr>
        <p:sp>
          <p:nvSpPr>
            <p:cNvPr id="60" name="object 60"/>
            <p:cNvSpPr/>
            <p:nvPr/>
          </p:nvSpPr>
          <p:spPr>
            <a:xfrm>
              <a:off x="2763377" y="270854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763377" y="270854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2981590" y="2787903"/>
            <a:ext cx="40894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317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Aanvraag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transport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3609378" y="2708427"/>
            <a:ext cx="6063640" cy="396240"/>
            <a:chOff x="3609378" y="2708427"/>
            <a:chExt cx="6063640" cy="396240"/>
          </a:xfrm>
        </p:grpSpPr>
        <p:pic>
          <p:nvPicPr>
            <p:cNvPr id="64" name="object 6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09378" y="2875191"/>
              <a:ext cx="155223" cy="7620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71341" y="2875363"/>
              <a:ext cx="155221" cy="76200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8826563" y="270842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826563" y="270842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9001420" y="2789812"/>
            <a:ext cx="482160" cy="2253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indent="-635" algn="ctr">
              <a:lnSpc>
                <a:spcPct val="101400"/>
              </a:lnSpc>
              <a:spcBef>
                <a:spcPts val="85"/>
              </a:spcBef>
            </a:pPr>
            <a:r>
              <a:rPr lang="nl-NL" sz="700" spc="-10" dirty="0">
                <a:latin typeface="Microsoft Sans Serif"/>
                <a:cs typeface="Microsoft Sans Serif"/>
              </a:rPr>
              <a:t>Aanmelden EBA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9672563" y="2708940"/>
            <a:ext cx="1007744" cy="408940"/>
            <a:chOff x="9672563" y="2708940"/>
            <a:chExt cx="1007744" cy="408940"/>
          </a:xfrm>
        </p:grpSpPr>
        <p:pic>
          <p:nvPicPr>
            <p:cNvPr id="70" name="object 7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72563" y="2882226"/>
              <a:ext cx="155223" cy="76200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9827787" y="27152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9827787" y="27152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10016629" y="2794000"/>
            <a:ext cx="46863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3495" marR="5080" indent="-1143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Verwerken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gewichten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10673787" y="2709379"/>
            <a:ext cx="551180" cy="391795"/>
            <a:chOff x="10673787" y="2709379"/>
            <a:chExt cx="551180" cy="391795"/>
          </a:xfrm>
        </p:grpSpPr>
        <p:pic>
          <p:nvPicPr>
            <p:cNvPr id="75" name="object 7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73787" y="2882226"/>
              <a:ext cx="155221" cy="76200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10839508" y="2715729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4">
                  <a:moveTo>
                    <a:pt x="189428" y="0"/>
                  </a:moveTo>
                  <a:lnTo>
                    <a:pt x="139070" y="6766"/>
                  </a:lnTo>
                  <a:lnTo>
                    <a:pt x="93819" y="25862"/>
                  </a:lnTo>
                  <a:lnTo>
                    <a:pt x="55482" y="55482"/>
                  </a:lnTo>
                  <a:lnTo>
                    <a:pt x="25862" y="93820"/>
                  </a:lnTo>
                  <a:lnTo>
                    <a:pt x="6766" y="139071"/>
                  </a:lnTo>
                  <a:lnTo>
                    <a:pt x="0" y="189429"/>
                  </a:lnTo>
                  <a:lnTo>
                    <a:pt x="6766" y="239787"/>
                  </a:lnTo>
                  <a:lnTo>
                    <a:pt x="25862" y="285037"/>
                  </a:lnTo>
                  <a:lnTo>
                    <a:pt x="55482" y="323375"/>
                  </a:lnTo>
                  <a:lnTo>
                    <a:pt x="93819" y="352995"/>
                  </a:lnTo>
                  <a:lnTo>
                    <a:pt x="139070" y="372090"/>
                  </a:lnTo>
                  <a:lnTo>
                    <a:pt x="189428" y="378857"/>
                  </a:lnTo>
                  <a:lnTo>
                    <a:pt x="239785" y="372090"/>
                  </a:lnTo>
                  <a:lnTo>
                    <a:pt x="285036" y="352995"/>
                  </a:lnTo>
                  <a:lnTo>
                    <a:pt x="323374" y="323375"/>
                  </a:lnTo>
                  <a:lnTo>
                    <a:pt x="352994" y="285037"/>
                  </a:lnTo>
                  <a:lnTo>
                    <a:pt x="372090" y="239787"/>
                  </a:lnTo>
                  <a:lnTo>
                    <a:pt x="378857" y="189429"/>
                  </a:lnTo>
                  <a:lnTo>
                    <a:pt x="372090" y="139071"/>
                  </a:lnTo>
                  <a:lnTo>
                    <a:pt x="352994" y="93820"/>
                  </a:lnTo>
                  <a:lnTo>
                    <a:pt x="323374" y="55482"/>
                  </a:lnTo>
                  <a:lnTo>
                    <a:pt x="285036" y="25862"/>
                  </a:lnTo>
                  <a:lnTo>
                    <a:pt x="239785" y="6766"/>
                  </a:lnTo>
                  <a:lnTo>
                    <a:pt x="189428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0839508" y="2715729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4">
                  <a:moveTo>
                    <a:pt x="0" y="189429"/>
                  </a:moveTo>
                  <a:lnTo>
                    <a:pt x="6766" y="139071"/>
                  </a:lnTo>
                  <a:lnTo>
                    <a:pt x="25862" y="93820"/>
                  </a:lnTo>
                  <a:lnTo>
                    <a:pt x="55482" y="55482"/>
                  </a:lnTo>
                  <a:lnTo>
                    <a:pt x="93820" y="25862"/>
                  </a:lnTo>
                  <a:lnTo>
                    <a:pt x="139071" y="6766"/>
                  </a:lnTo>
                  <a:lnTo>
                    <a:pt x="189429" y="0"/>
                  </a:lnTo>
                  <a:lnTo>
                    <a:pt x="239786" y="6766"/>
                  </a:lnTo>
                  <a:lnTo>
                    <a:pt x="285037" y="25862"/>
                  </a:lnTo>
                  <a:lnTo>
                    <a:pt x="323375" y="55482"/>
                  </a:lnTo>
                  <a:lnTo>
                    <a:pt x="352995" y="93820"/>
                  </a:lnTo>
                  <a:lnTo>
                    <a:pt x="372091" y="139071"/>
                  </a:lnTo>
                  <a:lnTo>
                    <a:pt x="378858" y="189429"/>
                  </a:lnTo>
                  <a:lnTo>
                    <a:pt x="372091" y="239786"/>
                  </a:lnTo>
                  <a:lnTo>
                    <a:pt x="352995" y="285037"/>
                  </a:lnTo>
                  <a:lnTo>
                    <a:pt x="323375" y="323375"/>
                  </a:lnTo>
                  <a:lnTo>
                    <a:pt x="285037" y="352995"/>
                  </a:lnTo>
                  <a:lnTo>
                    <a:pt x="239786" y="372091"/>
                  </a:lnTo>
                  <a:lnTo>
                    <a:pt x="189429" y="378858"/>
                  </a:lnTo>
                  <a:lnTo>
                    <a:pt x="139071" y="372091"/>
                  </a:lnTo>
                  <a:lnTo>
                    <a:pt x="93820" y="352995"/>
                  </a:lnTo>
                  <a:lnTo>
                    <a:pt x="55482" y="323375"/>
                  </a:lnTo>
                  <a:lnTo>
                    <a:pt x="25862" y="285037"/>
                  </a:lnTo>
                  <a:lnTo>
                    <a:pt x="6766" y="239786"/>
                  </a:lnTo>
                  <a:lnTo>
                    <a:pt x="0" y="18942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0900609" y="2806706"/>
              <a:ext cx="276225" cy="205104"/>
            </a:xfrm>
            <a:custGeom>
              <a:avLst/>
              <a:gdLst/>
              <a:ahLst/>
              <a:cxnLst/>
              <a:rect l="l" t="t" r="r" b="b"/>
              <a:pathLst>
                <a:path w="276225" h="205105">
                  <a:moveTo>
                    <a:pt x="173433" y="0"/>
                  </a:moveTo>
                  <a:lnTo>
                    <a:pt x="173433" y="51165"/>
                  </a:lnTo>
                  <a:lnTo>
                    <a:pt x="0" y="51165"/>
                  </a:lnTo>
                  <a:lnTo>
                    <a:pt x="0" y="153496"/>
                  </a:lnTo>
                  <a:lnTo>
                    <a:pt x="173433" y="153496"/>
                  </a:lnTo>
                  <a:lnTo>
                    <a:pt x="173433" y="204661"/>
                  </a:lnTo>
                  <a:lnTo>
                    <a:pt x="275763" y="102330"/>
                  </a:lnTo>
                  <a:lnTo>
                    <a:pt x="173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862330">
              <a:lnSpc>
                <a:spcPct val="100000"/>
              </a:lnSpc>
              <a:spcBef>
                <a:spcPts val="100"/>
              </a:spcBef>
            </a:pPr>
            <a:r>
              <a:rPr spc="75" dirty="0"/>
              <a:t>Aftransport</a:t>
            </a:r>
            <a:r>
              <a:rPr spc="-10" dirty="0"/>
              <a:t> </a:t>
            </a:r>
            <a:r>
              <a:rPr spc="50" dirty="0"/>
              <a:t>milieustraat</a:t>
            </a:r>
            <a:r>
              <a:rPr spc="-5" dirty="0"/>
              <a:t> </a:t>
            </a:r>
            <a:r>
              <a:rPr dirty="0"/>
              <a:t>deel </a:t>
            </a:r>
            <a:r>
              <a:rPr spc="-25" dirty="0"/>
              <a:t>II</a:t>
            </a: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2455" y="664463"/>
            <a:ext cx="1874520" cy="41452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279089" y="717803"/>
            <a:ext cx="165036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ORDERUITVOERING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658882" y="2755732"/>
            <a:ext cx="1007744" cy="408940"/>
            <a:chOff x="3658882" y="2755732"/>
            <a:chExt cx="1007744" cy="40894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8882" y="2921982"/>
              <a:ext cx="155223" cy="762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814106" y="276208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14106" y="276208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018031" y="2839720"/>
            <a:ext cx="43815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64769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Wegen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verwerker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660106" y="2083600"/>
            <a:ext cx="4132801" cy="1052632"/>
            <a:chOff x="4660106" y="2083600"/>
            <a:chExt cx="4132801" cy="1052632"/>
          </a:xfrm>
        </p:grpSpPr>
        <p:sp>
          <p:nvSpPr>
            <p:cNvPr id="26" name="object 26"/>
            <p:cNvSpPr/>
            <p:nvPr/>
          </p:nvSpPr>
          <p:spPr>
            <a:xfrm>
              <a:off x="6889063" y="2769202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184101" y="0"/>
                  </a:moveTo>
                  <a:lnTo>
                    <a:pt x="0" y="184148"/>
                  </a:lnTo>
                  <a:lnTo>
                    <a:pt x="182816" y="366919"/>
                  </a:lnTo>
                  <a:lnTo>
                    <a:pt x="366918" y="182769"/>
                  </a:lnTo>
                  <a:lnTo>
                    <a:pt x="18410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889063" y="2769201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0" y="184149"/>
                  </a:moveTo>
                  <a:lnTo>
                    <a:pt x="184102" y="0"/>
                  </a:lnTo>
                  <a:lnTo>
                    <a:pt x="366918" y="182770"/>
                  </a:lnTo>
                  <a:lnTo>
                    <a:pt x="182816" y="366919"/>
                  </a:lnTo>
                  <a:lnTo>
                    <a:pt x="0" y="184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396667" y="2083600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1" y="5229"/>
                  </a:lnTo>
                  <a:lnTo>
                    <a:pt x="110925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5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5" y="285075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5" y="375875"/>
                  </a:lnTo>
                  <a:lnTo>
                    <a:pt x="152601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396667" y="2083600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76488" y="2167128"/>
              <a:ext cx="231648" cy="23164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60106" y="2928731"/>
              <a:ext cx="155221" cy="7620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384947" y="208800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384947" y="208800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527752" y="2114296"/>
            <a:ext cx="56134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1400"/>
              </a:lnSpc>
              <a:spcBef>
                <a:spcPts val="85"/>
              </a:spcBef>
            </a:pPr>
            <a:r>
              <a:rPr sz="700" dirty="0">
                <a:latin typeface="Microsoft Sans Serif"/>
                <a:cs typeface="Microsoft Sans Serif"/>
              </a:rPr>
              <a:t>Akkoord</a:t>
            </a:r>
            <a:r>
              <a:rPr sz="700" spc="8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van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financiële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administratie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069348" y="2247901"/>
            <a:ext cx="1168400" cy="1583690"/>
            <a:chOff x="7069348" y="2247901"/>
            <a:chExt cx="1168400" cy="1583690"/>
          </a:xfrm>
        </p:grpSpPr>
        <p:sp>
          <p:nvSpPr>
            <p:cNvPr id="36" name="object 36"/>
            <p:cNvSpPr/>
            <p:nvPr/>
          </p:nvSpPr>
          <p:spPr>
            <a:xfrm>
              <a:off x="7069348" y="2247901"/>
              <a:ext cx="315595" cy="507365"/>
            </a:xfrm>
            <a:custGeom>
              <a:avLst/>
              <a:gdLst/>
              <a:ahLst/>
              <a:cxnLst/>
              <a:rect l="l" t="t" r="r" b="b"/>
              <a:pathLst>
                <a:path w="315595" h="507364">
                  <a:moveTo>
                    <a:pt x="239398" y="34925"/>
                  </a:moveTo>
                  <a:lnTo>
                    <a:pt x="0" y="34925"/>
                  </a:lnTo>
                  <a:lnTo>
                    <a:pt x="0" y="506761"/>
                  </a:lnTo>
                  <a:lnTo>
                    <a:pt x="6350" y="506761"/>
                  </a:lnTo>
                  <a:lnTo>
                    <a:pt x="6350" y="41275"/>
                  </a:lnTo>
                  <a:lnTo>
                    <a:pt x="3175" y="41275"/>
                  </a:lnTo>
                  <a:lnTo>
                    <a:pt x="6350" y="38100"/>
                  </a:lnTo>
                  <a:lnTo>
                    <a:pt x="239398" y="38100"/>
                  </a:lnTo>
                  <a:lnTo>
                    <a:pt x="239398" y="34925"/>
                  </a:lnTo>
                  <a:close/>
                </a:path>
                <a:path w="315595" h="507364">
                  <a:moveTo>
                    <a:pt x="239398" y="0"/>
                  </a:moveTo>
                  <a:lnTo>
                    <a:pt x="239398" y="76200"/>
                  </a:lnTo>
                  <a:lnTo>
                    <a:pt x="309248" y="41275"/>
                  </a:lnTo>
                  <a:lnTo>
                    <a:pt x="252098" y="41275"/>
                  </a:lnTo>
                  <a:lnTo>
                    <a:pt x="252098" y="34925"/>
                  </a:lnTo>
                  <a:lnTo>
                    <a:pt x="309248" y="34925"/>
                  </a:lnTo>
                  <a:lnTo>
                    <a:pt x="239398" y="0"/>
                  </a:lnTo>
                  <a:close/>
                </a:path>
                <a:path w="315595" h="507364">
                  <a:moveTo>
                    <a:pt x="6350" y="38100"/>
                  </a:moveTo>
                  <a:lnTo>
                    <a:pt x="3175" y="41275"/>
                  </a:lnTo>
                  <a:lnTo>
                    <a:pt x="6350" y="41275"/>
                  </a:lnTo>
                  <a:lnTo>
                    <a:pt x="6350" y="38100"/>
                  </a:lnTo>
                  <a:close/>
                </a:path>
                <a:path w="315595" h="507364">
                  <a:moveTo>
                    <a:pt x="239398" y="38100"/>
                  </a:moveTo>
                  <a:lnTo>
                    <a:pt x="6350" y="38100"/>
                  </a:lnTo>
                  <a:lnTo>
                    <a:pt x="6350" y="41275"/>
                  </a:lnTo>
                  <a:lnTo>
                    <a:pt x="239398" y="41275"/>
                  </a:lnTo>
                  <a:lnTo>
                    <a:pt x="239398" y="38100"/>
                  </a:lnTo>
                  <a:close/>
                </a:path>
                <a:path w="315595" h="507364">
                  <a:moveTo>
                    <a:pt x="309248" y="34925"/>
                  </a:moveTo>
                  <a:lnTo>
                    <a:pt x="252098" y="34925"/>
                  </a:lnTo>
                  <a:lnTo>
                    <a:pt x="252098" y="41275"/>
                  </a:lnTo>
                  <a:lnTo>
                    <a:pt x="309248" y="41275"/>
                  </a:lnTo>
                  <a:lnTo>
                    <a:pt x="315598" y="38100"/>
                  </a:lnTo>
                  <a:lnTo>
                    <a:pt x="309248" y="349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384947" y="342900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384947" y="342900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515053" y="3455415"/>
            <a:ext cx="5867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 marR="5080" indent="-4445" algn="just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Geen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akkoord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van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financiële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administratie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636574" y="2762082"/>
            <a:ext cx="4748369" cy="878046"/>
            <a:chOff x="2636574" y="2762082"/>
            <a:chExt cx="4748369" cy="878046"/>
          </a:xfrm>
        </p:grpSpPr>
        <p:sp>
          <p:nvSpPr>
            <p:cNvPr id="41" name="object 41"/>
            <p:cNvSpPr/>
            <p:nvPr/>
          </p:nvSpPr>
          <p:spPr>
            <a:xfrm>
              <a:off x="7069348" y="3132763"/>
              <a:ext cx="315595" cy="507365"/>
            </a:xfrm>
            <a:custGeom>
              <a:avLst/>
              <a:gdLst/>
              <a:ahLst/>
              <a:cxnLst/>
              <a:rect l="l" t="t" r="r" b="b"/>
              <a:pathLst>
                <a:path w="315595" h="507364">
                  <a:moveTo>
                    <a:pt x="239398" y="430561"/>
                  </a:moveTo>
                  <a:lnTo>
                    <a:pt x="239398" y="506761"/>
                  </a:lnTo>
                  <a:lnTo>
                    <a:pt x="309248" y="471836"/>
                  </a:lnTo>
                  <a:lnTo>
                    <a:pt x="252098" y="471836"/>
                  </a:lnTo>
                  <a:lnTo>
                    <a:pt x="252098" y="465486"/>
                  </a:lnTo>
                  <a:lnTo>
                    <a:pt x="309248" y="465486"/>
                  </a:lnTo>
                  <a:lnTo>
                    <a:pt x="239398" y="430561"/>
                  </a:lnTo>
                  <a:close/>
                </a:path>
                <a:path w="315595" h="507364">
                  <a:moveTo>
                    <a:pt x="6350" y="0"/>
                  </a:moveTo>
                  <a:lnTo>
                    <a:pt x="0" y="0"/>
                  </a:lnTo>
                  <a:lnTo>
                    <a:pt x="0" y="471836"/>
                  </a:lnTo>
                  <a:lnTo>
                    <a:pt x="239398" y="471836"/>
                  </a:lnTo>
                  <a:lnTo>
                    <a:pt x="239398" y="468661"/>
                  </a:lnTo>
                  <a:lnTo>
                    <a:pt x="6350" y="468661"/>
                  </a:lnTo>
                  <a:lnTo>
                    <a:pt x="3175" y="465486"/>
                  </a:lnTo>
                  <a:lnTo>
                    <a:pt x="6350" y="465486"/>
                  </a:lnTo>
                  <a:lnTo>
                    <a:pt x="6350" y="0"/>
                  </a:lnTo>
                  <a:close/>
                </a:path>
                <a:path w="315595" h="507364">
                  <a:moveTo>
                    <a:pt x="309248" y="465486"/>
                  </a:moveTo>
                  <a:lnTo>
                    <a:pt x="252098" y="465486"/>
                  </a:lnTo>
                  <a:lnTo>
                    <a:pt x="252098" y="471836"/>
                  </a:lnTo>
                  <a:lnTo>
                    <a:pt x="309248" y="471836"/>
                  </a:lnTo>
                  <a:lnTo>
                    <a:pt x="315598" y="468661"/>
                  </a:lnTo>
                  <a:lnTo>
                    <a:pt x="309248" y="465486"/>
                  </a:lnTo>
                  <a:close/>
                </a:path>
                <a:path w="315595" h="507364">
                  <a:moveTo>
                    <a:pt x="6350" y="465486"/>
                  </a:moveTo>
                  <a:lnTo>
                    <a:pt x="3175" y="465486"/>
                  </a:lnTo>
                  <a:lnTo>
                    <a:pt x="6350" y="468661"/>
                  </a:lnTo>
                  <a:lnTo>
                    <a:pt x="6350" y="465486"/>
                  </a:lnTo>
                  <a:close/>
                </a:path>
                <a:path w="315595" h="507364">
                  <a:moveTo>
                    <a:pt x="239398" y="465486"/>
                  </a:moveTo>
                  <a:lnTo>
                    <a:pt x="6350" y="465486"/>
                  </a:lnTo>
                  <a:lnTo>
                    <a:pt x="6350" y="468661"/>
                  </a:lnTo>
                  <a:lnTo>
                    <a:pt x="239398" y="468661"/>
                  </a:lnTo>
                  <a:lnTo>
                    <a:pt x="239398" y="465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6574" y="2914562"/>
              <a:ext cx="155223" cy="7620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850084" y="276208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50084" y="276208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987334" y="2839720"/>
            <a:ext cx="570865" cy="236603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7145" marR="5080" indent="-5080" algn="ctr">
              <a:lnSpc>
                <a:spcPts val="819"/>
              </a:lnSpc>
              <a:spcBef>
                <a:spcPts val="145"/>
              </a:spcBef>
            </a:pPr>
            <a:r>
              <a:rPr lang="nl-NL" sz="700" spc="10" dirty="0" err="1">
                <a:latin typeface="Microsoft Sans Serif"/>
                <a:cs typeface="Microsoft Sans Serif"/>
              </a:rPr>
              <a:t>Terugmelden</a:t>
            </a:r>
            <a:r>
              <a:rPr lang="nl-NL" sz="700" spc="10" dirty="0">
                <a:latin typeface="Microsoft Sans Serif"/>
                <a:cs typeface="Microsoft Sans Serif"/>
              </a:rPr>
              <a:t> </a:t>
            </a:r>
          </a:p>
          <a:p>
            <a:pPr marL="17145" marR="5080" indent="-5080" algn="ctr">
              <a:lnSpc>
                <a:spcPts val="819"/>
              </a:lnSpc>
              <a:spcBef>
                <a:spcPts val="145"/>
              </a:spcBef>
            </a:pPr>
            <a:r>
              <a:rPr lang="nl-NL" sz="700" spc="10" dirty="0">
                <a:latin typeface="Microsoft Sans Serif"/>
                <a:cs typeface="Microsoft Sans Serif"/>
              </a:rPr>
              <a:t>EBA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791797" y="2747540"/>
            <a:ext cx="3059510" cy="396240"/>
            <a:chOff x="2791797" y="2747540"/>
            <a:chExt cx="3059510" cy="396240"/>
          </a:xfrm>
        </p:grpSpPr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96084" y="2928731"/>
              <a:ext cx="155223" cy="7620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791797" y="274754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791797" y="274754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2903647" y="2827528"/>
            <a:ext cx="622300" cy="233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15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Transport</a:t>
            </a:r>
            <a:r>
              <a:rPr sz="700" spc="8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(zelf</a:t>
            </a:r>
            <a:endParaRPr sz="700">
              <a:latin typeface="Microsoft Sans Serif"/>
              <a:cs typeface="Microsoft Sans Serif"/>
            </a:endParaRPr>
          </a:p>
          <a:p>
            <a:pPr marL="62230">
              <a:lnSpc>
                <a:spcPts val="815"/>
              </a:lnSpc>
            </a:pPr>
            <a:r>
              <a:rPr sz="700" spc="65" dirty="0">
                <a:latin typeface="Microsoft Sans Serif"/>
                <a:cs typeface="Microsoft Sans Serif"/>
              </a:rPr>
              <a:t>/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verwerker)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2216048" y="2734228"/>
            <a:ext cx="4483490" cy="413074"/>
            <a:chOff x="2216048" y="2734228"/>
            <a:chExt cx="4483490" cy="413074"/>
          </a:xfrm>
        </p:grpSpPr>
        <p:sp>
          <p:nvSpPr>
            <p:cNvPr id="52" name="object 52"/>
            <p:cNvSpPr/>
            <p:nvPr/>
          </p:nvSpPr>
          <p:spPr>
            <a:xfrm>
              <a:off x="2216048" y="2734228"/>
              <a:ext cx="412115" cy="412115"/>
            </a:xfrm>
            <a:custGeom>
              <a:avLst/>
              <a:gdLst/>
              <a:ahLst/>
              <a:cxnLst/>
              <a:rect l="l" t="t" r="r" b="b"/>
              <a:pathLst>
                <a:path w="412114" h="412114">
                  <a:moveTo>
                    <a:pt x="205827" y="0"/>
                  </a:moveTo>
                  <a:lnTo>
                    <a:pt x="158633" y="5436"/>
                  </a:lnTo>
                  <a:lnTo>
                    <a:pt x="115309" y="20920"/>
                  </a:lnTo>
                  <a:lnTo>
                    <a:pt x="77093" y="45218"/>
                  </a:lnTo>
                  <a:lnTo>
                    <a:pt x="45218" y="77093"/>
                  </a:lnTo>
                  <a:lnTo>
                    <a:pt x="20920" y="115310"/>
                  </a:lnTo>
                  <a:lnTo>
                    <a:pt x="5436" y="158634"/>
                  </a:lnTo>
                  <a:lnTo>
                    <a:pt x="0" y="205828"/>
                  </a:lnTo>
                  <a:lnTo>
                    <a:pt x="5436" y="253023"/>
                  </a:lnTo>
                  <a:lnTo>
                    <a:pt x="20920" y="296346"/>
                  </a:lnTo>
                  <a:lnTo>
                    <a:pt x="45218" y="334563"/>
                  </a:lnTo>
                  <a:lnTo>
                    <a:pt x="77093" y="366439"/>
                  </a:lnTo>
                  <a:lnTo>
                    <a:pt x="115309" y="390736"/>
                  </a:lnTo>
                  <a:lnTo>
                    <a:pt x="158633" y="406221"/>
                  </a:lnTo>
                  <a:lnTo>
                    <a:pt x="205827" y="411657"/>
                  </a:lnTo>
                  <a:lnTo>
                    <a:pt x="253022" y="406221"/>
                  </a:lnTo>
                  <a:lnTo>
                    <a:pt x="296346" y="390736"/>
                  </a:lnTo>
                  <a:lnTo>
                    <a:pt x="334563" y="366439"/>
                  </a:lnTo>
                  <a:lnTo>
                    <a:pt x="366438" y="334563"/>
                  </a:lnTo>
                  <a:lnTo>
                    <a:pt x="390735" y="296346"/>
                  </a:lnTo>
                  <a:lnTo>
                    <a:pt x="406220" y="253023"/>
                  </a:lnTo>
                  <a:lnTo>
                    <a:pt x="411656" y="205828"/>
                  </a:lnTo>
                  <a:lnTo>
                    <a:pt x="406220" y="158634"/>
                  </a:lnTo>
                  <a:lnTo>
                    <a:pt x="390735" y="115310"/>
                  </a:lnTo>
                  <a:lnTo>
                    <a:pt x="366438" y="77093"/>
                  </a:lnTo>
                  <a:lnTo>
                    <a:pt x="334563" y="45218"/>
                  </a:lnTo>
                  <a:lnTo>
                    <a:pt x="296346" y="20920"/>
                  </a:lnTo>
                  <a:lnTo>
                    <a:pt x="253022" y="5436"/>
                  </a:lnTo>
                  <a:lnTo>
                    <a:pt x="205827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216048" y="2734228"/>
              <a:ext cx="412115" cy="412115"/>
            </a:xfrm>
            <a:custGeom>
              <a:avLst/>
              <a:gdLst/>
              <a:ahLst/>
              <a:cxnLst/>
              <a:rect l="l" t="t" r="r" b="b"/>
              <a:pathLst>
                <a:path w="412114" h="412114">
                  <a:moveTo>
                    <a:pt x="0" y="205828"/>
                  </a:moveTo>
                  <a:lnTo>
                    <a:pt x="5436" y="158633"/>
                  </a:lnTo>
                  <a:lnTo>
                    <a:pt x="20920" y="115310"/>
                  </a:lnTo>
                  <a:lnTo>
                    <a:pt x="45218" y="77093"/>
                  </a:lnTo>
                  <a:lnTo>
                    <a:pt x="77093" y="45218"/>
                  </a:lnTo>
                  <a:lnTo>
                    <a:pt x="115310" y="20920"/>
                  </a:lnTo>
                  <a:lnTo>
                    <a:pt x="158633" y="5436"/>
                  </a:lnTo>
                  <a:lnTo>
                    <a:pt x="205828" y="0"/>
                  </a:lnTo>
                  <a:lnTo>
                    <a:pt x="253023" y="5436"/>
                  </a:lnTo>
                  <a:lnTo>
                    <a:pt x="296346" y="20920"/>
                  </a:lnTo>
                  <a:lnTo>
                    <a:pt x="334563" y="45218"/>
                  </a:lnTo>
                  <a:lnTo>
                    <a:pt x="366438" y="77093"/>
                  </a:lnTo>
                  <a:lnTo>
                    <a:pt x="390736" y="115310"/>
                  </a:lnTo>
                  <a:lnTo>
                    <a:pt x="406220" y="158633"/>
                  </a:lnTo>
                  <a:lnTo>
                    <a:pt x="411657" y="205828"/>
                  </a:lnTo>
                  <a:lnTo>
                    <a:pt x="406220" y="253023"/>
                  </a:lnTo>
                  <a:lnTo>
                    <a:pt x="390736" y="296346"/>
                  </a:lnTo>
                  <a:lnTo>
                    <a:pt x="366438" y="334563"/>
                  </a:lnTo>
                  <a:lnTo>
                    <a:pt x="334563" y="366438"/>
                  </a:lnTo>
                  <a:lnTo>
                    <a:pt x="296346" y="390736"/>
                  </a:lnTo>
                  <a:lnTo>
                    <a:pt x="253023" y="406220"/>
                  </a:lnTo>
                  <a:lnTo>
                    <a:pt x="205828" y="411657"/>
                  </a:lnTo>
                  <a:lnTo>
                    <a:pt x="158633" y="406220"/>
                  </a:lnTo>
                  <a:lnTo>
                    <a:pt x="115310" y="390736"/>
                  </a:lnTo>
                  <a:lnTo>
                    <a:pt x="77093" y="366438"/>
                  </a:lnTo>
                  <a:lnTo>
                    <a:pt x="45218" y="334563"/>
                  </a:lnTo>
                  <a:lnTo>
                    <a:pt x="20920" y="296346"/>
                  </a:lnTo>
                  <a:lnTo>
                    <a:pt x="5436" y="253023"/>
                  </a:lnTo>
                  <a:lnTo>
                    <a:pt x="0" y="20582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76856" y="2782823"/>
              <a:ext cx="298704" cy="320039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853083" y="275106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853083" y="275106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6098283" y="2830576"/>
            <a:ext cx="35560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>
              <a:lnSpc>
                <a:spcPts val="790"/>
              </a:lnSpc>
              <a:spcBef>
                <a:spcPts val="165"/>
              </a:spcBef>
            </a:pPr>
            <a:r>
              <a:rPr sz="700" spc="-10" dirty="0" err="1">
                <a:latin typeface="Microsoft Sans Serif"/>
                <a:cs typeface="Microsoft Sans Serif"/>
              </a:rPr>
              <a:t>Gew</a:t>
            </a:r>
            <a:r>
              <a:rPr lang="nl-NL" sz="700" spc="-10" dirty="0" err="1">
                <a:latin typeface="Microsoft Sans Serif"/>
                <a:cs typeface="Microsoft Sans Serif"/>
              </a:rPr>
              <a:t>icht</a:t>
            </a:r>
            <a:r>
              <a:rPr lang="nl-NL"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 err="1">
                <a:latin typeface="Microsoft Sans Serif"/>
                <a:cs typeface="Microsoft Sans Serif"/>
              </a:rPr>
              <a:t>akkoord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6699083" y="2250982"/>
            <a:ext cx="2098955" cy="2096916"/>
            <a:chOff x="6699083" y="2250982"/>
            <a:chExt cx="2098955" cy="2096916"/>
          </a:xfrm>
        </p:grpSpPr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99083" y="2917712"/>
              <a:ext cx="155223" cy="7620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30945" y="2250982"/>
              <a:ext cx="155223" cy="7620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30945" y="3586607"/>
              <a:ext cx="155223" cy="7619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8401798" y="3425723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1" y="5229"/>
                  </a:lnTo>
                  <a:lnTo>
                    <a:pt x="110925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5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8"/>
                  </a:lnTo>
                  <a:lnTo>
                    <a:pt x="20125" y="285074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5" y="375874"/>
                  </a:lnTo>
                  <a:lnTo>
                    <a:pt x="152601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4"/>
                  </a:lnTo>
                  <a:lnTo>
                    <a:pt x="321839" y="352501"/>
                  </a:lnTo>
                  <a:lnTo>
                    <a:pt x="352501" y="321838"/>
                  </a:lnTo>
                  <a:lnTo>
                    <a:pt x="375875" y="285074"/>
                  </a:lnTo>
                  <a:lnTo>
                    <a:pt x="390770" y="243398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401798" y="3425723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82583" y="3511296"/>
              <a:ext cx="228600" cy="228599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69847" y="3825000"/>
              <a:ext cx="76200" cy="126658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7384946" y="395165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7" y="19330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384946" y="395165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6902795" y="2117344"/>
            <a:ext cx="11683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solidFill>
                  <a:srgbClr val="3B3838"/>
                </a:solidFill>
                <a:latin typeface="Microsoft Sans Serif"/>
                <a:cs typeface="Microsoft Sans Serif"/>
              </a:rPr>
              <a:t>Ja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829771" y="3653535"/>
            <a:ext cx="1898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solidFill>
                  <a:srgbClr val="3B3838"/>
                </a:solidFill>
                <a:latin typeface="Microsoft Sans Serif"/>
                <a:cs typeface="Microsoft Sans Serif"/>
              </a:rPr>
              <a:t>Nee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593633" y="4031488"/>
            <a:ext cx="429259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79375" marR="5080" indent="-6667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Financieel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proces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41959"/>
            <a:ext cx="12192000" cy="749808"/>
            <a:chOff x="0" y="441959"/>
            <a:chExt cx="12192000" cy="749808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1959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67061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2208" y="615695"/>
            <a:ext cx="1591055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08127" y="669035"/>
            <a:ext cx="13671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KLANTCONTACT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61888" y="615695"/>
            <a:ext cx="3663696" cy="41147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067903" y="669035"/>
            <a:ext cx="3438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ORDERREGISTRATIE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321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Dynamisch</a:t>
            </a:r>
            <a:r>
              <a:rPr spc="90" dirty="0"/>
              <a:t> </a:t>
            </a:r>
            <a:r>
              <a:rPr dirty="0"/>
              <a:t>ondergronds</a:t>
            </a:r>
            <a:r>
              <a:rPr spc="95" dirty="0"/>
              <a:t> </a:t>
            </a:r>
            <a:r>
              <a:rPr dirty="0"/>
              <a:t>inzamelen</a:t>
            </a:r>
            <a:r>
              <a:rPr spc="100" dirty="0"/>
              <a:t> </a:t>
            </a:r>
            <a:r>
              <a:rPr dirty="0"/>
              <a:t>deel</a:t>
            </a:r>
            <a:r>
              <a:rPr spc="105" dirty="0"/>
              <a:t> </a:t>
            </a:r>
            <a:r>
              <a:rPr spc="-50" dirty="0"/>
              <a:t>I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2157690" y="443950"/>
            <a:ext cx="1444625" cy="6311900"/>
            <a:chOff x="2157690" y="443950"/>
            <a:chExt cx="1444625" cy="6311900"/>
          </a:xfrm>
        </p:grpSpPr>
        <p:sp>
          <p:nvSpPr>
            <p:cNvPr id="14" name="object 14"/>
            <p:cNvSpPr/>
            <p:nvPr/>
          </p:nvSpPr>
          <p:spPr>
            <a:xfrm>
              <a:off x="3191154" y="443953"/>
              <a:ext cx="405130" cy="6311900"/>
            </a:xfrm>
            <a:custGeom>
              <a:avLst/>
              <a:gdLst/>
              <a:ahLst/>
              <a:cxnLst/>
              <a:rect l="l" t="t" r="r" b="b"/>
              <a:pathLst>
                <a:path w="405129" h="6311900">
                  <a:moveTo>
                    <a:pt x="212725" y="6227978"/>
                  </a:moveTo>
                  <a:lnTo>
                    <a:pt x="207746" y="6223000"/>
                  </a:lnTo>
                  <a:lnTo>
                    <a:pt x="195478" y="6223000"/>
                  </a:lnTo>
                  <a:lnTo>
                    <a:pt x="190500" y="6227978"/>
                  </a:lnTo>
                  <a:lnTo>
                    <a:pt x="190500" y="6306921"/>
                  </a:lnTo>
                  <a:lnTo>
                    <a:pt x="195478" y="6311900"/>
                  </a:lnTo>
                  <a:lnTo>
                    <a:pt x="207746" y="6311900"/>
                  </a:lnTo>
                  <a:lnTo>
                    <a:pt x="212725" y="6306921"/>
                  </a:lnTo>
                  <a:lnTo>
                    <a:pt x="212725" y="6227978"/>
                  </a:lnTo>
                  <a:close/>
                </a:path>
                <a:path w="405129" h="6311900">
                  <a:moveTo>
                    <a:pt x="212725" y="6072403"/>
                  </a:moveTo>
                  <a:lnTo>
                    <a:pt x="207746" y="6067425"/>
                  </a:lnTo>
                  <a:lnTo>
                    <a:pt x="195478" y="6067425"/>
                  </a:lnTo>
                  <a:lnTo>
                    <a:pt x="190500" y="6072403"/>
                  </a:lnTo>
                  <a:lnTo>
                    <a:pt x="190500" y="6151346"/>
                  </a:lnTo>
                  <a:lnTo>
                    <a:pt x="195478" y="6156325"/>
                  </a:lnTo>
                  <a:lnTo>
                    <a:pt x="207746" y="6156325"/>
                  </a:lnTo>
                  <a:lnTo>
                    <a:pt x="212725" y="6151346"/>
                  </a:lnTo>
                  <a:lnTo>
                    <a:pt x="212725" y="6072403"/>
                  </a:lnTo>
                  <a:close/>
                </a:path>
                <a:path w="405129" h="6311900">
                  <a:moveTo>
                    <a:pt x="212725" y="5916828"/>
                  </a:moveTo>
                  <a:lnTo>
                    <a:pt x="207746" y="5911850"/>
                  </a:lnTo>
                  <a:lnTo>
                    <a:pt x="195478" y="5911850"/>
                  </a:lnTo>
                  <a:lnTo>
                    <a:pt x="190500" y="5916828"/>
                  </a:lnTo>
                  <a:lnTo>
                    <a:pt x="190500" y="5995771"/>
                  </a:lnTo>
                  <a:lnTo>
                    <a:pt x="195478" y="6000750"/>
                  </a:lnTo>
                  <a:lnTo>
                    <a:pt x="207746" y="6000750"/>
                  </a:lnTo>
                  <a:lnTo>
                    <a:pt x="212725" y="5995771"/>
                  </a:lnTo>
                  <a:lnTo>
                    <a:pt x="212725" y="5916828"/>
                  </a:lnTo>
                  <a:close/>
                </a:path>
                <a:path w="405129" h="6311900">
                  <a:moveTo>
                    <a:pt x="212725" y="5761253"/>
                  </a:moveTo>
                  <a:lnTo>
                    <a:pt x="207746" y="5756275"/>
                  </a:lnTo>
                  <a:lnTo>
                    <a:pt x="195478" y="5756275"/>
                  </a:lnTo>
                  <a:lnTo>
                    <a:pt x="190500" y="5761253"/>
                  </a:lnTo>
                  <a:lnTo>
                    <a:pt x="190500" y="5840196"/>
                  </a:lnTo>
                  <a:lnTo>
                    <a:pt x="195478" y="5845175"/>
                  </a:lnTo>
                  <a:lnTo>
                    <a:pt x="207746" y="5845175"/>
                  </a:lnTo>
                  <a:lnTo>
                    <a:pt x="212725" y="5840196"/>
                  </a:lnTo>
                  <a:lnTo>
                    <a:pt x="212725" y="5761253"/>
                  </a:lnTo>
                  <a:close/>
                </a:path>
                <a:path w="405129" h="6311900">
                  <a:moveTo>
                    <a:pt x="212725" y="5605678"/>
                  </a:moveTo>
                  <a:lnTo>
                    <a:pt x="207746" y="5600700"/>
                  </a:lnTo>
                  <a:lnTo>
                    <a:pt x="195478" y="5600700"/>
                  </a:lnTo>
                  <a:lnTo>
                    <a:pt x="190500" y="5605678"/>
                  </a:lnTo>
                  <a:lnTo>
                    <a:pt x="190500" y="5684621"/>
                  </a:lnTo>
                  <a:lnTo>
                    <a:pt x="195478" y="5689600"/>
                  </a:lnTo>
                  <a:lnTo>
                    <a:pt x="207746" y="5689600"/>
                  </a:lnTo>
                  <a:lnTo>
                    <a:pt x="212725" y="5684621"/>
                  </a:lnTo>
                  <a:lnTo>
                    <a:pt x="212725" y="5605678"/>
                  </a:lnTo>
                  <a:close/>
                </a:path>
                <a:path w="405129" h="6311900">
                  <a:moveTo>
                    <a:pt x="212725" y="5450103"/>
                  </a:moveTo>
                  <a:lnTo>
                    <a:pt x="207746" y="5445125"/>
                  </a:lnTo>
                  <a:lnTo>
                    <a:pt x="195478" y="5445125"/>
                  </a:lnTo>
                  <a:lnTo>
                    <a:pt x="190500" y="5450103"/>
                  </a:lnTo>
                  <a:lnTo>
                    <a:pt x="190500" y="5529046"/>
                  </a:lnTo>
                  <a:lnTo>
                    <a:pt x="195478" y="5534025"/>
                  </a:lnTo>
                  <a:lnTo>
                    <a:pt x="207746" y="5534025"/>
                  </a:lnTo>
                  <a:lnTo>
                    <a:pt x="212725" y="5529046"/>
                  </a:lnTo>
                  <a:lnTo>
                    <a:pt x="212725" y="5450103"/>
                  </a:lnTo>
                  <a:close/>
                </a:path>
                <a:path w="405129" h="6311900">
                  <a:moveTo>
                    <a:pt x="212725" y="5294528"/>
                  </a:moveTo>
                  <a:lnTo>
                    <a:pt x="207746" y="5289550"/>
                  </a:lnTo>
                  <a:lnTo>
                    <a:pt x="195478" y="5289550"/>
                  </a:lnTo>
                  <a:lnTo>
                    <a:pt x="190500" y="5294528"/>
                  </a:lnTo>
                  <a:lnTo>
                    <a:pt x="190500" y="5373471"/>
                  </a:lnTo>
                  <a:lnTo>
                    <a:pt x="195478" y="5378450"/>
                  </a:lnTo>
                  <a:lnTo>
                    <a:pt x="207746" y="5378450"/>
                  </a:lnTo>
                  <a:lnTo>
                    <a:pt x="212725" y="5373471"/>
                  </a:lnTo>
                  <a:lnTo>
                    <a:pt x="212725" y="5294528"/>
                  </a:lnTo>
                  <a:close/>
                </a:path>
                <a:path w="405129" h="6311900">
                  <a:moveTo>
                    <a:pt x="212725" y="5138953"/>
                  </a:moveTo>
                  <a:lnTo>
                    <a:pt x="207746" y="5133975"/>
                  </a:lnTo>
                  <a:lnTo>
                    <a:pt x="195478" y="5133975"/>
                  </a:lnTo>
                  <a:lnTo>
                    <a:pt x="190500" y="5138953"/>
                  </a:lnTo>
                  <a:lnTo>
                    <a:pt x="190500" y="5217896"/>
                  </a:lnTo>
                  <a:lnTo>
                    <a:pt x="195478" y="5222875"/>
                  </a:lnTo>
                  <a:lnTo>
                    <a:pt x="207746" y="5222875"/>
                  </a:lnTo>
                  <a:lnTo>
                    <a:pt x="212725" y="5217896"/>
                  </a:lnTo>
                  <a:lnTo>
                    <a:pt x="212725" y="5138953"/>
                  </a:lnTo>
                  <a:close/>
                </a:path>
                <a:path w="405129" h="6311900">
                  <a:moveTo>
                    <a:pt x="212725" y="4983378"/>
                  </a:moveTo>
                  <a:lnTo>
                    <a:pt x="207746" y="4978400"/>
                  </a:lnTo>
                  <a:lnTo>
                    <a:pt x="195478" y="4978400"/>
                  </a:lnTo>
                  <a:lnTo>
                    <a:pt x="190500" y="4983378"/>
                  </a:lnTo>
                  <a:lnTo>
                    <a:pt x="190500" y="5062321"/>
                  </a:lnTo>
                  <a:lnTo>
                    <a:pt x="195478" y="5067300"/>
                  </a:lnTo>
                  <a:lnTo>
                    <a:pt x="207746" y="5067300"/>
                  </a:lnTo>
                  <a:lnTo>
                    <a:pt x="212725" y="5062321"/>
                  </a:lnTo>
                  <a:lnTo>
                    <a:pt x="212725" y="4983378"/>
                  </a:lnTo>
                  <a:close/>
                </a:path>
                <a:path w="405129" h="6311900">
                  <a:moveTo>
                    <a:pt x="212725" y="4827803"/>
                  </a:moveTo>
                  <a:lnTo>
                    <a:pt x="207746" y="4822825"/>
                  </a:lnTo>
                  <a:lnTo>
                    <a:pt x="195478" y="4822825"/>
                  </a:lnTo>
                  <a:lnTo>
                    <a:pt x="190500" y="4827803"/>
                  </a:lnTo>
                  <a:lnTo>
                    <a:pt x="190500" y="4906746"/>
                  </a:lnTo>
                  <a:lnTo>
                    <a:pt x="195478" y="4911725"/>
                  </a:lnTo>
                  <a:lnTo>
                    <a:pt x="207746" y="4911725"/>
                  </a:lnTo>
                  <a:lnTo>
                    <a:pt x="212725" y="4906746"/>
                  </a:lnTo>
                  <a:lnTo>
                    <a:pt x="212725" y="4827803"/>
                  </a:lnTo>
                  <a:close/>
                </a:path>
                <a:path w="405129" h="6311900">
                  <a:moveTo>
                    <a:pt x="212725" y="4672228"/>
                  </a:moveTo>
                  <a:lnTo>
                    <a:pt x="207746" y="4667250"/>
                  </a:lnTo>
                  <a:lnTo>
                    <a:pt x="195478" y="4667250"/>
                  </a:lnTo>
                  <a:lnTo>
                    <a:pt x="190500" y="4672228"/>
                  </a:lnTo>
                  <a:lnTo>
                    <a:pt x="190500" y="4751171"/>
                  </a:lnTo>
                  <a:lnTo>
                    <a:pt x="195478" y="4756150"/>
                  </a:lnTo>
                  <a:lnTo>
                    <a:pt x="207746" y="4756150"/>
                  </a:lnTo>
                  <a:lnTo>
                    <a:pt x="212725" y="4751171"/>
                  </a:lnTo>
                  <a:lnTo>
                    <a:pt x="212725" y="4672228"/>
                  </a:lnTo>
                  <a:close/>
                </a:path>
                <a:path w="405129" h="6311900">
                  <a:moveTo>
                    <a:pt x="212725" y="4516653"/>
                  </a:moveTo>
                  <a:lnTo>
                    <a:pt x="207746" y="4511675"/>
                  </a:lnTo>
                  <a:lnTo>
                    <a:pt x="195478" y="4511675"/>
                  </a:lnTo>
                  <a:lnTo>
                    <a:pt x="190500" y="4516653"/>
                  </a:lnTo>
                  <a:lnTo>
                    <a:pt x="190500" y="4595596"/>
                  </a:lnTo>
                  <a:lnTo>
                    <a:pt x="195478" y="4600575"/>
                  </a:lnTo>
                  <a:lnTo>
                    <a:pt x="207746" y="4600575"/>
                  </a:lnTo>
                  <a:lnTo>
                    <a:pt x="212725" y="4595596"/>
                  </a:lnTo>
                  <a:lnTo>
                    <a:pt x="212725" y="4516653"/>
                  </a:lnTo>
                  <a:close/>
                </a:path>
                <a:path w="405129" h="6311900">
                  <a:moveTo>
                    <a:pt x="212725" y="4361078"/>
                  </a:moveTo>
                  <a:lnTo>
                    <a:pt x="207746" y="4356100"/>
                  </a:lnTo>
                  <a:lnTo>
                    <a:pt x="195478" y="4356100"/>
                  </a:lnTo>
                  <a:lnTo>
                    <a:pt x="190500" y="4361078"/>
                  </a:lnTo>
                  <a:lnTo>
                    <a:pt x="190500" y="4440021"/>
                  </a:lnTo>
                  <a:lnTo>
                    <a:pt x="195478" y="4445000"/>
                  </a:lnTo>
                  <a:lnTo>
                    <a:pt x="207746" y="4445000"/>
                  </a:lnTo>
                  <a:lnTo>
                    <a:pt x="212725" y="4440021"/>
                  </a:lnTo>
                  <a:lnTo>
                    <a:pt x="212725" y="4361078"/>
                  </a:lnTo>
                  <a:close/>
                </a:path>
                <a:path w="405129" h="6311900">
                  <a:moveTo>
                    <a:pt x="212725" y="4205503"/>
                  </a:moveTo>
                  <a:lnTo>
                    <a:pt x="207746" y="4200525"/>
                  </a:lnTo>
                  <a:lnTo>
                    <a:pt x="195478" y="4200525"/>
                  </a:lnTo>
                  <a:lnTo>
                    <a:pt x="190500" y="4205503"/>
                  </a:lnTo>
                  <a:lnTo>
                    <a:pt x="190500" y="4284446"/>
                  </a:lnTo>
                  <a:lnTo>
                    <a:pt x="195478" y="4289425"/>
                  </a:lnTo>
                  <a:lnTo>
                    <a:pt x="207746" y="4289425"/>
                  </a:lnTo>
                  <a:lnTo>
                    <a:pt x="212725" y="4284446"/>
                  </a:lnTo>
                  <a:lnTo>
                    <a:pt x="212725" y="4205503"/>
                  </a:lnTo>
                  <a:close/>
                </a:path>
                <a:path w="405129" h="6311900">
                  <a:moveTo>
                    <a:pt x="212725" y="4049928"/>
                  </a:moveTo>
                  <a:lnTo>
                    <a:pt x="207746" y="4044950"/>
                  </a:lnTo>
                  <a:lnTo>
                    <a:pt x="195478" y="4044950"/>
                  </a:lnTo>
                  <a:lnTo>
                    <a:pt x="190500" y="4049928"/>
                  </a:lnTo>
                  <a:lnTo>
                    <a:pt x="190500" y="4128871"/>
                  </a:lnTo>
                  <a:lnTo>
                    <a:pt x="195478" y="4133850"/>
                  </a:lnTo>
                  <a:lnTo>
                    <a:pt x="207746" y="4133850"/>
                  </a:lnTo>
                  <a:lnTo>
                    <a:pt x="212725" y="4128871"/>
                  </a:lnTo>
                  <a:lnTo>
                    <a:pt x="212725" y="4049928"/>
                  </a:lnTo>
                  <a:close/>
                </a:path>
                <a:path w="405129" h="6311900">
                  <a:moveTo>
                    <a:pt x="212725" y="3894353"/>
                  </a:moveTo>
                  <a:lnTo>
                    <a:pt x="207746" y="3889375"/>
                  </a:lnTo>
                  <a:lnTo>
                    <a:pt x="195478" y="3889375"/>
                  </a:lnTo>
                  <a:lnTo>
                    <a:pt x="190500" y="3894353"/>
                  </a:lnTo>
                  <a:lnTo>
                    <a:pt x="190500" y="3973296"/>
                  </a:lnTo>
                  <a:lnTo>
                    <a:pt x="195478" y="3978275"/>
                  </a:lnTo>
                  <a:lnTo>
                    <a:pt x="207746" y="3978275"/>
                  </a:lnTo>
                  <a:lnTo>
                    <a:pt x="212725" y="3973296"/>
                  </a:lnTo>
                  <a:lnTo>
                    <a:pt x="212725" y="3894353"/>
                  </a:lnTo>
                  <a:close/>
                </a:path>
                <a:path w="405129" h="6311900">
                  <a:moveTo>
                    <a:pt x="212725" y="3738778"/>
                  </a:moveTo>
                  <a:lnTo>
                    <a:pt x="207746" y="3733800"/>
                  </a:lnTo>
                  <a:lnTo>
                    <a:pt x="195465" y="3733800"/>
                  </a:lnTo>
                  <a:lnTo>
                    <a:pt x="190500" y="3738778"/>
                  </a:lnTo>
                  <a:lnTo>
                    <a:pt x="190500" y="3817721"/>
                  </a:lnTo>
                  <a:lnTo>
                    <a:pt x="195478" y="3822700"/>
                  </a:lnTo>
                  <a:lnTo>
                    <a:pt x="207746" y="3822700"/>
                  </a:lnTo>
                  <a:lnTo>
                    <a:pt x="212725" y="3817721"/>
                  </a:lnTo>
                  <a:lnTo>
                    <a:pt x="212725" y="3738778"/>
                  </a:lnTo>
                  <a:close/>
                </a:path>
                <a:path w="405129" h="6311900">
                  <a:moveTo>
                    <a:pt x="212725" y="3583203"/>
                  </a:moveTo>
                  <a:lnTo>
                    <a:pt x="207746" y="3578225"/>
                  </a:lnTo>
                  <a:lnTo>
                    <a:pt x="195465" y="3578225"/>
                  </a:lnTo>
                  <a:lnTo>
                    <a:pt x="190500" y="3583203"/>
                  </a:lnTo>
                  <a:lnTo>
                    <a:pt x="190500" y="3662146"/>
                  </a:lnTo>
                  <a:lnTo>
                    <a:pt x="195465" y="3667125"/>
                  </a:lnTo>
                  <a:lnTo>
                    <a:pt x="207746" y="3667125"/>
                  </a:lnTo>
                  <a:lnTo>
                    <a:pt x="212725" y="3662146"/>
                  </a:lnTo>
                  <a:lnTo>
                    <a:pt x="212725" y="3583203"/>
                  </a:lnTo>
                  <a:close/>
                </a:path>
                <a:path w="405129" h="6311900">
                  <a:moveTo>
                    <a:pt x="212725" y="3427628"/>
                  </a:moveTo>
                  <a:lnTo>
                    <a:pt x="207746" y="3422650"/>
                  </a:lnTo>
                  <a:lnTo>
                    <a:pt x="195465" y="3422650"/>
                  </a:lnTo>
                  <a:lnTo>
                    <a:pt x="190500" y="3427628"/>
                  </a:lnTo>
                  <a:lnTo>
                    <a:pt x="190500" y="3506571"/>
                  </a:lnTo>
                  <a:lnTo>
                    <a:pt x="195465" y="3511550"/>
                  </a:lnTo>
                  <a:lnTo>
                    <a:pt x="207746" y="3511550"/>
                  </a:lnTo>
                  <a:lnTo>
                    <a:pt x="212725" y="3506571"/>
                  </a:lnTo>
                  <a:lnTo>
                    <a:pt x="212725" y="3427628"/>
                  </a:lnTo>
                  <a:close/>
                </a:path>
                <a:path w="405129" h="6311900">
                  <a:moveTo>
                    <a:pt x="212725" y="3272053"/>
                  </a:moveTo>
                  <a:lnTo>
                    <a:pt x="207746" y="3267075"/>
                  </a:lnTo>
                  <a:lnTo>
                    <a:pt x="195465" y="3267075"/>
                  </a:lnTo>
                  <a:lnTo>
                    <a:pt x="190500" y="3272053"/>
                  </a:lnTo>
                  <a:lnTo>
                    <a:pt x="190500" y="3350996"/>
                  </a:lnTo>
                  <a:lnTo>
                    <a:pt x="195465" y="3355975"/>
                  </a:lnTo>
                  <a:lnTo>
                    <a:pt x="207746" y="3355975"/>
                  </a:lnTo>
                  <a:lnTo>
                    <a:pt x="212725" y="3350996"/>
                  </a:lnTo>
                  <a:lnTo>
                    <a:pt x="212725" y="3272053"/>
                  </a:lnTo>
                  <a:close/>
                </a:path>
                <a:path w="405129" h="6311900">
                  <a:moveTo>
                    <a:pt x="212725" y="3116478"/>
                  </a:moveTo>
                  <a:lnTo>
                    <a:pt x="207746" y="3111500"/>
                  </a:lnTo>
                  <a:lnTo>
                    <a:pt x="195465" y="3111500"/>
                  </a:lnTo>
                  <a:lnTo>
                    <a:pt x="190500" y="3116478"/>
                  </a:lnTo>
                  <a:lnTo>
                    <a:pt x="190500" y="3195421"/>
                  </a:lnTo>
                  <a:lnTo>
                    <a:pt x="195465" y="3200400"/>
                  </a:lnTo>
                  <a:lnTo>
                    <a:pt x="207746" y="3200400"/>
                  </a:lnTo>
                  <a:lnTo>
                    <a:pt x="212725" y="3195421"/>
                  </a:lnTo>
                  <a:lnTo>
                    <a:pt x="212725" y="3116478"/>
                  </a:lnTo>
                  <a:close/>
                </a:path>
                <a:path w="405129" h="6311900">
                  <a:moveTo>
                    <a:pt x="212725" y="2494178"/>
                  </a:moveTo>
                  <a:lnTo>
                    <a:pt x="207746" y="2489200"/>
                  </a:lnTo>
                  <a:lnTo>
                    <a:pt x="195465" y="2489200"/>
                  </a:lnTo>
                  <a:lnTo>
                    <a:pt x="190500" y="2494178"/>
                  </a:lnTo>
                  <a:lnTo>
                    <a:pt x="190500" y="2573121"/>
                  </a:lnTo>
                  <a:lnTo>
                    <a:pt x="195465" y="2578100"/>
                  </a:lnTo>
                  <a:lnTo>
                    <a:pt x="207746" y="2578100"/>
                  </a:lnTo>
                  <a:lnTo>
                    <a:pt x="212725" y="2573121"/>
                  </a:lnTo>
                  <a:lnTo>
                    <a:pt x="212725" y="2494178"/>
                  </a:lnTo>
                  <a:close/>
                </a:path>
                <a:path w="405129" h="6311900">
                  <a:moveTo>
                    <a:pt x="212725" y="2338603"/>
                  </a:moveTo>
                  <a:lnTo>
                    <a:pt x="207746" y="2333625"/>
                  </a:lnTo>
                  <a:lnTo>
                    <a:pt x="195465" y="2333625"/>
                  </a:lnTo>
                  <a:lnTo>
                    <a:pt x="190500" y="2338603"/>
                  </a:lnTo>
                  <a:lnTo>
                    <a:pt x="190500" y="2417546"/>
                  </a:lnTo>
                  <a:lnTo>
                    <a:pt x="195465" y="2422525"/>
                  </a:lnTo>
                  <a:lnTo>
                    <a:pt x="207746" y="2422525"/>
                  </a:lnTo>
                  <a:lnTo>
                    <a:pt x="212725" y="2417546"/>
                  </a:lnTo>
                  <a:lnTo>
                    <a:pt x="212725" y="2338603"/>
                  </a:lnTo>
                  <a:close/>
                </a:path>
                <a:path w="405129" h="6311900">
                  <a:moveTo>
                    <a:pt x="212725" y="2183028"/>
                  </a:moveTo>
                  <a:lnTo>
                    <a:pt x="207746" y="2178050"/>
                  </a:lnTo>
                  <a:lnTo>
                    <a:pt x="195465" y="2178050"/>
                  </a:lnTo>
                  <a:lnTo>
                    <a:pt x="190500" y="2183028"/>
                  </a:lnTo>
                  <a:lnTo>
                    <a:pt x="190500" y="2261971"/>
                  </a:lnTo>
                  <a:lnTo>
                    <a:pt x="195465" y="2266950"/>
                  </a:lnTo>
                  <a:lnTo>
                    <a:pt x="207746" y="2266950"/>
                  </a:lnTo>
                  <a:lnTo>
                    <a:pt x="212725" y="2261971"/>
                  </a:lnTo>
                  <a:lnTo>
                    <a:pt x="212725" y="2183028"/>
                  </a:lnTo>
                  <a:close/>
                </a:path>
                <a:path w="405129" h="6311900">
                  <a:moveTo>
                    <a:pt x="212725" y="2027453"/>
                  </a:moveTo>
                  <a:lnTo>
                    <a:pt x="207746" y="2022475"/>
                  </a:lnTo>
                  <a:lnTo>
                    <a:pt x="195465" y="2022475"/>
                  </a:lnTo>
                  <a:lnTo>
                    <a:pt x="190500" y="2027453"/>
                  </a:lnTo>
                  <a:lnTo>
                    <a:pt x="190500" y="2106396"/>
                  </a:lnTo>
                  <a:lnTo>
                    <a:pt x="195465" y="2111375"/>
                  </a:lnTo>
                  <a:lnTo>
                    <a:pt x="207746" y="2111375"/>
                  </a:lnTo>
                  <a:lnTo>
                    <a:pt x="212725" y="2106396"/>
                  </a:lnTo>
                  <a:lnTo>
                    <a:pt x="212725" y="2027453"/>
                  </a:lnTo>
                  <a:close/>
                </a:path>
                <a:path w="405129" h="6311900">
                  <a:moveTo>
                    <a:pt x="212725" y="1871878"/>
                  </a:moveTo>
                  <a:lnTo>
                    <a:pt x="207746" y="1866900"/>
                  </a:lnTo>
                  <a:lnTo>
                    <a:pt x="195465" y="1866900"/>
                  </a:lnTo>
                  <a:lnTo>
                    <a:pt x="190500" y="1871878"/>
                  </a:lnTo>
                  <a:lnTo>
                    <a:pt x="190500" y="1950821"/>
                  </a:lnTo>
                  <a:lnTo>
                    <a:pt x="195465" y="1955800"/>
                  </a:lnTo>
                  <a:lnTo>
                    <a:pt x="207746" y="1955800"/>
                  </a:lnTo>
                  <a:lnTo>
                    <a:pt x="212725" y="1950821"/>
                  </a:lnTo>
                  <a:lnTo>
                    <a:pt x="212725" y="1871878"/>
                  </a:lnTo>
                  <a:close/>
                </a:path>
                <a:path w="405129" h="6311900">
                  <a:moveTo>
                    <a:pt x="212725" y="1716303"/>
                  </a:moveTo>
                  <a:lnTo>
                    <a:pt x="207746" y="1711325"/>
                  </a:lnTo>
                  <a:lnTo>
                    <a:pt x="195465" y="1711325"/>
                  </a:lnTo>
                  <a:lnTo>
                    <a:pt x="190500" y="1716303"/>
                  </a:lnTo>
                  <a:lnTo>
                    <a:pt x="190500" y="1795246"/>
                  </a:lnTo>
                  <a:lnTo>
                    <a:pt x="195465" y="1800225"/>
                  </a:lnTo>
                  <a:lnTo>
                    <a:pt x="207746" y="1800225"/>
                  </a:lnTo>
                  <a:lnTo>
                    <a:pt x="212725" y="1795246"/>
                  </a:lnTo>
                  <a:lnTo>
                    <a:pt x="212725" y="1716303"/>
                  </a:lnTo>
                  <a:close/>
                </a:path>
                <a:path w="405129" h="6311900">
                  <a:moveTo>
                    <a:pt x="212725" y="1560728"/>
                  </a:moveTo>
                  <a:lnTo>
                    <a:pt x="207746" y="1555750"/>
                  </a:lnTo>
                  <a:lnTo>
                    <a:pt x="195465" y="1555750"/>
                  </a:lnTo>
                  <a:lnTo>
                    <a:pt x="190500" y="1560728"/>
                  </a:lnTo>
                  <a:lnTo>
                    <a:pt x="190500" y="1639671"/>
                  </a:lnTo>
                  <a:lnTo>
                    <a:pt x="195465" y="1644650"/>
                  </a:lnTo>
                  <a:lnTo>
                    <a:pt x="207746" y="1644650"/>
                  </a:lnTo>
                  <a:lnTo>
                    <a:pt x="212725" y="1639671"/>
                  </a:lnTo>
                  <a:lnTo>
                    <a:pt x="212725" y="1560728"/>
                  </a:lnTo>
                  <a:close/>
                </a:path>
                <a:path w="405129" h="6311900">
                  <a:moveTo>
                    <a:pt x="212725" y="1405153"/>
                  </a:moveTo>
                  <a:lnTo>
                    <a:pt x="207746" y="1400175"/>
                  </a:lnTo>
                  <a:lnTo>
                    <a:pt x="195465" y="1400175"/>
                  </a:lnTo>
                  <a:lnTo>
                    <a:pt x="190500" y="1405153"/>
                  </a:lnTo>
                  <a:lnTo>
                    <a:pt x="190500" y="1484096"/>
                  </a:lnTo>
                  <a:lnTo>
                    <a:pt x="195465" y="1489075"/>
                  </a:lnTo>
                  <a:lnTo>
                    <a:pt x="207746" y="1489075"/>
                  </a:lnTo>
                  <a:lnTo>
                    <a:pt x="212725" y="1484096"/>
                  </a:lnTo>
                  <a:lnTo>
                    <a:pt x="212725" y="1405153"/>
                  </a:lnTo>
                  <a:close/>
                </a:path>
                <a:path w="405129" h="6311900">
                  <a:moveTo>
                    <a:pt x="212725" y="1249578"/>
                  </a:moveTo>
                  <a:lnTo>
                    <a:pt x="207746" y="1244600"/>
                  </a:lnTo>
                  <a:lnTo>
                    <a:pt x="195465" y="1244600"/>
                  </a:lnTo>
                  <a:lnTo>
                    <a:pt x="190500" y="1249578"/>
                  </a:lnTo>
                  <a:lnTo>
                    <a:pt x="190500" y="1328521"/>
                  </a:lnTo>
                  <a:lnTo>
                    <a:pt x="195465" y="1333500"/>
                  </a:lnTo>
                  <a:lnTo>
                    <a:pt x="207746" y="1333500"/>
                  </a:lnTo>
                  <a:lnTo>
                    <a:pt x="212725" y="1328521"/>
                  </a:lnTo>
                  <a:lnTo>
                    <a:pt x="212725" y="1249578"/>
                  </a:lnTo>
                  <a:close/>
                </a:path>
                <a:path w="405129" h="6311900">
                  <a:moveTo>
                    <a:pt x="212725" y="1094003"/>
                  </a:moveTo>
                  <a:lnTo>
                    <a:pt x="207746" y="1089025"/>
                  </a:lnTo>
                  <a:lnTo>
                    <a:pt x="195465" y="1089025"/>
                  </a:lnTo>
                  <a:lnTo>
                    <a:pt x="190500" y="1094003"/>
                  </a:lnTo>
                  <a:lnTo>
                    <a:pt x="190500" y="1172946"/>
                  </a:lnTo>
                  <a:lnTo>
                    <a:pt x="195465" y="1177925"/>
                  </a:lnTo>
                  <a:lnTo>
                    <a:pt x="207746" y="1177925"/>
                  </a:lnTo>
                  <a:lnTo>
                    <a:pt x="212725" y="1172946"/>
                  </a:lnTo>
                  <a:lnTo>
                    <a:pt x="212725" y="1094003"/>
                  </a:lnTo>
                  <a:close/>
                </a:path>
                <a:path w="405129" h="6311900">
                  <a:moveTo>
                    <a:pt x="212725" y="938428"/>
                  </a:moveTo>
                  <a:lnTo>
                    <a:pt x="207746" y="933450"/>
                  </a:lnTo>
                  <a:lnTo>
                    <a:pt x="195465" y="933450"/>
                  </a:lnTo>
                  <a:lnTo>
                    <a:pt x="190500" y="938428"/>
                  </a:lnTo>
                  <a:lnTo>
                    <a:pt x="190500" y="1017371"/>
                  </a:lnTo>
                  <a:lnTo>
                    <a:pt x="195465" y="1022350"/>
                  </a:lnTo>
                  <a:lnTo>
                    <a:pt x="207746" y="1022350"/>
                  </a:lnTo>
                  <a:lnTo>
                    <a:pt x="212725" y="1017371"/>
                  </a:lnTo>
                  <a:lnTo>
                    <a:pt x="212725" y="938428"/>
                  </a:lnTo>
                  <a:close/>
                </a:path>
                <a:path w="405129" h="6311900">
                  <a:moveTo>
                    <a:pt x="212725" y="782853"/>
                  </a:moveTo>
                  <a:lnTo>
                    <a:pt x="207746" y="777875"/>
                  </a:lnTo>
                  <a:lnTo>
                    <a:pt x="195465" y="777875"/>
                  </a:lnTo>
                  <a:lnTo>
                    <a:pt x="190500" y="782853"/>
                  </a:lnTo>
                  <a:lnTo>
                    <a:pt x="190500" y="861796"/>
                  </a:lnTo>
                  <a:lnTo>
                    <a:pt x="195465" y="866775"/>
                  </a:lnTo>
                  <a:lnTo>
                    <a:pt x="207746" y="866775"/>
                  </a:lnTo>
                  <a:lnTo>
                    <a:pt x="212725" y="861796"/>
                  </a:lnTo>
                  <a:lnTo>
                    <a:pt x="212725" y="782853"/>
                  </a:lnTo>
                  <a:close/>
                </a:path>
                <a:path w="405129" h="6311900">
                  <a:moveTo>
                    <a:pt x="212725" y="627278"/>
                  </a:moveTo>
                  <a:lnTo>
                    <a:pt x="207746" y="622300"/>
                  </a:lnTo>
                  <a:lnTo>
                    <a:pt x="195465" y="622300"/>
                  </a:lnTo>
                  <a:lnTo>
                    <a:pt x="190500" y="627278"/>
                  </a:lnTo>
                  <a:lnTo>
                    <a:pt x="190500" y="706221"/>
                  </a:lnTo>
                  <a:lnTo>
                    <a:pt x="195465" y="711200"/>
                  </a:lnTo>
                  <a:lnTo>
                    <a:pt x="207746" y="711200"/>
                  </a:lnTo>
                  <a:lnTo>
                    <a:pt x="212725" y="706221"/>
                  </a:lnTo>
                  <a:lnTo>
                    <a:pt x="212725" y="627278"/>
                  </a:lnTo>
                  <a:close/>
                </a:path>
                <a:path w="405129" h="6311900">
                  <a:moveTo>
                    <a:pt x="212725" y="471703"/>
                  </a:moveTo>
                  <a:lnTo>
                    <a:pt x="207746" y="466725"/>
                  </a:lnTo>
                  <a:lnTo>
                    <a:pt x="195465" y="466725"/>
                  </a:lnTo>
                  <a:lnTo>
                    <a:pt x="190500" y="471703"/>
                  </a:lnTo>
                  <a:lnTo>
                    <a:pt x="190500" y="550646"/>
                  </a:lnTo>
                  <a:lnTo>
                    <a:pt x="195465" y="555625"/>
                  </a:lnTo>
                  <a:lnTo>
                    <a:pt x="207746" y="555625"/>
                  </a:lnTo>
                  <a:lnTo>
                    <a:pt x="212725" y="550646"/>
                  </a:lnTo>
                  <a:lnTo>
                    <a:pt x="212725" y="471703"/>
                  </a:lnTo>
                  <a:close/>
                </a:path>
                <a:path w="405129" h="6311900">
                  <a:moveTo>
                    <a:pt x="212725" y="316128"/>
                  </a:moveTo>
                  <a:lnTo>
                    <a:pt x="207746" y="311150"/>
                  </a:lnTo>
                  <a:lnTo>
                    <a:pt x="195465" y="311150"/>
                  </a:lnTo>
                  <a:lnTo>
                    <a:pt x="190500" y="316128"/>
                  </a:lnTo>
                  <a:lnTo>
                    <a:pt x="190500" y="395071"/>
                  </a:lnTo>
                  <a:lnTo>
                    <a:pt x="195465" y="400050"/>
                  </a:lnTo>
                  <a:lnTo>
                    <a:pt x="207746" y="400050"/>
                  </a:lnTo>
                  <a:lnTo>
                    <a:pt x="212725" y="395071"/>
                  </a:lnTo>
                  <a:lnTo>
                    <a:pt x="212725" y="316128"/>
                  </a:lnTo>
                  <a:close/>
                </a:path>
                <a:path w="405129" h="6311900">
                  <a:moveTo>
                    <a:pt x="212725" y="160553"/>
                  </a:moveTo>
                  <a:lnTo>
                    <a:pt x="207746" y="155575"/>
                  </a:lnTo>
                  <a:lnTo>
                    <a:pt x="195465" y="155575"/>
                  </a:lnTo>
                  <a:lnTo>
                    <a:pt x="190500" y="160553"/>
                  </a:lnTo>
                  <a:lnTo>
                    <a:pt x="190500" y="239496"/>
                  </a:lnTo>
                  <a:lnTo>
                    <a:pt x="195465" y="244475"/>
                  </a:lnTo>
                  <a:lnTo>
                    <a:pt x="207746" y="244475"/>
                  </a:lnTo>
                  <a:lnTo>
                    <a:pt x="212725" y="239496"/>
                  </a:lnTo>
                  <a:lnTo>
                    <a:pt x="212725" y="160553"/>
                  </a:lnTo>
                  <a:close/>
                </a:path>
                <a:path w="405129" h="6311900">
                  <a:moveTo>
                    <a:pt x="212725" y="4978"/>
                  </a:moveTo>
                  <a:lnTo>
                    <a:pt x="207746" y="0"/>
                  </a:lnTo>
                  <a:lnTo>
                    <a:pt x="195465" y="0"/>
                  </a:lnTo>
                  <a:lnTo>
                    <a:pt x="190500" y="4978"/>
                  </a:lnTo>
                  <a:lnTo>
                    <a:pt x="190500" y="83921"/>
                  </a:lnTo>
                  <a:lnTo>
                    <a:pt x="195465" y="88900"/>
                  </a:lnTo>
                  <a:lnTo>
                    <a:pt x="207746" y="88900"/>
                  </a:lnTo>
                  <a:lnTo>
                    <a:pt x="212725" y="83921"/>
                  </a:lnTo>
                  <a:lnTo>
                    <a:pt x="212725" y="4978"/>
                  </a:lnTo>
                  <a:close/>
                </a:path>
                <a:path w="405129" h="6311900">
                  <a:moveTo>
                    <a:pt x="404571" y="2804477"/>
                  </a:moveTo>
                  <a:lnTo>
                    <a:pt x="399224" y="2758097"/>
                  </a:lnTo>
                  <a:lnTo>
                    <a:pt x="384009" y="2715514"/>
                  </a:lnTo>
                  <a:lnTo>
                    <a:pt x="360121" y="2677960"/>
                  </a:lnTo>
                  <a:lnTo>
                    <a:pt x="328803" y="2646629"/>
                  </a:lnTo>
                  <a:lnTo>
                    <a:pt x="291236" y="2622753"/>
                  </a:lnTo>
                  <a:lnTo>
                    <a:pt x="248666" y="2607526"/>
                  </a:lnTo>
                  <a:lnTo>
                    <a:pt x="202285" y="2602192"/>
                  </a:lnTo>
                  <a:lnTo>
                    <a:pt x="155892" y="2607526"/>
                  </a:lnTo>
                  <a:lnTo>
                    <a:pt x="113322" y="2622753"/>
                  </a:lnTo>
                  <a:lnTo>
                    <a:pt x="75755" y="2646629"/>
                  </a:lnTo>
                  <a:lnTo>
                    <a:pt x="44437" y="2677960"/>
                  </a:lnTo>
                  <a:lnTo>
                    <a:pt x="20548" y="2715514"/>
                  </a:lnTo>
                  <a:lnTo>
                    <a:pt x="5334" y="2758097"/>
                  </a:lnTo>
                  <a:lnTo>
                    <a:pt x="0" y="2804477"/>
                  </a:lnTo>
                  <a:lnTo>
                    <a:pt x="5334" y="2850858"/>
                  </a:lnTo>
                  <a:lnTo>
                    <a:pt x="20548" y="2893441"/>
                  </a:lnTo>
                  <a:lnTo>
                    <a:pt x="44437" y="2930995"/>
                  </a:lnTo>
                  <a:lnTo>
                    <a:pt x="75755" y="2962325"/>
                  </a:lnTo>
                  <a:lnTo>
                    <a:pt x="113322" y="2986201"/>
                  </a:lnTo>
                  <a:lnTo>
                    <a:pt x="155892" y="3001416"/>
                  </a:lnTo>
                  <a:lnTo>
                    <a:pt x="190500" y="3005417"/>
                  </a:lnTo>
                  <a:lnTo>
                    <a:pt x="190500" y="3039846"/>
                  </a:lnTo>
                  <a:lnTo>
                    <a:pt x="195465" y="3044825"/>
                  </a:lnTo>
                  <a:lnTo>
                    <a:pt x="207746" y="3044825"/>
                  </a:lnTo>
                  <a:lnTo>
                    <a:pt x="212725" y="3039846"/>
                  </a:lnTo>
                  <a:lnTo>
                    <a:pt x="212725" y="3005569"/>
                  </a:lnTo>
                  <a:lnTo>
                    <a:pt x="248666" y="3001416"/>
                  </a:lnTo>
                  <a:lnTo>
                    <a:pt x="291236" y="2986201"/>
                  </a:lnTo>
                  <a:lnTo>
                    <a:pt x="328803" y="2962325"/>
                  </a:lnTo>
                  <a:lnTo>
                    <a:pt x="360121" y="2930995"/>
                  </a:lnTo>
                  <a:lnTo>
                    <a:pt x="384009" y="2893441"/>
                  </a:lnTo>
                  <a:lnTo>
                    <a:pt x="399224" y="2850858"/>
                  </a:lnTo>
                  <a:lnTo>
                    <a:pt x="404571" y="2804477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91154" y="3046136"/>
              <a:ext cx="405130" cy="405130"/>
            </a:xfrm>
            <a:custGeom>
              <a:avLst/>
              <a:gdLst/>
              <a:ahLst/>
              <a:cxnLst/>
              <a:rect l="l" t="t" r="r" b="b"/>
              <a:pathLst>
                <a:path w="405129" h="405129">
                  <a:moveTo>
                    <a:pt x="0" y="202286"/>
                  </a:moveTo>
                  <a:lnTo>
                    <a:pt x="5342" y="155904"/>
                  </a:lnTo>
                  <a:lnTo>
                    <a:pt x="20560" y="113326"/>
                  </a:lnTo>
                  <a:lnTo>
                    <a:pt x="44440" y="75766"/>
                  </a:lnTo>
                  <a:lnTo>
                    <a:pt x="75766" y="44440"/>
                  </a:lnTo>
                  <a:lnTo>
                    <a:pt x="113326" y="20560"/>
                  </a:lnTo>
                  <a:lnTo>
                    <a:pt x="155904" y="5342"/>
                  </a:lnTo>
                  <a:lnTo>
                    <a:pt x="202286" y="0"/>
                  </a:lnTo>
                  <a:lnTo>
                    <a:pt x="248668" y="5342"/>
                  </a:lnTo>
                  <a:lnTo>
                    <a:pt x="291246" y="20560"/>
                  </a:lnTo>
                  <a:lnTo>
                    <a:pt x="328806" y="44440"/>
                  </a:lnTo>
                  <a:lnTo>
                    <a:pt x="360132" y="75766"/>
                  </a:lnTo>
                  <a:lnTo>
                    <a:pt x="384012" y="113326"/>
                  </a:lnTo>
                  <a:lnTo>
                    <a:pt x="399230" y="155904"/>
                  </a:lnTo>
                  <a:lnTo>
                    <a:pt x="404573" y="202286"/>
                  </a:lnTo>
                  <a:lnTo>
                    <a:pt x="399230" y="248668"/>
                  </a:lnTo>
                  <a:lnTo>
                    <a:pt x="384012" y="291246"/>
                  </a:lnTo>
                  <a:lnTo>
                    <a:pt x="360132" y="328806"/>
                  </a:lnTo>
                  <a:lnTo>
                    <a:pt x="328806" y="360132"/>
                  </a:lnTo>
                  <a:lnTo>
                    <a:pt x="291246" y="384012"/>
                  </a:lnTo>
                  <a:lnTo>
                    <a:pt x="248668" y="399230"/>
                  </a:lnTo>
                  <a:lnTo>
                    <a:pt x="202286" y="404573"/>
                  </a:lnTo>
                  <a:lnTo>
                    <a:pt x="155904" y="399230"/>
                  </a:lnTo>
                  <a:lnTo>
                    <a:pt x="113326" y="384012"/>
                  </a:lnTo>
                  <a:lnTo>
                    <a:pt x="75766" y="360132"/>
                  </a:lnTo>
                  <a:lnTo>
                    <a:pt x="44440" y="328806"/>
                  </a:lnTo>
                  <a:lnTo>
                    <a:pt x="20560" y="291246"/>
                  </a:lnTo>
                  <a:lnTo>
                    <a:pt x="5342" y="248668"/>
                  </a:lnTo>
                  <a:lnTo>
                    <a:pt x="0" y="20228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80220" y="3135203"/>
              <a:ext cx="226439" cy="22643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164040" y="2496917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30" h="392430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9"/>
                  </a:lnTo>
                  <a:lnTo>
                    <a:pt x="5139" y="352456"/>
                  </a:lnTo>
                  <a:lnTo>
                    <a:pt x="19155" y="373244"/>
                  </a:lnTo>
                  <a:lnTo>
                    <a:pt x="39944" y="387260"/>
                  </a:lnTo>
                  <a:lnTo>
                    <a:pt x="65401" y="392399"/>
                  </a:lnTo>
                  <a:lnTo>
                    <a:pt x="784199" y="392399"/>
                  </a:lnTo>
                  <a:lnTo>
                    <a:pt x="809656" y="387260"/>
                  </a:lnTo>
                  <a:lnTo>
                    <a:pt x="830445" y="373244"/>
                  </a:lnTo>
                  <a:lnTo>
                    <a:pt x="844461" y="352456"/>
                  </a:lnTo>
                  <a:lnTo>
                    <a:pt x="849600" y="326999"/>
                  </a:lnTo>
                  <a:lnTo>
                    <a:pt x="849600" y="65401"/>
                  </a:lnTo>
                  <a:lnTo>
                    <a:pt x="844461" y="39944"/>
                  </a:lnTo>
                  <a:lnTo>
                    <a:pt x="830445" y="19155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164040" y="2496917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30" h="392430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238002" y="2626359"/>
            <a:ext cx="70231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Klepbewegingen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466046" y="3043122"/>
            <a:ext cx="9852660" cy="413384"/>
            <a:chOff x="1466046" y="3043122"/>
            <a:chExt cx="9852660" cy="413384"/>
          </a:xfrm>
        </p:grpSpPr>
        <p:sp>
          <p:nvSpPr>
            <p:cNvPr id="28" name="object 28"/>
            <p:cNvSpPr/>
            <p:nvPr/>
          </p:nvSpPr>
          <p:spPr>
            <a:xfrm>
              <a:off x="1472396" y="3052606"/>
              <a:ext cx="389255" cy="389255"/>
            </a:xfrm>
            <a:custGeom>
              <a:avLst/>
              <a:gdLst/>
              <a:ahLst/>
              <a:cxnLst/>
              <a:rect l="l" t="t" r="r" b="b"/>
              <a:pathLst>
                <a:path w="389255" h="389254">
                  <a:moveTo>
                    <a:pt x="194434" y="0"/>
                  </a:moveTo>
                  <a:lnTo>
                    <a:pt x="149852" y="5135"/>
                  </a:lnTo>
                  <a:lnTo>
                    <a:pt x="108926" y="19762"/>
                  </a:lnTo>
                  <a:lnTo>
                    <a:pt x="72825" y="42714"/>
                  </a:lnTo>
                  <a:lnTo>
                    <a:pt x="42714" y="72825"/>
                  </a:lnTo>
                  <a:lnTo>
                    <a:pt x="19762" y="108926"/>
                  </a:lnTo>
                  <a:lnTo>
                    <a:pt x="5135" y="149852"/>
                  </a:lnTo>
                  <a:lnTo>
                    <a:pt x="0" y="194434"/>
                  </a:lnTo>
                  <a:lnTo>
                    <a:pt x="5135" y="239016"/>
                  </a:lnTo>
                  <a:lnTo>
                    <a:pt x="19762" y="279942"/>
                  </a:lnTo>
                  <a:lnTo>
                    <a:pt x="42714" y="316043"/>
                  </a:lnTo>
                  <a:lnTo>
                    <a:pt x="72825" y="346154"/>
                  </a:lnTo>
                  <a:lnTo>
                    <a:pt x="108926" y="369107"/>
                  </a:lnTo>
                  <a:lnTo>
                    <a:pt x="149852" y="383734"/>
                  </a:lnTo>
                  <a:lnTo>
                    <a:pt x="194434" y="388870"/>
                  </a:lnTo>
                  <a:lnTo>
                    <a:pt x="239016" y="383734"/>
                  </a:lnTo>
                  <a:lnTo>
                    <a:pt x="279942" y="369107"/>
                  </a:lnTo>
                  <a:lnTo>
                    <a:pt x="316043" y="346154"/>
                  </a:lnTo>
                  <a:lnTo>
                    <a:pt x="346154" y="316043"/>
                  </a:lnTo>
                  <a:lnTo>
                    <a:pt x="369107" y="279942"/>
                  </a:lnTo>
                  <a:lnTo>
                    <a:pt x="383734" y="239016"/>
                  </a:lnTo>
                  <a:lnTo>
                    <a:pt x="388870" y="194434"/>
                  </a:lnTo>
                  <a:lnTo>
                    <a:pt x="383734" y="149852"/>
                  </a:lnTo>
                  <a:lnTo>
                    <a:pt x="369107" y="108926"/>
                  </a:lnTo>
                  <a:lnTo>
                    <a:pt x="346154" y="72825"/>
                  </a:lnTo>
                  <a:lnTo>
                    <a:pt x="316043" y="42714"/>
                  </a:lnTo>
                  <a:lnTo>
                    <a:pt x="279942" y="19762"/>
                  </a:lnTo>
                  <a:lnTo>
                    <a:pt x="239016" y="5135"/>
                  </a:lnTo>
                  <a:lnTo>
                    <a:pt x="194434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72396" y="3052606"/>
              <a:ext cx="389255" cy="389255"/>
            </a:xfrm>
            <a:custGeom>
              <a:avLst/>
              <a:gdLst/>
              <a:ahLst/>
              <a:cxnLst/>
              <a:rect l="l" t="t" r="r" b="b"/>
              <a:pathLst>
                <a:path w="389255" h="389254">
                  <a:moveTo>
                    <a:pt x="0" y="194435"/>
                  </a:moveTo>
                  <a:lnTo>
                    <a:pt x="5135" y="149852"/>
                  </a:lnTo>
                  <a:lnTo>
                    <a:pt x="19762" y="108927"/>
                  </a:lnTo>
                  <a:lnTo>
                    <a:pt x="42715" y="72825"/>
                  </a:lnTo>
                  <a:lnTo>
                    <a:pt x="72825" y="42715"/>
                  </a:lnTo>
                  <a:lnTo>
                    <a:pt x="108927" y="19762"/>
                  </a:lnTo>
                  <a:lnTo>
                    <a:pt x="149852" y="5135"/>
                  </a:lnTo>
                  <a:lnTo>
                    <a:pt x="194435" y="0"/>
                  </a:lnTo>
                  <a:lnTo>
                    <a:pt x="239017" y="5135"/>
                  </a:lnTo>
                  <a:lnTo>
                    <a:pt x="279942" y="19762"/>
                  </a:lnTo>
                  <a:lnTo>
                    <a:pt x="316044" y="42715"/>
                  </a:lnTo>
                  <a:lnTo>
                    <a:pt x="346154" y="72825"/>
                  </a:lnTo>
                  <a:lnTo>
                    <a:pt x="369107" y="108927"/>
                  </a:lnTo>
                  <a:lnTo>
                    <a:pt x="383734" y="149852"/>
                  </a:lnTo>
                  <a:lnTo>
                    <a:pt x="388870" y="194435"/>
                  </a:lnTo>
                  <a:lnTo>
                    <a:pt x="383734" y="239017"/>
                  </a:lnTo>
                  <a:lnTo>
                    <a:pt x="369107" y="279942"/>
                  </a:lnTo>
                  <a:lnTo>
                    <a:pt x="346154" y="316044"/>
                  </a:lnTo>
                  <a:lnTo>
                    <a:pt x="316044" y="346154"/>
                  </a:lnTo>
                  <a:lnTo>
                    <a:pt x="279942" y="369107"/>
                  </a:lnTo>
                  <a:lnTo>
                    <a:pt x="239017" y="383734"/>
                  </a:lnTo>
                  <a:lnTo>
                    <a:pt x="194435" y="388870"/>
                  </a:lnTo>
                  <a:lnTo>
                    <a:pt x="149852" y="383734"/>
                  </a:lnTo>
                  <a:lnTo>
                    <a:pt x="108927" y="369107"/>
                  </a:lnTo>
                  <a:lnTo>
                    <a:pt x="72825" y="346154"/>
                  </a:lnTo>
                  <a:lnTo>
                    <a:pt x="42715" y="316044"/>
                  </a:lnTo>
                  <a:lnTo>
                    <a:pt x="19762" y="279942"/>
                  </a:lnTo>
                  <a:lnTo>
                    <a:pt x="5135" y="239017"/>
                  </a:lnTo>
                  <a:lnTo>
                    <a:pt x="0" y="19443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3623" y="3121152"/>
              <a:ext cx="268224" cy="265175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789486" y="3051853"/>
              <a:ext cx="398145" cy="398145"/>
            </a:xfrm>
            <a:custGeom>
              <a:avLst/>
              <a:gdLst/>
              <a:ahLst/>
              <a:cxnLst/>
              <a:rect l="l" t="t" r="r" b="b"/>
              <a:pathLst>
                <a:path w="398145" h="398145">
                  <a:moveTo>
                    <a:pt x="198965" y="0"/>
                  </a:moveTo>
                  <a:lnTo>
                    <a:pt x="0" y="199016"/>
                  </a:lnTo>
                  <a:lnTo>
                    <a:pt x="199016" y="397982"/>
                  </a:lnTo>
                  <a:lnTo>
                    <a:pt x="397982" y="198965"/>
                  </a:lnTo>
                  <a:lnTo>
                    <a:pt x="19896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89486" y="3051853"/>
              <a:ext cx="398145" cy="398145"/>
            </a:xfrm>
            <a:custGeom>
              <a:avLst/>
              <a:gdLst/>
              <a:ahLst/>
              <a:cxnLst/>
              <a:rect l="l" t="t" r="r" b="b"/>
              <a:pathLst>
                <a:path w="398145" h="398145">
                  <a:moveTo>
                    <a:pt x="0" y="199016"/>
                  </a:moveTo>
                  <a:lnTo>
                    <a:pt x="198965" y="0"/>
                  </a:lnTo>
                  <a:lnTo>
                    <a:pt x="397982" y="198965"/>
                  </a:lnTo>
                  <a:lnTo>
                    <a:pt x="199016" y="397982"/>
                  </a:lnTo>
                  <a:lnTo>
                    <a:pt x="0" y="19901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933092" y="3049472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5">
                  <a:moveTo>
                    <a:pt x="189428" y="0"/>
                  </a:moveTo>
                  <a:lnTo>
                    <a:pt x="139070" y="6766"/>
                  </a:lnTo>
                  <a:lnTo>
                    <a:pt x="93819" y="25862"/>
                  </a:lnTo>
                  <a:lnTo>
                    <a:pt x="55482" y="55482"/>
                  </a:lnTo>
                  <a:lnTo>
                    <a:pt x="25862" y="93820"/>
                  </a:lnTo>
                  <a:lnTo>
                    <a:pt x="6766" y="139071"/>
                  </a:lnTo>
                  <a:lnTo>
                    <a:pt x="0" y="189429"/>
                  </a:lnTo>
                  <a:lnTo>
                    <a:pt x="6766" y="239787"/>
                  </a:lnTo>
                  <a:lnTo>
                    <a:pt x="25862" y="285037"/>
                  </a:lnTo>
                  <a:lnTo>
                    <a:pt x="55482" y="323375"/>
                  </a:lnTo>
                  <a:lnTo>
                    <a:pt x="93819" y="352995"/>
                  </a:lnTo>
                  <a:lnTo>
                    <a:pt x="139070" y="372090"/>
                  </a:lnTo>
                  <a:lnTo>
                    <a:pt x="189428" y="378857"/>
                  </a:lnTo>
                  <a:lnTo>
                    <a:pt x="239785" y="372090"/>
                  </a:lnTo>
                  <a:lnTo>
                    <a:pt x="285036" y="352995"/>
                  </a:lnTo>
                  <a:lnTo>
                    <a:pt x="323374" y="323375"/>
                  </a:lnTo>
                  <a:lnTo>
                    <a:pt x="352994" y="285037"/>
                  </a:lnTo>
                  <a:lnTo>
                    <a:pt x="372090" y="239787"/>
                  </a:lnTo>
                  <a:lnTo>
                    <a:pt x="378857" y="189429"/>
                  </a:lnTo>
                  <a:lnTo>
                    <a:pt x="372090" y="139071"/>
                  </a:lnTo>
                  <a:lnTo>
                    <a:pt x="352994" y="93820"/>
                  </a:lnTo>
                  <a:lnTo>
                    <a:pt x="323374" y="55482"/>
                  </a:lnTo>
                  <a:lnTo>
                    <a:pt x="285036" y="25862"/>
                  </a:lnTo>
                  <a:lnTo>
                    <a:pt x="239785" y="6766"/>
                  </a:lnTo>
                  <a:lnTo>
                    <a:pt x="189428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933092" y="3049472"/>
              <a:ext cx="379095" cy="379095"/>
            </a:xfrm>
            <a:custGeom>
              <a:avLst/>
              <a:gdLst/>
              <a:ahLst/>
              <a:cxnLst/>
              <a:rect l="l" t="t" r="r" b="b"/>
              <a:pathLst>
                <a:path w="379095" h="379095">
                  <a:moveTo>
                    <a:pt x="0" y="189429"/>
                  </a:moveTo>
                  <a:lnTo>
                    <a:pt x="6766" y="139071"/>
                  </a:lnTo>
                  <a:lnTo>
                    <a:pt x="25862" y="93820"/>
                  </a:lnTo>
                  <a:lnTo>
                    <a:pt x="55482" y="55482"/>
                  </a:lnTo>
                  <a:lnTo>
                    <a:pt x="93820" y="25862"/>
                  </a:lnTo>
                  <a:lnTo>
                    <a:pt x="139071" y="6766"/>
                  </a:lnTo>
                  <a:lnTo>
                    <a:pt x="189429" y="0"/>
                  </a:lnTo>
                  <a:lnTo>
                    <a:pt x="239786" y="6766"/>
                  </a:lnTo>
                  <a:lnTo>
                    <a:pt x="285037" y="25862"/>
                  </a:lnTo>
                  <a:lnTo>
                    <a:pt x="323375" y="55482"/>
                  </a:lnTo>
                  <a:lnTo>
                    <a:pt x="352995" y="93820"/>
                  </a:lnTo>
                  <a:lnTo>
                    <a:pt x="372091" y="139071"/>
                  </a:lnTo>
                  <a:lnTo>
                    <a:pt x="378858" y="189429"/>
                  </a:lnTo>
                  <a:lnTo>
                    <a:pt x="372091" y="239786"/>
                  </a:lnTo>
                  <a:lnTo>
                    <a:pt x="352995" y="285037"/>
                  </a:lnTo>
                  <a:lnTo>
                    <a:pt x="323375" y="323375"/>
                  </a:lnTo>
                  <a:lnTo>
                    <a:pt x="285037" y="352995"/>
                  </a:lnTo>
                  <a:lnTo>
                    <a:pt x="239786" y="372091"/>
                  </a:lnTo>
                  <a:lnTo>
                    <a:pt x="189429" y="378858"/>
                  </a:lnTo>
                  <a:lnTo>
                    <a:pt x="139071" y="372091"/>
                  </a:lnTo>
                  <a:lnTo>
                    <a:pt x="93820" y="352995"/>
                  </a:lnTo>
                  <a:lnTo>
                    <a:pt x="55482" y="323375"/>
                  </a:lnTo>
                  <a:lnTo>
                    <a:pt x="25862" y="285037"/>
                  </a:lnTo>
                  <a:lnTo>
                    <a:pt x="6766" y="239786"/>
                  </a:lnTo>
                  <a:lnTo>
                    <a:pt x="0" y="18942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164029" y="3052609"/>
              <a:ext cx="9106535" cy="392430"/>
            </a:xfrm>
            <a:custGeom>
              <a:avLst/>
              <a:gdLst/>
              <a:ahLst/>
              <a:cxnLst/>
              <a:rect l="l" t="t" r="r" b="b"/>
              <a:pathLst>
                <a:path w="9106535" h="392429">
                  <a:moveTo>
                    <a:pt x="849604" y="65405"/>
                  </a:moveTo>
                  <a:lnTo>
                    <a:pt x="844461" y="39941"/>
                  </a:lnTo>
                  <a:lnTo>
                    <a:pt x="830453" y="19164"/>
                  </a:lnTo>
                  <a:lnTo>
                    <a:pt x="809663" y="5143"/>
                  </a:lnTo>
                  <a:lnTo>
                    <a:pt x="784199" y="0"/>
                  </a:lnTo>
                  <a:lnTo>
                    <a:pt x="65405" y="0"/>
                  </a:lnTo>
                  <a:lnTo>
                    <a:pt x="39954" y="5143"/>
                  </a:lnTo>
                  <a:lnTo>
                    <a:pt x="19164" y="19164"/>
                  </a:lnTo>
                  <a:lnTo>
                    <a:pt x="5143" y="39941"/>
                  </a:lnTo>
                  <a:lnTo>
                    <a:pt x="0" y="65405"/>
                  </a:lnTo>
                  <a:lnTo>
                    <a:pt x="0" y="326999"/>
                  </a:lnTo>
                  <a:lnTo>
                    <a:pt x="5143" y="352463"/>
                  </a:lnTo>
                  <a:lnTo>
                    <a:pt x="19164" y="373240"/>
                  </a:lnTo>
                  <a:lnTo>
                    <a:pt x="39954" y="387261"/>
                  </a:lnTo>
                  <a:lnTo>
                    <a:pt x="65405" y="392404"/>
                  </a:lnTo>
                  <a:lnTo>
                    <a:pt x="784199" y="392404"/>
                  </a:lnTo>
                  <a:lnTo>
                    <a:pt x="809663" y="387261"/>
                  </a:lnTo>
                  <a:lnTo>
                    <a:pt x="830453" y="373240"/>
                  </a:lnTo>
                  <a:lnTo>
                    <a:pt x="844461" y="352463"/>
                  </a:lnTo>
                  <a:lnTo>
                    <a:pt x="849604" y="326999"/>
                  </a:lnTo>
                  <a:lnTo>
                    <a:pt x="849604" y="65405"/>
                  </a:lnTo>
                  <a:close/>
                </a:path>
                <a:path w="9106535" h="392429">
                  <a:moveTo>
                    <a:pt x="9105925" y="190169"/>
                  </a:moveTo>
                  <a:lnTo>
                    <a:pt x="9003589" y="87845"/>
                  </a:lnTo>
                  <a:lnTo>
                    <a:pt x="9003589" y="139014"/>
                  </a:lnTo>
                  <a:lnTo>
                    <a:pt x="8830158" y="139014"/>
                  </a:lnTo>
                  <a:lnTo>
                    <a:pt x="8830158" y="241338"/>
                  </a:lnTo>
                  <a:lnTo>
                    <a:pt x="9003589" y="241338"/>
                  </a:lnTo>
                  <a:lnTo>
                    <a:pt x="9003589" y="292506"/>
                  </a:lnTo>
                  <a:lnTo>
                    <a:pt x="9105925" y="1901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164040" y="3052606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30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245940" y="3184144"/>
            <a:ext cx="68643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Sensormetingen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2157690" y="3571896"/>
            <a:ext cx="862330" cy="405130"/>
            <a:chOff x="2157690" y="3571896"/>
            <a:chExt cx="862330" cy="405130"/>
          </a:xfrm>
        </p:grpSpPr>
        <p:sp>
          <p:nvSpPr>
            <p:cNvPr id="39" name="object 39"/>
            <p:cNvSpPr/>
            <p:nvPr/>
          </p:nvSpPr>
          <p:spPr>
            <a:xfrm>
              <a:off x="2164040" y="3578246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30" h="392429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9"/>
                  </a:lnTo>
                  <a:lnTo>
                    <a:pt x="5139" y="352456"/>
                  </a:lnTo>
                  <a:lnTo>
                    <a:pt x="19155" y="373245"/>
                  </a:lnTo>
                  <a:lnTo>
                    <a:pt x="39944" y="387261"/>
                  </a:lnTo>
                  <a:lnTo>
                    <a:pt x="65401" y="392400"/>
                  </a:lnTo>
                  <a:lnTo>
                    <a:pt x="784199" y="392400"/>
                  </a:lnTo>
                  <a:lnTo>
                    <a:pt x="809656" y="387261"/>
                  </a:lnTo>
                  <a:lnTo>
                    <a:pt x="830445" y="373245"/>
                  </a:lnTo>
                  <a:lnTo>
                    <a:pt x="844461" y="352456"/>
                  </a:lnTo>
                  <a:lnTo>
                    <a:pt x="849600" y="326999"/>
                  </a:lnTo>
                  <a:lnTo>
                    <a:pt x="849600" y="65401"/>
                  </a:lnTo>
                  <a:lnTo>
                    <a:pt x="844461" y="39944"/>
                  </a:lnTo>
                  <a:lnTo>
                    <a:pt x="830445" y="19155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164040" y="3578246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30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182440" y="3708400"/>
            <a:ext cx="81343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Gewicht/registratie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866549" y="2655017"/>
            <a:ext cx="2757170" cy="1182370"/>
            <a:chOff x="1866549" y="2655017"/>
            <a:chExt cx="2757170" cy="1182370"/>
          </a:xfrm>
        </p:grpSpPr>
        <p:sp>
          <p:nvSpPr>
            <p:cNvPr id="43" name="object 43"/>
            <p:cNvSpPr/>
            <p:nvPr/>
          </p:nvSpPr>
          <p:spPr>
            <a:xfrm>
              <a:off x="1866544" y="2655023"/>
              <a:ext cx="305435" cy="1182370"/>
            </a:xfrm>
            <a:custGeom>
              <a:avLst/>
              <a:gdLst/>
              <a:ahLst/>
              <a:cxnLst/>
              <a:rect l="l" t="t" r="r" b="b"/>
              <a:pathLst>
                <a:path w="305435" h="1182370">
                  <a:moveTo>
                    <a:pt x="305079" y="1143457"/>
                  </a:moveTo>
                  <a:lnTo>
                    <a:pt x="299186" y="1140536"/>
                  </a:lnTo>
                  <a:lnTo>
                    <a:pt x="228727" y="1105662"/>
                  </a:lnTo>
                  <a:lnTo>
                    <a:pt x="228866" y="1140548"/>
                  </a:lnTo>
                  <a:lnTo>
                    <a:pt x="117411" y="1140587"/>
                  </a:lnTo>
                  <a:lnTo>
                    <a:pt x="117411" y="658228"/>
                  </a:lnTo>
                  <a:lnTo>
                    <a:pt x="117411" y="599909"/>
                  </a:lnTo>
                  <a:lnTo>
                    <a:pt x="221348" y="598208"/>
                  </a:lnTo>
                  <a:lnTo>
                    <a:pt x="221919" y="633133"/>
                  </a:lnTo>
                  <a:lnTo>
                    <a:pt x="297484" y="593788"/>
                  </a:lnTo>
                  <a:lnTo>
                    <a:pt x="293039" y="591654"/>
                  </a:lnTo>
                  <a:lnTo>
                    <a:pt x="220675" y="556933"/>
                  </a:lnTo>
                  <a:lnTo>
                    <a:pt x="221246" y="591858"/>
                  </a:lnTo>
                  <a:lnTo>
                    <a:pt x="117411" y="593559"/>
                  </a:lnTo>
                  <a:lnTo>
                    <a:pt x="117411" y="41275"/>
                  </a:lnTo>
                  <a:lnTo>
                    <a:pt x="221284" y="41275"/>
                  </a:lnTo>
                  <a:lnTo>
                    <a:pt x="221284" y="76200"/>
                  </a:lnTo>
                  <a:lnTo>
                    <a:pt x="291134" y="41275"/>
                  </a:lnTo>
                  <a:lnTo>
                    <a:pt x="297484" y="38100"/>
                  </a:lnTo>
                  <a:lnTo>
                    <a:pt x="291134" y="34925"/>
                  </a:lnTo>
                  <a:lnTo>
                    <a:pt x="221284" y="0"/>
                  </a:lnTo>
                  <a:lnTo>
                    <a:pt x="221284" y="34925"/>
                  </a:lnTo>
                  <a:lnTo>
                    <a:pt x="111061" y="34925"/>
                  </a:lnTo>
                  <a:lnTo>
                    <a:pt x="111061" y="593661"/>
                  </a:lnTo>
                  <a:lnTo>
                    <a:pt x="0" y="595477"/>
                  </a:lnTo>
                  <a:lnTo>
                    <a:pt x="101" y="601827"/>
                  </a:lnTo>
                  <a:lnTo>
                    <a:pt x="111061" y="600024"/>
                  </a:lnTo>
                  <a:lnTo>
                    <a:pt x="111061" y="658228"/>
                  </a:lnTo>
                  <a:lnTo>
                    <a:pt x="111061" y="1146937"/>
                  </a:lnTo>
                  <a:lnTo>
                    <a:pt x="228892" y="1146898"/>
                  </a:lnTo>
                  <a:lnTo>
                    <a:pt x="229031" y="1181862"/>
                  </a:lnTo>
                  <a:lnTo>
                    <a:pt x="305079" y="114345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13633" y="3210487"/>
              <a:ext cx="177520" cy="7620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88189" y="3207029"/>
              <a:ext cx="177519" cy="7619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767700" y="3052606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4" y="387259"/>
                  </a:lnTo>
                  <a:lnTo>
                    <a:pt x="65401" y="392399"/>
                  </a:lnTo>
                  <a:lnTo>
                    <a:pt x="784199" y="392399"/>
                  </a:lnTo>
                  <a:lnTo>
                    <a:pt x="809656" y="387259"/>
                  </a:lnTo>
                  <a:lnTo>
                    <a:pt x="830445" y="373243"/>
                  </a:lnTo>
                  <a:lnTo>
                    <a:pt x="844461" y="352455"/>
                  </a:lnTo>
                  <a:lnTo>
                    <a:pt x="849600" y="326998"/>
                  </a:lnTo>
                  <a:lnTo>
                    <a:pt x="849600" y="65401"/>
                  </a:lnTo>
                  <a:lnTo>
                    <a:pt x="844461" y="39944"/>
                  </a:lnTo>
                  <a:lnTo>
                    <a:pt x="830445" y="19155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67700" y="3052606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3917069" y="3129279"/>
            <a:ext cx="5518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6731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Vulgraad-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optimalisatie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616930" y="2493700"/>
            <a:ext cx="1482725" cy="794385"/>
            <a:chOff x="4616930" y="2493700"/>
            <a:chExt cx="1482725" cy="794385"/>
          </a:xfrm>
        </p:grpSpPr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16930" y="3211272"/>
              <a:ext cx="177520" cy="7619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243587" y="2500050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30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9"/>
                  </a:lnTo>
                  <a:lnTo>
                    <a:pt x="5139" y="352455"/>
                  </a:lnTo>
                  <a:lnTo>
                    <a:pt x="19155" y="373244"/>
                  </a:lnTo>
                  <a:lnTo>
                    <a:pt x="39944" y="387259"/>
                  </a:lnTo>
                  <a:lnTo>
                    <a:pt x="65401" y="392399"/>
                  </a:lnTo>
                  <a:lnTo>
                    <a:pt x="784199" y="392399"/>
                  </a:lnTo>
                  <a:lnTo>
                    <a:pt x="809656" y="387259"/>
                  </a:lnTo>
                  <a:lnTo>
                    <a:pt x="830445" y="373244"/>
                  </a:lnTo>
                  <a:lnTo>
                    <a:pt x="844461" y="352455"/>
                  </a:lnTo>
                  <a:lnTo>
                    <a:pt x="849600" y="326999"/>
                  </a:lnTo>
                  <a:lnTo>
                    <a:pt x="849600" y="65401"/>
                  </a:lnTo>
                  <a:lnTo>
                    <a:pt x="844461" y="39944"/>
                  </a:lnTo>
                  <a:lnTo>
                    <a:pt x="830445" y="19155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43587" y="2500050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30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287387" y="2577591"/>
            <a:ext cx="76263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19710" marR="5080" indent="-2076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Geprognotiseerde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lediging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4963460" y="2658150"/>
            <a:ext cx="1153160" cy="1339850"/>
            <a:chOff x="4963460" y="2658150"/>
            <a:chExt cx="1153160" cy="1339850"/>
          </a:xfrm>
        </p:grpSpPr>
        <p:sp>
          <p:nvSpPr>
            <p:cNvPr id="55" name="object 55"/>
            <p:cNvSpPr/>
            <p:nvPr/>
          </p:nvSpPr>
          <p:spPr>
            <a:xfrm>
              <a:off x="4963460" y="2658150"/>
              <a:ext cx="280670" cy="387985"/>
            </a:xfrm>
            <a:custGeom>
              <a:avLst/>
              <a:gdLst/>
              <a:ahLst/>
              <a:cxnLst/>
              <a:rect l="l" t="t" r="r" b="b"/>
              <a:pathLst>
                <a:path w="280670" h="387985">
                  <a:moveTo>
                    <a:pt x="203926" y="34925"/>
                  </a:moveTo>
                  <a:lnTo>
                    <a:pt x="0" y="34925"/>
                  </a:lnTo>
                  <a:lnTo>
                    <a:pt x="0" y="387988"/>
                  </a:lnTo>
                  <a:lnTo>
                    <a:pt x="6350" y="387988"/>
                  </a:lnTo>
                  <a:lnTo>
                    <a:pt x="6350" y="41275"/>
                  </a:lnTo>
                  <a:lnTo>
                    <a:pt x="3175" y="41275"/>
                  </a:lnTo>
                  <a:lnTo>
                    <a:pt x="6350" y="38100"/>
                  </a:lnTo>
                  <a:lnTo>
                    <a:pt x="203926" y="38100"/>
                  </a:lnTo>
                  <a:lnTo>
                    <a:pt x="203926" y="34925"/>
                  </a:lnTo>
                  <a:close/>
                </a:path>
                <a:path w="280670" h="387985">
                  <a:moveTo>
                    <a:pt x="203926" y="0"/>
                  </a:moveTo>
                  <a:lnTo>
                    <a:pt x="203926" y="76200"/>
                  </a:lnTo>
                  <a:lnTo>
                    <a:pt x="273776" y="41275"/>
                  </a:lnTo>
                  <a:lnTo>
                    <a:pt x="216626" y="41275"/>
                  </a:lnTo>
                  <a:lnTo>
                    <a:pt x="216626" y="34925"/>
                  </a:lnTo>
                  <a:lnTo>
                    <a:pt x="273776" y="34925"/>
                  </a:lnTo>
                  <a:lnTo>
                    <a:pt x="203926" y="0"/>
                  </a:lnTo>
                  <a:close/>
                </a:path>
                <a:path w="280670" h="387985">
                  <a:moveTo>
                    <a:pt x="6350" y="38100"/>
                  </a:moveTo>
                  <a:lnTo>
                    <a:pt x="3175" y="41275"/>
                  </a:lnTo>
                  <a:lnTo>
                    <a:pt x="6350" y="41275"/>
                  </a:lnTo>
                  <a:lnTo>
                    <a:pt x="6350" y="38100"/>
                  </a:lnTo>
                  <a:close/>
                </a:path>
                <a:path w="280670" h="387985">
                  <a:moveTo>
                    <a:pt x="203926" y="38100"/>
                  </a:moveTo>
                  <a:lnTo>
                    <a:pt x="6350" y="38100"/>
                  </a:lnTo>
                  <a:lnTo>
                    <a:pt x="6350" y="41275"/>
                  </a:lnTo>
                  <a:lnTo>
                    <a:pt x="203926" y="41275"/>
                  </a:lnTo>
                  <a:lnTo>
                    <a:pt x="203926" y="38100"/>
                  </a:lnTo>
                  <a:close/>
                </a:path>
                <a:path w="280670" h="387985">
                  <a:moveTo>
                    <a:pt x="273776" y="34925"/>
                  </a:moveTo>
                  <a:lnTo>
                    <a:pt x="216626" y="34925"/>
                  </a:lnTo>
                  <a:lnTo>
                    <a:pt x="216626" y="41275"/>
                  </a:lnTo>
                  <a:lnTo>
                    <a:pt x="273776" y="41275"/>
                  </a:lnTo>
                  <a:lnTo>
                    <a:pt x="280126" y="38100"/>
                  </a:lnTo>
                  <a:lnTo>
                    <a:pt x="273776" y="349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60084" y="3599120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9"/>
                  </a:lnTo>
                  <a:lnTo>
                    <a:pt x="5139" y="352456"/>
                  </a:lnTo>
                  <a:lnTo>
                    <a:pt x="19155" y="373245"/>
                  </a:lnTo>
                  <a:lnTo>
                    <a:pt x="39944" y="387261"/>
                  </a:lnTo>
                  <a:lnTo>
                    <a:pt x="65401" y="392400"/>
                  </a:lnTo>
                  <a:lnTo>
                    <a:pt x="784199" y="392400"/>
                  </a:lnTo>
                  <a:lnTo>
                    <a:pt x="809656" y="387261"/>
                  </a:lnTo>
                  <a:lnTo>
                    <a:pt x="830444" y="373245"/>
                  </a:lnTo>
                  <a:lnTo>
                    <a:pt x="844460" y="352456"/>
                  </a:lnTo>
                  <a:lnTo>
                    <a:pt x="849599" y="326999"/>
                  </a:lnTo>
                  <a:lnTo>
                    <a:pt x="849599" y="65401"/>
                  </a:lnTo>
                  <a:lnTo>
                    <a:pt x="844460" y="39944"/>
                  </a:lnTo>
                  <a:lnTo>
                    <a:pt x="830444" y="19155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260084" y="3599120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342778" y="3674871"/>
            <a:ext cx="68516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80975" marR="5080" indent="-16827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Voorgeschreven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lediging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4983808" y="2693075"/>
            <a:ext cx="2650490" cy="1140460"/>
            <a:chOff x="4983808" y="2693075"/>
            <a:chExt cx="2650490" cy="1140460"/>
          </a:xfrm>
        </p:grpSpPr>
        <p:sp>
          <p:nvSpPr>
            <p:cNvPr id="60" name="object 60"/>
            <p:cNvSpPr/>
            <p:nvPr/>
          </p:nvSpPr>
          <p:spPr>
            <a:xfrm>
              <a:off x="4983808" y="3445432"/>
              <a:ext cx="280670" cy="387985"/>
            </a:xfrm>
            <a:custGeom>
              <a:avLst/>
              <a:gdLst/>
              <a:ahLst/>
              <a:cxnLst/>
              <a:rect l="l" t="t" r="r" b="b"/>
              <a:pathLst>
                <a:path w="280670" h="387985">
                  <a:moveTo>
                    <a:pt x="203927" y="311788"/>
                  </a:moveTo>
                  <a:lnTo>
                    <a:pt x="203927" y="387988"/>
                  </a:lnTo>
                  <a:lnTo>
                    <a:pt x="273777" y="353063"/>
                  </a:lnTo>
                  <a:lnTo>
                    <a:pt x="216627" y="353063"/>
                  </a:lnTo>
                  <a:lnTo>
                    <a:pt x="216627" y="346713"/>
                  </a:lnTo>
                  <a:lnTo>
                    <a:pt x="273777" y="346713"/>
                  </a:lnTo>
                  <a:lnTo>
                    <a:pt x="203927" y="311788"/>
                  </a:lnTo>
                  <a:close/>
                </a:path>
                <a:path w="280670" h="387985">
                  <a:moveTo>
                    <a:pt x="6350" y="0"/>
                  </a:moveTo>
                  <a:lnTo>
                    <a:pt x="0" y="0"/>
                  </a:lnTo>
                  <a:lnTo>
                    <a:pt x="0" y="353063"/>
                  </a:lnTo>
                  <a:lnTo>
                    <a:pt x="203927" y="353063"/>
                  </a:lnTo>
                  <a:lnTo>
                    <a:pt x="203927" y="349888"/>
                  </a:lnTo>
                  <a:lnTo>
                    <a:pt x="6350" y="349888"/>
                  </a:lnTo>
                  <a:lnTo>
                    <a:pt x="3175" y="346713"/>
                  </a:lnTo>
                  <a:lnTo>
                    <a:pt x="6350" y="346713"/>
                  </a:lnTo>
                  <a:lnTo>
                    <a:pt x="6350" y="0"/>
                  </a:lnTo>
                  <a:close/>
                </a:path>
                <a:path w="280670" h="387985">
                  <a:moveTo>
                    <a:pt x="273777" y="346713"/>
                  </a:moveTo>
                  <a:lnTo>
                    <a:pt x="216627" y="346713"/>
                  </a:lnTo>
                  <a:lnTo>
                    <a:pt x="216627" y="353063"/>
                  </a:lnTo>
                  <a:lnTo>
                    <a:pt x="273777" y="353063"/>
                  </a:lnTo>
                  <a:lnTo>
                    <a:pt x="280127" y="349888"/>
                  </a:lnTo>
                  <a:lnTo>
                    <a:pt x="273777" y="346713"/>
                  </a:lnTo>
                  <a:close/>
                </a:path>
                <a:path w="280670" h="387985">
                  <a:moveTo>
                    <a:pt x="6350" y="346713"/>
                  </a:moveTo>
                  <a:lnTo>
                    <a:pt x="3175" y="346713"/>
                  </a:lnTo>
                  <a:lnTo>
                    <a:pt x="6350" y="349888"/>
                  </a:lnTo>
                  <a:lnTo>
                    <a:pt x="6350" y="346713"/>
                  </a:lnTo>
                  <a:close/>
                </a:path>
                <a:path w="280670" h="387985">
                  <a:moveTo>
                    <a:pt x="203927" y="346713"/>
                  </a:moveTo>
                  <a:lnTo>
                    <a:pt x="6350" y="346713"/>
                  </a:lnTo>
                  <a:lnTo>
                    <a:pt x="6350" y="349888"/>
                  </a:lnTo>
                  <a:lnTo>
                    <a:pt x="203927" y="349888"/>
                  </a:lnTo>
                  <a:lnTo>
                    <a:pt x="203927" y="34671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198764" y="3054676"/>
              <a:ext cx="398145" cy="398145"/>
            </a:xfrm>
            <a:custGeom>
              <a:avLst/>
              <a:gdLst/>
              <a:ahLst/>
              <a:cxnLst/>
              <a:rect l="l" t="t" r="r" b="b"/>
              <a:pathLst>
                <a:path w="398145" h="398145">
                  <a:moveTo>
                    <a:pt x="198965" y="0"/>
                  </a:moveTo>
                  <a:lnTo>
                    <a:pt x="0" y="199016"/>
                  </a:lnTo>
                  <a:lnTo>
                    <a:pt x="199016" y="397982"/>
                  </a:lnTo>
                  <a:lnTo>
                    <a:pt x="397982" y="198965"/>
                  </a:lnTo>
                  <a:lnTo>
                    <a:pt x="19896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198764" y="3054676"/>
              <a:ext cx="398145" cy="398145"/>
            </a:xfrm>
            <a:custGeom>
              <a:avLst/>
              <a:gdLst/>
              <a:ahLst/>
              <a:cxnLst/>
              <a:rect l="l" t="t" r="r" b="b"/>
              <a:pathLst>
                <a:path w="398145" h="398145">
                  <a:moveTo>
                    <a:pt x="0" y="199016"/>
                  </a:moveTo>
                  <a:lnTo>
                    <a:pt x="198965" y="0"/>
                  </a:lnTo>
                  <a:lnTo>
                    <a:pt x="397982" y="198965"/>
                  </a:lnTo>
                  <a:lnTo>
                    <a:pt x="199016" y="397982"/>
                  </a:lnTo>
                  <a:lnTo>
                    <a:pt x="0" y="19901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093180" y="2693085"/>
              <a:ext cx="371475" cy="1105535"/>
            </a:xfrm>
            <a:custGeom>
              <a:avLst/>
              <a:gdLst/>
              <a:ahLst/>
              <a:cxnLst/>
              <a:rect l="l" t="t" r="r" b="b"/>
              <a:pathLst>
                <a:path w="371475" h="1105535">
                  <a:moveTo>
                    <a:pt x="342671" y="846785"/>
                  </a:moveTo>
                  <a:lnTo>
                    <a:pt x="336321" y="834085"/>
                  </a:lnTo>
                  <a:lnTo>
                    <a:pt x="304571" y="770585"/>
                  </a:lnTo>
                  <a:lnTo>
                    <a:pt x="266471" y="846785"/>
                  </a:lnTo>
                  <a:lnTo>
                    <a:pt x="301396" y="846785"/>
                  </a:lnTo>
                  <a:lnTo>
                    <a:pt x="301396" y="1099070"/>
                  </a:lnTo>
                  <a:lnTo>
                    <a:pt x="16497" y="1099070"/>
                  </a:lnTo>
                  <a:lnTo>
                    <a:pt x="16497" y="1105420"/>
                  </a:lnTo>
                  <a:lnTo>
                    <a:pt x="307746" y="1105420"/>
                  </a:lnTo>
                  <a:lnTo>
                    <a:pt x="307746" y="1102245"/>
                  </a:lnTo>
                  <a:lnTo>
                    <a:pt x="307746" y="1099070"/>
                  </a:lnTo>
                  <a:lnTo>
                    <a:pt x="307746" y="846785"/>
                  </a:lnTo>
                  <a:lnTo>
                    <a:pt x="342671" y="846785"/>
                  </a:lnTo>
                  <a:close/>
                </a:path>
                <a:path w="371475" h="1105535">
                  <a:moveTo>
                    <a:pt x="371411" y="301320"/>
                  </a:moveTo>
                  <a:lnTo>
                    <a:pt x="336486" y="301320"/>
                  </a:lnTo>
                  <a:lnTo>
                    <a:pt x="336486" y="6350"/>
                  </a:lnTo>
                  <a:lnTo>
                    <a:pt x="336486" y="3175"/>
                  </a:lnTo>
                  <a:lnTo>
                    <a:pt x="336486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330136" y="6350"/>
                  </a:lnTo>
                  <a:lnTo>
                    <a:pt x="330136" y="301320"/>
                  </a:lnTo>
                  <a:lnTo>
                    <a:pt x="295211" y="301320"/>
                  </a:lnTo>
                  <a:lnTo>
                    <a:pt x="333311" y="377520"/>
                  </a:lnTo>
                  <a:lnTo>
                    <a:pt x="365061" y="314020"/>
                  </a:lnTo>
                  <a:lnTo>
                    <a:pt x="371411" y="3013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96740" y="3211272"/>
              <a:ext cx="177520" cy="76198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6777981" y="3024601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4"/>
                  </a:lnTo>
                  <a:lnTo>
                    <a:pt x="5139" y="39943"/>
                  </a:lnTo>
                  <a:lnTo>
                    <a:pt x="0" y="65399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4" y="387259"/>
                  </a:lnTo>
                  <a:lnTo>
                    <a:pt x="65401" y="392399"/>
                  </a:lnTo>
                  <a:lnTo>
                    <a:pt x="784199" y="392399"/>
                  </a:lnTo>
                  <a:lnTo>
                    <a:pt x="809656" y="387259"/>
                  </a:lnTo>
                  <a:lnTo>
                    <a:pt x="830445" y="373243"/>
                  </a:lnTo>
                  <a:lnTo>
                    <a:pt x="844461" y="352455"/>
                  </a:lnTo>
                  <a:lnTo>
                    <a:pt x="849600" y="326998"/>
                  </a:lnTo>
                  <a:lnTo>
                    <a:pt x="849600" y="65399"/>
                  </a:lnTo>
                  <a:lnTo>
                    <a:pt x="844461" y="39943"/>
                  </a:lnTo>
                  <a:lnTo>
                    <a:pt x="830445" y="19154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777981" y="3024601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6840830" y="3153664"/>
            <a:ext cx="72453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Lediging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+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datum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6767910" y="2473604"/>
            <a:ext cx="862330" cy="405130"/>
            <a:chOff x="6767910" y="2473604"/>
            <a:chExt cx="862330" cy="405130"/>
          </a:xfrm>
        </p:grpSpPr>
        <p:sp>
          <p:nvSpPr>
            <p:cNvPr id="69" name="object 69"/>
            <p:cNvSpPr/>
            <p:nvPr/>
          </p:nvSpPr>
          <p:spPr>
            <a:xfrm>
              <a:off x="6774260" y="2479954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30">
                  <a:moveTo>
                    <a:pt x="784198" y="0"/>
                  </a:moveTo>
                  <a:lnTo>
                    <a:pt x="65399" y="0"/>
                  </a:lnTo>
                  <a:lnTo>
                    <a:pt x="39943" y="5139"/>
                  </a:lnTo>
                  <a:lnTo>
                    <a:pt x="19155" y="19154"/>
                  </a:lnTo>
                  <a:lnTo>
                    <a:pt x="5139" y="39943"/>
                  </a:lnTo>
                  <a:lnTo>
                    <a:pt x="0" y="65399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3" y="387259"/>
                  </a:lnTo>
                  <a:lnTo>
                    <a:pt x="65399" y="392399"/>
                  </a:lnTo>
                  <a:lnTo>
                    <a:pt x="784198" y="392399"/>
                  </a:lnTo>
                  <a:lnTo>
                    <a:pt x="809655" y="387259"/>
                  </a:lnTo>
                  <a:lnTo>
                    <a:pt x="830443" y="373243"/>
                  </a:lnTo>
                  <a:lnTo>
                    <a:pt x="844459" y="352455"/>
                  </a:lnTo>
                  <a:lnTo>
                    <a:pt x="849599" y="326998"/>
                  </a:lnTo>
                  <a:lnTo>
                    <a:pt x="849599" y="65399"/>
                  </a:lnTo>
                  <a:lnTo>
                    <a:pt x="844459" y="39943"/>
                  </a:lnTo>
                  <a:lnTo>
                    <a:pt x="830443" y="19154"/>
                  </a:lnTo>
                  <a:lnTo>
                    <a:pt x="809655" y="5139"/>
                  </a:lnTo>
                  <a:lnTo>
                    <a:pt x="7841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774260" y="2479954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30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6859334" y="2611120"/>
            <a:ext cx="6800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Statische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routes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7162831" y="2872276"/>
            <a:ext cx="1511935" cy="568325"/>
            <a:chOff x="7162831" y="2872276"/>
            <a:chExt cx="1511935" cy="568325"/>
          </a:xfrm>
        </p:grpSpPr>
        <p:pic>
          <p:nvPicPr>
            <p:cNvPr id="73" name="object 7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62831" y="2872276"/>
              <a:ext cx="76177" cy="15232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38903" y="3195819"/>
              <a:ext cx="177519" cy="7620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7818415" y="3041395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4" y="387259"/>
                  </a:lnTo>
                  <a:lnTo>
                    <a:pt x="65401" y="392399"/>
                  </a:lnTo>
                  <a:lnTo>
                    <a:pt x="784199" y="392399"/>
                  </a:lnTo>
                  <a:lnTo>
                    <a:pt x="809656" y="387259"/>
                  </a:lnTo>
                  <a:lnTo>
                    <a:pt x="830444" y="373243"/>
                  </a:lnTo>
                  <a:lnTo>
                    <a:pt x="844460" y="352455"/>
                  </a:lnTo>
                  <a:lnTo>
                    <a:pt x="849599" y="326998"/>
                  </a:lnTo>
                  <a:lnTo>
                    <a:pt x="849599" y="65401"/>
                  </a:lnTo>
                  <a:lnTo>
                    <a:pt x="844460" y="39944"/>
                  </a:lnTo>
                  <a:lnTo>
                    <a:pt x="830444" y="19155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818415" y="3041395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7967784" y="3117088"/>
            <a:ext cx="55181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0668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Inzamel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optimalisatie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8667365" y="3041623"/>
            <a:ext cx="2089785" cy="405130"/>
            <a:chOff x="8667365" y="3041623"/>
            <a:chExt cx="2089785" cy="405130"/>
          </a:xfrm>
        </p:grpSpPr>
        <p:pic>
          <p:nvPicPr>
            <p:cNvPr id="79" name="object 7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67365" y="3218640"/>
              <a:ext cx="177520" cy="7620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9900599" y="3047973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8" y="0"/>
                  </a:moveTo>
                  <a:lnTo>
                    <a:pt x="65399" y="0"/>
                  </a:lnTo>
                  <a:lnTo>
                    <a:pt x="39943" y="5139"/>
                  </a:lnTo>
                  <a:lnTo>
                    <a:pt x="19154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9"/>
                  </a:lnTo>
                  <a:lnTo>
                    <a:pt x="5139" y="352456"/>
                  </a:lnTo>
                  <a:lnTo>
                    <a:pt x="19154" y="373245"/>
                  </a:lnTo>
                  <a:lnTo>
                    <a:pt x="39943" y="387261"/>
                  </a:lnTo>
                  <a:lnTo>
                    <a:pt x="65399" y="392400"/>
                  </a:lnTo>
                  <a:lnTo>
                    <a:pt x="784198" y="392400"/>
                  </a:lnTo>
                  <a:lnTo>
                    <a:pt x="809655" y="387261"/>
                  </a:lnTo>
                  <a:lnTo>
                    <a:pt x="830443" y="373245"/>
                  </a:lnTo>
                  <a:lnTo>
                    <a:pt x="844459" y="352456"/>
                  </a:lnTo>
                  <a:lnTo>
                    <a:pt x="849599" y="326999"/>
                  </a:lnTo>
                  <a:lnTo>
                    <a:pt x="849599" y="65401"/>
                  </a:lnTo>
                  <a:lnTo>
                    <a:pt x="844459" y="39944"/>
                  </a:lnTo>
                  <a:lnTo>
                    <a:pt x="830443" y="19155"/>
                  </a:lnTo>
                  <a:lnTo>
                    <a:pt x="809655" y="5139"/>
                  </a:lnTo>
                  <a:lnTo>
                    <a:pt x="7841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900599" y="3047973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9984878" y="3126232"/>
            <a:ext cx="68135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3180" marR="5080" indent="-31115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Orders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verdelen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over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resources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8854275" y="3030250"/>
            <a:ext cx="2056130" cy="405130"/>
            <a:chOff x="8854275" y="3030250"/>
            <a:chExt cx="2056130" cy="405130"/>
          </a:xfrm>
        </p:grpSpPr>
        <p:pic>
          <p:nvPicPr>
            <p:cNvPr id="84" name="object 8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32636" y="3208901"/>
              <a:ext cx="177520" cy="7620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8860625" y="3036600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8" y="0"/>
                  </a:moveTo>
                  <a:lnTo>
                    <a:pt x="65399" y="0"/>
                  </a:lnTo>
                  <a:lnTo>
                    <a:pt x="39943" y="5139"/>
                  </a:lnTo>
                  <a:lnTo>
                    <a:pt x="19155" y="19154"/>
                  </a:lnTo>
                  <a:lnTo>
                    <a:pt x="5139" y="39943"/>
                  </a:lnTo>
                  <a:lnTo>
                    <a:pt x="0" y="65399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3" y="387259"/>
                  </a:lnTo>
                  <a:lnTo>
                    <a:pt x="65399" y="392399"/>
                  </a:lnTo>
                  <a:lnTo>
                    <a:pt x="784198" y="392399"/>
                  </a:lnTo>
                  <a:lnTo>
                    <a:pt x="809655" y="387259"/>
                  </a:lnTo>
                  <a:lnTo>
                    <a:pt x="830443" y="373243"/>
                  </a:lnTo>
                  <a:lnTo>
                    <a:pt x="844459" y="352455"/>
                  </a:lnTo>
                  <a:lnTo>
                    <a:pt x="849599" y="326998"/>
                  </a:lnTo>
                  <a:lnTo>
                    <a:pt x="849599" y="65399"/>
                  </a:lnTo>
                  <a:lnTo>
                    <a:pt x="844459" y="39943"/>
                  </a:lnTo>
                  <a:lnTo>
                    <a:pt x="830443" y="19154"/>
                  </a:lnTo>
                  <a:lnTo>
                    <a:pt x="809655" y="5139"/>
                  </a:lnTo>
                  <a:lnTo>
                    <a:pt x="7841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8860625" y="3036600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8898074" y="3165855"/>
            <a:ext cx="77533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routeoptimalisatie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5659484" y="3213845"/>
            <a:ext cx="5231130" cy="1579880"/>
            <a:chOff x="5659484" y="3213845"/>
            <a:chExt cx="5231130" cy="1579880"/>
          </a:xfrm>
        </p:grpSpPr>
        <p:pic>
          <p:nvPicPr>
            <p:cNvPr id="89" name="object 8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09576" y="3213845"/>
              <a:ext cx="177519" cy="7620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5659484" y="4576952"/>
              <a:ext cx="5231130" cy="217170"/>
            </a:xfrm>
            <a:custGeom>
              <a:avLst/>
              <a:gdLst/>
              <a:ahLst/>
              <a:cxnLst/>
              <a:rect l="l" t="t" r="r" b="b"/>
              <a:pathLst>
                <a:path w="5231130" h="217170">
                  <a:moveTo>
                    <a:pt x="28575" y="38100"/>
                  </a:moveTo>
                  <a:lnTo>
                    <a:pt x="22225" y="38100"/>
                  </a:lnTo>
                  <a:lnTo>
                    <a:pt x="22225" y="216700"/>
                  </a:lnTo>
                  <a:lnTo>
                    <a:pt x="5230945" y="216700"/>
                  </a:lnTo>
                  <a:lnTo>
                    <a:pt x="5230945" y="213525"/>
                  </a:lnTo>
                  <a:lnTo>
                    <a:pt x="28575" y="213525"/>
                  </a:lnTo>
                  <a:lnTo>
                    <a:pt x="25400" y="210350"/>
                  </a:lnTo>
                  <a:lnTo>
                    <a:pt x="28575" y="210350"/>
                  </a:lnTo>
                  <a:lnTo>
                    <a:pt x="28575" y="38100"/>
                  </a:lnTo>
                  <a:close/>
                </a:path>
                <a:path w="5231130" h="217170">
                  <a:moveTo>
                    <a:pt x="28575" y="210350"/>
                  </a:moveTo>
                  <a:lnTo>
                    <a:pt x="25400" y="210350"/>
                  </a:lnTo>
                  <a:lnTo>
                    <a:pt x="28575" y="213525"/>
                  </a:lnTo>
                  <a:lnTo>
                    <a:pt x="28575" y="210350"/>
                  </a:lnTo>
                  <a:close/>
                </a:path>
                <a:path w="5231130" h="217170">
                  <a:moveTo>
                    <a:pt x="5230945" y="210350"/>
                  </a:moveTo>
                  <a:lnTo>
                    <a:pt x="28575" y="210350"/>
                  </a:lnTo>
                  <a:lnTo>
                    <a:pt x="28575" y="213525"/>
                  </a:lnTo>
                  <a:lnTo>
                    <a:pt x="5230945" y="213525"/>
                  </a:lnTo>
                  <a:lnTo>
                    <a:pt x="5230945" y="210350"/>
                  </a:lnTo>
                  <a:close/>
                </a:path>
                <a:path w="5231130" h="217170">
                  <a:moveTo>
                    <a:pt x="25400" y="0"/>
                  </a:moveTo>
                  <a:lnTo>
                    <a:pt x="0" y="50800"/>
                  </a:lnTo>
                  <a:lnTo>
                    <a:pt x="22225" y="50800"/>
                  </a:lnTo>
                  <a:lnTo>
                    <a:pt x="22225" y="38100"/>
                  </a:lnTo>
                  <a:lnTo>
                    <a:pt x="44450" y="38100"/>
                  </a:lnTo>
                  <a:lnTo>
                    <a:pt x="25400" y="0"/>
                  </a:lnTo>
                  <a:close/>
                </a:path>
                <a:path w="5231130" h="217170">
                  <a:moveTo>
                    <a:pt x="44450" y="38100"/>
                  </a:moveTo>
                  <a:lnTo>
                    <a:pt x="28575" y="38100"/>
                  </a:lnTo>
                  <a:lnTo>
                    <a:pt x="28575" y="50800"/>
                  </a:lnTo>
                  <a:lnTo>
                    <a:pt x="50800" y="50800"/>
                  </a:lnTo>
                  <a:lnTo>
                    <a:pt x="44450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 txBox="1"/>
          <p:nvPr/>
        </p:nvSpPr>
        <p:spPr>
          <a:xfrm>
            <a:off x="6867521" y="4537455"/>
            <a:ext cx="32302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Lediging</a:t>
            </a:r>
            <a:r>
              <a:rPr sz="700" spc="45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niet</a:t>
            </a:r>
            <a:r>
              <a:rPr sz="700" spc="60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uitgevoerd,</a:t>
            </a:r>
            <a:r>
              <a:rPr sz="700" spc="50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terug</a:t>
            </a:r>
            <a:r>
              <a:rPr sz="700" spc="50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naar</a:t>
            </a:r>
            <a:r>
              <a:rPr sz="700" spc="60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ongeledigde</a:t>
            </a:r>
            <a:r>
              <a:rPr sz="700" spc="45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containers</a:t>
            </a:r>
            <a:r>
              <a:rPr sz="700" spc="55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opnieuw</a:t>
            </a:r>
            <a:r>
              <a:rPr sz="700" spc="60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3B3838"/>
                </a:solidFill>
                <a:latin typeface="Microsoft Sans Serif"/>
                <a:cs typeface="Microsoft Sans Serif"/>
              </a:rPr>
              <a:t>inplannen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5253734" y="4178202"/>
            <a:ext cx="862330" cy="405130"/>
            <a:chOff x="5253734" y="4178202"/>
            <a:chExt cx="862330" cy="405130"/>
          </a:xfrm>
        </p:grpSpPr>
        <p:sp>
          <p:nvSpPr>
            <p:cNvPr id="93" name="object 93"/>
            <p:cNvSpPr/>
            <p:nvPr/>
          </p:nvSpPr>
          <p:spPr>
            <a:xfrm>
              <a:off x="5260084" y="4184552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4" y="387259"/>
                  </a:lnTo>
                  <a:lnTo>
                    <a:pt x="65401" y="392399"/>
                  </a:lnTo>
                  <a:lnTo>
                    <a:pt x="784199" y="392399"/>
                  </a:lnTo>
                  <a:lnTo>
                    <a:pt x="809656" y="387259"/>
                  </a:lnTo>
                  <a:lnTo>
                    <a:pt x="830444" y="373243"/>
                  </a:lnTo>
                  <a:lnTo>
                    <a:pt x="844460" y="352455"/>
                  </a:lnTo>
                  <a:lnTo>
                    <a:pt x="849599" y="326998"/>
                  </a:lnTo>
                  <a:lnTo>
                    <a:pt x="849599" y="65401"/>
                  </a:lnTo>
                  <a:lnTo>
                    <a:pt x="844460" y="39944"/>
                  </a:lnTo>
                  <a:lnTo>
                    <a:pt x="830444" y="19155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5260084" y="4184552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5276103" y="4208271"/>
            <a:ext cx="817244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27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Ongeledigde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containers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opnieuw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inplannen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96" name="object 9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46785" y="3991521"/>
            <a:ext cx="76200" cy="1930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91767"/>
            <a:chOff x="0" y="0"/>
            <a:chExt cx="12192000" cy="1191767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07695"/>
            </a:xfrm>
            <a:custGeom>
              <a:avLst/>
              <a:gdLst/>
              <a:ahLst/>
              <a:cxnLst/>
              <a:rect l="l" t="t" r="r" b="b"/>
              <a:pathLst>
                <a:path w="12181840" h="607695">
                  <a:moveTo>
                    <a:pt x="0" y="607440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07440"/>
                  </a:lnTo>
                  <a:lnTo>
                    <a:pt x="0" y="60744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1959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67061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48911" y="615695"/>
            <a:ext cx="3663695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355379" y="669035"/>
            <a:ext cx="3438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ORDERREGISTRATIE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92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Dynamisch</a:t>
            </a:r>
            <a:r>
              <a:rPr spc="90" dirty="0"/>
              <a:t> </a:t>
            </a:r>
            <a:r>
              <a:rPr dirty="0"/>
              <a:t>ondergronds</a:t>
            </a:r>
            <a:r>
              <a:rPr spc="95" dirty="0"/>
              <a:t> </a:t>
            </a:r>
            <a:r>
              <a:rPr dirty="0"/>
              <a:t>inzamelen</a:t>
            </a:r>
            <a:r>
              <a:rPr spc="100" dirty="0"/>
              <a:t> </a:t>
            </a:r>
            <a:r>
              <a:rPr dirty="0"/>
              <a:t>deel</a:t>
            </a:r>
            <a:r>
              <a:rPr spc="105" dirty="0"/>
              <a:t> </a:t>
            </a:r>
            <a:r>
              <a:rPr spc="-25" dirty="0"/>
              <a:t>II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1800481" y="3215454"/>
            <a:ext cx="1035685" cy="405130"/>
            <a:chOff x="1800481" y="3215454"/>
            <a:chExt cx="1035685" cy="40513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0481" y="3376227"/>
              <a:ext cx="177520" cy="7619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979993" y="3221804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30" h="392429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4"/>
                  </a:lnTo>
                  <a:lnTo>
                    <a:pt x="5139" y="39943"/>
                  </a:lnTo>
                  <a:lnTo>
                    <a:pt x="0" y="65399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4" y="387259"/>
                  </a:lnTo>
                  <a:lnTo>
                    <a:pt x="65401" y="392399"/>
                  </a:lnTo>
                  <a:lnTo>
                    <a:pt x="784199" y="392399"/>
                  </a:lnTo>
                  <a:lnTo>
                    <a:pt x="809656" y="387259"/>
                  </a:lnTo>
                  <a:lnTo>
                    <a:pt x="830445" y="373243"/>
                  </a:lnTo>
                  <a:lnTo>
                    <a:pt x="844461" y="352455"/>
                  </a:lnTo>
                  <a:lnTo>
                    <a:pt x="849600" y="326998"/>
                  </a:lnTo>
                  <a:lnTo>
                    <a:pt x="849600" y="65399"/>
                  </a:lnTo>
                  <a:lnTo>
                    <a:pt x="844461" y="39943"/>
                  </a:lnTo>
                  <a:lnTo>
                    <a:pt x="830445" y="19154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979993" y="3221804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30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058718" y="3351784"/>
            <a:ext cx="6927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Orders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per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828943" y="3217250"/>
            <a:ext cx="1037590" cy="405130"/>
            <a:chOff x="2828943" y="3217250"/>
            <a:chExt cx="1037590" cy="405130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28943" y="3403291"/>
              <a:ext cx="177519" cy="7620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010184" y="3223600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9"/>
                  </a:lnTo>
                  <a:lnTo>
                    <a:pt x="5139" y="352456"/>
                  </a:lnTo>
                  <a:lnTo>
                    <a:pt x="19155" y="373245"/>
                  </a:lnTo>
                  <a:lnTo>
                    <a:pt x="39944" y="387261"/>
                  </a:lnTo>
                  <a:lnTo>
                    <a:pt x="65401" y="392400"/>
                  </a:lnTo>
                  <a:lnTo>
                    <a:pt x="784199" y="392400"/>
                  </a:lnTo>
                  <a:lnTo>
                    <a:pt x="809656" y="387261"/>
                  </a:lnTo>
                  <a:lnTo>
                    <a:pt x="830445" y="373245"/>
                  </a:lnTo>
                  <a:lnTo>
                    <a:pt x="844461" y="352456"/>
                  </a:lnTo>
                  <a:lnTo>
                    <a:pt x="849600" y="326999"/>
                  </a:lnTo>
                  <a:lnTo>
                    <a:pt x="849600" y="65401"/>
                  </a:lnTo>
                  <a:lnTo>
                    <a:pt x="844461" y="39944"/>
                  </a:lnTo>
                  <a:lnTo>
                    <a:pt x="830445" y="19155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10184" y="3223600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037315" y="3354832"/>
            <a:ext cx="79629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Routeoptimalisatie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871107" y="3227066"/>
            <a:ext cx="1035685" cy="405130"/>
            <a:chOff x="3871107" y="3227066"/>
            <a:chExt cx="1035685" cy="405130"/>
          </a:xfrm>
        </p:grpSpPr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1107" y="3387839"/>
              <a:ext cx="177519" cy="7620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4050619" y="3233416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8" y="0"/>
                  </a:moveTo>
                  <a:lnTo>
                    <a:pt x="65399" y="0"/>
                  </a:lnTo>
                  <a:lnTo>
                    <a:pt x="39943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3" y="387259"/>
                  </a:lnTo>
                  <a:lnTo>
                    <a:pt x="65399" y="392399"/>
                  </a:lnTo>
                  <a:lnTo>
                    <a:pt x="784198" y="392399"/>
                  </a:lnTo>
                  <a:lnTo>
                    <a:pt x="809655" y="387259"/>
                  </a:lnTo>
                  <a:lnTo>
                    <a:pt x="830443" y="373243"/>
                  </a:lnTo>
                  <a:lnTo>
                    <a:pt x="844459" y="352455"/>
                  </a:lnTo>
                  <a:lnTo>
                    <a:pt x="849599" y="326998"/>
                  </a:lnTo>
                  <a:lnTo>
                    <a:pt x="849599" y="65401"/>
                  </a:lnTo>
                  <a:lnTo>
                    <a:pt x="844459" y="39944"/>
                  </a:lnTo>
                  <a:lnTo>
                    <a:pt x="830443" y="19155"/>
                  </a:lnTo>
                  <a:lnTo>
                    <a:pt x="809655" y="5139"/>
                  </a:lnTo>
                  <a:lnTo>
                    <a:pt x="7841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50619" y="3233416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194431" y="3309111"/>
            <a:ext cx="56261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3660" marR="5080" indent="-61594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uitvoering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352363" y="3210167"/>
            <a:ext cx="4582795" cy="424815"/>
            <a:chOff x="1352363" y="3210167"/>
            <a:chExt cx="4582795" cy="424815"/>
          </a:xfrm>
        </p:grpSpPr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97253" y="3403062"/>
              <a:ext cx="177519" cy="7620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358713" y="3216517"/>
              <a:ext cx="412115" cy="412115"/>
            </a:xfrm>
            <a:custGeom>
              <a:avLst/>
              <a:gdLst/>
              <a:ahLst/>
              <a:cxnLst/>
              <a:rect l="l" t="t" r="r" b="b"/>
              <a:pathLst>
                <a:path w="412114" h="412114">
                  <a:moveTo>
                    <a:pt x="205827" y="0"/>
                  </a:moveTo>
                  <a:lnTo>
                    <a:pt x="158633" y="5436"/>
                  </a:lnTo>
                  <a:lnTo>
                    <a:pt x="115309" y="20920"/>
                  </a:lnTo>
                  <a:lnTo>
                    <a:pt x="77093" y="45218"/>
                  </a:lnTo>
                  <a:lnTo>
                    <a:pt x="45218" y="77093"/>
                  </a:lnTo>
                  <a:lnTo>
                    <a:pt x="20920" y="115310"/>
                  </a:lnTo>
                  <a:lnTo>
                    <a:pt x="5436" y="158634"/>
                  </a:lnTo>
                  <a:lnTo>
                    <a:pt x="0" y="205828"/>
                  </a:lnTo>
                  <a:lnTo>
                    <a:pt x="5436" y="253023"/>
                  </a:lnTo>
                  <a:lnTo>
                    <a:pt x="20920" y="296347"/>
                  </a:lnTo>
                  <a:lnTo>
                    <a:pt x="45218" y="334564"/>
                  </a:lnTo>
                  <a:lnTo>
                    <a:pt x="77093" y="366439"/>
                  </a:lnTo>
                  <a:lnTo>
                    <a:pt x="115309" y="390737"/>
                  </a:lnTo>
                  <a:lnTo>
                    <a:pt x="158633" y="406221"/>
                  </a:lnTo>
                  <a:lnTo>
                    <a:pt x="205827" y="411657"/>
                  </a:lnTo>
                  <a:lnTo>
                    <a:pt x="253022" y="406221"/>
                  </a:lnTo>
                  <a:lnTo>
                    <a:pt x="296346" y="390737"/>
                  </a:lnTo>
                  <a:lnTo>
                    <a:pt x="334563" y="366439"/>
                  </a:lnTo>
                  <a:lnTo>
                    <a:pt x="366438" y="334564"/>
                  </a:lnTo>
                  <a:lnTo>
                    <a:pt x="390735" y="296347"/>
                  </a:lnTo>
                  <a:lnTo>
                    <a:pt x="406220" y="253023"/>
                  </a:lnTo>
                  <a:lnTo>
                    <a:pt x="411656" y="205828"/>
                  </a:lnTo>
                  <a:lnTo>
                    <a:pt x="406220" y="158634"/>
                  </a:lnTo>
                  <a:lnTo>
                    <a:pt x="390735" y="115310"/>
                  </a:lnTo>
                  <a:lnTo>
                    <a:pt x="366438" y="77093"/>
                  </a:lnTo>
                  <a:lnTo>
                    <a:pt x="334563" y="45218"/>
                  </a:lnTo>
                  <a:lnTo>
                    <a:pt x="296346" y="20920"/>
                  </a:lnTo>
                  <a:lnTo>
                    <a:pt x="253022" y="5436"/>
                  </a:lnTo>
                  <a:lnTo>
                    <a:pt x="205827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358713" y="3216517"/>
              <a:ext cx="412115" cy="412115"/>
            </a:xfrm>
            <a:custGeom>
              <a:avLst/>
              <a:gdLst/>
              <a:ahLst/>
              <a:cxnLst/>
              <a:rect l="l" t="t" r="r" b="b"/>
              <a:pathLst>
                <a:path w="412114" h="412114">
                  <a:moveTo>
                    <a:pt x="0" y="205828"/>
                  </a:moveTo>
                  <a:lnTo>
                    <a:pt x="5436" y="158633"/>
                  </a:lnTo>
                  <a:lnTo>
                    <a:pt x="20920" y="115310"/>
                  </a:lnTo>
                  <a:lnTo>
                    <a:pt x="45218" y="77093"/>
                  </a:lnTo>
                  <a:lnTo>
                    <a:pt x="77093" y="45218"/>
                  </a:lnTo>
                  <a:lnTo>
                    <a:pt x="115310" y="20920"/>
                  </a:lnTo>
                  <a:lnTo>
                    <a:pt x="158633" y="5436"/>
                  </a:lnTo>
                  <a:lnTo>
                    <a:pt x="205828" y="0"/>
                  </a:lnTo>
                  <a:lnTo>
                    <a:pt x="253023" y="5436"/>
                  </a:lnTo>
                  <a:lnTo>
                    <a:pt x="296346" y="20920"/>
                  </a:lnTo>
                  <a:lnTo>
                    <a:pt x="334563" y="45218"/>
                  </a:lnTo>
                  <a:lnTo>
                    <a:pt x="366438" y="77093"/>
                  </a:lnTo>
                  <a:lnTo>
                    <a:pt x="390736" y="115310"/>
                  </a:lnTo>
                  <a:lnTo>
                    <a:pt x="406220" y="158633"/>
                  </a:lnTo>
                  <a:lnTo>
                    <a:pt x="411657" y="205828"/>
                  </a:lnTo>
                  <a:lnTo>
                    <a:pt x="406220" y="253023"/>
                  </a:lnTo>
                  <a:lnTo>
                    <a:pt x="390736" y="296346"/>
                  </a:lnTo>
                  <a:lnTo>
                    <a:pt x="366438" y="334563"/>
                  </a:lnTo>
                  <a:lnTo>
                    <a:pt x="334563" y="366438"/>
                  </a:lnTo>
                  <a:lnTo>
                    <a:pt x="296346" y="390736"/>
                  </a:lnTo>
                  <a:lnTo>
                    <a:pt x="253023" y="406220"/>
                  </a:lnTo>
                  <a:lnTo>
                    <a:pt x="205828" y="411657"/>
                  </a:lnTo>
                  <a:lnTo>
                    <a:pt x="158633" y="406220"/>
                  </a:lnTo>
                  <a:lnTo>
                    <a:pt x="115310" y="390736"/>
                  </a:lnTo>
                  <a:lnTo>
                    <a:pt x="77093" y="366438"/>
                  </a:lnTo>
                  <a:lnTo>
                    <a:pt x="45218" y="334563"/>
                  </a:lnTo>
                  <a:lnTo>
                    <a:pt x="20920" y="296346"/>
                  </a:lnTo>
                  <a:lnTo>
                    <a:pt x="5436" y="253023"/>
                  </a:lnTo>
                  <a:lnTo>
                    <a:pt x="0" y="20582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0367" y="3264408"/>
              <a:ext cx="295656" cy="32003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079107" y="3221804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8" y="0"/>
                  </a:moveTo>
                  <a:lnTo>
                    <a:pt x="65399" y="0"/>
                  </a:lnTo>
                  <a:lnTo>
                    <a:pt x="39943" y="5139"/>
                  </a:lnTo>
                  <a:lnTo>
                    <a:pt x="19155" y="19154"/>
                  </a:lnTo>
                  <a:lnTo>
                    <a:pt x="5139" y="39943"/>
                  </a:lnTo>
                  <a:lnTo>
                    <a:pt x="0" y="65399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3" y="387259"/>
                  </a:lnTo>
                  <a:lnTo>
                    <a:pt x="65399" y="392399"/>
                  </a:lnTo>
                  <a:lnTo>
                    <a:pt x="784198" y="392399"/>
                  </a:lnTo>
                  <a:lnTo>
                    <a:pt x="809655" y="387259"/>
                  </a:lnTo>
                  <a:lnTo>
                    <a:pt x="830443" y="373243"/>
                  </a:lnTo>
                  <a:lnTo>
                    <a:pt x="844459" y="352455"/>
                  </a:lnTo>
                  <a:lnTo>
                    <a:pt x="849599" y="326998"/>
                  </a:lnTo>
                  <a:lnTo>
                    <a:pt x="849599" y="65399"/>
                  </a:lnTo>
                  <a:lnTo>
                    <a:pt x="844459" y="39943"/>
                  </a:lnTo>
                  <a:lnTo>
                    <a:pt x="830443" y="19154"/>
                  </a:lnTo>
                  <a:lnTo>
                    <a:pt x="809655" y="5139"/>
                  </a:lnTo>
                  <a:lnTo>
                    <a:pt x="7841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079107" y="3221804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130844" y="3351784"/>
            <a:ext cx="7467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Ledigingsdetectie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715042" y="2559550"/>
            <a:ext cx="862330" cy="405130"/>
            <a:chOff x="8715042" y="2559550"/>
            <a:chExt cx="862330" cy="405130"/>
          </a:xfrm>
        </p:grpSpPr>
        <p:sp>
          <p:nvSpPr>
            <p:cNvPr id="42" name="object 42"/>
            <p:cNvSpPr/>
            <p:nvPr/>
          </p:nvSpPr>
          <p:spPr>
            <a:xfrm>
              <a:off x="8721392" y="2565900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30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9"/>
                  </a:lnTo>
                  <a:lnTo>
                    <a:pt x="5139" y="352456"/>
                  </a:lnTo>
                  <a:lnTo>
                    <a:pt x="19155" y="373245"/>
                  </a:lnTo>
                  <a:lnTo>
                    <a:pt x="39944" y="387261"/>
                  </a:lnTo>
                  <a:lnTo>
                    <a:pt x="65401" y="392400"/>
                  </a:lnTo>
                  <a:lnTo>
                    <a:pt x="784199" y="392400"/>
                  </a:lnTo>
                  <a:lnTo>
                    <a:pt x="809656" y="387261"/>
                  </a:lnTo>
                  <a:lnTo>
                    <a:pt x="830445" y="373245"/>
                  </a:lnTo>
                  <a:lnTo>
                    <a:pt x="844461" y="352456"/>
                  </a:lnTo>
                  <a:lnTo>
                    <a:pt x="849600" y="326999"/>
                  </a:lnTo>
                  <a:lnTo>
                    <a:pt x="849600" y="65401"/>
                  </a:lnTo>
                  <a:lnTo>
                    <a:pt x="844461" y="39944"/>
                  </a:lnTo>
                  <a:lnTo>
                    <a:pt x="830445" y="19155"/>
                  </a:lnTo>
                  <a:lnTo>
                    <a:pt x="809656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721392" y="2565900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30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5928700" y="3406595"/>
            <a:ext cx="2659380" cy="869950"/>
            <a:chOff x="5928700" y="3406595"/>
            <a:chExt cx="2659380" cy="869950"/>
          </a:xfrm>
        </p:grpSpPr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8700" y="3406595"/>
              <a:ext cx="177519" cy="7620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735112" y="387376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735112" y="387376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8889810" y="2641600"/>
            <a:ext cx="51244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95250" marR="5080" indent="-82550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Gewicht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per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lediging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9582315" y="2569366"/>
            <a:ext cx="1035685" cy="405130"/>
            <a:chOff x="9582315" y="2569366"/>
            <a:chExt cx="1035685" cy="405130"/>
          </a:xfrm>
        </p:grpSpPr>
        <p:pic>
          <p:nvPicPr>
            <p:cNvPr id="50" name="object 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82315" y="2730139"/>
              <a:ext cx="177519" cy="7620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9761827" y="2575716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30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5"/>
                  </a:lnTo>
                  <a:lnTo>
                    <a:pt x="5139" y="39944"/>
                  </a:lnTo>
                  <a:lnTo>
                    <a:pt x="0" y="65401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4" y="387259"/>
                  </a:lnTo>
                  <a:lnTo>
                    <a:pt x="65401" y="392399"/>
                  </a:lnTo>
                  <a:lnTo>
                    <a:pt x="784199" y="392399"/>
                  </a:lnTo>
                  <a:lnTo>
                    <a:pt x="809655" y="387259"/>
                  </a:lnTo>
                  <a:lnTo>
                    <a:pt x="830444" y="373243"/>
                  </a:lnTo>
                  <a:lnTo>
                    <a:pt x="844459" y="352455"/>
                  </a:lnTo>
                  <a:lnTo>
                    <a:pt x="849599" y="326998"/>
                  </a:lnTo>
                  <a:lnTo>
                    <a:pt x="849599" y="65401"/>
                  </a:lnTo>
                  <a:lnTo>
                    <a:pt x="844459" y="39944"/>
                  </a:lnTo>
                  <a:lnTo>
                    <a:pt x="830444" y="19155"/>
                  </a:lnTo>
                  <a:lnTo>
                    <a:pt x="809655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761827" y="2575716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30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9905639" y="2653791"/>
            <a:ext cx="56261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1910" marR="5080" indent="-298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afhandeling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7691530" y="2559550"/>
            <a:ext cx="3496945" cy="408940"/>
            <a:chOff x="7691530" y="2559550"/>
            <a:chExt cx="3496945" cy="408940"/>
          </a:xfrm>
        </p:grpSpPr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8461" y="2745362"/>
              <a:ext cx="177519" cy="7620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0802262" y="2576733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189885" y="0"/>
                  </a:moveTo>
                  <a:lnTo>
                    <a:pt x="139406" y="6782"/>
                  </a:lnTo>
                  <a:lnTo>
                    <a:pt x="94046" y="25925"/>
                  </a:lnTo>
                  <a:lnTo>
                    <a:pt x="55616" y="55616"/>
                  </a:lnTo>
                  <a:lnTo>
                    <a:pt x="25925" y="94046"/>
                  </a:lnTo>
                  <a:lnTo>
                    <a:pt x="6782" y="139406"/>
                  </a:lnTo>
                  <a:lnTo>
                    <a:pt x="0" y="189885"/>
                  </a:lnTo>
                  <a:lnTo>
                    <a:pt x="6782" y="240364"/>
                  </a:lnTo>
                  <a:lnTo>
                    <a:pt x="25925" y="285723"/>
                  </a:lnTo>
                  <a:lnTo>
                    <a:pt x="55616" y="324154"/>
                  </a:lnTo>
                  <a:lnTo>
                    <a:pt x="94046" y="353845"/>
                  </a:lnTo>
                  <a:lnTo>
                    <a:pt x="139406" y="372987"/>
                  </a:lnTo>
                  <a:lnTo>
                    <a:pt x="189885" y="379770"/>
                  </a:lnTo>
                  <a:lnTo>
                    <a:pt x="240364" y="372987"/>
                  </a:lnTo>
                  <a:lnTo>
                    <a:pt x="285723" y="353845"/>
                  </a:lnTo>
                  <a:lnTo>
                    <a:pt x="324154" y="324154"/>
                  </a:lnTo>
                  <a:lnTo>
                    <a:pt x="353845" y="285723"/>
                  </a:lnTo>
                  <a:lnTo>
                    <a:pt x="372987" y="240364"/>
                  </a:lnTo>
                  <a:lnTo>
                    <a:pt x="379770" y="189885"/>
                  </a:lnTo>
                  <a:lnTo>
                    <a:pt x="372987" y="139406"/>
                  </a:lnTo>
                  <a:lnTo>
                    <a:pt x="353845" y="94046"/>
                  </a:lnTo>
                  <a:lnTo>
                    <a:pt x="324154" y="55616"/>
                  </a:lnTo>
                  <a:lnTo>
                    <a:pt x="285723" y="25925"/>
                  </a:lnTo>
                  <a:lnTo>
                    <a:pt x="240364" y="6782"/>
                  </a:lnTo>
                  <a:lnTo>
                    <a:pt x="18988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0802262" y="2576733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0" y="189885"/>
                  </a:moveTo>
                  <a:lnTo>
                    <a:pt x="6782" y="139406"/>
                  </a:lnTo>
                  <a:lnTo>
                    <a:pt x="25924" y="94046"/>
                  </a:lnTo>
                  <a:lnTo>
                    <a:pt x="55616" y="55616"/>
                  </a:lnTo>
                  <a:lnTo>
                    <a:pt x="94046" y="25924"/>
                  </a:lnTo>
                  <a:lnTo>
                    <a:pt x="139406" y="6782"/>
                  </a:lnTo>
                  <a:lnTo>
                    <a:pt x="189885" y="0"/>
                  </a:lnTo>
                  <a:lnTo>
                    <a:pt x="240363" y="6782"/>
                  </a:lnTo>
                  <a:lnTo>
                    <a:pt x="285723" y="25924"/>
                  </a:lnTo>
                  <a:lnTo>
                    <a:pt x="324153" y="55616"/>
                  </a:lnTo>
                  <a:lnTo>
                    <a:pt x="353845" y="94046"/>
                  </a:lnTo>
                  <a:lnTo>
                    <a:pt x="372987" y="139406"/>
                  </a:lnTo>
                  <a:lnTo>
                    <a:pt x="379770" y="189885"/>
                  </a:lnTo>
                  <a:lnTo>
                    <a:pt x="372987" y="240363"/>
                  </a:lnTo>
                  <a:lnTo>
                    <a:pt x="353845" y="285723"/>
                  </a:lnTo>
                  <a:lnTo>
                    <a:pt x="324153" y="324153"/>
                  </a:lnTo>
                  <a:lnTo>
                    <a:pt x="285723" y="353845"/>
                  </a:lnTo>
                  <a:lnTo>
                    <a:pt x="240363" y="372987"/>
                  </a:lnTo>
                  <a:lnTo>
                    <a:pt x="189885" y="379770"/>
                  </a:lnTo>
                  <a:lnTo>
                    <a:pt x="139406" y="372987"/>
                  </a:lnTo>
                  <a:lnTo>
                    <a:pt x="94046" y="353845"/>
                  </a:lnTo>
                  <a:lnTo>
                    <a:pt x="55616" y="324153"/>
                  </a:lnTo>
                  <a:lnTo>
                    <a:pt x="25924" y="285723"/>
                  </a:lnTo>
                  <a:lnTo>
                    <a:pt x="6782" y="240363"/>
                  </a:lnTo>
                  <a:lnTo>
                    <a:pt x="0" y="18988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63072" y="2636519"/>
              <a:ext cx="259079" cy="256032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7697880" y="256590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697880" y="256590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7854178" y="2644647"/>
            <a:ext cx="53403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5085" marR="5080" indent="-3302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Lediging </a:t>
            </a:r>
            <a:r>
              <a:rPr sz="700" spc="-25" dirty="0">
                <a:latin typeface="Microsoft Sans Serif"/>
                <a:cs typeface="Microsoft Sans Serif"/>
              </a:rPr>
              <a:t>wel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uitgevoerd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883475" y="3952239"/>
            <a:ext cx="54864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52705" marR="5080" indent="-4064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Lediging </a:t>
            </a:r>
            <a:r>
              <a:rPr sz="700" spc="-20" dirty="0">
                <a:latin typeface="Microsoft Sans Serif"/>
                <a:cs typeface="Microsoft Sans Serif"/>
              </a:rPr>
              <a:t>niet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uitgevoerd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7362536" y="2724165"/>
            <a:ext cx="1358900" cy="445770"/>
            <a:chOff x="7362536" y="2724165"/>
            <a:chExt cx="1358900" cy="445770"/>
          </a:xfrm>
        </p:grpSpPr>
        <p:sp>
          <p:nvSpPr>
            <p:cNvPr id="64" name="object 64"/>
            <p:cNvSpPr/>
            <p:nvPr/>
          </p:nvSpPr>
          <p:spPr>
            <a:xfrm>
              <a:off x="7362536" y="2738501"/>
              <a:ext cx="335915" cy="431800"/>
            </a:xfrm>
            <a:custGeom>
              <a:avLst/>
              <a:gdLst/>
              <a:ahLst/>
              <a:cxnLst/>
              <a:rect l="l" t="t" r="r" b="b"/>
              <a:pathLst>
                <a:path w="335915" h="431800">
                  <a:moveTo>
                    <a:pt x="284542" y="22225"/>
                  </a:moveTo>
                  <a:lnTo>
                    <a:pt x="0" y="22225"/>
                  </a:lnTo>
                  <a:lnTo>
                    <a:pt x="0" y="431326"/>
                  </a:lnTo>
                  <a:lnTo>
                    <a:pt x="6350" y="431326"/>
                  </a:lnTo>
                  <a:lnTo>
                    <a:pt x="6350" y="28575"/>
                  </a:lnTo>
                  <a:lnTo>
                    <a:pt x="3175" y="28575"/>
                  </a:lnTo>
                  <a:lnTo>
                    <a:pt x="6350" y="25400"/>
                  </a:lnTo>
                  <a:lnTo>
                    <a:pt x="284542" y="25400"/>
                  </a:lnTo>
                  <a:lnTo>
                    <a:pt x="284542" y="22225"/>
                  </a:lnTo>
                  <a:close/>
                </a:path>
                <a:path w="335915" h="431800">
                  <a:moveTo>
                    <a:pt x="284542" y="0"/>
                  </a:moveTo>
                  <a:lnTo>
                    <a:pt x="284542" y="50800"/>
                  </a:lnTo>
                  <a:lnTo>
                    <a:pt x="328992" y="28575"/>
                  </a:lnTo>
                  <a:lnTo>
                    <a:pt x="297242" y="28575"/>
                  </a:lnTo>
                  <a:lnTo>
                    <a:pt x="297242" y="22225"/>
                  </a:lnTo>
                  <a:lnTo>
                    <a:pt x="328992" y="22225"/>
                  </a:lnTo>
                  <a:lnTo>
                    <a:pt x="284542" y="0"/>
                  </a:lnTo>
                  <a:close/>
                </a:path>
                <a:path w="335915" h="431800">
                  <a:moveTo>
                    <a:pt x="6350" y="25400"/>
                  </a:moveTo>
                  <a:lnTo>
                    <a:pt x="3175" y="28575"/>
                  </a:lnTo>
                  <a:lnTo>
                    <a:pt x="6350" y="28575"/>
                  </a:lnTo>
                  <a:lnTo>
                    <a:pt x="6350" y="25400"/>
                  </a:lnTo>
                  <a:close/>
                </a:path>
                <a:path w="335915" h="431800">
                  <a:moveTo>
                    <a:pt x="284542" y="25400"/>
                  </a:moveTo>
                  <a:lnTo>
                    <a:pt x="6350" y="25400"/>
                  </a:lnTo>
                  <a:lnTo>
                    <a:pt x="6350" y="28575"/>
                  </a:lnTo>
                  <a:lnTo>
                    <a:pt x="284542" y="28575"/>
                  </a:lnTo>
                  <a:lnTo>
                    <a:pt x="284542" y="25400"/>
                  </a:lnTo>
                  <a:close/>
                </a:path>
                <a:path w="335915" h="431800">
                  <a:moveTo>
                    <a:pt x="328992" y="22225"/>
                  </a:moveTo>
                  <a:lnTo>
                    <a:pt x="297242" y="22225"/>
                  </a:lnTo>
                  <a:lnTo>
                    <a:pt x="297242" y="28575"/>
                  </a:lnTo>
                  <a:lnTo>
                    <a:pt x="328992" y="28575"/>
                  </a:lnTo>
                  <a:lnTo>
                    <a:pt x="335342" y="25400"/>
                  </a:lnTo>
                  <a:lnTo>
                    <a:pt x="328992" y="222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43872" y="2724165"/>
              <a:ext cx="177520" cy="76200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1770369" y="3231001"/>
            <a:ext cx="6391275" cy="1406525"/>
            <a:chOff x="1770369" y="3231001"/>
            <a:chExt cx="6391275" cy="1406525"/>
          </a:xfrm>
        </p:grpSpPr>
        <p:sp>
          <p:nvSpPr>
            <p:cNvPr id="67" name="object 67"/>
            <p:cNvSpPr/>
            <p:nvPr/>
          </p:nvSpPr>
          <p:spPr>
            <a:xfrm>
              <a:off x="7148480" y="3237350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3"/>
                  </a:lnTo>
                  <a:lnTo>
                    <a:pt x="203672" y="407294"/>
                  </a:lnTo>
                  <a:lnTo>
                    <a:pt x="407292" y="203621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148480" y="3237351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770367" y="3650944"/>
              <a:ext cx="6391275" cy="986790"/>
            </a:xfrm>
            <a:custGeom>
              <a:avLst/>
              <a:gdLst/>
              <a:ahLst/>
              <a:cxnLst/>
              <a:rect l="l" t="t" r="r" b="b"/>
              <a:pathLst>
                <a:path w="6391275" h="986789">
                  <a:moveTo>
                    <a:pt x="5964745" y="420827"/>
                  </a:moveTo>
                  <a:lnTo>
                    <a:pt x="5958395" y="417652"/>
                  </a:lnTo>
                  <a:lnTo>
                    <a:pt x="5913945" y="395427"/>
                  </a:lnTo>
                  <a:lnTo>
                    <a:pt x="5913945" y="417652"/>
                  </a:lnTo>
                  <a:lnTo>
                    <a:pt x="5595798" y="417652"/>
                  </a:lnTo>
                  <a:lnTo>
                    <a:pt x="5595798" y="0"/>
                  </a:lnTo>
                  <a:lnTo>
                    <a:pt x="5589448" y="0"/>
                  </a:lnTo>
                  <a:lnTo>
                    <a:pt x="5589448" y="424002"/>
                  </a:lnTo>
                  <a:lnTo>
                    <a:pt x="5913945" y="424002"/>
                  </a:lnTo>
                  <a:lnTo>
                    <a:pt x="5913945" y="446227"/>
                  </a:lnTo>
                  <a:lnTo>
                    <a:pt x="5958395" y="424002"/>
                  </a:lnTo>
                  <a:lnTo>
                    <a:pt x="5964745" y="420827"/>
                  </a:lnTo>
                  <a:close/>
                </a:path>
                <a:path w="6391275" h="986789">
                  <a:moveTo>
                    <a:pt x="6390919" y="618832"/>
                  </a:moveTo>
                  <a:lnTo>
                    <a:pt x="6384569" y="618832"/>
                  </a:lnTo>
                  <a:lnTo>
                    <a:pt x="6384569" y="957668"/>
                  </a:lnTo>
                  <a:lnTo>
                    <a:pt x="50800" y="957668"/>
                  </a:lnTo>
                  <a:lnTo>
                    <a:pt x="50800" y="935443"/>
                  </a:lnTo>
                  <a:lnTo>
                    <a:pt x="0" y="960843"/>
                  </a:lnTo>
                  <a:lnTo>
                    <a:pt x="50800" y="986243"/>
                  </a:lnTo>
                  <a:lnTo>
                    <a:pt x="50800" y="964018"/>
                  </a:lnTo>
                  <a:lnTo>
                    <a:pt x="6390919" y="964018"/>
                  </a:lnTo>
                  <a:lnTo>
                    <a:pt x="6390919" y="960843"/>
                  </a:lnTo>
                  <a:lnTo>
                    <a:pt x="6390919" y="957668"/>
                  </a:lnTo>
                  <a:lnTo>
                    <a:pt x="6390919" y="61883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4194853" y="4439920"/>
            <a:ext cx="22148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Terug</a:t>
            </a:r>
            <a:r>
              <a:rPr sz="700" spc="20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naar</a:t>
            </a:r>
            <a:r>
              <a:rPr sz="700" spc="35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ongeledigde</a:t>
            </a:r>
            <a:r>
              <a:rPr sz="700" spc="25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containers</a:t>
            </a:r>
            <a:r>
              <a:rPr sz="700" spc="30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dirty="0">
                <a:solidFill>
                  <a:srgbClr val="3B3838"/>
                </a:solidFill>
                <a:latin typeface="Microsoft Sans Serif"/>
                <a:cs typeface="Microsoft Sans Serif"/>
              </a:rPr>
              <a:t>opnieuw</a:t>
            </a:r>
            <a:r>
              <a:rPr sz="700" spc="35" dirty="0">
                <a:solidFill>
                  <a:srgbClr val="3B3838"/>
                </a:solidFill>
                <a:latin typeface="Microsoft Sans Serif"/>
                <a:cs typeface="Microsoft Sans Serif"/>
              </a:rPr>
              <a:t> </a:t>
            </a:r>
            <a:r>
              <a:rPr sz="700" spc="-10" dirty="0">
                <a:solidFill>
                  <a:srgbClr val="3B3838"/>
                </a:solidFill>
                <a:latin typeface="Microsoft Sans Serif"/>
                <a:cs typeface="Microsoft Sans Serif"/>
              </a:rPr>
              <a:t>inplannen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352363" y="3223225"/>
            <a:ext cx="5623560" cy="1600835"/>
            <a:chOff x="1352363" y="3223225"/>
            <a:chExt cx="5623560" cy="1600835"/>
          </a:xfrm>
        </p:grpSpPr>
        <p:sp>
          <p:nvSpPr>
            <p:cNvPr id="72" name="object 72"/>
            <p:cNvSpPr/>
            <p:nvPr/>
          </p:nvSpPr>
          <p:spPr>
            <a:xfrm>
              <a:off x="1358713" y="4405955"/>
              <a:ext cx="412115" cy="412115"/>
            </a:xfrm>
            <a:custGeom>
              <a:avLst/>
              <a:gdLst/>
              <a:ahLst/>
              <a:cxnLst/>
              <a:rect l="l" t="t" r="r" b="b"/>
              <a:pathLst>
                <a:path w="412114" h="412114">
                  <a:moveTo>
                    <a:pt x="205827" y="0"/>
                  </a:moveTo>
                  <a:lnTo>
                    <a:pt x="158633" y="5436"/>
                  </a:lnTo>
                  <a:lnTo>
                    <a:pt x="115309" y="20920"/>
                  </a:lnTo>
                  <a:lnTo>
                    <a:pt x="77093" y="45218"/>
                  </a:lnTo>
                  <a:lnTo>
                    <a:pt x="45218" y="77093"/>
                  </a:lnTo>
                  <a:lnTo>
                    <a:pt x="20920" y="115310"/>
                  </a:lnTo>
                  <a:lnTo>
                    <a:pt x="5436" y="158634"/>
                  </a:lnTo>
                  <a:lnTo>
                    <a:pt x="0" y="205828"/>
                  </a:lnTo>
                  <a:lnTo>
                    <a:pt x="5436" y="253023"/>
                  </a:lnTo>
                  <a:lnTo>
                    <a:pt x="20920" y="296346"/>
                  </a:lnTo>
                  <a:lnTo>
                    <a:pt x="45218" y="334563"/>
                  </a:lnTo>
                  <a:lnTo>
                    <a:pt x="77093" y="366438"/>
                  </a:lnTo>
                  <a:lnTo>
                    <a:pt x="115309" y="390735"/>
                  </a:lnTo>
                  <a:lnTo>
                    <a:pt x="158633" y="406220"/>
                  </a:lnTo>
                  <a:lnTo>
                    <a:pt x="205827" y="411656"/>
                  </a:lnTo>
                  <a:lnTo>
                    <a:pt x="253022" y="406220"/>
                  </a:lnTo>
                  <a:lnTo>
                    <a:pt x="296346" y="390735"/>
                  </a:lnTo>
                  <a:lnTo>
                    <a:pt x="334563" y="366438"/>
                  </a:lnTo>
                  <a:lnTo>
                    <a:pt x="366438" y="334563"/>
                  </a:lnTo>
                  <a:lnTo>
                    <a:pt x="390735" y="296346"/>
                  </a:lnTo>
                  <a:lnTo>
                    <a:pt x="406220" y="253023"/>
                  </a:lnTo>
                  <a:lnTo>
                    <a:pt x="411656" y="205828"/>
                  </a:lnTo>
                  <a:lnTo>
                    <a:pt x="406220" y="158634"/>
                  </a:lnTo>
                  <a:lnTo>
                    <a:pt x="390735" y="115310"/>
                  </a:lnTo>
                  <a:lnTo>
                    <a:pt x="366438" y="77093"/>
                  </a:lnTo>
                  <a:lnTo>
                    <a:pt x="334563" y="45218"/>
                  </a:lnTo>
                  <a:lnTo>
                    <a:pt x="296346" y="20920"/>
                  </a:lnTo>
                  <a:lnTo>
                    <a:pt x="253022" y="5436"/>
                  </a:lnTo>
                  <a:lnTo>
                    <a:pt x="205827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358713" y="4405955"/>
              <a:ext cx="412115" cy="412115"/>
            </a:xfrm>
            <a:custGeom>
              <a:avLst/>
              <a:gdLst/>
              <a:ahLst/>
              <a:cxnLst/>
              <a:rect l="l" t="t" r="r" b="b"/>
              <a:pathLst>
                <a:path w="412114" h="412114">
                  <a:moveTo>
                    <a:pt x="0" y="205828"/>
                  </a:moveTo>
                  <a:lnTo>
                    <a:pt x="5436" y="158633"/>
                  </a:lnTo>
                  <a:lnTo>
                    <a:pt x="20920" y="115310"/>
                  </a:lnTo>
                  <a:lnTo>
                    <a:pt x="45218" y="77093"/>
                  </a:lnTo>
                  <a:lnTo>
                    <a:pt x="77093" y="45218"/>
                  </a:lnTo>
                  <a:lnTo>
                    <a:pt x="115310" y="20920"/>
                  </a:lnTo>
                  <a:lnTo>
                    <a:pt x="158633" y="5436"/>
                  </a:lnTo>
                  <a:lnTo>
                    <a:pt x="205828" y="0"/>
                  </a:lnTo>
                  <a:lnTo>
                    <a:pt x="253023" y="5436"/>
                  </a:lnTo>
                  <a:lnTo>
                    <a:pt x="296346" y="20920"/>
                  </a:lnTo>
                  <a:lnTo>
                    <a:pt x="334563" y="45218"/>
                  </a:lnTo>
                  <a:lnTo>
                    <a:pt x="366438" y="77093"/>
                  </a:lnTo>
                  <a:lnTo>
                    <a:pt x="390736" y="115310"/>
                  </a:lnTo>
                  <a:lnTo>
                    <a:pt x="406220" y="158633"/>
                  </a:lnTo>
                  <a:lnTo>
                    <a:pt x="411657" y="205828"/>
                  </a:lnTo>
                  <a:lnTo>
                    <a:pt x="406220" y="253023"/>
                  </a:lnTo>
                  <a:lnTo>
                    <a:pt x="390736" y="296346"/>
                  </a:lnTo>
                  <a:lnTo>
                    <a:pt x="366438" y="334563"/>
                  </a:lnTo>
                  <a:lnTo>
                    <a:pt x="334563" y="366438"/>
                  </a:lnTo>
                  <a:lnTo>
                    <a:pt x="296346" y="390736"/>
                  </a:lnTo>
                  <a:lnTo>
                    <a:pt x="253023" y="406220"/>
                  </a:lnTo>
                  <a:lnTo>
                    <a:pt x="205828" y="411657"/>
                  </a:lnTo>
                  <a:lnTo>
                    <a:pt x="158633" y="406220"/>
                  </a:lnTo>
                  <a:lnTo>
                    <a:pt x="115310" y="390736"/>
                  </a:lnTo>
                  <a:lnTo>
                    <a:pt x="77093" y="366438"/>
                  </a:lnTo>
                  <a:lnTo>
                    <a:pt x="45218" y="334563"/>
                  </a:lnTo>
                  <a:lnTo>
                    <a:pt x="20920" y="296346"/>
                  </a:lnTo>
                  <a:lnTo>
                    <a:pt x="5436" y="253023"/>
                  </a:lnTo>
                  <a:lnTo>
                    <a:pt x="0" y="20582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0367" y="4453127"/>
              <a:ext cx="295656" cy="320039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6119540" y="3229575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784199" y="0"/>
                  </a:moveTo>
                  <a:lnTo>
                    <a:pt x="65401" y="0"/>
                  </a:lnTo>
                  <a:lnTo>
                    <a:pt x="39944" y="5139"/>
                  </a:lnTo>
                  <a:lnTo>
                    <a:pt x="19155" y="19154"/>
                  </a:lnTo>
                  <a:lnTo>
                    <a:pt x="5139" y="39943"/>
                  </a:lnTo>
                  <a:lnTo>
                    <a:pt x="0" y="65399"/>
                  </a:lnTo>
                  <a:lnTo>
                    <a:pt x="0" y="326998"/>
                  </a:lnTo>
                  <a:lnTo>
                    <a:pt x="5139" y="352455"/>
                  </a:lnTo>
                  <a:lnTo>
                    <a:pt x="19155" y="373243"/>
                  </a:lnTo>
                  <a:lnTo>
                    <a:pt x="39944" y="387259"/>
                  </a:lnTo>
                  <a:lnTo>
                    <a:pt x="65401" y="392399"/>
                  </a:lnTo>
                  <a:lnTo>
                    <a:pt x="784199" y="392399"/>
                  </a:lnTo>
                  <a:lnTo>
                    <a:pt x="809655" y="387259"/>
                  </a:lnTo>
                  <a:lnTo>
                    <a:pt x="830444" y="373243"/>
                  </a:lnTo>
                  <a:lnTo>
                    <a:pt x="844459" y="352455"/>
                  </a:lnTo>
                  <a:lnTo>
                    <a:pt x="849599" y="326998"/>
                  </a:lnTo>
                  <a:lnTo>
                    <a:pt x="849599" y="65399"/>
                  </a:lnTo>
                  <a:lnTo>
                    <a:pt x="844459" y="39943"/>
                  </a:lnTo>
                  <a:lnTo>
                    <a:pt x="830444" y="19154"/>
                  </a:lnTo>
                  <a:lnTo>
                    <a:pt x="809655" y="5139"/>
                  </a:lnTo>
                  <a:lnTo>
                    <a:pt x="7841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119540" y="3229575"/>
              <a:ext cx="849630" cy="392430"/>
            </a:xfrm>
            <a:custGeom>
              <a:avLst/>
              <a:gdLst/>
              <a:ahLst/>
              <a:cxnLst/>
              <a:rect l="l" t="t" r="r" b="b"/>
              <a:pathLst>
                <a:path w="849629" h="392429">
                  <a:moveTo>
                    <a:pt x="0" y="65400"/>
                  </a:moveTo>
                  <a:lnTo>
                    <a:pt x="5139" y="39943"/>
                  </a:lnTo>
                  <a:lnTo>
                    <a:pt x="19155" y="19155"/>
                  </a:lnTo>
                  <a:lnTo>
                    <a:pt x="39943" y="5139"/>
                  </a:lnTo>
                  <a:lnTo>
                    <a:pt x="65400" y="0"/>
                  </a:lnTo>
                  <a:lnTo>
                    <a:pt x="784199" y="0"/>
                  </a:lnTo>
                  <a:lnTo>
                    <a:pt x="809656" y="5139"/>
                  </a:lnTo>
                  <a:lnTo>
                    <a:pt x="830444" y="19155"/>
                  </a:lnTo>
                  <a:lnTo>
                    <a:pt x="844460" y="39943"/>
                  </a:lnTo>
                  <a:lnTo>
                    <a:pt x="849600" y="65400"/>
                  </a:lnTo>
                  <a:lnTo>
                    <a:pt x="849600" y="326999"/>
                  </a:lnTo>
                  <a:lnTo>
                    <a:pt x="844460" y="352456"/>
                  </a:lnTo>
                  <a:lnTo>
                    <a:pt x="830444" y="373244"/>
                  </a:lnTo>
                  <a:lnTo>
                    <a:pt x="809656" y="387260"/>
                  </a:lnTo>
                  <a:lnTo>
                    <a:pt x="784199" y="392400"/>
                  </a:lnTo>
                  <a:lnTo>
                    <a:pt x="65400" y="392400"/>
                  </a:lnTo>
                  <a:lnTo>
                    <a:pt x="39943" y="387260"/>
                  </a:lnTo>
                  <a:lnTo>
                    <a:pt x="19155" y="373244"/>
                  </a:lnTo>
                  <a:lnTo>
                    <a:pt x="5139" y="352456"/>
                  </a:lnTo>
                  <a:lnTo>
                    <a:pt x="0" y="326999"/>
                  </a:lnTo>
                  <a:lnTo>
                    <a:pt x="0" y="65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6219696" y="3360928"/>
            <a:ext cx="64897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Fysieke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schouw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78" name="object 7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69133" y="3414367"/>
            <a:ext cx="177520" cy="762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06ED2FC-D0A5-D1CF-614D-677DD53661BB}"/>
              </a:ext>
            </a:extLst>
          </p:cNvPr>
          <p:cNvSpPr txBox="1"/>
          <p:nvPr/>
        </p:nvSpPr>
        <p:spPr>
          <a:xfrm>
            <a:off x="1358712" y="5257800"/>
            <a:ext cx="7185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Stortingen op de ondergrondse containers moeten aangeleverd worden aan de heffingsinstanties (zie ook </a:t>
            </a:r>
            <a:r>
              <a:rPr lang="nl-NL" sz="1400" dirty="0" err="1"/>
              <a:t>PvE</a:t>
            </a:r>
            <a:r>
              <a:rPr lang="nl-NL" sz="1400" dirty="0"/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41959"/>
            <a:ext cx="12192000" cy="749808"/>
            <a:chOff x="0" y="441959"/>
            <a:chExt cx="12192000" cy="749808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1959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67061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344" y="615695"/>
            <a:ext cx="1591056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53811" y="669035"/>
            <a:ext cx="13671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KLANTCONTACT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4952" y="615695"/>
            <a:ext cx="1877568" cy="41147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59465" y="669035"/>
            <a:ext cx="16554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ORDERREGISTRATIE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84655">
              <a:lnSpc>
                <a:spcPct val="100000"/>
              </a:lnSpc>
              <a:spcBef>
                <a:spcPts val="100"/>
              </a:spcBef>
            </a:pPr>
            <a:r>
              <a:rPr dirty="0"/>
              <a:t>Meldingen</a:t>
            </a:r>
            <a:r>
              <a:rPr spc="165" dirty="0"/>
              <a:t> </a:t>
            </a:r>
            <a:r>
              <a:rPr dirty="0"/>
              <a:t>deel</a:t>
            </a:r>
            <a:r>
              <a:rPr spc="170" dirty="0"/>
              <a:t> </a:t>
            </a:r>
            <a:r>
              <a:rPr spc="-50" dirty="0"/>
              <a:t>I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714837" y="455949"/>
            <a:ext cx="2602230" cy="6311900"/>
            <a:chOff x="714837" y="455949"/>
            <a:chExt cx="2602230" cy="6311900"/>
          </a:xfrm>
        </p:grpSpPr>
        <p:sp>
          <p:nvSpPr>
            <p:cNvPr id="14" name="object 14"/>
            <p:cNvSpPr/>
            <p:nvPr/>
          </p:nvSpPr>
          <p:spPr>
            <a:xfrm>
              <a:off x="3294809" y="455949"/>
              <a:ext cx="22225" cy="6311900"/>
            </a:xfrm>
            <a:custGeom>
              <a:avLst/>
              <a:gdLst/>
              <a:ahLst/>
              <a:cxnLst/>
              <a:rect l="l" t="t" r="r" b="b"/>
              <a:pathLst>
                <a:path w="22225" h="6311900">
                  <a:moveTo>
                    <a:pt x="17250" y="0"/>
                  </a:moveTo>
                  <a:lnTo>
                    <a:pt x="4975" y="0"/>
                  </a:lnTo>
                  <a:lnTo>
                    <a:pt x="0" y="4975"/>
                  </a:lnTo>
                  <a:lnTo>
                    <a:pt x="0" y="83925"/>
                  </a:lnTo>
                  <a:lnTo>
                    <a:pt x="4975" y="88900"/>
                  </a:lnTo>
                  <a:lnTo>
                    <a:pt x="17250" y="88900"/>
                  </a:lnTo>
                  <a:lnTo>
                    <a:pt x="22225" y="83925"/>
                  </a:lnTo>
                  <a:lnTo>
                    <a:pt x="22225" y="4975"/>
                  </a:lnTo>
                  <a:lnTo>
                    <a:pt x="17250" y="0"/>
                  </a:lnTo>
                  <a:close/>
                </a:path>
                <a:path w="22225" h="6311900">
                  <a:moveTo>
                    <a:pt x="17250" y="155575"/>
                  </a:moveTo>
                  <a:lnTo>
                    <a:pt x="4975" y="155575"/>
                  </a:lnTo>
                  <a:lnTo>
                    <a:pt x="0" y="160550"/>
                  </a:lnTo>
                  <a:lnTo>
                    <a:pt x="0" y="239500"/>
                  </a:lnTo>
                  <a:lnTo>
                    <a:pt x="4975" y="244475"/>
                  </a:lnTo>
                  <a:lnTo>
                    <a:pt x="17250" y="244475"/>
                  </a:lnTo>
                  <a:lnTo>
                    <a:pt x="22225" y="239500"/>
                  </a:lnTo>
                  <a:lnTo>
                    <a:pt x="22225" y="160550"/>
                  </a:lnTo>
                  <a:lnTo>
                    <a:pt x="17250" y="155575"/>
                  </a:lnTo>
                  <a:close/>
                </a:path>
                <a:path w="22225" h="6311900">
                  <a:moveTo>
                    <a:pt x="17250" y="311150"/>
                  </a:moveTo>
                  <a:lnTo>
                    <a:pt x="4975" y="311150"/>
                  </a:lnTo>
                  <a:lnTo>
                    <a:pt x="0" y="316125"/>
                  </a:lnTo>
                  <a:lnTo>
                    <a:pt x="0" y="395075"/>
                  </a:lnTo>
                  <a:lnTo>
                    <a:pt x="4975" y="400050"/>
                  </a:lnTo>
                  <a:lnTo>
                    <a:pt x="17250" y="400050"/>
                  </a:lnTo>
                  <a:lnTo>
                    <a:pt x="22225" y="395075"/>
                  </a:lnTo>
                  <a:lnTo>
                    <a:pt x="22225" y="316125"/>
                  </a:lnTo>
                  <a:lnTo>
                    <a:pt x="17250" y="311150"/>
                  </a:lnTo>
                  <a:close/>
                </a:path>
                <a:path w="22225" h="6311900">
                  <a:moveTo>
                    <a:pt x="17250" y="466725"/>
                  </a:moveTo>
                  <a:lnTo>
                    <a:pt x="4975" y="466725"/>
                  </a:lnTo>
                  <a:lnTo>
                    <a:pt x="0" y="471700"/>
                  </a:lnTo>
                  <a:lnTo>
                    <a:pt x="0" y="550650"/>
                  </a:lnTo>
                  <a:lnTo>
                    <a:pt x="4975" y="555625"/>
                  </a:lnTo>
                  <a:lnTo>
                    <a:pt x="17250" y="555625"/>
                  </a:lnTo>
                  <a:lnTo>
                    <a:pt x="22225" y="550650"/>
                  </a:lnTo>
                  <a:lnTo>
                    <a:pt x="22225" y="471700"/>
                  </a:lnTo>
                  <a:lnTo>
                    <a:pt x="17250" y="466725"/>
                  </a:lnTo>
                  <a:close/>
                </a:path>
                <a:path w="22225" h="6311900">
                  <a:moveTo>
                    <a:pt x="17250" y="622300"/>
                  </a:moveTo>
                  <a:lnTo>
                    <a:pt x="4975" y="622300"/>
                  </a:lnTo>
                  <a:lnTo>
                    <a:pt x="0" y="627275"/>
                  </a:lnTo>
                  <a:lnTo>
                    <a:pt x="0" y="706225"/>
                  </a:lnTo>
                  <a:lnTo>
                    <a:pt x="4975" y="711200"/>
                  </a:lnTo>
                  <a:lnTo>
                    <a:pt x="17250" y="711200"/>
                  </a:lnTo>
                  <a:lnTo>
                    <a:pt x="22225" y="706225"/>
                  </a:lnTo>
                  <a:lnTo>
                    <a:pt x="22225" y="627275"/>
                  </a:lnTo>
                  <a:lnTo>
                    <a:pt x="17250" y="622300"/>
                  </a:lnTo>
                  <a:close/>
                </a:path>
                <a:path w="22225" h="6311900">
                  <a:moveTo>
                    <a:pt x="17250" y="777875"/>
                  </a:moveTo>
                  <a:lnTo>
                    <a:pt x="4975" y="777875"/>
                  </a:lnTo>
                  <a:lnTo>
                    <a:pt x="0" y="782850"/>
                  </a:lnTo>
                  <a:lnTo>
                    <a:pt x="0" y="861800"/>
                  </a:lnTo>
                  <a:lnTo>
                    <a:pt x="4975" y="866775"/>
                  </a:lnTo>
                  <a:lnTo>
                    <a:pt x="17250" y="866775"/>
                  </a:lnTo>
                  <a:lnTo>
                    <a:pt x="22225" y="861800"/>
                  </a:lnTo>
                  <a:lnTo>
                    <a:pt x="22225" y="782850"/>
                  </a:lnTo>
                  <a:lnTo>
                    <a:pt x="17250" y="777875"/>
                  </a:lnTo>
                  <a:close/>
                </a:path>
                <a:path w="22225" h="6311900">
                  <a:moveTo>
                    <a:pt x="17250" y="933450"/>
                  </a:moveTo>
                  <a:lnTo>
                    <a:pt x="4975" y="933450"/>
                  </a:lnTo>
                  <a:lnTo>
                    <a:pt x="0" y="938425"/>
                  </a:lnTo>
                  <a:lnTo>
                    <a:pt x="0" y="1017375"/>
                  </a:lnTo>
                  <a:lnTo>
                    <a:pt x="4975" y="1022350"/>
                  </a:lnTo>
                  <a:lnTo>
                    <a:pt x="17250" y="1022350"/>
                  </a:lnTo>
                  <a:lnTo>
                    <a:pt x="22225" y="1017375"/>
                  </a:lnTo>
                  <a:lnTo>
                    <a:pt x="22225" y="938425"/>
                  </a:lnTo>
                  <a:lnTo>
                    <a:pt x="17250" y="933450"/>
                  </a:lnTo>
                  <a:close/>
                </a:path>
                <a:path w="22225" h="6311900">
                  <a:moveTo>
                    <a:pt x="17250" y="1089025"/>
                  </a:moveTo>
                  <a:lnTo>
                    <a:pt x="4975" y="1089025"/>
                  </a:lnTo>
                  <a:lnTo>
                    <a:pt x="0" y="1094000"/>
                  </a:lnTo>
                  <a:lnTo>
                    <a:pt x="0" y="1172950"/>
                  </a:lnTo>
                  <a:lnTo>
                    <a:pt x="4975" y="1177925"/>
                  </a:lnTo>
                  <a:lnTo>
                    <a:pt x="17250" y="1177925"/>
                  </a:lnTo>
                  <a:lnTo>
                    <a:pt x="22225" y="1172950"/>
                  </a:lnTo>
                  <a:lnTo>
                    <a:pt x="22225" y="1094000"/>
                  </a:lnTo>
                  <a:lnTo>
                    <a:pt x="17250" y="1089025"/>
                  </a:lnTo>
                  <a:close/>
                </a:path>
                <a:path w="22225" h="6311900">
                  <a:moveTo>
                    <a:pt x="17250" y="1244600"/>
                  </a:moveTo>
                  <a:lnTo>
                    <a:pt x="4975" y="1244600"/>
                  </a:lnTo>
                  <a:lnTo>
                    <a:pt x="0" y="1249575"/>
                  </a:lnTo>
                  <a:lnTo>
                    <a:pt x="0" y="1328525"/>
                  </a:lnTo>
                  <a:lnTo>
                    <a:pt x="4975" y="1333500"/>
                  </a:lnTo>
                  <a:lnTo>
                    <a:pt x="17250" y="1333500"/>
                  </a:lnTo>
                  <a:lnTo>
                    <a:pt x="22225" y="1328525"/>
                  </a:lnTo>
                  <a:lnTo>
                    <a:pt x="22225" y="1249575"/>
                  </a:lnTo>
                  <a:lnTo>
                    <a:pt x="17250" y="1244600"/>
                  </a:lnTo>
                  <a:close/>
                </a:path>
                <a:path w="22225" h="6311900">
                  <a:moveTo>
                    <a:pt x="17250" y="1400175"/>
                  </a:moveTo>
                  <a:lnTo>
                    <a:pt x="4975" y="1400175"/>
                  </a:lnTo>
                  <a:lnTo>
                    <a:pt x="0" y="1405150"/>
                  </a:lnTo>
                  <a:lnTo>
                    <a:pt x="0" y="1484100"/>
                  </a:lnTo>
                  <a:lnTo>
                    <a:pt x="4975" y="1489075"/>
                  </a:lnTo>
                  <a:lnTo>
                    <a:pt x="17250" y="1489075"/>
                  </a:lnTo>
                  <a:lnTo>
                    <a:pt x="22225" y="1484100"/>
                  </a:lnTo>
                  <a:lnTo>
                    <a:pt x="22225" y="1405150"/>
                  </a:lnTo>
                  <a:lnTo>
                    <a:pt x="17250" y="1400175"/>
                  </a:lnTo>
                  <a:close/>
                </a:path>
                <a:path w="22225" h="6311900">
                  <a:moveTo>
                    <a:pt x="17250" y="1555750"/>
                  </a:moveTo>
                  <a:lnTo>
                    <a:pt x="4975" y="1555750"/>
                  </a:lnTo>
                  <a:lnTo>
                    <a:pt x="0" y="1560725"/>
                  </a:lnTo>
                  <a:lnTo>
                    <a:pt x="0" y="1639675"/>
                  </a:lnTo>
                  <a:lnTo>
                    <a:pt x="4975" y="1644650"/>
                  </a:lnTo>
                  <a:lnTo>
                    <a:pt x="17250" y="1644650"/>
                  </a:lnTo>
                  <a:lnTo>
                    <a:pt x="22225" y="1639675"/>
                  </a:lnTo>
                  <a:lnTo>
                    <a:pt x="22225" y="1560725"/>
                  </a:lnTo>
                  <a:lnTo>
                    <a:pt x="17250" y="1555750"/>
                  </a:lnTo>
                  <a:close/>
                </a:path>
                <a:path w="22225" h="6311900">
                  <a:moveTo>
                    <a:pt x="17250" y="1711325"/>
                  </a:moveTo>
                  <a:lnTo>
                    <a:pt x="4975" y="1711325"/>
                  </a:lnTo>
                  <a:lnTo>
                    <a:pt x="0" y="1716300"/>
                  </a:lnTo>
                  <a:lnTo>
                    <a:pt x="0" y="1795250"/>
                  </a:lnTo>
                  <a:lnTo>
                    <a:pt x="4975" y="1800225"/>
                  </a:lnTo>
                  <a:lnTo>
                    <a:pt x="17250" y="1800225"/>
                  </a:lnTo>
                  <a:lnTo>
                    <a:pt x="22225" y="1795250"/>
                  </a:lnTo>
                  <a:lnTo>
                    <a:pt x="22225" y="1716300"/>
                  </a:lnTo>
                  <a:lnTo>
                    <a:pt x="17250" y="1711325"/>
                  </a:lnTo>
                  <a:close/>
                </a:path>
                <a:path w="22225" h="6311900">
                  <a:moveTo>
                    <a:pt x="17250" y="1866900"/>
                  </a:moveTo>
                  <a:lnTo>
                    <a:pt x="4975" y="1866900"/>
                  </a:lnTo>
                  <a:lnTo>
                    <a:pt x="0" y="1871875"/>
                  </a:lnTo>
                  <a:lnTo>
                    <a:pt x="0" y="1950825"/>
                  </a:lnTo>
                  <a:lnTo>
                    <a:pt x="4975" y="1955800"/>
                  </a:lnTo>
                  <a:lnTo>
                    <a:pt x="17250" y="1955800"/>
                  </a:lnTo>
                  <a:lnTo>
                    <a:pt x="22225" y="1950825"/>
                  </a:lnTo>
                  <a:lnTo>
                    <a:pt x="22225" y="1871875"/>
                  </a:lnTo>
                  <a:lnTo>
                    <a:pt x="17250" y="1866900"/>
                  </a:lnTo>
                  <a:close/>
                </a:path>
                <a:path w="22225" h="6311900">
                  <a:moveTo>
                    <a:pt x="17250" y="2022475"/>
                  </a:moveTo>
                  <a:lnTo>
                    <a:pt x="4975" y="2022475"/>
                  </a:lnTo>
                  <a:lnTo>
                    <a:pt x="0" y="2027450"/>
                  </a:lnTo>
                  <a:lnTo>
                    <a:pt x="0" y="2106400"/>
                  </a:lnTo>
                  <a:lnTo>
                    <a:pt x="4975" y="2111375"/>
                  </a:lnTo>
                  <a:lnTo>
                    <a:pt x="17250" y="2111375"/>
                  </a:lnTo>
                  <a:lnTo>
                    <a:pt x="22225" y="2106400"/>
                  </a:lnTo>
                  <a:lnTo>
                    <a:pt x="22225" y="2027450"/>
                  </a:lnTo>
                  <a:lnTo>
                    <a:pt x="17250" y="2022475"/>
                  </a:lnTo>
                  <a:close/>
                </a:path>
                <a:path w="22225" h="6311900">
                  <a:moveTo>
                    <a:pt x="17250" y="2178050"/>
                  </a:moveTo>
                  <a:lnTo>
                    <a:pt x="4975" y="2178050"/>
                  </a:lnTo>
                  <a:lnTo>
                    <a:pt x="0" y="2183025"/>
                  </a:lnTo>
                  <a:lnTo>
                    <a:pt x="1" y="2261975"/>
                  </a:lnTo>
                  <a:lnTo>
                    <a:pt x="4975" y="2266950"/>
                  </a:lnTo>
                  <a:lnTo>
                    <a:pt x="17250" y="2266950"/>
                  </a:lnTo>
                  <a:lnTo>
                    <a:pt x="22226" y="2261975"/>
                  </a:lnTo>
                  <a:lnTo>
                    <a:pt x="22225" y="2183025"/>
                  </a:lnTo>
                  <a:lnTo>
                    <a:pt x="17250" y="2178050"/>
                  </a:lnTo>
                  <a:close/>
                </a:path>
                <a:path w="22225" h="6311900">
                  <a:moveTo>
                    <a:pt x="17250" y="2333625"/>
                  </a:moveTo>
                  <a:lnTo>
                    <a:pt x="4975" y="2333625"/>
                  </a:lnTo>
                  <a:lnTo>
                    <a:pt x="1" y="2338600"/>
                  </a:lnTo>
                  <a:lnTo>
                    <a:pt x="1" y="2417550"/>
                  </a:lnTo>
                  <a:lnTo>
                    <a:pt x="4975" y="2422525"/>
                  </a:lnTo>
                  <a:lnTo>
                    <a:pt x="17250" y="2422525"/>
                  </a:lnTo>
                  <a:lnTo>
                    <a:pt x="22226" y="2417550"/>
                  </a:lnTo>
                  <a:lnTo>
                    <a:pt x="22226" y="2338600"/>
                  </a:lnTo>
                  <a:lnTo>
                    <a:pt x="17250" y="2333625"/>
                  </a:lnTo>
                  <a:close/>
                </a:path>
                <a:path w="22225" h="6311900">
                  <a:moveTo>
                    <a:pt x="17250" y="2489200"/>
                  </a:moveTo>
                  <a:lnTo>
                    <a:pt x="4975" y="2489200"/>
                  </a:lnTo>
                  <a:lnTo>
                    <a:pt x="1" y="2494175"/>
                  </a:lnTo>
                  <a:lnTo>
                    <a:pt x="1" y="2573125"/>
                  </a:lnTo>
                  <a:lnTo>
                    <a:pt x="4975" y="2578100"/>
                  </a:lnTo>
                  <a:lnTo>
                    <a:pt x="17250" y="2578100"/>
                  </a:lnTo>
                  <a:lnTo>
                    <a:pt x="22226" y="2573125"/>
                  </a:lnTo>
                  <a:lnTo>
                    <a:pt x="22226" y="2494175"/>
                  </a:lnTo>
                  <a:lnTo>
                    <a:pt x="17250" y="2489200"/>
                  </a:lnTo>
                  <a:close/>
                </a:path>
                <a:path w="22225" h="6311900">
                  <a:moveTo>
                    <a:pt x="17250" y="2644775"/>
                  </a:moveTo>
                  <a:lnTo>
                    <a:pt x="4975" y="2644775"/>
                  </a:lnTo>
                  <a:lnTo>
                    <a:pt x="1" y="2649750"/>
                  </a:lnTo>
                  <a:lnTo>
                    <a:pt x="1" y="2728700"/>
                  </a:lnTo>
                  <a:lnTo>
                    <a:pt x="4975" y="2733675"/>
                  </a:lnTo>
                  <a:lnTo>
                    <a:pt x="17250" y="2733675"/>
                  </a:lnTo>
                  <a:lnTo>
                    <a:pt x="22226" y="2728700"/>
                  </a:lnTo>
                  <a:lnTo>
                    <a:pt x="22226" y="2649750"/>
                  </a:lnTo>
                  <a:lnTo>
                    <a:pt x="17250" y="2644775"/>
                  </a:lnTo>
                  <a:close/>
                </a:path>
                <a:path w="22225" h="6311900">
                  <a:moveTo>
                    <a:pt x="17250" y="2800350"/>
                  </a:moveTo>
                  <a:lnTo>
                    <a:pt x="4975" y="2800350"/>
                  </a:lnTo>
                  <a:lnTo>
                    <a:pt x="1" y="2805325"/>
                  </a:lnTo>
                  <a:lnTo>
                    <a:pt x="1" y="2884275"/>
                  </a:lnTo>
                  <a:lnTo>
                    <a:pt x="4975" y="2889250"/>
                  </a:lnTo>
                  <a:lnTo>
                    <a:pt x="17250" y="2889250"/>
                  </a:lnTo>
                  <a:lnTo>
                    <a:pt x="22226" y="2884275"/>
                  </a:lnTo>
                  <a:lnTo>
                    <a:pt x="22226" y="2805325"/>
                  </a:lnTo>
                  <a:lnTo>
                    <a:pt x="17250" y="2800350"/>
                  </a:lnTo>
                  <a:close/>
                </a:path>
                <a:path w="22225" h="6311900">
                  <a:moveTo>
                    <a:pt x="17250" y="2955925"/>
                  </a:moveTo>
                  <a:lnTo>
                    <a:pt x="4975" y="2955925"/>
                  </a:lnTo>
                  <a:lnTo>
                    <a:pt x="1" y="2960900"/>
                  </a:lnTo>
                  <a:lnTo>
                    <a:pt x="1" y="3039850"/>
                  </a:lnTo>
                  <a:lnTo>
                    <a:pt x="4975" y="3044825"/>
                  </a:lnTo>
                  <a:lnTo>
                    <a:pt x="17250" y="3044825"/>
                  </a:lnTo>
                  <a:lnTo>
                    <a:pt x="22226" y="3039850"/>
                  </a:lnTo>
                  <a:lnTo>
                    <a:pt x="22226" y="2960900"/>
                  </a:lnTo>
                  <a:lnTo>
                    <a:pt x="17250" y="2955925"/>
                  </a:lnTo>
                  <a:close/>
                </a:path>
                <a:path w="22225" h="6311900">
                  <a:moveTo>
                    <a:pt x="17250" y="3111500"/>
                  </a:moveTo>
                  <a:lnTo>
                    <a:pt x="4975" y="3111500"/>
                  </a:lnTo>
                  <a:lnTo>
                    <a:pt x="1" y="3116475"/>
                  </a:lnTo>
                  <a:lnTo>
                    <a:pt x="1" y="3195425"/>
                  </a:lnTo>
                  <a:lnTo>
                    <a:pt x="4975" y="3200400"/>
                  </a:lnTo>
                  <a:lnTo>
                    <a:pt x="17250" y="3200400"/>
                  </a:lnTo>
                  <a:lnTo>
                    <a:pt x="22226" y="3195425"/>
                  </a:lnTo>
                  <a:lnTo>
                    <a:pt x="22226" y="3116475"/>
                  </a:lnTo>
                  <a:lnTo>
                    <a:pt x="17250" y="3111500"/>
                  </a:lnTo>
                  <a:close/>
                </a:path>
                <a:path w="22225" h="6311900">
                  <a:moveTo>
                    <a:pt x="17250" y="3267075"/>
                  </a:moveTo>
                  <a:lnTo>
                    <a:pt x="4975" y="3267075"/>
                  </a:lnTo>
                  <a:lnTo>
                    <a:pt x="1" y="3272050"/>
                  </a:lnTo>
                  <a:lnTo>
                    <a:pt x="1" y="3351000"/>
                  </a:lnTo>
                  <a:lnTo>
                    <a:pt x="4975" y="3355975"/>
                  </a:lnTo>
                  <a:lnTo>
                    <a:pt x="17250" y="3355975"/>
                  </a:lnTo>
                  <a:lnTo>
                    <a:pt x="22226" y="3351000"/>
                  </a:lnTo>
                  <a:lnTo>
                    <a:pt x="22226" y="3272050"/>
                  </a:lnTo>
                  <a:lnTo>
                    <a:pt x="17250" y="3267075"/>
                  </a:lnTo>
                  <a:close/>
                </a:path>
                <a:path w="22225" h="6311900">
                  <a:moveTo>
                    <a:pt x="17250" y="3422650"/>
                  </a:moveTo>
                  <a:lnTo>
                    <a:pt x="4975" y="3422650"/>
                  </a:lnTo>
                  <a:lnTo>
                    <a:pt x="1" y="3427625"/>
                  </a:lnTo>
                  <a:lnTo>
                    <a:pt x="1" y="3506575"/>
                  </a:lnTo>
                  <a:lnTo>
                    <a:pt x="4975" y="3511550"/>
                  </a:lnTo>
                  <a:lnTo>
                    <a:pt x="17250" y="3511550"/>
                  </a:lnTo>
                  <a:lnTo>
                    <a:pt x="22226" y="3506575"/>
                  </a:lnTo>
                  <a:lnTo>
                    <a:pt x="22226" y="3427625"/>
                  </a:lnTo>
                  <a:lnTo>
                    <a:pt x="17250" y="3422650"/>
                  </a:lnTo>
                  <a:close/>
                </a:path>
                <a:path w="22225" h="6311900">
                  <a:moveTo>
                    <a:pt x="17250" y="3578225"/>
                  </a:moveTo>
                  <a:lnTo>
                    <a:pt x="4975" y="3578225"/>
                  </a:lnTo>
                  <a:lnTo>
                    <a:pt x="1" y="3583200"/>
                  </a:lnTo>
                  <a:lnTo>
                    <a:pt x="1" y="3662150"/>
                  </a:lnTo>
                  <a:lnTo>
                    <a:pt x="4975" y="3667125"/>
                  </a:lnTo>
                  <a:lnTo>
                    <a:pt x="17250" y="3667125"/>
                  </a:lnTo>
                  <a:lnTo>
                    <a:pt x="22226" y="3662150"/>
                  </a:lnTo>
                  <a:lnTo>
                    <a:pt x="22226" y="3583200"/>
                  </a:lnTo>
                  <a:lnTo>
                    <a:pt x="17250" y="3578225"/>
                  </a:lnTo>
                  <a:close/>
                </a:path>
                <a:path w="22225" h="6311900">
                  <a:moveTo>
                    <a:pt x="17250" y="3733800"/>
                  </a:moveTo>
                  <a:lnTo>
                    <a:pt x="4975" y="3733800"/>
                  </a:lnTo>
                  <a:lnTo>
                    <a:pt x="1" y="3738775"/>
                  </a:lnTo>
                  <a:lnTo>
                    <a:pt x="1" y="3817725"/>
                  </a:lnTo>
                  <a:lnTo>
                    <a:pt x="4975" y="3822700"/>
                  </a:lnTo>
                  <a:lnTo>
                    <a:pt x="17250" y="3822700"/>
                  </a:lnTo>
                  <a:lnTo>
                    <a:pt x="22226" y="3817725"/>
                  </a:lnTo>
                  <a:lnTo>
                    <a:pt x="22226" y="3738775"/>
                  </a:lnTo>
                  <a:lnTo>
                    <a:pt x="17250" y="3733800"/>
                  </a:lnTo>
                  <a:close/>
                </a:path>
                <a:path w="22225" h="6311900">
                  <a:moveTo>
                    <a:pt x="17250" y="3889375"/>
                  </a:moveTo>
                  <a:lnTo>
                    <a:pt x="4975" y="3889375"/>
                  </a:lnTo>
                  <a:lnTo>
                    <a:pt x="1" y="3894350"/>
                  </a:lnTo>
                  <a:lnTo>
                    <a:pt x="1" y="3973300"/>
                  </a:lnTo>
                  <a:lnTo>
                    <a:pt x="4975" y="3978275"/>
                  </a:lnTo>
                  <a:lnTo>
                    <a:pt x="17250" y="3978275"/>
                  </a:lnTo>
                  <a:lnTo>
                    <a:pt x="22226" y="3973300"/>
                  </a:lnTo>
                  <a:lnTo>
                    <a:pt x="22226" y="3894350"/>
                  </a:lnTo>
                  <a:lnTo>
                    <a:pt x="17250" y="3889375"/>
                  </a:lnTo>
                  <a:close/>
                </a:path>
                <a:path w="22225" h="6311900">
                  <a:moveTo>
                    <a:pt x="17250" y="4044950"/>
                  </a:moveTo>
                  <a:lnTo>
                    <a:pt x="4975" y="4044950"/>
                  </a:lnTo>
                  <a:lnTo>
                    <a:pt x="1" y="4049925"/>
                  </a:lnTo>
                  <a:lnTo>
                    <a:pt x="1" y="4128875"/>
                  </a:lnTo>
                  <a:lnTo>
                    <a:pt x="4975" y="4133850"/>
                  </a:lnTo>
                  <a:lnTo>
                    <a:pt x="17250" y="4133850"/>
                  </a:lnTo>
                  <a:lnTo>
                    <a:pt x="22226" y="4128875"/>
                  </a:lnTo>
                  <a:lnTo>
                    <a:pt x="22226" y="4049925"/>
                  </a:lnTo>
                  <a:lnTo>
                    <a:pt x="17250" y="4044950"/>
                  </a:lnTo>
                  <a:close/>
                </a:path>
                <a:path w="22225" h="6311900">
                  <a:moveTo>
                    <a:pt x="17250" y="4200525"/>
                  </a:moveTo>
                  <a:lnTo>
                    <a:pt x="4975" y="4200525"/>
                  </a:lnTo>
                  <a:lnTo>
                    <a:pt x="1" y="4205500"/>
                  </a:lnTo>
                  <a:lnTo>
                    <a:pt x="1" y="4284450"/>
                  </a:lnTo>
                  <a:lnTo>
                    <a:pt x="4975" y="4289425"/>
                  </a:lnTo>
                  <a:lnTo>
                    <a:pt x="17250" y="4289425"/>
                  </a:lnTo>
                  <a:lnTo>
                    <a:pt x="22226" y="4284450"/>
                  </a:lnTo>
                  <a:lnTo>
                    <a:pt x="22226" y="4205500"/>
                  </a:lnTo>
                  <a:lnTo>
                    <a:pt x="17250" y="4200525"/>
                  </a:lnTo>
                  <a:close/>
                </a:path>
                <a:path w="22225" h="6311900">
                  <a:moveTo>
                    <a:pt x="17250" y="4356100"/>
                  </a:moveTo>
                  <a:lnTo>
                    <a:pt x="4975" y="4356100"/>
                  </a:lnTo>
                  <a:lnTo>
                    <a:pt x="1" y="4361075"/>
                  </a:lnTo>
                  <a:lnTo>
                    <a:pt x="1" y="4440025"/>
                  </a:lnTo>
                  <a:lnTo>
                    <a:pt x="4975" y="4445000"/>
                  </a:lnTo>
                  <a:lnTo>
                    <a:pt x="17250" y="4445000"/>
                  </a:lnTo>
                  <a:lnTo>
                    <a:pt x="22226" y="4440025"/>
                  </a:lnTo>
                  <a:lnTo>
                    <a:pt x="22226" y="4361075"/>
                  </a:lnTo>
                  <a:lnTo>
                    <a:pt x="17250" y="4356100"/>
                  </a:lnTo>
                  <a:close/>
                </a:path>
                <a:path w="22225" h="6311900">
                  <a:moveTo>
                    <a:pt x="17250" y="4511675"/>
                  </a:moveTo>
                  <a:lnTo>
                    <a:pt x="4975" y="4511675"/>
                  </a:lnTo>
                  <a:lnTo>
                    <a:pt x="1" y="4516650"/>
                  </a:lnTo>
                  <a:lnTo>
                    <a:pt x="1" y="4595600"/>
                  </a:lnTo>
                  <a:lnTo>
                    <a:pt x="4975" y="4600575"/>
                  </a:lnTo>
                  <a:lnTo>
                    <a:pt x="17250" y="4600575"/>
                  </a:lnTo>
                  <a:lnTo>
                    <a:pt x="22226" y="4595600"/>
                  </a:lnTo>
                  <a:lnTo>
                    <a:pt x="22226" y="4516650"/>
                  </a:lnTo>
                  <a:lnTo>
                    <a:pt x="17250" y="4511675"/>
                  </a:lnTo>
                  <a:close/>
                </a:path>
                <a:path w="22225" h="6311900">
                  <a:moveTo>
                    <a:pt x="17250" y="4667250"/>
                  </a:moveTo>
                  <a:lnTo>
                    <a:pt x="4975" y="4667250"/>
                  </a:lnTo>
                  <a:lnTo>
                    <a:pt x="1" y="4672225"/>
                  </a:lnTo>
                  <a:lnTo>
                    <a:pt x="1" y="4751175"/>
                  </a:lnTo>
                  <a:lnTo>
                    <a:pt x="4975" y="4756150"/>
                  </a:lnTo>
                  <a:lnTo>
                    <a:pt x="17250" y="4756150"/>
                  </a:lnTo>
                  <a:lnTo>
                    <a:pt x="22226" y="4751175"/>
                  </a:lnTo>
                  <a:lnTo>
                    <a:pt x="22226" y="4672225"/>
                  </a:lnTo>
                  <a:lnTo>
                    <a:pt x="17250" y="4667250"/>
                  </a:lnTo>
                  <a:close/>
                </a:path>
                <a:path w="22225" h="6311900">
                  <a:moveTo>
                    <a:pt x="17250" y="4822825"/>
                  </a:moveTo>
                  <a:lnTo>
                    <a:pt x="4975" y="4822825"/>
                  </a:lnTo>
                  <a:lnTo>
                    <a:pt x="1" y="4827800"/>
                  </a:lnTo>
                  <a:lnTo>
                    <a:pt x="1" y="4906750"/>
                  </a:lnTo>
                  <a:lnTo>
                    <a:pt x="4975" y="4911725"/>
                  </a:lnTo>
                  <a:lnTo>
                    <a:pt x="17250" y="4911725"/>
                  </a:lnTo>
                  <a:lnTo>
                    <a:pt x="22226" y="4906750"/>
                  </a:lnTo>
                  <a:lnTo>
                    <a:pt x="22226" y="4827800"/>
                  </a:lnTo>
                  <a:lnTo>
                    <a:pt x="17250" y="4822825"/>
                  </a:lnTo>
                  <a:close/>
                </a:path>
                <a:path w="22225" h="6311900">
                  <a:moveTo>
                    <a:pt x="17250" y="4978400"/>
                  </a:moveTo>
                  <a:lnTo>
                    <a:pt x="4975" y="4978400"/>
                  </a:lnTo>
                  <a:lnTo>
                    <a:pt x="1" y="4983375"/>
                  </a:lnTo>
                  <a:lnTo>
                    <a:pt x="1" y="5062325"/>
                  </a:lnTo>
                  <a:lnTo>
                    <a:pt x="4975" y="5067300"/>
                  </a:lnTo>
                  <a:lnTo>
                    <a:pt x="17250" y="5067300"/>
                  </a:lnTo>
                  <a:lnTo>
                    <a:pt x="22226" y="5062325"/>
                  </a:lnTo>
                  <a:lnTo>
                    <a:pt x="22226" y="4983375"/>
                  </a:lnTo>
                  <a:lnTo>
                    <a:pt x="17250" y="4978400"/>
                  </a:lnTo>
                  <a:close/>
                </a:path>
                <a:path w="22225" h="6311900">
                  <a:moveTo>
                    <a:pt x="17250" y="5133975"/>
                  </a:moveTo>
                  <a:lnTo>
                    <a:pt x="4975" y="5133975"/>
                  </a:lnTo>
                  <a:lnTo>
                    <a:pt x="1" y="5138950"/>
                  </a:lnTo>
                  <a:lnTo>
                    <a:pt x="1" y="5217900"/>
                  </a:lnTo>
                  <a:lnTo>
                    <a:pt x="4975" y="5222875"/>
                  </a:lnTo>
                  <a:lnTo>
                    <a:pt x="17250" y="5222875"/>
                  </a:lnTo>
                  <a:lnTo>
                    <a:pt x="22226" y="5217900"/>
                  </a:lnTo>
                  <a:lnTo>
                    <a:pt x="22226" y="5138950"/>
                  </a:lnTo>
                  <a:lnTo>
                    <a:pt x="17250" y="5133975"/>
                  </a:lnTo>
                  <a:close/>
                </a:path>
                <a:path w="22225" h="6311900">
                  <a:moveTo>
                    <a:pt x="17250" y="5289550"/>
                  </a:moveTo>
                  <a:lnTo>
                    <a:pt x="4975" y="5289550"/>
                  </a:lnTo>
                  <a:lnTo>
                    <a:pt x="1" y="5294525"/>
                  </a:lnTo>
                  <a:lnTo>
                    <a:pt x="1" y="5373475"/>
                  </a:lnTo>
                  <a:lnTo>
                    <a:pt x="4975" y="5378450"/>
                  </a:lnTo>
                  <a:lnTo>
                    <a:pt x="17250" y="5378450"/>
                  </a:lnTo>
                  <a:lnTo>
                    <a:pt x="22226" y="5373475"/>
                  </a:lnTo>
                  <a:lnTo>
                    <a:pt x="22226" y="5294525"/>
                  </a:lnTo>
                  <a:lnTo>
                    <a:pt x="17250" y="5289550"/>
                  </a:lnTo>
                  <a:close/>
                </a:path>
                <a:path w="22225" h="6311900">
                  <a:moveTo>
                    <a:pt x="17250" y="5445125"/>
                  </a:moveTo>
                  <a:lnTo>
                    <a:pt x="4975" y="5445125"/>
                  </a:lnTo>
                  <a:lnTo>
                    <a:pt x="1" y="5450100"/>
                  </a:lnTo>
                  <a:lnTo>
                    <a:pt x="1" y="5529050"/>
                  </a:lnTo>
                  <a:lnTo>
                    <a:pt x="4975" y="5534025"/>
                  </a:lnTo>
                  <a:lnTo>
                    <a:pt x="17250" y="5534025"/>
                  </a:lnTo>
                  <a:lnTo>
                    <a:pt x="22226" y="5529050"/>
                  </a:lnTo>
                  <a:lnTo>
                    <a:pt x="22226" y="5450100"/>
                  </a:lnTo>
                  <a:lnTo>
                    <a:pt x="17250" y="5445125"/>
                  </a:lnTo>
                  <a:close/>
                </a:path>
                <a:path w="22225" h="6311900">
                  <a:moveTo>
                    <a:pt x="17250" y="5600700"/>
                  </a:moveTo>
                  <a:lnTo>
                    <a:pt x="4975" y="5600700"/>
                  </a:lnTo>
                  <a:lnTo>
                    <a:pt x="1" y="5605675"/>
                  </a:lnTo>
                  <a:lnTo>
                    <a:pt x="1" y="5684625"/>
                  </a:lnTo>
                  <a:lnTo>
                    <a:pt x="4975" y="5689600"/>
                  </a:lnTo>
                  <a:lnTo>
                    <a:pt x="17250" y="5689600"/>
                  </a:lnTo>
                  <a:lnTo>
                    <a:pt x="22226" y="5684625"/>
                  </a:lnTo>
                  <a:lnTo>
                    <a:pt x="22226" y="5605675"/>
                  </a:lnTo>
                  <a:lnTo>
                    <a:pt x="17250" y="5600700"/>
                  </a:lnTo>
                  <a:close/>
                </a:path>
                <a:path w="22225" h="6311900">
                  <a:moveTo>
                    <a:pt x="17250" y="5756275"/>
                  </a:moveTo>
                  <a:lnTo>
                    <a:pt x="4975" y="5756275"/>
                  </a:lnTo>
                  <a:lnTo>
                    <a:pt x="1" y="5761250"/>
                  </a:lnTo>
                  <a:lnTo>
                    <a:pt x="1" y="5840200"/>
                  </a:lnTo>
                  <a:lnTo>
                    <a:pt x="4975" y="5845175"/>
                  </a:lnTo>
                  <a:lnTo>
                    <a:pt x="17250" y="5845175"/>
                  </a:lnTo>
                  <a:lnTo>
                    <a:pt x="22226" y="5840200"/>
                  </a:lnTo>
                  <a:lnTo>
                    <a:pt x="22226" y="5761250"/>
                  </a:lnTo>
                  <a:lnTo>
                    <a:pt x="17250" y="5756275"/>
                  </a:lnTo>
                  <a:close/>
                </a:path>
                <a:path w="22225" h="6311900">
                  <a:moveTo>
                    <a:pt x="17250" y="5911850"/>
                  </a:moveTo>
                  <a:lnTo>
                    <a:pt x="4975" y="5911850"/>
                  </a:lnTo>
                  <a:lnTo>
                    <a:pt x="1" y="5916825"/>
                  </a:lnTo>
                  <a:lnTo>
                    <a:pt x="1" y="5995775"/>
                  </a:lnTo>
                  <a:lnTo>
                    <a:pt x="4975" y="6000750"/>
                  </a:lnTo>
                  <a:lnTo>
                    <a:pt x="17250" y="6000750"/>
                  </a:lnTo>
                  <a:lnTo>
                    <a:pt x="22226" y="5995775"/>
                  </a:lnTo>
                  <a:lnTo>
                    <a:pt x="22226" y="5916825"/>
                  </a:lnTo>
                  <a:lnTo>
                    <a:pt x="17250" y="5911850"/>
                  </a:lnTo>
                  <a:close/>
                </a:path>
                <a:path w="22225" h="6311900">
                  <a:moveTo>
                    <a:pt x="17250" y="6067425"/>
                  </a:moveTo>
                  <a:lnTo>
                    <a:pt x="4975" y="6067425"/>
                  </a:lnTo>
                  <a:lnTo>
                    <a:pt x="1" y="6072400"/>
                  </a:lnTo>
                  <a:lnTo>
                    <a:pt x="1" y="6151350"/>
                  </a:lnTo>
                  <a:lnTo>
                    <a:pt x="4975" y="6156325"/>
                  </a:lnTo>
                  <a:lnTo>
                    <a:pt x="17250" y="6156325"/>
                  </a:lnTo>
                  <a:lnTo>
                    <a:pt x="22226" y="6151350"/>
                  </a:lnTo>
                  <a:lnTo>
                    <a:pt x="22226" y="6072400"/>
                  </a:lnTo>
                  <a:lnTo>
                    <a:pt x="17250" y="6067425"/>
                  </a:lnTo>
                  <a:close/>
                </a:path>
                <a:path w="22225" h="6311900">
                  <a:moveTo>
                    <a:pt x="17250" y="6223000"/>
                  </a:moveTo>
                  <a:lnTo>
                    <a:pt x="4977" y="6223000"/>
                  </a:lnTo>
                  <a:lnTo>
                    <a:pt x="1" y="6227975"/>
                  </a:lnTo>
                  <a:lnTo>
                    <a:pt x="1" y="6306925"/>
                  </a:lnTo>
                  <a:lnTo>
                    <a:pt x="4977" y="6311900"/>
                  </a:lnTo>
                  <a:lnTo>
                    <a:pt x="17250" y="6311900"/>
                  </a:lnTo>
                  <a:lnTo>
                    <a:pt x="22226" y="6306925"/>
                  </a:lnTo>
                  <a:lnTo>
                    <a:pt x="22226" y="6227975"/>
                  </a:lnTo>
                  <a:lnTo>
                    <a:pt x="17250" y="622300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1187" y="3179371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4" y="0"/>
                  </a:moveTo>
                  <a:lnTo>
                    <a:pt x="50485" y="0"/>
                  </a:lnTo>
                  <a:lnTo>
                    <a:pt x="30834" y="3967"/>
                  </a:lnTo>
                  <a:lnTo>
                    <a:pt x="14786" y="14786"/>
                  </a:lnTo>
                  <a:lnTo>
                    <a:pt x="3967" y="30833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69"/>
                  </a:lnTo>
                  <a:lnTo>
                    <a:pt x="14786" y="288116"/>
                  </a:lnTo>
                  <a:lnTo>
                    <a:pt x="30834" y="298936"/>
                  </a:lnTo>
                  <a:lnTo>
                    <a:pt x="50485" y="302903"/>
                  </a:lnTo>
                  <a:lnTo>
                    <a:pt x="557034" y="302903"/>
                  </a:lnTo>
                  <a:lnTo>
                    <a:pt x="576684" y="298936"/>
                  </a:lnTo>
                  <a:lnTo>
                    <a:pt x="592732" y="288116"/>
                  </a:lnTo>
                  <a:lnTo>
                    <a:pt x="603551" y="272069"/>
                  </a:lnTo>
                  <a:lnTo>
                    <a:pt x="607519" y="252418"/>
                  </a:lnTo>
                  <a:lnTo>
                    <a:pt x="607519" y="50485"/>
                  </a:lnTo>
                  <a:lnTo>
                    <a:pt x="603551" y="30833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1187" y="3179371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83647" y="3273044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Omnichannel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614603" y="2968485"/>
            <a:ext cx="620395" cy="316230"/>
            <a:chOff x="1614603" y="2968485"/>
            <a:chExt cx="620395" cy="316230"/>
          </a:xfrm>
        </p:grpSpPr>
        <p:sp>
          <p:nvSpPr>
            <p:cNvPr id="19" name="object 19"/>
            <p:cNvSpPr/>
            <p:nvPr/>
          </p:nvSpPr>
          <p:spPr>
            <a:xfrm>
              <a:off x="1620953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8"/>
                  </a:lnTo>
                  <a:lnTo>
                    <a:pt x="30833" y="298937"/>
                  </a:lnTo>
                  <a:lnTo>
                    <a:pt x="50485" y="302905"/>
                  </a:lnTo>
                  <a:lnTo>
                    <a:pt x="557033" y="302905"/>
                  </a:lnTo>
                  <a:lnTo>
                    <a:pt x="576684" y="298937"/>
                  </a:lnTo>
                  <a:lnTo>
                    <a:pt x="592732" y="288118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20953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614603" y="3454652"/>
            <a:ext cx="620395" cy="316230"/>
            <a:chOff x="1614603" y="3454652"/>
            <a:chExt cx="620395" cy="316230"/>
          </a:xfrm>
        </p:grpSpPr>
        <p:sp>
          <p:nvSpPr>
            <p:cNvPr id="22" name="object 22"/>
            <p:cNvSpPr/>
            <p:nvPr/>
          </p:nvSpPr>
          <p:spPr>
            <a:xfrm>
              <a:off x="1620953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7"/>
                  </a:lnTo>
                  <a:lnTo>
                    <a:pt x="30833" y="298936"/>
                  </a:lnTo>
                  <a:lnTo>
                    <a:pt x="50485" y="302903"/>
                  </a:lnTo>
                  <a:lnTo>
                    <a:pt x="557033" y="302903"/>
                  </a:lnTo>
                  <a:lnTo>
                    <a:pt x="576684" y="298936"/>
                  </a:lnTo>
                  <a:lnTo>
                    <a:pt x="592732" y="288117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20953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762787" y="3553459"/>
            <a:ext cx="33655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Sensoren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407616" y="3454652"/>
            <a:ext cx="620395" cy="316230"/>
            <a:chOff x="2407616" y="3454652"/>
            <a:chExt cx="620395" cy="316230"/>
          </a:xfrm>
        </p:grpSpPr>
        <p:sp>
          <p:nvSpPr>
            <p:cNvPr id="26" name="object 26"/>
            <p:cNvSpPr/>
            <p:nvPr/>
          </p:nvSpPr>
          <p:spPr>
            <a:xfrm>
              <a:off x="2413966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7"/>
                  </a:lnTo>
                  <a:lnTo>
                    <a:pt x="30833" y="298936"/>
                  </a:lnTo>
                  <a:lnTo>
                    <a:pt x="50485" y="302903"/>
                  </a:lnTo>
                  <a:lnTo>
                    <a:pt x="557033" y="302903"/>
                  </a:lnTo>
                  <a:lnTo>
                    <a:pt x="576684" y="298936"/>
                  </a:lnTo>
                  <a:lnTo>
                    <a:pt x="592731" y="288117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1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413966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632000" y="3553459"/>
            <a:ext cx="1835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Brief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398739" y="2968485"/>
            <a:ext cx="620395" cy="316230"/>
            <a:chOff x="2398739" y="2968485"/>
            <a:chExt cx="620395" cy="316230"/>
          </a:xfrm>
        </p:grpSpPr>
        <p:sp>
          <p:nvSpPr>
            <p:cNvPr id="30" name="object 30"/>
            <p:cNvSpPr/>
            <p:nvPr/>
          </p:nvSpPr>
          <p:spPr>
            <a:xfrm>
              <a:off x="2405089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8"/>
                  </a:lnTo>
                  <a:lnTo>
                    <a:pt x="30833" y="298937"/>
                  </a:lnTo>
                  <a:lnTo>
                    <a:pt x="50485" y="302905"/>
                  </a:lnTo>
                  <a:lnTo>
                    <a:pt x="557033" y="302905"/>
                  </a:lnTo>
                  <a:lnTo>
                    <a:pt x="576684" y="298937"/>
                  </a:lnTo>
                  <a:lnTo>
                    <a:pt x="592732" y="288118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05089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768342" y="3023108"/>
            <a:ext cx="1093470" cy="205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710"/>
              </a:lnSpc>
              <a:spcBef>
                <a:spcPts val="100"/>
              </a:spcBef>
              <a:tabLst>
                <a:tab pos="459740" algn="l"/>
                <a:tab pos="636270" algn="l"/>
                <a:tab pos="870585" algn="l"/>
              </a:tabLst>
            </a:pPr>
            <a:r>
              <a:rPr sz="600" spc="-10" dirty="0">
                <a:latin typeface="Microsoft Sans Serif"/>
                <a:cs typeface="Microsoft Sans Serif"/>
              </a:rPr>
              <a:t>Telefoon</a:t>
            </a:r>
            <a:r>
              <a:rPr sz="600" dirty="0">
                <a:latin typeface="Microsoft Sans Serif"/>
                <a:cs typeface="Microsoft Sans Serif"/>
              </a:rPr>
              <a:t>	</a:t>
            </a:r>
            <a:r>
              <a:rPr sz="600" u="sng" dirty="0">
                <a:uFill>
                  <a:solidFill>
                    <a:srgbClr val="3B3838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600" dirty="0">
                <a:latin typeface="Microsoft Sans Serif"/>
                <a:cs typeface="Microsoft Sans Serif"/>
              </a:rPr>
              <a:t>	</a:t>
            </a:r>
            <a:r>
              <a:rPr sz="600" spc="-25" dirty="0">
                <a:latin typeface="Microsoft Sans Serif"/>
                <a:cs typeface="Microsoft Sans Serif"/>
              </a:rPr>
              <a:t>App</a:t>
            </a:r>
            <a:endParaRPr sz="600">
              <a:latin typeface="Microsoft Sans Serif"/>
              <a:cs typeface="Microsoft Sans Serif"/>
            </a:endParaRPr>
          </a:p>
          <a:p>
            <a:pPr marL="13335">
              <a:lnSpc>
                <a:spcPts val="710"/>
              </a:lnSpc>
              <a:tabLst>
                <a:tab pos="800735" algn="l"/>
              </a:tabLst>
            </a:pPr>
            <a:r>
              <a:rPr sz="600" spc="-10" dirty="0">
                <a:latin typeface="Microsoft Sans Serif"/>
                <a:cs typeface="Microsoft Sans Serif"/>
              </a:rPr>
              <a:t>Internet</a:t>
            </a:r>
            <a:r>
              <a:rPr sz="600" dirty="0">
                <a:latin typeface="Microsoft Sans Serif"/>
                <a:cs typeface="Microsoft Sans Serif"/>
              </a:rPr>
              <a:t>	</a:t>
            </a:r>
            <a:r>
              <a:rPr sz="600" spc="-10" dirty="0">
                <a:latin typeface="Microsoft Sans Serif"/>
                <a:cs typeface="Microsoft Sans Serif"/>
              </a:rPr>
              <a:t>Chatbot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228474" y="3612455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>
                <a:moveTo>
                  <a:pt x="0" y="0"/>
                </a:moveTo>
                <a:lnTo>
                  <a:pt x="185492" y="1"/>
                </a:lnTo>
              </a:path>
            </a:pathLst>
          </a:custGeom>
          <a:ln w="6350">
            <a:solidFill>
              <a:srgbClr val="3B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1324049" y="2864255"/>
            <a:ext cx="3166110" cy="996315"/>
            <a:chOff x="1324049" y="2864255"/>
            <a:chExt cx="3166110" cy="996315"/>
          </a:xfrm>
        </p:grpSpPr>
        <p:sp>
          <p:nvSpPr>
            <p:cNvPr id="35" name="object 35"/>
            <p:cNvSpPr/>
            <p:nvPr/>
          </p:nvSpPr>
          <p:spPr>
            <a:xfrm>
              <a:off x="1324038" y="3313683"/>
              <a:ext cx="1961514" cy="81280"/>
            </a:xfrm>
            <a:custGeom>
              <a:avLst/>
              <a:gdLst/>
              <a:ahLst/>
              <a:cxnLst/>
              <a:rect l="l" t="t" r="r" b="b"/>
              <a:pathLst>
                <a:path w="1961514" h="81279">
                  <a:moveTo>
                    <a:pt x="6464" y="30886"/>
                  </a:moveTo>
                  <a:lnTo>
                    <a:pt x="6350" y="24536"/>
                  </a:lnTo>
                  <a:lnTo>
                    <a:pt x="0" y="24663"/>
                  </a:lnTo>
                  <a:lnTo>
                    <a:pt x="114" y="31000"/>
                  </a:lnTo>
                  <a:lnTo>
                    <a:pt x="6464" y="30886"/>
                  </a:lnTo>
                  <a:close/>
                </a:path>
                <a:path w="1961514" h="81279">
                  <a:moveTo>
                    <a:pt x="19164" y="30657"/>
                  </a:moveTo>
                  <a:lnTo>
                    <a:pt x="19050" y="24307"/>
                  </a:lnTo>
                  <a:lnTo>
                    <a:pt x="12700" y="24422"/>
                  </a:lnTo>
                  <a:lnTo>
                    <a:pt x="12814" y="30772"/>
                  </a:lnTo>
                  <a:lnTo>
                    <a:pt x="19164" y="30657"/>
                  </a:lnTo>
                  <a:close/>
                </a:path>
                <a:path w="1961514" h="81279">
                  <a:moveTo>
                    <a:pt x="31864" y="30429"/>
                  </a:moveTo>
                  <a:lnTo>
                    <a:pt x="31750" y="24079"/>
                  </a:lnTo>
                  <a:lnTo>
                    <a:pt x="25400" y="24193"/>
                  </a:lnTo>
                  <a:lnTo>
                    <a:pt x="25514" y="30543"/>
                  </a:lnTo>
                  <a:lnTo>
                    <a:pt x="31864" y="30429"/>
                  </a:lnTo>
                  <a:close/>
                </a:path>
                <a:path w="1961514" h="81279">
                  <a:moveTo>
                    <a:pt x="44564" y="30200"/>
                  </a:moveTo>
                  <a:lnTo>
                    <a:pt x="44450" y="23850"/>
                  </a:lnTo>
                  <a:lnTo>
                    <a:pt x="38100" y="23964"/>
                  </a:lnTo>
                  <a:lnTo>
                    <a:pt x="38214" y="30314"/>
                  </a:lnTo>
                  <a:lnTo>
                    <a:pt x="44564" y="30200"/>
                  </a:lnTo>
                  <a:close/>
                </a:path>
                <a:path w="1961514" h="81279">
                  <a:moveTo>
                    <a:pt x="57264" y="29972"/>
                  </a:moveTo>
                  <a:lnTo>
                    <a:pt x="57150" y="23622"/>
                  </a:lnTo>
                  <a:lnTo>
                    <a:pt x="50800" y="23736"/>
                  </a:lnTo>
                  <a:lnTo>
                    <a:pt x="50914" y="30086"/>
                  </a:lnTo>
                  <a:lnTo>
                    <a:pt x="57264" y="29972"/>
                  </a:lnTo>
                  <a:close/>
                </a:path>
                <a:path w="1961514" h="81279">
                  <a:moveTo>
                    <a:pt x="69964" y="29743"/>
                  </a:moveTo>
                  <a:lnTo>
                    <a:pt x="69850" y="23393"/>
                  </a:lnTo>
                  <a:lnTo>
                    <a:pt x="63500" y="23507"/>
                  </a:lnTo>
                  <a:lnTo>
                    <a:pt x="63614" y="29857"/>
                  </a:lnTo>
                  <a:lnTo>
                    <a:pt x="69964" y="29743"/>
                  </a:lnTo>
                  <a:close/>
                </a:path>
                <a:path w="1961514" h="81279">
                  <a:moveTo>
                    <a:pt x="82651" y="29514"/>
                  </a:moveTo>
                  <a:lnTo>
                    <a:pt x="82537" y="23164"/>
                  </a:lnTo>
                  <a:lnTo>
                    <a:pt x="76187" y="23279"/>
                  </a:lnTo>
                  <a:lnTo>
                    <a:pt x="76301" y="29629"/>
                  </a:lnTo>
                  <a:lnTo>
                    <a:pt x="82651" y="29514"/>
                  </a:lnTo>
                  <a:close/>
                </a:path>
                <a:path w="1961514" h="81279">
                  <a:moveTo>
                    <a:pt x="95351" y="29286"/>
                  </a:moveTo>
                  <a:lnTo>
                    <a:pt x="95237" y="22936"/>
                  </a:lnTo>
                  <a:lnTo>
                    <a:pt x="88887" y="23050"/>
                  </a:lnTo>
                  <a:lnTo>
                    <a:pt x="89001" y="29400"/>
                  </a:lnTo>
                  <a:lnTo>
                    <a:pt x="95351" y="29286"/>
                  </a:lnTo>
                  <a:close/>
                </a:path>
                <a:path w="1961514" h="81279">
                  <a:moveTo>
                    <a:pt x="108051" y="29057"/>
                  </a:moveTo>
                  <a:lnTo>
                    <a:pt x="107937" y="22707"/>
                  </a:lnTo>
                  <a:lnTo>
                    <a:pt x="101587" y="22821"/>
                  </a:lnTo>
                  <a:lnTo>
                    <a:pt x="101701" y="29171"/>
                  </a:lnTo>
                  <a:lnTo>
                    <a:pt x="108051" y="29057"/>
                  </a:lnTo>
                  <a:close/>
                </a:path>
                <a:path w="1961514" h="81279">
                  <a:moveTo>
                    <a:pt x="120751" y="28829"/>
                  </a:moveTo>
                  <a:lnTo>
                    <a:pt x="120637" y="22479"/>
                  </a:lnTo>
                  <a:lnTo>
                    <a:pt x="114287" y="22593"/>
                  </a:lnTo>
                  <a:lnTo>
                    <a:pt x="114401" y="28943"/>
                  </a:lnTo>
                  <a:lnTo>
                    <a:pt x="120751" y="28829"/>
                  </a:lnTo>
                  <a:close/>
                </a:path>
                <a:path w="1961514" h="81279">
                  <a:moveTo>
                    <a:pt x="133451" y="28600"/>
                  </a:moveTo>
                  <a:lnTo>
                    <a:pt x="133337" y="22250"/>
                  </a:lnTo>
                  <a:lnTo>
                    <a:pt x="126987" y="22364"/>
                  </a:lnTo>
                  <a:lnTo>
                    <a:pt x="127101" y="28714"/>
                  </a:lnTo>
                  <a:lnTo>
                    <a:pt x="133451" y="28600"/>
                  </a:lnTo>
                  <a:close/>
                </a:path>
                <a:path w="1961514" h="81279">
                  <a:moveTo>
                    <a:pt x="185559" y="24485"/>
                  </a:moveTo>
                  <a:lnTo>
                    <a:pt x="180403" y="22021"/>
                  </a:lnTo>
                  <a:lnTo>
                    <a:pt x="134302" y="0"/>
                  </a:lnTo>
                  <a:lnTo>
                    <a:pt x="135216" y="50800"/>
                  </a:lnTo>
                  <a:lnTo>
                    <a:pt x="177901" y="28486"/>
                  </a:lnTo>
                  <a:lnTo>
                    <a:pt x="185559" y="24485"/>
                  </a:lnTo>
                  <a:close/>
                </a:path>
                <a:path w="1961514" h="81279">
                  <a:moveTo>
                    <a:pt x="1782127" y="61010"/>
                  </a:moveTo>
                  <a:lnTo>
                    <a:pt x="1782013" y="54660"/>
                  </a:lnTo>
                  <a:lnTo>
                    <a:pt x="1775663" y="54775"/>
                  </a:lnTo>
                  <a:lnTo>
                    <a:pt x="1775777" y="61125"/>
                  </a:lnTo>
                  <a:lnTo>
                    <a:pt x="1782127" y="61010"/>
                  </a:lnTo>
                  <a:close/>
                </a:path>
                <a:path w="1961514" h="81279">
                  <a:moveTo>
                    <a:pt x="1794827" y="60782"/>
                  </a:moveTo>
                  <a:lnTo>
                    <a:pt x="1794713" y="54432"/>
                  </a:lnTo>
                  <a:lnTo>
                    <a:pt x="1788363" y="54546"/>
                  </a:lnTo>
                  <a:lnTo>
                    <a:pt x="1788477" y="60896"/>
                  </a:lnTo>
                  <a:lnTo>
                    <a:pt x="1794827" y="60782"/>
                  </a:lnTo>
                  <a:close/>
                </a:path>
                <a:path w="1961514" h="81279">
                  <a:moveTo>
                    <a:pt x="1807527" y="60540"/>
                  </a:moveTo>
                  <a:lnTo>
                    <a:pt x="1807413" y="54203"/>
                  </a:lnTo>
                  <a:lnTo>
                    <a:pt x="1801063" y="54317"/>
                  </a:lnTo>
                  <a:lnTo>
                    <a:pt x="1801177" y="60667"/>
                  </a:lnTo>
                  <a:lnTo>
                    <a:pt x="1807527" y="60540"/>
                  </a:lnTo>
                  <a:close/>
                </a:path>
                <a:path w="1961514" h="81279">
                  <a:moveTo>
                    <a:pt x="1820214" y="60312"/>
                  </a:moveTo>
                  <a:lnTo>
                    <a:pt x="1820100" y="53975"/>
                  </a:lnTo>
                  <a:lnTo>
                    <a:pt x="1813763" y="54089"/>
                  </a:lnTo>
                  <a:lnTo>
                    <a:pt x="1813877" y="60426"/>
                  </a:lnTo>
                  <a:lnTo>
                    <a:pt x="1820214" y="60312"/>
                  </a:lnTo>
                  <a:close/>
                </a:path>
                <a:path w="1961514" h="81279">
                  <a:moveTo>
                    <a:pt x="1832914" y="60083"/>
                  </a:moveTo>
                  <a:lnTo>
                    <a:pt x="1832800" y="53733"/>
                  </a:lnTo>
                  <a:lnTo>
                    <a:pt x="1826450" y="53848"/>
                  </a:lnTo>
                  <a:lnTo>
                    <a:pt x="1826564" y="60198"/>
                  </a:lnTo>
                  <a:lnTo>
                    <a:pt x="1832914" y="60083"/>
                  </a:lnTo>
                  <a:close/>
                </a:path>
                <a:path w="1961514" h="81279">
                  <a:moveTo>
                    <a:pt x="1845614" y="59855"/>
                  </a:moveTo>
                  <a:lnTo>
                    <a:pt x="1845500" y="53505"/>
                  </a:lnTo>
                  <a:lnTo>
                    <a:pt x="1839150" y="53619"/>
                  </a:lnTo>
                  <a:lnTo>
                    <a:pt x="1839264" y="59969"/>
                  </a:lnTo>
                  <a:lnTo>
                    <a:pt x="1845614" y="59855"/>
                  </a:lnTo>
                  <a:close/>
                </a:path>
                <a:path w="1961514" h="81279">
                  <a:moveTo>
                    <a:pt x="1858314" y="59626"/>
                  </a:moveTo>
                  <a:lnTo>
                    <a:pt x="1858200" y="53276"/>
                  </a:lnTo>
                  <a:lnTo>
                    <a:pt x="1851850" y="53390"/>
                  </a:lnTo>
                  <a:lnTo>
                    <a:pt x="1851964" y="59740"/>
                  </a:lnTo>
                  <a:lnTo>
                    <a:pt x="1858314" y="59626"/>
                  </a:lnTo>
                  <a:close/>
                </a:path>
                <a:path w="1961514" h="81279">
                  <a:moveTo>
                    <a:pt x="1871014" y="59397"/>
                  </a:moveTo>
                  <a:lnTo>
                    <a:pt x="1870900" y="53047"/>
                  </a:lnTo>
                  <a:lnTo>
                    <a:pt x="1864550" y="53162"/>
                  </a:lnTo>
                  <a:lnTo>
                    <a:pt x="1864664" y="59512"/>
                  </a:lnTo>
                  <a:lnTo>
                    <a:pt x="1871014" y="59397"/>
                  </a:lnTo>
                  <a:close/>
                </a:path>
                <a:path w="1961514" h="81279">
                  <a:moveTo>
                    <a:pt x="1883714" y="59169"/>
                  </a:moveTo>
                  <a:lnTo>
                    <a:pt x="1883600" y="52819"/>
                  </a:lnTo>
                  <a:lnTo>
                    <a:pt x="1877250" y="52933"/>
                  </a:lnTo>
                  <a:lnTo>
                    <a:pt x="1877364" y="59283"/>
                  </a:lnTo>
                  <a:lnTo>
                    <a:pt x="1883714" y="59169"/>
                  </a:lnTo>
                  <a:close/>
                </a:path>
                <a:path w="1961514" h="81279">
                  <a:moveTo>
                    <a:pt x="1896402" y="58940"/>
                  </a:moveTo>
                  <a:lnTo>
                    <a:pt x="1896287" y="52590"/>
                  </a:lnTo>
                  <a:lnTo>
                    <a:pt x="1889950" y="52705"/>
                  </a:lnTo>
                  <a:lnTo>
                    <a:pt x="1890064" y="59055"/>
                  </a:lnTo>
                  <a:lnTo>
                    <a:pt x="1896402" y="58940"/>
                  </a:lnTo>
                  <a:close/>
                </a:path>
                <a:path w="1961514" h="81279">
                  <a:moveTo>
                    <a:pt x="1909102" y="58712"/>
                  </a:moveTo>
                  <a:lnTo>
                    <a:pt x="1908987" y="52362"/>
                  </a:lnTo>
                  <a:lnTo>
                    <a:pt x="1902637" y="52476"/>
                  </a:lnTo>
                  <a:lnTo>
                    <a:pt x="1902752" y="58826"/>
                  </a:lnTo>
                  <a:lnTo>
                    <a:pt x="1909102" y="58712"/>
                  </a:lnTo>
                  <a:close/>
                </a:path>
                <a:path w="1961514" h="81279">
                  <a:moveTo>
                    <a:pt x="1961210" y="54597"/>
                  </a:moveTo>
                  <a:lnTo>
                    <a:pt x="1956054" y="52133"/>
                  </a:lnTo>
                  <a:lnTo>
                    <a:pt x="1909965" y="30111"/>
                  </a:lnTo>
                  <a:lnTo>
                    <a:pt x="1910880" y="80911"/>
                  </a:lnTo>
                  <a:lnTo>
                    <a:pt x="1953552" y="58597"/>
                  </a:lnTo>
                  <a:lnTo>
                    <a:pt x="1961210" y="5459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33998" y="2874974"/>
              <a:ext cx="1548765" cy="0"/>
            </a:xfrm>
            <a:custGeom>
              <a:avLst/>
              <a:gdLst/>
              <a:ahLst/>
              <a:cxnLst/>
              <a:rect l="l" t="t" r="r" b="b"/>
              <a:pathLst>
                <a:path w="1548764">
                  <a:moveTo>
                    <a:pt x="0" y="0"/>
                  </a:moveTo>
                  <a:lnTo>
                    <a:pt x="1548282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82281" y="2874974"/>
              <a:ext cx="3175" cy="982344"/>
            </a:xfrm>
            <a:custGeom>
              <a:avLst/>
              <a:gdLst/>
              <a:ahLst/>
              <a:cxnLst/>
              <a:rect l="l" t="t" r="r" b="b"/>
              <a:pathLst>
                <a:path w="3175" h="982345">
                  <a:moveTo>
                    <a:pt x="0" y="0"/>
                  </a:moveTo>
                  <a:lnTo>
                    <a:pt x="2984" y="98194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37845" y="2867430"/>
              <a:ext cx="3175" cy="982344"/>
            </a:xfrm>
            <a:custGeom>
              <a:avLst/>
              <a:gdLst/>
              <a:ahLst/>
              <a:cxnLst/>
              <a:rect l="l" t="t" r="r" b="b"/>
              <a:pathLst>
                <a:path w="3175" h="982345">
                  <a:moveTo>
                    <a:pt x="0" y="0"/>
                  </a:moveTo>
                  <a:lnTo>
                    <a:pt x="2984" y="98194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533998" y="3853310"/>
              <a:ext cx="1548765" cy="0"/>
            </a:xfrm>
            <a:custGeom>
              <a:avLst/>
              <a:gdLst/>
              <a:ahLst/>
              <a:cxnLst/>
              <a:rect l="l" t="t" r="r" b="b"/>
              <a:pathLst>
                <a:path w="1548764">
                  <a:moveTo>
                    <a:pt x="0" y="0"/>
                  </a:moveTo>
                  <a:lnTo>
                    <a:pt x="1548282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339508" y="3172133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687" y="0"/>
                  </a:moveTo>
                  <a:lnTo>
                    <a:pt x="108529" y="8089"/>
                  </a:lnTo>
                  <a:lnTo>
                    <a:pt x="64968" y="30617"/>
                  </a:lnTo>
                  <a:lnTo>
                    <a:pt x="30617" y="64968"/>
                  </a:lnTo>
                  <a:lnTo>
                    <a:pt x="8089" y="108529"/>
                  </a:lnTo>
                  <a:lnTo>
                    <a:pt x="0" y="158687"/>
                  </a:lnTo>
                  <a:lnTo>
                    <a:pt x="8089" y="208845"/>
                  </a:lnTo>
                  <a:lnTo>
                    <a:pt x="30617" y="252406"/>
                  </a:lnTo>
                  <a:lnTo>
                    <a:pt x="64968" y="286757"/>
                  </a:lnTo>
                  <a:lnTo>
                    <a:pt x="108529" y="309285"/>
                  </a:lnTo>
                  <a:lnTo>
                    <a:pt x="158687" y="317375"/>
                  </a:lnTo>
                  <a:lnTo>
                    <a:pt x="208844" y="309285"/>
                  </a:lnTo>
                  <a:lnTo>
                    <a:pt x="252405" y="286757"/>
                  </a:lnTo>
                  <a:lnTo>
                    <a:pt x="286756" y="252406"/>
                  </a:lnTo>
                  <a:lnTo>
                    <a:pt x="309284" y="208845"/>
                  </a:lnTo>
                  <a:lnTo>
                    <a:pt x="317374" y="158687"/>
                  </a:lnTo>
                  <a:lnTo>
                    <a:pt x="309284" y="108529"/>
                  </a:lnTo>
                  <a:lnTo>
                    <a:pt x="286756" y="64968"/>
                  </a:lnTo>
                  <a:lnTo>
                    <a:pt x="252405" y="30617"/>
                  </a:lnTo>
                  <a:lnTo>
                    <a:pt x="208844" y="8089"/>
                  </a:lnTo>
                  <a:lnTo>
                    <a:pt x="158687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339508" y="3172133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0" y="158687"/>
                  </a:moveTo>
                  <a:lnTo>
                    <a:pt x="8089" y="108529"/>
                  </a:lnTo>
                  <a:lnTo>
                    <a:pt x="30617" y="64968"/>
                  </a:lnTo>
                  <a:lnTo>
                    <a:pt x="64968" y="30617"/>
                  </a:lnTo>
                  <a:lnTo>
                    <a:pt x="108529" y="8089"/>
                  </a:lnTo>
                  <a:lnTo>
                    <a:pt x="158687" y="0"/>
                  </a:lnTo>
                  <a:lnTo>
                    <a:pt x="208845" y="8089"/>
                  </a:lnTo>
                  <a:lnTo>
                    <a:pt x="252406" y="30617"/>
                  </a:lnTo>
                  <a:lnTo>
                    <a:pt x="286757" y="64968"/>
                  </a:lnTo>
                  <a:lnTo>
                    <a:pt x="309285" y="108529"/>
                  </a:lnTo>
                  <a:lnTo>
                    <a:pt x="317375" y="158687"/>
                  </a:lnTo>
                  <a:lnTo>
                    <a:pt x="309285" y="208845"/>
                  </a:lnTo>
                  <a:lnTo>
                    <a:pt x="286757" y="252406"/>
                  </a:lnTo>
                  <a:lnTo>
                    <a:pt x="252406" y="286757"/>
                  </a:lnTo>
                  <a:lnTo>
                    <a:pt x="208845" y="309285"/>
                  </a:lnTo>
                  <a:lnTo>
                    <a:pt x="158687" y="317375"/>
                  </a:lnTo>
                  <a:lnTo>
                    <a:pt x="108529" y="309285"/>
                  </a:lnTo>
                  <a:lnTo>
                    <a:pt x="64968" y="286757"/>
                  </a:lnTo>
                  <a:lnTo>
                    <a:pt x="30617" y="252406"/>
                  </a:lnTo>
                  <a:lnTo>
                    <a:pt x="8089" y="208845"/>
                  </a:lnTo>
                  <a:lnTo>
                    <a:pt x="0" y="1586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10473" y="3242004"/>
              <a:ext cx="177634" cy="17763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3860213" y="3181012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860213" y="3181012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4017822" y="3279140"/>
            <a:ext cx="30797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Melding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187243" y="3161690"/>
            <a:ext cx="5106035" cy="338455"/>
            <a:chOff x="187243" y="3161690"/>
            <a:chExt cx="5106035" cy="338455"/>
          </a:xfrm>
        </p:grpSpPr>
        <p:sp>
          <p:nvSpPr>
            <p:cNvPr id="54" name="object 54"/>
            <p:cNvSpPr/>
            <p:nvPr/>
          </p:nvSpPr>
          <p:spPr>
            <a:xfrm>
              <a:off x="3679142" y="3313680"/>
              <a:ext cx="190500" cy="50800"/>
            </a:xfrm>
            <a:custGeom>
              <a:avLst/>
              <a:gdLst/>
              <a:ahLst/>
              <a:cxnLst/>
              <a:rect l="l" t="t" r="r" b="b"/>
              <a:pathLst>
                <a:path w="190500" h="50800">
                  <a:moveTo>
                    <a:pt x="185131" y="21992"/>
                  </a:moveTo>
                  <a:lnTo>
                    <a:pt x="152186" y="21992"/>
                  </a:lnTo>
                  <a:lnTo>
                    <a:pt x="152300" y="28341"/>
                  </a:lnTo>
                  <a:lnTo>
                    <a:pt x="139603" y="28570"/>
                  </a:lnTo>
                  <a:lnTo>
                    <a:pt x="140004" y="50792"/>
                  </a:lnTo>
                  <a:lnTo>
                    <a:pt x="190337" y="24479"/>
                  </a:lnTo>
                  <a:lnTo>
                    <a:pt x="185131" y="21992"/>
                  </a:lnTo>
                  <a:close/>
                </a:path>
                <a:path w="190500" h="50800">
                  <a:moveTo>
                    <a:pt x="139489" y="22221"/>
                  </a:moveTo>
                  <a:lnTo>
                    <a:pt x="0" y="24739"/>
                  </a:lnTo>
                  <a:lnTo>
                    <a:pt x="115" y="31088"/>
                  </a:lnTo>
                  <a:lnTo>
                    <a:pt x="139603" y="28570"/>
                  </a:lnTo>
                  <a:lnTo>
                    <a:pt x="139489" y="22221"/>
                  </a:lnTo>
                  <a:close/>
                </a:path>
                <a:path w="190500" h="50800">
                  <a:moveTo>
                    <a:pt x="152186" y="21992"/>
                  </a:moveTo>
                  <a:lnTo>
                    <a:pt x="139489" y="22221"/>
                  </a:lnTo>
                  <a:lnTo>
                    <a:pt x="139603" y="28570"/>
                  </a:lnTo>
                  <a:lnTo>
                    <a:pt x="152300" y="28341"/>
                  </a:lnTo>
                  <a:lnTo>
                    <a:pt x="152186" y="21992"/>
                  </a:lnTo>
                  <a:close/>
                </a:path>
                <a:path w="190500" h="50800">
                  <a:moveTo>
                    <a:pt x="139087" y="0"/>
                  </a:moveTo>
                  <a:lnTo>
                    <a:pt x="139489" y="22221"/>
                  </a:lnTo>
                  <a:lnTo>
                    <a:pt x="152186" y="21992"/>
                  </a:lnTo>
                  <a:lnTo>
                    <a:pt x="185131" y="21992"/>
                  </a:lnTo>
                  <a:lnTo>
                    <a:pt x="139087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93593" y="3168040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782" y="0"/>
                  </a:moveTo>
                  <a:lnTo>
                    <a:pt x="119508" y="5814"/>
                  </a:lnTo>
                  <a:lnTo>
                    <a:pt x="80623" y="22224"/>
                  </a:lnTo>
                  <a:lnTo>
                    <a:pt x="47677" y="47677"/>
                  </a:lnTo>
                  <a:lnTo>
                    <a:pt x="22224" y="80622"/>
                  </a:lnTo>
                  <a:lnTo>
                    <a:pt x="5814" y="119508"/>
                  </a:lnTo>
                  <a:lnTo>
                    <a:pt x="0" y="162782"/>
                  </a:lnTo>
                  <a:lnTo>
                    <a:pt x="5814" y="206056"/>
                  </a:lnTo>
                  <a:lnTo>
                    <a:pt x="22224" y="244941"/>
                  </a:lnTo>
                  <a:lnTo>
                    <a:pt x="47677" y="277886"/>
                  </a:lnTo>
                  <a:lnTo>
                    <a:pt x="80623" y="303339"/>
                  </a:lnTo>
                  <a:lnTo>
                    <a:pt x="119508" y="319749"/>
                  </a:lnTo>
                  <a:lnTo>
                    <a:pt x="162782" y="325564"/>
                  </a:lnTo>
                  <a:lnTo>
                    <a:pt x="206056" y="319749"/>
                  </a:lnTo>
                  <a:lnTo>
                    <a:pt x="244941" y="303339"/>
                  </a:lnTo>
                  <a:lnTo>
                    <a:pt x="277887" y="277886"/>
                  </a:lnTo>
                  <a:lnTo>
                    <a:pt x="303340" y="244941"/>
                  </a:lnTo>
                  <a:lnTo>
                    <a:pt x="319750" y="206056"/>
                  </a:lnTo>
                  <a:lnTo>
                    <a:pt x="325565" y="162782"/>
                  </a:lnTo>
                  <a:lnTo>
                    <a:pt x="319750" y="119508"/>
                  </a:lnTo>
                  <a:lnTo>
                    <a:pt x="303340" y="80622"/>
                  </a:lnTo>
                  <a:lnTo>
                    <a:pt x="277887" y="47677"/>
                  </a:lnTo>
                  <a:lnTo>
                    <a:pt x="244941" y="22224"/>
                  </a:lnTo>
                  <a:lnTo>
                    <a:pt x="206056" y="5814"/>
                  </a:lnTo>
                  <a:lnTo>
                    <a:pt x="162782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93593" y="3168040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0" y="162782"/>
                  </a:moveTo>
                  <a:lnTo>
                    <a:pt x="5814" y="119508"/>
                  </a:lnTo>
                  <a:lnTo>
                    <a:pt x="22224" y="80623"/>
                  </a:lnTo>
                  <a:lnTo>
                    <a:pt x="47677" y="47677"/>
                  </a:lnTo>
                  <a:lnTo>
                    <a:pt x="80623" y="22224"/>
                  </a:lnTo>
                  <a:lnTo>
                    <a:pt x="119508" y="5814"/>
                  </a:lnTo>
                  <a:lnTo>
                    <a:pt x="162782" y="0"/>
                  </a:lnTo>
                  <a:lnTo>
                    <a:pt x="206056" y="5814"/>
                  </a:lnTo>
                  <a:lnTo>
                    <a:pt x="244941" y="22224"/>
                  </a:lnTo>
                  <a:lnTo>
                    <a:pt x="277887" y="47677"/>
                  </a:lnTo>
                  <a:lnTo>
                    <a:pt x="303340" y="80623"/>
                  </a:lnTo>
                  <a:lnTo>
                    <a:pt x="319750" y="119508"/>
                  </a:lnTo>
                  <a:lnTo>
                    <a:pt x="325565" y="162782"/>
                  </a:lnTo>
                  <a:lnTo>
                    <a:pt x="319750" y="206056"/>
                  </a:lnTo>
                  <a:lnTo>
                    <a:pt x="303340" y="244941"/>
                  </a:lnTo>
                  <a:lnTo>
                    <a:pt x="277887" y="277887"/>
                  </a:lnTo>
                  <a:lnTo>
                    <a:pt x="244941" y="303340"/>
                  </a:lnTo>
                  <a:lnTo>
                    <a:pt x="206056" y="319750"/>
                  </a:lnTo>
                  <a:lnTo>
                    <a:pt x="162782" y="325565"/>
                  </a:lnTo>
                  <a:lnTo>
                    <a:pt x="119508" y="319750"/>
                  </a:lnTo>
                  <a:lnTo>
                    <a:pt x="80623" y="303340"/>
                  </a:lnTo>
                  <a:lnTo>
                    <a:pt x="47677" y="277887"/>
                  </a:lnTo>
                  <a:lnTo>
                    <a:pt x="22224" y="244941"/>
                  </a:lnTo>
                  <a:lnTo>
                    <a:pt x="5814" y="206056"/>
                  </a:lnTo>
                  <a:lnTo>
                    <a:pt x="0" y="16278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272" y="3224783"/>
              <a:ext cx="222503" cy="222503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19158" y="3305423"/>
              <a:ext cx="202565" cy="50800"/>
            </a:xfrm>
            <a:custGeom>
              <a:avLst/>
              <a:gdLst/>
              <a:ahLst/>
              <a:cxnLst/>
              <a:rect l="l" t="t" r="r" b="b"/>
              <a:pathLst>
                <a:path w="202565" h="50800">
                  <a:moveTo>
                    <a:pt x="151229" y="28574"/>
                  </a:moveTo>
                  <a:lnTo>
                    <a:pt x="151228" y="50800"/>
                  </a:lnTo>
                  <a:lnTo>
                    <a:pt x="195679" y="28575"/>
                  </a:lnTo>
                  <a:lnTo>
                    <a:pt x="151229" y="28574"/>
                  </a:lnTo>
                  <a:close/>
                </a:path>
                <a:path w="202565" h="50800">
                  <a:moveTo>
                    <a:pt x="151229" y="22224"/>
                  </a:moveTo>
                  <a:lnTo>
                    <a:pt x="151229" y="28574"/>
                  </a:lnTo>
                  <a:lnTo>
                    <a:pt x="163928" y="28575"/>
                  </a:lnTo>
                  <a:lnTo>
                    <a:pt x="163929" y="22225"/>
                  </a:lnTo>
                  <a:lnTo>
                    <a:pt x="151229" y="22224"/>
                  </a:lnTo>
                  <a:close/>
                </a:path>
                <a:path w="202565" h="50800">
                  <a:moveTo>
                    <a:pt x="151229" y="0"/>
                  </a:moveTo>
                  <a:lnTo>
                    <a:pt x="151229" y="22224"/>
                  </a:lnTo>
                  <a:lnTo>
                    <a:pt x="163929" y="22225"/>
                  </a:lnTo>
                  <a:lnTo>
                    <a:pt x="163928" y="28575"/>
                  </a:lnTo>
                  <a:lnTo>
                    <a:pt x="195681" y="28573"/>
                  </a:lnTo>
                  <a:lnTo>
                    <a:pt x="202029" y="25400"/>
                  </a:lnTo>
                  <a:lnTo>
                    <a:pt x="151229" y="0"/>
                  </a:lnTo>
                  <a:close/>
                </a:path>
                <a:path w="202565" h="50800">
                  <a:moveTo>
                    <a:pt x="0" y="22223"/>
                  </a:moveTo>
                  <a:lnTo>
                    <a:pt x="0" y="28573"/>
                  </a:lnTo>
                  <a:lnTo>
                    <a:pt x="151229" y="28574"/>
                  </a:lnTo>
                  <a:lnTo>
                    <a:pt x="151229" y="22224"/>
                  </a:lnTo>
                  <a:lnTo>
                    <a:pt x="0" y="2222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63295" y="317937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6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63295" y="317937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4753435" y="3276091"/>
            <a:ext cx="44259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Identificatie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4482226" y="3173021"/>
            <a:ext cx="1645285" cy="323850"/>
            <a:chOff x="4482226" y="3173021"/>
            <a:chExt cx="1645285" cy="323850"/>
          </a:xfrm>
        </p:grpSpPr>
        <p:sp>
          <p:nvSpPr>
            <p:cNvPr id="63" name="object 63"/>
            <p:cNvSpPr/>
            <p:nvPr/>
          </p:nvSpPr>
          <p:spPr>
            <a:xfrm>
              <a:off x="4482224" y="3310254"/>
              <a:ext cx="1005205" cy="52705"/>
            </a:xfrm>
            <a:custGeom>
              <a:avLst/>
              <a:gdLst/>
              <a:ahLst/>
              <a:cxnLst/>
              <a:rect l="l" t="t" r="r" b="b"/>
              <a:pathLst>
                <a:path w="1005204" h="52704">
                  <a:moveTo>
                    <a:pt x="190334" y="26263"/>
                  </a:moveTo>
                  <a:lnTo>
                    <a:pt x="185127" y="23787"/>
                  </a:lnTo>
                  <a:lnTo>
                    <a:pt x="139077" y="1790"/>
                  </a:lnTo>
                  <a:lnTo>
                    <a:pt x="139484" y="24015"/>
                  </a:lnTo>
                  <a:lnTo>
                    <a:pt x="0" y="26530"/>
                  </a:lnTo>
                  <a:lnTo>
                    <a:pt x="114" y="32880"/>
                  </a:lnTo>
                  <a:lnTo>
                    <a:pt x="139598" y="30365"/>
                  </a:lnTo>
                  <a:lnTo>
                    <a:pt x="140004" y="52578"/>
                  </a:lnTo>
                  <a:lnTo>
                    <a:pt x="190334" y="26263"/>
                  </a:lnTo>
                  <a:close/>
                </a:path>
                <a:path w="1005204" h="52704">
                  <a:moveTo>
                    <a:pt x="1004963" y="24485"/>
                  </a:moveTo>
                  <a:lnTo>
                    <a:pt x="999756" y="21996"/>
                  </a:lnTo>
                  <a:lnTo>
                    <a:pt x="953719" y="0"/>
                  </a:lnTo>
                  <a:lnTo>
                    <a:pt x="954112" y="22225"/>
                  </a:lnTo>
                  <a:lnTo>
                    <a:pt x="814628" y="24739"/>
                  </a:lnTo>
                  <a:lnTo>
                    <a:pt x="814743" y="31089"/>
                  </a:lnTo>
                  <a:lnTo>
                    <a:pt x="954227" y="28575"/>
                  </a:lnTo>
                  <a:lnTo>
                    <a:pt x="954633" y="50800"/>
                  </a:lnTo>
                  <a:lnTo>
                    <a:pt x="1004963" y="2448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497870" y="317937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8" y="4069"/>
                  </a:lnTo>
                  <a:lnTo>
                    <a:pt x="15167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7" y="295552"/>
                  </a:lnTo>
                  <a:lnTo>
                    <a:pt x="31628" y="306650"/>
                  </a:lnTo>
                  <a:lnTo>
                    <a:pt x="51786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497870" y="317937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5607061" y="3230371"/>
            <a:ext cx="40513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61594" marR="5080" indent="-49530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Registratie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melding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6850739" y="3179655"/>
            <a:ext cx="636270" cy="323850"/>
            <a:chOff x="6850739" y="3179655"/>
            <a:chExt cx="636270" cy="323850"/>
          </a:xfrm>
        </p:grpSpPr>
        <p:sp>
          <p:nvSpPr>
            <p:cNvPr id="68" name="object 68"/>
            <p:cNvSpPr/>
            <p:nvPr/>
          </p:nvSpPr>
          <p:spPr>
            <a:xfrm>
              <a:off x="6857089" y="318600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857089" y="318600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6881350" y="3236467"/>
            <a:ext cx="574675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46685" marR="5080" indent="-134620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Administratieve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melding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6850739" y="2697721"/>
            <a:ext cx="636270" cy="323850"/>
            <a:chOff x="6850739" y="2697721"/>
            <a:chExt cx="636270" cy="323850"/>
          </a:xfrm>
        </p:grpSpPr>
        <p:sp>
          <p:nvSpPr>
            <p:cNvPr id="72" name="object 72"/>
            <p:cNvSpPr/>
            <p:nvPr/>
          </p:nvSpPr>
          <p:spPr>
            <a:xfrm>
              <a:off x="6857089" y="270407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857089" y="270407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6972631" y="2754884"/>
            <a:ext cx="391795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8419" marR="5080" indent="-46355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Informatie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verzoek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6850739" y="3654795"/>
            <a:ext cx="636270" cy="323850"/>
            <a:chOff x="6850739" y="3654795"/>
            <a:chExt cx="636270" cy="323850"/>
          </a:xfrm>
        </p:grpSpPr>
        <p:sp>
          <p:nvSpPr>
            <p:cNvPr id="76" name="object 76"/>
            <p:cNvSpPr/>
            <p:nvPr/>
          </p:nvSpPr>
          <p:spPr>
            <a:xfrm>
              <a:off x="6857089" y="366114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857089" y="366114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6925798" y="3711955"/>
            <a:ext cx="485775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02235" marR="5080" indent="-90170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Operationele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melding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6122656" y="2702562"/>
            <a:ext cx="2182495" cy="1139825"/>
            <a:chOff x="6122656" y="2702562"/>
            <a:chExt cx="2182495" cy="1139825"/>
          </a:xfrm>
        </p:grpSpPr>
        <p:sp>
          <p:nvSpPr>
            <p:cNvPr id="80" name="object 80"/>
            <p:cNvSpPr/>
            <p:nvPr/>
          </p:nvSpPr>
          <p:spPr>
            <a:xfrm>
              <a:off x="6323171" y="3186007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323171" y="3186007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122644" y="2834030"/>
              <a:ext cx="1541780" cy="1008380"/>
            </a:xfrm>
            <a:custGeom>
              <a:avLst/>
              <a:gdLst/>
              <a:ahLst/>
              <a:cxnLst/>
              <a:rect l="l" t="t" r="r" b="b"/>
              <a:pathLst>
                <a:path w="1541779" h="1008379">
                  <a:moveTo>
                    <a:pt x="190347" y="497763"/>
                  </a:moveTo>
                  <a:lnTo>
                    <a:pt x="185140" y="495274"/>
                  </a:lnTo>
                  <a:lnTo>
                    <a:pt x="139090" y="473290"/>
                  </a:lnTo>
                  <a:lnTo>
                    <a:pt x="139496" y="495503"/>
                  </a:lnTo>
                  <a:lnTo>
                    <a:pt x="0" y="498017"/>
                  </a:lnTo>
                  <a:lnTo>
                    <a:pt x="127" y="504367"/>
                  </a:lnTo>
                  <a:lnTo>
                    <a:pt x="139611" y="501853"/>
                  </a:lnTo>
                  <a:lnTo>
                    <a:pt x="140004" y="524078"/>
                  </a:lnTo>
                  <a:lnTo>
                    <a:pt x="190347" y="497763"/>
                  </a:lnTo>
                  <a:close/>
                </a:path>
                <a:path w="1541779" h="1008379">
                  <a:moveTo>
                    <a:pt x="727405" y="496735"/>
                  </a:moveTo>
                  <a:lnTo>
                    <a:pt x="721055" y="493560"/>
                  </a:lnTo>
                  <a:lnTo>
                    <a:pt x="676605" y="471335"/>
                  </a:lnTo>
                  <a:lnTo>
                    <a:pt x="676605" y="493560"/>
                  </a:lnTo>
                  <a:lnTo>
                    <a:pt x="516445" y="493560"/>
                  </a:lnTo>
                  <a:lnTo>
                    <a:pt x="516445" y="499910"/>
                  </a:lnTo>
                  <a:lnTo>
                    <a:pt x="676605" y="499910"/>
                  </a:lnTo>
                  <a:lnTo>
                    <a:pt x="676605" y="522135"/>
                  </a:lnTo>
                  <a:lnTo>
                    <a:pt x="721055" y="499910"/>
                  </a:lnTo>
                  <a:lnTo>
                    <a:pt x="727405" y="496735"/>
                  </a:lnTo>
                  <a:close/>
                </a:path>
                <a:path w="1541779" h="1008379">
                  <a:moveTo>
                    <a:pt x="734441" y="982484"/>
                  </a:moveTo>
                  <a:lnTo>
                    <a:pt x="728091" y="979309"/>
                  </a:lnTo>
                  <a:lnTo>
                    <a:pt x="683641" y="957084"/>
                  </a:lnTo>
                  <a:lnTo>
                    <a:pt x="683641" y="979309"/>
                  </a:lnTo>
                  <a:lnTo>
                    <a:pt x="342671" y="979309"/>
                  </a:lnTo>
                  <a:lnTo>
                    <a:pt x="342671" y="665873"/>
                  </a:lnTo>
                  <a:lnTo>
                    <a:pt x="342671" y="659523"/>
                  </a:lnTo>
                  <a:lnTo>
                    <a:pt x="338099" y="659523"/>
                  </a:lnTo>
                  <a:lnTo>
                    <a:pt x="338099" y="664489"/>
                  </a:lnTo>
                  <a:lnTo>
                    <a:pt x="336321" y="662698"/>
                  </a:lnTo>
                  <a:lnTo>
                    <a:pt x="336321" y="985659"/>
                  </a:lnTo>
                  <a:lnTo>
                    <a:pt x="683641" y="985659"/>
                  </a:lnTo>
                  <a:lnTo>
                    <a:pt x="683641" y="1007884"/>
                  </a:lnTo>
                  <a:lnTo>
                    <a:pt x="728091" y="985659"/>
                  </a:lnTo>
                  <a:lnTo>
                    <a:pt x="734441" y="982484"/>
                  </a:lnTo>
                  <a:close/>
                </a:path>
                <a:path w="1541779" h="1008379">
                  <a:moveTo>
                    <a:pt x="734441" y="25400"/>
                  </a:moveTo>
                  <a:lnTo>
                    <a:pt x="728091" y="22225"/>
                  </a:lnTo>
                  <a:lnTo>
                    <a:pt x="683641" y="0"/>
                  </a:lnTo>
                  <a:lnTo>
                    <a:pt x="683641" y="22225"/>
                  </a:lnTo>
                  <a:lnTo>
                    <a:pt x="339382" y="22225"/>
                  </a:lnTo>
                  <a:lnTo>
                    <a:pt x="339382" y="319214"/>
                  </a:lnTo>
                  <a:lnTo>
                    <a:pt x="345274" y="319214"/>
                  </a:lnTo>
                  <a:lnTo>
                    <a:pt x="345274" y="315582"/>
                  </a:lnTo>
                  <a:lnTo>
                    <a:pt x="345732" y="316039"/>
                  </a:lnTo>
                  <a:lnTo>
                    <a:pt x="345732" y="312864"/>
                  </a:lnTo>
                  <a:lnTo>
                    <a:pt x="345732" y="28575"/>
                  </a:lnTo>
                  <a:lnTo>
                    <a:pt x="683641" y="28575"/>
                  </a:lnTo>
                  <a:lnTo>
                    <a:pt x="683641" y="50800"/>
                  </a:lnTo>
                  <a:lnTo>
                    <a:pt x="728091" y="28575"/>
                  </a:lnTo>
                  <a:lnTo>
                    <a:pt x="734441" y="25400"/>
                  </a:lnTo>
                  <a:close/>
                </a:path>
                <a:path w="1541779" h="1008379">
                  <a:moveTo>
                    <a:pt x="1541665" y="30251"/>
                  </a:moveTo>
                  <a:lnTo>
                    <a:pt x="1536458" y="27762"/>
                  </a:lnTo>
                  <a:lnTo>
                    <a:pt x="1490421" y="5765"/>
                  </a:lnTo>
                  <a:lnTo>
                    <a:pt x="1490814" y="27990"/>
                  </a:lnTo>
                  <a:lnTo>
                    <a:pt x="1351330" y="30505"/>
                  </a:lnTo>
                  <a:lnTo>
                    <a:pt x="1351445" y="36855"/>
                  </a:lnTo>
                  <a:lnTo>
                    <a:pt x="1490929" y="34340"/>
                  </a:lnTo>
                  <a:lnTo>
                    <a:pt x="1491335" y="56565"/>
                  </a:lnTo>
                  <a:lnTo>
                    <a:pt x="1541665" y="3025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674992" y="2708912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8" y="4069"/>
                  </a:lnTo>
                  <a:lnTo>
                    <a:pt x="15167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7" y="295552"/>
                  </a:lnTo>
                  <a:lnTo>
                    <a:pt x="31628" y="306650"/>
                  </a:lnTo>
                  <a:lnTo>
                    <a:pt x="51786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674992" y="2708912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7769895" y="2760979"/>
            <a:ext cx="43307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9525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Informatie-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voorziening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7484028" y="3176455"/>
            <a:ext cx="830580" cy="323850"/>
            <a:chOff x="7484028" y="3176455"/>
            <a:chExt cx="830580" cy="323850"/>
          </a:xfrm>
        </p:grpSpPr>
        <p:sp>
          <p:nvSpPr>
            <p:cNvPr id="87" name="object 87"/>
            <p:cNvSpPr/>
            <p:nvPr/>
          </p:nvSpPr>
          <p:spPr>
            <a:xfrm>
              <a:off x="7484028" y="3313685"/>
              <a:ext cx="190500" cy="50800"/>
            </a:xfrm>
            <a:custGeom>
              <a:avLst/>
              <a:gdLst/>
              <a:ahLst/>
              <a:cxnLst/>
              <a:rect l="l" t="t" r="r" b="b"/>
              <a:pathLst>
                <a:path w="190500" h="50800">
                  <a:moveTo>
                    <a:pt x="185130" y="21992"/>
                  </a:moveTo>
                  <a:lnTo>
                    <a:pt x="152185" y="21992"/>
                  </a:lnTo>
                  <a:lnTo>
                    <a:pt x="152299" y="28341"/>
                  </a:lnTo>
                  <a:lnTo>
                    <a:pt x="139602" y="28570"/>
                  </a:lnTo>
                  <a:lnTo>
                    <a:pt x="140003" y="50792"/>
                  </a:lnTo>
                  <a:lnTo>
                    <a:pt x="190336" y="24479"/>
                  </a:lnTo>
                  <a:lnTo>
                    <a:pt x="185130" y="21992"/>
                  </a:lnTo>
                  <a:close/>
                </a:path>
                <a:path w="190500" h="50800">
                  <a:moveTo>
                    <a:pt x="139487" y="22221"/>
                  </a:moveTo>
                  <a:lnTo>
                    <a:pt x="0" y="24739"/>
                  </a:lnTo>
                  <a:lnTo>
                    <a:pt x="114" y="31088"/>
                  </a:lnTo>
                  <a:lnTo>
                    <a:pt x="139602" y="28570"/>
                  </a:lnTo>
                  <a:lnTo>
                    <a:pt x="139487" y="22221"/>
                  </a:lnTo>
                  <a:close/>
                </a:path>
                <a:path w="190500" h="50800">
                  <a:moveTo>
                    <a:pt x="152185" y="21992"/>
                  </a:moveTo>
                  <a:lnTo>
                    <a:pt x="139487" y="22221"/>
                  </a:lnTo>
                  <a:lnTo>
                    <a:pt x="139602" y="28570"/>
                  </a:lnTo>
                  <a:lnTo>
                    <a:pt x="152299" y="28341"/>
                  </a:lnTo>
                  <a:lnTo>
                    <a:pt x="152185" y="21992"/>
                  </a:lnTo>
                  <a:close/>
                </a:path>
                <a:path w="190500" h="50800">
                  <a:moveTo>
                    <a:pt x="139086" y="0"/>
                  </a:moveTo>
                  <a:lnTo>
                    <a:pt x="139487" y="22221"/>
                  </a:lnTo>
                  <a:lnTo>
                    <a:pt x="152185" y="21992"/>
                  </a:lnTo>
                  <a:lnTo>
                    <a:pt x="185130" y="21992"/>
                  </a:lnTo>
                  <a:lnTo>
                    <a:pt x="139086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685040" y="318280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8" y="4069"/>
                  </a:lnTo>
                  <a:lnTo>
                    <a:pt x="15167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7" y="295552"/>
                  </a:lnTo>
                  <a:lnTo>
                    <a:pt x="31628" y="306650"/>
                  </a:lnTo>
                  <a:lnTo>
                    <a:pt x="51786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685040" y="318280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7768037" y="3233420"/>
            <a:ext cx="456565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20955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Toekennen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behandelaar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7478400" y="3651502"/>
            <a:ext cx="830580" cy="323850"/>
            <a:chOff x="7478400" y="3651502"/>
            <a:chExt cx="830580" cy="323850"/>
          </a:xfrm>
        </p:grpSpPr>
        <p:sp>
          <p:nvSpPr>
            <p:cNvPr id="92" name="object 92"/>
            <p:cNvSpPr/>
            <p:nvPr/>
          </p:nvSpPr>
          <p:spPr>
            <a:xfrm>
              <a:off x="7478400" y="3788733"/>
              <a:ext cx="190500" cy="50800"/>
            </a:xfrm>
            <a:custGeom>
              <a:avLst/>
              <a:gdLst/>
              <a:ahLst/>
              <a:cxnLst/>
              <a:rect l="l" t="t" r="r" b="b"/>
              <a:pathLst>
                <a:path w="190500" h="50800">
                  <a:moveTo>
                    <a:pt x="185130" y="21992"/>
                  </a:moveTo>
                  <a:lnTo>
                    <a:pt x="152185" y="21992"/>
                  </a:lnTo>
                  <a:lnTo>
                    <a:pt x="152299" y="28341"/>
                  </a:lnTo>
                  <a:lnTo>
                    <a:pt x="139602" y="28570"/>
                  </a:lnTo>
                  <a:lnTo>
                    <a:pt x="140003" y="50791"/>
                  </a:lnTo>
                  <a:lnTo>
                    <a:pt x="190336" y="24479"/>
                  </a:lnTo>
                  <a:lnTo>
                    <a:pt x="185130" y="21992"/>
                  </a:lnTo>
                  <a:close/>
                </a:path>
                <a:path w="190500" h="50800">
                  <a:moveTo>
                    <a:pt x="139487" y="22221"/>
                  </a:moveTo>
                  <a:lnTo>
                    <a:pt x="0" y="24738"/>
                  </a:lnTo>
                  <a:lnTo>
                    <a:pt x="114" y="31087"/>
                  </a:lnTo>
                  <a:lnTo>
                    <a:pt x="139602" y="28570"/>
                  </a:lnTo>
                  <a:lnTo>
                    <a:pt x="139487" y="22221"/>
                  </a:lnTo>
                  <a:close/>
                </a:path>
                <a:path w="190500" h="50800">
                  <a:moveTo>
                    <a:pt x="152185" y="21992"/>
                  </a:moveTo>
                  <a:lnTo>
                    <a:pt x="139487" y="22221"/>
                  </a:lnTo>
                  <a:lnTo>
                    <a:pt x="139602" y="28570"/>
                  </a:lnTo>
                  <a:lnTo>
                    <a:pt x="152299" y="28341"/>
                  </a:lnTo>
                  <a:lnTo>
                    <a:pt x="152185" y="21992"/>
                  </a:lnTo>
                  <a:close/>
                </a:path>
                <a:path w="190500" h="50800">
                  <a:moveTo>
                    <a:pt x="139086" y="0"/>
                  </a:moveTo>
                  <a:lnTo>
                    <a:pt x="139487" y="22221"/>
                  </a:lnTo>
                  <a:lnTo>
                    <a:pt x="152185" y="21992"/>
                  </a:lnTo>
                  <a:lnTo>
                    <a:pt x="185130" y="21992"/>
                  </a:lnTo>
                  <a:lnTo>
                    <a:pt x="139086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679410" y="3657852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7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7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679410" y="3657852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7788602" y="3708907"/>
            <a:ext cx="40513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61594" marR="5080" indent="-49530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Registratie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melding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8311978" y="3179655"/>
            <a:ext cx="830580" cy="323850"/>
            <a:chOff x="8311978" y="3179655"/>
            <a:chExt cx="830580" cy="323850"/>
          </a:xfrm>
        </p:grpSpPr>
        <p:sp>
          <p:nvSpPr>
            <p:cNvPr id="97" name="object 97"/>
            <p:cNvSpPr/>
            <p:nvPr/>
          </p:nvSpPr>
          <p:spPr>
            <a:xfrm>
              <a:off x="8311978" y="3316886"/>
              <a:ext cx="190500" cy="50800"/>
            </a:xfrm>
            <a:custGeom>
              <a:avLst/>
              <a:gdLst/>
              <a:ahLst/>
              <a:cxnLst/>
              <a:rect l="l" t="t" r="r" b="b"/>
              <a:pathLst>
                <a:path w="190500" h="50800">
                  <a:moveTo>
                    <a:pt x="185131" y="21992"/>
                  </a:moveTo>
                  <a:lnTo>
                    <a:pt x="152186" y="21992"/>
                  </a:lnTo>
                  <a:lnTo>
                    <a:pt x="152300" y="28341"/>
                  </a:lnTo>
                  <a:lnTo>
                    <a:pt x="139602" y="28570"/>
                  </a:lnTo>
                  <a:lnTo>
                    <a:pt x="140003" y="50791"/>
                  </a:lnTo>
                  <a:lnTo>
                    <a:pt x="190337" y="24479"/>
                  </a:lnTo>
                  <a:lnTo>
                    <a:pt x="185131" y="21992"/>
                  </a:lnTo>
                  <a:close/>
                </a:path>
                <a:path w="190500" h="50800">
                  <a:moveTo>
                    <a:pt x="139487" y="22221"/>
                  </a:moveTo>
                  <a:lnTo>
                    <a:pt x="0" y="24738"/>
                  </a:lnTo>
                  <a:lnTo>
                    <a:pt x="114" y="31087"/>
                  </a:lnTo>
                  <a:lnTo>
                    <a:pt x="139602" y="28570"/>
                  </a:lnTo>
                  <a:lnTo>
                    <a:pt x="139487" y="22221"/>
                  </a:lnTo>
                  <a:close/>
                </a:path>
                <a:path w="190500" h="50800">
                  <a:moveTo>
                    <a:pt x="152186" y="21992"/>
                  </a:moveTo>
                  <a:lnTo>
                    <a:pt x="139487" y="22221"/>
                  </a:lnTo>
                  <a:lnTo>
                    <a:pt x="139602" y="28570"/>
                  </a:lnTo>
                  <a:lnTo>
                    <a:pt x="152300" y="28341"/>
                  </a:lnTo>
                  <a:lnTo>
                    <a:pt x="152186" y="21992"/>
                  </a:lnTo>
                  <a:close/>
                </a:path>
                <a:path w="190500" h="50800">
                  <a:moveTo>
                    <a:pt x="139086" y="0"/>
                  </a:moveTo>
                  <a:lnTo>
                    <a:pt x="139487" y="22221"/>
                  </a:lnTo>
                  <a:lnTo>
                    <a:pt x="152186" y="21992"/>
                  </a:lnTo>
                  <a:lnTo>
                    <a:pt x="185131" y="21992"/>
                  </a:lnTo>
                  <a:lnTo>
                    <a:pt x="139086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512990" y="318600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7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7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512990" y="318600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 txBox="1"/>
          <p:nvPr/>
        </p:nvSpPr>
        <p:spPr>
          <a:xfrm>
            <a:off x="8617418" y="3236467"/>
            <a:ext cx="41402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81280" marR="5080" indent="-69215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Toekennen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termijn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8293690" y="2697720"/>
            <a:ext cx="1358265" cy="1280795"/>
            <a:chOff x="8293690" y="2697720"/>
            <a:chExt cx="1358265" cy="1280795"/>
          </a:xfrm>
        </p:grpSpPr>
        <p:sp>
          <p:nvSpPr>
            <p:cNvPr id="102" name="object 102"/>
            <p:cNvSpPr/>
            <p:nvPr/>
          </p:nvSpPr>
          <p:spPr>
            <a:xfrm>
              <a:off x="8486375" y="270407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686" y="0"/>
                  </a:moveTo>
                  <a:lnTo>
                    <a:pt x="108529" y="8089"/>
                  </a:lnTo>
                  <a:lnTo>
                    <a:pt x="64968" y="30617"/>
                  </a:lnTo>
                  <a:lnTo>
                    <a:pt x="30617" y="64968"/>
                  </a:lnTo>
                  <a:lnTo>
                    <a:pt x="8089" y="108529"/>
                  </a:lnTo>
                  <a:lnTo>
                    <a:pt x="0" y="158686"/>
                  </a:lnTo>
                  <a:lnTo>
                    <a:pt x="8089" y="208843"/>
                  </a:lnTo>
                  <a:lnTo>
                    <a:pt x="30617" y="252404"/>
                  </a:lnTo>
                  <a:lnTo>
                    <a:pt x="64968" y="286755"/>
                  </a:lnTo>
                  <a:lnTo>
                    <a:pt x="108529" y="309283"/>
                  </a:lnTo>
                  <a:lnTo>
                    <a:pt x="158686" y="317373"/>
                  </a:lnTo>
                  <a:lnTo>
                    <a:pt x="208843" y="309283"/>
                  </a:lnTo>
                  <a:lnTo>
                    <a:pt x="252404" y="286755"/>
                  </a:lnTo>
                  <a:lnTo>
                    <a:pt x="286755" y="252404"/>
                  </a:lnTo>
                  <a:lnTo>
                    <a:pt x="309283" y="208843"/>
                  </a:lnTo>
                  <a:lnTo>
                    <a:pt x="317373" y="158686"/>
                  </a:lnTo>
                  <a:lnTo>
                    <a:pt x="309283" y="108529"/>
                  </a:lnTo>
                  <a:lnTo>
                    <a:pt x="286755" y="64968"/>
                  </a:lnTo>
                  <a:lnTo>
                    <a:pt x="252404" y="30617"/>
                  </a:lnTo>
                  <a:lnTo>
                    <a:pt x="208843" y="8089"/>
                  </a:lnTo>
                  <a:lnTo>
                    <a:pt x="158686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486375" y="270407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0" y="158686"/>
                  </a:moveTo>
                  <a:lnTo>
                    <a:pt x="8089" y="108529"/>
                  </a:lnTo>
                  <a:lnTo>
                    <a:pt x="30617" y="64968"/>
                  </a:lnTo>
                  <a:lnTo>
                    <a:pt x="64968" y="30617"/>
                  </a:lnTo>
                  <a:lnTo>
                    <a:pt x="108529" y="8089"/>
                  </a:lnTo>
                  <a:lnTo>
                    <a:pt x="158686" y="0"/>
                  </a:lnTo>
                  <a:lnTo>
                    <a:pt x="208843" y="8089"/>
                  </a:lnTo>
                  <a:lnTo>
                    <a:pt x="252404" y="30617"/>
                  </a:lnTo>
                  <a:lnTo>
                    <a:pt x="286755" y="64968"/>
                  </a:lnTo>
                  <a:lnTo>
                    <a:pt x="309283" y="108529"/>
                  </a:lnTo>
                  <a:lnTo>
                    <a:pt x="317373" y="158686"/>
                  </a:lnTo>
                  <a:lnTo>
                    <a:pt x="309283" y="208843"/>
                  </a:lnTo>
                  <a:lnTo>
                    <a:pt x="286755" y="252404"/>
                  </a:lnTo>
                  <a:lnTo>
                    <a:pt x="252404" y="286755"/>
                  </a:lnTo>
                  <a:lnTo>
                    <a:pt x="208843" y="309283"/>
                  </a:lnTo>
                  <a:lnTo>
                    <a:pt x="158686" y="317373"/>
                  </a:lnTo>
                  <a:lnTo>
                    <a:pt x="108529" y="309283"/>
                  </a:lnTo>
                  <a:lnTo>
                    <a:pt x="64968" y="286755"/>
                  </a:lnTo>
                  <a:lnTo>
                    <a:pt x="30617" y="252404"/>
                  </a:lnTo>
                  <a:lnTo>
                    <a:pt x="8089" y="208843"/>
                  </a:lnTo>
                  <a:lnTo>
                    <a:pt x="0" y="15868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37448" y="2752343"/>
              <a:ext cx="216407" cy="216408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8293690" y="2841510"/>
              <a:ext cx="190500" cy="50800"/>
            </a:xfrm>
            <a:custGeom>
              <a:avLst/>
              <a:gdLst/>
              <a:ahLst/>
              <a:cxnLst/>
              <a:rect l="l" t="t" r="r" b="b"/>
              <a:pathLst>
                <a:path w="190500" h="50800">
                  <a:moveTo>
                    <a:pt x="185131" y="21992"/>
                  </a:moveTo>
                  <a:lnTo>
                    <a:pt x="152186" y="21992"/>
                  </a:lnTo>
                  <a:lnTo>
                    <a:pt x="152300" y="28341"/>
                  </a:lnTo>
                  <a:lnTo>
                    <a:pt x="139603" y="28570"/>
                  </a:lnTo>
                  <a:lnTo>
                    <a:pt x="140004" y="50791"/>
                  </a:lnTo>
                  <a:lnTo>
                    <a:pt x="190337" y="24479"/>
                  </a:lnTo>
                  <a:lnTo>
                    <a:pt x="185131" y="21992"/>
                  </a:lnTo>
                  <a:close/>
                </a:path>
                <a:path w="190500" h="50800">
                  <a:moveTo>
                    <a:pt x="139489" y="22221"/>
                  </a:moveTo>
                  <a:lnTo>
                    <a:pt x="0" y="24738"/>
                  </a:lnTo>
                  <a:lnTo>
                    <a:pt x="115" y="31087"/>
                  </a:lnTo>
                  <a:lnTo>
                    <a:pt x="139603" y="28570"/>
                  </a:lnTo>
                  <a:lnTo>
                    <a:pt x="139489" y="22221"/>
                  </a:lnTo>
                  <a:close/>
                </a:path>
                <a:path w="190500" h="50800">
                  <a:moveTo>
                    <a:pt x="152186" y="21992"/>
                  </a:moveTo>
                  <a:lnTo>
                    <a:pt x="139489" y="22221"/>
                  </a:lnTo>
                  <a:lnTo>
                    <a:pt x="139603" y="28570"/>
                  </a:lnTo>
                  <a:lnTo>
                    <a:pt x="152300" y="28341"/>
                  </a:lnTo>
                  <a:lnTo>
                    <a:pt x="152186" y="21992"/>
                  </a:lnTo>
                  <a:close/>
                </a:path>
                <a:path w="190500" h="50800">
                  <a:moveTo>
                    <a:pt x="139087" y="0"/>
                  </a:moveTo>
                  <a:lnTo>
                    <a:pt x="139489" y="22221"/>
                  </a:lnTo>
                  <a:lnTo>
                    <a:pt x="152186" y="21992"/>
                  </a:lnTo>
                  <a:lnTo>
                    <a:pt x="185131" y="21992"/>
                  </a:lnTo>
                  <a:lnTo>
                    <a:pt x="139087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9327957" y="3175928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686" y="0"/>
                  </a:moveTo>
                  <a:lnTo>
                    <a:pt x="108529" y="8089"/>
                  </a:lnTo>
                  <a:lnTo>
                    <a:pt x="64968" y="30617"/>
                  </a:lnTo>
                  <a:lnTo>
                    <a:pt x="30617" y="64968"/>
                  </a:lnTo>
                  <a:lnTo>
                    <a:pt x="8089" y="108529"/>
                  </a:lnTo>
                  <a:lnTo>
                    <a:pt x="0" y="158686"/>
                  </a:lnTo>
                  <a:lnTo>
                    <a:pt x="8089" y="208843"/>
                  </a:lnTo>
                  <a:lnTo>
                    <a:pt x="30617" y="252404"/>
                  </a:lnTo>
                  <a:lnTo>
                    <a:pt x="64968" y="286755"/>
                  </a:lnTo>
                  <a:lnTo>
                    <a:pt x="108529" y="309282"/>
                  </a:lnTo>
                  <a:lnTo>
                    <a:pt x="158686" y="317373"/>
                  </a:lnTo>
                  <a:lnTo>
                    <a:pt x="208843" y="309282"/>
                  </a:lnTo>
                  <a:lnTo>
                    <a:pt x="252404" y="286755"/>
                  </a:lnTo>
                  <a:lnTo>
                    <a:pt x="286755" y="252404"/>
                  </a:lnTo>
                  <a:lnTo>
                    <a:pt x="309283" y="208843"/>
                  </a:lnTo>
                  <a:lnTo>
                    <a:pt x="317373" y="158686"/>
                  </a:lnTo>
                  <a:lnTo>
                    <a:pt x="309283" y="108529"/>
                  </a:lnTo>
                  <a:lnTo>
                    <a:pt x="286755" y="64968"/>
                  </a:lnTo>
                  <a:lnTo>
                    <a:pt x="252404" y="30617"/>
                  </a:lnTo>
                  <a:lnTo>
                    <a:pt x="208843" y="8089"/>
                  </a:lnTo>
                  <a:lnTo>
                    <a:pt x="158686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9327957" y="3175928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0" y="158686"/>
                  </a:moveTo>
                  <a:lnTo>
                    <a:pt x="8089" y="108529"/>
                  </a:lnTo>
                  <a:lnTo>
                    <a:pt x="30617" y="64968"/>
                  </a:lnTo>
                  <a:lnTo>
                    <a:pt x="64968" y="30617"/>
                  </a:lnTo>
                  <a:lnTo>
                    <a:pt x="108529" y="8089"/>
                  </a:lnTo>
                  <a:lnTo>
                    <a:pt x="158686" y="0"/>
                  </a:lnTo>
                  <a:lnTo>
                    <a:pt x="208843" y="8089"/>
                  </a:lnTo>
                  <a:lnTo>
                    <a:pt x="252404" y="30617"/>
                  </a:lnTo>
                  <a:lnTo>
                    <a:pt x="286755" y="64968"/>
                  </a:lnTo>
                  <a:lnTo>
                    <a:pt x="309283" y="108529"/>
                  </a:lnTo>
                  <a:lnTo>
                    <a:pt x="317373" y="158686"/>
                  </a:lnTo>
                  <a:lnTo>
                    <a:pt x="309283" y="208843"/>
                  </a:lnTo>
                  <a:lnTo>
                    <a:pt x="286755" y="252404"/>
                  </a:lnTo>
                  <a:lnTo>
                    <a:pt x="252404" y="286755"/>
                  </a:lnTo>
                  <a:lnTo>
                    <a:pt x="208843" y="309283"/>
                  </a:lnTo>
                  <a:lnTo>
                    <a:pt x="158686" y="317373"/>
                  </a:lnTo>
                  <a:lnTo>
                    <a:pt x="108529" y="309283"/>
                  </a:lnTo>
                  <a:lnTo>
                    <a:pt x="64968" y="286755"/>
                  </a:lnTo>
                  <a:lnTo>
                    <a:pt x="30617" y="252404"/>
                  </a:lnTo>
                  <a:lnTo>
                    <a:pt x="8089" y="208843"/>
                  </a:lnTo>
                  <a:lnTo>
                    <a:pt x="0" y="15868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378696" y="3224783"/>
              <a:ext cx="216407" cy="216408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8300720" y="3313379"/>
              <a:ext cx="1024890" cy="529590"/>
            </a:xfrm>
            <a:custGeom>
              <a:avLst/>
              <a:gdLst/>
              <a:ahLst/>
              <a:cxnLst/>
              <a:rect l="l" t="t" r="r" b="b"/>
              <a:pathLst>
                <a:path w="1024890" h="529589">
                  <a:moveTo>
                    <a:pt x="190334" y="503135"/>
                  </a:moveTo>
                  <a:lnTo>
                    <a:pt x="185127" y="500646"/>
                  </a:lnTo>
                  <a:lnTo>
                    <a:pt x="139077" y="478650"/>
                  </a:lnTo>
                  <a:lnTo>
                    <a:pt x="139484" y="500875"/>
                  </a:lnTo>
                  <a:lnTo>
                    <a:pt x="0" y="503389"/>
                  </a:lnTo>
                  <a:lnTo>
                    <a:pt x="114" y="509739"/>
                  </a:lnTo>
                  <a:lnTo>
                    <a:pt x="139598" y="507225"/>
                  </a:lnTo>
                  <a:lnTo>
                    <a:pt x="140004" y="529450"/>
                  </a:lnTo>
                  <a:lnTo>
                    <a:pt x="190334" y="503135"/>
                  </a:lnTo>
                  <a:close/>
                </a:path>
                <a:path w="1024890" h="529589">
                  <a:moveTo>
                    <a:pt x="1024890" y="24472"/>
                  </a:moveTo>
                  <a:lnTo>
                    <a:pt x="1019670" y="21983"/>
                  </a:lnTo>
                  <a:lnTo>
                    <a:pt x="973632" y="0"/>
                  </a:lnTo>
                  <a:lnTo>
                    <a:pt x="974039" y="22212"/>
                  </a:lnTo>
                  <a:lnTo>
                    <a:pt x="834542" y="24739"/>
                  </a:lnTo>
                  <a:lnTo>
                    <a:pt x="834656" y="31076"/>
                  </a:lnTo>
                  <a:lnTo>
                    <a:pt x="974153" y="28562"/>
                  </a:lnTo>
                  <a:lnTo>
                    <a:pt x="974547" y="50787"/>
                  </a:lnTo>
                  <a:lnTo>
                    <a:pt x="1024890" y="2447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501731" y="366114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8501731" y="366114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8535517" y="3711955"/>
            <a:ext cx="55499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88595" marR="5080" indent="-176530">
              <a:lnSpc>
                <a:spcPts val="700"/>
              </a:lnSpc>
              <a:spcBef>
                <a:spcPts val="140"/>
              </a:spcBef>
            </a:pPr>
            <a:r>
              <a:rPr sz="600" dirty="0">
                <a:latin typeface="Microsoft Sans Serif"/>
                <a:cs typeface="Microsoft Sans Serif"/>
              </a:rPr>
              <a:t>Toekennen</a:t>
            </a:r>
            <a:r>
              <a:rPr sz="600" spc="-10" dirty="0">
                <a:latin typeface="Microsoft Sans Serif"/>
                <a:cs typeface="Microsoft Sans Serif"/>
              </a:rPr>
              <a:t> </a:t>
            </a:r>
            <a:r>
              <a:rPr sz="600" spc="-25" dirty="0">
                <a:latin typeface="Microsoft Sans Serif"/>
                <a:cs typeface="Microsoft Sans Serif"/>
              </a:rPr>
              <a:t>aan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20" dirty="0">
                <a:latin typeface="Microsoft Sans Serif"/>
                <a:cs typeface="Microsoft Sans Serif"/>
              </a:rPr>
              <a:t>team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9123042" y="3647936"/>
            <a:ext cx="830580" cy="323850"/>
            <a:chOff x="9123042" y="3647936"/>
            <a:chExt cx="830580" cy="323850"/>
          </a:xfrm>
        </p:grpSpPr>
        <p:sp>
          <p:nvSpPr>
            <p:cNvPr id="114" name="object 114"/>
            <p:cNvSpPr/>
            <p:nvPr/>
          </p:nvSpPr>
          <p:spPr>
            <a:xfrm>
              <a:off x="9123042" y="3785167"/>
              <a:ext cx="190500" cy="50800"/>
            </a:xfrm>
            <a:custGeom>
              <a:avLst/>
              <a:gdLst/>
              <a:ahLst/>
              <a:cxnLst/>
              <a:rect l="l" t="t" r="r" b="b"/>
              <a:pathLst>
                <a:path w="190500" h="50800">
                  <a:moveTo>
                    <a:pt x="185130" y="21992"/>
                  </a:moveTo>
                  <a:lnTo>
                    <a:pt x="152185" y="21992"/>
                  </a:lnTo>
                  <a:lnTo>
                    <a:pt x="152299" y="28341"/>
                  </a:lnTo>
                  <a:lnTo>
                    <a:pt x="139602" y="28570"/>
                  </a:lnTo>
                  <a:lnTo>
                    <a:pt x="140003" y="50792"/>
                  </a:lnTo>
                  <a:lnTo>
                    <a:pt x="190336" y="24479"/>
                  </a:lnTo>
                  <a:lnTo>
                    <a:pt x="185130" y="21992"/>
                  </a:lnTo>
                  <a:close/>
                </a:path>
                <a:path w="190500" h="50800">
                  <a:moveTo>
                    <a:pt x="139487" y="22221"/>
                  </a:moveTo>
                  <a:lnTo>
                    <a:pt x="0" y="24738"/>
                  </a:lnTo>
                  <a:lnTo>
                    <a:pt x="114" y="31088"/>
                  </a:lnTo>
                  <a:lnTo>
                    <a:pt x="139602" y="28570"/>
                  </a:lnTo>
                  <a:lnTo>
                    <a:pt x="139487" y="22221"/>
                  </a:lnTo>
                  <a:close/>
                </a:path>
                <a:path w="190500" h="50800">
                  <a:moveTo>
                    <a:pt x="152185" y="21992"/>
                  </a:moveTo>
                  <a:lnTo>
                    <a:pt x="139487" y="22221"/>
                  </a:lnTo>
                  <a:lnTo>
                    <a:pt x="139602" y="28570"/>
                  </a:lnTo>
                  <a:lnTo>
                    <a:pt x="152299" y="28341"/>
                  </a:lnTo>
                  <a:lnTo>
                    <a:pt x="152185" y="21992"/>
                  </a:lnTo>
                  <a:close/>
                </a:path>
                <a:path w="190500" h="50800">
                  <a:moveTo>
                    <a:pt x="139086" y="0"/>
                  </a:moveTo>
                  <a:lnTo>
                    <a:pt x="139487" y="22221"/>
                  </a:lnTo>
                  <a:lnTo>
                    <a:pt x="152185" y="21992"/>
                  </a:lnTo>
                  <a:lnTo>
                    <a:pt x="185130" y="21992"/>
                  </a:lnTo>
                  <a:lnTo>
                    <a:pt x="139086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9324052" y="3654286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7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7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9324052" y="3654286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9392762" y="3660140"/>
            <a:ext cx="485775" cy="2940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algn="ctr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Operationele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uitvoering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melding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9957865" y="3635796"/>
            <a:ext cx="521334" cy="330200"/>
            <a:chOff x="9957865" y="3635796"/>
            <a:chExt cx="521334" cy="330200"/>
          </a:xfrm>
        </p:grpSpPr>
        <p:sp>
          <p:nvSpPr>
            <p:cNvPr id="119" name="object 119"/>
            <p:cNvSpPr/>
            <p:nvPr/>
          </p:nvSpPr>
          <p:spPr>
            <a:xfrm>
              <a:off x="9957865" y="3789478"/>
              <a:ext cx="190500" cy="50800"/>
            </a:xfrm>
            <a:custGeom>
              <a:avLst/>
              <a:gdLst/>
              <a:ahLst/>
              <a:cxnLst/>
              <a:rect l="l" t="t" r="r" b="b"/>
              <a:pathLst>
                <a:path w="190500" h="50800">
                  <a:moveTo>
                    <a:pt x="185131" y="21992"/>
                  </a:moveTo>
                  <a:lnTo>
                    <a:pt x="152186" y="21992"/>
                  </a:lnTo>
                  <a:lnTo>
                    <a:pt x="152300" y="28341"/>
                  </a:lnTo>
                  <a:lnTo>
                    <a:pt x="139602" y="28570"/>
                  </a:lnTo>
                  <a:lnTo>
                    <a:pt x="140003" y="50791"/>
                  </a:lnTo>
                  <a:lnTo>
                    <a:pt x="190337" y="24479"/>
                  </a:lnTo>
                  <a:lnTo>
                    <a:pt x="185131" y="21992"/>
                  </a:lnTo>
                  <a:close/>
                </a:path>
                <a:path w="190500" h="50800">
                  <a:moveTo>
                    <a:pt x="139488" y="22221"/>
                  </a:moveTo>
                  <a:lnTo>
                    <a:pt x="0" y="24738"/>
                  </a:lnTo>
                  <a:lnTo>
                    <a:pt x="114" y="31087"/>
                  </a:lnTo>
                  <a:lnTo>
                    <a:pt x="139602" y="28570"/>
                  </a:lnTo>
                  <a:lnTo>
                    <a:pt x="139488" y="22221"/>
                  </a:lnTo>
                  <a:close/>
                </a:path>
                <a:path w="190500" h="50800">
                  <a:moveTo>
                    <a:pt x="152186" y="21992"/>
                  </a:moveTo>
                  <a:lnTo>
                    <a:pt x="139488" y="22221"/>
                  </a:lnTo>
                  <a:lnTo>
                    <a:pt x="139602" y="28570"/>
                  </a:lnTo>
                  <a:lnTo>
                    <a:pt x="152300" y="28341"/>
                  </a:lnTo>
                  <a:lnTo>
                    <a:pt x="152186" y="21992"/>
                  </a:lnTo>
                  <a:close/>
                </a:path>
                <a:path w="190500" h="50800">
                  <a:moveTo>
                    <a:pt x="139087" y="0"/>
                  </a:moveTo>
                  <a:lnTo>
                    <a:pt x="139488" y="22221"/>
                  </a:lnTo>
                  <a:lnTo>
                    <a:pt x="152186" y="21992"/>
                  </a:lnTo>
                  <a:lnTo>
                    <a:pt x="185131" y="21992"/>
                  </a:lnTo>
                  <a:lnTo>
                    <a:pt x="139087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0155193" y="3642146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686" y="0"/>
                  </a:moveTo>
                  <a:lnTo>
                    <a:pt x="108529" y="8090"/>
                  </a:lnTo>
                  <a:lnTo>
                    <a:pt x="64968" y="30617"/>
                  </a:lnTo>
                  <a:lnTo>
                    <a:pt x="30617" y="64969"/>
                  </a:lnTo>
                  <a:lnTo>
                    <a:pt x="8089" y="108530"/>
                  </a:lnTo>
                  <a:lnTo>
                    <a:pt x="0" y="158687"/>
                  </a:lnTo>
                  <a:lnTo>
                    <a:pt x="8089" y="208844"/>
                  </a:lnTo>
                  <a:lnTo>
                    <a:pt x="30617" y="252405"/>
                  </a:lnTo>
                  <a:lnTo>
                    <a:pt x="64968" y="286756"/>
                  </a:lnTo>
                  <a:lnTo>
                    <a:pt x="108529" y="309284"/>
                  </a:lnTo>
                  <a:lnTo>
                    <a:pt x="158686" y="317374"/>
                  </a:lnTo>
                  <a:lnTo>
                    <a:pt x="208844" y="309284"/>
                  </a:lnTo>
                  <a:lnTo>
                    <a:pt x="252405" y="286756"/>
                  </a:lnTo>
                  <a:lnTo>
                    <a:pt x="286756" y="252405"/>
                  </a:lnTo>
                  <a:lnTo>
                    <a:pt x="309284" y="208844"/>
                  </a:lnTo>
                  <a:lnTo>
                    <a:pt x="317374" y="158687"/>
                  </a:lnTo>
                  <a:lnTo>
                    <a:pt x="309284" y="108530"/>
                  </a:lnTo>
                  <a:lnTo>
                    <a:pt x="286756" y="64969"/>
                  </a:lnTo>
                  <a:lnTo>
                    <a:pt x="252405" y="30617"/>
                  </a:lnTo>
                  <a:lnTo>
                    <a:pt x="208844" y="8090"/>
                  </a:lnTo>
                  <a:lnTo>
                    <a:pt x="158686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0155193" y="3642146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0" y="158687"/>
                  </a:moveTo>
                  <a:lnTo>
                    <a:pt x="8089" y="108529"/>
                  </a:lnTo>
                  <a:lnTo>
                    <a:pt x="30617" y="64968"/>
                  </a:lnTo>
                  <a:lnTo>
                    <a:pt x="64968" y="30617"/>
                  </a:lnTo>
                  <a:lnTo>
                    <a:pt x="108529" y="8089"/>
                  </a:lnTo>
                  <a:lnTo>
                    <a:pt x="158687" y="0"/>
                  </a:lnTo>
                  <a:lnTo>
                    <a:pt x="208844" y="8089"/>
                  </a:lnTo>
                  <a:lnTo>
                    <a:pt x="252405" y="30617"/>
                  </a:lnTo>
                  <a:lnTo>
                    <a:pt x="286756" y="64968"/>
                  </a:lnTo>
                  <a:lnTo>
                    <a:pt x="309284" y="108529"/>
                  </a:lnTo>
                  <a:lnTo>
                    <a:pt x="317374" y="158687"/>
                  </a:lnTo>
                  <a:lnTo>
                    <a:pt x="309284" y="208844"/>
                  </a:lnTo>
                  <a:lnTo>
                    <a:pt x="286756" y="252405"/>
                  </a:lnTo>
                  <a:lnTo>
                    <a:pt x="252405" y="286756"/>
                  </a:lnTo>
                  <a:lnTo>
                    <a:pt x="208844" y="309284"/>
                  </a:lnTo>
                  <a:lnTo>
                    <a:pt x="158687" y="317374"/>
                  </a:lnTo>
                  <a:lnTo>
                    <a:pt x="108529" y="309284"/>
                  </a:lnTo>
                  <a:lnTo>
                    <a:pt x="64968" y="286756"/>
                  </a:lnTo>
                  <a:lnTo>
                    <a:pt x="30617" y="252405"/>
                  </a:lnTo>
                  <a:lnTo>
                    <a:pt x="8089" y="208844"/>
                  </a:lnTo>
                  <a:lnTo>
                    <a:pt x="0" y="1586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10089" y="3715339"/>
              <a:ext cx="231011" cy="1714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41959"/>
            <a:ext cx="12192000" cy="749808"/>
            <a:chOff x="0" y="441959"/>
            <a:chExt cx="12192000" cy="749808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1959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67061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1976" y="615695"/>
            <a:ext cx="1880616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246856" y="669035"/>
            <a:ext cx="16554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ORDERREGISTRATIE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410331" y="14694"/>
            <a:ext cx="5282565" cy="3789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0">
              <a:lnSpc>
                <a:spcPct val="100000"/>
              </a:lnSpc>
              <a:spcBef>
                <a:spcPts val="100"/>
              </a:spcBef>
            </a:pPr>
            <a:r>
              <a:rPr dirty="0"/>
              <a:t>Meldingen</a:t>
            </a:r>
            <a:r>
              <a:rPr spc="165" dirty="0"/>
              <a:t> </a:t>
            </a:r>
            <a:r>
              <a:rPr dirty="0"/>
              <a:t>deel</a:t>
            </a:r>
            <a:r>
              <a:rPr spc="170" dirty="0"/>
              <a:t> </a:t>
            </a:r>
            <a:r>
              <a:rPr spc="-25" dirty="0"/>
              <a:t>II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7829186" y="3016156"/>
            <a:ext cx="636270" cy="323850"/>
            <a:chOff x="7829186" y="3016156"/>
            <a:chExt cx="636270" cy="323850"/>
          </a:xfrm>
        </p:grpSpPr>
        <p:sp>
          <p:nvSpPr>
            <p:cNvPr id="12" name="object 12"/>
            <p:cNvSpPr/>
            <p:nvPr/>
          </p:nvSpPr>
          <p:spPr>
            <a:xfrm>
              <a:off x="7835536" y="3022506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1"/>
                  </a:lnTo>
                  <a:lnTo>
                    <a:pt x="4069" y="279089"/>
                  </a:lnTo>
                  <a:lnTo>
                    <a:pt x="15168" y="295551"/>
                  </a:lnTo>
                  <a:lnTo>
                    <a:pt x="31629" y="306649"/>
                  </a:lnTo>
                  <a:lnTo>
                    <a:pt x="51788" y="310719"/>
                  </a:lnTo>
                  <a:lnTo>
                    <a:pt x="571408" y="310719"/>
                  </a:lnTo>
                  <a:lnTo>
                    <a:pt x="591566" y="306649"/>
                  </a:lnTo>
                  <a:lnTo>
                    <a:pt x="608028" y="295551"/>
                  </a:lnTo>
                  <a:lnTo>
                    <a:pt x="619126" y="279089"/>
                  </a:lnTo>
                  <a:lnTo>
                    <a:pt x="623196" y="258931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35536" y="3022506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0"/>
                  </a:lnTo>
                  <a:lnTo>
                    <a:pt x="608027" y="295551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1"/>
                  </a:lnTo>
                  <a:lnTo>
                    <a:pt x="4069" y="279090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853446" y="3074923"/>
            <a:ext cx="587375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15570" marR="5080" indent="-103505">
              <a:lnSpc>
                <a:spcPts val="700"/>
              </a:lnSpc>
              <a:spcBef>
                <a:spcPts val="140"/>
              </a:spcBef>
            </a:pPr>
            <a:r>
              <a:rPr sz="600" dirty="0">
                <a:latin typeface="Microsoft Sans Serif"/>
                <a:cs typeface="Microsoft Sans Serif"/>
              </a:rPr>
              <a:t>Nieuwe</a:t>
            </a:r>
            <a:r>
              <a:rPr sz="600" spc="1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melding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aanmaken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116164" y="2656859"/>
            <a:ext cx="1323975" cy="1648460"/>
            <a:chOff x="3116164" y="2656859"/>
            <a:chExt cx="1323975" cy="1648460"/>
          </a:xfrm>
        </p:grpSpPr>
        <p:sp>
          <p:nvSpPr>
            <p:cNvPr id="23" name="object 23"/>
            <p:cNvSpPr/>
            <p:nvPr/>
          </p:nvSpPr>
          <p:spPr>
            <a:xfrm>
              <a:off x="3951658" y="3341570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51658" y="3341570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93235" y="2656865"/>
              <a:ext cx="347345" cy="1648460"/>
            </a:xfrm>
            <a:custGeom>
              <a:avLst/>
              <a:gdLst/>
              <a:ahLst/>
              <a:cxnLst/>
              <a:rect l="l" t="t" r="r" b="b"/>
              <a:pathLst>
                <a:path w="347345" h="1648460">
                  <a:moveTo>
                    <a:pt x="346837" y="1622679"/>
                  </a:moveTo>
                  <a:lnTo>
                    <a:pt x="340487" y="1619504"/>
                  </a:lnTo>
                  <a:lnTo>
                    <a:pt x="296037" y="1597279"/>
                  </a:lnTo>
                  <a:lnTo>
                    <a:pt x="296037" y="1619504"/>
                  </a:lnTo>
                  <a:lnTo>
                    <a:pt x="6350" y="1619504"/>
                  </a:lnTo>
                  <a:lnTo>
                    <a:pt x="6350" y="1001636"/>
                  </a:lnTo>
                  <a:lnTo>
                    <a:pt x="0" y="1001636"/>
                  </a:lnTo>
                  <a:lnTo>
                    <a:pt x="0" y="1625854"/>
                  </a:lnTo>
                  <a:lnTo>
                    <a:pt x="296037" y="1625854"/>
                  </a:lnTo>
                  <a:lnTo>
                    <a:pt x="296037" y="1648079"/>
                  </a:lnTo>
                  <a:lnTo>
                    <a:pt x="340487" y="1625854"/>
                  </a:lnTo>
                  <a:lnTo>
                    <a:pt x="346837" y="1622679"/>
                  </a:lnTo>
                  <a:close/>
                </a:path>
                <a:path w="347345" h="1648460">
                  <a:moveTo>
                    <a:pt x="346837" y="25400"/>
                  </a:moveTo>
                  <a:lnTo>
                    <a:pt x="340487" y="22225"/>
                  </a:lnTo>
                  <a:lnTo>
                    <a:pt x="296037" y="0"/>
                  </a:lnTo>
                  <a:lnTo>
                    <a:pt x="296037" y="22225"/>
                  </a:lnTo>
                  <a:lnTo>
                    <a:pt x="0" y="22225"/>
                  </a:lnTo>
                  <a:lnTo>
                    <a:pt x="0" y="666927"/>
                  </a:lnTo>
                  <a:lnTo>
                    <a:pt x="6350" y="666927"/>
                  </a:lnTo>
                  <a:lnTo>
                    <a:pt x="6350" y="28575"/>
                  </a:lnTo>
                  <a:lnTo>
                    <a:pt x="296037" y="28575"/>
                  </a:lnTo>
                  <a:lnTo>
                    <a:pt x="296037" y="50800"/>
                  </a:lnTo>
                  <a:lnTo>
                    <a:pt x="340487" y="28575"/>
                  </a:lnTo>
                  <a:lnTo>
                    <a:pt x="346837" y="254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22514" y="3325214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8" y="4069"/>
                  </a:lnTo>
                  <a:lnTo>
                    <a:pt x="15167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1"/>
                  </a:lnTo>
                  <a:lnTo>
                    <a:pt x="4069" y="279089"/>
                  </a:lnTo>
                  <a:lnTo>
                    <a:pt x="15167" y="295551"/>
                  </a:lnTo>
                  <a:lnTo>
                    <a:pt x="31628" y="306649"/>
                  </a:lnTo>
                  <a:lnTo>
                    <a:pt x="51786" y="310719"/>
                  </a:lnTo>
                  <a:lnTo>
                    <a:pt x="571407" y="310719"/>
                  </a:lnTo>
                  <a:lnTo>
                    <a:pt x="591565" y="306649"/>
                  </a:lnTo>
                  <a:lnTo>
                    <a:pt x="608026" y="295551"/>
                  </a:lnTo>
                  <a:lnTo>
                    <a:pt x="619125" y="279089"/>
                  </a:lnTo>
                  <a:lnTo>
                    <a:pt x="623195" y="258931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22514" y="3325214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0"/>
                  </a:lnTo>
                  <a:lnTo>
                    <a:pt x="608027" y="295551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1"/>
                  </a:lnTo>
                  <a:lnTo>
                    <a:pt x="4069" y="279090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162649" y="3330955"/>
            <a:ext cx="542925" cy="2940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algn="ctr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Melding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toekennen</a:t>
            </a:r>
            <a:r>
              <a:rPr sz="600" spc="90" dirty="0">
                <a:latin typeface="Microsoft Sans Serif"/>
                <a:cs typeface="Microsoft Sans Serif"/>
              </a:rPr>
              <a:t> </a:t>
            </a:r>
            <a:r>
              <a:rPr sz="600" spc="-25" dirty="0">
                <a:latin typeface="Microsoft Sans Serif"/>
                <a:cs typeface="Microsoft Sans Serif"/>
              </a:rPr>
              <a:t>aan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20" dirty="0">
                <a:latin typeface="Microsoft Sans Serif"/>
                <a:cs typeface="Microsoft Sans Serif"/>
              </a:rPr>
              <a:t>team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616355" y="3022157"/>
            <a:ext cx="6348095" cy="923925"/>
            <a:chOff x="2616355" y="3022157"/>
            <a:chExt cx="6348095" cy="923925"/>
          </a:xfrm>
        </p:grpSpPr>
        <p:sp>
          <p:nvSpPr>
            <p:cNvPr id="30" name="object 30"/>
            <p:cNvSpPr/>
            <p:nvPr/>
          </p:nvSpPr>
          <p:spPr>
            <a:xfrm>
              <a:off x="2941434" y="3457892"/>
              <a:ext cx="1000125" cy="55880"/>
            </a:xfrm>
            <a:custGeom>
              <a:avLst/>
              <a:gdLst/>
              <a:ahLst/>
              <a:cxnLst/>
              <a:rect l="l" t="t" r="r" b="b"/>
              <a:pathLst>
                <a:path w="1000125" h="55879">
                  <a:moveTo>
                    <a:pt x="190347" y="24472"/>
                  </a:moveTo>
                  <a:lnTo>
                    <a:pt x="185140" y="21983"/>
                  </a:lnTo>
                  <a:lnTo>
                    <a:pt x="139090" y="0"/>
                  </a:lnTo>
                  <a:lnTo>
                    <a:pt x="139496" y="22212"/>
                  </a:lnTo>
                  <a:lnTo>
                    <a:pt x="0" y="24739"/>
                  </a:lnTo>
                  <a:lnTo>
                    <a:pt x="114" y="31089"/>
                  </a:lnTo>
                  <a:lnTo>
                    <a:pt x="139611" y="28562"/>
                  </a:lnTo>
                  <a:lnTo>
                    <a:pt x="140004" y="50787"/>
                  </a:lnTo>
                  <a:lnTo>
                    <a:pt x="190347" y="24472"/>
                  </a:lnTo>
                  <a:close/>
                </a:path>
                <a:path w="1000125" h="55879">
                  <a:moveTo>
                    <a:pt x="1000036" y="29464"/>
                  </a:moveTo>
                  <a:lnTo>
                    <a:pt x="994829" y="26974"/>
                  </a:lnTo>
                  <a:lnTo>
                    <a:pt x="948791" y="4991"/>
                  </a:lnTo>
                  <a:lnTo>
                    <a:pt x="949185" y="27203"/>
                  </a:lnTo>
                  <a:lnTo>
                    <a:pt x="809701" y="29730"/>
                  </a:lnTo>
                  <a:lnTo>
                    <a:pt x="809815" y="36080"/>
                  </a:lnTo>
                  <a:lnTo>
                    <a:pt x="949312" y="33553"/>
                  </a:lnTo>
                  <a:lnTo>
                    <a:pt x="949706" y="55778"/>
                  </a:lnTo>
                  <a:lnTo>
                    <a:pt x="1000036" y="29464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640715" y="362200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686" y="0"/>
                  </a:moveTo>
                  <a:lnTo>
                    <a:pt x="108529" y="8089"/>
                  </a:lnTo>
                  <a:lnTo>
                    <a:pt x="64968" y="30617"/>
                  </a:lnTo>
                  <a:lnTo>
                    <a:pt x="30617" y="64968"/>
                  </a:lnTo>
                  <a:lnTo>
                    <a:pt x="8089" y="108529"/>
                  </a:lnTo>
                  <a:lnTo>
                    <a:pt x="0" y="158686"/>
                  </a:lnTo>
                  <a:lnTo>
                    <a:pt x="8089" y="208843"/>
                  </a:lnTo>
                  <a:lnTo>
                    <a:pt x="30617" y="252404"/>
                  </a:lnTo>
                  <a:lnTo>
                    <a:pt x="64968" y="286755"/>
                  </a:lnTo>
                  <a:lnTo>
                    <a:pt x="108529" y="309283"/>
                  </a:lnTo>
                  <a:lnTo>
                    <a:pt x="158686" y="317372"/>
                  </a:lnTo>
                  <a:lnTo>
                    <a:pt x="208843" y="309283"/>
                  </a:lnTo>
                  <a:lnTo>
                    <a:pt x="252404" y="286755"/>
                  </a:lnTo>
                  <a:lnTo>
                    <a:pt x="286755" y="252404"/>
                  </a:lnTo>
                  <a:lnTo>
                    <a:pt x="309283" y="208843"/>
                  </a:lnTo>
                  <a:lnTo>
                    <a:pt x="317373" y="158686"/>
                  </a:lnTo>
                  <a:lnTo>
                    <a:pt x="309283" y="108529"/>
                  </a:lnTo>
                  <a:lnTo>
                    <a:pt x="286755" y="64968"/>
                  </a:lnTo>
                  <a:lnTo>
                    <a:pt x="252404" y="30617"/>
                  </a:lnTo>
                  <a:lnTo>
                    <a:pt x="208843" y="8089"/>
                  </a:lnTo>
                  <a:lnTo>
                    <a:pt x="158686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640715" y="362200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0" y="158686"/>
                  </a:moveTo>
                  <a:lnTo>
                    <a:pt x="8089" y="108529"/>
                  </a:lnTo>
                  <a:lnTo>
                    <a:pt x="30617" y="64968"/>
                  </a:lnTo>
                  <a:lnTo>
                    <a:pt x="64968" y="30617"/>
                  </a:lnTo>
                  <a:lnTo>
                    <a:pt x="108529" y="8089"/>
                  </a:lnTo>
                  <a:lnTo>
                    <a:pt x="158686" y="0"/>
                  </a:lnTo>
                  <a:lnTo>
                    <a:pt x="208843" y="8089"/>
                  </a:lnTo>
                  <a:lnTo>
                    <a:pt x="252404" y="30617"/>
                  </a:lnTo>
                  <a:lnTo>
                    <a:pt x="286755" y="64968"/>
                  </a:lnTo>
                  <a:lnTo>
                    <a:pt x="309283" y="108529"/>
                  </a:lnTo>
                  <a:lnTo>
                    <a:pt x="317373" y="158686"/>
                  </a:lnTo>
                  <a:lnTo>
                    <a:pt x="309283" y="208843"/>
                  </a:lnTo>
                  <a:lnTo>
                    <a:pt x="286755" y="252404"/>
                  </a:lnTo>
                  <a:lnTo>
                    <a:pt x="252404" y="286755"/>
                  </a:lnTo>
                  <a:lnTo>
                    <a:pt x="208843" y="309283"/>
                  </a:lnTo>
                  <a:lnTo>
                    <a:pt x="158686" y="317373"/>
                  </a:lnTo>
                  <a:lnTo>
                    <a:pt x="108529" y="309283"/>
                  </a:lnTo>
                  <a:lnTo>
                    <a:pt x="64968" y="286755"/>
                  </a:lnTo>
                  <a:lnTo>
                    <a:pt x="30617" y="252404"/>
                  </a:lnTo>
                  <a:lnTo>
                    <a:pt x="8089" y="208843"/>
                  </a:lnTo>
                  <a:lnTo>
                    <a:pt x="0" y="15868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92896" y="3672839"/>
              <a:ext cx="213359" cy="21336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622705" y="3328290"/>
              <a:ext cx="318770" cy="318770"/>
            </a:xfrm>
            <a:custGeom>
              <a:avLst/>
              <a:gdLst/>
              <a:ahLst/>
              <a:cxnLst/>
              <a:rect l="l" t="t" r="r" b="b"/>
              <a:pathLst>
                <a:path w="318769" h="318770">
                  <a:moveTo>
                    <a:pt x="159164" y="0"/>
                  </a:moveTo>
                  <a:lnTo>
                    <a:pt x="108856" y="8114"/>
                  </a:lnTo>
                  <a:lnTo>
                    <a:pt x="65164" y="30709"/>
                  </a:lnTo>
                  <a:lnTo>
                    <a:pt x="30709" y="65163"/>
                  </a:lnTo>
                  <a:lnTo>
                    <a:pt x="8114" y="108855"/>
                  </a:lnTo>
                  <a:lnTo>
                    <a:pt x="0" y="159164"/>
                  </a:lnTo>
                  <a:lnTo>
                    <a:pt x="8114" y="209472"/>
                  </a:lnTo>
                  <a:lnTo>
                    <a:pt x="30709" y="253164"/>
                  </a:lnTo>
                  <a:lnTo>
                    <a:pt x="65164" y="287618"/>
                  </a:lnTo>
                  <a:lnTo>
                    <a:pt x="108856" y="310213"/>
                  </a:lnTo>
                  <a:lnTo>
                    <a:pt x="159164" y="318328"/>
                  </a:lnTo>
                  <a:lnTo>
                    <a:pt x="209472" y="310213"/>
                  </a:lnTo>
                  <a:lnTo>
                    <a:pt x="253164" y="287618"/>
                  </a:lnTo>
                  <a:lnTo>
                    <a:pt x="287619" y="253164"/>
                  </a:lnTo>
                  <a:lnTo>
                    <a:pt x="310214" y="209472"/>
                  </a:lnTo>
                  <a:lnTo>
                    <a:pt x="318329" y="159164"/>
                  </a:lnTo>
                  <a:lnTo>
                    <a:pt x="310214" y="108855"/>
                  </a:lnTo>
                  <a:lnTo>
                    <a:pt x="287619" y="65163"/>
                  </a:lnTo>
                  <a:lnTo>
                    <a:pt x="253164" y="30709"/>
                  </a:lnTo>
                  <a:lnTo>
                    <a:pt x="209472" y="8114"/>
                  </a:lnTo>
                  <a:lnTo>
                    <a:pt x="159164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622705" y="3328290"/>
              <a:ext cx="318770" cy="318770"/>
            </a:xfrm>
            <a:custGeom>
              <a:avLst/>
              <a:gdLst/>
              <a:ahLst/>
              <a:cxnLst/>
              <a:rect l="l" t="t" r="r" b="b"/>
              <a:pathLst>
                <a:path w="318769" h="318770">
                  <a:moveTo>
                    <a:pt x="0" y="159164"/>
                  </a:moveTo>
                  <a:lnTo>
                    <a:pt x="8114" y="108856"/>
                  </a:lnTo>
                  <a:lnTo>
                    <a:pt x="30709" y="65164"/>
                  </a:lnTo>
                  <a:lnTo>
                    <a:pt x="65164" y="30709"/>
                  </a:lnTo>
                  <a:lnTo>
                    <a:pt x="108856" y="8114"/>
                  </a:lnTo>
                  <a:lnTo>
                    <a:pt x="159164" y="0"/>
                  </a:lnTo>
                  <a:lnTo>
                    <a:pt x="209472" y="8114"/>
                  </a:lnTo>
                  <a:lnTo>
                    <a:pt x="253164" y="30709"/>
                  </a:lnTo>
                  <a:lnTo>
                    <a:pt x="287619" y="65164"/>
                  </a:lnTo>
                  <a:lnTo>
                    <a:pt x="310214" y="108856"/>
                  </a:lnTo>
                  <a:lnTo>
                    <a:pt x="318329" y="159164"/>
                  </a:lnTo>
                  <a:lnTo>
                    <a:pt x="310214" y="209472"/>
                  </a:lnTo>
                  <a:lnTo>
                    <a:pt x="287619" y="253164"/>
                  </a:lnTo>
                  <a:lnTo>
                    <a:pt x="253164" y="287619"/>
                  </a:lnTo>
                  <a:lnTo>
                    <a:pt x="209472" y="310214"/>
                  </a:lnTo>
                  <a:lnTo>
                    <a:pt x="159164" y="318329"/>
                  </a:lnTo>
                  <a:lnTo>
                    <a:pt x="108856" y="310214"/>
                  </a:lnTo>
                  <a:lnTo>
                    <a:pt x="65164" y="287619"/>
                  </a:lnTo>
                  <a:lnTo>
                    <a:pt x="30709" y="253164"/>
                  </a:lnTo>
                  <a:lnTo>
                    <a:pt x="8114" y="209472"/>
                  </a:lnTo>
                  <a:lnTo>
                    <a:pt x="0" y="159164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7000" y="3368039"/>
              <a:ext cx="231648" cy="24688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4447114" y="3028507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1"/>
                  </a:lnTo>
                  <a:lnTo>
                    <a:pt x="4069" y="279089"/>
                  </a:lnTo>
                  <a:lnTo>
                    <a:pt x="15168" y="295551"/>
                  </a:lnTo>
                  <a:lnTo>
                    <a:pt x="31629" y="306649"/>
                  </a:lnTo>
                  <a:lnTo>
                    <a:pt x="51788" y="310719"/>
                  </a:lnTo>
                  <a:lnTo>
                    <a:pt x="571408" y="310719"/>
                  </a:lnTo>
                  <a:lnTo>
                    <a:pt x="591566" y="306649"/>
                  </a:lnTo>
                  <a:lnTo>
                    <a:pt x="608028" y="295551"/>
                  </a:lnTo>
                  <a:lnTo>
                    <a:pt x="619126" y="279089"/>
                  </a:lnTo>
                  <a:lnTo>
                    <a:pt x="623196" y="258931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47114" y="3028507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0"/>
                  </a:lnTo>
                  <a:lnTo>
                    <a:pt x="608027" y="295551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1"/>
                  </a:lnTo>
                  <a:lnTo>
                    <a:pt x="4069" y="279090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503919" y="3126740"/>
            <a:ext cx="5092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Vervolg</a:t>
            </a:r>
            <a:r>
              <a:rPr sz="600" spc="2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nodig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433734" y="2520548"/>
            <a:ext cx="636270" cy="323850"/>
            <a:chOff x="4433734" y="2520548"/>
            <a:chExt cx="636270" cy="323850"/>
          </a:xfrm>
        </p:grpSpPr>
        <p:sp>
          <p:nvSpPr>
            <p:cNvPr id="41" name="object 41"/>
            <p:cNvSpPr/>
            <p:nvPr/>
          </p:nvSpPr>
          <p:spPr>
            <a:xfrm>
              <a:off x="4440084" y="2526898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440084" y="2526898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0"/>
                  </a:lnTo>
                  <a:lnTo>
                    <a:pt x="608027" y="295551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1"/>
                  </a:lnTo>
                  <a:lnTo>
                    <a:pt x="4069" y="279090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586582" y="2578100"/>
            <a:ext cx="330835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10795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Melding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opgelost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440764" y="3612498"/>
            <a:ext cx="636270" cy="323850"/>
            <a:chOff x="4440764" y="3612498"/>
            <a:chExt cx="636270" cy="323850"/>
          </a:xfrm>
        </p:grpSpPr>
        <p:sp>
          <p:nvSpPr>
            <p:cNvPr id="45" name="object 45"/>
            <p:cNvSpPr/>
            <p:nvPr/>
          </p:nvSpPr>
          <p:spPr>
            <a:xfrm>
              <a:off x="4447114" y="3618848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1"/>
                  </a:lnTo>
                  <a:lnTo>
                    <a:pt x="4069" y="279089"/>
                  </a:lnTo>
                  <a:lnTo>
                    <a:pt x="15168" y="295551"/>
                  </a:lnTo>
                  <a:lnTo>
                    <a:pt x="31629" y="306649"/>
                  </a:lnTo>
                  <a:lnTo>
                    <a:pt x="51788" y="310719"/>
                  </a:lnTo>
                  <a:lnTo>
                    <a:pt x="571408" y="310719"/>
                  </a:lnTo>
                  <a:lnTo>
                    <a:pt x="591566" y="306649"/>
                  </a:lnTo>
                  <a:lnTo>
                    <a:pt x="608028" y="295551"/>
                  </a:lnTo>
                  <a:lnTo>
                    <a:pt x="619126" y="279089"/>
                  </a:lnTo>
                  <a:lnTo>
                    <a:pt x="623196" y="258931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447114" y="3618848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0"/>
                  </a:lnTo>
                  <a:lnTo>
                    <a:pt x="608027" y="295551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1"/>
                  </a:lnTo>
                  <a:lnTo>
                    <a:pt x="4069" y="279090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527731" y="3669283"/>
            <a:ext cx="46228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40005" marR="5080" indent="-27940">
              <a:lnSpc>
                <a:spcPts val="700"/>
              </a:lnSpc>
              <a:spcBef>
                <a:spcPts val="140"/>
              </a:spcBef>
            </a:pPr>
            <a:r>
              <a:rPr sz="600" dirty="0">
                <a:latin typeface="Microsoft Sans Serif"/>
                <a:cs typeface="Microsoft Sans Serif"/>
              </a:rPr>
              <a:t>Melding</a:t>
            </a:r>
            <a:r>
              <a:rPr sz="600" spc="50" dirty="0">
                <a:latin typeface="Microsoft Sans Serif"/>
                <a:cs typeface="Microsoft Sans Serif"/>
              </a:rPr>
              <a:t> </a:t>
            </a:r>
            <a:r>
              <a:rPr sz="600" spc="-20" dirty="0">
                <a:latin typeface="Microsoft Sans Serif"/>
                <a:cs typeface="Microsoft Sans Serif"/>
              </a:rPr>
              <a:t>niet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uitgevoerd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433734" y="4117827"/>
            <a:ext cx="636270" cy="323850"/>
            <a:chOff x="4433734" y="4117827"/>
            <a:chExt cx="636270" cy="323850"/>
          </a:xfrm>
        </p:grpSpPr>
        <p:sp>
          <p:nvSpPr>
            <p:cNvPr id="49" name="object 49"/>
            <p:cNvSpPr/>
            <p:nvPr/>
          </p:nvSpPr>
          <p:spPr>
            <a:xfrm>
              <a:off x="4440084" y="4124177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440084" y="4124177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0"/>
                  </a:lnTo>
                  <a:lnTo>
                    <a:pt x="608027" y="295551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1"/>
                  </a:lnTo>
                  <a:lnTo>
                    <a:pt x="4069" y="279090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499268" y="4175252"/>
            <a:ext cx="504825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0320" marR="5080" indent="-8255">
              <a:lnSpc>
                <a:spcPts val="700"/>
              </a:lnSpc>
              <a:spcBef>
                <a:spcPts val="140"/>
              </a:spcBef>
            </a:pPr>
            <a:r>
              <a:rPr sz="600" spc="-20" dirty="0">
                <a:latin typeface="Microsoft Sans Serif"/>
                <a:cs typeface="Microsoft Sans Serif"/>
              </a:rPr>
              <a:t>Geen</a:t>
            </a:r>
            <a:r>
              <a:rPr sz="600" spc="-10" dirty="0">
                <a:latin typeface="Microsoft Sans Serif"/>
                <a:cs typeface="Microsoft Sans Serif"/>
              </a:rPr>
              <a:t> melding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aangetroffen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093236" y="2679084"/>
            <a:ext cx="2308225" cy="1604010"/>
            <a:chOff x="4093236" y="2679084"/>
            <a:chExt cx="2308225" cy="1604010"/>
          </a:xfrm>
        </p:grpSpPr>
        <p:sp>
          <p:nvSpPr>
            <p:cNvPr id="53" name="object 53"/>
            <p:cNvSpPr/>
            <p:nvPr/>
          </p:nvSpPr>
          <p:spPr>
            <a:xfrm>
              <a:off x="4096411" y="3183868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>
                  <a:moveTo>
                    <a:pt x="350703" y="0"/>
                  </a:moveTo>
                  <a:lnTo>
                    <a:pt x="0" y="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096411" y="3786867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>
                  <a:moveTo>
                    <a:pt x="350703" y="0"/>
                  </a:moveTo>
                  <a:lnTo>
                    <a:pt x="0" y="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302806" y="3335820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302806" y="3335820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63274" y="2679090"/>
              <a:ext cx="397510" cy="1604010"/>
            </a:xfrm>
            <a:custGeom>
              <a:avLst/>
              <a:gdLst/>
              <a:ahLst/>
              <a:cxnLst/>
              <a:rect l="l" t="t" r="r" b="b"/>
              <a:pathLst>
                <a:path w="397510" h="1604010">
                  <a:moveTo>
                    <a:pt x="397344" y="1007643"/>
                  </a:moveTo>
                  <a:lnTo>
                    <a:pt x="390994" y="994943"/>
                  </a:lnTo>
                  <a:lnTo>
                    <a:pt x="371944" y="956843"/>
                  </a:lnTo>
                  <a:lnTo>
                    <a:pt x="346544" y="1007643"/>
                  </a:lnTo>
                  <a:lnTo>
                    <a:pt x="368769" y="1007643"/>
                  </a:lnTo>
                  <a:lnTo>
                    <a:pt x="368769" y="1597279"/>
                  </a:lnTo>
                  <a:lnTo>
                    <a:pt x="0" y="1597279"/>
                  </a:lnTo>
                  <a:lnTo>
                    <a:pt x="0" y="1603629"/>
                  </a:lnTo>
                  <a:lnTo>
                    <a:pt x="375119" y="1603629"/>
                  </a:lnTo>
                  <a:lnTo>
                    <a:pt x="375119" y="1600454"/>
                  </a:lnTo>
                  <a:lnTo>
                    <a:pt x="375119" y="1597279"/>
                  </a:lnTo>
                  <a:lnTo>
                    <a:pt x="375119" y="1007643"/>
                  </a:lnTo>
                  <a:lnTo>
                    <a:pt x="397344" y="1007643"/>
                  </a:lnTo>
                  <a:close/>
                </a:path>
                <a:path w="397510" h="1604010">
                  <a:moveTo>
                    <a:pt x="397344" y="580390"/>
                  </a:moveTo>
                  <a:lnTo>
                    <a:pt x="375119" y="580390"/>
                  </a:lnTo>
                  <a:lnTo>
                    <a:pt x="375119" y="6350"/>
                  </a:lnTo>
                  <a:lnTo>
                    <a:pt x="375119" y="3175"/>
                  </a:lnTo>
                  <a:lnTo>
                    <a:pt x="375119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368769" y="6350"/>
                  </a:lnTo>
                  <a:lnTo>
                    <a:pt x="368769" y="580390"/>
                  </a:lnTo>
                  <a:lnTo>
                    <a:pt x="346544" y="580390"/>
                  </a:lnTo>
                  <a:lnTo>
                    <a:pt x="371944" y="631190"/>
                  </a:lnTo>
                  <a:lnTo>
                    <a:pt x="390994" y="593090"/>
                  </a:lnTo>
                  <a:lnTo>
                    <a:pt x="397344" y="58039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75135" y="3777063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>
                  <a:moveTo>
                    <a:pt x="350703" y="0"/>
                  </a:moveTo>
                  <a:lnTo>
                    <a:pt x="0" y="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075135" y="3185247"/>
              <a:ext cx="351155" cy="0"/>
            </a:xfrm>
            <a:custGeom>
              <a:avLst/>
              <a:gdLst/>
              <a:ahLst/>
              <a:cxnLst/>
              <a:rect l="l" t="t" r="r" b="b"/>
              <a:pathLst>
                <a:path w="351154">
                  <a:moveTo>
                    <a:pt x="350703" y="0"/>
                  </a:moveTo>
                  <a:lnTo>
                    <a:pt x="0" y="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771715" y="3324004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1"/>
                  </a:lnTo>
                  <a:lnTo>
                    <a:pt x="4069" y="279089"/>
                  </a:lnTo>
                  <a:lnTo>
                    <a:pt x="15168" y="295551"/>
                  </a:lnTo>
                  <a:lnTo>
                    <a:pt x="31629" y="306649"/>
                  </a:lnTo>
                  <a:lnTo>
                    <a:pt x="51788" y="310719"/>
                  </a:lnTo>
                  <a:lnTo>
                    <a:pt x="571408" y="310719"/>
                  </a:lnTo>
                  <a:lnTo>
                    <a:pt x="591566" y="306649"/>
                  </a:lnTo>
                  <a:lnTo>
                    <a:pt x="608028" y="295551"/>
                  </a:lnTo>
                  <a:lnTo>
                    <a:pt x="619126" y="279089"/>
                  </a:lnTo>
                  <a:lnTo>
                    <a:pt x="623196" y="258931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771715" y="3324004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0"/>
                  </a:lnTo>
                  <a:lnTo>
                    <a:pt x="608027" y="295551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1"/>
                  </a:lnTo>
                  <a:lnTo>
                    <a:pt x="4069" y="279090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5869000" y="3376676"/>
            <a:ext cx="428625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18110" marR="5080" indent="-106045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Afhandelen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order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5590646" y="3312650"/>
            <a:ext cx="1623060" cy="323850"/>
            <a:chOff x="5590646" y="3312650"/>
            <a:chExt cx="1623060" cy="323850"/>
          </a:xfrm>
        </p:grpSpPr>
        <p:sp>
          <p:nvSpPr>
            <p:cNvPr id="64" name="object 64"/>
            <p:cNvSpPr/>
            <p:nvPr/>
          </p:nvSpPr>
          <p:spPr>
            <a:xfrm>
              <a:off x="5590646" y="3456671"/>
              <a:ext cx="190500" cy="50800"/>
            </a:xfrm>
            <a:custGeom>
              <a:avLst/>
              <a:gdLst/>
              <a:ahLst/>
              <a:cxnLst/>
              <a:rect l="l" t="t" r="r" b="b"/>
              <a:pathLst>
                <a:path w="190500" h="50800">
                  <a:moveTo>
                    <a:pt x="185131" y="21992"/>
                  </a:moveTo>
                  <a:lnTo>
                    <a:pt x="152186" y="21992"/>
                  </a:lnTo>
                  <a:lnTo>
                    <a:pt x="152300" y="28341"/>
                  </a:lnTo>
                  <a:lnTo>
                    <a:pt x="139602" y="28570"/>
                  </a:lnTo>
                  <a:lnTo>
                    <a:pt x="140003" y="50792"/>
                  </a:lnTo>
                  <a:lnTo>
                    <a:pt x="190337" y="24479"/>
                  </a:lnTo>
                  <a:lnTo>
                    <a:pt x="185131" y="21992"/>
                  </a:lnTo>
                  <a:close/>
                </a:path>
                <a:path w="190500" h="50800">
                  <a:moveTo>
                    <a:pt x="139487" y="22221"/>
                  </a:moveTo>
                  <a:lnTo>
                    <a:pt x="0" y="24739"/>
                  </a:lnTo>
                  <a:lnTo>
                    <a:pt x="114" y="31088"/>
                  </a:lnTo>
                  <a:lnTo>
                    <a:pt x="139602" y="28570"/>
                  </a:lnTo>
                  <a:lnTo>
                    <a:pt x="139487" y="22221"/>
                  </a:lnTo>
                  <a:close/>
                </a:path>
                <a:path w="190500" h="50800">
                  <a:moveTo>
                    <a:pt x="152186" y="21992"/>
                  </a:moveTo>
                  <a:lnTo>
                    <a:pt x="139487" y="22221"/>
                  </a:lnTo>
                  <a:lnTo>
                    <a:pt x="139602" y="28570"/>
                  </a:lnTo>
                  <a:lnTo>
                    <a:pt x="152300" y="28341"/>
                  </a:lnTo>
                  <a:lnTo>
                    <a:pt x="152186" y="21992"/>
                  </a:lnTo>
                  <a:close/>
                </a:path>
                <a:path w="190500" h="50800">
                  <a:moveTo>
                    <a:pt x="139086" y="0"/>
                  </a:moveTo>
                  <a:lnTo>
                    <a:pt x="139487" y="22221"/>
                  </a:lnTo>
                  <a:lnTo>
                    <a:pt x="152186" y="21992"/>
                  </a:lnTo>
                  <a:lnTo>
                    <a:pt x="185131" y="21992"/>
                  </a:lnTo>
                  <a:lnTo>
                    <a:pt x="139086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583638" y="331900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1"/>
                  </a:lnTo>
                  <a:lnTo>
                    <a:pt x="4069" y="279089"/>
                  </a:lnTo>
                  <a:lnTo>
                    <a:pt x="15168" y="295551"/>
                  </a:lnTo>
                  <a:lnTo>
                    <a:pt x="31629" y="306649"/>
                  </a:lnTo>
                  <a:lnTo>
                    <a:pt x="51788" y="310719"/>
                  </a:lnTo>
                  <a:lnTo>
                    <a:pt x="571408" y="310719"/>
                  </a:lnTo>
                  <a:lnTo>
                    <a:pt x="591566" y="306649"/>
                  </a:lnTo>
                  <a:lnTo>
                    <a:pt x="608028" y="295551"/>
                  </a:lnTo>
                  <a:lnTo>
                    <a:pt x="619126" y="279089"/>
                  </a:lnTo>
                  <a:lnTo>
                    <a:pt x="623196" y="258931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583638" y="331900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0"/>
                  </a:lnTo>
                  <a:lnTo>
                    <a:pt x="608027" y="295551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1"/>
                  </a:lnTo>
                  <a:lnTo>
                    <a:pt x="4069" y="279090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6607897" y="3370579"/>
            <a:ext cx="574675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2860" marR="5080" indent="-10795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Terugkoppeling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richting</a:t>
            </a:r>
            <a:r>
              <a:rPr sz="600" spc="9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melder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6402569" y="3317902"/>
            <a:ext cx="2063114" cy="624840"/>
            <a:chOff x="6402569" y="3317902"/>
            <a:chExt cx="2063114" cy="624840"/>
          </a:xfrm>
        </p:grpSpPr>
        <p:sp>
          <p:nvSpPr>
            <p:cNvPr id="69" name="object 69"/>
            <p:cNvSpPr/>
            <p:nvPr/>
          </p:nvSpPr>
          <p:spPr>
            <a:xfrm>
              <a:off x="6402569" y="3451668"/>
              <a:ext cx="190500" cy="50800"/>
            </a:xfrm>
            <a:custGeom>
              <a:avLst/>
              <a:gdLst/>
              <a:ahLst/>
              <a:cxnLst/>
              <a:rect l="l" t="t" r="r" b="b"/>
              <a:pathLst>
                <a:path w="190500" h="50800">
                  <a:moveTo>
                    <a:pt x="185131" y="21992"/>
                  </a:moveTo>
                  <a:lnTo>
                    <a:pt x="152185" y="21992"/>
                  </a:lnTo>
                  <a:lnTo>
                    <a:pt x="152300" y="28341"/>
                  </a:lnTo>
                  <a:lnTo>
                    <a:pt x="139602" y="28570"/>
                  </a:lnTo>
                  <a:lnTo>
                    <a:pt x="140003" y="50792"/>
                  </a:lnTo>
                  <a:lnTo>
                    <a:pt x="190337" y="24479"/>
                  </a:lnTo>
                  <a:lnTo>
                    <a:pt x="185131" y="21992"/>
                  </a:lnTo>
                  <a:close/>
                </a:path>
                <a:path w="190500" h="50800">
                  <a:moveTo>
                    <a:pt x="139487" y="22221"/>
                  </a:moveTo>
                  <a:lnTo>
                    <a:pt x="0" y="24739"/>
                  </a:lnTo>
                  <a:lnTo>
                    <a:pt x="114" y="31088"/>
                  </a:lnTo>
                  <a:lnTo>
                    <a:pt x="139602" y="28570"/>
                  </a:lnTo>
                  <a:lnTo>
                    <a:pt x="139487" y="22221"/>
                  </a:lnTo>
                  <a:close/>
                </a:path>
                <a:path w="190500" h="50800">
                  <a:moveTo>
                    <a:pt x="152185" y="21992"/>
                  </a:moveTo>
                  <a:lnTo>
                    <a:pt x="139487" y="22221"/>
                  </a:lnTo>
                  <a:lnTo>
                    <a:pt x="139602" y="28570"/>
                  </a:lnTo>
                  <a:lnTo>
                    <a:pt x="152300" y="28341"/>
                  </a:lnTo>
                  <a:lnTo>
                    <a:pt x="152185" y="21992"/>
                  </a:lnTo>
                  <a:close/>
                </a:path>
                <a:path w="190500" h="50800">
                  <a:moveTo>
                    <a:pt x="139086" y="0"/>
                  </a:moveTo>
                  <a:lnTo>
                    <a:pt x="139487" y="22221"/>
                  </a:lnTo>
                  <a:lnTo>
                    <a:pt x="152185" y="21992"/>
                  </a:lnTo>
                  <a:lnTo>
                    <a:pt x="185131" y="21992"/>
                  </a:lnTo>
                  <a:lnTo>
                    <a:pt x="139086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404110" y="3324252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404110" y="3324252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203595" y="3445556"/>
              <a:ext cx="190500" cy="50800"/>
            </a:xfrm>
            <a:custGeom>
              <a:avLst/>
              <a:gdLst/>
              <a:ahLst/>
              <a:cxnLst/>
              <a:rect l="l" t="t" r="r" b="b"/>
              <a:pathLst>
                <a:path w="190500" h="50800">
                  <a:moveTo>
                    <a:pt x="185127" y="21991"/>
                  </a:moveTo>
                  <a:lnTo>
                    <a:pt x="152185" y="21991"/>
                  </a:lnTo>
                  <a:lnTo>
                    <a:pt x="152299" y="28341"/>
                  </a:lnTo>
                  <a:lnTo>
                    <a:pt x="139602" y="28570"/>
                  </a:lnTo>
                  <a:lnTo>
                    <a:pt x="140003" y="50791"/>
                  </a:lnTo>
                  <a:lnTo>
                    <a:pt x="190336" y="24479"/>
                  </a:lnTo>
                  <a:lnTo>
                    <a:pt x="185127" y="21991"/>
                  </a:lnTo>
                  <a:close/>
                </a:path>
                <a:path w="190500" h="50800">
                  <a:moveTo>
                    <a:pt x="139487" y="22220"/>
                  </a:moveTo>
                  <a:lnTo>
                    <a:pt x="0" y="24738"/>
                  </a:lnTo>
                  <a:lnTo>
                    <a:pt x="114" y="31087"/>
                  </a:lnTo>
                  <a:lnTo>
                    <a:pt x="139602" y="28570"/>
                  </a:lnTo>
                  <a:lnTo>
                    <a:pt x="139487" y="22220"/>
                  </a:lnTo>
                  <a:close/>
                </a:path>
                <a:path w="190500" h="50800">
                  <a:moveTo>
                    <a:pt x="152185" y="21991"/>
                  </a:moveTo>
                  <a:lnTo>
                    <a:pt x="139487" y="22220"/>
                  </a:lnTo>
                  <a:lnTo>
                    <a:pt x="139602" y="28570"/>
                  </a:lnTo>
                  <a:lnTo>
                    <a:pt x="152299" y="28341"/>
                  </a:lnTo>
                  <a:lnTo>
                    <a:pt x="152185" y="21991"/>
                  </a:lnTo>
                  <a:close/>
                </a:path>
                <a:path w="190500" h="50800">
                  <a:moveTo>
                    <a:pt x="139086" y="0"/>
                  </a:moveTo>
                  <a:lnTo>
                    <a:pt x="139487" y="22220"/>
                  </a:lnTo>
                  <a:lnTo>
                    <a:pt x="152185" y="21991"/>
                  </a:lnTo>
                  <a:lnTo>
                    <a:pt x="185127" y="21991"/>
                  </a:lnTo>
                  <a:lnTo>
                    <a:pt x="139086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835536" y="3625328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1"/>
                  </a:lnTo>
                  <a:lnTo>
                    <a:pt x="31629" y="306649"/>
                  </a:lnTo>
                  <a:lnTo>
                    <a:pt x="51788" y="310719"/>
                  </a:lnTo>
                  <a:lnTo>
                    <a:pt x="571408" y="310719"/>
                  </a:lnTo>
                  <a:lnTo>
                    <a:pt x="591566" y="306649"/>
                  </a:lnTo>
                  <a:lnTo>
                    <a:pt x="608028" y="295551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835536" y="3625328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0"/>
                  </a:lnTo>
                  <a:lnTo>
                    <a:pt x="608027" y="295551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1"/>
                  </a:lnTo>
                  <a:lnTo>
                    <a:pt x="4069" y="279090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7869322" y="3675379"/>
            <a:ext cx="5549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37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latin typeface="Microsoft Sans Serif"/>
                <a:cs typeface="Microsoft Sans Serif"/>
              </a:rPr>
              <a:t>Geen</a:t>
            </a:r>
            <a:r>
              <a:rPr sz="600" spc="-10" dirty="0">
                <a:latin typeface="Microsoft Sans Serif"/>
                <a:cs typeface="Microsoft Sans Serif"/>
              </a:rPr>
              <a:t> nieuwe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melding</a:t>
            </a:r>
            <a:r>
              <a:rPr sz="600" spc="4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maken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7548863" y="3001929"/>
            <a:ext cx="1710055" cy="804545"/>
            <a:chOff x="7548863" y="3001929"/>
            <a:chExt cx="1710055" cy="804545"/>
          </a:xfrm>
        </p:grpSpPr>
        <p:sp>
          <p:nvSpPr>
            <p:cNvPr id="77" name="object 77"/>
            <p:cNvSpPr/>
            <p:nvPr/>
          </p:nvSpPr>
          <p:spPr>
            <a:xfrm>
              <a:off x="7548854" y="3152470"/>
              <a:ext cx="287020" cy="654050"/>
            </a:xfrm>
            <a:custGeom>
              <a:avLst/>
              <a:gdLst/>
              <a:ahLst/>
              <a:cxnLst/>
              <a:rect l="l" t="t" r="r" b="b"/>
              <a:pathLst>
                <a:path w="287020" h="654050">
                  <a:moveTo>
                    <a:pt x="286677" y="628218"/>
                  </a:moveTo>
                  <a:lnTo>
                    <a:pt x="280327" y="625043"/>
                  </a:lnTo>
                  <a:lnTo>
                    <a:pt x="235877" y="602818"/>
                  </a:lnTo>
                  <a:lnTo>
                    <a:pt x="235877" y="625043"/>
                  </a:lnTo>
                  <a:lnTo>
                    <a:pt x="6870" y="625043"/>
                  </a:lnTo>
                  <a:lnTo>
                    <a:pt x="6870" y="484505"/>
                  </a:lnTo>
                  <a:lnTo>
                    <a:pt x="6870" y="481330"/>
                  </a:lnTo>
                  <a:lnTo>
                    <a:pt x="6870" y="478155"/>
                  </a:lnTo>
                  <a:lnTo>
                    <a:pt x="0" y="478155"/>
                  </a:lnTo>
                  <a:lnTo>
                    <a:pt x="0" y="484505"/>
                  </a:lnTo>
                  <a:lnTo>
                    <a:pt x="520" y="484505"/>
                  </a:lnTo>
                  <a:lnTo>
                    <a:pt x="520" y="631393"/>
                  </a:lnTo>
                  <a:lnTo>
                    <a:pt x="235877" y="631393"/>
                  </a:lnTo>
                  <a:lnTo>
                    <a:pt x="235877" y="653618"/>
                  </a:lnTo>
                  <a:lnTo>
                    <a:pt x="280327" y="631393"/>
                  </a:lnTo>
                  <a:lnTo>
                    <a:pt x="286677" y="628218"/>
                  </a:lnTo>
                  <a:close/>
                </a:path>
                <a:path w="287020" h="654050">
                  <a:moveTo>
                    <a:pt x="286677" y="25400"/>
                  </a:moveTo>
                  <a:lnTo>
                    <a:pt x="280327" y="22225"/>
                  </a:lnTo>
                  <a:lnTo>
                    <a:pt x="235877" y="0"/>
                  </a:lnTo>
                  <a:lnTo>
                    <a:pt x="235877" y="22225"/>
                  </a:lnTo>
                  <a:lnTo>
                    <a:pt x="533" y="22225"/>
                  </a:lnTo>
                  <a:lnTo>
                    <a:pt x="533" y="148577"/>
                  </a:lnTo>
                  <a:lnTo>
                    <a:pt x="0" y="148577"/>
                  </a:lnTo>
                  <a:lnTo>
                    <a:pt x="0" y="154927"/>
                  </a:lnTo>
                  <a:lnTo>
                    <a:pt x="6883" y="154927"/>
                  </a:lnTo>
                  <a:lnTo>
                    <a:pt x="6883" y="151752"/>
                  </a:lnTo>
                  <a:lnTo>
                    <a:pt x="6883" y="148577"/>
                  </a:lnTo>
                  <a:lnTo>
                    <a:pt x="6883" y="28575"/>
                  </a:lnTo>
                  <a:lnTo>
                    <a:pt x="235877" y="28575"/>
                  </a:lnTo>
                  <a:lnTo>
                    <a:pt x="235877" y="50800"/>
                  </a:lnTo>
                  <a:lnTo>
                    <a:pt x="280327" y="28575"/>
                  </a:lnTo>
                  <a:lnTo>
                    <a:pt x="286677" y="254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628778" y="300827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628778" y="300827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0"/>
                  </a:lnTo>
                  <a:lnTo>
                    <a:pt x="608027" y="295551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1"/>
                  </a:lnTo>
                  <a:lnTo>
                    <a:pt x="4069" y="279090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8739558" y="3013964"/>
            <a:ext cx="401320" cy="2940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9685" marR="5080" indent="-7620" algn="just">
              <a:lnSpc>
                <a:spcPts val="700"/>
              </a:lnSpc>
              <a:spcBef>
                <a:spcPts val="140"/>
              </a:spcBef>
            </a:pPr>
            <a:r>
              <a:rPr sz="600" dirty="0">
                <a:latin typeface="Microsoft Sans Serif"/>
                <a:cs typeface="Microsoft Sans Serif"/>
              </a:rPr>
              <a:t>Terug </a:t>
            </a:r>
            <a:r>
              <a:rPr sz="600" spc="-20" dirty="0">
                <a:latin typeface="Microsoft Sans Serif"/>
                <a:cs typeface="Microsoft Sans Serif"/>
              </a:rPr>
              <a:t>naar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registratie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melding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8447709" y="3140951"/>
            <a:ext cx="190500" cy="661670"/>
          </a:xfrm>
          <a:custGeom>
            <a:avLst/>
            <a:gdLst/>
            <a:ahLst/>
            <a:cxnLst/>
            <a:rect l="l" t="t" r="r" b="b"/>
            <a:pathLst>
              <a:path w="190500" h="661670">
                <a:moveTo>
                  <a:pt x="190334" y="635050"/>
                </a:moveTo>
                <a:lnTo>
                  <a:pt x="185127" y="632561"/>
                </a:lnTo>
                <a:lnTo>
                  <a:pt x="139077" y="610565"/>
                </a:lnTo>
                <a:lnTo>
                  <a:pt x="139484" y="632790"/>
                </a:lnTo>
                <a:lnTo>
                  <a:pt x="0" y="635304"/>
                </a:lnTo>
                <a:lnTo>
                  <a:pt x="114" y="641654"/>
                </a:lnTo>
                <a:lnTo>
                  <a:pt x="139598" y="639140"/>
                </a:lnTo>
                <a:lnTo>
                  <a:pt x="139992" y="661365"/>
                </a:lnTo>
                <a:lnTo>
                  <a:pt x="190334" y="635050"/>
                </a:lnTo>
                <a:close/>
              </a:path>
              <a:path w="190500" h="661670">
                <a:moveTo>
                  <a:pt x="190334" y="24485"/>
                </a:moveTo>
                <a:lnTo>
                  <a:pt x="185127" y="21996"/>
                </a:lnTo>
                <a:lnTo>
                  <a:pt x="139077" y="0"/>
                </a:lnTo>
                <a:lnTo>
                  <a:pt x="139484" y="22225"/>
                </a:lnTo>
                <a:lnTo>
                  <a:pt x="0" y="24739"/>
                </a:lnTo>
                <a:lnTo>
                  <a:pt x="114" y="31089"/>
                </a:lnTo>
                <a:lnTo>
                  <a:pt x="139598" y="28575"/>
                </a:lnTo>
                <a:lnTo>
                  <a:pt x="139992" y="50800"/>
                </a:lnTo>
                <a:lnTo>
                  <a:pt x="190334" y="24485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97864"/>
            <a:chOff x="0" y="0"/>
            <a:chExt cx="12192000" cy="1197864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07695"/>
            </a:xfrm>
            <a:custGeom>
              <a:avLst/>
              <a:gdLst/>
              <a:ahLst/>
              <a:cxnLst/>
              <a:rect l="l" t="t" r="r" b="b"/>
              <a:pathLst>
                <a:path w="12181840" h="607695">
                  <a:moveTo>
                    <a:pt x="0" y="607440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07440"/>
                  </a:lnTo>
                  <a:lnTo>
                    <a:pt x="0" y="60744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51104"/>
              <a:ext cx="12188952" cy="7467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75898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1703" y="624840"/>
            <a:ext cx="1719072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356877" y="678179"/>
            <a:ext cx="14947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4079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Capaciteitsmanagement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2009350" y="2415481"/>
            <a:ext cx="859155" cy="1393825"/>
            <a:chOff x="2009350" y="2415481"/>
            <a:chExt cx="859155" cy="1393825"/>
          </a:xfrm>
        </p:grpSpPr>
        <p:sp>
          <p:nvSpPr>
            <p:cNvPr id="19" name="object 19"/>
            <p:cNvSpPr/>
            <p:nvPr/>
          </p:nvSpPr>
          <p:spPr>
            <a:xfrm>
              <a:off x="2015700" y="2421831"/>
              <a:ext cx="846455" cy="1381125"/>
            </a:xfrm>
            <a:custGeom>
              <a:avLst/>
              <a:gdLst/>
              <a:ahLst/>
              <a:cxnLst/>
              <a:rect l="l" t="t" r="r" b="b"/>
              <a:pathLst>
                <a:path w="846455" h="1381125">
                  <a:moveTo>
                    <a:pt x="704996" y="0"/>
                  </a:moveTo>
                  <a:lnTo>
                    <a:pt x="141003" y="0"/>
                  </a:lnTo>
                  <a:lnTo>
                    <a:pt x="96435" y="7188"/>
                  </a:lnTo>
                  <a:lnTo>
                    <a:pt x="57728" y="27205"/>
                  </a:lnTo>
                  <a:lnTo>
                    <a:pt x="27205" y="57729"/>
                  </a:lnTo>
                  <a:lnTo>
                    <a:pt x="7188" y="96436"/>
                  </a:lnTo>
                  <a:lnTo>
                    <a:pt x="0" y="141004"/>
                  </a:lnTo>
                  <a:lnTo>
                    <a:pt x="0" y="1239514"/>
                  </a:lnTo>
                  <a:lnTo>
                    <a:pt x="7188" y="1284082"/>
                  </a:lnTo>
                  <a:lnTo>
                    <a:pt x="27205" y="1322789"/>
                  </a:lnTo>
                  <a:lnTo>
                    <a:pt x="57728" y="1353312"/>
                  </a:lnTo>
                  <a:lnTo>
                    <a:pt x="96435" y="1373329"/>
                  </a:lnTo>
                  <a:lnTo>
                    <a:pt x="141003" y="1380517"/>
                  </a:lnTo>
                  <a:lnTo>
                    <a:pt x="704996" y="1380517"/>
                  </a:lnTo>
                  <a:lnTo>
                    <a:pt x="749564" y="1373329"/>
                  </a:lnTo>
                  <a:lnTo>
                    <a:pt x="788271" y="1353312"/>
                  </a:lnTo>
                  <a:lnTo>
                    <a:pt x="818794" y="1322789"/>
                  </a:lnTo>
                  <a:lnTo>
                    <a:pt x="838811" y="1284082"/>
                  </a:lnTo>
                  <a:lnTo>
                    <a:pt x="846000" y="1239514"/>
                  </a:lnTo>
                  <a:lnTo>
                    <a:pt x="846000" y="141004"/>
                  </a:lnTo>
                  <a:lnTo>
                    <a:pt x="838811" y="96436"/>
                  </a:lnTo>
                  <a:lnTo>
                    <a:pt x="818794" y="57729"/>
                  </a:lnTo>
                  <a:lnTo>
                    <a:pt x="788271" y="27205"/>
                  </a:lnTo>
                  <a:lnTo>
                    <a:pt x="749564" y="7188"/>
                  </a:lnTo>
                  <a:lnTo>
                    <a:pt x="704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15700" y="2421831"/>
              <a:ext cx="846455" cy="1381125"/>
            </a:xfrm>
            <a:custGeom>
              <a:avLst/>
              <a:gdLst/>
              <a:ahLst/>
              <a:cxnLst/>
              <a:rect l="l" t="t" r="r" b="b"/>
              <a:pathLst>
                <a:path w="846455" h="1381125">
                  <a:moveTo>
                    <a:pt x="0" y="141003"/>
                  </a:moveTo>
                  <a:lnTo>
                    <a:pt x="7188" y="96435"/>
                  </a:lnTo>
                  <a:lnTo>
                    <a:pt x="27205" y="57728"/>
                  </a:lnTo>
                  <a:lnTo>
                    <a:pt x="57728" y="27205"/>
                  </a:lnTo>
                  <a:lnTo>
                    <a:pt x="96435" y="7188"/>
                  </a:lnTo>
                  <a:lnTo>
                    <a:pt x="141003" y="0"/>
                  </a:lnTo>
                  <a:lnTo>
                    <a:pt x="704996" y="0"/>
                  </a:lnTo>
                  <a:lnTo>
                    <a:pt x="749564" y="7188"/>
                  </a:lnTo>
                  <a:lnTo>
                    <a:pt x="788271" y="27205"/>
                  </a:lnTo>
                  <a:lnTo>
                    <a:pt x="818794" y="57728"/>
                  </a:lnTo>
                  <a:lnTo>
                    <a:pt x="838811" y="96435"/>
                  </a:lnTo>
                  <a:lnTo>
                    <a:pt x="846000" y="141003"/>
                  </a:lnTo>
                  <a:lnTo>
                    <a:pt x="846000" y="1239515"/>
                  </a:lnTo>
                  <a:lnTo>
                    <a:pt x="838811" y="1284082"/>
                  </a:lnTo>
                  <a:lnTo>
                    <a:pt x="818794" y="1322789"/>
                  </a:lnTo>
                  <a:lnTo>
                    <a:pt x="788271" y="1353312"/>
                  </a:lnTo>
                  <a:lnTo>
                    <a:pt x="749564" y="1373329"/>
                  </a:lnTo>
                  <a:lnTo>
                    <a:pt x="704996" y="1380518"/>
                  </a:lnTo>
                  <a:lnTo>
                    <a:pt x="141003" y="1380518"/>
                  </a:lnTo>
                  <a:lnTo>
                    <a:pt x="96435" y="1373329"/>
                  </a:lnTo>
                  <a:lnTo>
                    <a:pt x="57728" y="1353312"/>
                  </a:lnTo>
                  <a:lnTo>
                    <a:pt x="27205" y="1322789"/>
                  </a:lnTo>
                  <a:lnTo>
                    <a:pt x="7188" y="1284082"/>
                  </a:lnTo>
                  <a:lnTo>
                    <a:pt x="0" y="1239515"/>
                  </a:lnTo>
                  <a:lnTo>
                    <a:pt x="0" y="14100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091038" y="3046984"/>
            <a:ext cx="6953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40" dirty="0">
                <a:latin typeface="Microsoft Sans Serif"/>
                <a:cs typeface="Microsoft Sans Serif"/>
              </a:rPr>
              <a:t>HR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93639" y="3948262"/>
            <a:ext cx="859155" cy="709930"/>
            <a:chOff x="1993639" y="3948262"/>
            <a:chExt cx="859155" cy="709930"/>
          </a:xfrm>
        </p:grpSpPr>
        <p:sp>
          <p:nvSpPr>
            <p:cNvPr id="23" name="object 23"/>
            <p:cNvSpPr/>
            <p:nvPr/>
          </p:nvSpPr>
          <p:spPr>
            <a:xfrm>
              <a:off x="1999989" y="3954612"/>
              <a:ext cx="846455" cy="697230"/>
            </a:xfrm>
            <a:custGeom>
              <a:avLst/>
              <a:gdLst/>
              <a:ahLst/>
              <a:cxnLst/>
              <a:rect l="l" t="t" r="r" b="b"/>
              <a:pathLst>
                <a:path w="846455" h="697229">
                  <a:moveTo>
                    <a:pt x="729805" y="0"/>
                  </a:moveTo>
                  <a:lnTo>
                    <a:pt x="116194" y="0"/>
                  </a:lnTo>
                  <a:lnTo>
                    <a:pt x="70966" y="9131"/>
                  </a:lnTo>
                  <a:lnTo>
                    <a:pt x="34032" y="34032"/>
                  </a:lnTo>
                  <a:lnTo>
                    <a:pt x="9131" y="70965"/>
                  </a:lnTo>
                  <a:lnTo>
                    <a:pt x="0" y="116193"/>
                  </a:lnTo>
                  <a:lnTo>
                    <a:pt x="0" y="580955"/>
                  </a:lnTo>
                  <a:lnTo>
                    <a:pt x="9131" y="626183"/>
                  </a:lnTo>
                  <a:lnTo>
                    <a:pt x="34032" y="663117"/>
                  </a:lnTo>
                  <a:lnTo>
                    <a:pt x="70966" y="688018"/>
                  </a:lnTo>
                  <a:lnTo>
                    <a:pt x="116194" y="697149"/>
                  </a:lnTo>
                  <a:lnTo>
                    <a:pt x="729805" y="697149"/>
                  </a:lnTo>
                  <a:lnTo>
                    <a:pt x="775033" y="688018"/>
                  </a:lnTo>
                  <a:lnTo>
                    <a:pt x="811967" y="663117"/>
                  </a:lnTo>
                  <a:lnTo>
                    <a:pt x="836869" y="626183"/>
                  </a:lnTo>
                  <a:lnTo>
                    <a:pt x="846000" y="580955"/>
                  </a:lnTo>
                  <a:lnTo>
                    <a:pt x="846000" y="116193"/>
                  </a:lnTo>
                  <a:lnTo>
                    <a:pt x="836869" y="70965"/>
                  </a:lnTo>
                  <a:lnTo>
                    <a:pt x="811967" y="34032"/>
                  </a:lnTo>
                  <a:lnTo>
                    <a:pt x="775033" y="9131"/>
                  </a:lnTo>
                  <a:lnTo>
                    <a:pt x="729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99989" y="3954612"/>
              <a:ext cx="846455" cy="697230"/>
            </a:xfrm>
            <a:custGeom>
              <a:avLst/>
              <a:gdLst/>
              <a:ahLst/>
              <a:cxnLst/>
              <a:rect l="l" t="t" r="r" b="b"/>
              <a:pathLst>
                <a:path w="846455" h="697229">
                  <a:moveTo>
                    <a:pt x="0" y="116194"/>
                  </a:moveTo>
                  <a:lnTo>
                    <a:pt x="9131" y="70966"/>
                  </a:lnTo>
                  <a:lnTo>
                    <a:pt x="34032" y="34032"/>
                  </a:lnTo>
                  <a:lnTo>
                    <a:pt x="70966" y="9131"/>
                  </a:lnTo>
                  <a:lnTo>
                    <a:pt x="116194" y="0"/>
                  </a:lnTo>
                  <a:lnTo>
                    <a:pt x="729805" y="0"/>
                  </a:lnTo>
                  <a:lnTo>
                    <a:pt x="775033" y="9131"/>
                  </a:lnTo>
                  <a:lnTo>
                    <a:pt x="811967" y="34032"/>
                  </a:lnTo>
                  <a:lnTo>
                    <a:pt x="836868" y="70966"/>
                  </a:lnTo>
                  <a:lnTo>
                    <a:pt x="846000" y="116194"/>
                  </a:lnTo>
                  <a:lnTo>
                    <a:pt x="846000" y="580956"/>
                  </a:lnTo>
                  <a:lnTo>
                    <a:pt x="836868" y="626184"/>
                  </a:lnTo>
                  <a:lnTo>
                    <a:pt x="811967" y="663118"/>
                  </a:lnTo>
                  <a:lnTo>
                    <a:pt x="775033" y="688019"/>
                  </a:lnTo>
                  <a:lnTo>
                    <a:pt x="729805" y="697151"/>
                  </a:lnTo>
                  <a:lnTo>
                    <a:pt x="116194" y="697151"/>
                  </a:lnTo>
                  <a:lnTo>
                    <a:pt x="70966" y="688019"/>
                  </a:lnTo>
                  <a:lnTo>
                    <a:pt x="34032" y="663118"/>
                  </a:lnTo>
                  <a:lnTo>
                    <a:pt x="9131" y="626184"/>
                  </a:lnTo>
                  <a:lnTo>
                    <a:pt x="0" y="580956"/>
                  </a:lnTo>
                  <a:lnTo>
                    <a:pt x="0" y="11619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095171" y="4183888"/>
            <a:ext cx="65532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61594" marR="5080" indent="-4953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Container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asset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987552" y="4648725"/>
            <a:ext cx="859155" cy="692785"/>
            <a:chOff x="1987552" y="4648725"/>
            <a:chExt cx="859155" cy="692785"/>
          </a:xfrm>
        </p:grpSpPr>
        <p:sp>
          <p:nvSpPr>
            <p:cNvPr id="27" name="object 27"/>
            <p:cNvSpPr/>
            <p:nvPr/>
          </p:nvSpPr>
          <p:spPr>
            <a:xfrm>
              <a:off x="1993902" y="4655075"/>
              <a:ext cx="846455" cy="680085"/>
            </a:xfrm>
            <a:custGeom>
              <a:avLst/>
              <a:gdLst/>
              <a:ahLst/>
              <a:cxnLst/>
              <a:rect l="l" t="t" r="r" b="b"/>
              <a:pathLst>
                <a:path w="846455" h="680085">
                  <a:moveTo>
                    <a:pt x="732655" y="0"/>
                  </a:moveTo>
                  <a:lnTo>
                    <a:pt x="113344" y="0"/>
                  </a:lnTo>
                  <a:lnTo>
                    <a:pt x="69226" y="8907"/>
                  </a:lnTo>
                  <a:lnTo>
                    <a:pt x="33198" y="33198"/>
                  </a:lnTo>
                  <a:lnTo>
                    <a:pt x="8907" y="69226"/>
                  </a:lnTo>
                  <a:lnTo>
                    <a:pt x="0" y="113344"/>
                  </a:lnTo>
                  <a:lnTo>
                    <a:pt x="0" y="566709"/>
                  </a:lnTo>
                  <a:lnTo>
                    <a:pt x="8907" y="610828"/>
                  </a:lnTo>
                  <a:lnTo>
                    <a:pt x="33198" y="646856"/>
                  </a:lnTo>
                  <a:lnTo>
                    <a:pt x="69226" y="671147"/>
                  </a:lnTo>
                  <a:lnTo>
                    <a:pt x="113344" y="680054"/>
                  </a:lnTo>
                  <a:lnTo>
                    <a:pt x="732655" y="680054"/>
                  </a:lnTo>
                  <a:lnTo>
                    <a:pt x="776774" y="671147"/>
                  </a:lnTo>
                  <a:lnTo>
                    <a:pt x="812802" y="646856"/>
                  </a:lnTo>
                  <a:lnTo>
                    <a:pt x="837093" y="610828"/>
                  </a:lnTo>
                  <a:lnTo>
                    <a:pt x="846000" y="566709"/>
                  </a:lnTo>
                  <a:lnTo>
                    <a:pt x="846000" y="113344"/>
                  </a:lnTo>
                  <a:lnTo>
                    <a:pt x="837093" y="69226"/>
                  </a:lnTo>
                  <a:lnTo>
                    <a:pt x="812802" y="33198"/>
                  </a:lnTo>
                  <a:lnTo>
                    <a:pt x="776774" y="8907"/>
                  </a:lnTo>
                  <a:lnTo>
                    <a:pt x="7326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993902" y="4655075"/>
              <a:ext cx="846455" cy="680085"/>
            </a:xfrm>
            <a:custGeom>
              <a:avLst/>
              <a:gdLst/>
              <a:ahLst/>
              <a:cxnLst/>
              <a:rect l="l" t="t" r="r" b="b"/>
              <a:pathLst>
                <a:path w="846455" h="680085">
                  <a:moveTo>
                    <a:pt x="0" y="113345"/>
                  </a:moveTo>
                  <a:lnTo>
                    <a:pt x="8907" y="69226"/>
                  </a:lnTo>
                  <a:lnTo>
                    <a:pt x="33197" y="33197"/>
                  </a:lnTo>
                  <a:lnTo>
                    <a:pt x="69225" y="8907"/>
                  </a:lnTo>
                  <a:lnTo>
                    <a:pt x="113344" y="0"/>
                  </a:lnTo>
                  <a:lnTo>
                    <a:pt x="732655" y="0"/>
                  </a:lnTo>
                  <a:lnTo>
                    <a:pt x="776773" y="8907"/>
                  </a:lnTo>
                  <a:lnTo>
                    <a:pt x="812802" y="33197"/>
                  </a:lnTo>
                  <a:lnTo>
                    <a:pt x="837092" y="69226"/>
                  </a:lnTo>
                  <a:lnTo>
                    <a:pt x="846000" y="113345"/>
                  </a:lnTo>
                  <a:lnTo>
                    <a:pt x="846000" y="566709"/>
                  </a:lnTo>
                  <a:lnTo>
                    <a:pt x="837092" y="610827"/>
                  </a:lnTo>
                  <a:lnTo>
                    <a:pt x="812802" y="646856"/>
                  </a:lnTo>
                  <a:lnTo>
                    <a:pt x="776773" y="671146"/>
                  </a:lnTo>
                  <a:lnTo>
                    <a:pt x="732655" y="680054"/>
                  </a:lnTo>
                  <a:lnTo>
                    <a:pt x="113344" y="680054"/>
                  </a:lnTo>
                  <a:lnTo>
                    <a:pt x="69225" y="671146"/>
                  </a:lnTo>
                  <a:lnTo>
                    <a:pt x="33197" y="646856"/>
                  </a:lnTo>
                  <a:lnTo>
                    <a:pt x="8907" y="610827"/>
                  </a:lnTo>
                  <a:lnTo>
                    <a:pt x="0" y="566709"/>
                  </a:lnTo>
                  <a:lnTo>
                    <a:pt x="0" y="11334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127977" y="4927600"/>
            <a:ext cx="5784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Omni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channel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73614" y="2411793"/>
            <a:ext cx="6703214" cy="2929687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3112439" y="4034535"/>
            <a:ext cx="7804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21717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Statisch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ordermanagement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25933" y="4525264"/>
            <a:ext cx="75374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11125" marR="5080" indent="-98425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Just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in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Time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order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35171" y="5019039"/>
            <a:ext cx="73787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38430" marR="5080" indent="-126364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On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demand</a:t>
            </a:r>
            <a:r>
              <a:rPr sz="700" spc="-10" dirty="0">
                <a:latin typeface="Microsoft Sans Serif"/>
                <a:cs typeface="Microsoft Sans Serif"/>
              </a:rPr>
              <a:t> order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reservation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06609" y="2553208"/>
            <a:ext cx="5956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Competenties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242039" y="3485896"/>
            <a:ext cx="52768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4604" marR="5080" indent="-254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Afwezigheid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voorspelling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637148" y="3046984"/>
            <a:ext cx="7391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Roostercapaciteit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238359" y="3046984"/>
            <a:ext cx="5321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Roosteruren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24305" y="3040888"/>
            <a:ext cx="8369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Aanvullen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resources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689446" y="4086351"/>
            <a:ext cx="1680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10" dirty="0">
                <a:latin typeface="Microsoft Sans Serif"/>
                <a:cs typeface="Microsoft Sans Serif"/>
              </a:rPr>
              <a:t>Aantal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geprognotiseerde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orders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10" dirty="0">
                <a:latin typeface="Microsoft Sans Serif"/>
                <a:cs typeface="Microsoft Sans Serif"/>
              </a:rPr>
              <a:t>per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shift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068872" y="2992120"/>
            <a:ext cx="55689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905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Vehicle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asset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67858" y="4244847"/>
            <a:ext cx="55689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4351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Route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991658" y="4562347"/>
            <a:ext cx="709930" cy="4826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01099"/>
              </a:lnSpc>
              <a:spcBef>
                <a:spcPts val="90"/>
              </a:spcBef>
            </a:pPr>
            <a:r>
              <a:rPr sz="600" dirty="0">
                <a:latin typeface="Microsoft Sans Serif"/>
                <a:cs typeface="Microsoft Sans Serif"/>
              </a:rPr>
              <a:t>Totale</a:t>
            </a:r>
            <a:r>
              <a:rPr sz="600" spc="2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reistijd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Totale</a:t>
            </a:r>
            <a:r>
              <a:rPr sz="600" spc="2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handlingstijd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Aantal</a:t>
            </a:r>
            <a:r>
              <a:rPr sz="600" spc="1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stops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Verwacht</a:t>
            </a:r>
            <a:r>
              <a:rPr sz="600" spc="1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gewicht</a:t>
            </a:r>
            <a:endParaRPr sz="600">
              <a:latin typeface="Microsoft Sans Serif"/>
              <a:cs typeface="Microsoft Sans Serif"/>
            </a:endParaRPr>
          </a:p>
          <a:p>
            <a:pPr algn="ctr">
              <a:lnSpc>
                <a:spcPts val="695"/>
              </a:lnSpc>
            </a:pPr>
            <a:r>
              <a:rPr sz="600" spc="-10" dirty="0">
                <a:latin typeface="Microsoft Sans Serif"/>
                <a:cs typeface="Microsoft Sans Serif"/>
              </a:rPr>
              <a:t>Stortmomenten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080763" y="1891224"/>
            <a:ext cx="5635625" cy="408940"/>
            <a:chOff x="3080763" y="1891224"/>
            <a:chExt cx="5635625" cy="408940"/>
          </a:xfrm>
        </p:grpSpPr>
        <p:sp>
          <p:nvSpPr>
            <p:cNvPr id="44" name="object 44"/>
            <p:cNvSpPr/>
            <p:nvPr/>
          </p:nvSpPr>
          <p:spPr>
            <a:xfrm>
              <a:off x="3087113" y="1897574"/>
              <a:ext cx="5622925" cy="396240"/>
            </a:xfrm>
            <a:custGeom>
              <a:avLst/>
              <a:gdLst/>
              <a:ahLst/>
              <a:cxnLst/>
              <a:rect l="l" t="t" r="r" b="b"/>
              <a:pathLst>
                <a:path w="5622925" h="396239">
                  <a:moveTo>
                    <a:pt x="5556675" y="0"/>
                  </a:moveTo>
                  <a:lnTo>
                    <a:pt x="66003" y="0"/>
                  </a:lnTo>
                  <a:lnTo>
                    <a:pt x="40311" y="5187"/>
                  </a:lnTo>
                  <a:lnTo>
                    <a:pt x="19331" y="19332"/>
                  </a:lnTo>
                  <a:lnTo>
                    <a:pt x="5186" y="40312"/>
                  </a:lnTo>
                  <a:lnTo>
                    <a:pt x="0" y="66004"/>
                  </a:lnTo>
                  <a:lnTo>
                    <a:pt x="0" y="329996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3" y="395999"/>
                  </a:lnTo>
                  <a:lnTo>
                    <a:pt x="5556675" y="395999"/>
                  </a:lnTo>
                  <a:lnTo>
                    <a:pt x="5582367" y="390813"/>
                  </a:lnTo>
                  <a:lnTo>
                    <a:pt x="5603347" y="376668"/>
                  </a:lnTo>
                  <a:lnTo>
                    <a:pt x="5617492" y="355688"/>
                  </a:lnTo>
                  <a:lnTo>
                    <a:pt x="5622679" y="329996"/>
                  </a:lnTo>
                  <a:lnTo>
                    <a:pt x="5622679" y="66004"/>
                  </a:lnTo>
                  <a:lnTo>
                    <a:pt x="5617492" y="40312"/>
                  </a:lnTo>
                  <a:lnTo>
                    <a:pt x="5603347" y="19332"/>
                  </a:lnTo>
                  <a:lnTo>
                    <a:pt x="5582367" y="5187"/>
                  </a:lnTo>
                  <a:lnTo>
                    <a:pt x="5556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87113" y="1897574"/>
              <a:ext cx="5622925" cy="396240"/>
            </a:xfrm>
            <a:custGeom>
              <a:avLst/>
              <a:gdLst/>
              <a:ahLst/>
              <a:cxnLst/>
              <a:rect l="l" t="t" r="r" b="b"/>
              <a:pathLst>
                <a:path w="5622925" h="396239">
                  <a:moveTo>
                    <a:pt x="0" y="66004"/>
                  </a:moveTo>
                  <a:lnTo>
                    <a:pt x="5186" y="40312"/>
                  </a:lnTo>
                  <a:lnTo>
                    <a:pt x="19332" y="19332"/>
                  </a:lnTo>
                  <a:lnTo>
                    <a:pt x="40312" y="5186"/>
                  </a:lnTo>
                  <a:lnTo>
                    <a:pt x="66003" y="0"/>
                  </a:lnTo>
                  <a:lnTo>
                    <a:pt x="5556676" y="0"/>
                  </a:lnTo>
                  <a:lnTo>
                    <a:pt x="5582367" y="5186"/>
                  </a:lnTo>
                  <a:lnTo>
                    <a:pt x="5603347" y="19332"/>
                  </a:lnTo>
                  <a:lnTo>
                    <a:pt x="5617493" y="40312"/>
                  </a:lnTo>
                  <a:lnTo>
                    <a:pt x="5622680" y="66004"/>
                  </a:lnTo>
                  <a:lnTo>
                    <a:pt x="5622680" y="329995"/>
                  </a:lnTo>
                  <a:lnTo>
                    <a:pt x="5617493" y="355687"/>
                  </a:lnTo>
                  <a:lnTo>
                    <a:pt x="5603347" y="376667"/>
                  </a:lnTo>
                  <a:lnTo>
                    <a:pt x="5582367" y="390813"/>
                  </a:lnTo>
                  <a:lnTo>
                    <a:pt x="5556676" y="396000"/>
                  </a:lnTo>
                  <a:lnTo>
                    <a:pt x="66003" y="396000"/>
                  </a:lnTo>
                  <a:lnTo>
                    <a:pt x="40312" y="390813"/>
                  </a:lnTo>
                  <a:lnTo>
                    <a:pt x="19332" y="376667"/>
                  </a:lnTo>
                  <a:lnTo>
                    <a:pt x="5186" y="355687"/>
                  </a:lnTo>
                  <a:lnTo>
                    <a:pt x="0" y="329995"/>
                  </a:lnTo>
                  <a:lnTo>
                    <a:pt x="0" y="6600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396009" y="2028952"/>
            <a:ext cx="100456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Capaciteitsmanagement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047873" y="2501391"/>
            <a:ext cx="47815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4826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Voertuig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kenmerken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053936" y="3485896"/>
            <a:ext cx="46863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317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Benodigde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inzameltijd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81991" y="3046984"/>
            <a:ext cx="6089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Laadcapaciteit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615931" y="4455159"/>
            <a:ext cx="1504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Ma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176850" y="4479544"/>
            <a:ext cx="1117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Di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84382" y="4476495"/>
            <a:ext cx="16065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Wo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169152" y="4479544"/>
            <a:ext cx="1416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Do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92603" y="4479544"/>
            <a:ext cx="1193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Vr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226439" y="4485639"/>
            <a:ext cx="12255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Za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737588" y="4485639"/>
            <a:ext cx="1289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Zo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259259" y="4485639"/>
            <a:ext cx="1504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Ma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51104"/>
            <a:ext cx="12192000" cy="746760"/>
            <a:chOff x="0" y="451104"/>
            <a:chExt cx="12192000" cy="7467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51104"/>
              <a:ext cx="12188952" cy="7467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75898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51703" y="624840"/>
            <a:ext cx="1719072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356877" y="678179"/>
            <a:ext cx="14947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082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Routemanagement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2009350" y="2415481"/>
            <a:ext cx="859155" cy="737870"/>
            <a:chOff x="2009350" y="2415481"/>
            <a:chExt cx="859155" cy="737870"/>
          </a:xfrm>
        </p:grpSpPr>
        <p:sp>
          <p:nvSpPr>
            <p:cNvPr id="19" name="object 19"/>
            <p:cNvSpPr/>
            <p:nvPr/>
          </p:nvSpPr>
          <p:spPr>
            <a:xfrm>
              <a:off x="2015700" y="2421831"/>
              <a:ext cx="846455" cy="725170"/>
            </a:xfrm>
            <a:custGeom>
              <a:avLst/>
              <a:gdLst/>
              <a:ahLst/>
              <a:cxnLst/>
              <a:rect l="l" t="t" r="r" b="b"/>
              <a:pathLst>
                <a:path w="846455" h="725169">
                  <a:moveTo>
                    <a:pt x="725213" y="0"/>
                  </a:moveTo>
                  <a:lnTo>
                    <a:pt x="120785" y="0"/>
                  </a:lnTo>
                  <a:lnTo>
                    <a:pt x="73770" y="9491"/>
                  </a:lnTo>
                  <a:lnTo>
                    <a:pt x="35377" y="35377"/>
                  </a:lnTo>
                  <a:lnTo>
                    <a:pt x="9491" y="73771"/>
                  </a:lnTo>
                  <a:lnTo>
                    <a:pt x="0" y="120787"/>
                  </a:lnTo>
                  <a:lnTo>
                    <a:pt x="0" y="603916"/>
                  </a:lnTo>
                  <a:lnTo>
                    <a:pt x="9491" y="650932"/>
                  </a:lnTo>
                  <a:lnTo>
                    <a:pt x="35377" y="689326"/>
                  </a:lnTo>
                  <a:lnTo>
                    <a:pt x="73770" y="715211"/>
                  </a:lnTo>
                  <a:lnTo>
                    <a:pt x="120785" y="724703"/>
                  </a:lnTo>
                  <a:lnTo>
                    <a:pt x="725213" y="724703"/>
                  </a:lnTo>
                  <a:lnTo>
                    <a:pt x="772229" y="715211"/>
                  </a:lnTo>
                  <a:lnTo>
                    <a:pt x="810622" y="689326"/>
                  </a:lnTo>
                  <a:lnTo>
                    <a:pt x="836508" y="650932"/>
                  </a:lnTo>
                  <a:lnTo>
                    <a:pt x="846000" y="603916"/>
                  </a:lnTo>
                  <a:lnTo>
                    <a:pt x="846000" y="120787"/>
                  </a:lnTo>
                  <a:lnTo>
                    <a:pt x="836508" y="73771"/>
                  </a:lnTo>
                  <a:lnTo>
                    <a:pt x="810622" y="35377"/>
                  </a:lnTo>
                  <a:lnTo>
                    <a:pt x="772229" y="9491"/>
                  </a:lnTo>
                  <a:lnTo>
                    <a:pt x="725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015700" y="2421831"/>
              <a:ext cx="846455" cy="725170"/>
            </a:xfrm>
            <a:custGeom>
              <a:avLst/>
              <a:gdLst/>
              <a:ahLst/>
              <a:cxnLst/>
              <a:rect l="l" t="t" r="r" b="b"/>
              <a:pathLst>
                <a:path w="846455" h="725169">
                  <a:moveTo>
                    <a:pt x="0" y="120786"/>
                  </a:moveTo>
                  <a:lnTo>
                    <a:pt x="9491" y="73770"/>
                  </a:lnTo>
                  <a:lnTo>
                    <a:pt x="35377" y="35377"/>
                  </a:lnTo>
                  <a:lnTo>
                    <a:pt x="73770" y="9491"/>
                  </a:lnTo>
                  <a:lnTo>
                    <a:pt x="120786" y="0"/>
                  </a:lnTo>
                  <a:lnTo>
                    <a:pt x="725213" y="0"/>
                  </a:lnTo>
                  <a:lnTo>
                    <a:pt x="772229" y="9491"/>
                  </a:lnTo>
                  <a:lnTo>
                    <a:pt x="810622" y="35377"/>
                  </a:lnTo>
                  <a:lnTo>
                    <a:pt x="836508" y="73770"/>
                  </a:lnTo>
                  <a:lnTo>
                    <a:pt x="846000" y="120786"/>
                  </a:lnTo>
                  <a:lnTo>
                    <a:pt x="846000" y="603916"/>
                  </a:lnTo>
                  <a:lnTo>
                    <a:pt x="836508" y="650932"/>
                  </a:lnTo>
                  <a:lnTo>
                    <a:pt x="810622" y="689325"/>
                  </a:lnTo>
                  <a:lnTo>
                    <a:pt x="772229" y="715211"/>
                  </a:lnTo>
                  <a:lnTo>
                    <a:pt x="725213" y="724703"/>
                  </a:lnTo>
                  <a:lnTo>
                    <a:pt x="120786" y="724703"/>
                  </a:lnTo>
                  <a:lnTo>
                    <a:pt x="73770" y="715211"/>
                  </a:lnTo>
                  <a:lnTo>
                    <a:pt x="35377" y="689325"/>
                  </a:lnTo>
                  <a:lnTo>
                    <a:pt x="9491" y="650932"/>
                  </a:lnTo>
                  <a:lnTo>
                    <a:pt x="0" y="603916"/>
                  </a:lnTo>
                  <a:lnTo>
                    <a:pt x="0" y="12078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091038" y="2717800"/>
            <a:ext cx="6953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40" dirty="0">
                <a:latin typeface="Microsoft Sans Serif"/>
                <a:cs typeface="Microsoft Sans Serif"/>
              </a:rPr>
              <a:t>HR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987552" y="3151978"/>
            <a:ext cx="859155" cy="657225"/>
            <a:chOff x="1987552" y="3151978"/>
            <a:chExt cx="859155" cy="657225"/>
          </a:xfrm>
        </p:grpSpPr>
        <p:sp>
          <p:nvSpPr>
            <p:cNvPr id="23" name="object 23"/>
            <p:cNvSpPr/>
            <p:nvPr/>
          </p:nvSpPr>
          <p:spPr>
            <a:xfrm>
              <a:off x="1993902" y="3158328"/>
              <a:ext cx="846455" cy="644525"/>
            </a:xfrm>
            <a:custGeom>
              <a:avLst/>
              <a:gdLst/>
              <a:ahLst/>
              <a:cxnLst/>
              <a:rect l="l" t="t" r="r" b="b"/>
              <a:pathLst>
                <a:path w="846455" h="644525">
                  <a:moveTo>
                    <a:pt x="738662" y="0"/>
                  </a:moveTo>
                  <a:lnTo>
                    <a:pt x="107339" y="0"/>
                  </a:lnTo>
                  <a:lnTo>
                    <a:pt x="65558" y="8435"/>
                  </a:lnTo>
                  <a:lnTo>
                    <a:pt x="31439" y="31438"/>
                  </a:lnTo>
                  <a:lnTo>
                    <a:pt x="8435" y="65557"/>
                  </a:lnTo>
                  <a:lnTo>
                    <a:pt x="0" y="107337"/>
                  </a:lnTo>
                  <a:lnTo>
                    <a:pt x="0" y="536682"/>
                  </a:lnTo>
                  <a:lnTo>
                    <a:pt x="8435" y="578463"/>
                  </a:lnTo>
                  <a:lnTo>
                    <a:pt x="31439" y="612582"/>
                  </a:lnTo>
                  <a:lnTo>
                    <a:pt x="65558" y="635585"/>
                  </a:lnTo>
                  <a:lnTo>
                    <a:pt x="107339" y="644020"/>
                  </a:lnTo>
                  <a:lnTo>
                    <a:pt x="738662" y="644020"/>
                  </a:lnTo>
                  <a:lnTo>
                    <a:pt x="780443" y="635585"/>
                  </a:lnTo>
                  <a:lnTo>
                    <a:pt x="814561" y="612582"/>
                  </a:lnTo>
                  <a:lnTo>
                    <a:pt x="837565" y="578463"/>
                  </a:lnTo>
                  <a:lnTo>
                    <a:pt x="846000" y="536682"/>
                  </a:lnTo>
                  <a:lnTo>
                    <a:pt x="846000" y="107337"/>
                  </a:lnTo>
                  <a:lnTo>
                    <a:pt x="837565" y="65557"/>
                  </a:lnTo>
                  <a:lnTo>
                    <a:pt x="814561" y="31438"/>
                  </a:lnTo>
                  <a:lnTo>
                    <a:pt x="780443" y="8435"/>
                  </a:lnTo>
                  <a:lnTo>
                    <a:pt x="7386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93902" y="3158328"/>
              <a:ext cx="846455" cy="644525"/>
            </a:xfrm>
            <a:custGeom>
              <a:avLst/>
              <a:gdLst/>
              <a:ahLst/>
              <a:cxnLst/>
              <a:rect l="l" t="t" r="r" b="b"/>
              <a:pathLst>
                <a:path w="846455" h="644525">
                  <a:moveTo>
                    <a:pt x="0" y="107338"/>
                  </a:moveTo>
                  <a:lnTo>
                    <a:pt x="8435" y="65557"/>
                  </a:lnTo>
                  <a:lnTo>
                    <a:pt x="31438" y="31438"/>
                  </a:lnTo>
                  <a:lnTo>
                    <a:pt x="65557" y="8435"/>
                  </a:lnTo>
                  <a:lnTo>
                    <a:pt x="107338" y="0"/>
                  </a:lnTo>
                  <a:lnTo>
                    <a:pt x="738661" y="0"/>
                  </a:lnTo>
                  <a:lnTo>
                    <a:pt x="780442" y="8435"/>
                  </a:lnTo>
                  <a:lnTo>
                    <a:pt x="814561" y="31438"/>
                  </a:lnTo>
                  <a:lnTo>
                    <a:pt x="837564" y="65557"/>
                  </a:lnTo>
                  <a:lnTo>
                    <a:pt x="846000" y="107338"/>
                  </a:lnTo>
                  <a:lnTo>
                    <a:pt x="846000" y="536683"/>
                  </a:lnTo>
                  <a:lnTo>
                    <a:pt x="837564" y="578464"/>
                  </a:lnTo>
                  <a:lnTo>
                    <a:pt x="814561" y="612583"/>
                  </a:lnTo>
                  <a:lnTo>
                    <a:pt x="780442" y="635586"/>
                  </a:lnTo>
                  <a:lnTo>
                    <a:pt x="738661" y="644022"/>
                  </a:lnTo>
                  <a:lnTo>
                    <a:pt x="107338" y="644022"/>
                  </a:lnTo>
                  <a:lnTo>
                    <a:pt x="65557" y="635586"/>
                  </a:lnTo>
                  <a:lnTo>
                    <a:pt x="31438" y="612583"/>
                  </a:lnTo>
                  <a:lnTo>
                    <a:pt x="8435" y="578464"/>
                  </a:lnTo>
                  <a:lnTo>
                    <a:pt x="0" y="536683"/>
                  </a:lnTo>
                  <a:lnTo>
                    <a:pt x="0" y="10733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3073614" y="3181015"/>
            <a:ext cx="4492625" cy="1176020"/>
            <a:chOff x="3073614" y="3181015"/>
            <a:chExt cx="4492625" cy="1176020"/>
          </a:xfrm>
        </p:grpSpPr>
        <p:sp>
          <p:nvSpPr>
            <p:cNvPr id="26" name="object 26"/>
            <p:cNvSpPr/>
            <p:nvPr/>
          </p:nvSpPr>
          <p:spPr>
            <a:xfrm>
              <a:off x="6493993" y="3181019"/>
              <a:ext cx="1072515" cy="231140"/>
            </a:xfrm>
            <a:custGeom>
              <a:avLst/>
              <a:gdLst/>
              <a:ahLst/>
              <a:cxnLst/>
              <a:rect l="l" t="t" r="r" b="b"/>
              <a:pathLst>
                <a:path w="1072515" h="231139">
                  <a:moveTo>
                    <a:pt x="50787" y="180594"/>
                  </a:moveTo>
                  <a:lnTo>
                    <a:pt x="28562" y="180251"/>
                  </a:lnTo>
                  <a:lnTo>
                    <a:pt x="29425" y="125450"/>
                  </a:lnTo>
                  <a:lnTo>
                    <a:pt x="23075" y="125349"/>
                  </a:lnTo>
                  <a:lnTo>
                    <a:pt x="22212" y="180149"/>
                  </a:lnTo>
                  <a:lnTo>
                    <a:pt x="0" y="179793"/>
                  </a:lnTo>
                  <a:lnTo>
                    <a:pt x="24599" y="230987"/>
                  </a:lnTo>
                  <a:lnTo>
                    <a:pt x="44373" y="192951"/>
                  </a:lnTo>
                  <a:lnTo>
                    <a:pt x="50787" y="180594"/>
                  </a:lnTo>
                  <a:close/>
                </a:path>
                <a:path w="1072515" h="231139">
                  <a:moveTo>
                    <a:pt x="1072146" y="25400"/>
                  </a:moveTo>
                  <a:lnTo>
                    <a:pt x="1021346" y="0"/>
                  </a:lnTo>
                  <a:lnTo>
                    <a:pt x="1021346" y="22225"/>
                  </a:lnTo>
                  <a:lnTo>
                    <a:pt x="917905" y="22225"/>
                  </a:lnTo>
                  <a:lnTo>
                    <a:pt x="917905" y="28575"/>
                  </a:lnTo>
                  <a:lnTo>
                    <a:pt x="1021346" y="28575"/>
                  </a:lnTo>
                  <a:lnTo>
                    <a:pt x="1021346" y="50800"/>
                  </a:lnTo>
                  <a:lnTo>
                    <a:pt x="1065796" y="28575"/>
                  </a:lnTo>
                  <a:lnTo>
                    <a:pt x="1072146" y="254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79964" y="395461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79964" y="395461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138296" y="3360928"/>
            <a:ext cx="55689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905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Vehicle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asset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987552" y="3948262"/>
            <a:ext cx="859155" cy="1393825"/>
            <a:chOff x="1987552" y="3948262"/>
            <a:chExt cx="859155" cy="1393825"/>
          </a:xfrm>
        </p:grpSpPr>
        <p:sp>
          <p:nvSpPr>
            <p:cNvPr id="31" name="object 31"/>
            <p:cNvSpPr/>
            <p:nvPr/>
          </p:nvSpPr>
          <p:spPr>
            <a:xfrm>
              <a:off x="1993902" y="3954612"/>
              <a:ext cx="846455" cy="1381125"/>
            </a:xfrm>
            <a:custGeom>
              <a:avLst/>
              <a:gdLst/>
              <a:ahLst/>
              <a:cxnLst/>
              <a:rect l="l" t="t" r="r" b="b"/>
              <a:pathLst>
                <a:path w="846455" h="1381125">
                  <a:moveTo>
                    <a:pt x="704997" y="0"/>
                  </a:moveTo>
                  <a:lnTo>
                    <a:pt x="141004" y="0"/>
                  </a:lnTo>
                  <a:lnTo>
                    <a:pt x="96436" y="7188"/>
                  </a:lnTo>
                  <a:lnTo>
                    <a:pt x="57729" y="27205"/>
                  </a:lnTo>
                  <a:lnTo>
                    <a:pt x="27205" y="57728"/>
                  </a:lnTo>
                  <a:lnTo>
                    <a:pt x="7188" y="96435"/>
                  </a:lnTo>
                  <a:lnTo>
                    <a:pt x="0" y="141003"/>
                  </a:lnTo>
                  <a:lnTo>
                    <a:pt x="0" y="1239513"/>
                  </a:lnTo>
                  <a:lnTo>
                    <a:pt x="7188" y="1284081"/>
                  </a:lnTo>
                  <a:lnTo>
                    <a:pt x="27205" y="1322788"/>
                  </a:lnTo>
                  <a:lnTo>
                    <a:pt x="57729" y="1353312"/>
                  </a:lnTo>
                  <a:lnTo>
                    <a:pt x="96436" y="1373329"/>
                  </a:lnTo>
                  <a:lnTo>
                    <a:pt x="141004" y="1380517"/>
                  </a:lnTo>
                  <a:lnTo>
                    <a:pt x="704997" y="1380517"/>
                  </a:lnTo>
                  <a:lnTo>
                    <a:pt x="749565" y="1373329"/>
                  </a:lnTo>
                  <a:lnTo>
                    <a:pt x="788271" y="1353312"/>
                  </a:lnTo>
                  <a:lnTo>
                    <a:pt x="818794" y="1322788"/>
                  </a:lnTo>
                  <a:lnTo>
                    <a:pt x="838811" y="1284081"/>
                  </a:lnTo>
                  <a:lnTo>
                    <a:pt x="846000" y="1239513"/>
                  </a:lnTo>
                  <a:lnTo>
                    <a:pt x="846000" y="141003"/>
                  </a:lnTo>
                  <a:lnTo>
                    <a:pt x="838811" y="96435"/>
                  </a:lnTo>
                  <a:lnTo>
                    <a:pt x="818794" y="57728"/>
                  </a:lnTo>
                  <a:lnTo>
                    <a:pt x="788271" y="27205"/>
                  </a:lnTo>
                  <a:lnTo>
                    <a:pt x="749565" y="7188"/>
                  </a:lnTo>
                  <a:lnTo>
                    <a:pt x="704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993902" y="3954612"/>
              <a:ext cx="846455" cy="1381125"/>
            </a:xfrm>
            <a:custGeom>
              <a:avLst/>
              <a:gdLst/>
              <a:ahLst/>
              <a:cxnLst/>
              <a:rect l="l" t="t" r="r" b="b"/>
              <a:pathLst>
                <a:path w="846455" h="1381125">
                  <a:moveTo>
                    <a:pt x="0" y="141003"/>
                  </a:moveTo>
                  <a:lnTo>
                    <a:pt x="7188" y="96435"/>
                  </a:lnTo>
                  <a:lnTo>
                    <a:pt x="27205" y="57728"/>
                  </a:lnTo>
                  <a:lnTo>
                    <a:pt x="57728" y="27205"/>
                  </a:lnTo>
                  <a:lnTo>
                    <a:pt x="96435" y="7188"/>
                  </a:lnTo>
                  <a:lnTo>
                    <a:pt x="141003" y="0"/>
                  </a:lnTo>
                  <a:lnTo>
                    <a:pt x="704996" y="0"/>
                  </a:lnTo>
                  <a:lnTo>
                    <a:pt x="749564" y="7188"/>
                  </a:lnTo>
                  <a:lnTo>
                    <a:pt x="788271" y="27205"/>
                  </a:lnTo>
                  <a:lnTo>
                    <a:pt x="818794" y="57728"/>
                  </a:lnTo>
                  <a:lnTo>
                    <a:pt x="838811" y="96435"/>
                  </a:lnTo>
                  <a:lnTo>
                    <a:pt x="846000" y="141003"/>
                  </a:lnTo>
                  <a:lnTo>
                    <a:pt x="846000" y="1239515"/>
                  </a:lnTo>
                  <a:lnTo>
                    <a:pt x="838811" y="1284082"/>
                  </a:lnTo>
                  <a:lnTo>
                    <a:pt x="818794" y="1322789"/>
                  </a:lnTo>
                  <a:lnTo>
                    <a:pt x="788271" y="1353312"/>
                  </a:lnTo>
                  <a:lnTo>
                    <a:pt x="749564" y="1373329"/>
                  </a:lnTo>
                  <a:lnTo>
                    <a:pt x="704996" y="1380518"/>
                  </a:lnTo>
                  <a:lnTo>
                    <a:pt x="141003" y="1380518"/>
                  </a:lnTo>
                  <a:lnTo>
                    <a:pt x="96435" y="1373329"/>
                  </a:lnTo>
                  <a:lnTo>
                    <a:pt x="57728" y="1353312"/>
                  </a:lnTo>
                  <a:lnTo>
                    <a:pt x="27205" y="1322789"/>
                  </a:lnTo>
                  <a:lnTo>
                    <a:pt x="7188" y="1284082"/>
                  </a:lnTo>
                  <a:lnTo>
                    <a:pt x="0" y="1239515"/>
                  </a:lnTo>
                  <a:lnTo>
                    <a:pt x="0" y="14100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127977" y="4580127"/>
            <a:ext cx="5784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Omni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channel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224358" y="4034535"/>
            <a:ext cx="55689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508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Ad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hoc</a:t>
            </a:r>
            <a:r>
              <a:rPr sz="700" spc="-10" dirty="0">
                <a:latin typeface="Microsoft Sans Serif"/>
                <a:cs typeface="Microsoft Sans Serif"/>
              </a:rPr>
              <a:t> order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073614" y="4440520"/>
            <a:ext cx="859155" cy="408940"/>
            <a:chOff x="3073614" y="4440520"/>
            <a:chExt cx="859155" cy="408940"/>
          </a:xfrm>
        </p:grpSpPr>
        <p:sp>
          <p:nvSpPr>
            <p:cNvPr id="36" name="object 36"/>
            <p:cNvSpPr/>
            <p:nvPr/>
          </p:nvSpPr>
          <p:spPr>
            <a:xfrm>
              <a:off x="3079964" y="444687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79964" y="444687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125933" y="4525264"/>
            <a:ext cx="75374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11125" marR="5080" indent="-98425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Just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in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Time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order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074915" y="4932780"/>
            <a:ext cx="859155" cy="408940"/>
            <a:chOff x="3074915" y="4932780"/>
            <a:chExt cx="859155" cy="408940"/>
          </a:xfrm>
        </p:grpSpPr>
        <p:sp>
          <p:nvSpPr>
            <p:cNvPr id="40" name="object 40"/>
            <p:cNvSpPr/>
            <p:nvPr/>
          </p:nvSpPr>
          <p:spPr>
            <a:xfrm>
              <a:off x="3081265" y="493913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081265" y="493913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135171" y="5019039"/>
            <a:ext cx="73787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08585" marR="5080" indent="-9652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On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demand</a:t>
            </a:r>
            <a:r>
              <a:rPr sz="700" spc="-10" dirty="0">
                <a:latin typeface="Microsoft Sans Serif"/>
                <a:cs typeface="Microsoft Sans Serif"/>
              </a:rPr>
              <a:t> order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confirmation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3074915" y="2415481"/>
            <a:ext cx="859155" cy="408940"/>
            <a:chOff x="3074915" y="2415481"/>
            <a:chExt cx="859155" cy="408940"/>
          </a:xfrm>
        </p:grpSpPr>
        <p:sp>
          <p:nvSpPr>
            <p:cNvPr id="44" name="object 44"/>
            <p:cNvSpPr/>
            <p:nvPr/>
          </p:nvSpPr>
          <p:spPr>
            <a:xfrm>
              <a:off x="3081265" y="242183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081265" y="242183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3206609" y="2501391"/>
            <a:ext cx="59563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71120" marR="5080" indent="-5905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Competenties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kenmerken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076214" y="3399999"/>
            <a:ext cx="859155" cy="408940"/>
            <a:chOff x="3076214" y="3399999"/>
            <a:chExt cx="859155" cy="408940"/>
          </a:xfrm>
        </p:grpSpPr>
        <p:sp>
          <p:nvSpPr>
            <p:cNvPr id="48" name="object 48"/>
            <p:cNvSpPr/>
            <p:nvPr/>
          </p:nvSpPr>
          <p:spPr>
            <a:xfrm>
              <a:off x="3082564" y="340634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082564" y="340634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242039" y="3537711"/>
            <a:ext cx="5276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Afwezigheid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4331182" y="2415481"/>
            <a:ext cx="859155" cy="901065"/>
            <a:chOff x="4331182" y="2415481"/>
            <a:chExt cx="859155" cy="901065"/>
          </a:xfrm>
        </p:grpSpPr>
        <p:sp>
          <p:nvSpPr>
            <p:cNvPr id="52" name="object 52"/>
            <p:cNvSpPr/>
            <p:nvPr/>
          </p:nvSpPr>
          <p:spPr>
            <a:xfrm>
              <a:off x="4337532" y="2421831"/>
              <a:ext cx="846455" cy="888365"/>
            </a:xfrm>
            <a:custGeom>
              <a:avLst/>
              <a:gdLst/>
              <a:ahLst/>
              <a:cxnLst/>
              <a:rect l="l" t="t" r="r" b="b"/>
              <a:pathLst>
                <a:path w="846454" h="888364">
                  <a:moveTo>
                    <a:pt x="704997" y="0"/>
                  </a:moveTo>
                  <a:lnTo>
                    <a:pt x="141003" y="0"/>
                  </a:lnTo>
                  <a:lnTo>
                    <a:pt x="96435" y="7188"/>
                  </a:lnTo>
                  <a:lnTo>
                    <a:pt x="57728" y="27205"/>
                  </a:lnTo>
                  <a:lnTo>
                    <a:pt x="27205" y="57728"/>
                  </a:lnTo>
                  <a:lnTo>
                    <a:pt x="7188" y="96435"/>
                  </a:lnTo>
                  <a:lnTo>
                    <a:pt x="0" y="141003"/>
                  </a:lnTo>
                  <a:lnTo>
                    <a:pt x="0" y="747255"/>
                  </a:lnTo>
                  <a:lnTo>
                    <a:pt x="7188" y="791823"/>
                  </a:lnTo>
                  <a:lnTo>
                    <a:pt x="27205" y="830529"/>
                  </a:lnTo>
                  <a:lnTo>
                    <a:pt x="57728" y="861052"/>
                  </a:lnTo>
                  <a:lnTo>
                    <a:pt x="96435" y="881069"/>
                  </a:lnTo>
                  <a:lnTo>
                    <a:pt x="141003" y="888258"/>
                  </a:lnTo>
                  <a:lnTo>
                    <a:pt x="704997" y="888258"/>
                  </a:lnTo>
                  <a:lnTo>
                    <a:pt x="749565" y="881069"/>
                  </a:lnTo>
                  <a:lnTo>
                    <a:pt x="788271" y="861052"/>
                  </a:lnTo>
                  <a:lnTo>
                    <a:pt x="818794" y="830529"/>
                  </a:lnTo>
                  <a:lnTo>
                    <a:pt x="838811" y="791823"/>
                  </a:lnTo>
                  <a:lnTo>
                    <a:pt x="846000" y="747255"/>
                  </a:lnTo>
                  <a:lnTo>
                    <a:pt x="846000" y="141003"/>
                  </a:lnTo>
                  <a:lnTo>
                    <a:pt x="838811" y="96435"/>
                  </a:lnTo>
                  <a:lnTo>
                    <a:pt x="818794" y="57728"/>
                  </a:lnTo>
                  <a:lnTo>
                    <a:pt x="788271" y="27205"/>
                  </a:lnTo>
                  <a:lnTo>
                    <a:pt x="749565" y="7188"/>
                  </a:lnTo>
                  <a:lnTo>
                    <a:pt x="704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337532" y="2421831"/>
              <a:ext cx="846455" cy="888365"/>
            </a:xfrm>
            <a:custGeom>
              <a:avLst/>
              <a:gdLst/>
              <a:ahLst/>
              <a:cxnLst/>
              <a:rect l="l" t="t" r="r" b="b"/>
              <a:pathLst>
                <a:path w="846454" h="888364">
                  <a:moveTo>
                    <a:pt x="0" y="141003"/>
                  </a:moveTo>
                  <a:lnTo>
                    <a:pt x="7188" y="96435"/>
                  </a:lnTo>
                  <a:lnTo>
                    <a:pt x="27205" y="57728"/>
                  </a:lnTo>
                  <a:lnTo>
                    <a:pt x="57728" y="27205"/>
                  </a:lnTo>
                  <a:lnTo>
                    <a:pt x="96435" y="7188"/>
                  </a:lnTo>
                  <a:lnTo>
                    <a:pt x="141003" y="0"/>
                  </a:lnTo>
                  <a:lnTo>
                    <a:pt x="704996" y="0"/>
                  </a:lnTo>
                  <a:lnTo>
                    <a:pt x="749564" y="7188"/>
                  </a:lnTo>
                  <a:lnTo>
                    <a:pt x="788271" y="27205"/>
                  </a:lnTo>
                  <a:lnTo>
                    <a:pt x="818794" y="57728"/>
                  </a:lnTo>
                  <a:lnTo>
                    <a:pt x="838811" y="96435"/>
                  </a:lnTo>
                  <a:lnTo>
                    <a:pt x="846000" y="141003"/>
                  </a:lnTo>
                  <a:lnTo>
                    <a:pt x="846000" y="747254"/>
                  </a:lnTo>
                  <a:lnTo>
                    <a:pt x="838811" y="791822"/>
                  </a:lnTo>
                  <a:lnTo>
                    <a:pt x="818794" y="830529"/>
                  </a:lnTo>
                  <a:lnTo>
                    <a:pt x="788271" y="861052"/>
                  </a:lnTo>
                  <a:lnTo>
                    <a:pt x="749564" y="881069"/>
                  </a:lnTo>
                  <a:lnTo>
                    <a:pt x="704996" y="888258"/>
                  </a:lnTo>
                  <a:lnTo>
                    <a:pt x="141003" y="888258"/>
                  </a:lnTo>
                  <a:lnTo>
                    <a:pt x="96435" y="881069"/>
                  </a:lnTo>
                  <a:lnTo>
                    <a:pt x="57728" y="861052"/>
                  </a:lnTo>
                  <a:lnTo>
                    <a:pt x="27205" y="830529"/>
                  </a:lnTo>
                  <a:lnTo>
                    <a:pt x="7188" y="791822"/>
                  </a:lnTo>
                  <a:lnTo>
                    <a:pt x="0" y="747254"/>
                  </a:lnTo>
                  <a:lnTo>
                    <a:pt x="0" y="14100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504945" y="2693415"/>
            <a:ext cx="51117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54610" marR="5080" indent="-42545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Beschikbaar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personeel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materieel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3074915" y="2907741"/>
            <a:ext cx="859155" cy="408940"/>
            <a:chOff x="3074915" y="2907741"/>
            <a:chExt cx="859155" cy="408940"/>
          </a:xfrm>
        </p:grpSpPr>
        <p:sp>
          <p:nvSpPr>
            <p:cNvPr id="56" name="object 56"/>
            <p:cNvSpPr/>
            <p:nvPr/>
          </p:nvSpPr>
          <p:spPr>
            <a:xfrm>
              <a:off x="3081265" y="291409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81265" y="291409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3209784" y="3046984"/>
            <a:ext cx="5892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Aanwezigheid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5322030" y="2904060"/>
            <a:ext cx="2396490" cy="408940"/>
            <a:chOff x="5322030" y="2904060"/>
            <a:chExt cx="2396490" cy="408940"/>
          </a:xfrm>
        </p:grpSpPr>
        <p:sp>
          <p:nvSpPr>
            <p:cNvPr id="60" name="object 60"/>
            <p:cNvSpPr/>
            <p:nvPr/>
          </p:nvSpPr>
          <p:spPr>
            <a:xfrm>
              <a:off x="5328380" y="2910410"/>
              <a:ext cx="2383790" cy="396240"/>
            </a:xfrm>
            <a:custGeom>
              <a:avLst/>
              <a:gdLst/>
              <a:ahLst/>
              <a:cxnLst/>
              <a:rect l="l" t="t" r="r" b="b"/>
              <a:pathLst>
                <a:path w="2383790" h="396239">
                  <a:moveTo>
                    <a:pt x="2317734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2317734" y="395999"/>
                  </a:lnTo>
                  <a:lnTo>
                    <a:pt x="2343425" y="390813"/>
                  </a:lnTo>
                  <a:lnTo>
                    <a:pt x="2364405" y="376668"/>
                  </a:lnTo>
                  <a:lnTo>
                    <a:pt x="2378549" y="355689"/>
                  </a:lnTo>
                  <a:lnTo>
                    <a:pt x="2383736" y="329999"/>
                  </a:lnTo>
                  <a:lnTo>
                    <a:pt x="2383736" y="66001"/>
                  </a:lnTo>
                  <a:lnTo>
                    <a:pt x="2378549" y="40311"/>
                  </a:lnTo>
                  <a:lnTo>
                    <a:pt x="2364405" y="19331"/>
                  </a:lnTo>
                  <a:lnTo>
                    <a:pt x="2343425" y="5186"/>
                  </a:lnTo>
                  <a:lnTo>
                    <a:pt x="23177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328380" y="2910410"/>
              <a:ext cx="2383790" cy="396240"/>
            </a:xfrm>
            <a:custGeom>
              <a:avLst/>
              <a:gdLst/>
              <a:ahLst/>
              <a:cxnLst/>
              <a:rect l="l" t="t" r="r" b="b"/>
              <a:pathLst>
                <a:path w="2383790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2317736" y="0"/>
                  </a:lnTo>
                  <a:lnTo>
                    <a:pt x="2343426" y="5186"/>
                  </a:lnTo>
                  <a:lnTo>
                    <a:pt x="2364405" y="19331"/>
                  </a:lnTo>
                  <a:lnTo>
                    <a:pt x="2378550" y="40310"/>
                  </a:lnTo>
                  <a:lnTo>
                    <a:pt x="2383737" y="66001"/>
                  </a:lnTo>
                  <a:lnTo>
                    <a:pt x="2383737" y="329998"/>
                  </a:lnTo>
                  <a:lnTo>
                    <a:pt x="2378550" y="355689"/>
                  </a:lnTo>
                  <a:lnTo>
                    <a:pt x="2364405" y="376668"/>
                  </a:lnTo>
                  <a:lnTo>
                    <a:pt x="2343426" y="390813"/>
                  </a:lnTo>
                  <a:lnTo>
                    <a:pt x="2317736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6101942" y="3040888"/>
            <a:ext cx="8369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Aanvullen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resources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7847332" y="2423387"/>
            <a:ext cx="859155" cy="901065"/>
            <a:chOff x="7847332" y="2423387"/>
            <a:chExt cx="859155" cy="901065"/>
          </a:xfrm>
        </p:grpSpPr>
        <p:sp>
          <p:nvSpPr>
            <p:cNvPr id="64" name="object 64"/>
            <p:cNvSpPr/>
            <p:nvPr/>
          </p:nvSpPr>
          <p:spPr>
            <a:xfrm>
              <a:off x="7853682" y="2429737"/>
              <a:ext cx="846455" cy="888365"/>
            </a:xfrm>
            <a:custGeom>
              <a:avLst/>
              <a:gdLst/>
              <a:ahLst/>
              <a:cxnLst/>
              <a:rect l="l" t="t" r="r" b="b"/>
              <a:pathLst>
                <a:path w="846454" h="888364">
                  <a:moveTo>
                    <a:pt x="704997" y="0"/>
                  </a:moveTo>
                  <a:lnTo>
                    <a:pt x="141004" y="0"/>
                  </a:lnTo>
                  <a:lnTo>
                    <a:pt x="96436" y="7188"/>
                  </a:lnTo>
                  <a:lnTo>
                    <a:pt x="57729" y="27205"/>
                  </a:lnTo>
                  <a:lnTo>
                    <a:pt x="27205" y="57729"/>
                  </a:lnTo>
                  <a:lnTo>
                    <a:pt x="7188" y="96436"/>
                  </a:lnTo>
                  <a:lnTo>
                    <a:pt x="0" y="141004"/>
                  </a:lnTo>
                  <a:lnTo>
                    <a:pt x="0" y="747255"/>
                  </a:lnTo>
                  <a:lnTo>
                    <a:pt x="7188" y="791823"/>
                  </a:lnTo>
                  <a:lnTo>
                    <a:pt x="27205" y="830529"/>
                  </a:lnTo>
                  <a:lnTo>
                    <a:pt x="57729" y="861052"/>
                  </a:lnTo>
                  <a:lnTo>
                    <a:pt x="96436" y="881069"/>
                  </a:lnTo>
                  <a:lnTo>
                    <a:pt x="141004" y="888258"/>
                  </a:lnTo>
                  <a:lnTo>
                    <a:pt x="704997" y="888258"/>
                  </a:lnTo>
                  <a:lnTo>
                    <a:pt x="749565" y="881069"/>
                  </a:lnTo>
                  <a:lnTo>
                    <a:pt x="788271" y="861052"/>
                  </a:lnTo>
                  <a:lnTo>
                    <a:pt x="818794" y="830529"/>
                  </a:lnTo>
                  <a:lnTo>
                    <a:pt x="838811" y="791823"/>
                  </a:lnTo>
                  <a:lnTo>
                    <a:pt x="846000" y="747255"/>
                  </a:lnTo>
                  <a:lnTo>
                    <a:pt x="846000" y="141004"/>
                  </a:lnTo>
                  <a:lnTo>
                    <a:pt x="838811" y="96436"/>
                  </a:lnTo>
                  <a:lnTo>
                    <a:pt x="818794" y="57729"/>
                  </a:lnTo>
                  <a:lnTo>
                    <a:pt x="788271" y="27205"/>
                  </a:lnTo>
                  <a:lnTo>
                    <a:pt x="749565" y="7188"/>
                  </a:lnTo>
                  <a:lnTo>
                    <a:pt x="704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853682" y="2429737"/>
              <a:ext cx="846455" cy="888365"/>
            </a:xfrm>
            <a:custGeom>
              <a:avLst/>
              <a:gdLst/>
              <a:ahLst/>
              <a:cxnLst/>
              <a:rect l="l" t="t" r="r" b="b"/>
              <a:pathLst>
                <a:path w="846454" h="888364">
                  <a:moveTo>
                    <a:pt x="0" y="141003"/>
                  </a:moveTo>
                  <a:lnTo>
                    <a:pt x="7188" y="96435"/>
                  </a:lnTo>
                  <a:lnTo>
                    <a:pt x="27205" y="57728"/>
                  </a:lnTo>
                  <a:lnTo>
                    <a:pt x="57728" y="27205"/>
                  </a:lnTo>
                  <a:lnTo>
                    <a:pt x="96435" y="7188"/>
                  </a:lnTo>
                  <a:lnTo>
                    <a:pt x="141003" y="0"/>
                  </a:lnTo>
                  <a:lnTo>
                    <a:pt x="704996" y="0"/>
                  </a:lnTo>
                  <a:lnTo>
                    <a:pt x="749564" y="7188"/>
                  </a:lnTo>
                  <a:lnTo>
                    <a:pt x="788271" y="27205"/>
                  </a:lnTo>
                  <a:lnTo>
                    <a:pt x="818794" y="57728"/>
                  </a:lnTo>
                  <a:lnTo>
                    <a:pt x="838811" y="96435"/>
                  </a:lnTo>
                  <a:lnTo>
                    <a:pt x="846000" y="141003"/>
                  </a:lnTo>
                  <a:lnTo>
                    <a:pt x="846000" y="747254"/>
                  </a:lnTo>
                  <a:lnTo>
                    <a:pt x="838811" y="791822"/>
                  </a:lnTo>
                  <a:lnTo>
                    <a:pt x="818794" y="830529"/>
                  </a:lnTo>
                  <a:lnTo>
                    <a:pt x="788271" y="861052"/>
                  </a:lnTo>
                  <a:lnTo>
                    <a:pt x="749564" y="881069"/>
                  </a:lnTo>
                  <a:lnTo>
                    <a:pt x="704996" y="888258"/>
                  </a:lnTo>
                  <a:lnTo>
                    <a:pt x="141003" y="888258"/>
                  </a:lnTo>
                  <a:lnTo>
                    <a:pt x="96435" y="881069"/>
                  </a:lnTo>
                  <a:lnTo>
                    <a:pt x="57728" y="861052"/>
                  </a:lnTo>
                  <a:lnTo>
                    <a:pt x="27205" y="830529"/>
                  </a:lnTo>
                  <a:lnTo>
                    <a:pt x="7188" y="791822"/>
                  </a:lnTo>
                  <a:lnTo>
                    <a:pt x="0" y="747254"/>
                  </a:lnTo>
                  <a:lnTo>
                    <a:pt x="0" y="14100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8063163" y="2702559"/>
            <a:ext cx="4279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985" algn="just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Benodigd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personeel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materieel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4331182" y="3405654"/>
            <a:ext cx="4375150" cy="408940"/>
            <a:chOff x="4331182" y="3405654"/>
            <a:chExt cx="4375150" cy="408940"/>
          </a:xfrm>
        </p:grpSpPr>
        <p:sp>
          <p:nvSpPr>
            <p:cNvPr id="68" name="object 68"/>
            <p:cNvSpPr/>
            <p:nvPr/>
          </p:nvSpPr>
          <p:spPr>
            <a:xfrm>
              <a:off x="4337532" y="3412004"/>
              <a:ext cx="4362450" cy="396240"/>
            </a:xfrm>
            <a:custGeom>
              <a:avLst/>
              <a:gdLst/>
              <a:ahLst/>
              <a:cxnLst/>
              <a:rect l="l" t="t" r="r" b="b"/>
              <a:pathLst>
                <a:path w="4362450" h="396239">
                  <a:moveTo>
                    <a:pt x="4296129" y="0"/>
                  </a:moveTo>
                  <a:lnTo>
                    <a:pt x="65999" y="0"/>
                  </a:lnTo>
                  <a:lnTo>
                    <a:pt x="40309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30000"/>
                  </a:lnTo>
                  <a:lnTo>
                    <a:pt x="5186" y="355690"/>
                  </a:lnTo>
                  <a:lnTo>
                    <a:pt x="19330" y="376669"/>
                  </a:lnTo>
                  <a:lnTo>
                    <a:pt x="40309" y="390813"/>
                  </a:lnTo>
                  <a:lnTo>
                    <a:pt x="65999" y="395999"/>
                  </a:lnTo>
                  <a:lnTo>
                    <a:pt x="4296129" y="395999"/>
                  </a:lnTo>
                  <a:lnTo>
                    <a:pt x="4321819" y="390813"/>
                  </a:lnTo>
                  <a:lnTo>
                    <a:pt x="4342797" y="376669"/>
                  </a:lnTo>
                  <a:lnTo>
                    <a:pt x="4356942" y="355690"/>
                  </a:lnTo>
                  <a:lnTo>
                    <a:pt x="4362128" y="330000"/>
                  </a:lnTo>
                  <a:lnTo>
                    <a:pt x="4362128" y="66000"/>
                  </a:lnTo>
                  <a:lnTo>
                    <a:pt x="4356942" y="40310"/>
                  </a:lnTo>
                  <a:lnTo>
                    <a:pt x="4342797" y="19330"/>
                  </a:lnTo>
                  <a:lnTo>
                    <a:pt x="4321819" y="5186"/>
                  </a:lnTo>
                  <a:lnTo>
                    <a:pt x="42961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37532" y="3412004"/>
              <a:ext cx="4362450" cy="396240"/>
            </a:xfrm>
            <a:custGeom>
              <a:avLst/>
              <a:gdLst/>
              <a:ahLst/>
              <a:cxnLst/>
              <a:rect l="l" t="t" r="r" b="b"/>
              <a:pathLst>
                <a:path w="4362450" h="396239">
                  <a:moveTo>
                    <a:pt x="0" y="66000"/>
                  </a:moveTo>
                  <a:lnTo>
                    <a:pt x="5186" y="40309"/>
                  </a:lnTo>
                  <a:lnTo>
                    <a:pt x="19330" y="19330"/>
                  </a:lnTo>
                  <a:lnTo>
                    <a:pt x="40309" y="5186"/>
                  </a:lnTo>
                  <a:lnTo>
                    <a:pt x="65999" y="0"/>
                  </a:lnTo>
                  <a:lnTo>
                    <a:pt x="4296129" y="0"/>
                  </a:lnTo>
                  <a:lnTo>
                    <a:pt x="4321819" y="5186"/>
                  </a:lnTo>
                  <a:lnTo>
                    <a:pt x="4342798" y="19330"/>
                  </a:lnTo>
                  <a:lnTo>
                    <a:pt x="4356942" y="40309"/>
                  </a:lnTo>
                  <a:lnTo>
                    <a:pt x="4362129" y="66000"/>
                  </a:lnTo>
                  <a:lnTo>
                    <a:pt x="4362129" y="330000"/>
                  </a:lnTo>
                  <a:lnTo>
                    <a:pt x="4356942" y="355690"/>
                  </a:lnTo>
                  <a:lnTo>
                    <a:pt x="4342798" y="376669"/>
                  </a:lnTo>
                  <a:lnTo>
                    <a:pt x="4321819" y="390813"/>
                  </a:lnTo>
                  <a:lnTo>
                    <a:pt x="4296129" y="396000"/>
                  </a:lnTo>
                  <a:lnTo>
                    <a:pt x="65999" y="396000"/>
                  </a:lnTo>
                  <a:lnTo>
                    <a:pt x="40309" y="390813"/>
                  </a:lnTo>
                  <a:lnTo>
                    <a:pt x="19330" y="376669"/>
                  </a:lnTo>
                  <a:lnTo>
                    <a:pt x="5186" y="355690"/>
                  </a:lnTo>
                  <a:lnTo>
                    <a:pt x="0" y="330000"/>
                  </a:lnTo>
                  <a:lnTo>
                    <a:pt x="0" y="66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6109816" y="3543807"/>
            <a:ext cx="8185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Volledige</a:t>
            </a:r>
            <a:r>
              <a:rPr sz="700" spc="6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bezetting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3922790" y="2616656"/>
            <a:ext cx="4803775" cy="2725420"/>
            <a:chOff x="3922790" y="2616656"/>
            <a:chExt cx="4803775" cy="2725420"/>
          </a:xfrm>
        </p:grpSpPr>
        <p:sp>
          <p:nvSpPr>
            <p:cNvPr id="72" name="object 72"/>
            <p:cNvSpPr/>
            <p:nvPr/>
          </p:nvSpPr>
          <p:spPr>
            <a:xfrm>
              <a:off x="4126448" y="2840562"/>
              <a:ext cx="211454" cy="50800"/>
            </a:xfrm>
            <a:custGeom>
              <a:avLst/>
              <a:gdLst/>
              <a:ahLst/>
              <a:cxnLst/>
              <a:rect l="l" t="t" r="r" b="b"/>
              <a:pathLst>
                <a:path w="211454" h="50800">
                  <a:moveTo>
                    <a:pt x="160284" y="28574"/>
                  </a:moveTo>
                  <a:lnTo>
                    <a:pt x="160284" y="50800"/>
                  </a:lnTo>
                  <a:lnTo>
                    <a:pt x="204734" y="28575"/>
                  </a:lnTo>
                  <a:lnTo>
                    <a:pt x="160284" y="28574"/>
                  </a:lnTo>
                  <a:close/>
                </a:path>
                <a:path w="211454" h="50800">
                  <a:moveTo>
                    <a:pt x="160284" y="22224"/>
                  </a:moveTo>
                  <a:lnTo>
                    <a:pt x="160284" y="28574"/>
                  </a:lnTo>
                  <a:lnTo>
                    <a:pt x="172984" y="28575"/>
                  </a:lnTo>
                  <a:lnTo>
                    <a:pt x="172984" y="22225"/>
                  </a:lnTo>
                  <a:lnTo>
                    <a:pt x="160284" y="22224"/>
                  </a:lnTo>
                  <a:close/>
                </a:path>
                <a:path w="211454" h="50800">
                  <a:moveTo>
                    <a:pt x="160284" y="0"/>
                  </a:moveTo>
                  <a:lnTo>
                    <a:pt x="160284" y="22224"/>
                  </a:lnTo>
                  <a:lnTo>
                    <a:pt x="172984" y="22225"/>
                  </a:lnTo>
                  <a:lnTo>
                    <a:pt x="172984" y="28575"/>
                  </a:lnTo>
                  <a:lnTo>
                    <a:pt x="204736" y="28573"/>
                  </a:lnTo>
                  <a:lnTo>
                    <a:pt x="211084" y="25400"/>
                  </a:lnTo>
                  <a:lnTo>
                    <a:pt x="160284" y="0"/>
                  </a:lnTo>
                  <a:close/>
                </a:path>
                <a:path w="211454" h="50800">
                  <a:moveTo>
                    <a:pt x="0" y="22223"/>
                  </a:moveTo>
                  <a:lnTo>
                    <a:pt x="0" y="28573"/>
                  </a:lnTo>
                  <a:lnTo>
                    <a:pt x="160284" y="28574"/>
                  </a:lnTo>
                  <a:lnTo>
                    <a:pt x="160284" y="22224"/>
                  </a:lnTo>
                  <a:lnTo>
                    <a:pt x="0" y="2222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925965" y="2619832"/>
              <a:ext cx="205740" cy="0"/>
            </a:xfrm>
            <a:custGeom>
              <a:avLst/>
              <a:gdLst/>
              <a:ahLst/>
              <a:cxnLst/>
              <a:rect l="l" t="t" r="r" b="b"/>
              <a:pathLst>
                <a:path w="205739">
                  <a:moveTo>
                    <a:pt x="0" y="0"/>
                  </a:moveTo>
                  <a:lnTo>
                    <a:pt x="205616" y="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927265" y="3112090"/>
              <a:ext cx="204470" cy="0"/>
            </a:xfrm>
            <a:custGeom>
              <a:avLst/>
              <a:gdLst/>
              <a:ahLst/>
              <a:cxnLst/>
              <a:rect l="l" t="t" r="r" b="b"/>
              <a:pathLst>
                <a:path w="204470">
                  <a:moveTo>
                    <a:pt x="0" y="0"/>
                  </a:moveTo>
                  <a:lnTo>
                    <a:pt x="204316" y="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28564" y="3604350"/>
              <a:ext cx="190500" cy="0"/>
            </a:xfrm>
            <a:custGeom>
              <a:avLst/>
              <a:gdLst/>
              <a:ahLst/>
              <a:cxnLst/>
              <a:rect l="l" t="t" r="r" b="b"/>
              <a:pathLst>
                <a:path w="190500">
                  <a:moveTo>
                    <a:pt x="0" y="0"/>
                  </a:moveTo>
                  <a:lnTo>
                    <a:pt x="190363" y="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124432" y="2619831"/>
              <a:ext cx="7620" cy="989330"/>
            </a:xfrm>
            <a:custGeom>
              <a:avLst/>
              <a:gdLst/>
              <a:ahLst/>
              <a:cxnLst/>
              <a:rect l="l" t="t" r="r" b="b"/>
              <a:pathLst>
                <a:path w="7620" h="989329">
                  <a:moveTo>
                    <a:pt x="0" y="989290"/>
                  </a:moveTo>
                  <a:lnTo>
                    <a:pt x="714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183533" y="2689137"/>
              <a:ext cx="2670175" cy="0"/>
            </a:xfrm>
            <a:custGeom>
              <a:avLst/>
              <a:gdLst/>
              <a:ahLst/>
              <a:cxnLst/>
              <a:rect l="l" t="t" r="r" b="b"/>
              <a:pathLst>
                <a:path w="2670175">
                  <a:moveTo>
                    <a:pt x="0" y="0"/>
                  </a:moveTo>
                  <a:lnTo>
                    <a:pt x="2670150" y="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494462" y="2689123"/>
              <a:ext cx="60960" cy="1265555"/>
            </a:xfrm>
            <a:custGeom>
              <a:avLst/>
              <a:gdLst/>
              <a:ahLst/>
              <a:cxnLst/>
              <a:rect l="l" t="t" r="r" b="b"/>
              <a:pathLst>
                <a:path w="60959" h="1265554">
                  <a:moveTo>
                    <a:pt x="50800" y="170307"/>
                  </a:moveTo>
                  <a:lnTo>
                    <a:pt x="28575" y="170472"/>
                  </a:lnTo>
                  <a:lnTo>
                    <a:pt x="27305" y="0"/>
                  </a:lnTo>
                  <a:lnTo>
                    <a:pt x="20955" y="38"/>
                  </a:lnTo>
                  <a:lnTo>
                    <a:pt x="22225" y="170522"/>
                  </a:lnTo>
                  <a:lnTo>
                    <a:pt x="0" y="170688"/>
                  </a:lnTo>
                  <a:lnTo>
                    <a:pt x="25781" y="221297"/>
                  </a:lnTo>
                  <a:lnTo>
                    <a:pt x="44462" y="183222"/>
                  </a:lnTo>
                  <a:lnTo>
                    <a:pt x="50800" y="170307"/>
                  </a:lnTo>
                  <a:close/>
                </a:path>
                <a:path w="60959" h="1265554">
                  <a:moveTo>
                    <a:pt x="60960" y="1214691"/>
                  </a:moveTo>
                  <a:lnTo>
                    <a:pt x="38735" y="1214691"/>
                  </a:lnTo>
                  <a:lnTo>
                    <a:pt x="38735" y="1113231"/>
                  </a:lnTo>
                  <a:lnTo>
                    <a:pt x="32385" y="1113231"/>
                  </a:lnTo>
                  <a:lnTo>
                    <a:pt x="32385" y="1214691"/>
                  </a:lnTo>
                  <a:lnTo>
                    <a:pt x="10160" y="1214691"/>
                  </a:lnTo>
                  <a:lnTo>
                    <a:pt x="35560" y="1265491"/>
                  </a:lnTo>
                  <a:lnTo>
                    <a:pt x="54610" y="1227391"/>
                  </a:lnTo>
                  <a:lnTo>
                    <a:pt x="60960" y="121469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357577" y="4134871"/>
              <a:ext cx="4362450" cy="1200785"/>
            </a:xfrm>
            <a:custGeom>
              <a:avLst/>
              <a:gdLst/>
              <a:ahLst/>
              <a:cxnLst/>
              <a:rect l="l" t="t" r="r" b="b"/>
              <a:pathLst>
                <a:path w="4362450" h="1200785">
                  <a:moveTo>
                    <a:pt x="4162083" y="0"/>
                  </a:moveTo>
                  <a:lnTo>
                    <a:pt x="200045" y="0"/>
                  </a:lnTo>
                  <a:lnTo>
                    <a:pt x="154176" y="5283"/>
                  </a:lnTo>
                  <a:lnTo>
                    <a:pt x="112070" y="20332"/>
                  </a:lnTo>
                  <a:lnTo>
                    <a:pt x="74927" y="43947"/>
                  </a:lnTo>
                  <a:lnTo>
                    <a:pt x="43947" y="74927"/>
                  </a:lnTo>
                  <a:lnTo>
                    <a:pt x="20332" y="112070"/>
                  </a:lnTo>
                  <a:lnTo>
                    <a:pt x="5283" y="154176"/>
                  </a:lnTo>
                  <a:lnTo>
                    <a:pt x="0" y="200045"/>
                  </a:lnTo>
                  <a:lnTo>
                    <a:pt x="0" y="1000203"/>
                  </a:lnTo>
                  <a:lnTo>
                    <a:pt x="5283" y="1046072"/>
                  </a:lnTo>
                  <a:lnTo>
                    <a:pt x="20332" y="1088178"/>
                  </a:lnTo>
                  <a:lnTo>
                    <a:pt x="43947" y="1125321"/>
                  </a:lnTo>
                  <a:lnTo>
                    <a:pt x="74927" y="1156301"/>
                  </a:lnTo>
                  <a:lnTo>
                    <a:pt x="112070" y="1179916"/>
                  </a:lnTo>
                  <a:lnTo>
                    <a:pt x="154176" y="1194965"/>
                  </a:lnTo>
                  <a:lnTo>
                    <a:pt x="200045" y="1200249"/>
                  </a:lnTo>
                  <a:lnTo>
                    <a:pt x="4162083" y="1200249"/>
                  </a:lnTo>
                  <a:lnTo>
                    <a:pt x="4207952" y="1194965"/>
                  </a:lnTo>
                  <a:lnTo>
                    <a:pt x="4250058" y="1179916"/>
                  </a:lnTo>
                  <a:lnTo>
                    <a:pt x="4287201" y="1156301"/>
                  </a:lnTo>
                  <a:lnTo>
                    <a:pt x="4318181" y="1125321"/>
                  </a:lnTo>
                  <a:lnTo>
                    <a:pt x="4341795" y="1088178"/>
                  </a:lnTo>
                  <a:lnTo>
                    <a:pt x="4356845" y="1046072"/>
                  </a:lnTo>
                  <a:lnTo>
                    <a:pt x="4362128" y="1000203"/>
                  </a:lnTo>
                  <a:lnTo>
                    <a:pt x="4362128" y="200045"/>
                  </a:lnTo>
                  <a:lnTo>
                    <a:pt x="4356845" y="154176"/>
                  </a:lnTo>
                  <a:lnTo>
                    <a:pt x="4341795" y="112070"/>
                  </a:lnTo>
                  <a:lnTo>
                    <a:pt x="4318181" y="74927"/>
                  </a:lnTo>
                  <a:lnTo>
                    <a:pt x="4287201" y="43947"/>
                  </a:lnTo>
                  <a:lnTo>
                    <a:pt x="4250058" y="20332"/>
                  </a:lnTo>
                  <a:lnTo>
                    <a:pt x="4207952" y="5283"/>
                  </a:lnTo>
                  <a:lnTo>
                    <a:pt x="41620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357577" y="4134871"/>
              <a:ext cx="4362450" cy="1200785"/>
            </a:xfrm>
            <a:custGeom>
              <a:avLst/>
              <a:gdLst/>
              <a:ahLst/>
              <a:cxnLst/>
              <a:rect l="l" t="t" r="r" b="b"/>
              <a:pathLst>
                <a:path w="4362450" h="1200785">
                  <a:moveTo>
                    <a:pt x="0" y="200045"/>
                  </a:moveTo>
                  <a:lnTo>
                    <a:pt x="5283" y="154176"/>
                  </a:lnTo>
                  <a:lnTo>
                    <a:pt x="20332" y="112070"/>
                  </a:lnTo>
                  <a:lnTo>
                    <a:pt x="43947" y="74927"/>
                  </a:lnTo>
                  <a:lnTo>
                    <a:pt x="74927" y="43947"/>
                  </a:lnTo>
                  <a:lnTo>
                    <a:pt x="112070" y="20332"/>
                  </a:lnTo>
                  <a:lnTo>
                    <a:pt x="154176" y="5283"/>
                  </a:lnTo>
                  <a:lnTo>
                    <a:pt x="200045" y="0"/>
                  </a:lnTo>
                  <a:lnTo>
                    <a:pt x="4162083" y="0"/>
                  </a:lnTo>
                  <a:lnTo>
                    <a:pt x="4207951" y="5283"/>
                  </a:lnTo>
                  <a:lnTo>
                    <a:pt x="4250058" y="20332"/>
                  </a:lnTo>
                  <a:lnTo>
                    <a:pt x="4287201" y="43947"/>
                  </a:lnTo>
                  <a:lnTo>
                    <a:pt x="4318181" y="74927"/>
                  </a:lnTo>
                  <a:lnTo>
                    <a:pt x="4341796" y="112070"/>
                  </a:lnTo>
                  <a:lnTo>
                    <a:pt x="4356845" y="154176"/>
                  </a:lnTo>
                  <a:lnTo>
                    <a:pt x="4362129" y="200045"/>
                  </a:lnTo>
                  <a:lnTo>
                    <a:pt x="4362129" y="1000204"/>
                  </a:lnTo>
                  <a:lnTo>
                    <a:pt x="4356845" y="1046072"/>
                  </a:lnTo>
                  <a:lnTo>
                    <a:pt x="4341796" y="1088178"/>
                  </a:lnTo>
                  <a:lnTo>
                    <a:pt x="4318181" y="1125322"/>
                  </a:lnTo>
                  <a:lnTo>
                    <a:pt x="4287201" y="1156301"/>
                  </a:lnTo>
                  <a:lnTo>
                    <a:pt x="4250058" y="1179916"/>
                  </a:lnTo>
                  <a:lnTo>
                    <a:pt x="4207951" y="1194965"/>
                  </a:lnTo>
                  <a:lnTo>
                    <a:pt x="4162083" y="1200249"/>
                  </a:lnTo>
                  <a:lnTo>
                    <a:pt x="200045" y="1200249"/>
                  </a:lnTo>
                  <a:lnTo>
                    <a:pt x="154176" y="1194965"/>
                  </a:lnTo>
                  <a:lnTo>
                    <a:pt x="112070" y="1179916"/>
                  </a:lnTo>
                  <a:lnTo>
                    <a:pt x="74927" y="1156301"/>
                  </a:lnTo>
                  <a:lnTo>
                    <a:pt x="43947" y="1125322"/>
                  </a:lnTo>
                  <a:lnTo>
                    <a:pt x="20332" y="1088178"/>
                  </a:lnTo>
                  <a:lnTo>
                    <a:pt x="5283" y="1046072"/>
                  </a:lnTo>
                  <a:lnTo>
                    <a:pt x="0" y="1000204"/>
                  </a:lnTo>
                  <a:lnTo>
                    <a:pt x="0" y="20004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4625703" y="4397247"/>
            <a:ext cx="2482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137162" y="4397247"/>
            <a:ext cx="2482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648622" y="4397247"/>
            <a:ext cx="2482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139421" y="4397247"/>
            <a:ext cx="2482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650880" y="4397247"/>
            <a:ext cx="2482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7183001" y="4397247"/>
            <a:ext cx="2482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7715121" y="4397247"/>
            <a:ext cx="2482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8203927" y="4397247"/>
            <a:ext cx="2476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4342614" y="3948262"/>
            <a:ext cx="4375150" cy="408940"/>
            <a:chOff x="4342614" y="3948262"/>
            <a:chExt cx="4375150" cy="408940"/>
          </a:xfrm>
        </p:grpSpPr>
        <p:sp>
          <p:nvSpPr>
            <p:cNvPr id="90" name="object 90"/>
            <p:cNvSpPr/>
            <p:nvPr/>
          </p:nvSpPr>
          <p:spPr>
            <a:xfrm>
              <a:off x="4348964" y="3954612"/>
              <a:ext cx="4362450" cy="396240"/>
            </a:xfrm>
            <a:custGeom>
              <a:avLst/>
              <a:gdLst/>
              <a:ahLst/>
              <a:cxnLst/>
              <a:rect l="l" t="t" r="r" b="b"/>
              <a:pathLst>
                <a:path w="4362450" h="396239">
                  <a:moveTo>
                    <a:pt x="4296129" y="0"/>
                  </a:moveTo>
                  <a:lnTo>
                    <a:pt x="65999" y="0"/>
                  </a:lnTo>
                  <a:lnTo>
                    <a:pt x="40309" y="5186"/>
                  </a:lnTo>
                  <a:lnTo>
                    <a:pt x="19330" y="19330"/>
                  </a:lnTo>
                  <a:lnTo>
                    <a:pt x="5186" y="40309"/>
                  </a:lnTo>
                  <a:lnTo>
                    <a:pt x="0" y="65999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09" y="390813"/>
                  </a:lnTo>
                  <a:lnTo>
                    <a:pt x="65999" y="395999"/>
                  </a:lnTo>
                  <a:lnTo>
                    <a:pt x="4296129" y="395999"/>
                  </a:lnTo>
                  <a:lnTo>
                    <a:pt x="4321819" y="390813"/>
                  </a:lnTo>
                  <a:lnTo>
                    <a:pt x="4342797" y="376668"/>
                  </a:lnTo>
                  <a:lnTo>
                    <a:pt x="4356942" y="355689"/>
                  </a:lnTo>
                  <a:lnTo>
                    <a:pt x="4362128" y="329999"/>
                  </a:lnTo>
                  <a:lnTo>
                    <a:pt x="4362128" y="65999"/>
                  </a:lnTo>
                  <a:lnTo>
                    <a:pt x="4356942" y="40309"/>
                  </a:lnTo>
                  <a:lnTo>
                    <a:pt x="4342797" y="19330"/>
                  </a:lnTo>
                  <a:lnTo>
                    <a:pt x="4321819" y="5186"/>
                  </a:lnTo>
                  <a:lnTo>
                    <a:pt x="42961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348964" y="3954612"/>
              <a:ext cx="4362450" cy="396240"/>
            </a:xfrm>
            <a:custGeom>
              <a:avLst/>
              <a:gdLst/>
              <a:ahLst/>
              <a:cxnLst/>
              <a:rect l="l" t="t" r="r" b="b"/>
              <a:pathLst>
                <a:path w="4362450" h="396239">
                  <a:moveTo>
                    <a:pt x="0" y="66000"/>
                  </a:moveTo>
                  <a:lnTo>
                    <a:pt x="5186" y="40309"/>
                  </a:lnTo>
                  <a:lnTo>
                    <a:pt x="19330" y="19330"/>
                  </a:lnTo>
                  <a:lnTo>
                    <a:pt x="40309" y="5186"/>
                  </a:lnTo>
                  <a:lnTo>
                    <a:pt x="65999" y="0"/>
                  </a:lnTo>
                  <a:lnTo>
                    <a:pt x="4296129" y="0"/>
                  </a:lnTo>
                  <a:lnTo>
                    <a:pt x="4321819" y="5186"/>
                  </a:lnTo>
                  <a:lnTo>
                    <a:pt x="4342798" y="19330"/>
                  </a:lnTo>
                  <a:lnTo>
                    <a:pt x="4356942" y="40309"/>
                  </a:lnTo>
                  <a:lnTo>
                    <a:pt x="4362129" y="66000"/>
                  </a:lnTo>
                  <a:lnTo>
                    <a:pt x="4362129" y="330000"/>
                  </a:lnTo>
                  <a:lnTo>
                    <a:pt x="4356942" y="355690"/>
                  </a:lnTo>
                  <a:lnTo>
                    <a:pt x="4342798" y="376669"/>
                  </a:lnTo>
                  <a:lnTo>
                    <a:pt x="4321819" y="390813"/>
                  </a:lnTo>
                  <a:lnTo>
                    <a:pt x="4296129" y="396000"/>
                  </a:lnTo>
                  <a:lnTo>
                    <a:pt x="65999" y="396000"/>
                  </a:lnTo>
                  <a:lnTo>
                    <a:pt x="40309" y="390813"/>
                  </a:lnTo>
                  <a:lnTo>
                    <a:pt x="19330" y="376669"/>
                  </a:lnTo>
                  <a:lnTo>
                    <a:pt x="5186" y="355690"/>
                  </a:lnTo>
                  <a:lnTo>
                    <a:pt x="0" y="330000"/>
                  </a:lnTo>
                  <a:lnTo>
                    <a:pt x="0" y="66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6051396" y="4086351"/>
            <a:ext cx="9575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Aantal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orders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per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3923048" y="2415480"/>
            <a:ext cx="5854065" cy="2926080"/>
            <a:chOff x="3923048" y="2415480"/>
            <a:chExt cx="5854065" cy="2926080"/>
          </a:xfrm>
        </p:grpSpPr>
        <p:sp>
          <p:nvSpPr>
            <p:cNvPr id="94" name="object 94"/>
            <p:cNvSpPr/>
            <p:nvPr/>
          </p:nvSpPr>
          <p:spPr>
            <a:xfrm>
              <a:off x="4984335" y="4350612"/>
              <a:ext cx="0" cy="984885"/>
            </a:xfrm>
            <a:custGeom>
              <a:avLst/>
              <a:gdLst/>
              <a:ahLst/>
              <a:cxnLst/>
              <a:rect l="l" t="t" r="r" b="b"/>
              <a:pathLst>
                <a:path h="984885">
                  <a:moveTo>
                    <a:pt x="0" y="0"/>
                  </a:moveTo>
                  <a:lnTo>
                    <a:pt x="1" y="98450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501468" y="4350612"/>
              <a:ext cx="0" cy="984885"/>
            </a:xfrm>
            <a:custGeom>
              <a:avLst/>
              <a:gdLst/>
              <a:ahLst/>
              <a:cxnLst/>
              <a:rect l="l" t="t" r="r" b="b"/>
              <a:pathLst>
                <a:path h="984885">
                  <a:moveTo>
                    <a:pt x="0" y="0"/>
                  </a:moveTo>
                  <a:lnTo>
                    <a:pt x="1" y="98450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004901" y="4350612"/>
              <a:ext cx="0" cy="984885"/>
            </a:xfrm>
            <a:custGeom>
              <a:avLst/>
              <a:gdLst/>
              <a:ahLst/>
              <a:cxnLst/>
              <a:rect l="l" t="t" r="r" b="b"/>
              <a:pathLst>
                <a:path h="984885">
                  <a:moveTo>
                    <a:pt x="0" y="0"/>
                  </a:moveTo>
                  <a:lnTo>
                    <a:pt x="1" y="98450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506609" y="4350612"/>
              <a:ext cx="0" cy="984885"/>
            </a:xfrm>
            <a:custGeom>
              <a:avLst/>
              <a:gdLst/>
              <a:ahLst/>
              <a:cxnLst/>
              <a:rect l="l" t="t" r="r" b="b"/>
              <a:pathLst>
                <a:path h="984885">
                  <a:moveTo>
                    <a:pt x="0" y="0"/>
                  </a:moveTo>
                  <a:lnTo>
                    <a:pt x="1" y="98450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027180" y="4350612"/>
              <a:ext cx="0" cy="984885"/>
            </a:xfrm>
            <a:custGeom>
              <a:avLst/>
              <a:gdLst/>
              <a:ahLst/>
              <a:cxnLst/>
              <a:rect l="l" t="t" r="r" b="b"/>
              <a:pathLst>
                <a:path h="984885">
                  <a:moveTo>
                    <a:pt x="0" y="0"/>
                  </a:moveTo>
                  <a:lnTo>
                    <a:pt x="1" y="98450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557579" y="4350612"/>
              <a:ext cx="0" cy="984885"/>
            </a:xfrm>
            <a:custGeom>
              <a:avLst/>
              <a:gdLst/>
              <a:ahLst/>
              <a:cxnLst/>
              <a:rect l="l" t="t" r="r" b="b"/>
              <a:pathLst>
                <a:path h="984885">
                  <a:moveTo>
                    <a:pt x="0" y="0"/>
                  </a:moveTo>
                  <a:lnTo>
                    <a:pt x="1" y="98450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073431" y="4350612"/>
              <a:ext cx="0" cy="984885"/>
            </a:xfrm>
            <a:custGeom>
              <a:avLst/>
              <a:gdLst/>
              <a:ahLst/>
              <a:cxnLst/>
              <a:rect l="l" t="t" r="r" b="b"/>
              <a:pathLst>
                <a:path h="984885">
                  <a:moveTo>
                    <a:pt x="0" y="0"/>
                  </a:moveTo>
                  <a:lnTo>
                    <a:pt x="1" y="98450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923042" y="4126420"/>
              <a:ext cx="426084" cy="1061085"/>
            </a:xfrm>
            <a:custGeom>
              <a:avLst/>
              <a:gdLst/>
              <a:ahLst/>
              <a:cxnLst/>
              <a:rect l="l" t="t" r="r" b="b"/>
              <a:pathLst>
                <a:path w="426085" h="1061085">
                  <a:moveTo>
                    <a:pt x="417677" y="531241"/>
                  </a:moveTo>
                  <a:lnTo>
                    <a:pt x="384898" y="531241"/>
                  </a:lnTo>
                  <a:lnTo>
                    <a:pt x="372198" y="531241"/>
                  </a:lnTo>
                  <a:lnTo>
                    <a:pt x="371856" y="553262"/>
                  </a:lnTo>
                  <a:lnTo>
                    <a:pt x="417677" y="531241"/>
                  </a:lnTo>
                  <a:close/>
                </a:path>
                <a:path w="426085" h="1061085">
                  <a:moveTo>
                    <a:pt x="418350" y="1038796"/>
                  </a:moveTo>
                  <a:lnTo>
                    <a:pt x="385559" y="1038796"/>
                  </a:lnTo>
                  <a:lnTo>
                    <a:pt x="372859" y="1038796"/>
                  </a:lnTo>
                  <a:lnTo>
                    <a:pt x="372516" y="1060818"/>
                  </a:lnTo>
                  <a:lnTo>
                    <a:pt x="418350" y="1038796"/>
                  </a:lnTo>
                  <a:close/>
                </a:path>
                <a:path w="426085" h="1061085">
                  <a:moveTo>
                    <a:pt x="420547" y="28778"/>
                  </a:moveTo>
                  <a:lnTo>
                    <a:pt x="387769" y="28778"/>
                  </a:lnTo>
                  <a:lnTo>
                    <a:pt x="375069" y="28778"/>
                  </a:lnTo>
                  <a:lnTo>
                    <a:pt x="374726" y="50800"/>
                  </a:lnTo>
                  <a:lnTo>
                    <a:pt x="420547" y="28778"/>
                  </a:lnTo>
                  <a:close/>
                </a:path>
                <a:path w="426085" h="1061085">
                  <a:moveTo>
                    <a:pt x="423049" y="528662"/>
                  </a:moveTo>
                  <a:lnTo>
                    <a:pt x="372656" y="502462"/>
                  </a:lnTo>
                  <a:lnTo>
                    <a:pt x="372300" y="524687"/>
                  </a:lnTo>
                  <a:lnTo>
                    <a:pt x="101" y="518858"/>
                  </a:lnTo>
                  <a:lnTo>
                    <a:pt x="0" y="525208"/>
                  </a:lnTo>
                  <a:lnTo>
                    <a:pt x="372198" y="531037"/>
                  </a:lnTo>
                  <a:lnTo>
                    <a:pt x="384898" y="531037"/>
                  </a:lnTo>
                  <a:lnTo>
                    <a:pt x="418096" y="531037"/>
                  </a:lnTo>
                  <a:lnTo>
                    <a:pt x="423049" y="528662"/>
                  </a:lnTo>
                  <a:close/>
                </a:path>
                <a:path w="426085" h="1061085">
                  <a:moveTo>
                    <a:pt x="423710" y="1036218"/>
                  </a:moveTo>
                  <a:lnTo>
                    <a:pt x="373316" y="1010031"/>
                  </a:lnTo>
                  <a:lnTo>
                    <a:pt x="372960" y="1032243"/>
                  </a:lnTo>
                  <a:lnTo>
                    <a:pt x="762" y="1026414"/>
                  </a:lnTo>
                  <a:lnTo>
                    <a:pt x="660" y="1032764"/>
                  </a:lnTo>
                  <a:lnTo>
                    <a:pt x="372872" y="1038593"/>
                  </a:lnTo>
                  <a:lnTo>
                    <a:pt x="385559" y="1038593"/>
                  </a:lnTo>
                  <a:lnTo>
                    <a:pt x="418757" y="1038593"/>
                  </a:lnTo>
                  <a:lnTo>
                    <a:pt x="423710" y="1036218"/>
                  </a:lnTo>
                  <a:close/>
                </a:path>
                <a:path w="426085" h="1061085">
                  <a:moveTo>
                    <a:pt x="425919" y="26200"/>
                  </a:moveTo>
                  <a:lnTo>
                    <a:pt x="375513" y="0"/>
                  </a:lnTo>
                  <a:lnTo>
                    <a:pt x="375170" y="22225"/>
                  </a:lnTo>
                  <a:lnTo>
                    <a:pt x="2971" y="16395"/>
                  </a:lnTo>
                  <a:lnTo>
                    <a:pt x="2870" y="22745"/>
                  </a:lnTo>
                  <a:lnTo>
                    <a:pt x="375069" y="28575"/>
                  </a:lnTo>
                  <a:lnTo>
                    <a:pt x="387769" y="28575"/>
                  </a:lnTo>
                  <a:lnTo>
                    <a:pt x="420966" y="28575"/>
                  </a:lnTo>
                  <a:lnTo>
                    <a:pt x="425919" y="262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8924478" y="2421830"/>
              <a:ext cx="846455" cy="1381125"/>
            </a:xfrm>
            <a:custGeom>
              <a:avLst/>
              <a:gdLst/>
              <a:ahLst/>
              <a:cxnLst/>
              <a:rect l="l" t="t" r="r" b="b"/>
              <a:pathLst>
                <a:path w="846454" h="1381125">
                  <a:moveTo>
                    <a:pt x="704996" y="0"/>
                  </a:moveTo>
                  <a:lnTo>
                    <a:pt x="141003" y="0"/>
                  </a:lnTo>
                  <a:lnTo>
                    <a:pt x="96435" y="7188"/>
                  </a:lnTo>
                  <a:lnTo>
                    <a:pt x="57728" y="27205"/>
                  </a:lnTo>
                  <a:lnTo>
                    <a:pt x="27205" y="57729"/>
                  </a:lnTo>
                  <a:lnTo>
                    <a:pt x="7188" y="96436"/>
                  </a:lnTo>
                  <a:lnTo>
                    <a:pt x="0" y="141004"/>
                  </a:lnTo>
                  <a:lnTo>
                    <a:pt x="0" y="1239516"/>
                  </a:lnTo>
                  <a:lnTo>
                    <a:pt x="7188" y="1284084"/>
                  </a:lnTo>
                  <a:lnTo>
                    <a:pt x="27205" y="1322790"/>
                  </a:lnTo>
                  <a:lnTo>
                    <a:pt x="57728" y="1353313"/>
                  </a:lnTo>
                  <a:lnTo>
                    <a:pt x="96435" y="1373330"/>
                  </a:lnTo>
                  <a:lnTo>
                    <a:pt x="141003" y="1380519"/>
                  </a:lnTo>
                  <a:lnTo>
                    <a:pt x="704996" y="1380519"/>
                  </a:lnTo>
                  <a:lnTo>
                    <a:pt x="749564" y="1373330"/>
                  </a:lnTo>
                  <a:lnTo>
                    <a:pt x="788271" y="1353313"/>
                  </a:lnTo>
                  <a:lnTo>
                    <a:pt x="818794" y="1322790"/>
                  </a:lnTo>
                  <a:lnTo>
                    <a:pt x="838811" y="1284084"/>
                  </a:lnTo>
                  <a:lnTo>
                    <a:pt x="846000" y="1239516"/>
                  </a:lnTo>
                  <a:lnTo>
                    <a:pt x="846000" y="141004"/>
                  </a:lnTo>
                  <a:lnTo>
                    <a:pt x="838811" y="96436"/>
                  </a:lnTo>
                  <a:lnTo>
                    <a:pt x="818794" y="57729"/>
                  </a:lnTo>
                  <a:lnTo>
                    <a:pt x="788271" y="27205"/>
                  </a:lnTo>
                  <a:lnTo>
                    <a:pt x="749564" y="7188"/>
                  </a:lnTo>
                  <a:lnTo>
                    <a:pt x="704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924478" y="2421830"/>
              <a:ext cx="846455" cy="1381125"/>
            </a:xfrm>
            <a:custGeom>
              <a:avLst/>
              <a:gdLst/>
              <a:ahLst/>
              <a:cxnLst/>
              <a:rect l="l" t="t" r="r" b="b"/>
              <a:pathLst>
                <a:path w="846454" h="1381125">
                  <a:moveTo>
                    <a:pt x="0" y="141003"/>
                  </a:moveTo>
                  <a:lnTo>
                    <a:pt x="7188" y="96435"/>
                  </a:lnTo>
                  <a:lnTo>
                    <a:pt x="27205" y="57728"/>
                  </a:lnTo>
                  <a:lnTo>
                    <a:pt x="57728" y="27205"/>
                  </a:lnTo>
                  <a:lnTo>
                    <a:pt x="96435" y="7188"/>
                  </a:lnTo>
                  <a:lnTo>
                    <a:pt x="141003" y="0"/>
                  </a:lnTo>
                  <a:lnTo>
                    <a:pt x="704996" y="0"/>
                  </a:lnTo>
                  <a:lnTo>
                    <a:pt x="749564" y="7188"/>
                  </a:lnTo>
                  <a:lnTo>
                    <a:pt x="788271" y="27205"/>
                  </a:lnTo>
                  <a:lnTo>
                    <a:pt x="818794" y="57728"/>
                  </a:lnTo>
                  <a:lnTo>
                    <a:pt x="838811" y="96435"/>
                  </a:lnTo>
                  <a:lnTo>
                    <a:pt x="846000" y="141003"/>
                  </a:lnTo>
                  <a:lnTo>
                    <a:pt x="846000" y="1239516"/>
                  </a:lnTo>
                  <a:lnTo>
                    <a:pt x="838811" y="1284083"/>
                  </a:lnTo>
                  <a:lnTo>
                    <a:pt x="818794" y="1322790"/>
                  </a:lnTo>
                  <a:lnTo>
                    <a:pt x="788271" y="1353313"/>
                  </a:lnTo>
                  <a:lnTo>
                    <a:pt x="749564" y="1373330"/>
                  </a:lnTo>
                  <a:lnTo>
                    <a:pt x="704996" y="1380519"/>
                  </a:lnTo>
                  <a:lnTo>
                    <a:pt x="141003" y="1380519"/>
                  </a:lnTo>
                  <a:lnTo>
                    <a:pt x="96435" y="1373330"/>
                  </a:lnTo>
                  <a:lnTo>
                    <a:pt x="57728" y="1353313"/>
                  </a:lnTo>
                  <a:lnTo>
                    <a:pt x="27205" y="1322790"/>
                  </a:lnTo>
                  <a:lnTo>
                    <a:pt x="7188" y="1284083"/>
                  </a:lnTo>
                  <a:lnTo>
                    <a:pt x="0" y="1239516"/>
                  </a:lnTo>
                  <a:lnTo>
                    <a:pt x="0" y="14100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 txBox="1"/>
          <p:nvPr/>
        </p:nvSpPr>
        <p:spPr>
          <a:xfrm>
            <a:off x="9068872" y="2992120"/>
            <a:ext cx="55689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61594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Capaciteit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8699682" y="2848467"/>
            <a:ext cx="1076325" cy="2493010"/>
            <a:chOff x="8699682" y="2848467"/>
            <a:chExt cx="1076325" cy="2493010"/>
          </a:xfrm>
        </p:grpSpPr>
        <p:sp>
          <p:nvSpPr>
            <p:cNvPr id="106" name="object 106"/>
            <p:cNvSpPr/>
            <p:nvPr/>
          </p:nvSpPr>
          <p:spPr>
            <a:xfrm>
              <a:off x="8699682" y="2848467"/>
              <a:ext cx="224790" cy="50800"/>
            </a:xfrm>
            <a:custGeom>
              <a:avLst/>
              <a:gdLst/>
              <a:ahLst/>
              <a:cxnLst/>
              <a:rect l="l" t="t" r="r" b="b"/>
              <a:pathLst>
                <a:path w="224790" h="50800">
                  <a:moveTo>
                    <a:pt x="224796" y="22223"/>
                  </a:moveTo>
                  <a:lnTo>
                    <a:pt x="205746" y="22223"/>
                  </a:lnTo>
                  <a:lnTo>
                    <a:pt x="205746" y="28573"/>
                  </a:lnTo>
                  <a:lnTo>
                    <a:pt x="224796" y="28573"/>
                  </a:lnTo>
                  <a:lnTo>
                    <a:pt x="224796" y="22223"/>
                  </a:lnTo>
                  <a:close/>
                </a:path>
                <a:path w="224790" h="50800">
                  <a:moveTo>
                    <a:pt x="199396" y="22223"/>
                  </a:moveTo>
                  <a:lnTo>
                    <a:pt x="180346" y="22225"/>
                  </a:lnTo>
                  <a:lnTo>
                    <a:pt x="180346" y="28575"/>
                  </a:lnTo>
                  <a:lnTo>
                    <a:pt x="199396" y="28573"/>
                  </a:lnTo>
                  <a:lnTo>
                    <a:pt x="199396" y="22223"/>
                  </a:lnTo>
                  <a:close/>
                </a:path>
                <a:path w="224790" h="50800">
                  <a:moveTo>
                    <a:pt x="173996" y="22225"/>
                  </a:moveTo>
                  <a:lnTo>
                    <a:pt x="154946" y="22225"/>
                  </a:lnTo>
                  <a:lnTo>
                    <a:pt x="154946" y="28575"/>
                  </a:lnTo>
                  <a:lnTo>
                    <a:pt x="173996" y="28575"/>
                  </a:lnTo>
                  <a:lnTo>
                    <a:pt x="173996" y="22225"/>
                  </a:lnTo>
                  <a:close/>
                </a:path>
                <a:path w="224790" h="50800">
                  <a:moveTo>
                    <a:pt x="148596" y="22225"/>
                  </a:moveTo>
                  <a:lnTo>
                    <a:pt x="129546" y="22225"/>
                  </a:lnTo>
                  <a:lnTo>
                    <a:pt x="129546" y="28575"/>
                  </a:lnTo>
                  <a:lnTo>
                    <a:pt x="148596" y="28575"/>
                  </a:lnTo>
                  <a:lnTo>
                    <a:pt x="148596" y="22225"/>
                  </a:lnTo>
                  <a:close/>
                </a:path>
                <a:path w="224790" h="50800">
                  <a:moveTo>
                    <a:pt x="123196" y="22225"/>
                  </a:moveTo>
                  <a:lnTo>
                    <a:pt x="104146" y="22225"/>
                  </a:lnTo>
                  <a:lnTo>
                    <a:pt x="104146" y="28575"/>
                  </a:lnTo>
                  <a:lnTo>
                    <a:pt x="123196" y="28575"/>
                  </a:lnTo>
                  <a:lnTo>
                    <a:pt x="123196" y="22225"/>
                  </a:lnTo>
                  <a:close/>
                </a:path>
                <a:path w="224790" h="50800">
                  <a:moveTo>
                    <a:pt x="97796" y="22225"/>
                  </a:moveTo>
                  <a:lnTo>
                    <a:pt x="78746" y="22225"/>
                  </a:lnTo>
                  <a:lnTo>
                    <a:pt x="78746" y="28575"/>
                  </a:lnTo>
                  <a:lnTo>
                    <a:pt x="97796" y="28575"/>
                  </a:lnTo>
                  <a:lnTo>
                    <a:pt x="97796" y="22225"/>
                  </a:lnTo>
                  <a:close/>
                </a:path>
                <a:path w="224790" h="50800">
                  <a:moveTo>
                    <a:pt x="72396" y="22225"/>
                  </a:moveTo>
                  <a:lnTo>
                    <a:pt x="53346" y="22225"/>
                  </a:lnTo>
                  <a:lnTo>
                    <a:pt x="53346" y="28575"/>
                  </a:lnTo>
                  <a:lnTo>
                    <a:pt x="72396" y="28575"/>
                  </a:lnTo>
                  <a:lnTo>
                    <a:pt x="72396" y="22225"/>
                  </a:lnTo>
                  <a:close/>
                </a:path>
                <a:path w="224790" h="50800">
                  <a:moveTo>
                    <a:pt x="50800" y="0"/>
                  </a:moveTo>
                  <a:lnTo>
                    <a:pt x="0" y="25400"/>
                  </a:lnTo>
                  <a:lnTo>
                    <a:pt x="50800" y="50800"/>
                  </a:lnTo>
                  <a:lnTo>
                    <a:pt x="50800" y="28575"/>
                  </a:lnTo>
                  <a:lnTo>
                    <a:pt x="38100" y="28575"/>
                  </a:lnTo>
                  <a:lnTo>
                    <a:pt x="38100" y="22225"/>
                  </a:lnTo>
                  <a:lnTo>
                    <a:pt x="50800" y="22225"/>
                  </a:lnTo>
                  <a:lnTo>
                    <a:pt x="50800" y="0"/>
                  </a:lnTo>
                  <a:close/>
                </a:path>
                <a:path w="224790" h="50800">
                  <a:moveTo>
                    <a:pt x="46996" y="22225"/>
                  </a:moveTo>
                  <a:lnTo>
                    <a:pt x="38100" y="22225"/>
                  </a:lnTo>
                  <a:lnTo>
                    <a:pt x="38100" y="28575"/>
                  </a:lnTo>
                  <a:lnTo>
                    <a:pt x="46996" y="28575"/>
                  </a:lnTo>
                  <a:lnTo>
                    <a:pt x="46996" y="22225"/>
                  </a:lnTo>
                  <a:close/>
                </a:path>
                <a:path w="224790" h="50800">
                  <a:moveTo>
                    <a:pt x="50800" y="22225"/>
                  </a:moveTo>
                  <a:lnTo>
                    <a:pt x="46996" y="22225"/>
                  </a:lnTo>
                  <a:lnTo>
                    <a:pt x="46996" y="28575"/>
                  </a:lnTo>
                  <a:lnTo>
                    <a:pt x="50800" y="28575"/>
                  </a:lnTo>
                  <a:lnTo>
                    <a:pt x="50800" y="222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8923464" y="3954612"/>
              <a:ext cx="846455" cy="1381125"/>
            </a:xfrm>
            <a:custGeom>
              <a:avLst/>
              <a:gdLst/>
              <a:ahLst/>
              <a:cxnLst/>
              <a:rect l="l" t="t" r="r" b="b"/>
              <a:pathLst>
                <a:path w="846454" h="1381125">
                  <a:moveTo>
                    <a:pt x="704997" y="0"/>
                  </a:moveTo>
                  <a:lnTo>
                    <a:pt x="141004" y="0"/>
                  </a:lnTo>
                  <a:lnTo>
                    <a:pt x="96435" y="7188"/>
                  </a:lnTo>
                  <a:lnTo>
                    <a:pt x="57728" y="27205"/>
                  </a:lnTo>
                  <a:lnTo>
                    <a:pt x="27205" y="57728"/>
                  </a:lnTo>
                  <a:lnTo>
                    <a:pt x="7188" y="96435"/>
                  </a:lnTo>
                  <a:lnTo>
                    <a:pt x="0" y="141003"/>
                  </a:lnTo>
                  <a:lnTo>
                    <a:pt x="0" y="1239514"/>
                  </a:lnTo>
                  <a:lnTo>
                    <a:pt x="7188" y="1284082"/>
                  </a:lnTo>
                  <a:lnTo>
                    <a:pt x="27205" y="1322789"/>
                  </a:lnTo>
                  <a:lnTo>
                    <a:pt x="57728" y="1353312"/>
                  </a:lnTo>
                  <a:lnTo>
                    <a:pt x="96435" y="1373329"/>
                  </a:lnTo>
                  <a:lnTo>
                    <a:pt x="141004" y="1380517"/>
                  </a:lnTo>
                  <a:lnTo>
                    <a:pt x="704997" y="1380517"/>
                  </a:lnTo>
                  <a:lnTo>
                    <a:pt x="749565" y="1373329"/>
                  </a:lnTo>
                  <a:lnTo>
                    <a:pt x="788271" y="1353312"/>
                  </a:lnTo>
                  <a:lnTo>
                    <a:pt x="818794" y="1322789"/>
                  </a:lnTo>
                  <a:lnTo>
                    <a:pt x="838811" y="1284082"/>
                  </a:lnTo>
                  <a:lnTo>
                    <a:pt x="846000" y="1239514"/>
                  </a:lnTo>
                  <a:lnTo>
                    <a:pt x="846000" y="141003"/>
                  </a:lnTo>
                  <a:lnTo>
                    <a:pt x="838811" y="96435"/>
                  </a:lnTo>
                  <a:lnTo>
                    <a:pt x="818794" y="57728"/>
                  </a:lnTo>
                  <a:lnTo>
                    <a:pt x="788271" y="27205"/>
                  </a:lnTo>
                  <a:lnTo>
                    <a:pt x="749565" y="7188"/>
                  </a:lnTo>
                  <a:lnTo>
                    <a:pt x="704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8923464" y="3954612"/>
              <a:ext cx="846455" cy="1381125"/>
            </a:xfrm>
            <a:custGeom>
              <a:avLst/>
              <a:gdLst/>
              <a:ahLst/>
              <a:cxnLst/>
              <a:rect l="l" t="t" r="r" b="b"/>
              <a:pathLst>
                <a:path w="846454" h="1381125">
                  <a:moveTo>
                    <a:pt x="0" y="141003"/>
                  </a:moveTo>
                  <a:lnTo>
                    <a:pt x="7188" y="96435"/>
                  </a:lnTo>
                  <a:lnTo>
                    <a:pt x="27205" y="57728"/>
                  </a:lnTo>
                  <a:lnTo>
                    <a:pt x="57728" y="27205"/>
                  </a:lnTo>
                  <a:lnTo>
                    <a:pt x="96435" y="7188"/>
                  </a:lnTo>
                  <a:lnTo>
                    <a:pt x="141003" y="0"/>
                  </a:lnTo>
                  <a:lnTo>
                    <a:pt x="704996" y="0"/>
                  </a:lnTo>
                  <a:lnTo>
                    <a:pt x="749564" y="7188"/>
                  </a:lnTo>
                  <a:lnTo>
                    <a:pt x="788271" y="27205"/>
                  </a:lnTo>
                  <a:lnTo>
                    <a:pt x="818794" y="57728"/>
                  </a:lnTo>
                  <a:lnTo>
                    <a:pt x="838811" y="96435"/>
                  </a:lnTo>
                  <a:lnTo>
                    <a:pt x="846000" y="141003"/>
                  </a:lnTo>
                  <a:lnTo>
                    <a:pt x="846000" y="1239516"/>
                  </a:lnTo>
                  <a:lnTo>
                    <a:pt x="838811" y="1284083"/>
                  </a:lnTo>
                  <a:lnTo>
                    <a:pt x="818794" y="1322790"/>
                  </a:lnTo>
                  <a:lnTo>
                    <a:pt x="788271" y="1353313"/>
                  </a:lnTo>
                  <a:lnTo>
                    <a:pt x="749564" y="1373330"/>
                  </a:lnTo>
                  <a:lnTo>
                    <a:pt x="704996" y="1380519"/>
                  </a:lnTo>
                  <a:lnTo>
                    <a:pt x="141003" y="1380519"/>
                  </a:lnTo>
                  <a:lnTo>
                    <a:pt x="96435" y="1373330"/>
                  </a:lnTo>
                  <a:lnTo>
                    <a:pt x="57728" y="1353313"/>
                  </a:lnTo>
                  <a:lnTo>
                    <a:pt x="27205" y="1322790"/>
                  </a:lnTo>
                  <a:lnTo>
                    <a:pt x="7188" y="1284083"/>
                  </a:lnTo>
                  <a:lnTo>
                    <a:pt x="0" y="1239516"/>
                  </a:lnTo>
                  <a:lnTo>
                    <a:pt x="0" y="14100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9067858" y="4244847"/>
            <a:ext cx="55689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4478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Order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9119483" y="4562347"/>
            <a:ext cx="455295" cy="4826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1270" algn="ctr">
              <a:lnSpc>
                <a:spcPct val="101099"/>
              </a:lnSpc>
              <a:spcBef>
                <a:spcPts val="90"/>
              </a:spcBef>
            </a:pPr>
            <a:r>
              <a:rPr sz="600" spc="-10" dirty="0">
                <a:latin typeface="Microsoft Sans Serif"/>
                <a:cs typeface="Microsoft Sans Serif"/>
              </a:rPr>
              <a:t>Volgende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Start</a:t>
            </a:r>
            <a:r>
              <a:rPr sz="600" spc="4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locatie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Teamleden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Aantal</a:t>
            </a:r>
            <a:r>
              <a:rPr sz="600" spc="1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stops</a:t>
            </a:r>
            <a:endParaRPr sz="600">
              <a:latin typeface="Microsoft Sans Serif"/>
              <a:cs typeface="Microsoft Sans Serif"/>
            </a:endParaRPr>
          </a:p>
          <a:p>
            <a:pPr algn="ctr">
              <a:lnSpc>
                <a:spcPts val="695"/>
              </a:lnSpc>
            </a:pPr>
            <a:r>
              <a:rPr sz="600" spc="-10" dirty="0">
                <a:latin typeface="Microsoft Sans Serif"/>
                <a:cs typeface="Microsoft Sans Serif"/>
              </a:rPr>
              <a:t>Tijdsduur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11" name="object 111"/>
          <p:cNvGrpSpPr/>
          <p:nvPr/>
        </p:nvGrpSpPr>
        <p:grpSpPr>
          <a:xfrm>
            <a:off x="3073614" y="1891224"/>
            <a:ext cx="5632450" cy="408940"/>
            <a:chOff x="3073614" y="1891224"/>
            <a:chExt cx="5632450" cy="408940"/>
          </a:xfrm>
        </p:grpSpPr>
        <p:sp>
          <p:nvSpPr>
            <p:cNvPr id="112" name="object 112"/>
            <p:cNvSpPr/>
            <p:nvPr/>
          </p:nvSpPr>
          <p:spPr>
            <a:xfrm>
              <a:off x="3079964" y="1897574"/>
              <a:ext cx="5619750" cy="396240"/>
            </a:xfrm>
            <a:custGeom>
              <a:avLst/>
              <a:gdLst/>
              <a:ahLst/>
              <a:cxnLst/>
              <a:rect l="l" t="t" r="r" b="b"/>
              <a:pathLst>
                <a:path w="5619750" h="396239">
                  <a:moveTo>
                    <a:pt x="5553697" y="0"/>
                  </a:moveTo>
                  <a:lnTo>
                    <a:pt x="65999" y="0"/>
                  </a:lnTo>
                  <a:lnTo>
                    <a:pt x="40309" y="5186"/>
                  </a:lnTo>
                  <a:lnTo>
                    <a:pt x="19330" y="19331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30000"/>
                  </a:lnTo>
                  <a:lnTo>
                    <a:pt x="5186" y="355690"/>
                  </a:lnTo>
                  <a:lnTo>
                    <a:pt x="19330" y="376669"/>
                  </a:lnTo>
                  <a:lnTo>
                    <a:pt x="40309" y="390813"/>
                  </a:lnTo>
                  <a:lnTo>
                    <a:pt x="65999" y="395999"/>
                  </a:lnTo>
                  <a:lnTo>
                    <a:pt x="5553697" y="395999"/>
                  </a:lnTo>
                  <a:lnTo>
                    <a:pt x="5579387" y="390813"/>
                  </a:lnTo>
                  <a:lnTo>
                    <a:pt x="5600365" y="376669"/>
                  </a:lnTo>
                  <a:lnTo>
                    <a:pt x="5614510" y="355690"/>
                  </a:lnTo>
                  <a:lnTo>
                    <a:pt x="5619696" y="330000"/>
                  </a:lnTo>
                  <a:lnTo>
                    <a:pt x="5619696" y="66000"/>
                  </a:lnTo>
                  <a:lnTo>
                    <a:pt x="5614510" y="40310"/>
                  </a:lnTo>
                  <a:lnTo>
                    <a:pt x="5600365" y="19331"/>
                  </a:lnTo>
                  <a:lnTo>
                    <a:pt x="5579387" y="5186"/>
                  </a:lnTo>
                  <a:lnTo>
                    <a:pt x="55536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079964" y="1897574"/>
              <a:ext cx="5619750" cy="396240"/>
            </a:xfrm>
            <a:custGeom>
              <a:avLst/>
              <a:gdLst/>
              <a:ahLst/>
              <a:cxnLst/>
              <a:rect l="l" t="t" r="r" b="b"/>
              <a:pathLst>
                <a:path w="5619750" h="396239">
                  <a:moveTo>
                    <a:pt x="0" y="66000"/>
                  </a:moveTo>
                  <a:lnTo>
                    <a:pt x="5186" y="40309"/>
                  </a:lnTo>
                  <a:lnTo>
                    <a:pt x="19330" y="19330"/>
                  </a:lnTo>
                  <a:lnTo>
                    <a:pt x="40309" y="5186"/>
                  </a:lnTo>
                  <a:lnTo>
                    <a:pt x="65999" y="0"/>
                  </a:lnTo>
                  <a:lnTo>
                    <a:pt x="5553697" y="0"/>
                  </a:lnTo>
                  <a:lnTo>
                    <a:pt x="5579387" y="5186"/>
                  </a:lnTo>
                  <a:lnTo>
                    <a:pt x="5600366" y="19330"/>
                  </a:lnTo>
                  <a:lnTo>
                    <a:pt x="5614510" y="40309"/>
                  </a:lnTo>
                  <a:lnTo>
                    <a:pt x="5619697" y="66000"/>
                  </a:lnTo>
                  <a:lnTo>
                    <a:pt x="5619697" y="330000"/>
                  </a:lnTo>
                  <a:lnTo>
                    <a:pt x="5614510" y="355690"/>
                  </a:lnTo>
                  <a:lnTo>
                    <a:pt x="5600366" y="376669"/>
                  </a:lnTo>
                  <a:lnTo>
                    <a:pt x="5579387" y="390813"/>
                  </a:lnTo>
                  <a:lnTo>
                    <a:pt x="5553697" y="396000"/>
                  </a:lnTo>
                  <a:lnTo>
                    <a:pt x="65999" y="396000"/>
                  </a:lnTo>
                  <a:lnTo>
                    <a:pt x="40309" y="390813"/>
                  </a:lnTo>
                  <a:lnTo>
                    <a:pt x="19330" y="376669"/>
                  </a:lnTo>
                  <a:lnTo>
                    <a:pt x="5186" y="355690"/>
                  </a:lnTo>
                  <a:lnTo>
                    <a:pt x="0" y="330000"/>
                  </a:lnTo>
                  <a:lnTo>
                    <a:pt x="0" y="66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5488969" y="2028952"/>
            <a:ext cx="80137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Routemanagement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6357385" y="2486152"/>
            <a:ext cx="2990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solidFill>
                  <a:srgbClr val="3B3838"/>
                </a:solidFill>
                <a:latin typeface="Microsoft Sans Serif"/>
                <a:cs typeface="Microsoft Sans Serif"/>
              </a:rPr>
              <a:t>Versus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0727"/>
            <a:ext cx="12192000" cy="749808"/>
            <a:chOff x="0" y="490727"/>
            <a:chExt cx="12192000" cy="749808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469956" y="78233"/>
            <a:ext cx="5282565" cy="378967"/>
          </a:xfrm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69926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Adressenbeheer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0703" y="664463"/>
            <a:ext cx="2481072" cy="4145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975559" y="717803"/>
            <a:ext cx="22574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BEDRIJFSONDERSTEUNING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38279" y="3283061"/>
            <a:ext cx="859155" cy="408940"/>
            <a:chOff x="2138279" y="3283061"/>
            <a:chExt cx="859155" cy="408940"/>
          </a:xfrm>
        </p:grpSpPr>
        <p:sp>
          <p:nvSpPr>
            <p:cNvPr id="12" name="object 12"/>
            <p:cNvSpPr/>
            <p:nvPr/>
          </p:nvSpPr>
          <p:spPr>
            <a:xfrm>
              <a:off x="2144629" y="328941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144629" y="328941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342205" y="3315208"/>
            <a:ext cx="45021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0480" marR="5080" indent="-18415" algn="just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Ontvangst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adressen-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bestand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83535" y="2843272"/>
            <a:ext cx="1285240" cy="848994"/>
            <a:chOff x="4483535" y="2843272"/>
            <a:chExt cx="1285240" cy="848994"/>
          </a:xfrm>
        </p:grpSpPr>
        <p:sp>
          <p:nvSpPr>
            <p:cNvPr id="16" name="object 16"/>
            <p:cNvSpPr/>
            <p:nvPr/>
          </p:nvSpPr>
          <p:spPr>
            <a:xfrm>
              <a:off x="4483535" y="2843272"/>
              <a:ext cx="432434" cy="417195"/>
            </a:xfrm>
            <a:custGeom>
              <a:avLst/>
              <a:gdLst/>
              <a:ahLst/>
              <a:cxnLst/>
              <a:rect l="l" t="t" r="r" b="b"/>
              <a:pathLst>
                <a:path w="432435" h="417195">
                  <a:moveTo>
                    <a:pt x="356215" y="34925"/>
                  </a:moveTo>
                  <a:lnTo>
                    <a:pt x="0" y="34925"/>
                  </a:lnTo>
                  <a:lnTo>
                    <a:pt x="0" y="417111"/>
                  </a:lnTo>
                  <a:lnTo>
                    <a:pt x="4236" y="417111"/>
                  </a:lnTo>
                  <a:lnTo>
                    <a:pt x="4236" y="411822"/>
                  </a:lnTo>
                  <a:lnTo>
                    <a:pt x="3175" y="410761"/>
                  </a:lnTo>
                  <a:lnTo>
                    <a:pt x="6350" y="410761"/>
                  </a:lnTo>
                  <a:lnTo>
                    <a:pt x="6350" y="41275"/>
                  </a:lnTo>
                  <a:lnTo>
                    <a:pt x="3175" y="41275"/>
                  </a:lnTo>
                  <a:lnTo>
                    <a:pt x="6350" y="38100"/>
                  </a:lnTo>
                  <a:lnTo>
                    <a:pt x="356215" y="38100"/>
                  </a:lnTo>
                  <a:lnTo>
                    <a:pt x="356215" y="34925"/>
                  </a:lnTo>
                  <a:close/>
                </a:path>
                <a:path w="432435" h="417195">
                  <a:moveTo>
                    <a:pt x="6350" y="410761"/>
                  </a:moveTo>
                  <a:lnTo>
                    <a:pt x="4236" y="410761"/>
                  </a:lnTo>
                  <a:lnTo>
                    <a:pt x="4236" y="411822"/>
                  </a:lnTo>
                  <a:lnTo>
                    <a:pt x="6350" y="413936"/>
                  </a:lnTo>
                  <a:lnTo>
                    <a:pt x="6350" y="410761"/>
                  </a:lnTo>
                  <a:close/>
                </a:path>
                <a:path w="432435" h="417195">
                  <a:moveTo>
                    <a:pt x="4236" y="410761"/>
                  </a:moveTo>
                  <a:lnTo>
                    <a:pt x="3175" y="410761"/>
                  </a:lnTo>
                  <a:lnTo>
                    <a:pt x="4236" y="411822"/>
                  </a:lnTo>
                  <a:lnTo>
                    <a:pt x="4236" y="410761"/>
                  </a:lnTo>
                  <a:close/>
                </a:path>
                <a:path w="432435" h="417195">
                  <a:moveTo>
                    <a:pt x="356215" y="0"/>
                  </a:moveTo>
                  <a:lnTo>
                    <a:pt x="356215" y="76200"/>
                  </a:lnTo>
                  <a:lnTo>
                    <a:pt x="426065" y="41275"/>
                  </a:lnTo>
                  <a:lnTo>
                    <a:pt x="368915" y="41275"/>
                  </a:lnTo>
                  <a:lnTo>
                    <a:pt x="368915" y="34925"/>
                  </a:lnTo>
                  <a:lnTo>
                    <a:pt x="426065" y="34925"/>
                  </a:lnTo>
                  <a:lnTo>
                    <a:pt x="356215" y="0"/>
                  </a:lnTo>
                  <a:close/>
                </a:path>
                <a:path w="432435" h="417195">
                  <a:moveTo>
                    <a:pt x="6350" y="38100"/>
                  </a:moveTo>
                  <a:lnTo>
                    <a:pt x="3175" y="41275"/>
                  </a:lnTo>
                  <a:lnTo>
                    <a:pt x="6350" y="41275"/>
                  </a:lnTo>
                  <a:lnTo>
                    <a:pt x="6350" y="38100"/>
                  </a:lnTo>
                  <a:close/>
                </a:path>
                <a:path w="432435" h="417195">
                  <a:moveTo>
                    <a:pt x="356215" y="38100"/>
                  </a:moveTo>
                  <a:lnTo>
                    <a:pt x="6350" y="38100"/>
                  </a:lnTo>
                  <a:lnTo>
                    <a:pt x="6350" y="41275"/>
                  </a:lnTo>
                  <a:lnTo>
                    <a:pt x="356215" y="41275"/>
                  </a:lnTo>
                  <a:lnTo>
                    <a:pt x="356215" y="38100"/>
                  </a:lnTo>
                  <a:close/>
                </a:path>
                <a:path w="432435" h="417195">
                  <a:moveTo>
                    <a:pt x="426065" y="34925"/>
                  </a:moveTo>
                  <a:lnTo>
                    <a:pt x="368915" y="34925"/>
                  </a:lnTo>
                  <a:lnTo>
                    <a:pt x="368915" y="41275"/>
                  </a:lnTo>
                  <a:lnTo>
                    <a:pt x="426065" y="41275"/>
                  </a:lnTo>
                  <a:lnTo>
                    <a:pt x="432415" y="38100"/>
                  </a:lnTo>
                  <a:lnTo>
                    <a:pt x="426065" y="349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915951" y="328941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15951" y="328941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106382" y="3367023"/>
            <a:ext cx="46609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51435" marR="5080" indent="-3937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Gewijzigde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adressen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545398" y="3274680"/>
            <a:ext cx="8550910" cy="655955"/>
            <a:chOff x="1545398" y="3274680"/>
            <a:chExt cx="8550910" cy="655955"/>
          </a:xfrm>
        </p:grpSpPr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0547" y="3445813"/>
              <a:ext cx="212879" cy="7617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693385" y="3528095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5"/>
                  </a:lnTo>
                  <a:lnTo>
                    <a:pt x="74160" y="43498"/>
                  </a:lnTo>
                  <a:lnTo>
                    <a:pt x="43498" y="74161"/>
                  </a:lnTo>
                  <a:lnTo>
                    <a:pt x="20124" y="110925"/>
                  </a:lnTo>
                  <a:lnTo>
                    <a:pt x="5229" y="152601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0" y="352501"/>
                  </a:lnTo>
                  <a:lnTo>
                    <a:pt x="110924" y="375875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1"/>
                  </a:lnTo>
                  <a:lnTo>
                    <a:pt x="375875" y="110925"/>
                  </a:lnTo>
                  <a:lnTo>
                    <a:pt x="352501" y="74161"/>
                  </a:lnTo>
                  <a:lnTo>
                    <a:pt x="321838" y="43498"/>
                  </a:lnTo>
                  <a:lnTo>
                    <a:pt x="285075" y="20125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693385" y="3528095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56648" y="3590543"/>
              <a:ext cx="268224" cy="26822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48877" y="3448307"/>
              <a:ext cx="189584" cy="7619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4284126" y="3281030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4"/>
                  </a:lnTo>
                  <a:lnTo>
                    <a:pt x="407292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84126" y="3281030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51748" y="3283943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4"/>
                  </a:lnTo>
                  <a:lnTo>
                    <a:pt x="74160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4" y="285075"/>
                  </a:lnTo>
                  <a:lnTo>
                    <a:pt x="43498" y="321838"/>
                  </a:lnTo>
                  <a:lnTo>
                    <a:pt x="74160" y="352501"/>
                  </a:lnTo>
                  <a:lnTo>
                    <a:pt x="110924" y="375875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51748" y="3283943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45919" y="3352799"/>
              <a:ext cx="271271" cy="27127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208511" y="328394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08511" y="328394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3385448" y="3309111"/>
            <a:ext cx="492125" cy="3301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68580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Bepalen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 err="1">
                <a:latin typeface="Microsoft Sans Serif"/>
                <a:cs typeface="Microsoft Sans Serif"/>
              </a:rPr>
              <a:t>wijzigingen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lang="nl-NL" sz="700" spc="-45" dirty="0">
                <a:latin typeface="Microsoft Sans Serif"/>
                <a:cs typeface="Microsoft Sans Serif"/>
              </a:rPr>
              <a:t>WOZ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proces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703073" y="3443404"/>
            <a:ext cx="2124075" cy="848360"/>
            <a:chOff x="4703073" y="3443404"/>
            <a:chExt cx="2124075" cy="848360"/>
          </a:xfrm>
        </p:grpSpPr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03073" y="3443404"/>
              <a:ext cx="212878" cy="7617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974750" y="388924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974750" y="388924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104061" y="3915664"/>
            <a:ext cx="5880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6205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Bepalen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adresdefinitie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en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registratie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4059511" y="2677021"/>
            <a:ext cx="1708785" cy="847725"/>
            <a:chOff x="4059511" y="2677021"/>
            <a:chExt cx="1708785" cy="847725"/>
          </a:xfrm>
        </p:grpSpPr>
        <p:pic>
          <p:nvPicPr>
            <p:cNvPr id="47" name="object 4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9511" y="3448547"/>
              <a:ext cx="212879" cy="7617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915951" y="268337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915951" y="268337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098445" y="2760471"/>
            <a:ext cx="48196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59055" marR="5080" indent="-4699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Beëindigde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adressen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4914595" y="3888543"/>
            <a:ext cx="859155" cy="408940"/>
            <a:chOff x="4914595" y="3888543"/>
            <a:chExt cx="859155" cy="408940"/>
          </a:xfrm>
        </p:grpSpPr>
        <p:sp>
          <p:nvSpPr>
            <p:cNvPr id="52" name="object 52"/>
            <p:cNvSpPr/>
            <p:nvPr/>
          </p:nvSpPr>
          <p:spPr>
            <a:xfrm>
              <a:off x="4920945" y="389489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920945" y="389489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150270" y="3973576"/>
            <a:ext cx="38798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2730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Nieuwe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adressen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4482670" y="3708972"/>
            <a:ext cx="1285875" cy="1167130"/>
            <a:chOff x="4482670" y="3708972"/>
            <a:chExt cx="1285875" cy="1167130"/>
          </a:xfrm>
        </p:grpSpPr>
        <p:sp>
          <p:nvSpPr>
            <p:cNvPr id="56" name="object 56"/>
            <p:cNvSpPr/>
            <p:nvPr/>
          </p:nvSpPr>
          <p:spPr>
            <a:xfrm>
              <a:off x="4482670" y="3708972"/>
              <a:ext cx="438784" cy="422275"/>
            </a:xfrm>
            <a:custGeom>
              <a:avLst/>
              <a:gdLst/>
              <a:ahLst/>
              <a:cxnLst/>
              <a:rect l="l" t="t" r="r" b="b"/>
              <a:pathLst>
                <a:path w="438785" h="422275">
                  <a:moveTo>
                    <a:pt x="362074" y="345819"/>
                  </a:moveTo>
                  <a:lnTo>
                    <a:pt x="362074" y="422019"/>
                  </a:lnTo>
                  <a:lnTo>
                    <a:pt x="431924" y="387094"/>
                  </a:lnTo>
                  <a:lnTo>
                    <a:pt x="374774" y="387094"/>
                  </a:lnTo>
                  <a:lnTo>
                    <a:pt x="374774" y="380744"/>
                  </a:lnTo>
                  <a:lnTo>
                    <a:pt x="431924" y="380744"/>
                  </a:lnTo>
                  <a:lnTo>
                    <a:pt x="362074" y="345819"/>
                  </a:lnTo>
                  <a:close/>
                </a:path>
                <a:path w="438785" h="422275">
                  <a:moveTo>
                    <a:pt x="5101" y="0"/>
                  </a:moveTo>
                  <a:lnTo>
                    <a:pt x="0" y="0"/>
                  </a:lnTo>
                  <a:lnTo>
                    <a:pt x="0" y="387094"/>
                  </a:lnTo>
                  <a:lnTo>
                    <a:pt x="362074" y="387094"/>
                  </a:lnTo>
                  <a:lnTo>
                    <a:pt x="362074" y="383919"/>
                  </a:lnTo>
                  <a:lnTo>
                    <a:pt x="6350" y="383919"/>
                  </a:lnTo>
                  <a:lnTo>
                    <a:pt x="3175" y="380744"/>
                  </a:lnTo>
                  <a:lnTo>
                    <a:pt x="6350" y="380744"/>
                  </a:lnTo>
                  <a:lnTo>
                    <a:pt x="6350" y="6350"/>
                  </a:lnTo>
                  <a:lnTo>
                    <a:pt x="3175" y="6350"/>
                  </a:lnTo>
                  <a:lnTo>
                    <a:pt x="5101" y="4423"/>
                  </a:lnTo>
                  <a:lnTo>
                    <a:pt x="5101" y="0"/>
                  </a:lnTo>
                  <a:close/>
                </a:path>
                <a:path w="438785" h="422275">
                  <a:moveTo>
                    <a:pt x="431924" y="380744"/>
                  </a:moveTo>
                  <a:lnTo>
                    <a:pt x="374774" y="380744"/>
                  </a:lnTo>
                  <a:lnTo>
                    <a:pt x="374774" y="387094"/>
                  </a:lnTo>
                  <a:lnTo>
                    <a:pt x="431924" y="387094"/>
                  </a:lnTo>
                  <a:lnTo>
                    <a:pt x="438274" y="383919"/>
                  </a:lnTo>
                  <a:lnTo>
                    <a:pt x="431924" y="380744"/>
                  </a:lnTo>
                  <a:close/>
                </a:path>
                <a:path w="438785" h="422275">
                  <a:moveTo>
                    <a:pt x="6350" y="380744"/>
                  </a:moveTo>
                  <a:lnTo>
                    <a:pt x="3175" y="380744"/>
                  </a:lnTo>
                  <a:lnTo>
                    <a:pt x="6350" y="383919"/>
                  </a:lnTo>
                  <a:lnTo>
                    <a:pt x="6350" y="380744"/>
                  </a:lnTo>
                  <a:close/>
                </a:path>
                <a:path w="438785" h="422275">
                  <a:moveTo>
                    <a:pt x="362074" y="380744"/>
                  </a:moveTo>
                  <a:lnTo>
                    <a:pt x="6350" y="380744"/>
                  </a:lnTo>
                  <a:lnTo>
                    <a:pt x="6350" y="383919"/>
                  </a:lnTo>
                  <a:lnTo>
                    <a:pt x="362074" y="383919"/>
                  </a:lnTo>
                  <a:lnTo>
                    <a:pt x="362074" y="380744"/>
                  </a:lnTo>
                  <a:close/>
                </a:path>
                <a:path w="438785" h="422275">
                  <a:moveTo>
                    <a:pt x="5101" y="4423"/>
                  </a:moveTo>
                  <a:lnTo>
                    <a:pt x="3175" y="6350"/>
                  </a:lnTo>
                  <a:lnTo>
                    <a:pt x="5101" y="6350"/>
                  </a:lnTo>
                  <a:lnTo>
                    <a:pt x="5101" y="4423"/>
                  </a:lnTo>
                  <a:close/>
                </a:path>
                <a:path w="438785" h="422275">
                  <a:moveTo>
                    <a:pt x="6350" y="3175"/>
                  </a:moveTo>
                  <a:lnTo>
                    <a:pt x="5101" y="4423"/>
                  </a:lnTo>
                  <a:lnTo>
                    <a:pt x="5101" y="6350"/>
                  </a:lnTo>
                  <a:lnTo>
                    <a:pt x="6350" y="6350"/>
                  </a:lnTo>
                  <a:lnTo>
                    <a:pt x="6350" y="317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915951" y="447363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4915951" y="447363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120670" y="4552695"/>
            <a:ext cx="4375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25400">
              <a:lnSpc>
                <a:spcPts val="790"/>
              </a:lnSpc>
              <a:spcBef>
                <a:spcPts val="165"/>
              </a:spcBef>
            </a:pPr>
            <a:r>
              <a:rPr sz="700" spc="-20" dirty="0">
                <a:latin typeface="Microsoft Sans Serif"/>
                <a:cs typeface="Microsoft Sans Serif"/>
              </a:rPr>
              <a:t>Check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bij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gemeente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5263283" y="2255395"/>
            <a:ext cx="4430395" cy="2620645"/>
            <a:chOff x="5263283" y="2255395"/>
            <a:chExt cx="4430395" cy="2620645"/>
          </a:xfrm>
        </p:grpSpPr>
        <p:pic>
          <p:nvPicPr>
            <p:cNvPr id="61" name="object 6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63283" y="4290893"/>
              <a:ext cx="76200" cy="182745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69740" y="4290893"/>
              <a:ext cx="76200" cy="18274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0233" y="4056776"/>
              <a:ext cx="212878" cy="76175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8104080" y="3883598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4"/>
                  </a:lnTo>
                  <a:lnTo>
                    <a:pt x="407292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104080" y="3883598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20668" y="4051115"/>
              <a:ext cx="212878" cy="76174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8104080" y="2681135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69">
                  <a:moveTo>
                    <a:pt x="203620" y="0"/>
                  </a:moveTo>
                  <a:lnTo>
                    <a:pt x="0" y="203672"/>
                  </a:lnTo>
                  <a:lnTo>
                    <a:pt x="203672" y="407294"/>
                  </a:lnTo>
                  <a:lnTo>
                    <a:pt x="407292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104080" y="2681134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69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761952" y="2255405"/>
              <a:ext cx="3931920" cy="2466340"/>
            </a:xfrm>
            <a:custGeom>
              <a:avLst/>
              <a:gdLst/>
              <a:ahLst/>
              <a:cxnLst/>
              <a:rect l="l" t="t" r="r" b="b"/>
              <a:pathLst>
                <a:path w="3931920" h="2466340">
                  <a:moveTo>
                    <a:pt x="673887" y="1557642"/>
                  </a:moveTo>
                  <a:lnTo>
                    <a:pt x="638962" y="1557642"/>
                  </a:lnTo>
                  <a:lnTo>
                    <a:pt x="638962" y="1235189"/>
                  </a:lnTo>
                  <a:lnTo>
                    <a:pt x="638962" y="1232014"/>
                  </a:lnTo>
                  <a:lnTo>
                    <a:pt x="638962" y="1228839"/>
                  </a:lnTo>
                  <a:lnTo>
                    <a:pt x="0" y="1228839"/>
                  </a:lnTo>
                  <a:lnTo>
                    <a:pt x="0" y="1235189"/>
                  </a:lnTo>
                  <a:lnTo>
                    <a:pt x="632612" y="1235189"/>
                  </a:lnTo>
                  <a:lnTo>
                    <a:pt x="632612" y="1557642"/>
                  </a:lnTo>
                  <a:lnTo>
                    <a:pt x="597687" y="1557642"/>
                  </a:lnTo>
                  <a:lnTo>
                    <a:pt x="635787" y="1633842"/>
                  </a:lnTo>
                  <a:lnTo>
                    <a:pt x="667537" y="1570342"/>
                  </a:lnTo>
                  <a:lnTo>
                    <a:pt x="673887" y="1557642"/>
                  </a:lnTo>
                  <a:close/>
                </a:path>
                <a:path w="3931920" h="2466340">
                  <a:moveTo>
                    <a:pt x="2337765" y="625970"/>
                  </a:moveTo>
                  <a:lnTo>
                    <a:pt x="2331415" y="622795"/>
                  </a:lnTo>
                  <a:lnTo>
                    <a:pt x="2261565" y="587870"/>
                  </a:lnTo>
                  <a:lnTo>
                    <a:pt x="2261565" y="622795"/>
                  </a:lnTo>
                  <a:lnTo>
                    <a:pt x="0" y="622795"/>
                  </a:lnTo>
                  <a:lnTo>
                    <a:pt x="0" y="629145"/>
                  </a:lnTo>
                  <a:lnTo>
                    <a:pt x="2261565" y="629145"/>
                  </a:lnTo>
                  <a:lnTo>
                    <a:pt x="2261565" y="664070"/>
                  </a:lnTo>
                  <a:lnTo>
                    <a:pt x="2331415" y="629145"/>
                  </a:lnTo>
                  <a:lnTo>
                    <a:pt x="2337765" y="625970"/>
                  </a:lnTo>
                  <a:close/>
                </a:path>
                <a:path w="3931920" h="2466340">
                  <a:moveTo>
                    <a:pt x="2973946" y="38100"/>
                  </a:moveTo>
                  <a:lnTo>
                    <a:pt x="2967596" y="34925"/>
                  </a:lnTo>
                  <a:lnTo>
                    <a:pt x="2897746" y="0"/>
                  </a:lnTo>
                  <a:lnTo>
                    <a:pt x="2897746" y="34925"/>
                  </a:lnTo>
                  <a:lnTo>
                    <a:pt x="2541536" y="34925"/>
                  </a:lnTo>
                  <a:lnTo>
                    <a:pt x="2541536" y="417106"/>
                  </a:lnTo>
                  <a:lnTo>
                    <a:pt x="2545765" y="417106"/>
                  </a:lnTo>
                  <a:lnTo>
                    <a:pt x="2545765" y="411822"/>
                  </a:lnTo>
                  <a:lnTo>
                    <a:pt x="2547886" y="413931"/>
                  </a:lnTo>
                  <a:lnTo>
                    <a:pt x="2547886" y="410756"/>
                  </a:lnTo>
                  <a:lnTo>
                    <a:pt x="2547886" y="41275"/>
                  </a:lnTo>
                  <a:lnTo>
                    <a:pt x="2897746" y="41275"/>
                  </a:lnTo>
                  <a:lnTo>
                    <a:pt x="2897746" y="76200"/>
                  </a:lnTo>
                  <a:lnTo>
                    <a:pt x="2967596" y="41275"/>
                  </a:lnTo>
                  <a:lnTo>
                    <a:pt x="2973946" y="38100"/>
                  </a:lnTo>
                  <a:close/>
                </a:path>
                <a:path w="3931920" h="2466340">
                  <a:moveTo>
                    <a:pt x="2976448" y="2428036"/>
                  </a:moveTo>
                  <a:lnTo>
                    <a:pt x="2970098" y="2424861"/>
                  </a:lnTo>
                  <a:lnTo>
                    <a:pt x="2900248" y="2389936"/>
                  </a:lnTo>
                  <a:lnTo>
                    <a:pt x="2900248" y="2424861"/>
                  </a:lnTo>
                  <a:lnTo>
                    <a:pt x="2544521" y="2424861"/>
                  </a:lnTo>
                  <a:lnTo>
                    <a:pt x="2544521" y="2050465"/>
                  </a:lnTo>
                  <a:lnTo>
                    <a:pt x="2544521" y="2047290"/>
                  </a:lnTo>
                  <a:lnTo>
                    <a:pt x="2543276" y="2048548"/>
                  </a:lnTo>
                  <a:lnTo>
                    <a:pt x="2543276" y="2044115"/>
                  </a:lnTo>
                  <a:lnTo>
                    <a:pt x="2538171" y="2044115"/>
                  </a:lnTo>
                  <a:lnTo>
                    <a:pt x="2538171" y="2431211"/>
                  </a:lnTo>
                  <a:lnTo>
                    <a:pt x="2900248" y="2431211"/>
                  </a:lnTo>
                  <a:lnTo>
                    <a:pt x="2900248" y="2466136"/>
                  </a:lnTo>
                  <a:lnTo>
                    <a:pt x="2970098" y="2431211"/>
                  </a:lnTo>
                  <a:lnTo>
                    <a:pt x="2976448" y="2428036"/>
                  </a:lnTo>
                  <a:close/>
                </a:path>
                <a:path w="3931920" h="2466340">
                  <a:moveTo>
                    <a:pt x="3931424" y="1470698"/>
                  </a:moveTo>
                  <a:lnTo>
                    <a:pt x="3925074" y="1467523"/>
                  </a:lnTo>
                  <a:lnTo>
                    <a:pt x="3855224" y="1432598"/>
                  </a:lnTo>
                  <a:lnTo>
                    <a:pt x="3855224" y="1467523"/>
                  </a:lnTo>
                  <a:lnTo>
                    <a:pt x="2547886" y="1467523"/>
                  </a:lnTo>
                  <a:lnTo>
                    <a:pt x="2547886" y="1599184"/>
                  </a:lnTo>
                  <a:lnTo>
                    <a:pt x="2542286" y="1599184"/>
                  </a:lnTo>
                  <a:lnTo>
                    <a:pt x="2542286" y="1605534"/>
                  </a:lnTo>
                  <a:lnTo>
                    <a:pt x="2554236" y="1605534"/>
                  </a:lnTo>
                  <a:lnTo>
                    <a:pt x="2554236" y="1602359"/>
                  </a:lnTo>
                  <a:lnTo>
                    <a:pt x="2554236" y="1599184"/>
                  </a:lnTo>
                  <a:lnTo>
                    <a:pt x="2554236" y="1473873"/>
                  </a:lnTo>
                  <a:lnTo>
                    <a:pt x="3855224" y="1473873"/>
                  </a:lnTo>
                  <a:lnTo>
                    <a:pt x="3855224" y="1508798"/>
                  </a:lnTo>
                  <a:lnTo>
                    <a:pt x="3925074" y="1473873"/>
                  </a:lnTo>
                  <a:lnTo>
                    <a:pt x="3931424" y="1470698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745781" y="4473638"/>
              <a:ext cx="828040" cy="396240"/>
            </a:xfrm>
            <a:custGeom>
              <a:avLst/>
              <a:gdLst/>
              <a:ahLst/>
              <a:cxnLst/>
              <a:rect l="l" t="t" r="r" b="b"/>
              <a:pathLst>
                <a:path w="828040" h="396239">
                  <a:moveTo>
                    <a:pt x="762000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62000" y="395999"/>
                  </a:lnTo>
                  <a:lnTo>
                    <a:pt x="787690" y="390813"/>
                  </a:lnTo>
                  <a:lnTo>
                    <a:pt x="808669" y="376668"/>
                  </a:lnTo>
                  <a:lnTo>
                    <a:pt x="822813" y="355688"/>
                  </a:lnTo>
                  <a:lnTo>
                    <a:pt x="828000" y="329998"/>
                  </a:lnTo>
                  <a:lnTo>
                    <a:pt x="828000" y="66000"/>
                  </a:lnTo>
                  <a:lnTo>
                    <a:pt x="822813" y="40310"/>
                  </a:lnTo>
                  <a:lnTo>
                    <a:pt x="808669" y="19330"/>
                  </a:lnTo>
                  <a:lnTo>
                    <a:pt x="787690" y="5186"/>
                  </a:lnTo>
                  <a:lnTo>
                    <a:pt x="76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745781" y="4473638"/>
              <a:ext cx="828040" cy="396240"/>
            </a:xfrm>
            <a:custGeom>
              <a:avLst/>
              <a:gdLst/>
              <a:ahLst/>
              <a:cxnLst/>
              <a:rect l="l" t="t" r="r" b="b"/>
              <a:pathLst>
                <a:path w="828040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0" y="0"/>
                  </a:lnTo>
                  <a:lnTo>
                    <a:pt x="761999" y="0"/>
                  </a:lnTo>
                  <a:lnTo>
                    <a:pt x="787689" y="5186"/>
                  </a:lnTo>
                  <a:lnTo>
                    <a:pt x="808668" y="19331"/>
                  </a:lnTo>
                  <a:lnTo>
                    <a:pt x="822813" y="40310"/>
                  </a:lnTo>
                  <a:lnTo>
                    <a:pt x="828000" y="66001"/>
                  </a:lnTo>
                  <a:lnTo>
                    <a:pt x="828000" y="329998"/>
                  </a:lnTo>
                  <a:lnTo>
                    <a:pt x="822813" y="355689"/>
                  </a:lnTo>
                  <a:lnTo>
                    <a:pt x="808668" y="376668"/>
                  </a:lnTo>
                  <a:lnTo>
                    <a:pt x="787689" y="390813"/>
                  </a:lnTo>
                  <a:lnTo>
                    <a:pt x="761999" y="396000"/>
                  </a:lnTo>
                  <a:lnTo>
                    <a:pt x="66000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8839643" y="4497832"/>
            <a:ext cx="676910" cy="3301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Adres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 err="1">
                <a:latin typeface="Microsoft Sans Serif"/>
                <a:cs typeface="Microsoft Sans Serif"/>
              </a:rPr>
              <a:t>aanmelden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 err="1">
                <a:latin typeface="Microsoft Sans Serif"/>
                <a:cs typeface="Microsoft Sans Serif"/>
              </a:rPr>
              <a:t>uitvoering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8739431" y="4869638"/>
            <a:ext cx="859155" cy="585470"/>
            <a:chOff x="8739431" y="4869638"/>
            <a:chExt cx="859155" cy="585470"/>
          </a:xfrm>
        </p:grpSpPr>
        <p:pic>
          <p:nvPicPr>
            <p:cNvPr id="74" name="object 7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30683" y="4869638"/>
              <a:ext cx="76200" cy="182744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8745781" y="505238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745781" y="505238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8927481" y="5131815"/>
            <a:ext cx="483234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3655" marR="5080" indent="-2159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Informeren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uitvoering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8305416" y="2097872"/>
            <a:ext cx="1624330" cy="2593340"/>
            <a:chOff x="8305416" y="2097872"/>
            <a:chExt cx="1624330" cy="2593340"/>
          </a:xfrm>
        </p:grpSpPr>
        <p:sp>
          <p:nvSpPr>
            <p:cNvPr id="79" name="object 79"/>
            <p:cNvSpPr/>
            <p:nvPr/>
          </p:nvSpPr>
          <p:spPr>
            <a:xfrm>
              <a:off x="9588606" y="3924095"/>
              <a:ext cx="340995" cy="767080"/>
            </a:xfrm>
            <a:custGeom>
              <a:avLst/>
              <a:gdLst/>
              <a:ahLst/>
              <a:cxnLst/>
              <a:rect l="l" t="t" r="r" b="b"/>
              <a:pathLst>
                <a:path w="340995" h="767079">
                  <a:moveTo>
                    <a:pt x="6350" y="759346"/>
                  </a:moveTo>
                  <a:lnTo>
                    <a:pt x="0" y="759346"/>
                  </a:lnTo>
                  <a:lnTo>
                    <a:pt x="0" y="766895"/>
                  </a:lnTo>
                  <a:lnTo>
                    <a:pt x="305954" y="766895"/>
                  </a:lnTo>
                  <a:lnTo>
                    <a:pt x="305954" y="763720"/>
                  </a:lnTo>
                  <a:lnTo>
                    <a:pt x="6350" y="763720"/>
                  </a:lnTo>
                  <a:lnTo>
                    <a:pt x="3175" y="760545"/>
                  </a:lnTo>
                  <a:lnTo>
                    <a:pt x="6350" y="760545"/>
                  </a:lnTo>
                  <a:lnTo>
                    <a:pt x="6350" y="759346"/>
                  </a:lnTo>
                  <a:close/>
                </a:path>
                <a:path w="340995" h="767079">
                  <a:moveTo>
                    <a:pt x="6350" y="760545"/>
                  </a:moveTo>
                  <a:lnTo>
                    <a:pt x="3175" y="760545"/>
                  </a:lnTo>
                  <a:lnTo>
                    <a:pt x="6350" y="763720"/>
                  </a:lnTo>
                  <a:lnTo>
                    <a:pt x="6350" y="760545"/>
                  </a:lnTo>
                  <a:close/>
                </a:path>
                <a:path w="340995" h="767079">
                  <a:moveTo>
                    <a:pt x="299604" y="760545"/>
                  </a:moveTo>
                  <a:lnTo>
                    <a:pt x="6350" y="760545"/>
                  </a:lnTo>
                  <a:lnTo>
                    <a:pt x="6350" y="763720"/>
                  </a:lnTo>
                  <a:lnTo>
                    <a:pt x="299604" y="763720"/>
                  </a:lnTo>
                  <a:lnTo>
                    <a:pt x="299604" y="760545"/>
                  </a:lnTo>
                  <a:close/>
                </a:path>
                <a:path w="340995" h="767079">
                  <a:moveTo>
                    <a:pt x="305954" y="63500"/>
                  </a:moveTo>
                  <a:lnTo>
                    <a:pt x="299604" y="63500"/>
                  </a:lnTo>
                  <a:lnTo>
                    <a:pt x="299604" y="763720"/>
                  </a:lnTo>
                  <a:lnTo>
                    <a:pt x="302779" y="760545"/>
                  </a:lnTo>
                  <a:lnTo>
                    <a:pt x="305954" y="760545"/>
                  </a:lnTo>
                  <a:lnTo>
                    <a:pt x="305954" y="63500"/>
                  </a:lnTo>
                  <a:close/>
                </a:path>
                <a:path w="340995" h="767079">
                  <a:moveTo>
                    <a:pt x="305954" y="760545"/>
                  </a:moveTo>
                  <a:lnTo>
                    <a:pt x="302779" y="760545"/>
                  </a:lnTo>
                  <a:lnTo>
                    <a:pt x="299604" y="763720"/>
                  </a:lnTo>
                  <a:lnTo>
                    <a:pt x="305954" y="763720"/>
                  </a:lnTo>
                  <a:lnTo>
                    <a:pt x="305954" y="760545"/>
                  </a:lnTo>
                  <a:close/>
                </a:path>
                <a:path w="340995" h="767079">
                  <a:moveTo>
                    <a:pt x="302779" y="0"/>
                  </a:moveTo>
                  <a:lnTo>
                    <a:pt x="264679" y="76200"/>
                  </a:lnTo>
                  <a:lnTo>
                    <a:pt x="299604" y="76200"/>
                  </a:lnTo>
                  <a:lnTo>
                    <a:pt x="299604" y="63500"/>
                  </a:lnTo>
                  <a:lnTo>
                    <a:pt x="334529" y="63500"/>
                  </a:lnTo>
                  <a:lnTo>
                    <a:pt x="302779" y="0"/>
                  </a:lnTo>
                  <a:close/>
                </a:path>
                <a:path w="340995" h="767079">
                  <a:moveTo>
                    <a:pt x="334529" y="63500"/>
                  </a:moveTo>
                  <a:lnTo>
                    <a:pt x="305954" y="63500"/>
                  </a:lnTo>
                  <a:lnTo>
                    <a:pt x="305954" y="76200"/>
                  </a:lnTo>
                  <a:lnTo>
                    <a:pt x="340879" y="76200"/>
                  </a:lnTo>
                  <a:lnTo>
                    <a:pt x="334529" y="635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308591" y="3088429"/>
              <a:ext cx="0" cy="795655"/>
            </a:xfrm>
            <a:custGeom>
              <a:avLst/>
              <a:gdLst/>
              <a:ahLst/>
              <a:cxnLst/>
              <a:rect l="l" t="t" r="r" b="b"/>
              <a:pathLst>
                <a:path h="795654">
                  <a:moveTo>
                    <a:pt x="0" y="0"/>
                  </a:moveTo>
                  <a:lnTo>
                    <a:pt x="1" y="79517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8735904" y="210422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735904" y="210422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/>
          <p:nvPr/>
        </p:nvSpPr>
        <p:spPr>
          <a:xfrm>
            <a:off x="8867598" y="2181352"/>
            <a:ext cx="58356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85725" marR="5080" indent="-73025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Order</a:t>
            </a:r>
            <a:r>
              <a:rPr sz="700" spc="5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inname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aanmaken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9802474" y="2097872"/>
            <a:ext cx="859155" cy="408940"/>
            <a:chOff x="9802474" y="2097872"/>
            <a:chExt cx="859155" cy="408940"/>
          </a:xfrm>
        </p:grpSpPr>
        <p:sp>
          <p:nvSpPr>
            <p:cNvPr id="85" name="object 85"/>
            <p:cNvSpPr/>
            <p:nvPr/>
          </p:nvSpPr>
          <p:spPr>
            <a:xfrm>
              <a:off x="9808824" y="210422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808824" y="210422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9980206" y="2181352"/>
            <a:ext cx="50419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1811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Order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afhandeling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4917964" y="2264124"/>
            <a:ext cx="4891405" cy="3150870"/>
            <a:chOff x="4917964" y="2264124"/>
            <a:chExt cx="4891405" cy="3150870"/>
          </a:xfrm>
        </p:grpSpPr>
        <p:pic>
          <p:nvPicPr>
            <p:cNvPr id="89" name="object 8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81905" y="2264124"/>
              <a:ext cx="226919" cy="7620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4924314" y="50120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924314" y="50120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5088552" y="5092191"/>
            <a:ext cx="51752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71450" marR="5080" indent="-15875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Rechtmatig-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heid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7034579" y="3877248"/>
            <a:ext cx="859155" cy="408940"/>
            <a:chOff x="7034579" y="3877248"/>
            <a:chExt cx="859155" cy="408940"/>
          </a:xfrm>
        </p:grpSpPr>
        <p:sp>
          <p:nvSpPr>
            <p:cNvPr id="94" name="object 94"/>
            <p:cNvSpPr/>
            <p:nvPr/>
          </p:nvSpPr>
          <p:spPr>
            <a:xfrm>
              <a:off x="7040929" y="388359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0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040929" y="388359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7181353" y="3909567"/>
            <a:ext cx="56515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Adres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koppelen</a:t>
            </a:r>
            <a:r>
              <a:rPr sz="700" spc="5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aan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routes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7886847" y="3070943"/>
            <a:ext cx="1697355" cy="1045844"/>
            <a:chOff x="7886847" y="3070943"/>
            <a:chExt cx="1697355" cy="1045844"/>
          </a:xfrm>
        </p:grpSpPr>
        <p:pic>
          <p:nvPicPr>
            <p:cNvPr id="98" name="object 9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86847" y="4040000"/>
              <a:ext cx="212879" cy="76174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8309011" y="3237311"/>
              <a:ext cx="422909" cy="76200"/>
            </a:xfrm>
            <a:custGeom>
              <a:avLst/>
              <a:gdLst/>
              <a:ahLst/>
              <a:cxnLst/>
              <a:rect l="l" t="t" r="r" b="b"/>
              <a:pathLst>
                <a:path w="422909" h="76200">
                  <a:moveTo>
                    <a:pt x="416400" y="34905"/>
                  </a:moveTo>
                  <a:lnTo>
                    <a:pt x="359073" y="34905"/>
                  </a:lnTo>
                  <a:lnTo>
                    <a:pt x="359083" y="41255"/>
                  </a:lnTo>
                  <a:lnTo>
                    <a:pt x="346384" y="41275"/>
                  </a:lnTo>
                  <a:lnTo>
                    <a:pt x="346438" y="76200"/>
                  </a:lnTo>
                  <a:lnTo>
                    <a:pt x="422578" y="37983"/>
                  </a:lnTo>
                  <a:lnTo>
                    <a:pt x="416400" y="34905"/>
                  </a:lnTo>
                  <a:close/>
                </a:path>
                <a:path w="422909" h="76200">
                  <a:moveTo>
                    <a:pt x="346374" y="34925"/>
                  </a:moveTo>
                  <a:lnTo>
                    <a:pt x="0" y="35460"/>
                  </a:lnTo>
                  <a:lnTo>
                    <a:pt x="10" y="41810"/>
                  </a:lnTo>
                  <a:lnTo>
                    <a:pt x="346384" y="41275"/>
                  </a:lnTo>
                  <a:lnTo>
                    <a:pt x="346374" y="34925"/>
                  </a:lnTo>
                  <a:close/>
                </a:path>
                <a:path w="422909" h="76200">
                  <a:moveTo>
                    <a:pt x="359073" y="34905"/>
                  </a:moveTo>
                  <a:lnTo>
                    <a:pt x="346374" y="34925"/>
                  </a:lnTo>
                  <a:lnTo>
                    <a:pt x="346384" y="41275"/>
                  </a:lnTo>
                  <a:lnTo>
                    <a:pt x="359083" y="41255"/>
                  </a:lnTo>
                  <a:lnTo>
                    <a:pt x="359073" y="34905"/>
                  </a:lnTo>
                  <a:close/>
                </a:path>
                <a:path w="422909" h="76200">
                  <a:moveTo>
                    <a:pt x="346320" y="0"/>
                  </a:moveTo>
                  <a:lnTo>
                    <a:pt x="346374" y="34925"/>
                  </a:lnTo>
                  <a:lnTo>
                    <a:pt x="416400" y="34905"/>
                  </a:lnTo>
                  <a:lnTo>
                    <a:pt x="346320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731591" y="307729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731591" y="307729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8891859" y="3101847"/>
            <a:ext cx="52578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Adres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afmelden</a:t>
            </a:r>
            <a:r>
              <a:rPr sz="700" spc="5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bij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operatie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10089385" y="2299048"/>
            <a:ext cx="797560" cy="1465580"/>
          </a:xfrm>
          <a:custGeom>
            <a:avLst/>
            <a:gdLst/>
            <a:ahLst/>
            <a:cxnLst/>
            <a:rect l="l" t="t" r="r" b="b"/>
            <a:pathLst>
              <a:path w="797559" h="1465579">
                <a:moveTo>
                  <a:pt x="76200" y="1388948"/>
                </a:moveTo>
                <a:lnTo>
                  <a:pt x="0" y="1427048"/>
                </a:lnTo>
                <a:lnTo>
                  <a:pt x="76200" y="1465148"/>
                </a:lnTo>
                <a:lnTo>
                  <a:pt x="76200" y="1430223"/>
                </a:lnTo>
                <a:lnTo>
                  <a:pt x="63500" y="1430223"/>
                </a:lnTo>
                <a:lnTo>
                  <a:pt x="63500" y="1423873"/>
                </a:lnTo>
                <a:lnTo>
                  <a:pt x="76200" y="1423873"/>
                </a:lnTo>
                <a:lnTo>
                  <a:pt x="76200" y="1388948"/>
                </a:lnTo>
                <a:close/>
              </a:path>
              <a:path w="797559" h="1465579">
                <a:moveTo>
                  <a:pt x="76200" y="1423873"/>
                </a:moveTo>
                <a:lnTo>
                  <a:pt x="63500" y="1423873"/>
                </a:lnTo>
                <a:lnTo>
                  <a:pt x="63500" y="1430223"/>
                </a:lnTo>
                <a:lnTo>
                  <a:pt x="76200" y="1430223"/>
                </a:lnTo>
                <a:lnTo>
                  <a:pt x="76200" y="1423873"/>
                </a:lnTo>
                <a:close/>
              </a:path>
              <a:path w="797559" h="1465579">
                <a:moveTo>
                  <a:pt x="790865" y="1423873"/>
                </a:moveTo>
                <a:lnTo>
                  <a:pt x="76200" y="1423873"/>
                </a:lnTo>
                <a:lnTo>
                  <a:pt x="76200" y="1430223"/>
                </a:lnTo>
                <a:lnTo>
                  <a:pt x="797215" y="1430223"/>
                </a:lnTo>
                <a:lnTo>
                  <a:pt x="797215" y="1427048"/>
                </a:lnTo>
                <a:lnTo>
                  <a:pt x="790865" y="1427048"/>
                </a:lnTo>
                <a:lnTo>
                  <a:pt x="790865" y="1423873"/>
                </a:lnTo>
                <a:close/>
              </a:path>
              <a:path w="797559" h="1465579">
                <a:moveTo>
                  <a:pt x="790865" y="3175"/>
                </a:moveTo>
                <a:lnTo>
                  <a:pt x="790865" y="1427048"/>
                </a:lnTo>
                <a:lnTo>
                  <a:pt x="794040" y="1423873"/>
                </a:lnTo>
                <a:lnTo>
                  <a:pt x="797215" y="1423873"/>
                </a:lnTo>
                <a:lnTo>
                  <a:pt x="797215" y="6350"/>
                </a:lnTo>
                <a:lnTo>
                  <a:pt x="794040" y="6350"/>
                </a:lnTo>
                <a:lnTo>
                  <a:pt x="790865" y="3175"/>
                </a:lnTo>
                <a:close/>
              </a:path>
              <a:path w="797559" h="1465579">
                <a:moveTo>
                  <a:pt x="797215" y="1423873"/>
                </a:moveTo>
                <a:lnTo>
                  <a:pt x="794040" y="1423873"/>
                </a:lnTo>
                <a:lnTo>
                  <a:pt x="790865" y="1427048"/>
                </a:lnTo>
                <a:lnTo>
                  <a:pt x="797215" y="1427048"/>
                </a:lnTo>
                <a:lnTo>
                  <a:pt x="797215" y="1423873"/>
                </a:lnTo>
                <a:close/>
              </a:path>
              <a:path w="797559" h="1465579">
                <a:moveTo>
                  <a:pt x="797215" y="0"/>
                </a:moveTo>
                <a:lnTo>
                  <a:pt x="565439" y="0"/>
                </a:lnTo>
                <a:lnTo>
                  <a:pt x="565439" y="6350"/>
                </a:lnTo>
                <a:lnTo>
                  <a:pt x="790865" y="6350"/>
                </a:lnTo>
                <a:lnTo>
                  <a:pt x="790865" y="3175"/>
                </a:lnTo>
                <a:lnTo>
                  <a:pt x="797215" y="3175"/>
                </a:lnTo>
                <a:lnTo>
                  <a:pt x="797215" y="0"/>
                </a:lnTo>
                <a:close/>
              </a:path>
              <a:path w="797559" h="1465579">
                <a:moveTo>
                  <a:pt x="797215" y="3175"/>
                </a:moveTo>
                <a:lnTo>
                  <a:pt x="790865" y="3175"/>
                </a:lnTo>
                <a:lnTo>
                  <a:pt x="794040" y="6350"/>
                </a:lnTo>
                <a:lnTo>
                  <a:pt x="797215" y="6350"/>
                </a:lnTo>
                <a:lnTo>
                  <a:pt x="797215" y="3175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770314" y="4285246"/>
            <a:ext cx="666115" cy="928369"/>
          </a:xfrm>
          <a:custGeom>
            <a:avLst/>
            <a:gdLst/>
            <a:ahLst/>
            <a:cxnLst/>
            <a:rect l="l" t="t" r="r" b="b"/>
            <a:pathLst>
              <a:path w="666114" h="928370">
                <a:moveTo>
                  <a:pt x="624259" y="921655"/>
                </a:moveTo>
                <a:lnTo>
                  <a:pt x="0" y="921655"/>
                </a:lnTo>
                <a:lnTo>
                  <a:pt x="0" y="928005"/>
                </a:lnTo>
                <a:lnTo>
                  <a:pt x="630609" y="928005"/>
                </a:lnTo>
                <a:lnTo>
                  <a:pt x="630609" y="924830"/>
                </a:lnTo>
                <a:lnTo>
                  <a:pt x="624259" y="924830"/>
                </a:lnTo>
                <a:lnTo>
                  <a:pt x="624259" y="921655"/>
                </a:lnTo>
                <a:close/>
              </a:path>
              <a:path w="666114" h="928370">
                <a:moveTo>
                  <a:pt x="630609" y="63500"/>
                </a:moveTo>
                <a:lnTo>
                  <a:pt x="624259" y="63500"/>
                </a:lnTo>
                <a:lnTo>
                  <a:pt x="624259" y="924830"/>
                </a:lnTo>
                <a:lnTo>
                  <a:pt x="627434" y="921655"/>
                </a:lnTo>
                <a:lnTo>
                  <a:pt x="630609" y="921655"/>
                </a:lnTo>
                <a:lnTo>
                  <a:pt x="630609" y="63500"/>
                </a:lnTo>
                <a:close/>
              </a:path>
              <a:path w="666114" h="928370">
                <a:moveTo>
                  <a:pt x="630609" y="921655"/>
                </a:moveTo>
                <a:lnTo>
                  <a:pt x="627434" y="921655"/>
                </a:lnTo>
                <a:lnTo>
                  <a:pt x="624259" y="924830"/>
                </a:lnTo>
                <a:lnTo>
                  <a:pt x="630609" y="924830"/>
                </a:lnTo>
                <a:lnTo>
                  <a:pt x="630609" y="921655"/>
                </a:lnTo>
                <a:close/>
              </a:path>
              <a:path w="666114" h="928370">
                <a:moveTo>
                  <a:pt x="627434" y="0"/>
                </a:moveTo>
                <a:lnTo>
                  <a:pt x="589334" y="76200"/>
                </a:lnTo>
                <a:lnTo>
                  <a:pt x="624259" y="76200"/>
                </a:lnTo>
                <a:lnTo>
                  <a:pt x="624259" y="63500"/>
                </a:lnTo>
                <a:lnTo>
                  <a:pt x="659184" y="63500"/>
                </a:lnTo>
                <a:lnTo>
                  <a:pt x="627434" y="0"/>
                </a:lnTo>
                <a:close/>
              </a:path>
              <a:path w="666114" h="928370">
                <a:moveTo>
                  <a:pt x="659184" y="63500"/>
                </a:moveTo>
                <a:lnTo>
                  <a:pt x="630609" y="63500"/>
                </a:lnTo>
                <a:lnTo>
                  <a:pt x="630609" y="76200"/>
                </a:lnTo>
                <a:lnTo>
                  <a:pt x="665534" y="76200"/>
                </a:lnTo>
                <a:lnTo>
                  <a:pt x="659184" y="63500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09791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Grondstoffenmanagement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0703" y="664463"/>
            <a:ext cx="2481072" cy="4145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975559" y="717803"/>
            <a:ext cx="22574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BEDRIJFSONDERSTEUNING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41892" y="3026649"/>
            <a:ext cx="11071225" cy="415290"/>
            <a:chOff x="541892" y="3026649"/>
            <a:chExt cx="11071225" cy="415290"/>
          </a:xfrm>
        </p:grpSpPr>
        <p:sp>
          <p:nvSpPr>
            <p:cNvPr id="12" name="object 12"/>
            <p:cNvSpPr/>
            <p:nvPr/>
          </p:nvSpPr>
          <p:spPr>
            <a:xfrm>
              <a:off x="11210598" y="303940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4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210598" y="303940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74551" y="3102863"/>
              <a:ext cx="268224" cy="2682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1892" y="3192900"/>
              <a:ext cx="199044" cy="762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40937" y="3032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40937" y="3032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62323" y="3165855"/>
            <a:ext cx="4038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Aanvraag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586937" y="3026649"/>
            <a:ext cx="1049020" cy="408940"/>
            <a:chOff x="1586937" y="3026649"/>
            <a:chExt cx="1049020" cy="40894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6937" y="3192900"/>
              <a:ext cx="196375" cy="7620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783312" y="3032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83312" y="3032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060262" y="3165855"/>
            <a:ext cx="2921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Advies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629311" y="3026648"/>
            <a:ext cx="4176395" cy="408940"/>
            <a:chOff x="2629311" y="3026648"/>
            <a:chExt cx="4176395" cy="408940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29311" y="3192900"/>
              <a:ext cx="196375" cy="7620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952812" y="303299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52812" y="303299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097205" y="3059176"/>
            <a:ext cx="55753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Processen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contract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vastgelegd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26043" y="3026648"/>
            <a:ext cx="11061700" cy="415290"/>
            <a:chOff x="126043" y="3026648"/>
            <a:chExt cx="11061700" cy="415290"/>
          </a:xfrm>
        </p:grpSpPr>
        <p:sp>
          <p:nvSpPr>
            <p:cNvPr id="37" name="object 37"/>
            <p:cNvSpPr/>
            <p:nvPr/>
          </p:nvSpPr>
          <p:spPr>
            <a:xfrm>
              <a:off x="132393" y="3032998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4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32393" y="3032998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5552" y="3102864"/>
              <a:ext cx="271272" cy="27127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91186" y="3201934"/>
              <a:ext cx="196375" cy="7620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08039" y="3199310"/>
              <a:ext cx="196375" cy="7620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012345" y="303940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012345" y="303940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159913" y="3065271"/>
            <a:ext cx="55054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50800" algn="just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Aanmaken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contracten,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routes,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-40" dirty="0">
                <a:latin typeface="Microsoft Sans Serif"/>
                <a:cs typeface="Microsoft Sans Serif"/>
              </a:rPr>
              <a:t>AFSN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856066" y="3039507"/>
            <a:ext cx="1050925" cy="408940"/>
            <a:chOff x="7856066" y="3039507"/>
            <a:chExt cx="1050925" cy="408940"/>
          </a:xfrm>
        </p:grpSpPr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56066" y="3208381"/>
              <a:ext cx="196375" cy="7620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8054436" y="304585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054436" y="304585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8152793" y="3071367"/>
            <a:ext cx="64960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dirty="0">
                <a:latin typeface="Microsoft Sans Serif"/>
                <a:cs typeface="Microsoft Sans Serif"/>
              </a:rPr>
              <a:t>Overdracht</a:t>
            </a:r>
            <a:r>
              <a:rPr sz="700" spc="8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aan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dienst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2819336" y="3026649"/>
            <a:ext cx="859155" cy="408940"/>
            <a:chOff x="2819336" y="3026649"/>
            <a:chExt cx="859155" cy="408940"/>
          </a:xfrm>
        </p:grpSpPr>
        <p:sp>
          <p:nvSpPr>
            <p:cNvPr id="51" name="object 51"/>
            <p:cNvSpPr/>
            <p:nvPr/>
          </p:nvSpPr>
          <p:spPr>
            <a:xfrm>
              <a:off x="2825686" y="3032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825686" y="3032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3062155" y="3165855"/>
            <a:ext cx="3740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Voorstel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671686" y="3026649"/>
            <a:ext cx="1049020" cy="408940"/>
            <a:chOff x="3671686" y="3026649"/>
            <a:chExt cx="1049020" cy="408940"/>
          </a:xfrm>
        </p:grpSpPr>
        <p:pic>
          <p:nvPicPr>
            <p:cNvPr id="55" name="object 5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71686" y="3192900"/>
              <a:ext cx="196375" cy="7620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868061" y="3032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868061" y="3032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4065637" y="3110991"/>
            <a:ext cx="451484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58419" marR="5080" indent="-4635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Reactie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op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voorstel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4714062" y="3026649"/>
            <a:ext cx="1049020" cy="408940"/>
            <a:chOff x="4714062" y="3026649"/>
            <a:chExt cx="1049020" cy="408940"/>
          </a:xfrm>
        </p:grpSpPr>
        <p:pic>
          <p:nvPicPr>
            <p:cNvPr id="60" name="object 6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14062" y="3192900"/>
              <a:ext cx="196375" cy="7620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910437" y="3032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910437" y="3032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5079437" y="3059176"/>
            <a:ext cx="508634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36830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Juridische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afstemming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met</a:t>
            </a:r>
            <a:r>
              <a:rPr sz="700" spc="5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Inkoop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5756437" y="3042131"/>
            <a:ext cx="4207510" cy="408940"/>
            <a:chOff x="5756437" y="3042131"/>
            <a:chExt cx="4207510" cy="408940"/>
          </a:xfrm>
        </p:grpSpPr>
        <p:pic>
          <p:nvPicPr>
            <p:cNvPr id="65" name="object 6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56437" y="3192900"/>
              <a:ext cx="196375" cy="76200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07166" y="3208381"/>
              <a:ext cx="196375" cy="7620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9111471" y="304848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111471" y="304848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9286027" y="3126232"/>
            <a:ext cx="49720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1755" marR="5080" indent="-5969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Beoordelen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wijziging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9955193" y="3048580"/>
            <a:ext cx="1050925" cy="408940"/>
            <a:chOff x="9955193" y="3048580"/>
            <a:chExt cx="1050925" cy="408940"/>
          </a:xfrm>
        </p:grpSpPr>
        <p:pic>
          <p:nvPicPr>
            <p:cNvPr id="71" name="object 7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55193" y="3217454"/>
              <a:ext cx="196375" cy="76200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0153563" y="305493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0153563" y="305493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10347169" y="3080511"/>
            <a:ext cx="45910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7305" marR="5080" indent="-15240" algn="just">
              <a:lnSpc>
                <a:spcPct val="101400"/>
              </a:lnSpc>
              <a:spcBef>
                <a:spcPts val="85"/>
              </a:spcBef>
            </a:pPr>
            <a:r>
              <a:rPr sz="700" spc="-20" dirty="0">
                <a:latin typeface="Microsoft Sans Serif"/>
                <a:cs typeface="Microsoft Sans Serif"/>
              </a:rPr>
              <a:t>Aanpassen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planning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/ </a:t>
            </a:r>
            <a:r>
              <a:rPr sz="700" spc="-10" dirty="0">
                <a:latin typeface="Microsoft Sans Serif"/>
                <a:cs typeface="Microsoft Sans Serif"/>
              </a:rPr>
              <a:t>resources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7005995" y="2442264"/>
            <a:ext cx="859155" cy="408940"/>
            <a:chOff x="7005995" y="2442264"/>
            <a:chExt cx="859155" cy="408940"/>
          </a:xfrm>
        </p:grpSpPr>
        <p:sp>
          <p:nvSpPr>
            <p:cNvPr id="76" name="object 76"/>
            <p:cNvSpPr/>
            <p:nvPr/>
          </p:nvSpPr>
          <p:spPr>
            <a:xfrm>
              <a:off x="7012345" y="24486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7" y="19330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012345" y="24486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7124194" y="2525776"/>
            <a:ext cx="62293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6223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Afstemmen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met</a:t>
            </a:r>
            <a:r>
              <a:rPr sz="700" spc="5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uitvoering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256057" y="2837864"/>
            <a:ext cx="6307455" cy="1907539"/>
            <a:chOff x="1256057" y="2837864"/>
            <a:chExt cx="6307455" cy="1907539"/>
          </a:xfrm>
        </p:grpSpPr>
        <p:pic>
          <p:nvPicPr>
            <p:cNvPr id="80" name="object 8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00408" y="2837864"/>
              <a:ext cx="76200" cy="20799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87275" y="2844614"/>
              <a:ext cx="76200" cy="201242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262407" y="434273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8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8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262407" y="434273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1502050" y="4421632"/>
            <a:ext cx="36703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51435" marR="5080" indent="-3937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Wijzigen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orders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2298148" y="4336483"/>
            <a:ext cx="859155" cy="408940"/>
            <a:chOff x="2298148" y="4336483"/>
            <a:chExt cx="859155" cy="408940"/>
          </a:xfrm>
        </p:grpSpPr>
        <p:sp>
          <p:nvSpPr>
            <p:cNvPr id="86" name="object 86"/>
            <p:cNvSpPr/>
            <p:nvPr/>
          </p:nvSpPr>
          <p:spPr>
            <a:xfrm>
              <a:off x="2304498" y="434283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304498" y="434283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2531442" y="4421632"/>
            <a:ext cx="39179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298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Nieuwe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opdracht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10147213" y="3745251"/>
            <a:ext cx="859155" cy="408940"/>
            <a:chOff x="10147213" y="3745251"/>
            <a:chExt cx="859155" cy="408940"/>
          </a:xfrm>
        </p:grpSpPr>
        <p:sp>
          <p:nvSpPr>
            <p:cNvPr id="90" name="object 90"/>
            <p:cNvSpPr/>
            <p:nvPr/>
          </p:nvSpPr>
          <p:spPr>
            <a:xfrm>
              <a:off x="10153563" y="375160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0153563" y="375160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10295574" y="3830320"/>
            <a:ext cx="56261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73660" marR="5080" indent="-61594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uitvoering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1902498" y="3429000"/>
            <a:ext cx="8712200" cy="913765"/>
          </a:xfrm>
          <a:custGeom>
            <a:avLst/>
            <a:gdLst/>
            <a:ahLst/>
            <a:cxnLst/>
            <a:rect l="l" t="t" r="r" b="b"/>
            <a:pathLst>
              <a:path w="8712200" h="913764">
                <a:moveTo>
                  <a:pt x="76200" y="837539"/>
                </a:moveTo>
                <a:lnTo>
                  <a:pt x="41275" y="837539"/>
                </a:lnTo>
                <a:lnTo>
                  <a:pt x="41275" y="6756"/>
                </a:lnTo>
                <a:lnTo>
                  <a:pt x="34925" y="6756"/>
                </a:lnTo>
                <a:lnTo>
                  <a:pt x="34925" y="837539"/>
                </a:lnTo>
                <a:lnTo>
                  <a:pt x="0" y="837539"/>
                </a:lnTo>
                <a:lnTo>
                  <a:pt x="38100" y="913739"/>
                </a:lnTo>
                <a:lnTo>
                  <a:pt x="69850" y="850239"/>
                </a:lnTo>
                <a:lnTo>
                  <a:pt x="76200" y="837539"/>
                </a:lnTo>
                <a:close/>
              </a:path>
              <a:path w="8712200" h="913764">
                <a:moveTo>
                  <a:pt x="174625" y="76200"/>
                </a:moveTo>
                <a:lnTo>
                  <a:pt x="168275" y="63500"/>
                </a:lnTo>
                <a:lnTo>
                  <a:pt x="136525" y="0"/>
                </a:lnTo>
                <a:lnTo>
                  <a:pt x="98425" y="76200"/>
                </a:lnTo>
                <a:lnTo>
                  <a:pt x="133350" y="76200"/>
                </a:lnTo>
                <a:lnTo>
                  <a:pt x="133350" y="906995"/>
                </a:lnTo>
                <a:lnTo>
                  <a:pt x="139700" y="906995"/>
                </a:lnTo>
                <a:lnTo>
                  <a:pt x="139700" y="76200"/>
                </a:lnTo>
                <a:lnTo>
                  <a:pt x="174625" y="76200"/>
                </a:lnTo>
                <a:close/>
              </a:path>
              <a:path w="8712200" h="913764">
                <a:moveTo>
                  <a:pt x="528193" y="837539"/>
                </a:moveTo>
                <a:lnTo>
                  <a:pt x="493268" y="837539"/>
                </a:lnTo>
                <a:lnTo>
                  <a:pt x="493268" y="6756"/>
                </a:lnTo>
                <a:lnTo>
                  <a:pt x="486918" y="6756"/>
                </a:lnTo>
                <a:lnTo>
                  <a:pt x="486918" y="837539"/>
                </a:lnTo>
                <a:lnTo>
                  <a:pt x="451993" y="837539"/>
                </a:lnTo>
                <a:lnTo>
                  <a:pt x="490093" y="913739"/>
                </a:lnTo>
                <a:lnTo>
                  <a:pt x="521843" y="850239"/>
                </a:lnTo>
                <a:lnTo>
                  <a:pt x="528193" y="837539"/>
                </a:lnTo>
                <a:close/>
              </a:path>
              <a:path w="8712200" h="913764">
                <a:moveTo>
                  <a:pt x="626618" y="76200"/>
                </a:moveTo>
                <a:lnTo>
                  <a:pt x="620268" y="63500"/>
                </a:lnTo>
                <a:lnTo>
                  <a:pt x="588518" y="0"/>
                </a:lnTo>
                <a:lnTo>
                  <a:pt x="550418" y="76200"/>
                </a:lnTo>
                <a:lnTo>
                  <a:pt x="585343" y="76200"/>
                </a:lnTo>
                <a:lnTo>
                  <a:pt x="585343" y="906995"/>
                </a:lnTo>
                <a:lnTo>
                  <a:pt x="591693" y="906995"/>
                </a:lnTo>
                <a:lnTo>
                  <a:pt x="591693" y="76200"/>
                </a:lnTo>
                <a:lnTo>
                  <a:pt x="626618" y="76200"/>
                </a:lnTo>
                <a:close/>
              </a:path>
              <a:path w="8712200" h="913764">
                <a:moveTo>
                  <a:pt x="8677237" y="225132"/>
                </a:moveTo>
                <a:lnTo>
                  <a:pt x="8670887" y="225132"/>
                </a:lnTo>
                <a:lnTo>
                  <a:pt x="8670887" y="244182"/>
                </a:lnTo>
                <a:lnTo>
                  <a:pt x="8677237" y="244182"/>
                </a:lnTo>
                <a:lnTo>
                  <a:pt x="8677237" y="225132"/>
                </a:lnTo>
                <a:close/>
              </a:path>
              <a:path w="8712200" h="913764">
                <a:moveTo>
                  <a:pt x="8677237" y="199732"/>
                </a:moveTo>
                <a:lnTo>
                  <a:pt x="8670887" y="199732"/>
                </a:lnTo>
                <a:lnTo>
                  <a:pt x="8670887" y="218782"/>
                </a:lnTo>
                <a:lnTo>
                  <a:pt x="8677237" y="218782"/>
                </a:lnTo>
                <a:lnTo>
                  <a:pt x="8677237" y="199732"/>
                </a:lnTo>
                <a:close/>
              </a:path>
              <a:path w="8712200" h="913764">
                <a:moveTo>
                  <a:pt x="8677237" y="174332"/>
                </a:moveTo>
                <a:lnTo>
                  <a:pt x="8670887" y="174332"/>
                </a:lnTo>
                <a:lnTo>
                  <a:pt x="8670887" y="193382"/>
                </a:lnTo>
                <a:lnTo>
                  <a:pt x="8677237" y="193382"/>
                </a:lnTo>
                <a:lnTo>
                  <a:pt x="8677237" y="174332"/>
                </a:lnTo>
                <a:close/>
              </a:path>
              <a:path w="8712200" h="913764">
                <a:moveTo>
                  <a:pt x="8677237" y="148932"/>
                </a:moveTo>
                <a:lnTo>
                  <a:pt x="8670887" y="148932"/>
                </a:lnTo>
                <a:lnTo>
                  <a:pt x="8670887" y="167982"/>
                </a:lnTo>
                <a:lnTo>
                  <a:pt x="8677237" y="167982"/>
                </a:lnTo>
                <a:lnTo>
                  <a:pt x="8677237" y="148932"/>
                </a:lnTo>
                <a:close/>
              </a:path>
              <a:path w="8712200" h="913764">
                <a:moveTo>
                  <a:pt x="8677237" y="123532"/>
                </a:moveTo>
                <a:lnTo>
                  <a:pt x="8670887" y="123532"/>
                </a:lnTo>
                <a:lnTo>
                  <a:pt x="8670887" y="142582"/>
                </a:lnTo>
                <a:lnTo>
                  <a:pt x="8677237" y="142582"/>
                </a:lnTo>
                <a:lnTo>
                  <a:pt x="8677237" y="123532"/>
                </a:lnTo>
                <a:close/>
              </a:path>
              <a:path w="8712200" h="913764">
                <a:moveTo>
                  <a:pt x="8677237" y="98132"/>
                </a:moveTo>
                <a:lnTo>
                  <a:pt x="8670887" y="98132"/>
                </a:lnTo>
                <a:lnTo>
                  <a:pt x="8670887" y="117182"/>
                </a:lnTo>
                <a:lnTo>
                  <a:pt x="8677237" y="117182"/>
                </a:lnTo>
                <a:lnTo>
                  <a:pt x="8677237" y="98132"/>
                </a:lnTo>
                <a:close/>
              </a:path>
              <a:path w="8712200" h="913764">
                <a:moveTo>
                  <a:pt x="8677237" y="72732"/>
                </a:moveTo>
                <a:lnTo>
                  <a:pt x="8670887" y="72732"/>
                </a:lnTo>
                <a:lnTo>
                  <a:pt x="8670887" y="91782"/>
                </a:lnTo>
                <a:lnTo>
                  <a:pt x="8677237" y="91782"/>
                </a:lnTo>
                <a:lnTo>
                  <a:pt x="8677237" y="72732"/>
                </a:lnTo>
                <a:close/>
              </a:path>
              <a:path w="8712200" h="913764">
                <a:moveTo>
                  <a:pt x="8677237" y="47332"/>
                </a:moveTo>
                <a:lnTo>
                  <a:pt x="8670887" y="47332"/>
                </a:lnTo>
                <a:lnTo>
                  <a:pt x="8670887" y="66382"/>
                </a:lnTo>
                <a:lnTo>
                  <a:pt x="8677237" y="66382"/>
                </a:lnTo>
                <a:lnTo>
                  <a:pt x="8677237" y="47332"/>
                </a:lnTo>
                <a:close/>
              </a:path>
              <a:path w="8712200" h="913764">
                <a:moveTo>
                  <a:pt x="8677237" y="21932"/>
                </a:moveTo>
                <a:lnTo>
                  <a:pt x="8670887" y="21932"/>
                </a:lnTo>
                <a:lnTo>
                  <a:pt x="8670887" y="40982"/>
                </a:lnTo>
                <a:lnTo>
                  <a:pt x="8677237" y="40982"/>
                </a:lnTo>
                <a:lnTo>
                  <a:pt x="8677237" y="21932"/>
                </a:lnTo>
                <a:close/>
              </a:path>
              <a:path w="8712200" h="913764">
                <a:moveTo>
                  <a:pt x="8712162" y="246405"/>
                </a:moveTo>
                <a:lnTo>
                  <a:pt x="8635962" y="246405"/>
                </a:lnTo>
                <a:lnTo>
                  <a:pt x="8674062" y="322605"/>
                </a:lnTo>
                <a:lnTo>
                  <a:pt x="8705812" y="259105"/>
                </a:lnTo>
                <a:lnTo>
                  <a:pt x="8710092" y="250532"/>
                </a:lnTo>
                <a:lnTo>
                  <a:pt x="8712162" y="246405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97864"/>
            <a:chOff x="0" y="0"/>
            <a:chExt cx="12192000" cy="1197864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07695"/>
            </a:xfrm>
            <a:custGeom>
              <a:avLst/>
              <a:gdLst/>
              <a:ahLst/>
              <a:cxnLst/>
              <a:rect l="l" t="t" r="r" b="b"/>
              <a:pathLst>
                <a:path w="12181840" h="607695">
                  <a:moveTo>
                    <a:pt x="0" y="607440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07440"/>
                  </a:lnTo>
                  <a:lnTo>
                    <a:pt x="0" y="60744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51104"/>
              <a:ext cx="12188952" cy="7467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75898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0"/>
                  </a:moveTo>
                  <a:lnTo>
                    <a:pt x="12191999" y="0"/>
                  </a:lnTo>
                  <a:lnTo>
                    <a:pt x="12192000" y="644022"/>
                  </a:lnTo>
                  <a:lnTo>
                    <a:pt x="0" y="6440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1288" y="624840"/>
            <a:ext cx="1588008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265386" y="678179"/>
            <a:ext cx="13671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KLANTCONTACT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38416" y="624840"/>
            <a:ext cx="1880616" cy="41147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245443" y="678179"/>
            <a:ext cx="16554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ORDERREGISTRATIE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749296" y="38100"/>
            <a:ext cx="626973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Orderregistratie</a:t>
            </a:r>
            <a:r>
              <a:rPr spc="-10" dirty="0"/>
              <a:t> </a:t>
            </a:r>
            <a:r>
              <a:rPr dirty="0"/>
              <a:t>en</a:t>
            </a:r>
            <a:r>
              <a:rPr spc="10" dirty="0"/>
              <a:t> </a:t>
            </a:r>
            <a:r>
              <a:rPr dirty="0" err="1"/>
              <a:t>inzameling</a:t>
            </a:r>
            <a:r>
              <a:rPr spc="-5" dirty="0"/>
              <a:t> </a:t>
            </a:r>
            <a:r>
              <a:rPr lang="nl-NL" spc="75" dirty="0"/>
              <a:t>afroepdiensten</a:t>
            </a:r>
            <a:r>
              <a:rPr spc="5" dirty="0"/>
              <a:t> </a:t>
            </a:r>
            <a:r>
              <a:rPr dirty="0"/>
              <a:t>deel</a:t>
            </a:r>
            <a:r>
              <a:rPr spc="5" dirty="0"/>
              <a:t> </a:t>
            </a:r>
            <a:r>
              <a:rPr spc="-50" dirty="0"/>
              <a:t>I</a:t>
            </a:r>
          </a:p>
        </p:txBody>
      </p:sp>
      <p:grpSp>
        <p:nvGrpSpPr>
          <p:cNvPr id="20" name="object 20"/>
          <p:cNvGrpSpPr/>
          <p:nvPr/>
        </p:nvGrpSpPr>
        <p:grpSpPr>
          <a:xfrm>
            <a:off x="3917001" y="455949"/>
            <a:ext cx="6490079" cy="6311900"/>
            <a:chOff x="3917001" y="455949"/>
            <a:chExt cx="6490079" cy="6311900"/>
          </a:xfrm>
        </p:grpSpPr>
        <p:sp>
          <p:nvSpPr>
            <p:cNvPr id="21" name="object 21"/>
            <p:cNvSpPr/>
            <p:nvPr/>
          </p:nvSpPr>
          <p:spPr>
            <a:xfrm>
              <a:off x="3917001" y="455949"/>
              <a:ext cx="22225" cy="6311900"/>
            </a:xfrm>
            <a:custGeom>
              <a:avLst/>
              <a:gdLst/>
              <a:ahLst/>
              <a:cxnLst/>
              <a:rect l="l" t="t" r="r" b="b"/>
              <a:pathLst>
                <a:path w="22225" h="6311900">
                  <a:moveTo>
                    <a:pt x="17250" y="0"/>
                  </a:moveTo>
                  <a:lnTo>
                    <a:pt x="4975" y="0"/>
                  </a:lnTo>
                  <a:lnTo>
                    <a:pt x="0" y="4975"/>
                  </a:lnTo>
                  <a:lnTo>
                    <a:pt x="0" y="83925"/>
                  </a:lnTo>
                  <a:lnTo>
                    <a:pt x="4975" y="88900"/>
                  </a:lnTo>
                  <a:lnTo>
                    <a:pt x="17250" y="88900"/>
                  </a:lnTo>
                  <a:lnTo>
                    <a:pt x="22225" y="83925"/>
                  </a:lnTo>
                  <a:lnTo>
                    <a:pt x="22225" y="4975"/>
                  </a:lnTo>
                  <a:lnTo>
                    <a:pt x="17250" y="0"/>
                  </a:lnTo>
                  <a:close/>
                </a:path>
                <a:path w="22225" h="6311900">
                  <a:moveTo>
                    <a:pt x="17250" y="155575"/>
                  </a:moveTo>
                  <a:lnTo>
                    <a:pt x="4975" y="155575"/>
                  </a:lnTo>
                  <a:lnTo>
                    <a:pt x="0" y="160550"/>
                  </a:lnTo>
                  <a:lnTo>
                    <a:pt x="0" y="239500"/>
                  </a:lnTo>
                  <a:lnTo>
                    <a:pt x="4975" y="244475"/>
                  </a:lnTo>
                  <a:lnTo>
                    <a:pt x="17250" y="244475"/>
                  </a:lnTo>
                  <a:lnTo>
                    <a:pt x="22225" y="239500"/>
                  </a:lnTo>
                  <a:lnTo>
                    <a:pt x="22225" y="160550"/>
                  </a:lnTo>
                  <a:lnTo>
                    <a:pt x="17250" y="155575"/>
                  </a:lnTo>
                  <a:close/>
                </a:path>
                <a:path w="22225" h="6311900">
                  <a:moveTo>
                    <a:pt x="17250" y="311150"/>
                  </a:moveTo>
                  <a:lnTo>
                    <a:pt x="4975" y="311150"/>
                  </a:lnTo>
                  <a:lnTo>
                    <a:pt x="0" y="316125"/>
                  </a:lnTo>
                  <a:lnTo>
                    <a:pt x="0" y="395075"/>
                  </a:lnTo>
                  <a:lnTo>
                    <a:pt x="4975" y="400050"/>
                  </a:lnTo>
                  <a:lnTo>
                    <a:pt x="17250" y="400050"/>
                  </a:lnTo>
                  <a:lnTo>
                    <a:pt x="22225" y="395075"/>
                  </a:lnTo>
                  <a:lnTo>
                    <a:pt x="22225" y="316125"/>
                  </a:lnTo>
                  <a:lnTo>
                    <a:pt x="17250" y="311150"/>
                  </a:lnTo>
                  <a:close/>
                </a:path>
                <a:path w="22225" h="6311900">
                  <a:moveTo>
                    <a:pt x="17250" y="466725"/>
                  </a:moveTo>
                  <a:lnTo>
                    <a:pt x="4975" y="466725"/>
                  </a:lnTo>
                  <a:lnTo>
                    <a:pt x="0" y="471700"/>
                  </a:lnTo>
                  <a:lnTo>
                    <a:pt x="0" y="550650"/>
                  </a:lnTo>
                  <a:lnTo>
                    <a:pt x="4975" y="555625"/>
                  </a:lnTo>
                  <a:lnTo>
                    <a:pt x="17250" y="555625"/>
                  </a:lnTo>
                  <a:lnTo>
                    <a:pt x="22225" y="550650"/>
                  </a:lnTo>
                  <a:lnTo>
                    <a:pt x="22225" y="471700"/>
                  </a:lnTo>
                  <a:lnTo>
                    <a:pt x="17250" y="466725"/>
                  </a:lnTo>
                  <a:close/>
                </a:path>
                <a:path w="22225" h="6311900">
                  <a:moveTo>
                    <a:pt x="17250" y="622300"/>
                  </a:moveTo>
                  <a:lnTo>
                    <a:pt x="4975" y="622300"/>
                  </a:lnTo>
                  <a:lnTo>
                    <a:pt x="0" y="627275"/>
                  </a:lnTo>
                  <a:lnTo>
                    <a:pt x="0" y="706225"/>
                  </a:lnTo>
                  <a:lnTo>
                    <a:pt x="4975" y="711200"/>
                  </a:lnTo>
                  <a:lnTo>
                    <a:pt x="17250" y="711200"/>
                  </a:lnTo>
                  <a:lnTo>
                    <a:pt x="22225" y="706225"/>
                  </a:lnTo>
                  <a:lnTo>
                    <a:pt x="22225" y="627275"/>
                  </a:lnTo>
                  <a:lnTo>
                    <a:pt x="17250" y="622300"/>
                  </a:lnTo>
                  <a:close/>
                </a:path>
                <a:path w="22225" h="6311900">
                  <a:moveTo>
                    <a:pt x="17250" y="777875"/>
                  </a:moveTo>
                  <a:lnTo>
                    <a:pt x="4975" y="777875"/>
                  </a:lnTo>
                  <a:lnTo>
                    <a:pt x="0" y="782850"/>
                  </a:lnTo>
                  <a:lnTo>
                    <a:pt x="0" y="861800"/>
                  </a:lnTo>
                  <a:lnTo>
                    <a:pt x="4975" y="866775"/>
                  </a:lnTo>
                  <a:lnTo>
                    <a:pt x="17250" y="866775"/>
                  </a:lnTo>
                  <a:lnTo>
                    <a:pt x="22225" y="861800"/>
                  </a:lnTo>
                  <a:lnTo>
                    <a:pt x="22225" y="782850"/>
                  </a:lnTo>
                  <a:lnTo>
                    <a:pt x="17250" y="777875"/>
                  </a:lnTo>
                  <a:close/>
                </a:path>
                <a:path w="22225" h="6311900">
                  <a:moveTo>
                    <a:pt x="17250" y="933450"/>
                  </a:moveTo>
                  <a:lnTo>
                    <a:pt x="4975" y="933450"/>
                  </a:lnTo>
                  <a:lnTo>
                    <a:pt x="0" y="938425"/>
                  </a:lnTo>
                  <a:lnTo>
                    <a:pt x="0" y="1017375"/>
                  </a:lnTo>
                  <a:lnTo>
                    <a:pt x="4975" y="1022350"/>
                  </a:lnTo>
                  <a:lnTo>
                    <a:pt x="17250" y="1022350"/>
                  </a:lnTo>
                  <a:lnTo>
                    <a:pt x="22225" y="1017375"/>
                  </a:lnTo>
                  <a:lnTo>
                    <a:pt x="22225" y="938425"/>
                  </a:lnTo>
                  <a:lnTo>
                    <a:pt x="17250" y="933450"/>
                  </a:lnTo>
                  <a:close/>
                </a:path>
                <a:path w="22225" h="6311900">
                  <a:moveTo>
                    <a:pt x="17250" y="1089025"/>
                  </a:moveTo>
                  <a:lnTo>
                    <a:pt x="4975" y="1089025"/>
                  </a:lnTo>
                  <a:lnTo>
                    <a:pt x="0" y="1094000"/>
                  </a:lnTo>
                  <a:lnTo>
                    <a:pt x="0" y="1172950"/>
                  </a:lnTo>
                  <a:lnTo>
                    <a:pt x="4975" y="1177925"/>
                  </a:lnTo>
                  <a:lnTo>
                    <a:pt x="17250" y="1177925"/>
                  </a:lnTo>
                  <a:lnTo>
                    <a:pt x="22225" y="1172950"/>
                  </a:lnTo>
                  <a:lnTo>
                    <a:pt x="22225" y="1094000"/>
                  </a:lnTo>
                  <a:lnTo>
                    <a:pt x="17250" y="1089025"/>
                  </a:lnTo>
                  <a:close/>
                </a:path>
                <a:path w="22225" h="6311900">
                  <a:moveTo>
                    <a:pt x="17250" y="1244600"/>
                  </a:moveTo>
                  <a:lnTo>
                    <a:pt x="4975" y="1244600"/>
                  </a:lnTo>
                  <a:lnTo>
                    <a:pt x="0" y="1249575"/>
                  </a:lnTo>
                  <a:lnTo>
                    <a:pt x="0" y="1328525"/>
                  </a:lnTo>
                  <a:lnTo>
                    <a:pt x="4975" y="1333500"/>
                  </a:lnTo>
                  <a:lnTo>
                    <a:pt x="17250" y="1333500"/>
                  </a:lnTo>
                  <a:lnTo>
                    <a:pt x="22225" y="1328525"/>
                  </a:lnTo>
                  <a:lnTo>
                    <a:pt x="22225" y="1249575"/>
                  </a:lnTo>
                  <a:lnTo>
                    <a:pt x="17250" y="1244600"/>
                  </a:lnTo>
                  <a:close/>
                </a:path>
                <a:path w="22225" h="6311900">
                  <a:moveTo>
                    <a:pt x="17250" y="1400175"/>
                  </a:moveTo>
                  <a:lnTo>
                    <a:pt x="4975" y="1400175"/>
                  </a:lnTo>
                  <a:lnTo>
                    <a:pt x="0" y="1405150"/>
                  </a:lnTo>
                  <a:lnTo>
                    <a:pt x="0" y="1484100"/>
                  </a:lnTo>
                  <a:lnTo>
                    <a:pt x="4975" y="1489075"/>
                  </a:lnTo>
                  <a:lnTo>
                    <a:pt x="17250" y="1489075"/>
                  </a:lnTo>
                  <a:lnTo>
                    <a:pt x="22225" y="1484100"/>
                  </a:lnTo>
                  <a:lnTo>
                    <a:pt x="22225" y="1405150"/>
                  </a:lnTo>
                  <a:lnTo>
                    <a:pt x="17250" y="1400175"/>
                  </a:lnTo>
                  <a:close/>
                </a:path>
                <a:path w="22225" h="6311900">
                  <a:moveTo>
                    <a:pt x="17250" y="1555750"/>
                  </a:moveTo>
                  <a:lnTo>
                    <a:pt x="4975" y="1555750"/>
                  </a:lnTo>
                  <a:lnTo>
                    <a:pt x="0" y="1560725"/>
                  </a:lnTo>
                  <a:lnTo>
                    <a:pt x="0" y="1639675"/>
                  </a:lnTo>
                  <a:lnTo>
                    <a:pt x="4975" y="1644650"/>
                  </a:lnTo>
                  <a:lnTo>
                    <a:pt x="17250" y="1644650"/>
                  </a:lnTo>
                  <a:lnTo>
                    <a:pt x="22225" y="1639675"/>
                  </a:lnTo>
                  <a:lnTo>
                    <a:pt x="22225" y="1560725"/>
                  </a:lnTo>
                  <a:lnTo>
                    <a:pt x="17250" y="1555750"/>
                  </a:lnTo>
                  <a:close/>
                </a:path>
                <a:path w="22225" h="6311900">
                  <a:moveTo>
                    <a:pt x="17250" y="1711325"/>
                  </a:moveTo>
                  <a:lnTo>
                    <a:pt x="4975" y="1711325"/>
                  </a:lnTo>
                  <a:lnTo>
                    <a:pt x="0" y="1716300"/>
                  </a:lnTo>
                  <a:lnTo>
                    <a:pt x="0" y="1795250"/>
                  </a:lnTo>
                  <a:lnTo>
                    <a:pt x="4975" y="1800225"/>
                  </a:lnTo>
                  <a:lnTo>
                    <a:pt x="17250" y="1800225"/>
                  </a:lnTo>
                  <a:lnTo>
                    <a:pt x="22225" y="1795250"/>
                  </a:lnTo>
                  <a:lnTo>
                    <a:pt x="22225" y="1716300"/>
                  </a:lnTo>
                  <a:lnTo>
                    <a:pt x="17250" y="1711325"/>
                  </a:lnTo>
                  <a:close/>
                </a:path>
                <a:path w="22225" h="6311900">
                  <a:moveTo>
                    <a:pt x="17250" y="1866900"/>
                  </a:moveTo>
                  <a:lnTo>
                    <a:pt x="4975" y="1866900"/>
                  </a:lnTo>
                  <a:lnTo>
                    <a:pt x="0" y="1871875"/>
                  </a:lnTo>
                  <a:lnTo>
                    <a:pt x="0" y="1950825"/>
                  </a:lnTo>
                  <a:lnTo>
                    <a:pt x="4975" y="1955800"/>
                  </a:lnTo>
                  <a:lnTo>
                    <a:pt x="17250" y="1955800"/>
                  </a:lnTo>
                  <a:lnTo>
                    <a:pt x="22225" y="1950825"/>
                  </a:lnTo>
                  <a:lnTo>
                    <a:pt x="22225" y="1871875"/>
                  </a:lnTo>
                  <a:lnTo>
                    <a:pt x="17250" y="1866900"/>
                  </a:lnTo>
                  <a:close/>
                </a:path>
                <a:path w="22225" h="6311900">
                  <a:moveTo>
                    <a:pt x="17250" y="2022475"/>
                  </a:moveTo>
                  <a:lnTo>
                    <a:pt x="4975" y="2022475"/>
                  </a:lnTo>
                  <a:lnTo>
                    <a:pt x="0" y="2027450"/>
                  </a:lnTo>
                  <a:lnTo>
                    <a:pt x="0" y="2106400"/>
                  </a:lnTo>
                  <a:lnTo>
                    <a:pt x="4975" y="2111375"/>
                  </a:lnTo>
                  <a:lnTo>
                    <a:pt x="17250" y="2111375"/>
                  </a:lnTo>
                  <a:lnTo>
                    <a:pt x="22225" y="2106400"/>
                  </a:lnTo>
                  <a:lnTo>
                    <a:pt x="22225" y="2027450"/>
                  </a:lnTo>
                  <a:lnTo>
                    <a:pt x="17250" y="2022475"/>
                  </a:lnTo>
                  <a:close/>
                </a:path>
                <a:path w="22225" h="6311900">
                  <a:moveTo>
                    <a:pt x="17250" y="2178050"/>
                  </a:moveTo>
                  <a:lnTo>
                    <a:pt x="4975" y="2178050"/>
                  </a:lnTo>
                  <a:lnTo>
                    <a:pt x="0" y="2183025"/>
                  </a:lnTo>
                  <a:lnTo>
                    <a:pt x="0" y="2261975"/>
                  </a:lnTo>
                  <a:lnTo>
                    <a:pt x="4975" y="2266950"/>
                  </a:lnTo>
                  <a:lnTo>
                    <a:pt x="17250" y="2266950"/>
                  </a:lnTo>
                  <a:lnTo>
                    <a:pt x="22225" y="2261975"/>
                  </a:lnTo>
                  <a:lnTo>
                    <a:pt x="22225" y="2183025"/>
                  </a:lnTo>
                  <a:lnTo>
                    <a:pt x="17250" y="2178050"/>
                  </a:lnTo>
                  <a:close/>
                </a:path>
                <a:path w="22225" h="6311900">
                  <a:moveTo>
                    <a:pt x="17250" y="2333625"/>
                  </a:moveTo>
                  <a:lnTo>
                    <a:pt x="4975" y="2333625"/>
                  </a:lnTo>
                  <a:lnTo>
                    <a:pt x="0" y="2338600"/>
                  </a:lnTo>
                  <a:lnTo>
                    <a:pt x="0" y="2417550"/>
                  </a:lnTo>
                  <a:lnTo>
                    <a:pt x="4975" y="2422525"/>
                  </a:lnTo>
                  <a:lnTo>
                    <a:pt x="17250" y="2422525"/>
                  </a:lnTo>
                  <a:lnTo>
                    <a:pt x="22225" y="2417550"/>
                  </a:lnTo>
                  <a:lnTo>
                    <a:pt x="22225" y="2338600"/>
                  </a:lnTo>
                  <a:lnTo>
                    <a:pt x="17250" y="2333625"/>
                  </a:lnTo>
                  <a:close/>
                </a:path>
                <a:path w="22225" h="6311900">
                  <a:moveTo>
                    <a:pt x="17250" y="2489200"/>
                  </a:moveTo>
                  <a:lnTo>
                    <a:pt x="4975" y="2489200"/>
                  </a:lnTo>
                  <a:lnTo>
                    <a:pt x="0" y="2494175"/>
                  </a:lnTo>
                  <a:lnTo>
                    <a:pt x="0" y="2573125"/>
                  </a:lnTo>
                  <a:lnTo>
                    <a:pt x="4975" y="2578100"/>
                  </a:lnTo>
                  <a:lnTo>
                    <a:pt x="17250" y="2578100"/>
                  </a:lnTo>
                  <a:lnTo>
                    <a:pt x="22225" y="2573125"/>
                  </a:lnTo>
                  <a:lnTo>
                    <a:pt x="22225" y="2494175"/>
                  </a:lnTo>
                  <a:lnTo>
                    <a:pt x="17250" y="2489200"/>
                  </a:lnTo>
                  <a:close/>
                </a:path>
                <a:path w="22225" h="6311900">
                  <a:moveTo>
                    <a:pt x="17250" y="2644775"/>
                  </a:moveTo>
                  <a:lnTo>
                    <a:pt x="4975" y="2644775"/>
                  </a:lnTo>
                  <a:lnTo>
                    <a:pt x="0" y="2649750"/>
                  </a:lnTo>
                  <a:lnTo>
                    <a:pt x="0" y="2728700"/>
                  </a:lnTo>
                  <a:lnTo>
                    <a:pt x="4975" y="2733675"/>
                  </a:lnTo>
                  <a:lnTo>
                    <a:pt x="17250" y="2733675"/>
                  </a:lnTo>
                  <a:lnTo>
                    <a:pt x="22225" y="2728700"/>
                  </a:lnTo>
                  <a:lnTo>
                    <a:pt x="22225" y="2649750"/>
                  </a:lnTo>
                  <a:lnTo>
                    <a:pt x="17250" y="2644775"/>
                  </a:lnTo>
                  <a:close/>
                </a:path>
                <a:path w="22225" h="6311900">
                  <a:moveTo>
                    <a:pt x="17250" y="2800350"/>
                  </a:moveTo>
                  <a:lnTo>
                    <a:pt x="4975" y="2800350"/>
                  </a:lnTo>
                  <a:lnTo>
                    <a:pt x="1" y="2805325"/>
                  </a:lnTo>
                  <a:lnTo>
                    <a:pt x="1" y="2884275"/>
                  </a:lnTo>
                  <a:lnTo>
                    <a:pt x="4975" y="2889250"/>
                  </a:lnTo>
                  <a:lnTo>
                    <a:pt x="17250" y="2889250"/>
                  </a:lnTo>
                  <a:lnTo>
                    <a:pt x="22226" y="2884275"/>
                  </a:lnTo>
                  <a:lnTo>
                    <a:pt x="22226" y="2805325"/>
                  </a:lnTo>
                  <a:lnTo>
                    <a:pt x="17250" y="2800350"/>
                  </a:lnTo>
                  <a:close/>
                </a:path>
                <a:path w="22225" h="6311900">
                  <a:moveTo>
                    <a:pt x="17250" y="2955925"/>
                  </a:moveTo>
                  <a:lnTo>
                    <a:pt x="4975" y="2955925"/>
                  </a:lnTo>
                  <a:lnTo>
                    <a:pt x="1" y="2960900"/>
                  </a:lnTo>
                  <a:lnTo>
                    <a:pt x="1" y="3039850"/>
                  </a:lnTo>
                  <a:lnTo>
                    <a:pt x="4975" y="3044825"/>
                  </a:lnTo>
                  <a:lnTo>
                    <a:pt x="17250" y="3044825"/>
                  </a:lnTo>
                  <a:lnTo>
                    <a:pt x="22226" y="3039850"/>
                  </a:lnTo>
                  <a:lnTo>
                    <a:pt x="22226" y="2960900"/>
                  </a:lnTo>
                  <a:lnTo>
                    <a:pt x="17250" y="2955925"/>
                  </a:lnTo>
                  <a:close/>
                </a:path>
                <a:path w="22225" h="6311900">
                  <a:moveTo>
                    <a:pt x="17250" y="3111500"/>
                  </a:moveTo>
                  <a:lnTo>
                    <a:pt x="4975" y="3111500"/>
                  </a:lnTo>
                  <a:lnTo>
                    <a:pt x="1" y="3116475"/>
                  </a:lnTo>
                  <a:lnTo>
                    <a:pt x="1" y="3195425"/>
                  </a:lnTo>
                  <a:lnTo>
                    <a:pt x="4975" y="3200400"/>
                  </a:lnTo>
                  <a:lnTo>
                    <a:pt x="17250" y="3200400"/>
                  </a:lnTo>
                  <a:lnTo>
                    <a:pt x="22226" y="3195425"/>
                  </a:lnTo>
                  <a:lnTo>
                    <a:pt x="22226" y="3116475"/>
                  </a:lnTo>
                  <a:lnTo>
                    <a:pt x="17250" y="3111500"/>
                  </a:lnTo>
                  <a:close/>
                </a:path>
                <a:path w="22225" h="6311900">
                  <a:moveTo>
                    <a:pt x="17250" y="3267075"/>
                  </a:moveTo>
                  <a:lnTo>
                    <a:pt x="4975" y="3267075"/>
                  </a:lnTo>
                  <a:lnTo>
                    <a:pt x="1" y="3272050"/>
                  </a:lnTo>
                  <a:lnTo>
                    <a:pt x="1" y="3351000"/>
                  </a:lnTo>
                  <a:lnTo>
                    <a:pt x="4975" y="3355975"/>
                  </a:lnTo>
                  <a:lnTo>
                    <a:pt x="17250" y="3355975"/>
                  </a:lnTo>
                  <a:lnTo>
                    <a:pt x="22226" y="3351000"/>
                  </a:lnTo>
                  <a:lnTo>
                    <a:pt x="22226" y="3272050"/>
                  </a:lnTo>
                  <a:lnTo>
                    <a:pt x="17250" y="3267075"/>
                  </a:lnTo>
                  <a:close/>
                </a:path>
                <a:path w="22225" h="6311900">
                  <a:moveTo>
                    <a:pt x="17250" y="3422650"/>
                  </a:moveTo>
                  <a:lnTo>
                    <a:pt x="4975" y="3422650"/>
                  </a:lnTo>
                  <a:lnTo>
                    <a:pt x="1" y="3427625"/>
                  </a:lnTo>
                  <a:lnTo>
                    <a:pt x="1" y="3506575"/>
                  </a:lnTo>
                  <a:lnTo>
                    <a:pt x="4975" y="3511550"/>
                  </a:lnTo>
                  <a:lnTo>
                    <a:pt x="17250" y="3511550"/>
                  </a:lnTo>
                  <a:lnTo>
                    <a:pt x="22226" y="3506575"/>
                  </a:lnTo>
                  <a:lnTo>
                    <a:pt x="22226" y="3427625"/>
                  </a:lnTo>
                  <a:lnTo>
                    <a:pt x="17250" y="3422650"/>
                  </a:lnTo>
                  <a:close/>
                </a:path>
                <a:path w="22225" h="6311900">
                  <a:moveTo>
                    <a:pt x="17250" y="3578225"/>
                  </a:moveTo>
                  <a:lnTo>
                    <a:pt x="4975" y="3578225"/>
                  </a:lnTo>
                  <a:lnTo>
                    <a:pt x="1" y="3583200"/>
                  </a:lnTo>
                  <a:lnTo>
                    <a:pt x="1" y="3662150"/>
                  </a:lnTo>
                  <a:lnTo>
                    <a:pt x="4975" y="3667125"/>
                  </a:lnTo>
                  <a:lnTo>
                    <a:pt x="17250" y="3667125"/>
                  </a:lnTo>
                  <a:lnTo>
                    <a:pt x="22226" y="3662150"/>
                  </a:lnTo>
                  <a:lnTo>
                    <a:pt x="22226" y="3583200"/>
                  </a:lnTo>
                  <a:lnTo>
                    <a:pt x="17250" y="3578225"/>
                  </a:lnTo>
                  <a:close/>
                </a:path>
                <a:path w="22225" h="6311900">
                  <a:moveTo>
                    <a:pt x="17250" y="3733800"/>
                  </a:moveTo>
                  <a:lnTo>
                    <a:pt x="4975" y="3733800"/>
                  </a:lnTo>
                  <a:lnTo>
                    <a:pt x="1" y="3738775"/>
                  </a:lnTo>
                  <a:lnTo>
                    <a:pt x="1" y="3817725"/>
                  </a:lnTo>
                  <a:lnTo>
                    <a:pt x="4975" y="3822700"/>
                  </a:lnTo>
                  <a:lnTo>
                    <a:pt x="17250" y="3822700"/>
                  </a:lnTo>
                  <a:lnTo>
                    <a:pt x="22226" y="3817725"/>
                  </a:lnTo>
                  <a:lnTo>
                    <a:pt x="22226" y="3738775"/>
                  </a:lnTo>
                  <a:lnTo>
                    <a:pt x="17250" y="3733800"/>
                  </a:lnTo>
                  <a:close/>
                </a:path>
                <a:path w="22225" h="6311900">
                  <a:moveTo>
                    <a:pt x="17250" y="3889375"/>
                  </a:moveTo>
                  <a:lnTo>
                    <a:pt x="4975" y="3889375"/>
                  </a:lnTo>
                  <a:lnTo>
                    <a:pt x="1" y="3894350"/>
                  </a:lnTo>
                  <a:lnTo>
                    <a:pt x="1" y="3973300"/>
                  </a:lnTo>
                  <a:lnTo>
                    <a:pt x="4975" y="3978275"/>
                  </a:lnTo>
                  <a:lnTo>
                    <a:pt x="17250" y="3978275"/>
                  </a:lnTo>
                  <a:lnTo>
                    <a:pt x="22226" y="3973300"/>
                  </a:lnTo>
                  <a:lnTo>
                    <a:pt x="22226" y="3894350"/>
                  </a:lnTo>
                  <a:lnTo>
                    <a:pt x="17250" y="3889375"/>
                  </a:lnTo>
                  <a:close/>
                </a:path>
                <a:path w="22225" h="6311900">
                  <a:moveTo>
                    <a:pt x="17250" y="4044950"/>
                  </a:moveTo>
                  <a:lnTo>
                    <a:pt x="4975" y="4044950"/>
                  </a:lnTo>
                  <a:lnTo>
                    <a:pt x="1" y="4049925"/>
                  </a:lnTo>
                  <a:lnTo>
                    <a:pt x="1" y="4128875"/>
                  </a:lnTo>
                  <a:lnTo>
                    <a:pt x="4975" y="4133850"/>
                  </a:lnTo>
                  <a:lnTo>
                    <a:pt x="17250" y="4133850"/>
                  </a:lnTo>
                  <a:lnTo>
                    <a:pt x="22226" y="4128875"/>
                  </a:lnTo>
                  <a:lnTo>
                    <a:pt x="22226" y="4049925"/>
                  </a:lnTo>
                  <a:lnTo>
                    <a:pt x="17250" y="4044950"/>
                  </a:lnTo>
                  <a:close/>
                </a:path>
                <a:path w="22225" h="6311900">
                  <a:moveTo>
                    <a:pt x="17250" y="4200525"/>
                  </a:moveTo>
                  <a:lnTo>
                    <a:pt x="4975" y="4200525"/>
                  </a:lnTo>
                  <a:lnTo>
                    <a:pt x="1" y="4205500"/>
                  </a:lnTo>
                  <a:lnTo>
                    <a:pt x="1" y="4284450"/>
                  </a:lnTo>
                  <a:lnTo>
                    <a:pt x="4975" y="4289425"/>
                  </a:lnTo>
                  <a:lnTo>
                    <a:pt x="17250" y="4289425"/>
                  </a:lnTo>
                  <a:lnTo>
                    <a:pt x="22226" y="4284450"/>
                  </a:lnTo>
                  <a:lnTo>
                    <a:pt x="22226" y="4205500"/>
                  </a:lnTo>
                  <a:lnTo>
                    <a:pt x="17250" y="4200525"/>
                  </a:lnTo>
                  <a:close/>
                </a:path>
                <a:path w="22225" h="6311900">
                  <a:moveTo>
                    <a:pt x="17250" y="4356100"/>
                  </a:moveTo>
                  <a:lnTo>
                    <a:pt x="4975" y="4356100"/>
                  </a:lnTo>
                  <a:lnTo>
                    <a:pt x="1" y="4361075"/>
                  </a:lnTo>
                  <a:lnTo>
                    <a:pt x="1" y="4440025"/>
                  </a:lnTo>
                  <a:lnTo>
                    <a:pt x="4975" y="4445000"/>
                  </a:lnTo>
                  <a:lnTo>
                    <a:pt x="17250" y="4445000"/>
                  </a:lnTo>
                  <a:lnTo>
                    <a:pt x="22226" y="4440025"/>
                  </a:lnTo>
                  <a:lnTo>
                    <a:pt x="22226" y="4361075"/>
                  </a:lnTo>
                  <a:lnTo>
                    <a:pt x="17250" y="4356100"/>
                  </a:lnTo>
                  <a:close/>
                </a:path>
                <a:path w="22225" h="6311900">
                  <a:moveTo>
                    <a:pt x="17250" y="4511675"/>
                  </a:moveTo>
                  <a:lnTo>
                    <a:pt x="4975" y="4511675"/>
                  </a:lnTo>
                  <a:lnTo>
                    <a:pt x="1" y="4516650"/>
                  </a:lnTo>
                  <a:lnTo>
                    <a:pt x="1" y="4595600"/>
                  </a:lnTo>
                  <a:lnTo>
                    <a:pt x="4975" y="4600575"/>
                  </a:lnTo>
                  <a:lnTo>
                    <a:pt x="17250" y="4600575"/>
                  </a:lnTo>
                  <a:lnTo>
                    <a:pt x="22226" y="4595600"/>
                  </a:lnTo>
                  <a:lnTo>
                    <a:pt x="22226" y="4516650"/>
                  </a:lnTo>
                  <a:lnTo>
                    <a:pt x="17250" y="4511675"/>
                  </a:lnTo>
                  <a:close/>
                </a:path>
                <a:path w="22225" h="6311900">
                  <a:moveTo>
                    <a:pt x="17250" y="4667250"/>
                  </a:moveTo>
                  <a:lnTo>
                    <a:pt x="4975" y="4667250"/>
                  </a:lnTo>
                  <a:lnTo>
                    <a:pt x="1" y="4672225"/>
                  </a:lnTo>
                  <a:lnTo>
                    <a:pt x="1" y="4751175"/>
                  </a:lnTo>
                  <a:lnTo>
                    <a:pt x="4975" y="4756150"/>
                  </a:lnTo>
                  <a:lnTo>
                    <a:pt x="17250" y="4756150"/>
                  </a:lnTo>
                  <a:lnTo>
                    <a:pt x="22226" y="4751175"/>
                  </a:lnTo>
                  <a:lnTo>
                    <a:pt x="22226" y="4672225"/>
                  </a:lnTo>
                  <a:lnTo>
                    <a:pt x="17250" y="4667250"/>
                  </a:lnTo>
                  <a:close/>
                </a:path>
                <a:path w="22225" h="6311900">
                  <a:moveTo>
                    <a:pt x="17250" y="4822825"/>
                  </a:moveTo>
                  <a:lnTo>
                    <a:pt x="4975" y="4822825"/>
                  </a:lnTo>
                  <a:lnTo>
                    <a:pt x="1" y="4827800"/>
                  </a:lnTo>
                  <a:lnTo>
                    <a:pt x="1" y="4906750"/>
                  </a:lnTo>
                  <a:lnTo>
                    <a:pt x="4975" y="4911725"/>
                  </a:lnTo>
                  <a:lnTo>
                    <a:pt x="17250" y="4911725"/>
                  </a:lnTo>
                  <a:lnTo>
                    <a:pt x="22226" y="4906750"/>
                  </a:lnTo>
                  <a:lnTo>
                    <a:pt x="22226" y="4827800"/>
                  </a:lnTo>
                  <a:lnTo>
                    <a:pt x="17250" y="4822825"/>
                  </a:lnTo>
                  <a:close/>
                </a:path>
                <a:path w="22225" h="6311900">
                  <a:moveTo>
                    <a:pt x="17250" y="4978400"/>
                  </a:moveTo>
                  <a:lnTo>
                    <a:pt x="4975" y="4978400"/>
                  </a:lnTo>
                  <a:lnTo>
                    <a:pt x="1" y="4983375"/>
                  </a:lnTo>
                  <a:lnTo>
                    <a:pt x="1" y="5062325"/>
                  </a:lnTo>
                  <a:lnTo>
                    <a:pt x="4975" y="5067300"/>
                  </a:lnTo>
                  <a:lnTo>
                    <a:pt x="17250" y="5067300"/>
                  </a:lnTo>
                  <a:lnTo>
                    <a:pt x="22226" y="5062325"/>
                  </a:lnTo>
                  <a:lnTo>
                    <a:pt x="22226" y="4983375"/>
                  </a:lnTo>
                  <a:lnTo>
                    <a:pt x="17250" y="4978400"/>
                  </a:lnTo>
                  <a:close/>
                </a:path>
                <a:path w="22225" h="6311900">
                  <a:moveTo>
                    <a:pt x="17250" y="5133975"/>
                  </a:moveTo>
                  <a:lnTo>
                    <a:pt x="4975" y="5133975"/>
                  </a:lnTo>
                  <a:lnTo>
                    <a:pt x="1" y="5138950"/>
                  </a:lnTo>
                  <a:lnTo>
                    <a:pt x="1" y="5217900"/>
                  </a:lnTo>
                  <a:lnTo>
                    <a:pt x="4975" y="5222875"/>
                  </a:lnTo>
                  <a:lnTo>
                    <a:pt x="17250" y="5222875"/>
                  </a:lnTo>
                  <a:lnTo>
                    <a:pt x="22226" y="5217900"/>
                  </a:lnTo>
                  <a:lnTo>
                    <a:pt x="22226" y="5138950"/>
                  </a:lnTo>
                  <a:lnTo>
                    <a:pt x="17250" y="5133975"/>
                  </a:lnTo>
                  <a:close/>
                </a:path>
                <a:path w="22225" h="6311900">
                  <a:moveTo>
                    <a:pt x="17250" y="5289550"/>
                  </a:moveTo>
                  <a:lnTo>
                    <a:pt x="4975" y="5289550"/>
                  </a:lnTo>
                  <a:lnTo>
                    <a:pt x="1" y="5294525"/>
                  </a:lnTo>
                  <a:lnTo>
                    <a:pt x="1" y="5373475"/>
                  </a:lnTo>
                  <a:lnTo>
                    <a:pt x="4975" y="5378450"/>
                  </a:lnTo>
                  <a:lnTo>
                    <a:pt x="17250" y="5378450"/>
                  </a:lnTo>
                  <a:lnTo>
                    <a:pt x="22226" y="5373475"/>
                  </a:lnTo>
                  <a:lnTo>
                    <a:pt x="22226" y="5294525"/>
                  </a:lnTo>
                  <a:lnTo>
                    <a:pt x="17250" y="5289550"/>
                  </a:lnTo>
                  <a:close/>
                </a:path>
                <a:path w="22225" h="6311900">
                  <a:moveTo>
                    <a:pt x="17250" y="5445125"/>
                  </a:moveTo>
                  <a:lnTo>
                    <a:pt x="4975" y="5445125"/>
                  </a:lnTo>
                  <a:lnTo>
                    <a:pt x="1" y="5450100"/>
                  </a:lnTo>
                  <a:lnTo>
                    <a:pt x="1" y="5529050"/>
                  </a:lnTo>
                  <a:lnTo>
                    <a:pt x="4975" y="5534025"/>
                  </a:lnTo>
                  <a:lnTo>
                    <a:pt x="17250" y="5534025"/>
                  </a:lnTo>
                  <a:lnTo>
                    <a:pt x="22226" y="5529050"/>
                  </a:lnTo>
                  <a:lnTo>
                    <a:pt x="22226" y="5450100"/>
                  </a:lnTo>
                  <a:lnTo>
                    <a:pt x="17250" y="5445125"/>
                  </a:lnTo>
                  <a:close/>
                </a:path>
                <a:path w="22225" h="6311900">
                  <a:moveTo>
                    <a:pt x="17250" y="5600700"/>
                  </a:moveTo>
                  <a:lnTo>
                    <a:pt x="4975" y="5600700"/>
                  </a:lnTo>
                  <a:lnTo>
                    <a:pt x="1" y="5605675"/>
                  </a:lnTo>
                  <a:lnTo>
                    <a:pt x="1" y="5684625"/>
                  </a:lnTo>
                  <a:lnTo>
                    <a:pt x="4975" y="5689600"/>
                  </a:lnTo>
                  <a:lnTo>
                    <a:pt x="17250" y="5689600"/>
                  </a:lnTo>
                  <a:lnTo>
                    <a:pt x="22226" y="5684625"/>
                  </a:lnTo>
                  <a:lnTo>
                    <a:pt x="22226" y="5605675"/>
                  </a:lnTo>
                  <a:lnTo>
                    <a:pt x="17250" y="5600700"/>
                  </a:lnTo>
                  <a:close/>
                </a:path>
                <a:path w="22225" h="6311900">
                  <a:moveTo>
                    <a:pt x="17250" y="5756275"/>
                  </a:moveTo>
                  <a:lnTo>
                    <a:pt x="4975" y="5756275"/>
                  </a:lnTo>
                  <a:lnTo>
                    <a:pt x="1" y="5761250"/>
                  </a:lnTo>
                  <a:lnTo>
                    <a:pt x="1" y="5840200"/>
                  </a:lnTo>
                  <a:lnTo>
                    <a:pt x="4975" y="5845175"/>
                  </a:lnTo>
                  <a:lnTo>
                    <a:pt x="17250" y="5845175"/>
                  </a:lnTo>
                  <a:lnTo>
                    <a:pt x="22226" y="5840200"/>
                  </a:lnTo>
                  <a:lnTo>
                    <a:pt x="22226" y="5761250"/>
                  </a:lnTo>
                  <a:lnTo>
                    <a:pt x="17250" y="5756275"/>
                  </a:lnTo>
                  <a:close/>
                </a:path>
                <a:path w="22225" h="6311900">
                  <a:moveTo>
                    <a:pt x="17250" y="5911850"/>
                  </a:moveTo>
                  <a:lnTo>
                    <a:pt x="4975" y="5911850"/>
                  </a:lnTo>
                  <a:lnTo>
                    <a:pt x="1" y="5916825"/>
                  </a:lnTo>
                  <a:lnTo>
                    <a:pt x="1" y="5995775"/>
                  </a:lnTo>
                  <a:lnTo>
                    <a:pt x="4975" y="6000750"/>
                  </a:lnTo>
                  <a:lnTo>
                    <a:pt x="17250" y="6000750"/>
                  </a:lnTo>
                  <a:lnTo>
                    <a:pt x="22226" y="5995775"/>
                  </a:lnTo>
                  <a:lnTo>
                    <a:pt x="22226" y="5916825"/>
                  </a:lnTo>
                  <a:lnTo>
                    <a:pt x="17250" y="5911850"/>
                  </a:lnTo>
                  <a:close/>
                </a:path>
                <a:path w="22225" h="6311900">
                  <a:moveTo>
                    <a:pt x="17250" y="6067425"/>
                  </a:moveTo>
                  <a:lnTo>
                    <a:pt x="4975" y="6067425"/>
                  </a:lnTo>
                  <a:lnTo>
                    <a:pt x="1" y="6072400"/>
                  </a:lnTo>
                  <a:lnTo>
                    <a:pt x="1" y="6151350"/>
                  </a:lnTo>
                  <a:lnTo>
                    <a:pt x="4975" y="6156325"/>
                  </a:lnTo>
                  <a:lnTo>
                    <a:pt x="17250" y="6156325"/>
                  </a:lnTo>
                  <a:lnTo>
                    <a:pt x="22226" y="6151350"/>
                  </a:lnTo>
                  <a:lnTo>
                    <a:pt x="22226" y="6072400"/>
                  </a:lnTo>
                  <a:lnTo>
                    <a:pt x="17250" y="6067425"/>
                  </a:lnTo>
                  <a:close/>
                </a:path>
                <a:path w="22225" h="6311900">
                  <a:moveTo>
                    <a:pt x="17250" y="6223000"/>
                  </a:moveTo>
                  <a:lnTo>
                    <a:pt x="4975" y="6223000"/>
                  </a:lnTo>
                  <a:lnTo>
                    <a:pt x="1" y="6227975"/>
                  </a:lnTo>
                  <a:lnTo>
                    <a:pt x="1" y="6306925"/>
                  </a:lnTo>
                  <a:lnTo>
                    <a:pt x="4975" y="6311900"/>
                  </a:lnTo>
                  <a:lnTo>
                    <a:pt x="17250" y="6311900"/>
                  </a:lnTo>
                  <a:lnTo>
                    <a:pt x="22226" y="6306925"/>
                  </a:lnTo>
                  <a:lnTo>
                    <a:pt x="22226" y="6227975"/>
                  </a:lnTo>
                  <a:lnTo>
                    <a:pt x="17250" y="622300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856535" y="2061810"/>
              <a:ext cx="550545" cy="290830"/>
            </a:xfrm>
            <a:custGeom>
              <a:avLst/>
              <a:gdLst/>
              <a:ahLst/>
              <a:cxnLst/>
              <a:rect l="l" t="t" r="r" b="b"/>
              <a:pathLst>
                <a:path w="550545" h="290830">
                  <a:moveTo>
                    <a:pt x="182676" y="229424"/>
                  </a:moveTo>
                  <a:lnTo>
                    <a:pt x="124366" y="229424"/>
                  </a:lnTo>
                  <a:lnTo>
                    <a:pt x="149129" y="290250"/>
                  </a:lnTo>
                  <a:lnTo>
                    <a:pt x="182676" y="229424"/>
                  </a:lnTo>
                  <a:close/>
                </a:path>
                <a:path w="550545" h="290830">
                  <a:moveTo>
                    <a:pt x="229536" y="0"/>
                  </a:moveTo>
                  <a:lnTo>
                    <a:pt x="92150" y="0"/>
                  </a:lnTo>
                  <a:lnTo>
                    <a:pt x="19486" y="2472"/>
                  </a:lnTo>
                  <a:lnTo>
                    <a:pt x="5978" y="5091"/>
                  </a:lnTo>
                  <a:lnTo>
                    <a:pt x="644" y="12435"/>
                  </a:lnTo>
                  <a:lnTo>
                    <a:pt x="0" y="23740"/>
                  </a:lnTo>
                  <a:lnTo>
                    <a:pt x="559" y="38238"/>
                  </a:lnTo>
                  <a:lnTo>
                    <a:pt x="457" y="206456"/>
                  </a:lnTo>
                  <a:lnTo>
                    <a:pt x="2108" y="219460"/>
                  </a:lnTo>
                  <a:lnTo>
                    <a:pt x="8449" y="228505"/>
                  </a:lnTo>
                  <a:lnTo>
                    <a:pt x="22415" y="231896"/>
                  </a:lnTo>
                  <a:lnTo>
                    <a:pt x="124366" y="229424"/>
                  </a:lnTo>
                  <a:lnTo>
                    <a:pt x="535836" y="229424"/>
                  </a:lnTo>
                  <a:lnTo>
                    <a:pt x="550103" y="191187"/>
                  </a:lnTo>
                  <a:lnTo>
                    <a:pt x="550103" y="38238"/>
                  </a:lnTo>
                  <a:lnTo>
                    <a:pt x="549748" y="23740"/>
                  </a:lnTo>
                  <a:lnTo>
                    <a:pt x="547090" y="12435"/>
                  </a:lnTo>
                  <a:lnTo>
                    <a:pt x="539743" y="5091"/>
                  </a:lnTo>
                  <a:lnTo>
                    <a:pt x="525319" y="2472"/>
                  </a:lnTo>
                  <a:lnTo>
                    <a:pt x="229536" y="0"/>
                  </a:lnTo>
                  <a:close/>
                </a:path>
                <a:path w="550545" h="290830">
                  <a:moveTo>
                    <a:pt x="535836" y="229424"/>
                  </a:moveTo>
                  <a:lnTo>
                    <a:pt x="182676" y="229424"/>
                  </a:lnTo>
                  <a:lnTo>
                    <a:pt x="525319" y="231896"/>
                  </a:lnTo>
                  <a:lnTo>
                    <a:pt x="535836" y="2294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4520503" y="2696971"/>
            <a:ext cx="859155" cy="408940"/>
            <a:chOff x="4529852" y="2736491"/>
            <a:chExt cx="859155" cy="408940"/>
          </a:xfrm>
        </p:grpSpPr>
        <p:sp>
          <p:nvSpPr>
            <p:cNvPr id="27" name="object 27"/>
            <p:cNvSpPr/>
            <p:nvPr/>
          </p:nvSpPr>
          <p:spPr>
            <a:xfrm>
              <a:off x="4536202" y="274284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36202" y="274284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572621" y="2873246"/>
            <a:ext cx="772019" cy="123752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050" marR="5080" indent="-6350" algn="ctr">
              <a:lnSpc>
                <a:spcPts val="790"/>
              </a:lnSpc>
              <a:spcBef>
                <a:spcPts val="165"/>
              </a:spcBef>
            </a:pPr>
            <a:r>
              <a:rPr lang="nl-NL" sz="700" spc="-10" dirty="0">
                <a:latin typeface="Microsoft Sans Serif"/>
                <a:cs typeface="Microsoft Sans Serif"/>
              </a:rPr>
              <a:t>Afroepdienst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507775" y="2735619"/>
            <a:ext cx="859155" cy="408940"/>
            <a:chOff x="5507775" y="2735619"/>
            <a:chExt cx="859155" cy="408940"/>
          </a:xfrm>
        </p:grpSpPr>
        <p:sp>
          <p:nvSpPr>
            <p:cNvPr id="31" name="object 31"/>
            <p:cNvSpPr/>
            <p:nvPr/>
          </p:nvSpPr>
          <p:spPr>
            <a:xfrm>
              <a:off x="5514125" y="274196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514125" y="274196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680744" y="2873247"/>
            <a:ext cx="5137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Identificatie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957757" y="1871427"/>
            <a:ext cx="859155" cy="408940"/>
            <a:chOff x="6957757" y="1871427"/>
            <a:chExt cx="859155" cy="408940"/>
          </a:xfrm>
        </p:grpSpPr>
        <p:sp>
          <p:nvSpPr>
            <p:cNvPr id="35" name="object 35"/>
            <p:cNvSpPr/>
            <p:nvPr/>
          </p:nvSpPr>
          <p:spPr>
            <a:xfrm>
              <a:off x="6964107" y="18777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964107" y="18777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7071193" y="2010664"/>
            <a:ext cx="63246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nl-NL" sz="700" spc="-10" dirty="0">
                <a:latin typeface="Microsoft Sans Serif"/>
                <a:cs typeface="Microsoft Sans Serif"/>
              </a:rPr>
              <a:t>Einde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986686" y="3545861"/>
            <a:ext cx="859155" cy="408940"/>
            <a:chOff x="6986686" y="3545861"/>
            <a:chExt cx="859155" cy="408940"/>
          </a:xfrm>
        </p:grpSpPr>
        <p:sp>
          <p:nvSpPr>
            <p:cNvPr id="39" name="object 39"/>
            <p:cNvSpPr/>
            <p:nvPr/>
          </p:nvSpPr>
          <p:spPr>
            <a:xfrm>
              <a:off x="6993036" y="355221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7" y="19330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993036" y="355221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7181879" y="3632200"/>
            <a:ext cx="46926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54610" marR="5080" indent="-425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Registratie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artikelen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986686" y="4076167"/>
            <a:ext cx="859155" cy="408940"/>
            <a:chOff x="6986686" y="4076167"/>
            <a:chExt cx="859155" cy="408940"/>
          </a:xfrm>
        </p:grpSpPr>
        <p:sp>
          <p:nvSpPr>
            <p:cNvPr id="43" name="object 43"/>
            <p:cNvSpPr/>
            <p:nvPr/>
          </p:nvSpPr>
          <p:spPr>
            <a:xfrm>
              <a:off x="6993036" y="408251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993036" y="408251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7110441" y="4162551"/>
            <a:ext cx="61150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86995" marR="5080" indent="-74930">
              <a:lnSpc>
                <a:spcPts val="790"/>
              </a:lnSpc>
              <a:spcBef>
                <a:spcPts val="165"/>
              </a:spcBef>
            </a:pPr>
            <a:r>
              <a:rPr sz="700" i="1" spc="-25" dirty="0">
                <a:latin typeface="Arial"/>
                <a:cs typeface="Arial"/>
              </a:rPr>
              <a:t>NAW </a:t>
            </a:r>
            <a:r>
              <a:rPr sz="700" i="1" spc="-30" dirty="0">
                <a:latin typeface="Arial"/>
                <a:cs typeface="Arial"/>
              </a:rPr>
              <a:t>gegevens</a:t>
            </a:r>
            <a:r>
              <a:rPr sz="700" i="1" spc="500" dirty="0">
                <a:latin typeface="Arial"/>
                <a:cs typeface="Arial"/>
              </a:rPr>
              <a:t> </a:t>
            </a:r>
            <a:r>
              <a:rPr sz="700" i="1" dirty="0">
                <a:latin typeface="Arial"/>
                <a:cs typeface="Arial"/>
              </a:rPr>
              <a:t>bij</a:t>
            </a:r>
            <a:r>
              <a:rPr sz="700" i="1" spc="5" dirty="0">
                <a:latin typeface="Arial"/>
                <a:cs typeface="Arial"/>
              </a:rPr>
              <a:t> </a:t>
            </a:r>
            <a:r>
              <a:rPr sz="700" i="1" spc="-10" dirty="0">
                <a:latin typeface="Arial"/>
                <a:cs typeface="Arial"/>
              </a:rPr>
              <a:t>betaling</a:t>
            </a:r>
            <a:endParaRPr sz="700">
              <a:latin typeface="Arial"/>
              <a:cs typeface="Arial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8558457" y="3551702"/>
            <a:ext cx="859155" cy="408940"/>
            <a:chOff x="8558457" y="3551702"/>
            <a:chExt cx="859155" cy="408940"/>
          </a:xfrm>
        </p:grpSpPr>
        <p:sp>
          <p:nvSpPr>
            <p:cNvPr id="47" name="object 47"/>
            <p:cNvSpPr/>
            <p:nvPr/>
          </p:nvSpPr>
          <p:spPr>
            <a:xfrm>
              <a:off x="8564807" y="355805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564807" y="355805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8764764" y="3635247"/>
            <a:ext cx="44577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65405" marR="5080" indent="-5334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Brandbaar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grofvuil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8547906" y="2885376"/>
            <a:ext cx="859155" cy="408940"/>
            <a:chOff x="8547906" y="2885376"/>
            <a:chExt cx="859155" cy="408940"/>
          </a:xfrm>
        </p:grpSpPr>
        <p:sp>
          <p:nvSpPr>
            <p:cNvPr id="51" name="object 51"/>
            <p:cNvSpPr/>
            <p:nvPr/>
          </p:nvSpPr>
          <p:spPr>
            <a:xfrm>
              <a:off x="8554256" y="289172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554256" y="289172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8797869" y="3022600"/>
            <a:ext cx="35941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Metalen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8558457" y="4264747"/>
            <a:ext cx="859155" cy="408940"/>
            <a:chOff x="8558457" y="4264747"/>
            <a:chExt cx="859155" cy="408940"/>
          </a:xfrm>
        </p:grpSpPr>
        <p:sp>
          <p:nvSpPr>
            <p:cNvPr id="55" name="object 55"/>
            <p:cNvSpPr/>
            <p:nvPr/>
          </p:nvSpPr>
          <p:spPr>
            <a:xfrm>
              <a:off x="8564807" y="427109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564807" y="427109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766351" y="4403344"/>
            <a:ext cx="4438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Snoeiafval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8547906" y="2203037"/>
            <a:ext cx="859155" cy="408940"/>
            <a:chOff x="8547906" y="2203037"/>
            <a:chExt cx="859155" cy="408940"/>
          </a:xfrm>
        </p:grpSpPr>
        <p:sp>
          <p:nvSpPr>
            <p:cNvPr id="59" name="object 59"/>
            <p:cNvSpPr/>
            <p:nvPr/>
          </p:nvSpPr>
          <p:spPr>
            <a:xfrm>
              <a:off x="8554256" y="220938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554256" y="220938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8766912" y="2339847"/>
            <a:ext cx="4210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Kringloop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8548355" y="4935527"/>
            <a:ext cx="859155" cy="408940"/>
            <a:chOff x="8548355" y="4935527"/>
            <a:chExt cx="859155" cy="408940"/>
          </a:xfrm>
        </p:grpSpPr>
        <p:sp>
          <p:nvSpPr>
            <p:cNvPr id="63" name="object 63"/>
            <p:cNvSpPr/>
            <p:nvPr/>
          </p:nvSpPr>
          <p:spPr>
            <a:xfrm>
              <a:off x="8554705" y="49418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1" y="376669"/>
                  </a:lnTo>
                  <a:lnTo>
                    <a:pt x="40311" y="390814"/>
                  </a:lnTo>
                  <a:lnTo>
                    <a:pt x="66001" y="396001"/>
                  </a:lnTo>
                  <a:lnTo>
                    <a:pt x="779998" y="396001"/>
                  </a:lnTo>
                  <a:lnTo>
                    <a:pt x="805689" y="390814"/>
                  </a:lnTo>
                  <a:lnTo>
                    <a:pt x="826668" y="376669"/>
                  </a:lnTo>
                  <a:lnTo>
                    <a:pt x="840813" y="355690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554705" y="49418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8716562" y="5073903"/>
            <a:ext cx="5226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Kerstbomen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7998507" y="3545861"/>
            <a:ext cx="2981960" cy="431165"/>
            <a:chOff x="7998507" y="3545861"/>
            <a:chExt cx="2981960" cy="431165"/>
          </a:xfrm>
        </p:grpSpPr>
        <p:sp>
          <p:nvSpPr>
            <p:cNvPr id="67" name="object 67"/>
            <p:cNvSpPr/>
            <p:nvPr/>
          </p:nvSpPr>
          <p:spPr>
            <a:xfrm>
              <a:off x="8004857" y="3563175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3"/>
                  </a:lnTo>
                  <a:lnTo>
                    <a:pt x="203672" y="407294"/>
                  </a:lnTo>
                  <a:lnTo>
                    <a:pt x="407292" y="203621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004857" y="3563176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0127636" y="355221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0127636" y="355221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10171224" y="3684015"/>
            <a:ext cx="7594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Datum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vaststellen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806844" y="2050378"/>
            <a:ext cx="9161780" cy="3115310"/>
            <a:chOff x="806844" y="2050378"/>
            <a:chExt cx="9161780" cy="3115310"/>
          </a:xfrm>
        </p:grpSpPr>
        <p:sp>
          <p:nvSpPr>
            <p:cNvPr id="73" name="object 73"/>
            <p:cNvSpPr/>
            <p:nvPr/>
          </p:nvSpPr>
          <p:spPr>
            <a:xfrm>
              <a:off x="6530065" y="2736322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69">
                  <a:moveTo>
                    <a:pt x="203621" y="0"/>
                  </a:moveTo>
                  <a:lnTo>
                    <a:pt x="0" y="203672"/>
                  </a:lnTo>
                  <a:lnTo>
                    <a:pt x="203672" y="407294"/>
                  </a:lnTo>
                  <a:lnTo>
                    <a:pt x="407294" y="203621"/>
                  </a:lnTo>
                  <a:lnTo>
                    <a:pt x="20362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530065" y="2736322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69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382171" y="2050389"/>
              <a:ext cx="2059305" cy="2032635"/>
            </a:xfrm>
            <a:custGeom>
              <a:avLst/>
              <a:gdLst/>
              <a:ahLst/>
              <a:cxnLst/>
              <a:rect l="l" t="t" r="r" b="b"/>
              <a:pathLst>
                <a:path w="2059304" h="2032635">
                  <a:moveTo>
                    <a:pt x="131953" y="889584"/>
                  </a:moveTo>
                  <a:lnTo>
                    <a:pt x="125996" y="886663"/>
                  </a:lnTo>
                  <a:lnTo>
                    <a:pt x="80987" y="864527"/>
                  </a:lnTo>
                  <a:lnTo>
                    <a:pt x="81127" y="886752"/>
                  </a:lnTo>
                  <a:lnTo>
                    <a:pt x="0" y="887285"/>
                  </a:lnTo>
                  <a:lnTo>
                    <a:pt x="50" y="893635"/>
                  </a:lnTo>
                  <a:lnTo>
                    <a:pt x="81165" y="893102"/>
                  </a:lnTo>
                  <a:lnTo>
                    <a:pt x="81318" y="915327"/>
                  </a:lnTo>
                  <a:lnTo>
                    <a:pt x="131953" y="889584"/>
                  </a:lnTo>
                  <a:close/>
                </a:path>
                <a:path w="2059304" h="2032635">
                  <a:moveTo>
                    <a:pt x="1132179" y="889584"/>
                  </a:moveTo>
                  <a:lnTo>
                    <a:pt x="1081379" y="864184"/>
                  </a:lnTo>
                  <a:lnTo>
                    <a:pt x="1081379" y="886409"/>
                  </a:lnTo>
                  <a:lnTo>
                    <a:pt x="977950" y="886409"/>
                  </a:lnTo>
                  <a:lnTo>
                    <a:pt x="977950" y="892759"/>
                  </a:lnTo>
                  <a:lnTo>
                    <a:pt x="1081379" y="892759"/>
                  </a:lnTo>
                  <a:lnTo>
                    <a:pt x="1081379" y="914984"/>
                  </a:lnTo>
                  <a:lnTo>
                    <a:pt x="1125829" y="892759"/>
                  </a:lnTo>
                  <a:lnTo>
                    <a:pt x="1132179" y="889584"/>
                  </a:lnTo>
                  <a:close/>
                </a:path>
                <a:path w="2059304" h="2032635">
                  <a:moveTo>
                    <a:pt x="1354836" y="653465"/>
                  </a:moveTo>
                  <a:lnTo>
                    <a:pt x="1348486" y="653465"/>
                  </a:lnTo>
                  <a:lnTo>
                    <a:pt x="1348486" y="659815"/>
                  </a:lnTo>
                  <a:lnTo>
                    <a:pt x="1354836" y="659815"/>
                  </a:lnTo>
                  <a:lnTo>
                    <a:pt x="1354836" y="653465"/>
                  </a:lnTo>
                  <a:close/>
                </a:path>
                <a:path w="2059304" h="2032635">
                  <a:moveTo>
                    <a:pt x="1354836" y="640765"/>
                  </a:moveTo>
                  <a:lnTo>
                    <a:pt x="1348486" y="640765"/>
                  </a:lnTo>
                  <a:lnTo>
                    <a:pt x="1348486" y="647115"/>
                  </a:lnTo>
                  <a:lnTo>
                    <a:pt x="1354836" y="647115"/>
                  </a:lnTo>
                  <a:lnTo>
                    <a:pt x="1354836" y="640765"/>
                  </a:lnTo>
                  <a:close/>
                </a:path>
                <a:path w="2059304" h="2032635">
                  <a:moveTo>
                    <a:pt x="1354836" y="628065"/>
                  </a:moveTo>
                  <a:lnTo>
                    <a:pt x="1348486" y="628065"/>
                  </a:lnTo>
                  <a:lnTo>
                    <a:pt x="1348486" y="634415"/>
                  </a:lnTo>
                  <a:lnTo>
                    <a:pt x="1354836" y="634415"/>
                  </a:lnTo>
                  <a:lnTo>
                    <a:pt x="1354836" y="628065"/>
                  </a:lnTo>
                  <a:close/>
                </a:path>
                <a:path w="2059304" h="2032635">
                  <a:moveTo>
                    <a:pt x="1354836" y="615365"/>
                  </a:moveTo>
                  <a:lnTo>
                    <a:pt x="1348486" y="615365"/>
                  </a:lnTo>
                  <a:lnTo>
                    <a:pt x="1348486" y="621715"/>
                  </a:lnTo>
                  <a:lnTo>
                    <a:pt x="1354836" y="621715"/>
                  </a:lnTo>
                  <a:lnTo>
                    <a:pt x="1354836" y="615365"/>
                  </a:lnTo>
                  <a:close/>
                </a:path>
                <a:path w="2059304" h="2032635">
                  <a:moveTo>
                    <a:pt x="1354836" y="602665"/>
                  </a:moveTo>
                  <a:lnTo>
                    <a:pt x="1348486" y="602665"/>
                  </a:lnTo>
                  <a:lnTo>
                    <a:pt x="1348486" y="609015"/>
                  </a:lnTo>
                  <a:lnTo>
                    <a:pt x="1354836" y="609015"/>
                  </a:lnTo>
                  <a:lnTo>
                    <a:pt x="1354836" y="602665"/>
                  </a:lnTo>
                  <a:close/>
                </a:path>
                <a:path w="2059304" h="2032635">
                  <a:moveTo>
                    <a:pt x="1354836" y="589965"/>
                  </a:moveTo>
                  <a:lnTo>
                    <a:pt x="1348486" y="589965"/>
                  </a:lnTo>
                  <a:lnTo>
                    <a:pt x="1348486" y="596315"/>
                  </a:lnTo>
                  <a:lnTo>
                    <a:pt x="1354836" y="596315"/>
                  </a:lnTo>
                  <a:lnTo>
                    <a:pt x="1354836" y="589965"/>
                  </a:lnTo>
                  <a:close/>
                </a:path>
                <a:path w="2059304" h="2032635">
                  <a:moveTo>
                    <a:pt x="1354836" y="577265"/>
                  </a:moveTo>
                  <a:lnTo>
                    <a:pt x="1348486" y="577265"/>
                  </a:lnTo>
                  <a:lnTo>
                    <a:pt x="1348486" y="583615"/>
                  </a:lnTo>
                  <a:lnTo>
                    <a:pt x="1354836" y="583615"/>
                  </a:lnTo>
                  <a:lnTo>
                    <a:pt x="1354836" y="577265"/>
                  </a:lnTo>
                  <a:close/>
                </a:path>
                <a:path w="2059304" h="2032635">
                  <a:moveTo>
                    <a:pt x="1354836" y="564565"/>
                  </a:moveTo>
                  <a:lnTo>
                    <a:pt x="1348486" y="564565"/>
                  </a:lnTo>
                  <a:lnTo>
                    <a:pt x="1348486" y="570915"/>
                  </a:lnTo>
                  <a:lnTo>
                    <a:pt x="1354836" y="570915"/>
                  </a:lnTo>
                  <a:lnTo>
                    <a:pt x="1354836" y="564565"/>
                  </a:lnTo>
                  <a:close/>
                </a:path>
                <a:path w="2059304" h="2032635">
                  <a:moveTo>
                    <a:pt x="1354836" y="551865"/>
                  </a:moveTo>
                  <a:lnTo>
                    <a:pt x="1348486" y="551865"/>
                  </a:lnTo>
                  <a:lnTo>
                    <a:pt x="1348486" y="558215"/>
                  </a:lnTo>
                  <a:lnTo>
                    <a:pt x="1354836" y="558215"/>
                  </a:lnTo>
                  <a:lnTo>
                    <a:pt x="1354836" y="551865"/>
                  </a:lnTo>
                  <a:close/>
                </a:path>
                <a:path w="2059304" h="2032635">
                  <a:moveTo>
                    <a:pt x="1354836" y="539165"/>
                  </a:moveTo>
                  <a:lnTo>
                    <a:pt x="1348486" y="539165"/>
                  </a:lnTo>
                  <a:lnTo>
                    <a:pt x="1348486" y="545515"/>
                  </a:lnTo>
                  <a:lnTo>
                    <a:pt x="1354836" y="545515"/>
                  </a:lnTo>
                  <a:lnTo>
                    <a:pt x="1354836" y="539165"/>
                  </a:lnTo>
                  <a:close/>
                </a:path>
                <a:path w="2059304" h="2032635">
                  <a:moveTo>
                    <a:pt x="1354836" y="526465"/>
                  </a:moveTo>
                  <a:lnTo>
                    <a:pt x="1348486" y="526465"/>
                  </a:lnTo>
                  <a:lnTo>
                    <a:pt x="1348486" y="532815"/>
                  </a:lnTo>
                  <a:lnTo>
                    <a:pt x="1354836" y="532815"/>
                  </a:lnTo>
                  <a:lnTo>
                    <a:pt x="1354836" y="526465"/>
                  </a:lnTo>
                  <a:close/>
                </a:path>
                <a:path w="2059304" h="2032635">
                  <a:moveTo>
                    <a:pt x="1354836" y="513765"/>
                  </a:moveTo>
                  <a:lnTo>
                    <a:pt x="1348486" y="513765"/>
                  </a:lnTo>
                  <a:lnTo>
                    <a:pt x="1348486" y="520115"/>
                  </a:lnTo>
                  <a:lnTo>
                    <a:pt x="1354836" y="520115"/>
                  </a:lnTo>
                  <a:lnTo>
                    <a:pt x="1354836" y="513765"/>
                  </a:lnTo>
                  <a:close/>
                </a:path>
                <a:path w="2059304" h="2032635">
                  <a:moveTo>
                    <a:pt x="1354836" y="501065"/>
                  </a:moveTo>
                  <a:lnTo>
                    <a:pt x="1348486" y="501065"/>
                  </a:lnTo>
                  <a:lnTo>
                    <a:pt x="1348486" y="507415"/>
                  </a:lnTo>
                  <a:lnTo>
                    <a:pt x="1354836" y="507415"/>
                  </a:lnTo>
                  <a:lnTo>
                    <a:pt x="1354836" y="501065"/>
                  </a:lnTo>
                  <a:close/>
                </a:path>
                <a:path w="2059304" h="2032635">
                  <a:moveTo>
                    <a:pt x="1354836" y="488365"/>
                  </a:moveTo>
                  <a:lnTo>
                    <a:pt x="1348486" y="488365"/>
                  </a:lnTo>
                  <a:lnTo>
                    <a:pt x="1348486" y="494715"/>
                  </a:lnTo>
                  <a:lnTo>
                    <a:pt x="1354836" y="494715"/>
                  </a:lnTo>
                  <a:lnTo>
                    <a:pt x="1354836" y="488365"/>
                  </a:lnTo>
                  <a:close/>
                </a:path>
                <a:path w="2059304" h="2032635">
                  <a:moveTo>
                    <a:pt x="1354836" y="475665"/>
                  </a:moveTo>
                  <a:lnTo>
                    <a:pt x="1348486" y="475665"/>
                  </a:lnTo>
                  <a:lnTo>
                    <a:pt x="1348486" y="482015"/>
                  </a:lnTo>
                  <a:lnTo>
                    <a:pt x="1354836" y="482015"/>
                  </a:lnTo>
                  <a:lnTo>
                    <a:pt x="1354836" y="475665"/>
                  </a:lnTo>
                  <a:close/>
                </a:path>
                <a:path w="2059304" h="2032635">
                  <a:moveTo>
                    <a:pt x="1354836" y="462965"/>
                  </a:moveTo>
                  <a:lnTo>
                    <a:pt x="1348486" y="462965"/>
                  </a:lnTo>
                  <a:lnTo>
                    <a:pt x="1348486" y="469315"/>
                  </a:lnTo>
                  <a:lnTo>
                    <a:pt x="1354836" y="469315"/>
                  </a:lnTo>
                  <a:lnTo>
                    <a:pt x="1354836" y="462965"/>
                  </a:lnTo>
                  <a:close/>
                </a:path>
                <a:path w="2059304" h="2032635">
                  <a:moveTo>
                    <a:pt x="1354836" y="450265"/>
                  </a:moveTo>
                  <a:lnTo>
                    <a:pt x="1348486" y="450265"/>
                  </a:lnTo>
                  <a:lnTo>
                    <a:pt x="1348486" y="456615"/>
                  </a:lnTo>
                  <a:lnTo>
                    <a:pt x="1354836" y="456615"/>
                  </a:lnTo>
                  <a:lnTo>
                    <a:pt x="1354836" y="450265"/>
                  </a:lnTo>
                  <a:close/>
                </a:path>
                <a:path w="2059304" h="2032635">
                  <a:moveTo>
                    <a:pt x="1354836" y="437565"/>
                  </a:moveTo>
                  <a:lnTo>
                    <a:pt x="1348486" y="437565"/>
                  </a:lnTo>
                  <a:lnTo>
                    <a:pt x="1348486" y="443915"/>
                  </a:lnTo>
                  <a:lnTo>
                    <a:pt x="1354836" y="443915"/>
                  </a:lnTo>
                  <a:lnTo>
                    <a:pt x="1354836" y="437565"/>
                  </a:lnTo>
                  <a:close/>
                </a:path>
                <a:path w="2059304" h="2032635">
                  <a:moveTo>
                    <a:pt x="1354836" y="424865"/>
                  </a:moveTo>
                  <a:lnTo>
                    <a:pt x="1348486" y="424865"/>
                  </a:lnTo>
                  <a:lnTo>
                    <a:pt x="1348486" y="431215"/>
                  </a:lnTo>
                  <a:lnTo>
                    <a:pt x="1354836" y="431215"/>
                  </a:lnTo>
                  <a:lnTo>
                    <a:pt x="1354836" y="424865"/>
                  </a:lnTo>
                  <a:close/>
                </a:path>
                <a:path w="2059304" h="2032635">
                  <a:moveTo>
                    <a:pt x="1354836" y="412165"/>
                  </a:moveTo>
                  <a:lnTo>
                    <a:pt x="1348486" y="412165"/>
                  </a:lnTo>
                  <a:lnTo>
                    <a:pt x="1348486" y="418515"/>
                  </a:lnTo>
                  <a:lnTo>
                    <a:pt x="1354836" y="418515"/>
                  </a:lnTo>
                  <a:lnTo>
                    <a:pt x="1354836" y="412165"/>
                  </a:lnTo>
                  <a:close/>
                </a:path>
                <a:path w="2059304" h="2032635">
                  <a:moveTo>
                    <a:pt x="1354836" y="399465"/>
                  </a:moveTo>
                  <a:lnTo>
                    <a:pt x="1348486" y="399465"/>
                  </a:lnTo>
                  <a:lnTo>
                    <a:pt x="1348486" y="405815"/>
                  </a:lnTo>
                  <a:lnTo>
                    <a:pt x="1354836" y="405815"/>
                  </a:lnTo>
                  <a:lnTo>
                    <a:pt x="1354836" y="399465"/>
                  </a:lnTo>
                  <a:close/>
                </a:path>
                <a:path w="2059304" h="2032635">
                  <a:moveTo>
                    <a:pt x="1354836" y="386765"/>
                  </a:moveTo>
                  <a:lnTo>
                    <a:pt x="1348486" y="386765"/>
                  </a:lnTo>
                  <a:lnTo>
                    <a:pt x="1348486" y="393115"/>
                  </a:lnTo>
                  <a:lnTo>
                    <a:pt x="1354836" y="393115"/>
                  </a:lnTo>
                  <a:lnTo>
                    <a:pt x="1354836" y="386765"/>
                  </a:lnTo>
                  <a:close/>
                </a:path>
                <a:path w="2059304" h="2032635">
                  <a:moveTo>
                    <a:pt x="1354836" y="374065"/>
                  </a:moveTo>
                  <a:lnTo>
                    <a:pt x="1348486" y="374065"/>
                  </a:lnTo>
                  <a:lnTo>
                    <a:pt x="1348486" y="380415"/>
                  </a:lnTo>
                  <a:lnTo>
                    <a:pt x="1354836" y="380415"/>
                  </a:lnTo>
                  <a:lnTo>
                    <a:pt x="1354836" y="374065"/>
                  </a:lnTo>
                  <a:close/>
                </a:path>
                <a:path w="2059304" h="2032635">
                  <a:moveTo>
                    <a:pt x="1354836" y="361365"/>
                  </a:moveTo>
                  <a:lnTo>
                    <a:pt x="1348486" y="361365"/>
                  </a:lnTo>
                  <a:lnTo>
                    <a:pt x="1348486" y="367715"/>
                  </a:lnTo>
                  <a:lnTo>
                    <a:pt x="1354836" y="367715"/>
                  </a:lnTo>
                  <a:lnTo>
                    <a:pt x="1354836" y="361365"/>
                  </a:lnTo>
                  <a:close/>
                </a:path>
                <a:path w="2059304" h="2032635">
                  <a:moveTo>
                    <a:pt x="1354836" y="348665"/>
                  </a:moveTo>
                  <a:lnTo>
                    <a:pt x="1348486" y="348665"/>
                  </a:lnTo>
                  <a:lnTo>
                    <a:pt x="1348486" y="355015"/>
                  </a:lnTo>
                  <a:lnTo>
                    <a:pt x="1354836" y="355015"/>
                  </a:lnTo>
                  <a:lnTo>
                    <a:pt x="1354836" y="348665"/>
                  </a:lnTo>
                  <a:close/>
                </a:path>
                <a:path w="2059304" h="2032635">
                  <a:moveTo>
                    <a:pt x="1354836" y="335965"/>
                  </a:moveTo>
                  <a:lnTo>
                    <a:pt x="1348486" y="335965"/>
                  </a:lnTo>
                  <a:lnTo>
                    <a:pt x="1348486" y="342315"/>
                  </a:lnTo>
                  <a:lnTo>
                    <a:pt x="1354836" y="342315"/>
                  </a:lnTo>
                  <a:lnTo>
                    <a:pt x="1354836" y="335965"/>
                  </a:lnTo>
                  <a:close/>
                </a:path>
                <a:path w="2059304" h="2032635">
                  <a:moveTo>
                    <a:pt x="1354836" y="323265"/>
                  </a:moveTo>
                  <a:lnTo>
                    <a:pt x="1348486" y="323265"/>
                  </a:lnTo>
                  <a:lnTo>
                    <a:pt x="1348486" y="329615"/>
                  </a:lnTo>
                  <a:lnTo>
                    <a:pt x="1354836" y="329615"/>
                  </a:lnTo>
                  <a:lnTo>
                    <a:pt x="1354836" y="323265"/>
                  </a:lnTo>
                  <a:close/>
                </a:path>
                <a:path w="2059304" h="2032635">
                  <a:moveTo>
                    <a:pt x="1354836" y="310565"/>
                  </a:moveTo>
                  <a:lnTo>
                    <a:pt x="1348486" y="310565"/>
                  </a:lnTo>
                  <a:lnTo>
                    <a:pt x="1348486" y="316915"/>
                  </a:lnTo>
                  <a:lnTo>
                    <a:pt x="1354836" y="316915"/>
                  </a:lnTo>
                  <a:lnTo>
                    <a:pt x="1354836" y="310565"/>
                  </a:lnTo>
                  <a:close/>
                </a:path>
                <a:path w="2059304" h="2032635">
                  <a:moveTo>
                    <a:pt x="1354836" y="297865"/>
                  </a:moveTo>
                  <a:lnTo>
                    <a:pt x="1348486" y="297865"/>
                  </a:lnTo>
                  <a:lnTo>
                    <a:pt x="1348486" y="304215"/>
                  </a:lnTo>
                  <a:lnTo>
                    <a:pt x="1354836" y="304215"/>
                  </a:lnTo>
                  <a:lnTo>
                    <a:pt x="1354836" y="297865"/>
                  </a:lnTo>
                  <a:close/>
                </a:path>
                <a:path w="2059304" h="2032635">
                  <a:moveTo>
                    <a:pt x="1354836" y="285165"/>
                  </a:moveTo>
                  <a:lnTo>
                    <a:pt x="1348486" y="285165"/>
                  </a:lnTo>
                  <a:lnTo>
                    <a:pt x="1348486" y="291515"/>
                  </a:lnTo>
                  <a:lnTo>
                    <a:pt x="1354836" y="291515"/>
                  </a:lnTo>
                  <a:lnTo>
                    <a:pt x="1354836" y="285165"/>
                  </a:lnTo>
                  <a:close/>
                </a:path>
                <a:path w="2059304" h="2032635">
                  <a:moveTo>
                    <a:pt x="1354836" y="272465"/>
                  </a:moveTo>
                  <a:lnTo>
                    <a:pt x="1348486" y="272465"/>
                  </a:lnTo>
                  <a:lnTo>
                    <a:pt x="1348486" y="278815"/>
                  </a:lnTo>
                  <a:lnTo>
                    <a:pt x="1354836" y="278815"/>
                  </a:lnTo>
                  <a:lnTo>
                    <a:pt x="1354836" y="272465"/>
                  </a:lnTo>
                  <a:close/>
                </a:path>
                <a:path w="2059304" h="2032635">
                  <a:moveTo>
                    <a:pt x="1354836" y="259765"/>
                  </a:moveTo>
                  <a:lnTo>
                    <a:pt x="1348486" y="259765"/>
                  </a:lnTo>
                  <a:lnTo>
                    <a:pt x="1348486" y="266115"/>
                  </a:lnTo>
                  <a:lnTo>
                    <a:pt x="1354836" y="266115"/>
                  </a:lnTo>
                  <a:lnTo>
                    <a:pt x="1354836" y="259765"/>
                  </a:lnTo>
                  <a:close/>
                </a:path>
                <a:path w="2059304" h="2032635">
                  <a:moveTo>
                    <a:pt x="1354836" y="247065"/>
                  </a:moveTo>
                  <a:lnTo>
                    <a:pt x="1348486" y="247065"/>
                  </a:lnTo>
                  <a:lnTo>
                    <a:pt x="1348486" y="253415"/>
                  </a:lnTo>
                  <a:lnTo>
                    <a:pt x="1354836" y="253415"/>
                  </a:lnTo>
                  <a:lnTo>
                    <a:pt x="1354836" y="247065"/>
                  </a:lnTo>
                  <a:close/>
                </a:path>
                <a:path w="2059304" h="2032635">
                  <a:moveTo>
                    <a:pt x="1354836" y="234365"/>
                  </a:moveTo>
                  <a:lnTo>
                    <a:pt x="1348486" y="234365"/>
                  </a:lnTo>
                  <a:lnTo>
                    <a:pt x="1348486" y="240715"/>
                  </a:lnTo>
                  <a:lnTo>
                    <a:pt x="1354836" y="240715"/>
                  </a:lnTo>
                  <a:lnTo>
                    <a:pt x="1354836" y="234365"/>
                  </a:lnTo>
                  <a:close/>
                </a:path>
                <a:path w="2059304" h="2032635">
                  <a:moveTo>
                    <a:pt x="1354836" y="221665"/>
                  </a:moveTo>
                  <a:lnTo>
                    <a:pt x="1348486" y="221665"/>
                  </a:lnTo>
                  <a:lnTo>
                    <a:pt x="1348486" y="228015"/>
                  </a:lnTo>
                  <a:lnTo>
                    <a:pt x="1354836" y="228015"/>
                  </a:lnTo>
                  <a:lnTo>
                    <a:pt x="1354836" y="221665"/>
                  </a:lnTo>
                  <a:close/>
                </a:path>
                <a:path w="2059304" h="2032635">
                  <a:moveTo>
                    <a:pt x="1354836" y="208965"/>
                  </a:moveTo>
                  <a:lnTo>
                    <a:pt x="1348486" y="208965"/>
                  </a:lnTo>
                  <a:lnTo>
                    <a:pt x="1348486" y="215315"/>
                  </a:lnTo>
                  <a:lnTo>
                    <a:pt x="1354836" y="215315"/>
                  </a:lnTo>
                  <a:lnTo>
                    <a:pt x="1354836" y="208965"/>
                  </a:lnTo>
                  <a:close/>
                </a:path>
                <a:path w="2059304" h="2032635">
                  <a:moveTo>
                    <a:pt x="1354836" y="196265"/>
                  </a:moveTo>
                  <a:lnTo>
                    <a:pt x="1348486" y="196265"/>
                  </a:lnTo>
                  <a:lnTo>
                    <a:pt x="1348486" y="202615"/>
                  </a:lnTo>
                  <a:lnTo>
                    <a:pt x="1354836" y="202615"/>
                  </a:lnTo>
                  <a:lnTo>
                    <a:pt x="1354836" y="196265"/>
                  </a:lnTo>
                  <a:close/>
                </a:path>
                <a:path w="2059304" h="2032635">
                  <a:moveTo>
                    <a:pt x="1354836" y="183565"/>
                  </a:moveTo>
                  <a:lnTo>
                    <a:pt x="1348486" y="183565"/>
                  </a:lnTo>
                  <a:lnTo>
                    <a:pt x="1348486" y="189915"/>
                  </a:lnTo>
                  <a:lnTo>
                    <a:pt x="1354836" y="189915"/>
                  </a:lnTo>
                  <a:lnTo>
                    <a:pt x="1354836" y="183565"/>
                  </a:lnTo>
                  <a:close/>
                </a:path>
                <a:path w="2059304" h="2032635">
                  <a:moveTo>
                    <a:pt x="1354836" y="170865"/>
                  </a:moveTo>
                  <a:lnTo>
                    <a:pt x="1348486" y="170865"/>
                  </a:lnTo>
                  <a:lnTo>
                    <a:pt x="1348486" y="177215"/>
                  </a:lnTo>
                  <a:lnTo>
                    <a:pt x="1354836" y="177215"/>
                  </a:lnTo>
                  <a:lnTo>
                    <a:pt x="1354836" y="170865"/>
                  </a:lnTo>
                  <a:close/>
                </a:path>
                <a:path w="2059304" h="2032635">
                  <a:moveTo>
                    <a:pt x="1354836" y="158165"/>
                  </a:moveTo>
                  <a:lnTo>
                    <a:pt x="1348486" y="158165"/>
                  </a:lnTo>
                  <a:lnTo>
                    <a:pt x="1348486" y="164515"/>
                  </a:lnTo>
                  <a:lnTo>
                    <a:pt x="1354836" y="164515"/>
                  </a:lnTo>
                  <a:lnTo>
                    <a:pt x="1354836" y="158165"/>
                  </a:lnTo>
                  <a:close/>
                </a:path>
                <a:path w="2059304" h="2032635">
                  <a:moveTo>
                    <a:pt x="1354836" y="145465"/>
                  </a:moveTo>
                  <a:lnTo>
                    <a:pt x="1348486" y="145465"/>
                  </a:lnTo>
                  <a:lnTo>
                    <a:pt x="1348486" y="151815"/>
                  </a:lnTo>
                  <a:lnTo>
                    <a:pt x="1354836" y="151815"/>
                  </a:lnTo>
                  <a:lnTo>
                    <a:pt x="1354836" y="145465"/>
                  </a:lnTo>
                  <a:close/>
                </a:path>
                <a:path w="2059304" h="2032635">
                  <a:moveTo>
                    <a:pt x="1354836" y="132765"/>
                  </a:moveTo>
                  <a:lnTo>
                    <a:pt x="1348486" y="132765"/>
                  </a:lnTo>
                  <a:lnTo>
                    <a:pt x="1348486" y="139115"/>
                  </a:lnTo>
                  <a:lnTo>
                    <a:pt x="1354836" y="139115"/>
                  </a:lnTo>
                  <a:lnTo>
                    <a:pt x="1354836" y="132765"/>
                  </a:lnTo>
                  <a:close/>
                </a:path>
                <a:path w="2059304" h="2032635">
                  <a:moveTo>
                    <a:pt x="1354836" y="120065"/>
                  </a:moveTo>
                  <a:lnTo>
                    <a:pt x="1348486" y="120065"/>
                  </a:lnTo>
                  <a:lnTo>
                    <a:pt x="1348486" y="126415"/>
                  </a:lnTo>
                  <a:lnTo>
                    <a:pt x="1354836" y="126415"/>
                  </a:lnTo>
                  <a:lnTo>
                    <a:pt x="1354836" y="120065"/>
                  </a:lnTo>
                  <a:close/>
                </a:path>
                <a:path w="2059304" h="2032635">
                  <a:moveTo>
                    <a:pt x="1354836" y="107365"/>
                  </a:moveTo>
                  <a:lnTo>
                    <a:pt x="1348486" y="107365"/>
                  </a:lnTo>
                  <a:lnTo>
                    <a:pt x="1348486" y="113715"/>
                  </a:lnTo>
                  <a:lnTo>
                    <a:pt x="1354836" y="113715"/>
                  </a:lnTo>
                  <a:lnTo>
                    <a:pt x="1354836" y="107365"/>
                  </a:lnTo>
                  <a:close/>
                </a:path>
                <a:path w="2059304" h="2032635">
                  <a:moveTo>
                    <a:pt x="1354836" y="94665"/>
                  </a:moveTo>
                  <a:lnTo>
                    <a:pt x="1348486" y="94665"/>
                  </a:lnTo>
                  <a:lnTo>
                    <a:pt x="1348486" y="101015"/>
                  </a:lnTo>
                  <a:lnTo>
                    <a:pt x="1354836" y="101015"/>
                  </a:lnTo>
                  <a:lnTo>
                    <a:pt x="1354836" y="94665"/>
                  </a:lnTo>
                  <a:close/>
                </a:path>
                <a:path w="2059304" h="2032635">
                  <a:moveTo>
                    <a:pt x="1354836" y="81965"/>
                  </a:moveTo>
                  <a:lnTo>
                    <a:pt x="1348486" y="81965"/>
                  </a:lnTo>
                  <a:lnTo>
                    <a:pt x="1348486" y="88315"/>
                  </a:lnTo>
                  <a:lnTo>
                    <a:pt x="1354836" y="88315"/>
                  </a:lnTo>
                  <a:lnTo>
                    <a:pt x="1354836" y="81965"/>
                  </a:lnTo>
                  <a:close/>
                </a:path>
                <a:path w="2059304" h="2032635">
                  <a:moveTo>
                    <a:pt x="1354836" y="69265"/>
                  </a:moveTo>
                  <a:lnTo>
                    <a:pt x="1348486" y="69265"/>
                  </a:lnTo>
                  <a:lnTo>
                    <a:pt x="1348486" y="75615"/>
                  </a:lnTo>
                  <a:lnTo>
                    <a:pt x="1354836" y="75615"/>
                  </a:lnTo>
                  <a:lnTo>
                    <a:pt x="1354836" y="69265"/>
                  </a:lnTo>
                  <a:close/>
                </a:path>
                <a:path w="2059304" h="2032635">
                  <a:moveTo>
                    <a:pt x="1354836" y="56565"/>
                  </a:moveTo>
                  <a:lnTo>
                    <a:pt x="1348486" y="56565"/>
                  </a:lnTo>
                  <a:lnTo>
                    <a:pt x="1348486" y="62915"/>
                  </a:lnTo>
                  <a:lnTo>
                    <a:pt x="1354836" y="62915"/>
                  </a:lnTo>
                  <a:lnTo>
                    <a:pt x="1354836" y="56565"/>
                  </a:lnTo>
                  <a:close/>
                </a:path>
                <a:path w="2059304" h="2032635">
                  <a:moveTo>
                    <a:pt x="1354836" y="43865"/>
                  </a:moveTo>
                  <a:lnTo>
                    <a:pt x="1348486" y="43865"/>
                  </a:lnTo>
                  <a:lnTo>
                    <a:pt x="1348486" y="50215"/>
                  </a:lnTo>
                  <a:lnTo>
                    <a:pt x="1354836" y="50215"/>
                  </a:lnTo>
                  <a:lnTo>
                    <a:pt x="1354836" y="43865"/>
                  </a:lnTo>
                  <a:close/>
                </a:path>
                <a:path w="2059304" h="2032635">
                  <a:moveTo>
                    <a:pt x="1354836" y="31165"/>
                  </a:moveTo>
                  <a:lnTo>
                    <a:pt x="1348486" y="31165"/>
                  </a:lnTo>
                  <a:lnTo>
                    <a:pt x="1348486" y="37515"/>
                  </a:lnTo>
                  <a:lnTo>
                    <a:pt x="1354836" y="37515"/>
                  </a:lnTo>
                  <a:lnTo>
                    <a:pt x="1354836" y="31165"/>
                  </a:lnTo>
                  <a:close/>
                </a:path>
                <a:path w="2059304" h="2032635">
                  <a:moveTo>
                    <a:pt x="1358595" y="22225"/>
                  </a:moveTo>
                  <a:lnTo>
                    <a:pt x="1352245" y="22225"/>
                  </a:lnTo>
                  <a:lnTo>
                    <a:pt x="1352245" y="28575"/>
                  </a:lnTo>
                  <a:lnTo>
                    <a:pt x="1358595" y="28575"/>
                  </a:lnTo>
                  <a:lnTo>
                    <a:pt x="1358595" y="22225"/>
                  </a:lnTo>
                  <a:close/>
                </a:path>
                <a:path w="2059304" h="2032635">
                  <a:moveTo>
                    <a:pt x="1371295" y="22225"/>
                  </a:moveTo>
                  <a:lnTo>
                    <a:pt x="1364945" y="22225"/>
                  </a:lnTo>
                  <a:lnTo>
                    <a:pt x="1364945" y="28575"/>
                  </a:lnTo>
                  <a:lnTo>
                    <a:pt x="1371295" y="28575"/>
                  </a:lnTo>
                  <a:lnTo>
                    <a:pt x="1371295" y="22225"/>
                  </a:lnTo>
                  <a:close/>
                </a:path>
                <a:path w="2059304" h="2032635">
                  <a:moveTo>
                    <a:pt x="1383995" y="22225"/>
                  </a:moveTo>
                  <a:lnTo>
                    <a:pt x="1377645" y="22225"/>
                  </a:lnTo>
                  <a:lnTo>
                    <a:pt x="1377645" y="28575"/>
                  </a:lnTo>
                  <a:lnTo>
                    <a:pt x="1383995" y="28575"/>
                  </a:lnTo>
                  <a:lnTo>
                    <a:pt x="1383995" y="22225"/>
                  </a:lnTo>
                  <a:close/>
                </a:path>
                <a:path w="2059304" h="2032635">
                  <a:moveTo>
                    <a:pt x="1396695" y="22225"/>
                  </a:moveTo>
                  <a:lnTo>
                    <a:pt x="1390345" y="22225"/>
                  </a:lnTo>
                  <a:lnTo>
                    <a:pt x="1390345" y="28575"/>
                  </a:lnTo>
                  <a:lnTo>
                    <a:pt x="1396695" y="28575"/>
                  </a:lnTo>
                  <a:lnTo>
                    <a:pt x="1396695" y="22225"/>
                  </a:lnTo>
                  <a:close/>
                </a:path>
                <a:path w="2059304" h="2032635">
                  <a:moveTo>
                    <a:pt x="1409395" y="22225"/>
                  </a:moveTo>
                  <a:lnTo>
                    <a:pt x="1403045" y="22225"/>
                  </a:lnTo>
                  <a:lnTo>
                    <a:pt x="1403045" y="28575"/>
                  </a:lnTo>
                  <a:lnTo>
                    <a:pt x="1409395" y="28575"/>
                  </a:lnTo>
                  <a:lnTo>
                    <a:pt x="1409395" y="22225"/>
                  </a:lnTo>
                  <a:close/>
                </a:path>
                <a:path w="2059304" h="2032635">
                  <a:moveTo>
                    <a:pt x="1422095" y="22225"/>
                  </a:moveTo>
                  <a:lnTo>
                    <a:pt x="1415745" y="22225"/>
                  </a:lnTo>
                  <a:lnTo>
                    <a:pt x="1415745" y="28575"/>
                  </a:lnTo>
                  <a:lnTo>
                    <a:pt x="1422095" y="28575"/>
                  </a:lnTo>
                  <a:lnTo>
                    <a:pt x="1422095" y="22225"/>
                  </a:lnTo>
                  <a:close/>
                </a:path>
                <a:path w="2059304" h="2032635">
                  <a:moveTo>
                    <a:pt x="1434795" y="22225"/>
                  </a:moveTo>
                  <a:lnTo>
                    <a:pt x="1428445" y="22225"/>
                  </a:lnTo>
                  <a:lnTo>
                    <a:pt x="1428445" y="28575"/>
                  </a:lnTo>
                  <a:lnTo>
                    <a:pt x="1434795" y="28575"/>
                  </a:lnTo>
                  <a:lnTo>
                    <a:pt x="1434795" y="22225"/>
                  </a:lnTo>
                  <a:close/>
                </a:path>
                <a:path w="2059304" h="2032635">
                  <a:moveTo>
                    <a:pt x="1447495" y="22225"/>
                  </a:moveTo>
                  <a:lnTo>
                    <a:pt x="1441145" y="22225"/>
                  </a:lnTo>
                  <a:lnTo>
                    <a:pt x="1441145" y="28575"/>
                  </a:lnTo>
                  <a:lnTo>
                    <a:pt x="1447495" y="28575"/>
                  </a:lnTo>
                  <a:lnTo>
                    <a:pt x="1447495" y="22225"/>
                  </a:lnTo>
                  <a:close/>
                </a:path>
                <a:path w="2059304" h="2032635">
                  <a:moveTo>
                    <a:pt x="1460195" y="22225"/>
                  </a:moveTo>
                  <a:lnTo>
                    <a:pt x="1453845" y="22225"/>
                  </a:lnTo>
                  <a:lnTo>
                    <a:pt x="1453845" y="28575"/>
                  </a:lnTo>
                  <a:lnTo>
                    <a:pt x="1460195" y="28575"/>
                  </a:lnTo>
                  <a:lnTo>
                    <a:pt x="1460195" y="22225"/>
                  </a:lnTo>
                  <a:close/>
                </a:path>
                <a:path w="2059304" h="2032635">
                  <a:moveTo>
                    <a:pt x="1472895" y="22225"/>
                  </a:moveTo>
                  <a:lnTo>
                    <a:pt x="1466545" y="22225"/>
                  </a:lnTo>
                  <a:lnTo>
                    <a:pt x="1466545" y="28575"/>
                  </a:lnTo>
                  <a:lnTo>
                    <a:pt x="1472895" y="28575"/>
                  </a:lnTo>
                  <a:lnTo>
                    <a:pt x="1472895" y="22225"/>
                  </a:lnTo>
                  <a:close/>
                </a:path>
                <a:path w="2059304" h="2032635">
                  <a:moveTo>
                    <a:pt x="1485595" y="22225"/>
                  </a:moveTo>
                  <a:lnTo>
                    <a:pt x="1479245" y="22225"/>
                  </a:lnTo>
                  <a:lnTo>
                    <a:pt x="1479245" y="28575"/>
                  </a:lnTo>
                  <a:lnTo>
                    <a:pt x="1485595" y="28575"/>
                  </a:lnTo>
                  <a:lnTo>
                    <a:pt x="1485595" y="22225"/>
                  </a:lnTo>
                  <a:close/>
                </a:path>
                <a:path w="2059304" h="2032635">
                  <a:moveTo>
                    <a:pt x="1498295" y="22225"/>
                  </a:moveTo>
                  <a:lnTo>
                    <a:pt x="1491945" y="22225"/>
                  </a:lnTo>
                  <a:lnTo>
                    <a:pt x="1491945" y="28575"/>
                  </a:lnTo>
                  <a:lnTo>
                    <a:pt x="1498295" y="28575"/>
                  </a:lnTo>
                  <a:lnTo>
                    <a:pt x="1498295" y="22225"/>
                  </a:lnTo>
                  <a:close/>
                </a:path>
                <a:path w="2059304" h="2032635">
                  <a:moveTo>
                    <a:pt x="1510995" y="22225"/>
                  </a:moveTo>
                  <a:lnTo>
                    <a:pt x="1504645" y="22225"/>
                  </a:lnTo>
                  <a:lnTo>
                    <a:pt x="1504645" y="28575"/>
                  </a:lnTo>
                  <a:lnTo>
                    <a:pt x="1510995" y="28575"/>
                  </a:lnTo>
                  <a:lnTo>
                    <a:pt x="1510995" y="22225"/>
                  </a:lnTo>
                  <a:close/>
                </a:path>
                <a:path w="2059304" h="2032635">
                  <a:moveTo>
                    <a:pt x="1523695" y="22225"/>
                  </a:moveTo>
                  <a:lnTo>
                    <a:pt x="1517345" y="22225"/>
                  </a:lnTo>
                  <a:lnTo>
                    <a:pt x="1517345" y="28575"/>
                  </a:lnTo>
                  <a:lnTo>
                    <a:pt x="1523695" y="28575"/>
                  </a:lnTo>
                  <a:lnTo>
                    <a:pt x="1523695" y="22225"/>
                  </a:lnTo>
                  <a:close/>
                </a:path>
                <a:path w="2059304" h="2032635">
                  <a:moveTo>
                    <a:pt x="1581924" y="25400"/>
                  </a:moveTo>
                  <a:lnTo>
                    <a:pt x="1575574" y="22225"/>
                  </a:lnTo>
                  <a:lnTo>
                    <a:pt x="1531124" y="0"/>
                  </a:lnTo>
                  <a:lnTo>
                    <a:pt x="1531124" y="22225"/>
                  </a:lnTo>
                  <a:lnTo>
                    <a:pt x="1530045" y="22225"/>
                  </a:lnTo>
                  <a:lnTo>
                    <a:pt x="1530045" y="28575"/>
                  </a:lnTo>
                  <a:lnTo>
                    <a:pt x="1531124" y="28575"/>
                  </a:lnTo>
                  <a:lnTo>
                    <a:pt x="1531124" y="50800"/>
                  </a:lnTo>
                  <a:lnTo>
                    <a:pt x="1575574" y="28575"/>
                  </a:lnTo>
                  <a:lnTo>
                    <a:pt x="1581924" y="25400"/>
                  </a:lnTo>
                  <a:close/>
                </a:path>
                <a:path w="2059304" h="2032635">
                  <a:moveTo>
                    <a:pt x="1585658" y="1737664"/>
                  </a:moveTo>
                  <a:lnTo>
                    <a:pt x="1579308" y="1734489"/>
                  </a:lnTo>
                  <a:lnTo>
                    <a:pt x="1534858" y="1712264"/>
                  </a:lnTo>
                  <a:lnTo>
                    <a:pt x="1534858" y="1734489"/>
                  </a:lnTo>
                  <a:lnTo>
                    <a:pt x="1358557" y="1734489"/>
                  </a:lnTo>
                  <a:lnTo>
                    <a:pt x="1358557" y="1138389"/>
                  </a:lnTo>
                  <a:lnTo>
                    <a:pt x="1352207" y="1138389"/>
                  </a:lnTo>
                  <a:lnTo>
                    <a:pt x="1352207" y="1740839"/>
                  </a:lnTo>
                  <a:lnTo>
                    <a:pt x="1534858" y="1740839"/>
                  </a:lnTo>
                  <a:lnTo>
                    <a:pt x="1534858" y="1763064"/>
                  </a:lnTo>
                  <a:lnTo>
                    <a:pt x="1579308" y="1740839"/>
                  </a:lnTo>
                  <a:lnTo>
                    <a:pt x="1585658" y="1737664"/>
                  </a:lnTo>
                  <a:close/>
                </a:path>
                <a:path w="2059304" h="2032635">
                  <a:moveTo>
                    <a:pt x="2059254" y="1981339"/>
                  </a:moveTo>
                  <a:lnTo>
                    <a:pt x="2037029" y="1981339"/>
                  </a:lnTo>
                  <a:lnTo>
                    <a:pt x="2037029" y="1897824"/>
                  </a:lnTo>
                  <a:lnTo>
                    <a:pt x="2030679" y="1897824"/>
                  </a:lnTo>
                  <a:lnTo>
                    <a:pt x="2030679" y="1981339"/>
                  </a:lnTo>
                  <a:lnTo>
                    <a:pt x="2008454" y="1981339"/>
                  </a:lnTo>
                  <a:lnTo>
                    <a:pt x="2033854" y="2032139"/>
                  </a:lnTo>
                  <a:lnTo>
                    <a:pt x="2052904" y="1994039"/>
                  </a:lnTo>
                  <a:lnTo>
                    <a:pt x="2059254" y="198133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554522" y="3564365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1" y="0"/>
                  </a:moveTo>
                  <a:lnTo>
                    <a:pt x="0" y="203672"/>
                  </a:lnTo>
                  <a:lnTo>
                    <a:pt x="203673" y="407292"/>
                  </a:lnTo>
                  <a:lnTo>
                    <a:pt x="407294" y="203620"/>
                  </a:lnTo>
                  <a:lnTo>
                    <a:pt x="20362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554522" y="3564365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398873" y="2381999"/>
              <a:ext cx="5398770" cy="2783840"/>
            </a:xfrm>
            <a:custGeom>
              <a:avLst/>
              <a:gdLst/>
              <a:ahLst/>
              <a:cxnLst/>
              <a:rect l="l" t="t" r="r" b="b"/>
              <a:pathLst>
                <a:path w="5398770" h="2783840">
                  <a:moveTo>
                    <a:pt x="131368" y="561784"/>
                  </a:moveTo>
                  <a:lnTo>
                    <a:pt x="99199" y="561784"/>
                  </a:lnTo>
                  <a:lnTo>
                    <a:pt x="86499" y="561784"/>
                  </a:lnTo>
                  <a:lnTo>
                    <a:pt x="86360" y="583920"/>
                  </a:lnTo>
                  <a:lnTo>
                    <a:pt x="131368" y="561784"/>
                  </a:lnTo>
                  <a:close/>
                </a:path>
                <a:path w="5398770" h="2783840">
                  <a:moveTo>
                    <a:pt x="137325" y="558850"/>
                  </a:moveTo>
                  <a:lnTo>
                    <a:pt x="86690" y="533120"/>
                  </a:lnTo>
                  <a:lnTo>
                    <a:pt x="86537" y="555345"/>
                  </a:lnTo>
                  <a:lnTo>
                    <a:pt x="38" y="554799"/>
                  </a:lnTo>
                  <a:lnTo>
                    <a:pt x="0" y="561149"/>
                  </a:lnTo>
                  <a:lnTo>
                    <a:pt x="86499" y="561695"/>
                  </a:lnTo>
                  <a:lnTo>
                    <a:pt x="99199" y="561784"/>
                  </a:lnTo>
                  <a:lnTo>
                    <a:pt x="131521" y="561695"/>
                  </a:lnTo>
                  <a:lnTo>
                    <a:pt x="137325" y="558850"/>
                  </a:lnTo>
                  <a:close/>
                </a:path>
                <a:path w="5398770" h="2783840">
                  <a:moveTo>
                    <a:pt x="4155376" y="25400"/>
                  </a:moveTo>
                  <a:lnTo>
                    <a:pt x="4149026" y="22225"/>
                  </a:lnTo>
                  <a:lnTo>
                    <a:pt x="4104576" y="0"/>
                  </a:lnTo>
                  <a:lnTo>
                    <a:pt x="4104576" y="22225"/>
                  </a:lnTo>
                  <a:lnTo>
                    <a:pt x="3818852" y="22225"/>
                  </a:lnTo>
                  <a:lnTo>
                    <a:pt x="3818852" y="753999"/>
                  </a:lnTo>
                  <a:lnTo>
                    <a:pt x="3820033" y="753999"/>
                  </a:lnTo>
                  <a:lnTo>
                    <a:pt x="3820033" y="1113663"/>
                  </a:lnTo>
                  <a:lnTo>
                    <a:pt x="3826383" y="1113663"/>
                  </a:lnTo>
                  <a:lnTo>
                    <a:pt x="3826383" y="710907"/>
                  </a:lnTo>
                  <a:lnTo>
                    <a:pt x="4104576" y="710907"/>
                  </a:lnTo>
                  <a:lnTo>
                    <a:pt x="4104576" y="733132"/>
                  </a:lnTo>
                  <a:lnTo>
                    <a:pt x="4149026" y="710907"/>
                  </a:lnTo>
                  <a:lnTo>
                    <a:pt x="4155376" y="707732"/>
                  </a:lnTo>
                  <a:lnTo>
                    <a:pt x="4149026" y="704557"/>
                  </a:lnTo>
                  <a:lnTo>
                    <a:pt x="4104576" y="682332"/>
                  </a:lnTo>
                  <a:lnTo>
                    <a:pt x="4104576" y="704557"/>
                  </a:lnTo>
                  <a:lnTo>
                    <a:pt x="3825202" y="704557"/>
                  </a:lnTo>
                  <a:lnTo>
                    <a:pt x="3825202" y="28575"/>
                  </a:lnTo>
                  <a:lnTo>
                    <a:pt x="4104576" y="28575"/>
                  </a:lnTo>
                  <a:lnTo>
                    <a:pt x="4104576" y="50800"/>
                  </a:lnTo>
                  <a:lnTo>
                    <a:pt x="4149026" y="28575"/>
                  </a:lnTo>
                  <a:lnTo>
                    <a:pt x="4155376" y="25400"/>
                  </a:lnTo>
                  <a:close/>
                </a:path>
                <a:path w="5398770" h="2783840">
                  <a:moveTo>
                    <a:pt x="4165930" y="2087105"/>
                  </a:moveTo>
                  <a:lnTo>
                    <a:pt x="4159580" y="2083930"/>
                  </a:lnTo>
                  <a:lnTo>
                    <a:pt x="4115130" y="2061705"/>
                  </a:lnTo>
                  <a:lnTo>
                    <a:pt x="4115130" y="2083930"/>
                  </a:lnTo>
                  <a:lnTo>
                    <a:pt x="3815613" y="2083930"/>
                  </a:lnTo>
                  <a:lnTo>
                    <a:pt x="3815613" y="1633893"/>
                  </a:lnTo>
                  <a:lnTo>
                    <a:pt x="3809263" y="1633893"/>
                  </a:lnTo>
                  <a:lnTo>
                    <a:pt x="3809263" y="2061260"/>
                  </a:lnTo>
                  <a:lnTo>
                    <a:pt x="3805339" y="2061260"/>
                  </a:lnTo>
                  <a:lnTo>
                    <a:pt x="3805339" y="2761056"/>
                  </a:lnTo>
                  <a:lnTo>
                    <a:pt x="4105021" y="2761056"/>
                  </a:lnTo>
                  <a:lnTo>
                    <a:pt x="4105021" y="2783281"/>
                  </a:lnTo>
                  <a:lnTo>
                    <a:pt x="4149471" y="2761056"/>
                  </a:lnTo>
                  <a:lnTo>
                    <a:pt x="4155821" y="2757881"/>
                  </a:lnTo>
                  <a:lnTo>
                    <a:pt x="4149471" y="2754706"/>
                  </a:lnTo>
                  <a:lnTo>
                    <a:pt x="4105021" y="2732481"/>
                  </a:lnTo>
                  <a:lnTo>
                    <a:pt x="4105021" y="2754706"/>
                  </a:lnTo>
                  <a:lnTo>
                    <a:pt x="3811689" y="2754706"/>
                  </a:lnTo>
                  <a:lnTo>
                    <a:pt x="3811689" y="2090280"/>
                  </a:lnTo>
                  <a:lnTo>
                    <a:pt x="4115130" y="2090280"/>
                  </a:lnTo>
                  <a:lnTo>
                    <a:pt x="4115130" y="2112505"/>
                  </a:lnTo>
                  <a:lnTo>
                    <a:pt x="4159580" y="2090280"/>
                  </a:lnTo>
                  <a:lnTo>
                    <a:pt x="4165930" y="2087105"/>
                  </a:lnTo>
                  <a:close/>
                </a:path>
                <a:path w="5398770" h="2783840">
                  <a:moveTo>
                    <a:pt x="5398262" y="1116926"/>
                  </a:moveTo>
                  <a:lnTo>
                    <a:pt x="5376037" y="1116926"/>
                  </a:lnTo>
                  <a:lnTo>
                    <a:pt x="5376037" y="710907"/>
                  </a:lnTo>
                  <a:lnTo>
                    <a:pt x="5376037" y="707732"/>
                  </a:lnTo>
                  <a:lnTo>
                    <a:pt x="5376037" y="704557"/>
                  </a:lnTo>
                  <a:lnTo>
                    <a:pt x="5001374" y="704557"/>
                  </a:lnTo>
                  <a:lnTo>
                    <a:pt x="5001374" y="710907"/>
                  </a:lnTo>
                  <a:lnTo>
                    <a:pt x="5369687" y="710907"/>
                  </a:lnTo>
                  <a:lnTo>
                    <a:pt x="5369687" y="1116926"/>
                  </a:lnTo>
                  <a:lnTo>
                    <a:pt x="5347462" y="1116926"/>
                  </a:lnTo>
                  <a:lnTo>
                    <a:pt x="5372862" y="1167726"/>
                  </a:lnTo>
                  <a:lnTo>
                    <a:pt x="5391912" y="1129626"/>
                  </a:lnTo>
                  <a:lnTo>
                    <a:pt x="5398262" y="1116926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002895" y="274196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5"/>
                  </a:lnTo>
                  <a:lnTo>
                    <a:pt x="74160" y="43498"/>
                  </a:lnTo>
                  <a:lnTo>
                    <a:pt x="43498" y="74161"/>
                  </a:lnTo>
                  <a:lnTo>
                    <a:pt x="20124" y="110925"/>
                  </a:lnTo>
                  <a:lnTo>
                    <a:pt x="5229" y="152601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0" y="352501"/>
                  </a:lnTo>
                  <a:lnTo>
                    <a:pt x="110924" y="375875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1"/>
                  </a:lnTo>
                  <a:lnTo>
                    <a:pt x="375875" y="110925"/>
                  </a:lnTo>
                  <a:lnTo>
                    <a:pt x="352501" y="74161"/>
                  </a:lnTo>
                  <a:lnTo>
                    <a:pt x="321838" y="43498"/>
                  </a:lnTo>
                  <a:lnTo>
                    <a:pt x="285075" y="20125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002895" y="274196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400256" y="2407386"/>
              <a:ext cx="371475" cy="736600"/>
            </a:xfrm>
            <a:custGeom>
              <a:avLst/>
              <a:gdLst/>
              <a:ahLst/>
              <a:cxnLst/>
              <a:rect l="l" t="t" r="r" b="b"/>
              <a:pathLst>
                <a:path w="371475" h="736600">
                  <a:moveTo>
                    <a:pt x="0" y="0"/>
                  </a:moveTo>
                  <a:lnTo>
                    <a:pt x="371479" y="0"/>
                  </a:lnTo>
                  <a:lnTo>
                    <a:pt x="371479" y="73623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410808" y="4008029"/>
              <a:ext cx="373380" cy="464820"/>
            </a:xfrm>
            <a:custGeom>
              <a:avLst/>
              <a:gdLst/>
              <a:ahLst/>
              <a:cxnLst/>
              <a:rect l="l" t="t" r="r" b="b"/>
              <a:pathLst>
                <a:path w="373379" h="464820">
                  <a:moveTo>
                    <a:pt x="344186" y="457893"/>
                  </a:moveTo>
                  <a:lnTo>
                    <a:pt x="0" y="457893"/>
                  </a:lnTo>
                  <a:lnTo>
                    <a:pt x="0" y="464243"/>
                  </a:lnTo>
                  <a:lnTo>
                    <a:pt x="350536" y="464243"/>
                  </a:lnTo>
                  <a:lnTo>
                    <a:pt x="350536" y="461068"/>
                  </a:lnTo>
                  <a:lnTo>
                    <a:pt x="344186" y="461068"/>
                  </a:lnTo>
                  <a:lnTo>
                    <a:pt x="344186" y="457893"/>
                  </a:lnTo>
                  <a:close/>
                </a:path>
                <a:path w="373379" h="464820">
                  <a:moveTo>
                    <a:pt x="350536" y="38100"/>
                  </a:moveTo>
                  <a:lnTo>
                    <a:pt x="344186" y="38100"/>
                  </a:lnTo>
                  <a:lnTo>
                    <a:pt x="344186" y="461068"/>
                  </a:lnTo>
                  <a:lnTo>
                    <a:pt x="347361" y="457893"/>
                  </a:lnTo>
                  <a:lnTo>
                    <a:pt x="350536" y="457893"/>
                  </a:lnTo>
                  <a:lnTo>
                    <a:pt x="350536" y="38100"/>
                  </a:lnTo>
                  <a:close/>
                </a:path>
                <a:path w="373379" h="464820">
                  <a:moveTo>
                    <a:pt x="350536" y="457893"/>
                  </a:moveTo>
                  <a:lnTo>
                    <a:pt x="347361" y="457893"/>
                  </a:lnTo>
                  <a:lnTo>
                    <a:pt x="344186" y="461068"/>
                  </a:lnTo>
                  <a:lnTo>
                    <a:pt x="350536" y="461068"/>
                  </a:lnTo>
                  <a:lnTo>
                    <a:pt x="350536" y="457893"/>
                  </a:lnTo>
                  <a:close/>
                </a:path>
                <a:path w="373379" h="464820">
                  <a:moveTo>
                    <a:pt x="347361" y="0"/>
                  </a:moveTo>
                  <a:lnTo>
                    <a:pt x="321961" y="50800"/>
                  </a:lnTo>
                  <a:lnTo>
                    <a:pt x="344186" y="50800"/>
                  </a:lnTo>
                  <a:lnTo>
                    <a:pt x="344186" y="38100"/>
                  </a:lnTo>
                  <a:lnTo>
                    <a:pt x="366411" y="38100"/>
                  </a:lnTo>
                  <a:lnTo>
                    <a:pt x="347361" y="0"/>
                  </a:lnTo>
                  <a:close/>
                </a:path>
                <a:path w="373379" h="464820">
                  <a:moveTo>
                    <a:pt x="366411" y="38100"/>
                  </a:moveTo>
                  <a:lnTo>
                    <a:pt x="350536" y="38100"/>
                  </a:lnTo>
                  <a:lnTo>
                    <a:pt x="350536" y="50800"/>
                  </a:lnTo>
                  <a:lnTo>
                    <a:pt x="372761" y="50800"/>
                  </a:lnTo>
                  <a:lnTo>
                    <a:pt x="366411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400708" y="4426280"/>
              <a:ext cx="357505" cy="713740"/>
            </a:xfrm>
            <a:custGeom>
              <a:avLst/>
              <a:gdLst/>
              <a:ahLst/>
              <a:cxnLst/>
              <a:rect l="l" t="t" r="r" b="b"/>
              <a:pathLst>
                <a:path w="357504" h="713739">
                  <a:moveTo>
                    <a:pt x="357463" y="0"/>
                  </a:moveTo>
                  <a:lnTo>
                    <a:pt x="357463" y="713597"/>
                  </a:lnTo>
                  <a:lnTo>
                    <a:pt x="0" y="713597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816369" y="27678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816369" y="27678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86"/>
          <p:cNvSpPr txBox="1"/>
          <p:nvPr/>
        </p:nvSpPr>
        <p:spPr>
          <a:xfrm>
            <a:off x="6370248" y="2035047"/>
            <a:ext cx="2984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solidFill>
                  <a:srgbClr val="3B3838"/>
                </a:solidFill>
                <a:latin typeface="Microsoft Sans Serif"/>
                <a:cs typeface="Microsoft Sans Serif"/>
              </a:rPr>
              <a:t>Bedrijf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382816" y="3610864"/>
            <a:ext cx="3028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solidFill>
                  <a:srgbClr val="3B3838"/>
                </a:solidFill>
                <a:latin typeface="Microsoft Sans Serif"/>
                <a:cs typeface="Microsoft Sans Serif"/>
              </a:rPr>
              <a:t>Burger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960763" y="2900679"/>
            <a:ext cx="558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Omnichannel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1818962" y="2376264"/>
            <a:ext cx="859155" cy="408940"/>
            <a:chOff x="1818962" y="2376264"/>
            <a:chExt cx="859155" cy="408940"/>
          </a:xfrm>
        </p:grpSpPr>
        <p:sp>
          <p:nvSpPr>
            <p:cNvPr id="90" name="object 90"/>
            <p:cNvSpPr/>
            <p:nvPr/>
          </p:nvSpPr>
          <p:spPr>
            <a:xfrm>
              <a:off x="1825312" y="23826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825312" y="23826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2658612" y="2461767"/>
            <a:ext cx="19431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975" algn="l"/>
              </a:tabLst>
            </a:pPr>
            <a:r>
              <a:rPr sz="700" u="sng" dirty="0">
                <a:uFill>
                  <a:solidFill>
                    <a:srgbClr val="000000"/>
                  </a:solidFill>
                </a:uFill>
                <a:latin typeface="Microsoft Sans Serif"/>
                <a:cs typeface="Microsoft Sans Serif"/>
              </a:rPr>
              <a:t>	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053844" y="2461767"/>
            <a:ext cx="38925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8575" marR="5080" indent="-1587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Telefoon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Internet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1818962" y="3186504"/>
            <a:ext cx="859155" cy="408940"/>
            <a:chOff x="1818962" y="3186504"/>
            <a:chExt cx="859155" cy="408940"/>
          </a:xfrm>
        </p:grpSpPr>
        <p:sp>
          <p:nvSpPr>
            <p:cNvPr id="95" name="object 95"/>
            <p:cNvSpPr/>
            <p:nvPr/>
          </p:nvSpPr>
          <p:spPr>
            <a:xfrm>
              <a:off x="1825312" y="319285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825312" y="319285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2048287" y="3324352"/>
            <a:ext cx="4006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Sensoren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2848490" y="3186504"/>
            <a:ext cx="859155" cy="408940"/>
            <a:chOff x="2848490" y="3186504"/>
            <a:chExt cx="859155" cy="408940"/>
          </a:xfrm>
        </p:grpSpPr>
        <p:sp>
          <p:nvSpPr>
            <p:cNvPr id="99" name="object 99"/>
            <p:cNvSpPr/>
            <p:nvPr/>
          </p:nvSpPr>
          <p:spPr>
            <a:xfrm>
              <a:off x="2854840" y="319285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854840" y="319285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1" name="object 101"/>
          <p:cNvSpPr txBox="1"/>
          <p:nvPr/>
        </p:nvSpPr>
        <p:spPr>
          <a:xfrm>
            <a:off x="3165922" y="3324352"/>
            <a:ext cx="2235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Brief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2833698" y="2376264"/>
            <a:ext cx="859155" cy="408940"/>
            <a:chOff x="2833698" y="2376264"/>
            <a:chExt cx="859155" cy="408940"/>
          </a:xfrm>
        </p:grpSpPr>
        <p:sp>
          <p:nvSpPr>
            <p:cNvPr id="103" name="object 103"/>
            <p:cNvSpPr/>
            <p:nvPr/>
          </p:nvSpPr>
          <p:spPr>
            <a:xfrm>
              <a:off x="2840048" y="23826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840048" y="23826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3085249" y="2461767"/>
            <a:ext cx="35496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83185">
              <a:lnSpc>
                <a:spcPts val="790"/>
              </a:lnSpc>
              <a:spcBef>
                <a:spcPts val="165"/>
              </a:spcBef>
            </a:pPr>
            <a:r>
              <a:rPr sz="700" spc="-25" dirty="0">
                <a:latin typeface="Microsoft Sans Serif"/>
                <a:cs typeface="Microsoft Sans Serif"/>
              </a:rPr>
              <a:t>App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Chatbot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238097" y="2203611"/>
            <a:ext cx="11311219" cy="1742352"/>
            <a:chOff x="238097" y="2203611"/>
            <a:chExt cx="11311219" cy="1742352"/>
          </a:xfrm>
        </p:grpSpPr>
        <p:sp>
          <p:nvSpPr>
            <p:cNvPr id="107" name="object 107"/>
            <p:cNvSpPr/>
            <p:nvPr/>
          </p:nvSpPr>
          <p:spPr>
            <a:xfrm>
              <a:off x="2671312" y="3390854"/>
              <a:ext cx="184150" cy="0"/>
            </a:xfrm>
            <a:custGeom>
              <a:avLst/>
              <a:gdLst/>
              <a:ahLst/>
              <a:cxnLst/>
              <a:rect l="l" t="t" r="r" b="b"/>
              <a:pathLst>
                <a:path w="184150">
                  <a:moveTo>
                    <a:pt x="0" y="0"/>
                  </a:moveTo>
                  <a:lnTo>
                    <a:pt x="183528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662336" y="2939070"/>
              <a:ext cx="183515" cy="50800"/>
            </a:xfrm>
            <a:custGeom>
              <a:avLst/>
              <a:gdLst/>
              <a:ahLst/>
              <a:cxnLst/>
              <a:rect l="l" t="t" r="r" b="b"/>
              <a:pathLst>
                <a:path w="183514" h="50800">
                  <a:moveTo>
                    <a:pt x="25398" y="23361"/>
                  </a:moveTo>
                  <a:lnTo>
                    <a:pt x="0" y="23630"/>
                  </a:lnTo>
                  <a:lnTo>
                    <a:pt x="67" y="29980"/>
                  </a:lnTo>
                  <a:lnTo>
                    <a:pt x="25466" y="29710"/>
                  </a:lnTo>
                  <a:lnTo>
                    <a:pt x="25398" y="23361"/>
                  </a:lnTo>
                  <a:close/>
                </a:path>
                <a:path w="183514" h="50800">
                  <a:moveTo>
                    <a:pt x="69846" y="22887"/>
                  </a:moveTo>
                  <a:lnTo>
                    <a:pt x="44447" y="23158"/>
                  </a:lnTo>
                  <a:lnTo>
                    <a:pt x="44514" y="29508"/>
                  </a:lnTo>
                  <a:lnTo>
                    <a:pt x="69913" y="29237"/>
                  </a:lnTo>
                  <a:lnTo>
                    <a:pt x="69846" y="22887"/>
                  </a:lnTo>
                  <a:close/>
                </a:path>
                <a:path w="183514" h="50800">
                  <a:moveTo>
                    <a:pt x="114293" y="22415"/>
                  </a:moveTo>
                  <a:lnTo>
                    <a:pt x="88894" y="22686"/>
                  </a:lnTo>
                  <a:lnTo>
                    <a:pt x="88962" y="29034"/>
                  </a:lnTo>
                  <a:lnTo>
                    <a:pt x="114360" y="28765"/>
                  </a:lnTo>
                  <a:lnTo>
                    <a:pt x="114293" y="22415"/>
                  </a:lnTo>
                  <a:close/>
                </a:path>
                <a:path w="183514" h="50800">
                  <a:moveTo>
                    <a:pt x="132054" y="0"/>
                  </a:moveTo>
                  <a:lnTo>
                    <a:pt x="132595" y="50797"/>
                  </a:lnTo>
                  <a:lnTo>
                    <a:pt x="175905" y="28562"/>
                  </a:lnTo>
                  <a:lnTo>
                    <a:pt x="133409" y="28562"/>
                  </a:lnTo>
                  <a:lnTo>
                    <a:pt x="133342" y="22212"/>
                  </a:lnTo>
                  <a:lnTo>
                    <a:pt x="144990" y="22089"/>
                  </a:lnTo>
                  <a:lnTo>
                    <a:pt x="177433" y="22089"/>
                  </a:lnTo>
                  <a:lnTo>
                    <a:pt x="132054" y="0"/>
                  </a:lnTo>
                  <a:close/>
                </a:path>
                <a:path w="183514" h="50800">
                  <a:moveTo>
                    <a:pt x="144990" y="22089"/>
                  </a:moveTo>
                  <a:lnTo>
                    <a:pt x="133342" y="22212"/>
                  </a:lnTo>
                  <a:lnTo>
                    <a:pt x="133409" y="28562"/>
                  </a:lnTo>
                  <a:lnTo>
                    <a:pt x="145058" y="28437"/>
                  </a:lnTo>
                  <a:lnTo>
                    <a:pt x="144990" y="22089"/>
                  </a:lnTo>
                  <a:close/>
                </a:path>
                <a:path w="183514" h="50800">
                  <a:moveTo>
                    <a:pt x="177433" y="22089"/>
                  </a:moveTo>
                  <a:lnTo>
                    <a:pt x="144990" y="22089"/>
                  </a:lnTo>
                  <a:lnTo>
                    <a:pt x="145058" y="28437"/>
                  </a:lnTo>
                  <a:lnTo>
                    <a:pt x="133409" y="28562"/>
                  </a:lnTo>
                  <a:lnTo>
                    <a:pt x="175905" y="28562"/>
                  </a:lnTo>
                  <a:lnTo>
                    <a:pt x="183121" y="24857"/>
                  </a:lnTo>
                  <a:lnTo>
                    <a:pt x="177433" y="2208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721148" y="2216184"/>
              <a:ext cx="2087880" cy="0"/>
            </a:xfrm>
            <a:custGeom>
              <a:avLst/>
              <a:gdLst/>
              <a:ahLst/>
              <a:cxnLst/>
              <a:rect l="l" t="t" r="r" b="b"/>
              <a:pathLst>
                <a:path w="2087879">
                  <a:moveTo>
                    <a:pt x="0" y="0"/>
                  </a:moveTo>
                  <a:lnTo>
                    <a:pt x="2087804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808953" y="2216184"/>
              <a:ext cx="4445" cy="1637030"/>
            </a:xfrm>
            <a:custGeom>
              <a:avLst/>
              <a:gdLst/>
              <a:ahLst/>
              <a:cxnLst/>
              <a:rect l="l" t="t" r="r" b="b"/>
              <a:pathLst>
                <a:path w="4445" h="1637029">
                  <a:moveTo>
                    <a:pt x="0" y="0"/>
                  </a:moveTo>
                  <a:lnTo>
                    <a:pt x="4024" y="1636493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726336" y="2203611"/>
              <a:ext cx="4445" cy="1637030"/>
            </a:xfrm>
            <a:custGeom>
              <a:avLst/>
              <a:gdLst/>
              <a:ahLst/>
              <a:cxnLst/>
              <a:rect l="l" t="t" r="r" b="b"/>
              <a:pathLst>
                <a:path w="4444" h="1637029">
                  <a:moveTo>
                    <a:pt x="0" y="0"/>
                  </a:moveTo>
                  <a:lnTo>
                    <a:pt x="4024" y="1636493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721148" y="3846673"/>
              <a:ext cx="2087880" cy="0"/>
            </a:xfrm>
            <a:custGeom>
              <a:avLst/>
              <a:gdLst/>
              <a:ahLst/>
              <a:cxnLst/>
              <a:rect l="l" t="t" r="r" b="b"/>
              <a:pathLst>
                <a:path w="2087879">
                  <a:moveTo>
                    <a:pt x="0" y="0"/>
                  </a:moveTo>
                  <a:lnTo>
                    <a:pt x="2087804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718344" y="2915449"/>
              <a:ext cx="7409815" cy="878205"/>
            </a:xfrm>
            <a:custGeom>
              <a:avLst/>
              <a:gdLst/>
              <a:ahLst/>
              <a:cxnLst/>
              <a:rect l="l" t="t" r="r" b="b"/>
              <a:pathLst>
                <a:path w="7409815" h="878204">
                  <a:moveTo>
                    <a:pt x="25400" y="22225"/>
                  </a:moveTo>
                  <a:lnTo>
                    <a:pt x="0" y="22225"/>
                  </a:lnTo>
                  <a:lnTo>
                    <a:pt x="0" y="28575"/>
                  </a:lnTo>
                  <a:lnTo>
                    <a:pt x="25400" y="28575"/>
                  </a:lnTo>
                  <a:lnTo>
                    <a:pt x="25400" y="22225"/>
                  </a:lnTo>
                  <a:close/>
                </a:path>
                <a:path w="7409815" h="878204">
                  <a:moveTo>
                    <a:pt x="69850" y="22225"/>
                  </a:moveTo>
                  <a:lnTo>
                    <a:pt x="44450" y="22225"/>
                  </a:lnTo>
                  <a:lnTo>
                    <a:pt x="44450" y="28575"/>
                  </a:lnTo>
                  <a:lnTo>
                    <a:pt x="69850" y="28575"/>
                  </a:lnTo>
                  <a:lnTo>
                    <a:pt x="69850" y="22225"/>
                  </a:lnTo>
                  <a:close/>
                </a:path>
                <a:path w="7409815" h="878204">
                  <a:moveTo>
                    <a:pt x="114300" y="22225"/>
                  </a:moveTo>
                  <a:lnTo>
                    <a:pt x="88900" y="22225"/>
                  </a:lnTo>
                  <a:lnTo>
                    <a:pt x="88900" y="28575"/>
                  </a:lnTo>
                  <a:lnTo>
                    <a:pt x="114300" y="28575"/>
                  </a:lnTo>
                  <a:lnTo>
                    <a:pt x="114300" y="22225"/>
                  </a:lnTo>
                  <a:close/>
                </a:path>
                <a:path w="7409815" h="878204">
                  <a:moveTo>
                    <a:pt x="188937" y="25400"/>
                  </a:moveTo>
                  <a:lnTo>
                    <a:pt x="182587" y="22225"/>
                  </a:lnTo>
                  <a:lnTo>
                    <a:pt x="138137" y="0"/>
                  </a:lnTo>
                  <a:lnTo>
                    <a:pt x="138137" y="22225"/>
                  </a:lnTo>
                  <a:lnTo>
                    <a:pt x="133350" y="22225"/>
                  </a:lnTo>
                  <a:lnTo>
                    <a:pt x="133350" y="28575"/>
                  </a:lnTo>
                  <a:lnTo>
                    <a:pt x="138137" y="28575"/>
                  </a:lnTo>
                  <a:lnTo>
                    <a:pt x="138137" y="50800"/>
                  </a:lnTo>
                  <a:lnTo>
                    <a:pt x="182587" y="28575"/>
                  </a:lnTo>
                  <a:lnTo>
                    <a:pt x="188937" y="25400"/>
                  </a:lnTo>
                  <a:close/>
                </a:path>
                <a:path w="7409815" h="878204">
                  <a:moveTo>
                    <a:pt x="4274921" y="838492"/>
                  </a:moveTo>
                  <a:lnTo>
                    <a:pt x="4224121" y="813092"/>
                  </a:lnTo>
                  <a:lnTo>
                    <a:pt x="4224121" y="835317"/>
                  </a:lnTo>
                  <a:lnTo>
                    <a:pt x="4120680" y="835317"/>
                  </a:lnTo>
                  <a:lnTo>
                    <a:pt x="4120680" y="841667"/>
                  </a:lnTo>
                  <a:lnTo>
                    <a:pt x="4224121" y="841667"/>
                  </a:lnTo>
                  <a:lnTo>
                    <a:pt x="4224121" y="863892"/>
                  </a:lnTo>
                  <a:lnTo>
                    <a:pt x="4268571" y="841667"/>
                  </a:lnTo>
                  <a:lnTo>
                    <a:pt x="4274921" y="838492"/>
                  </a:lnTo>
                  <a:close/>
                </a:path>
                <a:path w="7409815" h="878204">
                  <a:moveTo>
                    <a:pt x="4854626" y="845743"/>
                  </a:moveTo>
                  <a:lnTo>
                    <a:pt x="4803826" y="820343"/>
                  </a:lnTo>
                  <a:lnTo>
                    <a:pt x="4803826" y="842568"/>
                  </a:lnTo>
                  <a:lnTo>
                    <a:pt x="4700384" y="842568"/>
                  </a:lnTo>
                  <a:lnTo>
                    <a:pt x="4700384" y="848918"/>
                  </a:lnTo>
                  <a:lnTo>
                    <a:pt x="4803826" y="848918"/>
                  </a:lnTo>
                  <a:lnTo>
                    <a:pt x="4803826" y="871143"/>
                  </a:lnTo>
                  <a:lnTo>
                    <a:pt x="4848263" y="848918"/>
                  </a:lnTo>
                  <a:lnTo>
                    <a:pt x="4854626" y="845743"/>
                  </a:lnTo>
                  <a:close/>
                </a:path>
                <a:path w="7409815" h="878204">
                  <a:moveTo>
                    <a:pt x="5846699" y="845743"/>
                  </a:moveTo>
                  <a:lnTo>
                    <a:pt x="5795899" y="820343"/>
                  </a:lnTo>
                  <a:lnTo>
                    <a:pt x="5795899" y="842568"/>
                  </a:lnTo>
                  <a:lnTo>
                    <a:pt x="5692457" y="842568"/>
                  </a:lnTo>
                  <a:lnTo>
                    <a:pt x="5692457" y="848918"/>
                  </a:lnTo>
                  <a:lnTo>
                    <a:pt x="5795899" y="848918"/>
                  </a:lnTo>
                  <a:lnTo>
                    <a:pt x="5795899" y="871143"/>
                  </a:lnTo>
                  <a:lnTo>
                    <a:pt x="5840336" y="848918"/>
                  </a:lnTo>
                  <a:lnTo>
                    <a:pt x="5846699" y="845743"/>
                  </a:lnTo>
                  <a:close/>
                </a:path>
                <a:path w="7409815" h="878204">
                  <a:moveTo>
                    <a:pt x="6397701" y="852563"/>
                  </a:moveTo>
                  <a:lnTo>
                    <a:pt x="6346901" y="827163"/>
                  </a:lnTo>
                  <a:lnTo>
                    <a:pt x="6346901" y="849388"/>
                  </a:lnTo>
                  <a:lnTo>
                    <a:pt x="6243472" y="849388"/>
                  </a:lnTo>
                  <a:lnTo>
                    <a:pt x="6243472" y="855738"/>
                  </a:lnTo>
                  <a:lnTo>
                    <a:pt x="6346901" y="855738"/>
                  </a:lnTo>
                  <a:lnTo>
                    <a:pt x="6346901" y="877963"/>
                  </a:lnTo>
                  <a:lnTo>
                    <a:pt x="6391351" y="855738"/>
                  </a:lnTo>
                  <a:lnTo>
                    <a:pt x="6397701" y="852563"/>
                  </a:lnTo>
                  <a:close/>
                </a:path>
                <a:path w="7409815" h="878204">
                  <a:moveTo>
                    <a:pt x="7409523" y="852563"/>
                  </a:moveTo>
                  <a:lnTo>
                    <a:pt x="7358723" y="827163"/>
                  </a:lnTo>
                  <a:lnTo>
                    <a:pt x="7358723" y="849388"/>
                  </a:lnTo>
                  <a:lnTo>
                    <a:pt x="7255281" y="849388"/>
                  </a:lnTo>
                  <a:lnTo>
                    <a:pt x="7255281" y="855738"/>
                  </a:lnTo>
                  <a:lnTo>
                    <a:pt x="7358723" y="855738"/>
                  </a:lnTo>
                  <a:lnTo>
                    <a:pt x="7358723" y="877963"/>
                  </a:lnTo>
                  <a:lnTo>
                    <a:pt x="7403173" y="855738"/>
                  </a:lnTo>
                  <a:lnTo>
                    <a:pt x="7409523" y="85256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1153076" y="3549723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0" y="5229"/>
                  </a:lnTo>
                  <a:lnTo>
                    <a:pt x="110924" y="20125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4" y="110925"/>
                  </a:lnTo>
                  <a:lnTo>
                    <a:pt x="5229" y="152601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1"/>
                  </a:lnTo>
                  <a:lnTo>
                    <a:pt x="375875" y="110925"/>
                  </a:lnTo>
                  <a:lnTo>
                    <a:pt x="352501" y="74161"/>
                  </a:lnTo>
                  <a:lnTo>
                    <a:pt x="321839" y="43498"/>
                  </a:lnTo>
                  <a:lnTo>
                    <a:pt x="285075" y="20125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1153076" y="3549723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1210645" y="3634539"/>
              <a:ext cx="288290" cy="213995"/>
            </a:xfrm>
            <a:custGeom>
              <a:avLst/>
              <a:gdLst/>
              <a:ahLst/>
              <a:cxnLst/>
              <a:rect l="l" t="t" r="r" b="b"/>
              <a:pathLst>
                <a:path w="288290" h="213995">
                  <a:moveTo>
                    <a:pt x="181279" y="0"/>
                  </a:moveTo>
                  <a:lnTo>
                    <a:pt x="181279" y="53480"/>
                  </a:lnTo>
                  <a:lnTo>
                    <a:pt x="0" y="53480"/>
                  </a:lnTo>
                  <a:lnTo>
                    <a:pt x="0" y="160441"/>
                  </a:lnTo>
                  <a:lnTo>
                    <a:pt x="181279" y="160441"/>
                  </a:lnTo>
                  <a:lnTo>
                    <a:pt x="181279" y="213922"/>
                  </a:lnTo>
                  <a:lnTo>
                    <a:pt x="288240" y="106961"/>
                  </a:lnTo>
                  <a:lnTo>
                    <a:pt x="1812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38097" y="276592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4" y="285075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6000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38097" y="276592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2231" y="2834639"/>
              <a:ext cx="271271" cy="271272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634064" y="2939935"/>
              <a:ext cx="182880" cy="50800"/>
            </a:xfrm>
            <a:custGeom>
              <a:avLst/>
              <a:gdLst/>
              <a:ahLst/>
              <a:cxnLst/>
              <a:rect l="l" t="t" r="r" b="b"/>
              <a:pathLst>
                <a:path w="182880" h="50800">
                  <a:moveTo>
                    <a:pt x="131780" y="0"/>
                  </a:moveTo>
                  <a:lnTo>
                    <a:pt x="131542" y="22223"/>
                  </a:lnTo>
                  <a:lnTo>
                    <a:pt x="144242" y="22359"/>
                  </a:lnTo>
                  <a:lnTo>
                    <a:pt x="144174" y="28708"/>
                  </a:lnTo>
                  <a:lnTo>
                    <a:pt x="131473" y="28708"/>
                  </a:lnTo>
                  <a:lnTo>
                    <a:pt x="131237" y="50797"/>
                  </a:lnTo>
                  <a:lnTo>
                    <a:pt x="176620" y="28708"/>
                  </a:lnTo>
                  <a:lnTo>
                    <a:pt x="144174" y="28708"/>
                  </a:lnTo>
                  <a:lnTo>
                    <a:pt x="131474" y="28572"/>
                  </a:lnTo>
                  <a:lnTo>
                    <a:pt x="176899" y="28572"/>
                  </a:lnTo>
                  <a:lnTo>
                    <a:pt x="182305" y="25941"/>
                  </a:lnTo>
                  <a:lnTo>
                    <a:pt x="131780" y="0"/>
                  </a:lnTo>
                  <a:close/>
                </a:path>
                <a:path w="182880" h="50800">
                  <a:moveTo>
                    <a:pt x="131542" y="22223"/>
                  </a:moveTo>
                  <a:lnTo>
                    <a:pt x="131474" y="28572"/>
                  </a:lnTo>
                  <a:lnTo>
                    <a:pt x="144174" y="28708"/>
                  </a:lnTo>
                  <a:lnTo>
                    <a:pt x="144242" y="22359"/>
                  </a:lnTo>
                  <a:lnTo>
                    <a:pt x="131542" y="22223"/>
                  </a:lnTo>
                  <a:close/>
                </a:path>
                <a:path w="182880" h="50800">
                  <a:moveTo>
                    <a:pt x="67" y="20817"/>
                  </a:moveTo>
                  <a:lnTo>
                    <a:pt x="0" y="27167"/>
                  </a:lnTo>
                  <a:lnTo>
                    <a:pt x="131474" y="28572"/>
                  </a:lnTo>
                  <a:lnTo>
                    <a:pt x="131542" y="22223"/>
                  </a:lnTo>
                  <a:lnTo>
                    <a:pt x="67" y="2081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075009" y="2816194"/>
              <a:ext cx="254635" cy="254635"/>
            </a:xfrm>
            <a:custGeom>
              <a:avLst/>
              <a:gdLst/>
              <a:ahLst/>
              <a:cxnLst/>
              <a:rect l="l" t="t" r="r" b="b"/>
              <a:pathLst>
                <a:path w="254635" h="254635">
                  <a:moveTo>
                    <a:pt x="127092" y="0"/>
                  </a:moveTo>
                  <a:lnTo>
                    <a:pt x="77622" y="9987"/>
                  </a:lnTo>
                  <a:lnTo>
                    <a:pt x="37224" y="37224"/>
                  </a:lnTo>
                  <a:lnTo>
                    <a:pt x="9987" y="77622"/>
                  </a:lnTo>
                  <a:lnTo>
                    <a:pt x="0" y="127092"/>
                  </a:lnTo>
                  <a:lnTo>
                    <a:pt x="9987" y="176563"/>
                  </a:lnTo>
                  <a:lnTo>
                    <a:pt x="37224" y="216960"/>
                  </a:lnTo>
                  <a:lnTo>
                    <a:pt x="77622" y="244197"/>
                  </a:lnTo>
                  <a:lnTo>
                    <a:pt x="127092" y="254185"/>
                  </a:lnTo>
                  <a:lnTo>
                    <a:pt x="176563" y="244197"/>
                  </a:lnTo>
                  <a:lnTo>
                    <a:pt x="216960" y="216960"/>
                  </a:lnTo>
                  <a:lnTo>
                    <a:pt x="234707" y="190639"/>
                  </a:lnTo>
                  <a:lnTo>
                    <a:pt x="127092" y="190639"/>
                  </a:lnTo>
                  <a:lnTo>
                    <a:pt x="102357" y="185645"/>
                  </a:lnTo>
                  <a:lnTo>
                    <a:pt x="82159" y="172027"/>
                  </a:lnTo>
                  <a:lnTo>
                    <a:pt x="68540" y="151828"/>
                  </a:lnTo>
                  <a:lnTo>
                    <a:pt x="63546" y="127092"/>
                  </a:lnTo>
                  <a:lnTo>
                    <a:pt x="68540" y="102357"/>
                  </a:lnTo>
                  <a:lnTo>
                    <a:pt x="82159" y="82159"/>
                  </a:lnTo>
                  <a:lnTo>
                    <a:pt x="102357" y="68540"/>
                  </a:lnTo>
                  <a:lnTo>
                    <a:pt x="127092" y="63546"/>
                  </a:lnTo>
                  <a:lnTo>
                    <a:pt x="234708" y="63546"/>
                  </a:lnTo>
                  <a:lnTo>
                    <a:pt x="216960" y="37224"/>
                  </a:lnTo>
                  <a:lnTo>
                    <a:pt x="176563" y="9987"/>
                  </a:lnTo>
                  <a:lnTo>
                    <a:pt x="127092" y="0"/>
                  </a:lnTo>
                  <a:close/>
                </a:path>
                <a:path w="254635" h="254635">
                  <a:moveTo>
                    <a:pt x="234708" y="63546"/>
                  </a:moveTo>
                  <a:lnTo>
                    <a:pt x="127092" y="63546"/>
                  </a:lnTo>
                  <a:lnTo>
                    <a:pt x="151827" y="68540"/>
                  </a:lnTo>
                  <a:lnTo>
                    <a:pt x="172026" y="82159"/>
                  </a:lnTo>
                  <a:lnTo>
                    <a:pt x="185645" y="102357"/>
                  </a:lnTo>
                  <a:lnTo>
                    <a:pt x="190639" y="127092"/>
                  </a:lnTo>
                  <a:lnTo>
                    <a:pt x="185645" y="151828"/>
                  </a:lnTo>
                  <a:lnTo>
                    <a:pt x="172026" y="172027"/>
                  </a:lnTo>
                  <a:lnTo>
                    <a:pt x="151827" y="185645"/>
                  </a:lnTo>
                  <a:lnTo>
                    <a:pt x="127092" y="190639"/>
                  </a:lnTo>
                  <a:lnTo>
                    <a:pt x="234707" y="190639"/>
                  </a:lnTo>
                  <a:lnTo>
                    <a:pt x="244197" y="176563"/>
                  </a:lnTo>
                  <a:lnTo>
                    <a:pt x="254185" y="127092"/>
                  </a:lnTo>
                  <a:lnTo>
                    <a:pt x="244197" y="77622"/>
                  </a:lnTo>
                  <a:lnTo>
                    <a:pt x="234708" y="635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3933"/>
            <a:ext cx="12192000" cy="1191767"/>
            <a:chOff x="0" y="0"/>
            <a:chExt cx="12192000" cy="1191767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07695"/>
            </a:xfrm>
            <a:custGeom>
              <a:avLst/>
              <a:gdLst/>
              <a:ahLst/>
              <a:cxnLst/>
              <a:rect l="l" t="t" r="r" b="b"/>
              <a:pathLst>
                <a:path w="12181840" h="607695">
                  <a:moveTo>
                    <a:pt x="0" y="607440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07440"/>
                  </a:lnTo>
                  <a:lnTo>
                    <a:pt x="0" y="60744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1959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67061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559808" y="615695"/>
            <a:ext cx="3121660" cy="411480"/>
            <a:chOff x="4559808" y="615695"/>
            <a:chExt cx="3121660" cy="4114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9808" y="615695"/>
              <a:ext cx="2033015" cy="4114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2888" y="615695"/>
              <a:ext cx="304800" cy="4114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97752" y="615695"/>
              <a:ext cx="1283207" cy="41147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666794" y="669035"/>
            <a:ext cx="2896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UITVOERING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936701" y="38100"/>
            <a:ext cx="621977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Orderregistratie</a:t>
            </a:r>
            <a:r>
              <a:rPr spc="-10" dirty="0"/>
              <a:t> </a:t>
            </a:r>
            <a:r>
              <a:rPr dirty="0"/>
              <a:t>en</a:t>
            </a:r>
            <a:r>
              <a:rPr spc="10" dirty="0"/>
              <a:t> </a:t>
            </a:r>
            <a:r>
              <a:rPr dirty="0" err="1"/>
              <a:t>inzameling</a:t>
            </a:r>
            <a:r>
              <a:rPr spc="-5" dirty="0"/>
              <a:t> </a:t>
            </a:r>
            <a:r>
              <a:rPr lang="nl-NL" spc="75" dirty="0"/>
              <a:t>afroepdiensten</a:t>
            </a:r>
            <a:r>
              <a:rPr spc="5" dirty="0"/>
              <a:t> </a:t>
            </a:r>
            <a:r>
              <a:rPr dirty="0"/>
              <a:t>deel</a:t>
            </a:r>
            <a:r>
              <a:rPr spc="5" dirty="0"/>
              <a:t> </a:t>
            </a:r>
            <a:r>
              <a:rPr spc="-25" dirty="0"/>
              <a:t>II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1997903" y="2722734"/>
            <a:ext cx="859155" cy="408940"/>
            <a:chOff x="1997903" y="2722734"/>
            <a:chExt cx="859155" cy="408940"/>
          </a:xfrm>
        </p:grpSpPr>
        <p:sp>
          <p:nvSpPr>
            <p:cNvPr id="15" name="object 15"/>
            <p:cNvSpPr/>
            <p:nvPr/>
          </p:nvSpPr>
          <p:spPr>
            <a:xfrm>
              <a:off x="2004253" y="272908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04253" y="272908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195478" y="2806191"/>
            <a:ext cx="46355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635" marR="5080" indent="-115570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Orders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per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016615" y="2726395"/>
            <a:ext cx="859155" cy="408940"/>
            <a:chOff x="3016615" y="2726395"/>
            <a:chExt cx="859155" cy="408940"/>
          </a:xfrm>
        </p:grpSpPr>
        <p:sp>
          <p:nvSpPr>
            <p:cNvPr id="19" name="object 19"/>
            <p:cNvSpPr/>
            <p:nvPr/>
          </p:nvSpPr>
          <p:spPr>
            <a:xfrm>
              <a:off x="3022965" y="273274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022965" y="273274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178472" y="2812288"/>
            <a:ext cx="53530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7683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Controle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documenten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833314" y="2726395"/>
            <a:ext cx="3056255" cy="408940"/>
            <a:chOff x="1833314" y="2726395"/>
            <a:chExt cx="3056255" cy="408940"/>
          </a:xfrm>
        </p:grpSpPr>
        <p:sp>
          <p:nvSpPr>
            <p:cNvPr id="23" name="object 23"/>
            <p:cNvSpPr/>
            <p:nvPr/>
          </p:nvSpPr>
          <p:spPr>
            <a:xfrm>
              <a:off x="1833308" y="2901695"/>
              <a:ext cx="2204085" cy="54610"/>
            </a:xfrm>
            <a:custGeom>
              <a:avLst/>
              <a:gdLst/>
              <a:ahLst/>
              <a:cxnLst/>
              <a:rect l="l" t="t" r="r" b="b"/>
              <a:pathLst>
                <a:path w="2204085" h="54610">
                  <a:moveTo>
                    <a:pt x="170942" y="25400"/>
                  </a:moveTo>
                  <a:lnTo>
                    <a:pt x="164592" y="22225"/>
                  </a:lnTo>
                  <a:lnTo>
                    <a:pt x="120142" y="0"/>
                  </a:lnTo>
                  <a:lnTo>
                    <a:pt x="120142" y="22225"/>
                  </a:lnTo>
                  <a:lnTo>
                    <a:pt x="0" y="22225"/>
                  </a:lnTo>
                  <a:lnTo>
                    <a:pt x="0" y="28575"/>
                  </a:lnTo>
                  <a:lnTo>
                    <a:pt x="120142" y="28575"/>
                  </a:lnTo>
                  <a:lnTo>
                    <a:pt x="120142" y="50800"/>
                  </a:lnTo>
                  <a:lnTo>
                    <a:pt x="164592" y="28575"/>
                  </a:lnTo>
                  <a:lnTo>
                    <a:pt x="170942" y="25400"/>
                  </a:lnTo>
                  <a:close/>
                </a:path>
                <a:path w="2204085" h="54610">
                  <a:moveTo>
                    <a:pt x="1184656" y="31419"/>
                  </a:moveTo>
                  <a:lnTo>
                    <a:pt x="1151496" y="31419"/>
                  </a:lnTo>
                  <a:lnTo>
                    <a:pt x="1138783" y="31419"/>
                  </a:lnTo>
                  <a:lnTo>
                    <a:pt x="1138326" y="53378"/>
                  </a:lnTo>
                  <a:lnTo>
                    <a:pt x="1184656" y="31419"/>
                  </a:lnTo>
                  <a:close/>
                </a:path>
                <a:path w="2204085" h="54610">
                  <a:moveTo>
                    <a:pt x="1189647" y="29057"/>
                  </a:moveTo>
                  <a:lnTo>
                    <a:pt x="1139405" y="2590"/>
                  </a:lnTo>
                  <a:lnTo>
                    <a:pt x="1138936" y="24803"/>
                  </a:lnTo>
                  <a:lnTo>
                    <a:pt x="1017003" y="22225"/>
                  </a:lnTo>
                  <a:lnTo>
                    <a:pt x="1016876" y="28562"/>
                  </a:lnTo>
                  <a:lnTo>
                    <a:pt x="1138796" y="31153"/>
                  </a:lnTo>
                  <a:lnTo>
                    <a:pt x="1151496" y="31153"/>
                  </a:lnTo>
                  <a:lnTo>
                    <a:pt x="1185227" y="31153"/>
                  </a:lnTo>
                  <a:lnTo>
                    <a:pt x="1189647" y="29057"/>
                  </a:lnTo>
                  <a:close/>
                </a:path>
                <a:path w="2204085" h="54610">
                  <a:moveTo>
                    <a:pt x="2203780" y="29057"/>
                  </a:moveTo>
                  <a:lnTo>
                    <a:pt x="2152980" y="3657"/>
                  </a:lnTo>
                  <a:lnTo>
                    <a:pt x="2152980" y="25882"/>
                  </a:lnTo>
                  <a:lnTo>
                    <a:pt x="2035657" y="25882"/>
                  </a:lnTo>
                  <a:lnTo>
                    <a:pt x="2035657" y="32232"/>
                  </a:lnTo>
                  <a:lnTo>
                    <a:pt x="2152980" y="32232"/>
                  </a:lnTo>
                  <a:lnTo>
                    <a:pt x="2152980" y="54457"/>
                  </a:lnTo>
                  <a:lnTo>
                    <a:pt x="2197417" y="32232"/>
                  </a:lnTo>
                  <a:lnTo>
                    <a:pt x="2203780" y="2905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37088" y="273274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037088" y="273274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092582" y="2812288"/>
            <a:ext cx="73533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68910" marR="5080" indent="-1568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Inzamelen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los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vuil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op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locatie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731944" y="2726180"/>
            <a:ext cx="859155" cy="408940"/>
            <a:chOff x="5731944" y="2726180"/>
            <a:chExt cx="859155" cy="408940"/>
          </a:xfrm>
        </p:grpSpPr>
        <p:sp>
          <p:nvSpPr>
            <p:cNvPr id="28" name="object 28"/>
            <p:cNvSpPr/>
            <p:nvPr/>
          </p:nvSpPr>
          <p:spPr>
            <a:xfrm>
              <a:off x="5738294" y="273253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38294" y="273253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885069" y="2812288"/>
            <a:ext cx="5518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33985" marR="5080" indent="-12192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Niet</a:t>
            </a:r>
            <a:r>
              <a:rPr sz="700" spc="9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buiten</a:t>
            </a:r>
            <a:r>
              <a:rPr sz="700" spc="75" dirty="0">
                <a:latin typeface="Microsoft Sans Serif"/>
                <a:cs typeface="Microsoft Sans Serif"/>
              </a:rPr>
              <a:t> </a:t>
            </a:r>
            <a:r>
              <a:rPr sz="700" spc="-50" dirty="0">
                <a:latin typeface="Microsoft Sans Serif"/>
                <a:cs typeface="Microsoft Sans Serif"/>
              </a:rPr>
              <a:t>+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tijdstip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728219" y="2048330"/>
            <a:ext cx="859155" cy="408940"/>
            <a:chOff x="5728219" y="2048330"/>
            <a:chExt cx="859155" cy="408940"/>
          </a:xfrm>
        </p:grpSpPr>
        <p:sp>
          <p:nvSpPr>
            <p:cNvPr id="32" name="object 32"/>
            <p:cNvSpPr/>
            <p:nvPr/>
          </p:nvSpPr>
          <p:spPr>
            <a:xfrm>
              <a:off x="5734569" y="205468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734569" y="205468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923412" y="2132584"/>
            <a:ext cx="46926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4445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Correcte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aanbieding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736244" y="3432660"/>
            <a:ext cx="859155" cy="408940"/>
            <a:chOff x="5736244" y="3432660"/>
            <a:chExt cx="859155" cy="408940"/>
          </a:xfrm>
        </p:grpSpPr>
        <p:sp>
          <p:nvSpPr>
            <p:cNvPr id="36" name="object 36"/>
            <p:cNvSpPr/>
            <p:nvPr/>
          </p:nvSpPr>
          <p:spPr>
            <a:xfrm>
              <a:off x="5742594" y="343901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742594" y="343901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775069" y="3571239"/>
            <a:ext cx="7816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Teveel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of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verkeerd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883089" y="2227281"/>
            <a:ext cx="1711960" cy="2947035"/>
            <a:chOff x="4883089" y="2227281"/>
            <a:chExt cx="1711960" cy="2947035"/>
          </a:xfrm>
        </p:grpSpPr>
        <p:sp>
          <p:nvSpPr>
            <p:cNvPr id="40" name="object 40"/>
            <p:cNvSpPr/>
            <p:nvPr/>
          </p:nvSpPr>
          <p:spPr>
            <a:xfrm>
              <a:off x="5075674" y="2732530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69">
                  <a:moveTo>
                    <a:pt x="203620" y="0"/>
                  </a:moveTo>
                  <a:lnTo>
                    <a:pt x="0" y="203673"/>
                  </a:lnTo>
                  <a:lnTo>
                    <a:pt x="203672" y="407294"/>
                  </a:lnTo>
                  <a:lnTo>
                    <a:pt x="407292" y="203621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075674" y="2732531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69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883086" y="2227287"/>
              <a:ext cx="859790" cy="1435735"/>
            </a:xfrm>
            <a:custGeom>
              <a:avLst/>
              <a:gdLst/>
              <a:ahLst/>
              <a:cxnLst/>
              <a:rect l="l" t="t" r="r" b="b"/>
              <a:pathLst>
                <a:path w="859789" h="1435735">
                  <a:moveTo>
                    <a:pt x="184048" y="703249"/>
                  </a:moveTo>
                  <a:lnTo>
                    <a:pt x="177698" y="700074"/>
                  </a:lnTo>
                  <a:lnTo>
                    <a:pt x="133248" y="677849"/>
                  </a:lnTo>
                  <a:lnTo>
                    <a:pt x="133248" y="700074"/>
                  </a:lnTo>
                  <a:lnTo>
                    <a:pt x="0" y="700074"/>
                  </a:lnTo>
                  <a:lnTo>
                    <a:pt x="0" y="706424"/>
                  </a:lnTo>
                  <a:lnTo>
                    <a:pt x="133248" y="706424"/>
                  </a:lnTo>
                  <a:lnTo>
                    <a:pt x="133248" y="728649"/>
                  </a:lnTo>
                  <a:lnTo>
                    <a:pt x="177698" y="706424"/>
                  </a:lnTo>
                  <a:lnTo>
                    <a:pt x="184048" y="703249"/>
                  </a:lnTo>
                  <a:close/>
                </a:path>
                <a:path w="859789" h="1435735">
                  <a:moveTo>
                    <a:pt x="851471" y="25400"/>
                  </a:moveTo>
                  <a:lnTo>
                    <a:pt x="845121" y="22225"/>
                  </a:lnTo>
                  <a:lnTo>
                    <a:pt x="800671" y="0"/>
                  </a:lnTo>
                  <a:lnTo>
                    <a:pt x="800671" y="22225"/>
                  </a:lnTo>
                  <a:lnTo>
                    <a:pt x="396049" y="22225"/>
                  </a:lnTo>
                  <a:lnTo>
                    <a:pt x="396049" y="478396"/>
                  </a:lnTo>
                  <a:lnTo>
                    <a:pt x="402399" y="478396"/>
                  </a:lnTo>
                  <a:lnTo>
                    <a:pt x="402399" y="28575"/>
                  </a:lnTo>
                  <a:lnTo>
                    <a:pt x="800671" y="28575"/>
                  </a:lnTo>
                  <a:lnTo>
                    <a:pt x="800671" y="50800"/>
                  </a:lnTo>
                  <a:lnTo>
                    <a:pt x="845121" y="28575"/>
                  </a:lnTo>
                  <a:lnTo>
                    <a:pt x="851471" y="25400"/>
                  </a:lnTo>
                  <a:close/>
                </a:path>
                <a:path w="859789" h="1435735">
                  <a:moveTo>
                    <a:pt x="859497" y="1409725"/>
                  </a:moveTo>
                  <a:lnTo>
                    <a:pt x="853147" y="1406550"/>
                  </a:lnTo>
                  <a:lnTo>
                    <a:pt x="808697" y="1384325"/>
                  </a:lnTo>
                  <a:lnTo>
                    <a:pt x="808697" y="1406550"/>
                  </a:lnTo>
                  <a:lnTo>
                    <a:pt x="402399" y="1406550"/>
                  </a:lnTo>
                  <a:lnTo>
                    <a:pt x="402399" y="939393"/>
                  </a:lnTo>
                  <a:lnTo>
                    <a:pt x="396049" y="939393"/>
                  </a:lnTo>
                  <a:lnTo>
                    <a:pt x="396049" y="1412900"/>
                  </a:lnTo>
                  <a:lnTo>
                    <a:pt x="808697" y="1412900"/>
                  </a:lnTo>
                  <a:lnTo>
                    <a:pt x="808697" y="1435125"/>
                  </a:lnTo>
                  <a:lnTo>
                    <a:pt x="853147" y="1412900"/>
                  </a:lnTo>
                  <a:lnTo>
                    <a:pt x="859497" y="1409725"/>
                  </a:lnTo>
                  <a:close/>
                </a:path>
                <a:path w="859789" h="1435735">
                  <a:moveTo>
                    <a:pt x="859497" y="703465"/>
                  </a:moveTo>
                  <a:lnTo>
                    <a:pt x="808697" y="678065"/>
                  </a:lnTo>
                  <a:lnTo>
                    <a:pt x="808697" y="700290"/>
                  </a:lnTo>
                  <a:lnTo>
                    <a:pt x="664845" y="700290"/>
                  </a:lnTo>
                  <a:lnTo>
                    <a:pt x="664845" y="706640"/>
                  </a:lnTo>
                  <a:lnTo>
                    <a:pt x="808697" y="706640"/>
                  </a:lnTo>
                  <a:lnTo>
                    <a:pt x="808697" y="728865"/>
                  </a:lnTo>
                  <a:lnTo>
                    <a:pt x="853147" y="706640"/>
                  </a:lnTo>
                  <a:lnTo>
                    <a:pt x="859497" y="70346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742594" y="477145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742594" y="477145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920325" y="4851400"/>
            <a:ext cx="49149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5461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Controle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handhaving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7463454" y="4096769"/>
            <a:ext cx="859155" cy="408940"/>
            <a:chOff x="7463454" y="4096769"/>
            <a:chExt cx="859155" cy="408940"/>
          </a:xfrm>
        </p:grpSpPr>
        <p:sp>
          <p:nvSpPr>
            <p:cNvPr id="47" name="object 47"/>
            <p:cNvSpPr/>
            <p:nvPr/>
          </p:nvSpPr>
          <p:spPr>
            <a:xfrm>
              <a:off x="7469804" y="410311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469804" y="410311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7630073" y="4180839"/>
            <a:ext cx="52578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6510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Wel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correct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aangeboden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7463454" y="5458866"/>
            <a:ext cx="859155" cy="408940"/>
            <a:chOff x="7463454" y="5458866"/>
            <a:chExt cx="859155" cy="408940"/>
          </a:xfrm>
        </p:grpSpPr>
        <p:sp>
          <p:nvSpPr>
            <p:cNvPr id="51" name="object 51"/>
            <p:cNvSpPr/>
            <p:nvPr/>
          </p:nvSpPr>
          <p:spPr>
            <a:xfrm>
              <a:off x="7469804" y="54652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7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2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2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7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7469804" y="54652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7630073" y="5543296"/>
            <a:ext cx="52578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7620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Niet</a:t>
            </a:r>
            <a:r>
              <a:rPr sz="700" spc="6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correct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aangeboden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5736244" y="4100991"/>
            <a:ext cx="1734185" cy="1078865"/>
            <a:chOff x="5736244" y="4100991"/>
            <a:chExt cx="1734185" cy="1078865"/>
          </a:xfrm>
        </p:grpSpPr>
        <p:sp>
          <p:nvSpPr>
            <p:cNvPr id="55" name="object 55"/>
            <p:cNvSpPr/>
            <p:nvPr/>
          </p:nvSpPr>
          <p:spPr>
            <a:xfrm>
              <a:off x="6772539" y="4765804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2"/>
                  </a:lnTo>
                  <a:lnTo>
                    <a:pt x="407292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772539" y="4765804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588595" y="4275721"/>
              <a:ext cx="881380" cy="719455"/>
            </a:xfrm>
            <a:custGeom>
              <a:avLst/>
              <a:gdLst/>
              <a:ahLst/>
              <a:cxnLst/>
              <a:rect l="l" t="t" r="r" b="b"/>
              <a:pathLst>
                <a:path w="881379" h="719454">
                  <a:moveTo>
                    <a:pt x="183934" y="693737"/>
                  </a:moveTo>
                  <a:lnTo>
                    <a:pt x="177584" y="690562"/>
                  </a:lnTo>
                  <a:lnTo>
                    <a:pt x="133134" y="668337"/>
                  </a:lnTo>
                  <a:lnTo>
                    <a:pt x="133134" y="690562"/>
                  </a:lnTo>
                  <a:lnTo>
                    <a:pt x="0" y="690562"/>
                  </a:lnTo>
                  <a:lnTo>
                    <a:pt x="0" y="696912"/>
                  </a:lnTo>
                  <a:lnTo>
                    <a:pt x="133134" y="696912"/>
                  </a:lnTo>
                  <a:lnTo>
                    <a:pt x="133134" y="719137"/>
                  </a:lnTo>
                  <a:lnTo>
                    <a:pt x="177584" y="696912"/>
                  </a:lnTo>
                  <a:lnTo>
                    <a:pt x="183934" y="693737"/>
                  </a:lnTo>
                  <a:close/>
                </a:path>
                <a:path w="881379" h="719454">
                  <a:moveTo>
                    <a:pt x="881202" y="25400"/>
                  </a:moveTo>
                  <a:lnTo>
                    <a:pt x="874852" y="22225"/>
                  </a:lnTo>
                  <a:lnTo>
                    <a:pt x="830402" y="0"/>
                  </a:lnTo>
                  <a:lnTo>
                    <a:pt x="830402" y="22225"/>
                  </a:lnTo>
                  <a:lnTo>
                    <a:pt x="384276" y="22225"/>
                  </a:lnTo>
                  <a:lnTo>
                    <a:pt x="384276" y="471246"/>
                  </a:lnTo>
                  <a:lnTo>
                    <a:pt x="383362" y="471246"/>
                  </a:lnTo>
                  <a:lnTo>
                    <a:pt x="383362" y="477596"/>
                  </a:lnTo>
                  <a:lnTo>
                    <a:pt x="390626" y="477596"/>
                  </a:lnTo>
                  <a:lnTo>
                    <a:pt x="390626" y="474421"/>
                  </a:lnTo>
                  <a:lnTo>
                    <a:pt x="390626" y="471246"/>
                  </a:lnTo>
                  <a:lnTo>
                    <a:pt x="390626" y="28575"/>
                  </a:lnTo>
                  <a:lnTo>
                    <a:pt x="830402" y="28575"/>
                  </a:lnTo>
                  <a:lnTo>
                    <a:pt x="830402" y="50800"/>
                  </a:lnTo>
                  <a:lnTo>
                    <a:pt x="874852" y="28575"/>
                  </a:lnTo>
                  <a:lnTo>
                    <a:pt x="881202" y="254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742594" y="410734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742594" y="410734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5924294" y="4186935"/>
            <a:ext cx="483234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67310" marR="5080" indent="-55244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Informeren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6140196" y="2249505"/>
            <a:ext cx="2182495" cy="2522220"/>
            <a:chOff x="6140196" y="2249505"/>
            <a:chExt cx="2182495" cy="2522220"/>
          </a:xfrm>
        </p:grpSpPr>
        <p:sp>
          <p:nvSpPr>
            <p:cNvPr id="62" name="object 62"/>
            <p:cNvSpPr/>
            <p:nvPr/>
          </p:nvSpPr>
          <p:spPr>
            <a:xfrm>
              <a:off x="6140196" y="3835018"/>
              <a:ext cx="50800" cy="936625"/>
            </a:xfrm>
            <a:custGeom>
              <a:avLst/>
              <a:gdLst/>
              <a:ahLst/>
              <a:cxnLst/>
              <a:rect l="l" t="t" r="r" b="b"/>
              <a:pathLst>
                <a:path w="50800" h="936625">
                  <a:moveTo>
                    <a:pt x="50800" y="885634"/>
                  </a:moveTo>
                  <a:lnTo>
                    <a:pt x="28562" y="885634"/>
                  </a:lnTo>
                  <a:lnTo>
                    <a:pt x="28562" y="668324"/>
                  </a:lnTo>
                  <a:lnTo>
                    <a:pt x="22212" y="668324"/>
                  </a:lnTo>
                  <a:lnTo>
                    <a:pt x="22212" y="885634"/>
                  </a:lnTo>
                  <a:lnTo>
                    <a:pt x="0" y="885634"/>
                  </a:lnTo>
                  <a:lnTo>
                    <a:pt x="25400" y="936434"/>
                  </a:lnTo>
                  <a:lnTo>
                    <a:pt x="44450" y="898334"/>
                  </a:lnTo>
                  <a:lnTo>
                    <a:pt x="50800" y="885634"/>
                  </a:lnTo>
                  <a:close/>
                </a:path>
                <a:path w="50800" h="936625">
                  <a:moveTo>
                    <a:pt x="50800" y="221526"/>
                  </a:moveTo>
                  <a:lnTo>
                    <a:pt x="28562" y="221526"/>
                  </a:lnTo>
                  <a:lnTo>
                    <a:pt x="28562" y="0"/>
                  </a:lnTo>
                  <a:lnTo>
                    <a:pt x="22212" y="0"/>
                  </a:lnTo>
                  <a:lnTo>
                    <a:pt x="22212" y="221526"/>
                  </a:lnTo>
                  <a:lnTo>
                    <a:pt x="0" y="221526"/>
                  </a:lnTo>
                  <a:lnTo>
                    <a:pt x="25400" y="272326"/>
                  </a:lnTo>
                  <a:lnTo>
                    <a:pt x="44437" y="234226"/>
                  </a:lnTo>
                  <a:lnTo>
                    <a:pt x="50800" y="221526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818179" y="2725268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69">
                  <a:moveTo>
                    <a:pt x="203621" y="0"/>
                  </a:moveTo>
                  <a:lnTo>
                    <a:pt x="0" y="203672"/>
                  </a:lnTo>
                  <a:lnTo>
                    <a:pt x="203672" y="407292"/>
                  </a:lnTo>
                  <a:lnTo>
                    <a:pt x="407294" y="203620"/>
                  </a:lnTo>
                  <a:lnTo>
                    <a:pt x="20362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818179" y="2725268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69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580568" y="2249512"/>
              <a:ext cx="1337945" cy="1854200"/>
            </a:xfrm>
            <a:custGeom>
              <a:avLst/>
              <a:gdLst/>
              <a:ahLst/>
              <a:cxnLst/>
              <a:rect l="l" t="t" r="r" b="b"/>
              <a:pathLst>
                <a:path w="1337945" h="1854200">
                  <a:moveTo>
                    <a:pt x="234696" y="681024"/>
                  </a:moveTo>
                  <a:lnTo>
                    <a:pt x="228346" y="677849"/>
                  </a:lnTo>
                  <a:lnTo>
                    <a:pt x="183896" y="655624"/>
                  </a:lnTo>
                  <a:lnTo>
                    <a:pt x="183896" y="677849"/>
                  </a:lnTo>
                  <a:lnTo>
                    <a:pt x="3721" y="677849"/>
                  </a:lnTo>
                  <a:lnTo>
                    <a:pt x="3721" y="684199"/>
                  </a:lnTo>
                  <a:lnTo>
                    <a:pt x="183896" y="684199"/>
                  </a:lnTo>
                  <a:lnTo>
                    <a:pt x="183896" y="706424"/>
                  </a:lnTo>
                  <a:lnTo>
                    <a:pt x="228346" y="684199"/>
                  </a:lnTo>
                  <a:lnTo>
                    <a:pt x="234696" y="681024"/>
                  </a:lnTo>
                  <a:close/>
                </a:path>
                <a:path w="1337945" h="1854200">
                  <a:moveTo>
                    <a:pt x="477647" y="421030"/>
                  </a:moveTo>
                  <a:lnTo>
                    <a:pt x="455422" y="421030"/>
                  </a:lnTo>
                  <a:lnTo>
                    <a:pt x="455422" y="6350"/>
                  </a:lnTo>
                  <a:lnTo>
                    <a:pt x="455422" y="3175"/>
                  </a:lnTo>
                  <a:lnTo>
                    <a:pt x="455422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449072" y="6350"/>
                  </a:lnTo>
                  <a:lnTo>
                    <a:pt x="449072" y="421030"/>
                  </a:lnTo>
                  <a:lnTo>
                    <a:pt x="426847" y="421030"/>
                  </a:lnTo>
                  <a:lnTo>
                    <a:pt x="452247" y="471830"/>
                  </a:lnTo>
                  <a:lnTo>
                    <a:pt x="471297" y="433730"/>
                  </a:lnTo>
                  <a:lnTo>
                    <a:pt x="477647" y="421030"/>
                  </a:lnTo>
                  <a:close/>
                </a:path>
                <a:path w="1337945" h="1854200">
                  <a:moveTo>
                    <a:pt x="1337627" y="930427"/>
                  </a:moveTo>
                  <a:lnTo>
                    <a:pt x="1331277" y="917727"/>
                  </a:lnTo>
                  <a:lnTo>
                    <a:pt x="1312227" y="879627"/>
                  </a:lnTo>
                  <a:lnTo>
                    <a:pt x="1286827" y="930427"/>
                  </a:lnTo>
                  <a:lnTo>
                    <a:pt x="1309052" y="930427"/>
                  </a:lnTo>
                  <a:lnTo>
                    <a:pt x="1309052" y="1853615"/>
                  </a:lnTo>
                  <a:lnTo>
                    <a:pt x="1315402" y="1853615"/>
                  </a:lnTo>
                  <a:lnTo>
                    <a:pt x="1315402" y="930427"/>
                  </a:lnTo>
                  <a:lnTo>
                    <a:pt x="1337627" y="93042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469804" y="273313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469804" y="273313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7646741" y="2812288"/>
            <a:ext cx="492759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33985" marR="5080" indent="-12192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Afhandelen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order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8508560" y="2726879"/>
            <a:ext cx="859155" cy="408940"/>
            <a:chOff x="8508560" y="2726879"/>
            <a:chExt cx="859155" cy="408940"/>
          </a:xfrm>
        </p:grpSpPr>
        <p:sp>
          <p:nvSpPr>
            <p:cNvPr id="70" name="object 70"/>
            <p:cNvSpPr/>
            <p:nvPr/>
          </p:nvSpPr>
          <p:spPr>
            <a:xfrm>
              <a:off x="8514910" y="273322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514910" y="273322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8611678" y="2864103"/>
            <a:ext cx="6527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Aanvoer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wegen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8494434" y="2730211"/>
            <a:ext cx="1456690" cy="3137535"/>
            <a:chOff x="8494434" y="2730211"/>
            <a:chExt cx="1456690" cy="3137535"/>
          </a:xfrm>
        </p:grpSpPr>
        <p:sp>
          <p:nvSpPr>
            <p:cNvPr id="74" name="object 74"/>
            <p:cNvSpPr/>
            <p:nvPr/>
          </p:nvSpPr>
          <p:spPr>
            <a:xfrm>
              <a:off x="9548624" y="273656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0" y="5229"/>
                  </a:lnTo>
                  <a:lnTo>
                    <a:pt x="110924" y="20125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4" y="110925"/>
                  </a:lnTo>
                  <a:lnTo>
                    <a:pt x="5229" y="152601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1"/>
                  </a:lnTo>
                  <a:lnTo>
                    <a:pt x="375875" y="110925"/>
                  </a:lnTo>
                  <a:lnTo>
                    <a:pt x="352501" y="74161"/>
                  </a:lnTo>
                  <a:lnTo>
                    <a:pt x="321839" y="43498"/>
                  </a:lnTo>
                  <a:lnTo>
                    <a:pt x="285075" y="20125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548624" y="273656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13391" y="2804159"/>
              <a:ext cx="259079" cy="259079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8500784" y="54652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7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2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2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7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500784" y="54652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8610253" y="5598159"/>
            <a:ext cx="6267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Extra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opdracht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1430964" y="2155654"/>
            <a:ext cx="8117205" cy="3533140"/>
            <a:chOff x="1430964" y="2155654"/>
            <a:chExt cx="8117205" cy="3533140"/>
          </a:xfrm>
        </p:grpSpPr>
        <p:sp>
          <p:nvSpPr>
            <p:cNvPr id="98" name="object 98"/>
            <p:cNvSpPr/>
            <p:nvPr/>
          </p:nvSpPr>
          <p:spPr>
            <a:xfrm>
              <a:off x="1437314" y="272908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8000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4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437314" y="272908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978079" y="2903169"/>
              <a:ext cx="2569845" cy="2785745"/>
            </a:xfrm>
            <a:custGeom>
              <a:avLst/>
              <a:gdLst/>
              <a:ahLst/>
              <a:cxnLst/>
              <a:rect l="l" t="t" r="r" b="b"/>
              <a:pathLst>
                <a:path w="2569845" h="2785745">
                  <a:moveTo>
                    <a:pt x="488810" y="25400"/>
                  </a:moveTo>
                  <a:lnTo>
                    <a:pt x="438010" y="0"/>
                  </a:lnTo>
                  <a:lnTo>
                    <a:pt x="438010" y="22225"/>
                  </a:lnTo>
                  <a:lnTo>
                    <a:pt x="258826" y="22212"/>
                  </a:lnTo>
                  <a:lnTo>
                    <a:pt x="258826" y="28562"/>
                  </a:lnTo>
                  <a:lnTo>
                    <a:pt x="438010" y="28575"/>
                  </a:lnTo>
                  <a:lnTo>
                    <a:pt x="438010" y="50800"/>
                  </a:lnTo>
                  <a:lnTo>
                    <a:pt x="482460" y="28575"/>
                  </a:lnTo>
                  <a:lnTo>
                    <a:pt x="450710" y="28575"/>
                  </a:lnTo>
                  <a:lnTo>
                    <a:pt x="482460" y="28562"/>
                  </a:lnTo>
                  <a:lnTo>
                    <a:pt x="488810" y="25400"/>
                  </a:lnTo>
                  <a:close/>
                </a:path>
                <a:path w="2569845" h="2785745">
                  <a:moveTo>
                    <a:pt x="491718" y="2760053"/>
                  </a:moveTo>
                  <a:lnTo>
                    <a:pt x="485368" y="2756878"/>
                  </a:lnTo>
                  <a:lnTo>
                    <a:pt x="440918" y="2734653"/>
                  </a:lnTo>
                  <a:lnTo>
                    <a:pt x="440918" y="2756878"/>
                  </a:lnTo>
                  <a:lnTo>
                    <a:pt x="6350" y="2756878"/>
                  </a:lnTo>
                  <a:lnTo>
                    <a:pt x="6350" y="2314206"/>
                  </a:lnTo>
                  <a:lnTo>
                    <a:pt x="6350" y="2311031"/>
                  </a:lnTo>
                  <a:lnTo>
                    <a:pt x="4305" y="2313076"/>
                  </a:lnTo>
                  <a:lnTo>
                    <a:pt x="4305" y="2307856"/>
                  </a:lnTo>
                  <a:lnTo>
                    <a:pt x="0" y="2307856"/>
                  </a:lnTo>
                  <a:lnTo>
                    <a:pt x="0" y="2763228"/>
                  </a:lnTo>
                  <a:lnTo>
                    <a:pt x="440918" y="2763228"/>
                  </a:lnTo>
                  <a:lnTo>
                    <a:pt x="440918" y="2785453"/>
                  </a:lnTo>
                  <a:lnTo>
                    <a:pt x="485368" y="2763228"/>
                  </a:lnTo>
                  <a:lnTo>
                    <a:pt x="491718" y="2760053"/>
                  </a:lnTo>
                  <a:close/>
                </a:path>
                <a:path w="2569845" h="2785745">
                  <a:moveTo>
                    <a:pt x="1360500" y="20447"/>
                  </a:moveTo>
                  <a:lnTo>
                    <a:pt x="1335112" y="19812"/>
                  </a:lnTo>
                  <a:lnTo>
                    <a:pt x="1334947" y="26162"/>
                  </a:lnTo>
                  <a:lnTo>
                    <a:pt x="1360347" y="26797"/>
                  </a:lnTo>
                  <a:lnTo>
                    <a:pt x="1360500" y="20447"/>
                  </a:lnTo>
                  <a:close/>
                </a:path>
                <a:path w="2569845" h="2785745">
                  <a:moveTo>
                    <a:pt x="1404937" y="21577"/>
                  </a:moveTo>
                  <a:lnTo>
                    <a:pt x="1379550" y="20929"/>
                  </a:lnTo>
                  <a:lnTo>
                    <a:pt x="1379385" y="27279"/>
                  </a:lnTo>
                  <a:lnTo>
                    <a:pt x="1404785" y="27927"/>
                  </a:lnTo>
                  <a:lnTo>
                    <a:pt x="1404937" y="21577"/>
                  </a:lnTo>
                  <a:close/>
                </a:path>
                <a:path w="2569845" h="2785745">
                  <a:moveTo>
                    <a:pt x="1449374" y="22707"/>
                  </a:moveTo>
                  <a:lnTo>
                    <a:pt x="1423987" y="22059"/>
                  </a:lnTo>
                  <a:lnTo>
                    <a:pt x="1423822" y="28409"/>
                  </a:lnTo>
                  <a:lnTo>
                    <a:pt x="1449222" y="29044"/>
                  </a:lnTo>
                  <a:lnTo>
                    <a:pt x="1449374" y="22707"/>
                  </a:lnTo>
                  <a:close/>
                </a:path>
                <a:path w="2569845" h="2785745">
                  <a:moveTo>
                    <a:pt x="1520672" y="30010"/>
                  </a:moveTo>
                  <a:lnTo>
                    <a:pt x="1487220" y="30010"/>
                  </a:lnTo>
                  <a:lnTo>
                    <a:pt x="1474508" y="30010"/>
                  </a:lnTo>
                  <a:lnTo>
                    <a:pt x="1473962" y="51904"/>
                  </a:lnTo>
                  <a:lnTo>
                    <a:pt x="1520672" y="30010"/>
                  </a:lnTo>
                  <a:close/>
                </a:path>
                <a:path w="2569845" h="2785745">
                  <a:moveTo>
                    <a:pt x="1522704" y="2760053"/>
                  </a:moveTo>
                  <a:lnTo>
                    <a:pt x="1471904" y="2734653"/>
                  </a:lnTo>
                  <a:lnTo>
                    <a:pt x="1471904" y="2756878"/>
                  </a:lnTo>
                  <a:lnTo>
                    <a:pt x="1337716" y="2756878"/>
                  </a:lnTo>
                  <a:lnTo>
                    <a:pt x="1337716" y="2763228"/>
                  </a:lnTo>
                  <a:lnTo>
                    <a:pt x="1471904" y="2763228"/>
                  </a:lnTo>
                  <a:lnTo>
                    <a:pt x="1471904" y="2785453"/>
                  </a:lnTo>
                  <a:lnTo>
                    <a:pt x="1516354" y="2763228"/>
                  </a:lnTo>
                  <a:lnTo>
                    <a:pt x="1522704" y="2760053"/>
                  </a:lnTo>
                  <a:close/>
                </a:path>
                <a:path w="2569845" h="2785745">
                  <a:moveTo>
                    <a:pt x="1525384" y="27800"/>
                  </a:moveTo>
                  <a:lnTo>
                    <a:pt x="1475244" y="1130"/>
                  </a:lnTo>
                  <a:lnTo>
                    <a:pt x="1474685" y="23342"/>
                  </a:lnTo>
                  <a:lnTo>
                    <a:pt x="1468424" y="23190"/>
                  </a:lnTo>
                  <a:lnTo>
                    <a:pt x="1468259" y="29527"/>
                  </a:lnTo>
                  <a:lnTo>
                    <a:pt x="1474520" y="29692"/>
                  </a:lnTo>
                  <a:lnTo>
                    <a:pt x="1487220" y="29692"/>
                  </a:lnTo>
                  <a:lnTo>
                    <a:pt x="1521358" y="29692"/>
                  </a:lnTo>
                  <a:lnTo>
                    <a:pt x="1525384" y="27800"/>
                  </a:lnTo>
                  <a:close/>
                </a:path>
                <a:path w="2569845" h="2785745">
                  <a:moveTo>
                    <a:pt x="2564815" y="34747"/>
                  </a:moveTo>
                  <a:lnTo>
                    <a:pt x="2531351" y="34747"/>
                  </a:lnTo>
                  <a:lnTo>
                    <a:pt x="2518651" y="34747"/>
                  </a:lnTo>
                  <a:lnTo>
                    <a:pt x="2518092" y="56642"/>
                  </a:lnTo>
                  <a:lnTo>
                    <a:pt x="2564815" y="34747"/>
                  </a:lnTo>
                  <a:close/>
                </a:path>
                <a:path w="2569845" h="2785745">
                  <a:moveTo>
                    <a:pt x="2569527" y="32537"/>
                  </a:moveTo>
                  <a:lnTo>
                    <a:pt x="2519388" y="5854"/>
                  </a:lnTo>
                  <a:lnTo>
                    <a:pt x="2518816" y="28067"/>
                  </a:lnTo>
                  <a:lnTo>
                    <a:pt x="2379256" y="24536"/>
                  </a:lnTo>
                  <a:lnTo>
                    <a:pt x="2379091" y="30886"/>
                  </a:lnTo>
                  <a:lnTo>
                    <a:pt x="2518664" y="34417"/>
                  </a:lnTo>
                  <a:lnTo>
                    <a:pt x="2531351" y="34417"/>
                  </a:lnTo>
                  <a:lnTo>
                    <a:pt x="2565501" y="34417"/>
                  </a:lnTo>
                  <a:lnTo>
                    <a:pt x="2569527" y="3253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99616" y="2782824"/>
              <a:ext cx="286511" cy="307848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3420567" y="2558004"/>
              <a:ext cx="50800" cy="175260"/>
            </a:xfrm>
            <a:custGeom>
              <a:avLst/>
              <a:gdLst/>
              <a:ahLst/>
              <a:cxnLst/>
              <a:rect l="l" t="t" r="r" b="b"/>
              <a:pathLst>
                <a:path w="50800" h="175260">
                  <a:moveTo>
                    <a:pt x="28575" y="38100"/>
                  </a:moveTo>
                  <a:lnTo>
                    <a:pt x="22225" y="38100"/>
                  </a:lnTo>
                  <a:lnTo>
                    <a:pt x="22223" y="174740"/>
                  </a:lnTo>
                  <a:lnTo>
                    <a:pt x="28573" y="174740"/>
                  </a:lnTo>
                  <a:lnTo>
                    <a:pt x="28575" y="38100"/>
                  </a:lnTo>
                  <a:close/>
                </a:path>
                <a:path w="50800" h="175260">
                  <a:moveTo>
                    <a:pt x="25400" y="0"/>
                  </a:moveTo>
                  <a:lnTo>
                    <a:pt x="0" y="50800"/>
                  </a:lnTo>
                  <a:lnTo>
                    <a:pt x="22224" y="50800"/>
                  </a:lnTo>
                  <a:lnTo>
                    <a:pt x="22225" y="38100"/>
                  </a:lnTo>
                  <a:lnTo>
                    <a:pt x="44450" y="38100"/>
                  </a:lnTo>
                  <a:lnTo>
                    <a:pt x="25400" y="0"/>
                  </a:lnTo>
                  <a:close/>
                </a:path>
                <a:path w="50800" h="175260">
                  <a:moveTo>
                    <a:pt x="44450" y="38100"/>
                  </a:moveTo>
                  <a:lnTo>
                    <a:pt x="28575" y="38100"/>
                  </a:lnTo>
                  <a:lnTo>
                    <a:pt x="28574" y="50800"/>
                  </a:lnTo>
                  <a:lnTo>
                    <a:pt x="50800" y="50800"/>
                  </a:lnTo>
                  <a:lnTo>
                    <a:pt x="44450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022965" y="216200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022965" y="216200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3161009" y="2239264"/>
            <a:ext cx="56959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94615" marR="5080" indent="-8255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Begeleidings-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formulier</a:t>
            </a:r>
            <a:endParaRPr sz="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41959"/>
            <a:ext cx="12192000" cy="749808"/>
            <a:chOff x="0" y="441959"/>
            <a:chExt cx="12192000" cy="749808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1959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67061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344" y="615695"/>
            <a:ext cx="1591056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53811" y="669035"/>
            <a:ext cx="13671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KLANTCONTACT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4952" y="615695"/>
            <a:ext cx="1877568" cy="41147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59465" y="669035"/>
            <a:ext cx="16554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ORDERREGISTRATIE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485593" y="76200"/>
            <a:ext cx="12369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Pasbeheer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714837" y="455949"/>
            <a:ext cx="2602230" cy="6311900"/>
            <a:chOff x="714837" y="455949"/>
            <a:chExt cx="2602230" cy="6311900"/>
          </a:xfrm>
        </p:grpSpPr>
        <p:sp>
          <p:nvSpPr>
            <p:cNvPr id="14" name="object 14"/>
            <p:cNvSpPr/>
            <p:nvPr/>
          </p:nvSpPr>
          <p:spPr>
            <a:xfrm>
              <a:off x="3294809" y="455949"/>
              <a:ext cx="22225" cy="6311900"/>
            </a:xfrm>
            <a:custGeom>
              <a:avLst/>
              <a:gdLst/>
              <a:ahLst/>
              <a:cxnLst/>
              <a:rect l="l" t="t" r="r" b="b"/>
              <a:pathLst>
                <a:path w="22225" h="6311900">
                  <a:moveTo>
                    <a:pt x="17250" y="0"/>
                  </a:moveTo>
                  <a:lnTo>
                    <a:pt x="4975" y="0"/>
                  </a:lnTo>
                  <a:lnTo>
                    <a:pt x="0" y="4975"/>
                  </a:lnTo>
                  <a:lnTo>
                    <a:pt x="0" y="83925"/>
                  </a:lnTo>
                  <a:lnTo>
                    <a:pt x="4975" y="88900"/>
                  </a:lnTo>
                  <a:lnTo>
                    <a:pt x="17250" y="88900"/>
                  </a:lnTo>
                  <a:lnTo>
                    <a:pt x="22225" y="83925"/>
                  </a:lnTo>
                  <a:lnTo>
                    <a:pt x="22225" y="4975"/>
                  </a:lnTo>
                  <a:lnTo>
                    <a:pt x="17250" y="0"/>
                  </a:lnTo>
                  <a:close/>
                </a:path>
                <a:path w="22225" h="6311900">
                  <a:moveTo>
                    <a:pt x="17250" y="155575"/>
                  </a:moveTo>
                  <a:lnTo>
                    <a:pt x="4975" y="155575"/>
                  </a:lnTo>
                  <a:lnTo>
                    <a:pt x="0" y="160550"/>
                  </a:lnTo>
                  <a:lnTo>
                    <a:pt x="0" y="239500"/>
                  </a:lnTo>
                  <a:lnTo>
                    <a:pt x="4975" y="244475"/>
                  </a:lnTo>
                  <a:lnTo>
                    <a:pt x="17250" y="244475"/>
                  </a:lnTo>
                  <a:lnTo>
                    <a:pt x="22225" y="239500"/>
                  </a:lnTo>
                  <a:lnTo>
                    <a:pt x="22225" y="160550"/>
                  </a:lnTo>
                  <a:lnTo>
                    <a:pt x="17250" y="155575"/>
                  </a:lnTo>
                  <a:close/>
                </a:path>
                <a:path w="22225" h="6311900">
                  <a:moveTo>
                    <a:pt x="17250" y="311150"/>
                  </a:moveTo>
                  <a:lnTo>
                    <a:pt x="4975" y="311150"/>
                  </a:lnTo>
                  <a:lnTo>
                    <a:pt x="0" y="316125"/>
                  </a:lnTo>
                  <a:lnTo>
                    <a:pt x="0" y="395075"/>
                  </a:lnTo>
                  <a:lnTo>
                    <a:pt x="4975" y="400050"/>
                  </a:lnTo>
                  <a:lnTo>
                    <a:pt x="17250" y="400050"/>
                  </a:lnTo>
                  <a:lnTo>
                    <a:pt x="22225" y="395075"/>
                  </a:lnTo>
                  <a:lnTo>
                    <a:pt x="22225" y="316125"/>
                  </a:lnTo>
                  <a:lnTo>
                    <a:pt x="17250" y="311150"/>
                  </a:lnTo>
                  <a:close/>
                </a:path>
                <a:path w="22225" h="6311900">
                  <a:moveTo>
                    <a:pt x="17250" y="466725"/>
                  </a:moveTo>
                  <a:lnTo>
                    <a:pt x="4975" y="466725"/>
                  </a:lnTo>
                  <a:lnTo>
                    <a:pt x="0" y="471700"/>
                  </a:lnTo>
                  <a:lnTo>
                    <a:pt x="0" y="550650"/>
                  </a:lnTo>
                  <a:lnTo>
                    <a:pt x="4975" y="555625"/>
                  </a:lnTo>
                  <a:lnTo>
                    <a:pt x="17250" y="555625"/>
                  </a:lnTo>
                  <a:lnTo>
                    <a:pt x="22225" y="550650"/>
                  </a:lnTo>
                  <a:lnTo>
                    <a:pt x="22225" y="471700"/>
                  </a:lnTo>
                  <a:lnTo>
                    <a:pt x="17250" y="466725"/>
                  </a:lnTo>
                  <a:close/>
                </a:path>
                <a:path w="22225" h="6311900">
                  <a:moveTo>
                    <a:pt x="17250" y="622300"/>
                  </a:moveTo>
                  <a:lnTo>
                    <a:pt x="4975" y="622300"/>
                  </a:lnTo>
                  <a:lnTo>
                    <a:pt x="0" y="627275"/>
                  </a:lnTo>
                  <a:lnTo>
                    <a:pt x="0" y="706225"/>
                  </a:lnTo>
                  <a:lnTo>
                    <a:pt x="4975" y="711200"/>
                  </a:lnTo>
                  <a:lnTo>
                    <a:pt x="17250" y="711200"/>
                  </a:lnTo>
                  <a:lnTo>
                    <a:pt x="22225" y="706225"/>
                  </a:lnTo>
                  <a:lnTo>
                    <a:pt x="22225" y="627275"/>
                  </a:lnTo>
                  <a:lnTo>
                    <a:pt x="17250" y="622300"/>
                  </a:lnTo>
                  <a:close/>
                </a:path>
                <a:path w="22225" h="6311900">
                  <a:moveTo>
                    <a:pt x="17250" y="777875"/>
                  </a:moveTo>
                  <a:lnTo>
                    <a:pt x="4975" y="777875"/>
                  </a:lnTo>
                  <a:lnTo>
                    <a:pt x="0" y="782850"/>
                  </a:lnTo>
                  <a:lnTo>
                    <a:pt x="0" y="861800"/>
                  </a:lnTo>
                  <a:lnTo>
                    <a:pt x="4975" y="866775"/>
                  </a:lnTo>
                  <a:lnTo>
                    <a:pt x="17250" y="866775"/>
                  </a:lnTo>
                  <a:lnTo>
                    <a:pt x="22225" y="861800"/>
                  </a:lnTo>
                  <a:lnTo>
                    <a:pt x="22225" y="782850"/>
                  </a:lnTo>
                  <a:lnTo>
                    <a:pt x="17250" y="777875"/>
                  </a:lnTo>
                  <a:close/>
                </a:path>
                <a:path w="22225" h="6311900">
                  <a:moveTo>
                    <a:pt x="17250" y="933450"/>
                  </a:moveTo>
                  <a:lnTo>
                    <a:pt x="4975" y="933450"/>
                  </a:lnTo>
                  <a:lnTo>
                    <a:pt x="0" y="938425"/>
                  </a:lnTo>
                  <a:lnTo>
                    <a:pt x="0" y="1017375"/>
                  </a:lnTo>
                  <a:lnTo>
                    <a:pt x="4975" y="1022350"/>
                  </a:lnTo>
                  <a:lnTo>
                    <a:pt x="17250" y="1022350"/>
                  </a:lnTo>
                  <a:lnTo>
                    <a:pt x="22225" y="1017375"/>
                  </a:lnTo>
                  <a:lnTo>
                    <a:pt x="22225" y="938425"/>
                  </a:lnTo>
                  <a:lnTo>
                    <a:pt x="17250" y="933450"/>
                  </a:lnTo>
                  <a:close/>
                </a:path>
                <a:path w="22225" h="6311900">
                  <a:moveTo>
                    <a:pt x="17250" y="1089025"/>
                  </a:moveTo>
                  <a:lnTo>
                    <a:pt x="4975" y="1089025"/>
                  </a:lnTo>
                  <a:lnTo>
                    <a:pt x="0" y="1094000"/>
                  </a:lnTo>
                  <a:lnTo>
                    <a:pt x="0" y="1172950"/>
                  </a:lnTo>
                  <a:lnTo>
                    <a:pt x="4975" y="1177925"/>
                  </a:lnTo>
                  <a:lnTo>
                    <a:pt x="17250" y="1177925"/>
                  </a:lnTo>
                  <a:lnTo>
                    <a:pt x="22225" y="1172950"/>
                  </a:lnTo>
                  <a:lnTo>
                    <a:pt x="22225" y="1094000"/>
                  </a:lnTo>
                  <a:lnTo>
                    <a:pt x="17250" y="1089025"/>
                  </a:lnTo>
                  <a:close/>
                </a:path>
                <a:path w="22225" h="6311900">
                  <a:moveTo>
                    <a:pt x="17250" y="1244600"/>
                  </a:moveTo>
                  <a:lnTo>
                    <a:pt x="4975" y="1244600"/>
                  </a:lnTo>
                  <a:lnTo>
                    <a:pt x="0" y="1249575"/>
                  </a:lnTo>
                  <a:lnTo>
                    <a:pt x="0" y="1328525"/>
                  </a:lnTo>
                  <a:lnTo>
                    <a:pt x="4975" y="1333500"/>
                  </a:lnTo>
                  <a:lnTo>
                    <a:pt x="17250" y="1333500"/>
                  </a:lnTo>
                  <a:lnTo>
                    <a:pt x="22225" y="1328525"/>
                  </a:lnTo>
                  <a:lnTo>
                    <a:pt x="22225" y="1249575"/>
                  </a:lnTo>
                  <a:lnTo>
                    <a:pt x="17250" y="1244600"/>
                  </a:lnTo>
                  <a:close/>
                </a:path>
                <a:path w="22225" h="6311900">
                  <a:moveTo>
                    <a:pt x="17250" y="1400175"/>
                  </a:moveTo>
                  <a:lnTo>
                    <a:pt x="4975" y="1400175"/>
                  </a:lnTo>
                  <a:lnTo>
                    <a:pt x="0" y="1405150"/>
                  </a:lnTo>
                  <a:lnTo>
                    <a:pt x="0" y="1484100"/>
                  </a:lnTo>
                  <a:lnTo>
                    <a:pt x="4975" y="1489075"/>
                  </a:lnTo>
                  <a:lnTo>
                    <a:pt x="17250" y="1489075"/>
                  </a:lnTo>
                  <a:lnTo>
                    <a:pt x="22225" y="1484100"/>
                  </a:lnTo>
                  <a:lnTo>
                    <a:pt x="22225" y="1405150"/>
                  </a:lnTo>
                  <a:lnTo>
                    <a:pt x="17250" y="1400175"/>
                  </a:lnTo>
                  <a:close/>
                </a:path>
                <a:path w="22225" h="6311900">
                  <a:moveTo>
                    <a:pt x="17250" y="1555750"/>
                  </a:moveTo>
                  <a:lnTo>
                    <a:pt x="4975" y="1555750"/>
                  </a:lnTo>
                  <a:lnTo>
                    <a:pt x="0" y="1560725"/>
                  </a:lnTo>
                  <a:lnTo>
                    <a:pt x="0" y="1639675"/>
                  </a:lnTo>
                  <a:lnTo>
                    <a:pt x="4975" y="1644650"/>
                  </a:lnTo>
                  <a:lnTo>
                    <a:pt x="17250" y="1644650"/>
                  </a:lnTo>
                  <a:lnTo>
                    <a:pt x="22225" y="1639675"/>
                  </a:lnTo>
                  <a:lnTo>
                    <a:pt x="22225" y="1560725"/>
                  </a:lnTo>
                  <a:lnTo>
                    <a:pt x="17250" y="1555750"/>
                  </a:lnTo>
                  <a:close/>
                </a:path>
                <a:path w="22225" h="6311900">
                  <a:moveTo>
                    <a:pt x="17250" y="1711325"/>
                  </a:moveTo>
                  <a:lnTo>
                    <a:pt x="4975" y="1711325"/>
                  </a:lnTo>
                  <a:lnTo>
                    <a:pt x="0" y="1716300"/>
                  </a:lnTo>
                  <a:lnTo>
                    <a:pt x="0" y="1795250"/>
                  </a:lnTo>
                  <a:lnTo>
                    <a:pt x="4975" y="1800225"/>
                  </a:lnTo>
                  <a:lnTo>
                    <a:pt x="17250" y="1800225"/>
                  </a:lnTo>
                  <a:lnTo>
                    <a:pt x="22225" y="1795250"/>
                  </a:lnTo>
                  <a:lnTo>
                    <a:pt x="22225" y="1716300"/>
                  </a:lnTo>
                  <a:lnTo>
                    <a:pt x="17250" y="1711325"/>
                  </a:lnTo>
                  <a:close/>
                </a:path>
                <a:path w="22225" h="6311900">
                  <a:moveTo>
                    <a:pt x="17250" y="1866900"/>
                  </a:moveTo>
                  <a:lnTo>
                    <a:pt x="4975" y="1866900"/>
                  </a:lnTo>
                  <a:lnTo>
                    <a:pt x="0" y="1871875"/>
                  </a:lnTo>
                  <a:lnTo>
                    <a:pt x="0" y="1950825"/>
                  </a:lnTo>
                  <a:lnTo>
                    <a:pt x="4975" y="1955800"/>
                  </a:lnTo>
                  <a:lnTo>
                    <a:pt x="17250" y="1955800"/>
                  </a:lnTo>
                  <a:lnTo>
                    <a:pt x="22225" y="1950825"/>
                  </a:lnTo>
                  <a:lnTo>
                    <a:pt x="22225" y="1871875"/>
                  </a:lnTo>
                  <a:lnTo>
                    <a:pt x="17250" y="1866900"/>
                  </a:lnTo>
                  <a:close/>
                </a:path>
                <a:path w="22225" h="6311900">
                  <a:moveTo>
                    <a:pt x="17250" y="2022475"/>
                  </a:moveTo>
                  <a:lnTo>
                    <a:pt x="4975" y="2022475"/>
                  </a:lnTo>
                  <a:lnTo>
                    <a:pt x="0" y="2027450"/>
                  </a:lnTo>
                  <a:lnTo>
                    <a:pt x="0" y="2106400"/>
                  </a:lnTo>
                  <a:lnTo>
                    <a:pt x="4975" y="2111375"/>
                  </a:lnTo>
                  <a:lnTo>
                    <a:pt x="17250" y="2111375"/>
                  </a:lnTo>
                  <a:lnTo>
                    <a:pt x="22225" y="2106400"/>
                  </a:lnTo>
                  <a:lnTo>
                    <a:pt x="22225" y="2027450"/>
                  </a:lnTo>
                  <a:lnTo>
                    <a:pt x="17250" y="2022475"/>
                  </a:lnTo>
                  <a:close/>
                </a:path>
                <a:path w="22225" h="6311900">
                  <a:moveTo>
                    <a:pt x="17250" y="2178050"/>
                  </a:moveTo>
                  <a:lnTo>
                    <a:pt x="4975" y="2178050"/>
                  </a:lnTo>
                  <a:lnTo>
                    <a:pt x="0" y="2183025"/>
                  </a:lnTo>
                  <a:lnTo>
                    <a:pt x="1" y="2261975"/>
                  </a:lnTo>
                  <a:lnTo>
                    <a:pt x="4975" y="2266950"/>
                  </a:lnTo>
                  <a:lnTo>
                    <a:pt x="17250" y="2266950"/>
                  </a:lnTo>
                  <a:lnTo>
                    <a:pt x="22226" y="2261975"/>
                  </a:lnTo>
                  <a:lnTo>
                    <a:pt x="22225" y="2183025"/>
                  </a:lnTo>
                  <a:lnTo>
                    <a:pt x="17250" y="2178050"/>
                  </a:lnTo>
                  <a:close/>
                </a:path>
                <a:path w="22225" h="6311900">
                  <a:moveTo>
                    <a:pt x="17250" y="2333625"/>
                  </a:moveTo>
                  <a:lnTo>
                    <a:pt x="4975" y="2333625"/>
                  </a:lnTo>
                  <a:lnTo>
                    <a:pt x="1" y="2338600"/>
                  </a:lnTo>
                  <a:lnTo>
                    <a:pt x="1" y="2417550"/>
                  </a:lnTo>
                  <a:lnTo>
                    <a:pt x="4975" y="2422525"/>
                  </a:lnTo>
                  <a:lnTo>
                    <a:pt x="17250" y="2422525"/>
                  </a:lnTo>
                  <a:lnTo>
                    <a:pt x="22226" y="2417550"/>
                  </a:lnTo>
                  <a:lnTo>
                    <a:pt x="22226" y="2338600"/>
                  </a:lnTo>
                  <a:lnTo>
                    <a:pt x="17250" y="2333625"/>
                  </a:lnTo>
                  <a:close/>
                </a:path>
                <a:path w="22225" h="6311900">
                  <a:moveTo>
                    <a:pt x="17250" y="2489200"/>
                  </a:moveTo>
                  <a:lnTo>
                    <a:pt x="4975" y="2489200"/>
                  </a:lnTo>
                  <a:lnTo>
                    <a:pt x="1" y="2494175"/>
                  </a:lnTo>
                  <a:lnTo>
                    <a:pt x="1" y="2573125"/>
                  </a:lnTo>
                  <a:lnTo>
                    <a:pt x="4975" y="2578100"/>
                  </a:lnTo>
                  <a:lnTo>
                    <a:pt x="17250" y="2578100"/>
                  </a:lnTo>
                  <a:lnTo>
                    <a:pt x="22226" y="2573125"/>
                  </a:lnTo>
                  <a:lnTo>
                    <a:pt x="22226" y="2494175"/>
                  </a:lnTo>
                  <a:lnTo>
                    <a:pt x="17250" y="2489200"/>
                  </a:lnTo>
                  <a:close/>
                </a:path>
                <a:path w="22225" h="6311900">
                  <a:moveTo>
                    <a:pt x="17250" y="2644775"/>
                  </a:moveTo>
                  <a:lnTo>
                    <a:pt x="4975" y="2644775"/>
                  </a:lnTo>
                  <a:lnTo>
                    <a:pt x="1" y="2649750"/>
                  </a:lnTo>
                  <a:lnTo>
                    <a:pt x="1" y="2728700"/>
                  </a:lnTo>
                  <a:lnTo>
                    <a:pt x="4975" y="2733675"/>
                  </a:lnTo>
                  <a:lnTo>
                    <a:pt x="17250" y="2733675"/>
                  </a:lnTo>
                  <a:lnTo>
                    <a:pt x="22226" y="2728700"/>
                  </a:lnTo>
                  <a:lnTo>
                    <a:pt x="22226" y="2649750"/>
                  </a:lnTo>
                  <a:lnTo>
                    <a:pt x="17250" y="2644775"/>
                  </a:lnTo>
                  <a:close/>
                </a:path>
                <a:path w="22225" h="6311900">
                  <a:moveTo>
                    <a:pt x="17250" y="2800350"/>
                  </a:moveTo>
                  <a:lnTo>
                    <a:pt x="4975" y="2800350"/>
                  </a:lnTo>
                  <a:lnTo>
                    <a:pt x="1" y="2805325"/>
                  </a:lnTo>
                  <a:lnTo>
                    <a:pt x="1" y="2884275"/>
                  </a:lnTo>
                  <a:lnTo>
                    <a:pt x="4975" y="2889250"/>
                  </a:lnTo>
                  <a:lnTo>
                    <a:pt x="17250" y="2889250"/>
                  </a:lnTo>
                  <a:lnTo>
                    <a:pt x="22226" y="2884275"/>
                  </a:lnTo>
                  <a:lnTo>
                    <a:pt x="22226" y="2805325"/>
                  </a:lnTo>
                  <a:lnTo>
                    <a:pt x="17250" y="2800350"/>
                  </a:lnTo>
                  <a:close/>
                </a:path>
                <a:path w="22225" h="6311900">
                  <a:moveTo>
                    <a:pt x="17250" y="2955925"/>
                  </a:moveTo>
                  <a:lnTo>
                    <a:pt x="4975" y="2955925"/>
                  </a:lnTo>
                  <a:lnTo>
                    <a:pt x="1" y="2960900"/>
                  </a:lnTo>
                  <a:lnTo>
                    <a:pt x="1" y="3039850"/>
                  </a:lnTo>
                  <a:lnTo>
                    <a:pt x="4975" y="3044825"/>
                  </a:lnTo>
                  <a:lnTo>
                    <a:pt x="17250" y="3044825"/>
                  </a:lnTo>
                  <a:lnTo>
                    <a:pt x="22226" y="3039850"/>
                  </a:lnTo>
                  <a:lnTo>
                    <a:pt x="22226" y="2960900"/>
                  </a:lnTo>
                  <a:lnTo>
                    <a:pt x="17250" y="2955925"/>
                  </a:lnTo>
                  <a:close/>
                </a:path>
                <a:path w="22225" h="6311900">
                  <a:moveTo>
                    <a:pt x="17250" y="3111500"/>
                  </a:moveTo>
                  <a:lnTo>
                    <a:pt x="4975" y="3111500"/>
                  </a:lnTo>
                  <a:lnTo>
                    <a:pt x="1" y="3116475"/>
                  </a:lnTo>
                  <a:lnTo>
                    <a:pt x="1" y="3195425"/>
                  </a:lnTo>
                  <a:lnTo>
                    <a:pt x="4975" y="3200400"/>
                  </a:lnTo>
                  <a:lnTo>
                    <a:pt x="17250" y="3200400"/>
                  </a:lnTo>
                  <a:lnTo>
                    <a:pt x="22226" y="3195425"/>
                  </a:lnTo>
                  <a:lnTo>
                    <a:pt x="22226" y="3116475"/>
                  </a:lnTo>
                  <a:lnTo>
                    <a:pt x="17250" y="3111500"/>
                  </a:lnTo>
                  <a:close/>
                </a:path>
                <a:path w="22225" h="6311900">
                  <a:moveTo>
                    <a:pt x="17250" y="3267075"/>
                  </a:moveTo>
                  <a:lnTo>
                    <a:pt x="4975" y="3267075"/>
                  </a:lnTo>
                  <a:lnTo>
                    <a:pt x="1" y="3272050"/>
                  </a:lnTo>
                  <a:lnTo>
                    <a:pt x="1" y="3351000"/>
                  </a:lnTo>
                  <a:lnTo>
                    <a:pt x="4975" y="3355975"/>
                  </a:lnTo>
                  <a:lnTo>
                    <a:pt x="17250" y="3355975"/>
                  </a:lnTo>
                  <a:lnTo>
                    <a:pt x="22226" y="3351000"/>
                  </a:lnTo>
                  <a:lnTo>
                    <a:pt x="22226" y="3272050"/>
                  </a:lnTo>
                  <a:lnTo>
                    <a:pt x="17250" y="3267075"/>
                  </a:lnTo>
                  <a:close/>
                </a:path>
                <a:path w="22225" h="6311900">
                  <a:moveTo>
                    <a:pt x="17250" y="3422650"/>
                  </a:moveTo>
                  <a:lnTo>
                    <a:pt x="4975" y="3422650"/>
                  </a:lnTo>
                  <a:lnTo>
                    <a:pt x="1" y="3427625"/>
                  </a:lnTo>
                  <a:lnTo>
                    <a:pt x="1" y="3506575"/>
                  </a:lnTo>
                  <a:lnTo>
                    <a:pt x="4975" y="3511550"/>
                  </a:lnTo>
                  <a:lnTo>
                    <a:pt x="17250" y="3511550"/>
                  </a:lnTo>
                  <a:lnTo>
                    <a:pt x="22226" y="3506575"/>
                  </a:lnTo>
                  <a:lnTo>
                    <a:pt x="22226" y="3427625"/>
                  </a:lnTo>
                  <a:lnTo>
                    <a:pt x="17250" y="3422650"/>
                  </a:lnTo>
                  <a:close/>
                </a:path>
                <a:path w="22225" h="6311900">
                  <a:moveTo>
                    <a:pt x="17250" y="3578225"/>
                  </a:moveTo>
                  <a:lnTo>
                    <a:pt x="4975" y="3578225"/>
                  </a:lnTo>
                  <a:lnTo>
                    <a:pt x="1" y="3583200"/>
                  </a:lnTo>
                  <a:lnTo>
                    <a:pt x="1" y="3662150"/>
                  </a:lnTo>
                  <a:lnTo>
                    <a:pt x="4975" y="3667125"/>
                  </a:lnTo>
                  <a:lnTo>
                    <a:pt x="17250" y="3667125"/>
                  </a:lnTo>
                  <a:lnTo>
                    <a:pt x="22226" y="3662150"/>
                  </a:lnTo>
                  <a:lnTo>
                    <a:pt x="22226" y="3583200"/>
                  </a:lnTo>
                  <a:lnTo>
                    <a:pt x="17250" y="3578225"/>
                  </a:lnTo>
                  <a:close/>
                </a:path>
                <a:path w="22225" h="6311900">
                  <a:moveTo>
                    <a:pt x="17250" y="3733800"/>
                  </a:moveTo>
                  <a:lnTo>
                    <a:pt x="4975" y="3733800"/>
                  </a:lnTo>
                  <a:lnTo>
                    <a:pt x="1" y="3738775"/>
                  </a:lnTo>
                  <a:lnTo>
                    <a:pt x="1" y="3817725"/>
                  </a:lnTo>
                  <a:lnTo>
                    <a:pt x="4975" y="3822700"/>
                  </a:lnTo>
                  <a:lnTo>
                    <a:pt x="17250" y="3822700"/>
                  </a:lnTo>
                  <a:lnTo>
                    <a:pt x="22226" y="3817725"/>
                  </a:lnTo>
                  <a:lnTo>
                    <a:pt x="22226" y="3738775"/>
                  </a:lnTo>
                  <a:lnTo>
                    <a:pt x="17250" y="3733800"/>
                  </a:lnTo>
                  <a:close/>
                </a:path>
                <a:path w="22225" h="6311900">
                  <a:moveTo>
                    <a:pt x="17250" y="3889375"/>
                  </a:moveTo>
                  <a:lnTo>
                    <a:pt x="4975" y="3889375"/>
                  </a:lnTo>
                  <a:lnTo>
                    <a:pt x="1" y="3894350"/>
                  </a:lnTo>
                  <a:lnTo>
                    <a:pt x="1" y="3973300"/>
                  </a:lnTo>
                  <a:lnTo>
                    <a:pt x="4975" y="3978275"/>
                  </a:lnTo>
                  <a:lnTo>
                    <a:pt x="17250" y="3978275"/>
                  </a:lnTo>
                  <a:lnTo>
                    <a:pt x="22226" y="3973300"/>
                  </a:lnTo>
                  <a:lnTo>
                    <a:pt x="22226" y="3894350"/>
                  </a:lnTo>
                  <a:lnTo>
                    <a:pt x="17250" y="3889375"/>
                  </a:lnTo>
                  <a:close/>
                </a:path>
                <a:path w="22225" h="6311900">
                  <a:moveTo>
                    <a:pt x="17250" y="4044950"/>
                  </a:moveTo>
                  <a:lnTo>
                    <a:pt x="4975" y="4044950"/>
                  </a:lnTo>
                  <a:lnTo>
                    <a:pt x="1" y="4049925"/>
                  </a:lnTo>
                  <a:lnTo>
                    <a:pt x="1" y="4128875"/>
                  </a:lnTo>
                  <a:lnTo>
                    <a:pt x="4975" y="4133850"/>
                  </a:lnTo>
                  <a:lnTo>
                    <a:pt x="17250" y="4133850"/>
                  </a:lnTo>
                  <a:lnTo>
                    <a:pt x="22226" y="4128875"/>
                  </a:lnTo>
                  <a:lnTo>
                    <a:pt x="22226" y="4049925"/>
                  </a:lnTo>
                  <a:lnTo>
                    <a:pt x="17250" y="4044950"/>
                  </a:lnTo>
                  <a:close/>
                </a:path>
                <a:path w="22225" h="6311900">
                  <a:moveTo>
                    <a:pt x="17250" y="4200525"/>
                  </a:moveTo>
                  <a:lnTo>
                    <a:pt x="4975" y="4200525"/>
                  </a:lnTo>
                  <a:lnTo>
                    <a:pt x="1" y="4205500"/>
                  </a:lnTo>
                  <a:lnTo>
                    <a:pt x="1" y="4284450"/>
                  </a:lnTo>
                  <a:lnTo>
                    <a:pt x="4975" y="4289425"/>
                  </a:lnTo>
                  <a:lnTo>
                    <a:pt x="17250" y="4289425"/>
                  </a:lnTo>
                  <a:lnTo>
                    <a:pt x="22226" y="4284450"/>
                  </a:lnTo>
                  <a:lnTo>
                    <a:pt x="22226" y="4205500"/>
                  </a:lnTo>
                  <a:lnTo>
                    <a:pt x="17250" y="4200525"/>
                  </a:lnTo>
                  <a:close/>
                </a:path>
                <a:path w="22225" h="6311900">
                  <a:moveTo>
                    <a:pt x="17250" y="4356100"/>
                  </a:moveTo>
                  <a:lnTo>
                    <a:pt x="4975" y="4356100"/>
                  </a:lnTo>
                  <a:lnTo>
                    <a:pt x="1" y="4361075"/>
                  </a:lnTo>
                  <a:lnTo>
                    <a:pt x="1" y="4440025"/>
                  </a:lnTo>
                  <a:lnTo>
                    <a:pt x="4975" y="4445000"/>
                  </a:lnTo>
                  <a:lnTo>
                    <a:pt x="17250" y="4445000"/>
                  </a:lnTo>
                  <a:lnTo>
                    <a:pt x="22226" y="4440025"/>
                  </a:lnTo>
                  <a:lnTo>
                    <a:pt x="22226" y="4361075"/>
                  </a:lnTo>
                  <a:lnTo>
                    <a:pt x="17250" y="4356100"/>
                  </a:lnTo>
                  <a:close/>
                </a:path>
                <a:path w="22225" h="6311900">
                  <a:moveTo>
                    <a:pt x="17250" y="4511675"/>
                  </a:moveTo>
                  <a:lnTo>
                    <a:pt x="4975" y="4511675"/>
                  </a:lnTo>
                  <a:lnTo>
                    <a:pt x="1" y="4516650"/>
                  </a:lnTo>
                  <a:lnTo>
                    <a:pt x="1" y="4595600"/>
                  </a:lnTo>
                  <a:lnTo>
                    <a:pt x="4975" y="4600575"/>
                  </a:lnTo>
                  <a:lnTo>
                    <a:pt x="17250" y="4600575"/>
                  </a:lnTo>
                  <a:lnTo>
                    <a:pt x="22226" y="4595600"/>
                  </a:lnTo>
                  <a:lnTo>
                    <a:pt x="22226" y="4516650"/>
                  </a:lnTo>
                  <a:lnTo>
                    <a:pt x="17250" y="4511675"/>
                  </a:lnTo>
                  <a:close/>
                </a:path>
                <a:path w="22225" h="6311900">
                  <a:moveTo>
                    <a:pt x="17250" y="4667250"/>
                  </a:moveTo>
                  <a:lnTo>
                    <a:pt x="4975" y="4667250"/>
                  </a:lnTo>
                  <a:lnTo>
                    <a:pt x="1" y="4672225"/>
                  </a:lnTo>
                  <a:lnTo>
                    <a:pt x="1" y="4751175"/>
                  </a:lnTo>
                  <a:lnTo>
                    <a:pt x="4975" y="4756150"/>
                  </a:lnTo>
                  <a:lnTo>
                    <a:pt x="17250" y="4756150"/>
                  </a:lnTo>
                  <a:lnTo>
                    <a:pt x="22226" y="4751175"/>
                  </a:lnTo>
                  <a:lnTo>
                    <a:pt x="22226" y="4672225"/>
                  </a:lnTo>
                  <a:lnTo>
                    <a:pt x="17250" y="4667250"/>
                  </a:lnTo>
                  <a:close/>
                </a:path>
                <a:path w="22225" h="6311900">
                  <a:moveTo>
                    <a:pt x="17250" y="4822825"/>
                  </a:moveTo>
                  <a:lnTo>
                    <a:pt x="4975" y="4822825"/>
                  </a:lnTo>
                  <a:lnTo>
                    <a:pt x="1" y="4827800"/>
                  </a:lnTo>
                  <a:lnTo>
                    <a:pt x="1" y="4906750"/>
                  </a:lnTo>
                  <a:lnTo>
                    <a:pt x="4975" y="4911725"/>
                  </a:lnTo>
                  <a:lnTo>
                    <a:pt x="17250" y="4911725"/>
                  </a:lnTo>
                  <a:lnTo>
                    <a:pt x="22226" y="4906750"/>
                  </a:lnTo>
                  <a:lnTo>
                    <a:pt x="22226" y="4827800"/>
                  </a:lnTo>
                  <a:lnTo>
                    <a:pt x="17250" y="4822825"/>
                  </a:lnTo>
                  <a:close/>
                </a:path>
                <a:path w="22225" h="6311900">
                  <a:moveTo>
                    <a:pt x="17250" y="4978400"/>
                  </a:moveTo>
                  <a:lnTo>
                    <a:pt x="4975" y="4978400"/>
                  </a:lnTo>
                  <a:lnTo>
                    <a:pt x="1" y="4983375"/>
                  </a:lnTo>
                  <a:lnTo>
                    <a:pt x="1" y="5062325"/>
                  </a:lnTo>
                  <a:lnTo>
                    <a:pt x="4975" y="5067300"/>
                  </a:lnTo>
                  <a:lnTo>
                    <a:pt x="17250" y="5067300"/>
                  </a:lnTo>
                  <a:lnTo>
                    <a:pt x="22226" y="5062325"/>
                  </a:lnTo>
                  <a:lnTo>
                    <a:pt x="22226" y="4983375"/>
                  </a:lnTo>
                  <a:lnTo>
                    <a:pt x="17250" y="4978400"/>
                  </a:lnTo>
                  <a:close/>
                </a:path>
                <a:path w="22225" h="6311900">
                  <a:moveTo>
                    <a:pt x="17250" y="5133975"/>
                  </a:moveTo>
                  <a:lnTo>
                    <a:pt x="4975" y="5133975"/>
                  </a:lnTo>
                  <a:lnTo>
                    <a:pt x="1" y="5138950"/>
                  </a:lnTo>
                  <a:lnTo>
                    <a:pt x="1" y="5217900"/>
                  </a:lnTo>
                  <a:lnTo>
                    <a:pt x="4975" y="5222875"/>
                  </a:lnTo>
                  <a:lnTo>
                    <a:pt x="17250" y="5222875"/>
                  </a:lnTo>
                  <a:lnTo>
                    <a:pt x="22226" y="5217900"/>
                  </a:lnTo>
                  <a:lnTo>
                    <a:pt x="22226" y="5138950"/>
                  </a:lnTo>
                  <a:lnTo>
                    <a:pt x="17250" y="5133975"/>
                  </a:lnTo>
                  <a:close/>
                </a:path>
                <a:path w="22225" h="6311900">
                  <a:moveTo>
                    <a:pt x="17250" y="5289550"/>
                  </a:moveTo>
                  <a:lnTo>
                    <a:pt x="4975" y="5289550"/>
                  </a:lnTo>
                  <a:lnTo>
                    <a:pt x="1" y="5294525"/>
                  </a:lnTo>
                  <a:lnTo>
                    <a:pt x="1" y="5373475"/>
                  </a:lnTo>
                  <a:lnTo>
                    <a:pt x="4975" y="5378450"/>
                  </a:lnTo>
                  <a:lnTo>
                    <a:pt x="17250" y="5378450"/>
                  </a:lnTo>
                  <a:lnTo>
                    <a:pt x="22226" y="5373475"/>
                  </a:lnTo>
                  <a:lnTo>
                    <a:pt x="22226" y="5294525"/>
                  </a:lnTo>
                  <a:lnTo>
                    <a:pt x="17250" y="5289550"/>
                  </a:lnTo>
                  <a:close/>
                </a:path>
                <a:path w="22225" h="6311900">
                  <a:moveTo>
                    <a:pt x="17250" y="5445125"/>
                  </a:moveTo>
                  <a:lnTo>
                    <a:pt x="4975" y="5445125"/>
                  </a:lnTo>
                  <a:lnTo>
                    <a:pt x="1" y="5450100"/>
                  </a:lnTo>
                  <a:lnTo>
                    <a:pt x="1" y="5529050"/>
                  </a:lnTo>
                  <a:lnTo>
                    <a:pt x="4975" y="5534025"/>
                  </a:lnTo>
                  <a:lnTo>
                    <a:pt x="17250" y="5534025"/>
                  </a:lnTo>
                  <a:lnTo>
                    <a:pt x="22226" y="5529050"/>
                  </a:lnTo>
                  <a:lnTo>
                    <a:pt x="22226" y="5450100"/>
                  </a:lnTo>
                  <a:lnTo>
                    <a:pt x="17250" y="5445125"/>
                  </a:lnTo>
                  <a:close/>
                </a:path>
                <a:path w="22225" h="6311900">
                  <a:moveTo>
                    <a:pt x="17250" y="5600700"/>
                  </a:moveTo>
                  <a:lnTo>
                    <a:pt x="4975" y="5600700"/>
                  </a:lnTo>
                  <a:lnTo>
                    <a:pt x="1" y="5605675"/>
                  </a:lnTo>
                  <a:lnTo>
                    <a:pt x="1" y="5684625"/>
                  </a:lnTo>
                  <a:lnTo>
                    <a:pt x="4975" y="5689600"/>
                  </a:lnTo>
                  <a:lnTo>
                    <a:pt x="17250" y="5689600"/>
                  </a:lnTo>
                  <a:lnTo>
                    <a:pt x="22226" y="5684625"/>
                  </a:lnTo>
                  <a:lnTo>
                    <a:pt x="22226" y="5605675"/>
                  </a:lnTo>
                  <a:lnTo>
                    <a:pt x="17250" y="5600700"/>
                  </a:lnTo>
                  <a:close/>
                </a:path>
                <a:path w="22225" h="6311900">
                  <a:moveTo>
                    <a:pt x="17250" y="5756275"/>
                  </a:moveTo>
                  <a:lnTo>
                    <a:pt x="4975" y="5756275"/>
                  </a:lnTo>
                  <a:lnTo>
                    <a:pt x="1" y="5761250"/>
                  </a:lnTo>
                  <a:lnTo>
                    <a:pt x="1" y="5840200"/>
                  </a:lnTo>
                  <a:lnTo>
                    <a:pt x="4975" y="5845175"/>
                  </a:lnTo>
                  <a:lnTo>
                    <a:pt x="17250" y="5845175"/>
                  </a:lnTo>
                  <a:lnTo>
                    <a:pt x="22226" y="5840200"/>
                  </a:lnTo>
                  <a:lnTo>
                    <a:pt x="22226" y="5761250"/>
                  </a:lnTo>
                  <a:lnTo>
                    <a:pt x="17250" y="5756275"/>
                  </a:lnTo>
                  <a:close/>
                </a:path>
                <a:path w="22225" h="6311900">
                  <a:moveTo>
                    <a:pt x="17250" y="5911850"/>
                  </a:moveTo>
                  <a:lnTo>
                    <a:pt x="4975" y="5911850"/>
                  </a:lnTo>
                  <a:lnTo>
                    <a:pt x="1" y="5916825"/>
                  </a:lnTo>
                  <a:lnTo>
                    <a:pt x="1" y="5995775"/>
                  </a:lnTo>
                  <a:lnTo>
                    <a:pt x="4975" y="6000750"/>
                  </a:lnTo>
                  <a:lnTo>
                    <a:pt x="17250" y="6000750"/>
                  </a:lnTo>
                  <a:lnTo>
                    <a:pt x="22226" y="5995775"/>
                  </a:lnTo>
                  <a:lnTo>
                    <a:pt x="22226" y="5916825"/>
                  </a:lnTo>
                  <a:lnTo>
                    <a:pt x="17250" y="5911850"/>
                  </a:lnTo>
                  <a:close/>
                </a:path>
                <a:path w="22225" h="6311900">
                  <a:moveTo>
                    <a:pt x="17250" y="6067425"/>
                  </a:moveTo>
                  <a:lnTo>
                    <a:pt x="4975" y="6067425"/>
                  </a:lnTo>
                  <a:lnTo>
                    <a:pt x="1" y="6072400"/>
                  </a:lnTo>
                  <a:lnTo>
                    <a:pt x="1" y="6151350"/>
                  </a:lnTo>
                  <a:lnTo>
                    <a:pt x="4975" y="6156325"/>
                  </a:lnTo>
                  <a:lnTo>
                    <a:pt x="17250" y="6156325"/>
                  </a:lnTo>
                  <a:lnTo>
                    <a:pt x="22226" y="6151350"/>
                  </a:lnTo>
                  <a:lnTo>
                    <a:pt x="22226" y="6072400"/>
                  </a:lnTo>
                  <a:lnTo>
                    <a:pt x="17250" y="6067425"/>
                  </a:lnTo>
                  <a:close/>
                </a:path>
                <a:path w="22225" h="6311900">
                  <a:moveTo>
                    <a:pt x="17250" y="6223000"/>
                  </a:moveTo>
                  <a:lnTo>
                    <a:pt x="4977" y="6223000"/>
                  </a:lnTo>
                  <a:lnTo>
                    <a:pt x="1" y="6227975"/>
                  </a:lnTo>
                  <a:lnTo>
                    <a:pt x="1" y="6306925"/>
                  </a:lnTo>
                  <a:lnTo>
                    <a:pt x="4977" y="6311900"/>
                  </a:lnTo>
                  <a:lnTo>
                    <a:pt x="17250" y="6311900"/>
                  </a:lnTo>
                  <a:lnTo>
                    <a:pt x="22226" y="6306925"/>
                  </a:lnTo>
                  <a:lnTo>
                    <a:pt x="22226" y="6227975"/>
                  </a:lnTo>
                  <a:lnTo>
                    <a:pt x="17250" y="622300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1187" y="3179371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4" y="0"/>
                  </a:moveTo>
                  <a:lnTo>
                    <a:pt x="50485" y="0"/>
                  </a:lnTo>
                  <a:lnTo>
                    <a:pt x="30834" y="3967"/>
                  </a:lnTo>
                  <a:lnTo>
                    <a:pt x="14786" y="14786"/>
                  </a:lnTo>
                  <a:lnTo>
                    <a:pt x="3967" y="30833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69"/>
                  </a:lnTo>
                  <a:lnTo>
                    <a:pt x="14786" y="288116"/>
                  </a:lnTo>
                  <a:lnTo>
                    <a:pt x="30834" y="298936"/>
                  </a:lnTo>
                  <a:lnTo>
                    <a:pt x="50485" y="302903"/>
                  </a:lnTo>
                  <a:lnTo>
                    <a:pt x="557034" y="302903"/>
                  </a:lnTo>
                  <a:lnTo>
                    <a:pt x="576684" y="298936"/>
                  </a:lnTo>
                  <a:lnTo>
                    <a:pt x="592732" y="288116"/>
                  </a:lnTo>
                  <a:lnTo>
                    <a:pt x="603551" y="272069"/>
                  </a:lnTo>
                  <a:lnTo>
                    <a:pt x="607519" y="252418"/>
                  </a:lnTo>
                  <a:lnTo>
                    <a:pt x="607519" y="50485"/>
                  </a:lnTo>
                  <a:lnTo>
                    <a:pt x="603551" y="30833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1187" y="3179371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31247" y="3273044"/>
            <a:ext cx="483234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Omnichannel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462203" y="2968485"/>
            <a:ext cx="620395" cy="316230"/>
            <a:chOff x="1614603" y="2968485"/>
            <a:chExt cx="620395" cy="316230"/>
          </a:xfrm>
        </p:grpSpPr>
        <p:sp>
          <p:nvSpPr>
            <p:cNvPr id="19" name="object 19"/>
            <p:cNvSpPr/>
            <p:nvPr/>
          </p:nvSpPr>
          <p:spPr>
            <a:xfrm>
              <a:off x="1620953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8"/>
                  </a:lnTo>
                  <a:lnTo>
                    <a:pt x="30833" y="298937"/>
                  </a:lnTo>
                  <a:lnTo>
                    <a:pt x="50485" y="302905"/>
                  </a:lnTo>
                  <a:lnTo>
                    <a:pt x="557033" y="302905"/>
                  </a:lnTo>
                  <a:lnTo>
                    <a:pt x="576684" y="298937"/>
                  </a:lnTo>
                  <a:lnTo>
                    <a:pt x="592732" y="288118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20953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462203" y="3454652"/>
            <a:ext cx="620395" cy="316230"/>
            <a:chOff x="1614603" y="3454652"/>
            <a:chExt cx="620395" cy="316230"/>
          </a:xfrm>
        </p:grpSpPr>
        <p:sp>
          <p:nvSpPr>
            <p:cNvPr id="22" name="object 22"/>
            <p:cNvSpPr/>
            <p:nvPr/>
          </p:nvSpPr>
          <p:spPr>
            <a:xfrm>
              <a:off x="1620953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7"/>
                  </a:lnTo>
                  <a:lnTo>
                    <a:pt x="30833" y="298936"/>
                  </a:lnTo>
                  <a:lnTo>
                    <a:pt x="50485" y="302903"/>
                  </a:lnTo>
                  <a:lnTo>
                    <a:pt x="557033" y="302903"/>
                  </a:lnTo>
                  <a:lnTo>
                    <a:pt x="576684" y="298936"/>
                  </a:lnTo>
                  <a:lnTo>
                    <a:pt x="592732" y="288117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20953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610387" y="3553459"/>
            <a:ext cx="33655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Sensoren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255216" y="3454652"/>
            <a:ext cx="620395" cy="316230"/>
            <a:chOff x="2407616" y="3454652"/>
            <a:chExt cx="620395" cy="316230"/>
          </a:xfrm>
        </p:grpSpPr>
        <p:sp>
          <p:nvSpPr>
            <p:cNvPr id="26" name="object 26"/>
            <p:cNvSpPr/>
            <p:nvPr/>
          </p:nvSpPr>
          <p:spPr>
            <a:xfrm>
              <a:off x="2413966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7"/>
                  </a:lnTo>
                  <a:lnTo>
                    <a:pt x="30833" y="298936"/>
                  </a:lnTo>
                  <a:lnTo>
                    <a:pt x="50485" y="302903"/>
                  </a:lnTo>
                  <a:lnTo>
                    <a:pt x="557033" y="302903"/>
                  </a:lnTo>
                  <a:lnTo>
                    <a:pt x="576684" y="298936"/>
                  </a:lnTo>
                  <a:lnTo>
                    <a:pt x="592731" y="288117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1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413966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479600" y="3553459"/>
            <a:ext cx="1835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Brief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246339" y="2968485"/>
            <a:ext cx="620395" cy="316230"/>
            <a:chOff x="2398739" y="2968485"/>
            <a:chExt cx="620395" cy="316230"/>
          </a:xfrm>
        </p:grpSpPr>
        <p:sp>
          <p:nvSpPr>
            <p:cNvPr id="30" name="object 30"/>
            <p:cNvSpPr/>
            <p:nvPr/>
          </p:nvSpPr>
          <p:spPr>
            <a:xfrm>
              <a:off x="2405089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8"/>
                  </a:lnTo>
                  <a:lnTo>
                    <a:pt x="30833" y="298937"/>
                  </a:lnTo>
                  <a:lnTo>
                    <a:pt x="50485" y="302905"/>
                  </a:lnTo>
                  <a:lnTo>
                    <a:pt x="557033" y="302905"/>
                  </a:lnTo>
                  <a:lnTo>
                    <a:pt x="576684" y="298937"/>
                  </a:lnTo>
                  <a:lnTo>
                    <a:pt x="592732" y="288118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05089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615942" y="3023108"/>
            <a:ext cx="1093470" cy="205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710"/>
              </a:lnSpc>
              <a:spcBef>
                <a:spcPts val="100"/>
              </a:spcBef>
              <a:tabLst>
                <a:tab pos="459740" algn="l"/>
                <a:tab pos="636270" algn="l"/>
                <a:tab pos="870585" algn="l"/>
              </a:tabLst>
            </a:pPr>
            <a:r>
              <a:rPr sz="600" spc="-10" dirty="0">
                <a:latin typeface="Microsoft Sans Serif"/>
                <a:cs typeface="Microsoft Sans Serif"/>
              </a:rPr>
              <a:t>Telefoon</a:t>
            </a:r>
            <a:r>
              <a:rPr sz="600" dirty="0">
                <a:latin typeface="Microsoft Sans Serif"/>
                <a:cs typeface="Microsoft Sans Serif"/>
              </a:rPr>
              <a:t>	</a:t>
            </a:r>
            <a:r>
              <a:rPr sz="600" u="sng" dirty="0">
                <a:uFill>
                  <a:solidFill>
                    <a:srgbClr val="3B3838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600" dirty="0">
                <a:latin typeface="Microsoft Sans Serif"/>
                <a:cs typeface="Microsoft Sans Serif"/>
              </a:rPr>
              <a:t>	</a:t>
            </a:r>
            <a:r>
              <a:rPr sz="600" spc="-25" dirty="0">
                <a:latin typeface="Microsoft Sans Serif"/>
                <a:cs typeface="Microsoft Sans Serif"/>
              </a:rPr>
              <a:t>App</a:t>
            </a:r>
            <a:endParaRPr sz="600">
              <a:latin typeface="Microsoft Sans Serif"/>
              <a:cs typeface="Microsoft Sans Serif"/>
            </a:endParaRPr>
          </a:p>
          <a:p>
            <a:pPr marL="13335">
              <a:lnSpc>
                <a:spcPts val="710"/>
              </a:lnSpc>
              <a:tabLst>
                <a:tab pos="800735" algn="l"/>
              </a:tabLst>
            </a:pPr>
            <a:r>
              <a:rPr sz="600" spc="-10" dirty="0">
                <a:latin typeface="Microsoft Sans Serif"/>
                <a:cs typeface="Microsoft Sans Serif"/>
              </a:rPr>
              <a:t>Internet</a:t>
            </a:r>
            <a:r>
              <a:rPr sz="600" dirty="0">
                <a:latin typeface="Microsoft Sans Serif"/>
                <a:cs typeface="Microsoft Sans Serif"/>
              </a:rPr>
              <a:t>	</a:t>
            </a:r>
            <a:r>
              <a:rPr sz="600" spc="-10" dirty="0">
                <a:latin typeface="Microsoft Sans Serif"/>
                <a:cs typeface="Microsoft Sans Serif"/>
              </a:rPr>
              <a:t>Chatbot</a:t>
            </a:r>
            <a:endParaRPr sz="6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076074" y="3612455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>
                <a:moveTo>
                  <a:pt x="0" y="0"/>
                </a:moveTo>
                <a:lnTo>
                  <a:pt x="185492" y="1"/>
                </a:lnTo>
              </a:path>
            </a:pathLst>
          </a:custGeom>
          <a:ln w="6350">
            <a:solidFill>
              <a:srgbClr val="3B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34843" y="2864255"/>
            <a:ext cx="3098165" cy="996315"/>
            <a:chOff x="187243" y="2864255"/>
            <a:chExt cx="3098165" cy="996315"/>
          </a:xfrm>
        </p:grpSpPr>
        <p:sp>
          <p:nvSpPr>
            <p:cNvPr id="35" name="object 35"/>
            <p:cNvSpPr/>
            <p:nvPr/>
          </p:nvSpPr>
          <p:spPr>
            <a:xfrm>
              <a:off x="1324038" y="3313683"/>
              <a:ext cx="1961514" cy="81280"/>
            </a:xfrm>
            <a:custGeom>
              <a:avLst/>
              <a:gdLst/>
              <a:ahLst/>
              <a:cxnLst/>
              <a:rect l="l" t="t" r="r" b="b"/>
              <a:pathLst>
                <a:path w="1961514" h="81279">
                  <a:moveTo>
                    <a:pt x="6464" y="30886"/>
                  </a:moveTo>
                  <a:lnTo>
                    <a:pt x="6350" y="24536"/>
                  </a:lnTo>
                  <a:lnTo>
                    <a:pt x="0" y="24663"/>
                  </a:lnTo>
                  <a:lnTo>
                    <a:pt x="114" y="31000"/>
                  </a:lnTo>
                  <a:lnTo>
                    <a:pt x="6464" y="30886"/>
                  </a:lnTo>
                  <a:close/>
                </a:path>
                <a:path w="1961514" h="81279">
                  <a:moveTo>
                    <a:pt x="19164" y="30657"/>
                  </a:moveTo>
                  <a:lnTo>
                    <a:pt x="19050" y="24307"/>
                  </a:lnTo>
                  <a:lnTo>
                    <a:pt x="12700" y="24422"/>
                  </a:lnTo>
                  <a:lnTo>
                    <a:pt x="12814" y="30772"/>
                  </a:lnTo>
                  <a:lnTo>
                    <a:pt x="19164" y="30657"/>
                  </a:lnTo>
                  <a:close/>
                </a:path>
                <a:path w="1961514" h="81279">
                  <a:moveTo>
                    <a:pt x="31864" y="30429"/>
                  </a:moveTo>
                  <a:lnTo>
                    <a:pt x="31750" y="24079"/>
                  </a:lnTo>
                  <a:lnTo>
                    <a:pt x="25400" y="24193"/>
                  </a:lnTo>
                  <a:lnTo>
                    <a:pt x="25514" y="30543"/>
                  </a:lnTo>
                  <a:lnTo>
                    <a:pt x="31864" y="30429"/>
                  </a:lnTo>
                  <a:close/>
                </a:path>
                <a:path w="1961514" h="81279">
                  <a:moveTo>
                    <a:pt x="44564" y="30200"/>
                  </a:moveTo>
                  <a:lnTo>
                    <a:pt x="44450" y="23850"/>
                  </a:lnTo>
                  <a:lnTo>
                    <a:pt x="38100" y="23964"/>
                  </a:lnTo>
                  <a:lnTo>
                    <a:pt x="38214" y="30314"/>
                  </a:lnTo>
                  <a:lnTo>
                    <a:pt x="44564" y="30200"/>
                  </a:lnTo>
                  <a:close/>
                </a:path>
                <a:path w="1961514" h="81279">
                  <a:moveTo>
                    <a:pt x="57264" y="29972"/>
                  </a:moveTo>
                  <a:lnTo>
                    <a:pt x="57150" y="23622"/>
                  </a:lnTo>
                  <a:lnTo>
                    <a:pt x="50800" y="23736"/>
                  </a:lnTo>
                  <a:lnTo>
                    <a:pt x="50914" y="30086"/>
                  </a:lnTo>
                  <a:lnTo>
                    <a:pt x="57264" y="29972"/>
                  </a:lnTo>
                  <a:close/>
                </a:path>
                <a:path w="1961514" h="81279">
                  <a:moveTo>
                    <a:pt x="69964" y="29743"/>
                  </a:moveTo>
                  <a:lnTo>
                    <a:pt x="69850" y="23393"/>
                  </a:lnTo>
                  <a:lnTo>
                    <a:pt x="63500" y="23507"/>
                  </a:lnTo>
                  <a:lnTo>
                    <a:pt x="63614" y="29857"/>
                  </a:lnTo>
                  <a:lnTo>
                    <a:pt x="69964" y="29743"/>
                  </a:lnTo>
                  <a:close/>
                </a:path>
                <a:path w="1961514" h="81279">
                  <a:moveTo>
                    <a:pt x="82651" y="29514"/>
                  </a:moveTo>
                  <a:lnTo>
                    <a:pt x="82537" y="23164"/>
                  </a:lnTo>
                  <a:lnTo>
                    <a:pt x="76187" y="23279"/>
                  </a:lnTo>
                  <a:lnTo>
                    <a:pt x="76301" y="29629"/>
                  </a:lnTo>
                  <a:lnTo>
                    <a:pt x="82651" y="29514"/>
                  </a:lnTo>
                  <a:close/>
                </a:path>
                <a:path w="1961514" h="81279">
                  <a:moveTo>
                    <a:pt x="95351" y="29286"/>
                  </a:moveTo>
                  <a:lnTo>
                    <a:pt x="95237" y="22936"/>
                  </a:lnTo>
                  <a:lnTo>
                    <a:pt x="88887" y="23050"/>
                  </a:lnTo>
                  <a:lnTo>
                    <a:pt x="89001" y="29400"/>
                  </a:lnTo>
                  <a:lnTo>
                    <a:pt x="95351" y="29286"/>
                  </a:lnTo>
                  <a:close/>
                </a:path>
                <a:path w="1961514" h="81279">
                  <a:moveTo>
                    <a:pt x="108051" y="29057"/>
                  </a:moveTo>
                  <a:lnTo>
                    <a:pt x="107937" y="22707"/>
                  </a:lnTo>
                  <a:lnTo>
                    <a:pt x="101587" y="22821"/>
                  </a:lnTo>
                  <a:lnTo>
                    <a:pt x="101701" y="29171"/>
                  </a:lnTo>
                  <a:lnTo>
                    <a:pt x="108051" y="29057"/>
                  </a:lnTo>
                  <a:close/>
                </a:path>
                <a:path w="1961514" h="81279">
                  <a:moveTo>
                    <a:pt x="120751" y="28829"/>
                  </a:moveTo>
                  <a:lnTo>
                    <a:pt x="120637" y="22479"/>
                  </a:lnTo>
                  <a:lnTo>
                    <a:pt x="114287" y="22593"/>
                  </a:lnTo>
                  <a:lnTo>
                    <a:pt x="114401" y="28943"/>
                  </a:lnTo>
                  <a:lnTo>
                    <a:pt x="120751" y="28829"/>
                  </a:lnTo>
                  <a:close/>
                </a:path>
                <a:path w="1961514" h="81279">
                  <a:moveTo>
                    <a:pt x="133451" y="28600"/>
                  </a:moveTo>
                  <a:lnTo>
                    <a:pt x="133337" y="22250"/>
                  </a:lnTo>
                  <a:lnTo>
                    <a:pt x="126987" y="22364"/>
                  </a:lnTo>
                  <a:lnTo>
                    <a:pt x="127101" y="28714"/>
                  </a:lnTo>
                  <a:lnTo>
                    <a:pt x="133451" y="28600"/>
                  </a:lnTo>
                  <a:close/>
                </a:path>
                <a:path w="1961514" h="81279">
                  <a:moveTo>
                    <a:pt x="185559" y="24485"/>
                  </a:moveTo>
                  <a:lnTo>
                    <a:pt x="180403" y="22021"/>
                  </a:lnTo>
                  <a:lnTo>
                    <a:pt x="134302" y="0"/>
                  </a:lnTo>
                  <a:lnTo>
                    <a:pt x="135216" y="50800"/>
                  </a:lnTo>
                  <a:lnTo>
                    <a:pt x="177901" y="28486"/>
                  </a:lnTo>
                  <a:lnTo>
                    <a:pt x="185559" y="24485"/>
                  </a:lnTo>
                  <a:close/>
                </a:path>
                <a:path w="1961514" h="81279">
                  <a:moveTo>
                    <a:pt x="1782127" y="61010"/>
                  </a:moveTo>
                  <a:lnTo>
                    <a:pt x="1782013" y="54660"/>
                  </a:lnTo>
                  <a:lnTo>
                    <a:pt x="1775663" y="54775"/>
                  </a:lnTo>
                  <a:lnTo>
                    <a:pt x="1775777" y="61125"/>
                  </a:lnTo>
                  <a:lnTo>
                    <a:pt x="1782127" y="61010"/>
                  </a:lnTo>
                  <a:close/>
                </a:path>
                <a:path w="1961514" h="81279">
                  <a:moveTo>
                    <a:pt x="1794827" y="60782"/>
                  </a:moveTo>
                  <a:lnTo>
                    <a:pt x="1794713" y="54432"/>
                  </a:lnTo>
                  <a:lnTo>
                    <a:pt x="1788363" y="54546"/>
                  </a:lnTo>
                  <a:lnTo>
                    <a:pt x="1788477" y="60896"/>
                  </a:lnTo>
                  <a:lnTo>
                    <a:pt x="1794827" y="60782"/>
                  </a:lnTo>
                  <a:close/>
                </a:path>
                <a:path w="1961514" h="81279">
                  <a:moveTo>
                    <a:pt x="1807527" y="60540"/>
                  </a:moveTo>
                  <a:lnTo>
                    <a:pt x="1807413" y="54203"/>
                  </a:lnTo>
                  <a:lnTo>
                    <a:pt x="1801063" y="54317"/>
                  </a:lnTo>
                  <a:lnTo>
                    <a:pt x="1801177" y="60667"/>
                  </a:lnTo>
                  <a:lnTo>
                    <a:pt x="1807527" y="60540"/>
                  </a:lnTo>
                  <a:close/>
                </a:path>
                <a:path w="1961514" h="81279">
                  <a:moveTo>
                    <a:pt x="1820214" y="60312"/>
                  </a:moveTo>
                  <a:lnTo>
                    <a:pt x="1820100" y="53975"/>
                  </a:lnTo>
                  <a:lnTo>
                    <a:pt x="1813763" y="54089"/>
                  </a:lnTo>
                  <a:lnTo>
                    <a:pt x="1813877" y="60426"/>
                  </a:lnTo>
                  <a:lnTo>
                    <a:pt x="1820214" y="60312"/>
                  </a:lnTo>
                  <a:close/>
                </a:path>
                <a:path w="1961514" h="81279">
                  <a:moveTo>
                    <a:pt x="1832914" y="60083"/>
                  </a:moveTo>
                  <a:lnTo>
                    <a:pt x="1832800" y="53733"/>
                  </a:lnTo>
                  <a:lnTo>
                    <a:pt x="1826450" y="53848"/>
                  </a:lnTo>
                  <a:lnTo>
                    <a:pt x="1826564" y="60198"/>
                  </a:lnTo>
                  <a:lnTo>
                    <a:pt x="1832914" y="60083"/>
                  </a:lnTo>
                  <a:close/>
                </a:path>
                <a:path w="1961514" h="81279">
                  <a:moveTo>
                    <a:pt x="1845614" y="59855"/>
                  </a:moveTo>
                  <a:lnTo>
                    <a:pt x="1845500" y="53505"/>
                  </a:lnTo>
                  <a:lnTo>
                    <a:pt x="1839150" y="53619"/>
                  </a:lnTo>
                  <a:lnTo>
                    <a:pt x="1839264" y="59969"/>
                  </a:lnTo>
                  <a:lnTo>
                    <a:pt x="1845614" y="59855"/>
                  </a:lnTo>
                  <a:close/>
                </a:path>
                <a:path w="1961514" h="81279">
                  <a:moveTo>
                    <a:pt x="1858314" y="59626"/>
                  </a:moveTo>
                  <a:lnTo>
                    <a:pt x="1858200" y="53276"/>
                  </a:lnTo>
                  <a:lnTo>
                    <a:pt x="1851850" y="53390"/>
                  </a:lnTo>
                  <a:lnTo>
                    <a:pt x="1851964" y="59740"/>
                  </a:lnTo>
                  <a:lnTo>
                    <a:pt x="1858314" y="59626"/>
                  </a:lnTo>
                  <a:close/>
                </a:path>
                <a:path w="1961514" h="81279">
                  <a:moveTo>
                    <a:pt x="1871014" y="59397"/>
                  </a:moveTo>
                  <a:lnTo>
                    <a:pt x="1870900" y="53047"/>
                  </a:lnTo>
                  <a:lnTo>
                    <a:pt x="1864550" y="53162"/>
                  </a:lnTo>
                  <a:lnTo>
                    <a:pt x="1864664" y="59512"/>
                  </a:lnTo>
                  <a:lnTo>
                    <a:pt x="1871014" y="59397"/>
                  </a:lnTo>
                  <a:close/>
                </a:path>
                <a:path w="1961514" h="81279">
                  <a:moveTo>
                    <a:pt x="1883714" y="59169"/>
                  </a:moveTo>
                  <a:lnTo>
                    <a:pt x="1883600" y="52819"/>
                  </a:lnTo>
                  <a:lnTo>
                    <a:pt x="1877250" y="52933"/>
                  </a:lnTo>
                  <a:lnTo>
                    <a:pt x="1877364" y="59283"/>
                  </a:lnTo>
                  <a:lnTo>
                    <a:pt x="1883714" y="59169"/>
                  </a:lnTo>
                  <a:close/>
                </a:path>
                <a:path w="1961514" h="81279">
                  <a:moveTo>
                    <a:pt x="1896402" y="58940"/>
                  </a:moveTo>
                  <a:lnTo>
                    <a:pt x="1896287" y="52590"/>
                  </a:lnTo>
                  <a:lnTo>
                    <a:pt x="1889950" y="52705"/>
                  </a:lnTo>
                  <a:lnTo>
                    <a:pt x="1890064" y="59055"/>
                  </a:lnTo>
                  <a:lnTo>
                    <a:pt x="1896402" y="58940"/>
                  </a:lnTo>
                  <a:close/>
                </a:path>
                <a:path w="1961514" h="81279">
                  <a:moveTo>
                    <a:pt x="1909102" y="58712"/>
                  </a:moveTo>
                  <a:lnTo>
                    <a:pt x="1908987" y="52362"/>
                  </a:lnTo>
                  <a:lnTo>
                    <a:pt x="1902637" y="52476"/>
                  </a:lnTo>
                  <a:lnTo>
                    <a:pt x="1902752" y="58826"/>
                  </a:lnTo>
                  <a:lnTo>
                    <a:pt x="1909102" y="58712"/>
                  </a:lnTo>
                  <a:close/>
                </a:path>
                <a:path w="1961514" h="81279">
                  <a:moveTo>
                    <a:pt x="1961210" y="54597"/>
                  </a:moveTo>
                  <a:lnTo>
                    <a:pt x="1956054" y="52133"/>
                  </a:lnTo>
                  <a:lnTo>
                    <a:pt x="1909965" y="30111"/>
                  </a:lnTo>
                  <a:lnTo>
                    <a:pt x="1910880" y="80911"/>
                  </a:lnTo>
                  <a:lnTo>
                    <a:pt x="1953552" y="58597"/>
                  </a:lnTo>
                  <a:lnTo>
                    <a:pt x="1961210" y="5459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33998" y="2874974"/>
              <a:ext cx="1548765" cy="0"/>
            </a:xfrm>
            <a:custGeom>
              <a:avLst/>
              <a:gdLst/>
              <a:ahLst/>
              <a:cxnLst/>
              <a:rect l="l" t="t" r="r" b="b"/>
              <a:pathLst>
                <a:path w="1548764">
                  <a:moveTo>
                    <a:pt x="0" y="0"/>
                  </a:moveTo>
                  <a:lnTo>
                    <a:pt x="1548282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082281" y="2874974"/>
              <a:ext cx="3175" cy="982344"/>
            </a:xfrm>
            <a:custGeom>
              <a:avLst/>
              <a:gdLst/>
              <a:ahLst/>
              <a:cxnLst/>
              <a:rect l="l" t="t" r="r" b="b"/>
              <a:pathLst>
                <a:path w="3175" h="982345">
                  <a:moveTo>
                    <a:pt x="0" y="0"/>
                  </a:moveTo>
                  <a:lnTo>
                    <a:pt x="2984" y="98194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37845" y="2867430"/>
              <a:ext cx="3175" cy="982344"/>
            </a:xfrm>
            <a:custGeom>
              <a:avLst/>
              <a:gdLst/>
              <a:ahLst/>
              <a:cxnLst/>
              <a:rect l="l" t="t" r="r" b="b"/>
              <a:pathLst>
                <a:path w="3175" h="982345">
                  <a:moveTo>
                    <a:pt x="0" y="0"/>
                  </a:moveTo>
                  <a:lnTo>
                    <a:pt x="2984" y="98194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533998" y="3853310"/>
              <a:ext cx="1548765" cy="0"/>
            </a:xfrm>
            <a:custGeom>
              <a:avLst/>
              <a:gdLst/>
              <a:ahLst/>
              <a:cxnLst/>
              <a:rect l="l" t="t" r="r" b="b"/>
              <a:pathLst>
                <a:path w="1548764">
                  <a:moveTo>
                    <a:pt x="0" y="0"/>
                  </a:moveTo>
                  <a:lnTo>
                    <a:pt x="1548282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93593" y="3168040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782" y="0"/>
                  </a:moveTo>
                  <a:lnTo>
                    <a:pt x="119508" y="5814"/>
                  </a:lnTo>
                  <a:lnTo>
                    <a:pt x="80623" y="22224"/>
                  </a:lnTo>
                  <a:lnTo>
                    <a:pt x="47677" y="47677"/>
                  </a:lnTo>
                  <a:lnTo>
                    <a:pt x="22224" y="80622"/>
                  </a:lnTo>
                  <a:lnTo>
                    <a:pt x="5814" y="119508"/>
                  </a:lnTo>
                  <a:lnTo>
                    <a:pt x="0" y="162782"/>
                  </a:lnTo>
                  <a:lnTo>
                    <a:pt x="5814" y="206056"/>
                  </a:lnTo>
                  <a:lnTo>
                    <a:pt x="22224" y="244941"/>
                  </a:lnTo>
                  <a:lnTo>
                    <a:pt x="47677" y="277886"/>
                  </a:lnTo>
                  <a:lnTo>
                    <a:pt x="80623" y="303339"/>
                  </a:lnTo>
                  <a:lnTo>
                    <a:pt x="119508" y="319749"/>
                  </a:lnTo>
                  <a:lnTo>
                    <a:pt x="162782" y="325564"/>
                  </a:lnTo>
                  <a:lnTo>
                    <a:pt x="206056" y="319749"/>
                  </a:lnTo>
                  <a:lnTo>
                    <a:pt x="244941" y="303339"/>
                  </a:lnTo>
                  <a:lnTo>
                    <a:pt x="277887" y="277886"/>
                  </a:lnTo>
                  <a:lnTo>
                    <a:pt x="303340" y="244941"/>
                  </a:lnTo>
                  <a:lnTo>
                    <a:pt x="319750" y="206056"/>
                  </a:lnTo>
                  <a:lnTo>
                    <a:pt x="325565" y="162782"/>
                  </a:lnTo>
                  <a:lnTo>
                    <a:pt x="319750" y="119508"/>
                  </a:lnTo>
                  <a:lnTo>
                    <a:pt x="303340" y="80622"/>
                  </a:lnTo>
                  <a:lnTo>
                    <a:pt x="277887" y="47677"/>
                  </a:lnTo>
                  <a:lnTo>
                    <a:pt x="244941" y="22224"/>
                  </a:lnTo>
                  <a:lnTo>
                    <a:pt x="206056" y="5814"/>
                  </a:lnTo>
                  <a:lnTo>
                    <a:pt x="162782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3593" y="3168040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0" y="162782"/>
                  </a:moveTo>
                  <a:lnTo>
                    <a:pt x="5814" y="119508"/>
                  </a:lnTo>
                  <a:lnTo>
                    <a:pt x="22224" y="80623"/>
                  </a:lnTo>
                  <a:lnTo>
                    <a:pt x="47677" y="47677"/>
                  </a:lnTo>
                  <a:lnTo>
                    <a:pt x="80623" y="22224"/>
                  </a:lnTo>
                  <a:lnTo>
                    <a:pt x="119508" y="5814"/>
                  </a:lnTo>
                  <a:lnTo>
                    <a:pt x="162782" y="0"/>
                  </a:lnTo>
                  <a:lnTo>
                    <a:pt x="206056" y="5814"/>
                  </a:lnTo>
                  <a:lnTo>
                    <a:pt x="244941" y="22224"/>
                  </a:lnTo>
                  <a:lnTo>
                    <a:pt x="277887" y="47677"/>
                  </a:lnTo>
                  <a:lnTo>
                    <a:pt x="303340" y="80623"/>
                  </a:lnTo>
                  <a:lnTo>
                    <a:pt x="319750" y="119508"/>
                  </a:lnTo>
                  <a:lnTo>
                    <a:pt x="325565" y="162782"/>
                  </a:lnTo>
                  <a:lnTo>
                    <a:pt x="319750" y="206056"/>
                  </a:lnTo>
                  <a:lnTo>
                    <a:pt x="303340" y="244941"/>
                  </a:lnTo>
                  <a:lnTo>
                    <a:pt x="277887" y="277887"/>
                  </a:lnTo>
                  <a:lnTo>
                    <a:pt x="244941" y="303340"/>
                  </a:lnTo>
                  <a:lnTo>
                    <a:pt x="206056" y="319750"/>
                  </a:lnTo>
                  <a:lnTo>
                    <a:pt x="162782" y="325565"/>
                  </a:lnTo>
                  <a:lnTo>
                    <a:pt x="119508" y="319750"/>
                  </a:lnTo>
                  <a:lnTo>
                    <a:pt x="80623" y="303340"/>
                  </a:lnTo>
                  <a:lnTo>
                    <a:pt x="47677" y="277887"/>
                  </a:lnTo>
                  <a:lnTo>
                    <a:pt x="22224" y="244941"/>
                  </a:lnTo>
                  <a:lnTo>
                    <a:pt x="5814" y="206056"/>
                  </a:lnTo>
                  <a:lnTo>
                    <a:pt x="0" y="16278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1272" y="3224784"/>
              <a:ext cx="222503" cy="22250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19158" y="3305424"/>
              <a:ext cx="202565" cy="50800"/>
            </a:xfrm>
            <a:custGeom>
              <a:avLst/>
              <a:gdLst/>
              <a:ahLst/>
              <a:cxnLst/>
              <a:rect l="l" t="t" r="r" b="b"/>
              <a:pathLst>
                <a:path w="202565" h="50800">
                  <a:moveTo>
                    <a:pt x="151229" y="28574"/>
                  </a:moveTo>
                  <a:lnTo>
                    <a:pt x="151228" y="50800"/>
                  </a:lnTo>
                  <a:lnTo>
                    <a:pt x="195679" y="28575"/>
                  </a:lnTo>
                  <a:lnTo>
                    <a:pt x="151229" y="28574"/>
                  </a:lnTo>
                  <a:close/>
                </a:path>
                <a:path w="202565" h="50800">
                  <a:moveTo>
                    <a:pt x="151229" y="22224"/>
                  </a:moveTo>
                  <a:lnTo>
                    <a:pt x="151229" y="28574"/>
                  </a:lnTo>
                  <a:lnTo>
                    <a:pt x="163928" y="28575"/>
                  </a:lnTo>
                  <a:lnTo>
                    <a:pt x="163929" y="22225"/>
                  </a:lnTo>
                  <a:lnTo>
                    <a:pt x="151229" y="22224"/>
                  </a:lnTo>
                  <a:close/>
                </a:path>
                <a:path w="202565" h="50800">
                  <a:moveTo>
                    <a:pt x="151229" y="0"/>
                  </a:moveTo>
                  <a:lnTo>
                    <a:pt x="151229" y="22224"/>
                  </a:lnTo>
                  <a:lnTo>
                    <a:pt x="163929" y="22225"/>
                  </a:lnTo>
                  <a:lnTo>
                    <a:pt x="163928" y="28575"/>
                  </a:lnTo>
                  <a:lnTo>
                    <a:pt x="195681" y="28573"/>
                  </a:lnTo>
                  <a:lnTo>
                    <a:pt x="202029" y="25400"/>
                  </a:lnTo>
                  <a:lnTo>
                    <a:pt x="151229" y="0"/>
                  </a:lnTo>
                  <a:close/>
                </a:path>
                <a:path w="202565" h="50800">
                  <a:moveTo>
                    <a:pt x="0" y="22223"/>
                  </a:moveTo>
                  <a:lnTo>
                    <a:pt x="0" y="28573"/>
                  </a:lnTo>
                  <a:lnTo>
                    <a:pt x="151229" y="28574"/>
                  </a:lnTo>
                  <a:lnTo>
                    <a:pt x="151229" y="22224"/>
                  </a:lnTo>
                  <a:lnTo>
                    <a:pt x="0" y="2222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3276600" y="3177367"/>
            <a:ext cx="1225550" cy="360045"/>
            <a:chOff x="3444298" y="3177367"/>
            <a:chExt cx="1225550" cy="360045"/>
          </a:xfrm>
        </p:grpSpPr>
        <p:sp>
          <p:nvSpPr>
            <p:cNvPr id="52" name="object 52"/>
            <p:cNvSpPr/>
            <p:nvPr/>
          </p:nvSpPr>
          <p:spPr>
            <a:xfrm>
              <a:off x="3450648" y="3183717"/>
              <a:ext cx="347345" cy="347345"/>
            </a:xfrm>
            <a:custGeom>
              <a:avLst/>
              <a:gdLst/>
              <a:ahLst/>
              <a:cxnLst/>
              <a:rect l="l" t="t" r="r" b="b"/>
              <a:pathLst>
                <a:path w="347345" h="347345">
                  <a:moveTo>
                    <a:pt x="173422" y="0"/>
                  </a:moveTo>
                  <a:lnTo>
                    <a:pt x="127319" y="6194"/>
                  </a:lnTo>
                  <a:lnTo>
                    <a:pt x="85892" y="23677"/>
                  </a:lnTo>
                  <a:lnTo>
                    <a:pt x="50794" y="50794"/>
                  </a:lnTo>
                  <a:lnTo>
                    <a:pt x="23677" y="85893"/>
                  </a:lnTo>
                  <a:lnTo>
                    <a:pt x="6194" y="127320"/>
                  </a:lnTo>
                  <a:lnTo>
                    <a:pt x="0" y="173423"/>
                  </a:lnTo>
                  <a:lnTo>
                    <a:pt x="6194" y="219526"/>
                  </a:lnTo>
                  <a:lnTo>
                    <a:pt x="23677" y="260953"/>
                  </a:lnTo>
                  <a:lnTo>
                    <a:pt x="50794" y="296051"/>
                  </a:lnTo>
                  <a:lnTo>
                    <a:pt x="85892" y="323168"/>
                  </a:lnTo>
                  <a:lnTo>
                    <a:pt x="127319" y="340651"/>
                  </a:lnTo>
                  <a:lnTo>
                    <a:pt x="173422" y="346845"/>
                  </a:lnTo>
                  <a:lnTo>
                    <a:pt x="219524" y="340651"/>
                  </a:lnTo>
                  <a:lnTo>
                    <a:pt x="260951" y="323168"/>
                  </a:lnTo>
                  <a:lnTo>
                    <a:pt x="296050" y="296051"/>
                  </a:lnTo>
                  <a:lnTo>
                    <a:pt x="323167" y="260953"/>
                  </a:lnTo>
                  <a:lnTo>
                    <a:pt x="340649" y="219526"/>
                  </a:lnTo>
                  <a:lnTo>
                    <a:pt x="346844" y="173423"/>
                  </a:lnTo>
                  <a:lnTo>
                    <a:pt x="340649" y="127320"/>
                  </a:lnTo>
                  <a:lnTo>
                    <a:pt x="323167" y="85893"/>
                  </a:lnTo>
                  <a:lnTo>
                    <a:pt x="296050" y="50794"/>
                  </a:lnTo>
                  <a:lnTo>
                    <a:pt x="260951" y="23677"/>
                  </a:lnTo>
                  <a:lnTo>
                    <a:pt x="219524" y="6194"/>
                  </a:lnTo>
                  <a:lnTo>
                    <a:pt x="173422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450648" y="3183717"/>
              <a:ext cx="347345" cy="347345"/>
            </a:xfrm>
            <a:custGeom>
              <a:avLst/>
              <a:gdLst/>
              <a:ahLst/>
              <a:cxnLst/>
              <a:rect l="l" t="t" r="r" b="b"/>
              <a:pathLst>
                <a:path w="347345" h="347345">
                  <a:moveTo>
                    <a:pt x="0" y="173422"/>
                  </a:moveTo>
                  <a:lnTo>
                    <a:pt x="6194" y="127319"/>
                  </a:lnTo>
                  <a:lnTo>
                    <a:pt x="23677" y="85892"/>
                  </a:lnTo>
                  <a:lnTo>
                    <a:pt x="50794" y="50794"/>
                  </a:lnTo>
                  <a:lnTo>
                    <a:pt x="85892" y="23677"/>
                  </a:lnTo>
                  <a:lnTo>
                    <a:pt x="127319" y="6194"/>
                  </a:lnTo>
                  <a:lnTo>
                    <a:pt x="173422" y="0"/>
                  </a:lnTo>
                  <a:lnTo>
                    <a:pt x="219525" y="6194"/>
                  </a:lnTo>
                  <a:lnTo>
                    <a:pt x="260952" y="23677"/>
                  </a:lnTo>
                  <a:lnTo>
                    <a:pt x="296050" y="50794"/>
                  </a:lnTo>
                  <a:lnTo>
                    <a:pt x="323167" y="85892"/>
                  </a:lnTo>
                  <a:lnTo>
                    <a:pt x="340650" y="127319"/>
                  </a:lnTo>
                  <a:lnTo>
                    <a:pt x="346845" y="173422"/>
                  </a:lnTo>
                  <a:lnTo>
                    <a:pt x="340650" y="219525"/>
                  </a:lnTo>
                  <a:lnTo>
                    <a:pt x="323167" y="260952"/>
                  </a:lnTo>
                  <a:lnTo>
                    <a:pt x="296050" y="296050"/>
                  </a:lnTo>
                  <a:lnTo>
                    <a:pt x="260952" y="323167"/>
                  </a:lnTo>
                  <a:lnTo>
                    <a:pt x="219525" y="340650"/>
                  </a:lnTo>
                  <a:lnTo>
                    <a:pt x="173422" y="346845"/>
                  </a:lnTo>
                  <a:lnTo>
                    <a:pt x="127319" y="340650"/>
                  </a:lnTo>
                  <a:lnTo>
                    <a:pt x="85892" y="323167"/>
                  </a:lnTo>
                  <a:lnTo>
                    <a:pt x="50794" y="296050"/>
                  </a:lnTo>
                  <a:lnTo>
                    <a:pt x="23677" y="260952"/>
                  </a:lnTo>
                  <a:lnTo>
                    <a:pt x="6194" y="219525"/>
                  </a:lnTo>
                  <a:lnTo>
                    <a:pt x="0" y="17342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32631" y="3243072"/>
              <a:ext cx="237743" cy="23774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97492" y="3319040"/>
              <a:ext cx="124442" cy="7620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921935" y="3183717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683177" y="0"/>
                  </a:moveTo>
                  <a:lnTo>
                    <a:pt x="57809" y="0"/>
                  </a:lnTo>
                  <a:lnTo>
                    <a:pt x="35307" y="4543"/>
                  </a:lnTo>
                  <a:lnTo>
                    <a:pt x="16932" y="16932"/>
                  </a:lnTo>
                  <a:lnTo>
                    <a:pt x="4543" y="35307"/>
                  </a:lnTo>
                  <a:lnTo>
                    <a:pt x="0" y="57809"/>
                  </a:lnTo>
                  <a:lnTo>
                    <a:pt x="0" y="289038"/>
                  </a:lnTo>
                  <a:lnTo>
                    <a:pt x="4543" y="311539"/>
                  </a:lnTo>
                  <a:lnTo>
                    <a:pt x="16932" y="329914"/>
                  </a:lnTo>
                  <a:lnTo>
                    <a:pt x="35307" y="342303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9" y="342303"/>
                  </a:lnTo>
                  <a:lnTo>
                    <a:pt x="724054" y="329914"/>
                  </a:lnTo>
                  <a:lnTo>
                    <a:pt x="736443" y="311539"/>
                  </a:lnTo>
                  <a:lnTo>
                    <a:pt x="740986" y="289038"/>
                  </a:lnTo>
                  <a:lnTo>
                    <a:pt x="740986" y="57809"/>
                  </a:lnTo>
                  <a:lnTo>
                    <a:pt x="736443" y="35307"/>
                  </a:lnTo>
                  <a:lnTo>
                    <a:pt x="724054" y="16932"/>
                  </a:lnTo>
                  <a:lnTo>
                    <a:pt x="705679" y="4543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921935" y="3183717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3917561" y="3251708"/>
            <a:ext cx="4152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480">
              <a:lnSpc>
                <a:spcPct val="100000"/>
              </a:lnSpc>
              <a:spcBef>
                <a:spcPts val="100"/>
              </a:spcBef>
            </a:pPr>
            <a:r>
              <a:rPr sz="600" spc="-10" dirty="0">
                <a:latin typeface="Microsoft Sans Serif"/>
                <a:cs typeface="Microsoft Sans Serif"/>
              </a:rPr>
              <a:t>Aanvraag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mutatiepas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5331208" y="2769199"/>
            <a:ext cx="1334135" cy="768350"/>
            <a:chOff x="4662921" y="2769199"/>
            <a:chExt cx="1334135" cy="768350"/>
          </a:xfrm>
        </p:grpSpPr>
        <p:pic>
          <p:nvPicPr>
            <p:cNvPr id="60" name="object 6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62921" y="3319040"/>
              <a:ext cx="129961" cy="7620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809587" y="3169850"/>
              <a:ext cx="361315" cy="361315"/>
            </a:xfrm>
            <a:custGeom>
              <a:avLst/>
              <a:gdLst/>
              <a:ahLst/>
              <a:cxnLst/>
              <a:rect l="l" t="t" r="r" b="b"/>
              <a:pathLst>
                <a:path w="361314" h="361314">
                  <a:moveTo>
                    <a:pt x="183854" y="0"/>
                  </a:moveTo>
                  <a:lnTo>
                    <a:pt x="0" y="183899"/>
                  </a:lnTo>
                  <a:lnTo>
                    <a:pt x="176947" y="360803"/>
                  </a:lnTo>
                  <a:lnTo>
                    <a:pt x="360800" y="176903"/>
                  </a:lnTo>
                  <a:lnTo>
                    <a:pt x="183854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809587" y="3169849"/>
              <a:ext cx="361315" cy="361315"/>
            </a:xfrm>
            <a:custGeom>
              <a:avLst/>
              <a:gdLst/>
              <a:ahLst/>
              <a:cxnLst/>
              <a:rect l="l" t="t" r="r" b="b"/>
              <a:pathLst>
                <a:path w="361314" h="361314">
                  <a:moveTo>
                    <a:pt x="0" y="183900"/>
                  </a:moveTo>
                  <a:lnTo>
                    <a:pt x="183853" y="0"/>
                  </a:lnTo>
                  <a:lnTo>
                    <a:pt x="360801" y="176902"/>
                  </a:lnTo>
                  <a:lnTo>
                    <a:pt x="176947" y="360802"/>
                  </a:lnTo>
                  <a:lnTo>
                    <a:pt x="0" y="1839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249220" y="2775549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4">
                  <a:moveTo>
                    <a:pt x="683177" y="0"/>
                  </a:moveTo>
                  <a:lnTo>
                    <a:pt x="57809" y="0"/>
                  </a:lnTo>
                  <a:lnTo>
                    <a:pt x="35307" y="4542"/>
                  </a:lnTo>
                  <a:lnTo>
                    <a:pt x="16932" y="16931"/>
                  </a:lnTo>
                  <a:lnTo>
                    <a:pt x="4543" y="35306"/>
                  </a:lnTo>
                  <a:lnTo>
                    <a:pt x="0" y="57807"/>
                  </a:lnTo>
                  <a:lnTo>
                    <a:pt x="0" y="289036"/>
                  </a:lnTo>
                  <a:lnTo>
                    <a:pt x="4543" y="311538"/>
                  </a:lnTo>
                  <a:lnTo>
                    <a:pt x="16932" y="329913"/>
                  </a:lnTo>
                  <a:lnTo>
                    <a:pt x="35307" y="342302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9" y="342302"/>
                  </a:lnTo>
                  <a:lnTo>
                    <a:pt x="724054" y="329913"/>
                  </a:lnTo>
                  <a:lnTo>
                    <a:pt x="736443" y="311538"/>
                  </a:lnTo>
                  <a:lnTo>
                    <a:pt x="740986" y="289036"/>
                  </a:lnTo>
                  <a:lnTo>
                    <a:pt x="740986" y="57807"/>
                  </a:lnTo>
                  <a:lnTo>
                    <a:pt x="736443" y="35306"/>
                  </a:lnTo>
                  <a:lnTo>
                    <a:pt x="724054" y="16931"/>
                  </a:lnTo>
                  <a:lnTo>
                    <a:pt x="705679" y="4542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249220" y="2775549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4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6094324" y="2892044"/>
            <a:ext cx="38798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40" dirty="0">
                <a:latin typeface="Microsoft Sans Serif"/>
                <a:cs typeface="Microsoft Sans Serif"/>
              </a:rPr>
              <a:t>Pas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defect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911156" y="3618060"/>
            <a:ext cx="753745" cy="360045"/>
            <a:chOff x="5242869" y="3618060"/>
            <a:chExt cx="753745" cy="360045"/>
          </a:xfrm>
        </p:grpSpPr>
        <p:sp>
          <p:nvSpPr>
            <p:cNvPr id="67" name="object 67"/>
            <p:cNvSpPr/>
            <p:nvPr/>
          </p:nvSpPr>
          <p:spPr>
            <a:xfrm>
              <a:off x="5249219" y="3624410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683177" y="0"/>
                  </a:moveTo>
                  <a:lnTo>
                    <a:pt x="57809" y="0"/>
                  </a:lnTo>
                  <a:lnTo>
                    <a:pt x="35307" y="4542"/>
                  </a:lnTo>
                  <a:lnTo>
                    <a:pt x="16932" y="16931"/>
                  </a:lnTo>
                  <a:lnTo>
                    <a:pt x="4543" y="35306"/>
                  </a:lnTo>
                  <a:lnTo>
                    <a:pt x="0" y="57809"/>
                  </a:lnTo>
                  <a:lnTo>
                    <a:pt x="0" y="289036"/>
                  </a:lnTo>
                  <a:lnTo>
                    <a:pt x="4543" y="311538"/>
                  </a:lnTo>
                  <a:lnTo>
                    <a:pt x="16932" y="329913"/>
                  </a:lnTo>
                  <a:lnTo>
                    <a:pt x="35307" y="342302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9" y="342302"/>
                  </a:lnTo>
                  <a:lnTo>
                    <a:pt x="724054" y="329913"/>
                  </a:lnTo>
                  <a:lnTo>
                    <a:pt x="736443" y="311538"/>
                  </a:lnTo>
                  <a:lnTo>
                    <a:pt x="740986" y="289036"/>
                  </a:lnTo>
                  <a:lnTo>
                    <a:pt x="740986" y="57809"/>
                  </a:lnTo>
                  <a:lnTo>
                    <a:pt x="736443" y="35306"/>
                  </a:lnTo>
                  <a:lnTo>
                    <a:pt x="724054" y="16931"/>
                  </a:lnTo>
                  <a:lnTo>
                    <a:pt x="705679" y="4542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249219" y="3624410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6060193" y="3739388"/>
            <a:ext cx="45529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40" dirty="0">
                <a:latin typeface="Microsoft Sans Serif"/>
                <a:cs typeface="Microsoft Sans Serif"/>
              </a:rPr>
              <a:t>Pas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verloren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5658274" y="2910871"/>
            <a:ext cx="3364865" cy="925194"/>
            <a:chOff x="4989987" y="2910871"/>
            <a:chExt cx="3364865" cy="925194"/>
          </a:xfrm>
        </p:grpSpPr>
        <p:sp>
          <p:nvSpPr>
            <p:cNvPr id="71" name="object 71"/>
            <p:cNvSpPr/>
            <p:nvPr/>
          </p:nvSpPr>
          <p:spPr>
            <a:xfrm>
              <a:off x="4989982" y="2910877"/>
              <a:ext cx="259715" cy="925194"/>
            </a:xfrm>
            <a:custGeom>
              <a:avLst/>
              <a:gdLst/>
              <a:ahLst/>
              <a:cxnLst/>
              <a:rect l="l" t="t" r="r" b="b"/>
              <a:pathLst>
                <a:path w="259714" h="925195">
                  <a:moveTo>
                    <a:pt x="259232" y="886955"/>
                  </a:moveTo>
                  <a:lnTo>
                    <a:pt x="252882" y="883780"/>
                  </a:lnTo>
                  <a:lnTo>
                    <a:pt x="183032" y="848855"/>
                  </a:lnTo>
                  <a:lnTo>
                    <a:pt x="183032" y="883780"/>
                  </a:lnTo>
                  <a:lnTo>
                    <a:pt x="6489" y="883780"/>
                  </a:lnTo>
                  <a:lnTo>
                    <a:pt x="6489" y="655231"/>
                  </a:lnTo>
                  <a:lnTo>
                    <a:pt x="6489" y="652056"/>
                  </a:lnTo>
                  <a:lnTo>
                    <a:pt x="6489" y="648881"/>
                  </a:lnTo>
                  <a:lnTo>
                    <a:pt x="0" y="648881"/>
                  </a:lnTo>
                  <a:lnTo>
                    <a:pt x="0" y="655231"/>
                  </a:lnTo>
                  <a:lnTo>
                    <a:pt x="139" y="655231"/>
                  </a:lnTo>
                  <a:lnTo>
                    <a:pt x="139" y="890130"/>
                  </a:lnTo>
                  <a:lnTo>
                    <a:pt x="183032" y="890130"/>
                  </a:lnTo>
                  <a:lnTo>
                    <a:pt x="183032" y="925055"/>
                  </a:lnTo>
                  <a:lnTo>
                    <a:pt x="252882" y="890130"/>
                  </a:lnTo>
                  <a:lnTo>
                    <a:pt x="259232" y="886955"/>
                  </a:lnTo>
                  <a:close/>
                </a:path>
                <a:path w="259714" h="925195">
                  <a:moveTo>
                    <a:pt x="259232" y="38100"/>
                  </a:moveTo>
                  <a:lnTo>
                    <a:pt x="252882" y="34925"/>
                  </a:lnTo>
                  <a:lnTo>
                    <a:pt x="183032" y="0"/>
                  </a:lnTo>
                  <a:lnTo>
                    <a:pt x="183032" y="34925"/>
                  </a:lnTo>
                  <a:lnTo>
                    <a:pt x="139" y="34925"/>
                  </a:lnTo>
                  <a:lnTo>
                    <a:pt x="139" y="223532"/>
                  </a:lnTo>
                  <a:lnTo>
                    <a:pt x="0" y="223532"/>
                  </a:lnTo>
                  <a:lnTo>
                    <a:pt x="0" y="229882"/>
                  </a:lnTo>
                  <a:lnTo>
                    <a:pt x="6489" y="229882"/>
                  </a:lnTo>
                  <a:lnTo>
                    <a:pt x="6489" y="226707"/>
                  </a:lnTo>
                  <a:lnTo>
                    <a:pt x="6489" y="223532"/>
                  </a:lnTo>
                  <a:lnTo>
                    <a:pt x="6489" y="41275"/>
                  </a:lnTo>
                  <a:lnTo>
                    <a:pt x="183032" y="41275"/>
                  </a:lnTo>
                  <a:lnTo>
                    <a:pt x="183032" y="76200"/>
                  </a:lnTo>
                  <a:lnTo>
                    <a:pt x="252882" y="41275"/>
                  </a:lnTo>
                  <a:lnTo>
                    <a:pt x="259232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607415" y="3172730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683177" y="0"/>
                  </a:moveTo>
                  <a:lnTo>
                    <a:pt x="57809" y="0"/>
                  </a:lnTo>
                  <a:lnTo>
                    <a:pt x="35307" y="4543"/>
                  </a:lnTo>
                  <a:lnTo>
                    <a:pt x="16932" y="16932"/>
                  </a:lnTo>
                  <a:lnTo>
                    <a:pt x="4543" y="35307"/>
                  </a:lnTo>
                  <a:lnTo>
                    <a:pt x="0" y="57809"/>
                  </a:lnTo>
                  <a:lnTo>
                    <a:pt x="0" y="289036"/>
                  </a:lnTo>
                  <a:lnTo>
                    <a:pt x="4543" y="311538"/>
                  </a:lnTo>
                  <a:lnTo>
                    <a:pt x="16932" y="329914"/>
                  </a:lnTo>
                  <a:lnTo>
                    <a:pt x="35307" y="342303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9" y="342303"/>
                  </a:lnTo>
                  <a:lnTo>
                    <a:pt x="724054" y="329914"/>
                  </a:lnTo>
                  <a:lnTo>
                    <a:pt x="736443" y="311538"/>
                  </a:lnTo>
                  <a:lnTo>
                    <a:pt x="740986" y="289036"/>
                  </a:lnTo>
                  <a:lnTo>
                    <a:pt x="740986" y="57809"/>
                  </a:lnTo>
                  <a:lnTo>
                    <a:pt x="736443" y="35307"/>
                  </a:lnTo>
                  <a:lnTo>
                    <a:pt x="724054" y="16932"/>
                  </a:lnTo>
                  <a:lnTo>
                    <a:pt x="705679" y="4543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607415" y="3172730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8442202" y="3242564"/>
            <a:ext cx="407670" cy="2057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27305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Aanvraag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bevestigen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9013931" y="3166380"/>
            <a:ext cx="875030" cy="360045"/>
            <a:chOff x="8345644" y="3166380"/>
            <a:chExt cx="875030" cy="360045"/>
          </a:xfrm>
        </p:grpSpPr>
        <p:pic>
          <p:nvPicPr>
            <p:cNvPr id="76" name="object 7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45644" y="3311309"/>
              <a:ext cx="129961" cy="7620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8472847" y="3172730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683177" y="0"/>
                  </a:moveTo>
                  <a:lnTo>
                    <a:pt x="57809" y="0"/>
                  </a:lnTo>
                  <a:lnTo>
                    <a:pt x="35306" y="4543"/>
                  </a:lnTo>
                  <a:lnTo>
                    <a:pt x="16931" y="16932"/>
                  </a:lnTo>
                  <a:lnTo>
                    <a:pt x="4542" y="35307"/>
                  </a:lnTo>
                  <a:lnTo>
                    <a:pt x="0" y="57809"/>
                  </a:lnTo>
                  <a:lnTo>
                    <a:pt x="0" y="289036"/>
                  </a:lnTo>
                  <a:lnTo>
                    <a:pt x="4542" y="311538"/>
                  </a:lnTo>
                  <a:lnTo>
                    <a:pt x="16931" y="329914"/>
                  </a:lnTo>
                  <a:lnTo>
                    <a:pt x="35306" y="342303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8" y="342303"/>
                  </a:lnTo>
                  <a:lnTo>
                    <a:pt x="724053" y="329914"/>
                  </a:lnTo>
                  <a:lnTo>
                    <a:pt x="736442" y="311538"/>
                  </a:lnTo>
                  <a:lnTo>
                    <a:pt x="740985" y="289036"/>
                  </a:lnTo>
                  <a:lnTo>
                    <a:pt x="740985" y="57809"/>
                  </a:lnTo>
                  <a:lnTo>
                    <a:pt x="736442" y="35307"/>
                  </a:lnTo>
                  <a:lnTo>
                    <a:pt x="724053" y="16932"/>
                  </a:lnTo>
                  <a:lnTo>
                    <a:pt x="705678" y="4543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472847" y="3172730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9264770" y="3196844"/>
            <a:ext cx="494665" cy="2940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algn="ctr">
              <a:lnSpc>
                <a:spcPts val="700"/>
              </a:lnSpc>
              <a:spcBef>
                <a:spcPts val="140"/>
              </a:spcBef>
            </a:pPr>
            <a:r>
              <a:rPr sz="600" dirty="0">
                <a:latin typeface="Microsoft Sans Serif"/>
                <a:cs typeface="Microsoft Sans Serif"/>
              </a:rPr>
              <a:t>Activeren</a:t>
            </a:r>
            <a:r>
              <a:rPr sz="600" spc="55" dirty="0">
                <a:latin typeface="Microsoft Sans Serif"/>
                <a:cs typeface="Microsoft Sans Serif"/>
              </a:rPr>
              <a:t> </a:t>
            </a:r>
            <a:r>
              <a:rPr sz="600" spc="-25" dirty="0">
                <a:latin typeface="Microsoft Sans Serif"/>
                <a:cs typeface="Microsoft Sans Serif"/>
              </a:rPr>
              <a:t>pas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bij</a:t>
            </a:r>
            <a:r>
              <a:rPr sz="600" spc="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juiste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container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9870998" y="3166380"/>
            <a:ext cx="875030" cy="360045"/>
            <a:chOff x="9202711" y="3166380"/>
            <a:chExt cx="875030" cy="360045"/>
          </a:xfrm>
        </p:grpSpPr>
        <p:pic>
          <p:nvPicPr>
            <p:cNvPr id="81" name="object 8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02711" y="3311309"/>
              <a:ext cx="129961" cy="76200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9329913" y="3172730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683177" y="0"/>
                  </a:moveTo>
                  <a:lnTo>
                    <a:pt x="57809" y="0"/>
                  </a:lnTo>
                  <a:lnTo>
                    <a:pt x="35307" y="4543"/>
                  </a:lnTo>
                  <a:lnTo>
                    <a:pt x="16932" y="16932"/>
                  </a:lnTo>
                  <a:lnTo>
                    <a:pt x="4543" y="35307"/>
                  </a:lnTo>
                  <a:lnTo>
                    <a:pt x="0" y="57809"/>
                  </a:lnTo>
                  <a:lnTo>
                    <a:pt x="0" y="289036"/>
                  </a:lnTo>
                  <a:lnTo>
                    <a:pt x="4543" y="311538"/>
                  </a:lnTo>
                  <a:lnTo>
                    <a:pt x="16932" y="329914"/>
                  </a:lnTo>
                  <a:lnTo>
                    <a:pt x="35307" y="342303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9" y="342303"/>
                  </a:lnTo>
                  <a:lnTo>
                    <a:pt x="724054" y="329914"/>
                  </a:lnTo>
                  <a:lnTo>
                    <a:pt x="736443" y="311538"/>
                  </a:lnTo>
                  <a:lnTo>
                    <a:pt x="740986" y="289036"/>
                  </a:lnTo>
                  <a:lnTo>
                    <a:pt x="740986" y="57809"/>
                  </a:lnTo>
                  <a:lnTo>
                    <a:pt x="736443" y="35307"/>
                  </a:lnTo>
                  <a:lnTo>
                    <a:pt x="724054" y="16932"/>
                  </a:lnTo>
                  <a:lnTo>
                    <a:pt x="705679" y="4543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329913" y="3172730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10121835" y="3196844"/>
            <a:ext cx="493395" cy="2940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algn="ctr">
              <a:lnSpc>
                <a:spcPts val="700"/>
              </a:lnSpc>
              <a:spcBef>
                <a:spcPts val="140"/>
              </a:spcBef>
            </a:pPr>
            <a:r>
              <a:rPr sz="600" spc="-10" dirty="0">
                <a:latin typeface="Microsoft Sans Serif"/>
                <a:cs typeface="Microsoft Sans Serif"/>
              </a:rPr>
              <a:t>Versturen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10" dirty="0">
                <a:latin typeface="Microsoft Sans Serif"/>
                <a:cs typeface="Microsoft Sans Serif"/>
              </a:rPr>
              <a:t>whitelist</a:t>
            </a:r>
            <a:r>
              <a:rPr sz="600" spc="45" dirty="0">
                <a:latin typeface="Microsoft Sans Serif"/>
                <a:cs typeface="Microsoft Sans Serif"/>
              </a:rPr>
              <a:t> </a:t>
            </a:r>
            <a:r>
              <a:rPr sz="600" spc="-20" dirty="0">
                <a:latin typeface="Microsoft Sans Serif"/>
                <a:cs typeface="Microsoft Sans Serif"/>
              </a:rPr>
              <a:t>naar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container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5915660" y="2213353"/>
            <a:ext cx="6200140" cy="1310005"/>
            <a:chOff x="5247373" y="2213353"/>
            <a:chExt cx="6200140" cy="1310005"/>
          </a:xfrm>
        </p:grpSpPr>
        <p:sp>
          <p:nvSpPr>
            <p:cNvPr id="86" name="object 86"/>
            <p:cNvSpPr/>
            <p:nvPr/>
          </p:nvSpPr>
          <p:spPr>
            <a:xfrm>
              <a:off x="11093804" y="3169542"/>
              <a:ext cx="347345" cy="347345"/>
            </a:xfrm>
            <a:custGeom>
              <a:avLst/>
              <a:gdLst/>
              <a:ahLst/>
              <a:cxnLst/>
              <a:rect l="l" t="t" r="r" b="b"/>
              <a:pathLst>
                <a:path w="347345" h="347345">
                  <a:moveTo>
                    <a:pt x="173422" y="0"/>
                  </a:moveTo>
                  <a:lnTo>
                    <a:pt x="127319" y="6194"/>
                  </a:lnTo>
                  <a:lnTo>
                    <a:pt x="85892" y="23677"/>
                  </a:lnTo>
                  <a:lnTo>
                    <a:pt x="50794" y="50794"/>
                  </a:lnTo>
                  <a:lnTo>
                    <a:pt x="23677" y="85892"/>
                  </a:lnTo>
                  <a:lnTo>
                    <a:pt x="6194" y="127319"/>
                  </a:lnTo>
                  <a:lnTo>
                    <a:pt x="0" y="173422"/>
                  </a:lnTo>
                  <a:lnTo>
                    <a:pt x="6194" y="219525"/>
                  </a:lnTo>
                  <a:lnTo>
                    <a:pt x="23677" y="260952"/>
                  </a:lnTo>
                  <a:lnTo>
                    <a:pt x="50794" y="296050"/>
                  </a:lnTo>
                  <a:lnTo>
                    <a:pt x="85892" y="323167"/>
                  </a:lnTo>
                  <a:lnTo>
                    <a:pt x="127319" y="340649"/>
                  </a:lnTo>
                  <a:lnTo>
                    <a:pt x="173422" y="346844"/>
                  </a:lnTo>
                  <a:lnTo>
                    <a:pt x="219524" y="340649"/>
                  </a:lnTo>
                  <a:lnTo>
                    <a:pt x="260951" y="323167"/>
                  </a:lnTo>
                  <a:lnTo>
                    <a:pt x="296050" y="296050"/>
                  </a:lnTo>
                  <a:lnTo>
                    <a:pt x="323167" y="260952"/>
                  </a:lnTo>
                  <a:lnTo>
                    <a:pt x="340649" y="219525"/>
                  </a:lnTo>
                  <a:lnTo>
                    <a:pt x="346844" y="173422"/>
                  </a:lnTo>
                  <a:lnTo>
                    <a:pt x="340649" y="127319"/>
                  </a:lnTo>
                  <a:lnTo>
                    <a:pt x="323167" y="85892"/>
                  </a:lnTo>
                  <a:lnTo>
                    <a:pt x="296050" y="50794"/>
                  </a:lnTo>
                  <a:lnTo>
                    <a:pt x="260951" y="23677"/>
                  </a:lnTo>
                  <a:lnTo>
                    <a:pt x="219524" y="6194"/>
                  </a:lnTo>
                  <a:lnTo>
                    <a:pt x="173422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1093804" y="3169542"/>
              <a:ext cx="347345" cy="347345"/>
            </a:xfrm>
            <a:custGeom>
              <a:avLst/>
              <a:gdLst/>
              <a:ahLst/>
              <a:cxnLst/>
              <a:rect l="l" t="t" r="r" b="b"/>
              <a:pathLst>
                <a:path w="347345" h="347345">
                  <a:moveTo>
                    <a:pt x="0" y="173422"/>
                  </a:moveTo>
                  <a:lnTo>
                    <a:pt x="6194" y="127319"/>
                  </a:lnTo>
                  <a:lnTo>
                    <a:pt x="23677" y="85892"/>
                  </a:lnTo>
                  <a:lnTo>
                    <a:pt x="50794" y="50794"/>
                  </a:lnTo>
                  <a:lnTo>
                    <a:pt x="85892" y="23677"/>
                  </a:lnTo>
                  <a:lnTo>
                    <a:pt x="127319" y="6194"/>
                  </a:lnTo>
                  <a:lnTo>
                    <a:pt x="173422" y="0"/>
                  </a:lnTo>
                  <a:lnTo>
                    <a:pt x="219525" y="6194"/>
                  </a:lnTo>
                  <a:lnTo>
                    <a:pt x="260952" y="23677"/>
                  </a:lnTo>
                  <a:lnTo>
                    <a:pt x="296050" y="50794"/>
                  </a:lnTo>
                  <a:lnTo>
                    <a:pt x="323167" y="85892"/>
                  </a:lnTo>
                  <a:lnTo>
                    <a:pt x="340650" y="127319"/>
                  </a:lnTo>
                  <a:lnTo>
                    <a:pt x="346845" y="173422"/>
                  </a:lnTo>
                  <a:lnTo>
                    <a:pt x="340650" y="219525"/>
                  </a:lnTo>
                  <a:lnTo>
                    <a:pt x="323167" y="260952"/>
                  </a:lnTo>
                  <a:lnTo>
                    <a:pt x="296050" y="296050"/>
                  </a:lnTo>
                  <a:lnTo>
                    <a:pt x="260952" y="323167"/>
                  </a:lnTo>
                  <a:lnTo>
                    <a:pt x="219525" y="340650"/>
                  </a:lnTo>
                  <a:lnTo>
                    <a:pt x="173422" y="346845"/>
                  </a:lnTo>
                  <a:lnTo>
                    <a:pt x="127319" y="340650"/>
                  </a:lnTo>
                  <a:lnTo>
                    <a:pt x="85892" y="323167"/>
                  </a:lnTo>
                  <a:lnTo>
                    <a:pt x="50794" y="296050"/>
                  </a:lnTo>
                  <a:lnTo>
                    <a:pt x="23677" y="260952"/>
                  </a:lnTo>
                  <a:lnTo>
                    <a:pt x="6194" y="219525"/>
                  </a:lnTo>
                  <a:lnTo>
                    <a:pt x="0" y="17342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40439" y="3209544"/>
              <a:ext cx="252983" cy="252984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65361" y="3308229"/>
              <a:ext cx="129960" cy="7620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5253723" y="2219703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4">
                  <a:moveTo>
                    <a:pt x="683177" y="0"/>
                  </a:moveTo>
                  <a:lnTo>
                    <a:pt x="57809" y="0"/>
                  </a:lnTo>
                  <a:lnTo>
                    <a:pt x="35307" y="4543"/>
                  </a:lnTo>
                  <a:lnTo>
                    <a:pt x="16932" y="16932"/>
                  </a:lnTo>
                  <a:lnTo>
                    <a:pt x="4543" y="35307"/>
                  </a:lnTo>
                  <a:lnTo>
                    <a:pt x="0" y="57809"/>
                  </a:lnTo>
                  <a:lnTo>
                    <a:pt x="0" y="289038"/>
                  </a:lnTo>
                  <a:lnTo>
                    <a:pt x="4543" y="311539"/>
                  </a:lnTo>
                  <a:lnTo>
                    <a:pt x="16932" y="329914"/>
                  </a:lnTo>
                  <a:lnTo>
                    <a:pt x="35307" y="342303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9" y="342303"/>
                  </a:lnTo>
                  <a:lnTo>
                    <a:pt x="724054" y="329914"/>
                  </a:lnTo>
                  <a:lnTo>
                    <a:pt x="736443" y="311539"/>
                  </a:lnTo>
                  <a:lnTo>
                    <a:pt x="740986" y="289038"/>
                  </a:lnTo>
                  <a:lnTo>
                    <a:pt x="740986" y="57809"/>
                  </a:lnTo>
                  <a:lnTo>
                    <a:pt x="736443" y="35307"/>
                  </a:lnTo>
                  <a:lnTo>
                    <a:pt x="724054" y="16932"/>
                  </a:lnTo>
                  <a:lnTo>
                    <a:pt x="705679" y="4543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5253723" y="2219703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4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6080572" y="2334259"/>
            <a:ext cx="4248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Nieuwe</a:t>
            </a:r>
            <a:r>
              <a:rPr sz="600" spc="10" dirty="0">
                <a:latin typeface="Microsoft Sans Serif"/>
                <a:cs typeface="Microsoft Sans Serif"/>
              </a:rPr>
              <a:t> </a:t>
            </a:r>
            <a:r>
              <a:rPr sz="600" spc="-25" dirty="0">
                <a:latin typeface="Microsoft Sans Serif"/>
                <a:cs typeface="Microsoft Sans Serif"/>
              </a:rPr>
              <a:t>pas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5655099" y="2355028"/>
            <a:ext cx="2299970" cy="1443355"/>
            <a:chOff x="4986812" y="2355028"/>
            <a:chExt cx="2299970" cy="1443355"/>
          </a:xfrm>
        </p:grpSpPr>
        <p:sp>
          <p:nvSpPr>
            <p:cNvPr id="94" name="object 94"/>
            <p:cNvSpPr/>
            <p:nvPr/>
          </p:nvSpPr>
          <p:spPr>
            <a:xfrm>
              <a:off x="4986807" y="2355037"/>
              <a:ext cx="2299970" cy="1443355"/>
            </a:xfrm>
            <a:custGeom>
              <a:avLst/>
              <a:gdLst/>
              <a:ahLst/>
              <a:cxnLst/>
              <a:rect l="l" t="t" r="r" b="b"/>
              <a:pathLst>
                <a:path w="2299970" h="1443354">
                  <a:moveTo>
                    <a:pt x="266915" y="38100"/>
                  </a:moveTo>
                  <a:lnTo>
                    <a:pt x="260565" y="34925"/>
                  </a:lnTo>
                  <a:lnTo>
                    <a:pt x="190715" y="0"/>
                  </a:lnTo>
                  <a:lnTo>
                    <a:pt x="190715" y="34925"/>
                  </a:lnTo>
                  <a:lnTo>
                    <a:pt x="0" y="34925"/>
                  </a:lnTo>
                  <a:lnTo>
                    <a:pt x="0" y="713536"/>
                  </a:lnTo>
                  <a:lnTo>
                    <a:pt x="6350" y="713536"/>
                  </a:lnTo>
                  <a:lnTo>
                    <a:pt x="6350" y="41275"/>
                  </a:lnTo>
                  <a:lnTo>
                    <a:pt x="190715" y="41275"/>
                  </a:lnTo>
                  <a:lnTo>
                    <a:pt x="190715" y="76200"/>
                  </a:lnTo>
                  <a:lnTo>
                    <a:pt x="260565" y="41275"/>
                  </a:lnTo>
                  <a:lnTo>
                    <a:pt x="266915" y="38100"/>
                  </a:lnTo>
                  <a:close/>
                </a:path>
                <a:path w="2299970" h="1443354">
                  <a:moveTo>
                    <a:pt x="2299512" y="1237399"/>
                  </a:moveTo>
                  <a:lnTo>
                    <a:pt x="2293175" y="1224851"/>
                  </a:lnTo>
                  <a:lnTo>
                    <a:pt x="2261095" y="1161351"/>
                  </a:lnTo>
                  <a:lnTo>
                    <a:pt x="2223312" y="1237716"/>
                  </a:lnTo>
                  <a:lnTo>
                    <a:pt x="2258187" y="1237564"/>
                  </a:lnTo>
                  <a:lnTo>
                    <a:pt x="2258225" y="1436446"/>
                  </a:lnTo>
                  <a:lnTo>
                    <a:pt x="1906117" y="1436446"/>
                  </a:lnTo>
                  <a:lnTo>
                    <a:pt x="1906117" y="1442796"/>
                  </a:lnTo>
                  <a:lnTo>
                    <a:pt x="2264587" y="1442796"/>
                  </a:lnTo>
                  <a:lnTo>
                    <a:pt x="2264587" y="1439621"/>
                  </a:lnTo>
                  <a:lnTo>
                    <a:pt x="2264575" y="1436446"/>
                  </a:lnTo>
                  <a:lnTo>
                    <a:pt x="2264537" y="1237538"/>
                  </a:lnTo>
                  <a:lnTo>
                    <a:pt x="2299512" y="123739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151943" y="2772363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4">
                  <a:moveTo>
                    <a:pt x="683177" y="0"/>
                  </a:moveTo>
                  <a:lnTo>
                    <a:pt x="57809" y="0"/>
                  </a:lnTo>
                  <a:lnTo>
                    <a:pt x="35307" y="4542"/>
                  </a:lnTo>
                  <a:lnTo>
                    <a:pt x="16932" y="16931"/>
                  </a:lnTo>
                  <a:lnTo>
                    <a:pt x="4543" y="35306"/>
                  </a:lnTo>
                  <a:lnTo>
                    <a:pt x="0" y="57809"/>
                  </a:lnTo>
                  <a:lnTo>
                    <a:pt x="0" y="289036"/>
                  </a:lnTo>
                  <a:lnTo>
                    <a:pt x="4543" y="311538"/>
                  </a:lnTo>
                  <a:lnTo>
                    <a:pt x="16932" y="329914"/>
                  </a:lnTo>
                  <a:lnTo>
                    <a:pt x="35307" y="342303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9" y="342303"/>
                  </a:lnTo>
                  <a:lnTo>
                    <a:pt x="724054" y="329914"/>
                  </a:lnTo>
                  <a:lnTo>
                    <a:pt x="736443" y="311538"/>
                  </a:lnTo>
                  <a:lnTo>
                    <a:pt x="740986" y="289036"/>
                  </a:lnTo>
                  <a:lnTo>
                    <a:pt x="740986" y="57809"/>
                  </a:lnTo>
                  <a:lnTo>
                    <a:pt x="736443" y="35306"/>
                  </a:lnTo>
                  <a:lnTo>
                    <a:pt x="724054" y="16931"/>
                  </a:lnTo>
                  <a:lnTo>
                    <a:pt x="705679" y="4542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151943" y="2772363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4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7" name="object 97"/>
          <p:cNvSpPr txBox="1"/>
          <p:nvPr/>
        </p:nvSpPr>
        <p:spPr>
          <a:xfrm>
            <a:off x="6935136" y="2794508"/>
            <a:ext cx="510540" cy="2971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 algn="ctr">
              <a:lnSpc>
                <a:spcPct val="98300"/>
              </a:lnSpc>
              <a:spcBef>
                <a:spcPts val="110"/>
              </a:spcBef>
            </a:pPr>
            <a:r>
              <a:rPr sz="600" spc="-40" dirty="0">
                <a:latin typeface="Microsoft Sans Serif"/>
                <a:cs typeface="Microsoft Sans Serif"/>
              </a:rPr>
              <a:t>Pas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blokkeren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dirty="0">
                <a:latin typeface="Microsoft Sans Serif"/>
                <a:cs typeface="Microsoft Sans Serif"/>
              </a:rPr>
              <a:t>nieuwe</a:t>
            </a:r>
            <a:r>
              <a:rPr sz="600" spc="10" dirty="0">
                <a:latin typeface="Microsoft Sans Serif"/>
                <a:cs typeface="Microsoft Sans Serif"/>
              </a:rPr>
              <a:t> </a:t>
            </a:r>
            <a:r>
              <a:rPr sz="600" spc="-25" dirty="0">
                <a:latin typeface="Microsoft Sans Serif"/>
                <a:cs typeface="Microsoft Sans Serif"/>
              </a:rPr>
              <a:t>pas</a:t>
            </a:r>
            <a:r>
              <a:rPr sz="600" dirty="0">
                <a:latin typeface="Microsoft Sans Serif"/>
                <a:cs typeface="Microsoft Sans Serif"/>
              </a:rPr>
              <a:t> </a:t>
            </a:r>
            <a:r>
              <a:rPr sz="600" spc="-25" dirty="0">
                <a:latin typeface="Microsoft Sans Serif"/>
                <a:cs typeface="Microsoft Sans Serif"/>
              </a:rPr>
              <a:t>is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gratis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98" name="object 98"/>
          <p:cNvGrpSpPr/>
          <p:nvPr/>
        </p:nvGrpSpPr>
        <p:grpSpPr>
          <a:xfrm>
            <a:off x="6662997" y="2383279"/>
            <a:ext cx="4970780" cy="1153795"/>
            <a:chOff x="5994710" y="2383279"/>
            <a:chExt cx="4970780" cy="1153795"/>
          </a:xfrm>
        </p:grpSpPr>
        <p:pic>
          <p:nvPicPr>
            <p:cNvPr id="99" name="object 9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94710" y="2907686"/>
              <a:ext cx="129961" cy="76200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7067513" y="3169542"/>
              <a:ext cx="361315" cy="361315"/>
            </a:xfrm>
            <a:custGeom>
              <a:avLst/>
              <a:gdLst/>
              <a:ahLst/>
              <a:cxnLst/>
              <a:rect l="l" t="t" r="r" b="b"/>
              <a:pathLst>
                <a:path w="361315" h="361314">
                  <a:moveTo>
                    <a:pt x="183852" y="0"/>
                  </a:moveTo>
                  <a:lnTo>
                    <a:pt x="0" y="183901"/>
                  </a:lnTo>
                  <a:lnTo>
                    <a:pt x="176946" y="360803"/>
                  </a:lnTo>
                  <a:lnTo>
                    <a:pt x="360800" y="176903"/>
                  </a:lnTo>
                  <a:lnTo>
                    <a:pt x="183852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067513" y="3169543"/>
              <a:ext cx="361315" cy="361315"/>
            </a:xfrm>
            <a:custGeom>
              <a:avLst/>
              <a:gdLst/>
              <a:ahLst/>
              <a:cxnLst/>
              <a:rect l="l" t="t" r="r" b="b"/>
              <a:pathLst>
                <a:path w="361315" h="361314">
                  <a:moveTo>
                    <a:pt x="0" y="183900"/>
                  </a:moveTo>
                  <a:lnTo>
                    <a:pt x="183853" y="0"/>
                  </a:lnTo>
                  <a:lnTo>
                    <a:pt x="360801" y="176902"/>
                  </a:lnTo>
                  <a:lnTo>
                    <a:pt x="176947" y="360802"/>
                  </a:lnTo>
                  <a:lnTo>
                    <a:pt x="0" y="1839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892930" y="2383279"/>
              <a:ext cx="393700" cy="768985"/>
            </a:xfrm>
            <a:custGeom>
              <a:avLst/>
              <a:gdLst/>
              <a:ahLst/>
              <a:cxnLst/>
              <a:rect l="l" t="t" r="r" b="b"/>
              <a:pathLst>
                <a:path w="393700" h="768985">
                  <a:moveTo>
                    <a:pt x="351806" y="692649"/>
                  </a:moveTo>
                  <a:lnTo>
                    <a:pt x="316881" y="692649"/>
                  </a:lnTo>
                  <a:lnTo>
                    <a:pt x="354981" y="768849"/>
                  </a:lnTo>
                  <a:lnTo>
                    <a:pt x="386731" y="705349"/>
                  </a:lnTo>
                  <a:lnTo>
                    <a:pt x="351806" y="705349"/>
                  </a:lnTo>
                  <a:lnTo>
                    <a:pt x="351806" y="692649"/>
                  </a:lnTo>
                  <a:close/>
                </a:path>
                <a:path w="393700" h="768985">
                  <a:moveTo>
                    <a:pt x="351806" y="3175"/>
                  </a:moveTo>
                  <a:lnTo>
                    <a:pt x="351806" y="705349"/>
                  </a:lnTo>
                  <a:lnTo>
                    <a:pt x="358156" y="705349"/>
                  </a:lnTo>
                  <a:lnTo>
                    <a:pt x="358156" y="6350"/>
                  </a:lnTo>
                  <a:lnTo>
                    <a:pt x="354981" y="6350"/>
                  </a:lnTo>
                  <a:lnTo>
                    <a:pt x="351806" y="3175"/>
                  </a:lnTo>
                  <a:close/>
                </a:path>
                <a:path w="393700" h="768985">
                  <a:moveTo>
                    <a:pt x="393081" y="692649"/>
                  </a:moveTo>
                  <a:lnTo>
                    <a:pt x="358156" y="692649"/>
                  </a:lnTo>
                  <a:lnTo>
                    <a:pt x="358156" y="705349"/>
                  </a:lnTo>
                  <a:lnTo>
                    <a:pt x="386731" y="705349"/>
                  </a:lnTo>
                  <a:lnTo>
                    <a:pt x="393081" y="692649"/>
                  </a:lnTo>
                  <a:close/>
                </a:path>
                <a:path w="393700" h="768985">
                  <a:moveTo>
                    <a:pt x="358156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351806" y="6350"/>
                  </a:lnTo>
                  <a:lnTo>
                    <a:pt x="351806" y="3175"/>
                  </a:lnTo>
                  <a:lnTo>
                    <a:pt x="358156" y="3175"/>
                  </a:lnTo>
                  <a:lnTo>
                    <a:pt x="358156" y="0"/>
                  </a:lnTo>
                  <a:close/>
                </a:path>
                <a:path w="393700" h="768985">
                  <a:moveTo>
                    <a:pt x="358156" y="3175"/>
                  </a:moveTo>
                  <a:lnTo>
                    <a:pt x="351806" y="3175"/>
                  </a:lnTo>
                  <a:lnTo>
                    <a:pt x="354981" y="6350"/>
                  </a:lnTo>
                  <a:lnTo>
                    <a:pt x="358156" y="6350"/>
                  </a:lnTo>
                  <a:lnTo>
                    <a:pt x="358156" y="317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892930" y="2945786"/>
              <a:ext cx="355600" cy="0"/>
            </a:xfrm>
            <a:custGeom>
              <a:avLst/>
              <a:gdLst/>
              <a:ahLst/>
              <a:cxnLst/>
              <a:rect l="l" t="t" r="r" b="b"/>
              <a:pathLst>
                <a:path w="355600">
                  <a:moveTo>
                    <a:pt x="0" y="0"/>
                  </a:moveTo>
                  <a:lnTo>
                    <a:pt x="354982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60029" y="3308054"/>
              <a:ext cx="129961" cy="76200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10217649" y="3169542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683177" y="0"/>
                  </a:moveTo>
                  <a:lnTo>
                    <a:pt x="57809" y="0"/>
                  </a:lnTo>
                  <a:lnTo>
                    <a:pt x="35306" y="4543"/>
                  </a:lnTo>
                  <a:lnTo>
                    <a:pt x="16931" y="16932"/>
                  </a:lnTo>
                  <a:lnTo>
                    <a:pt x="4542" y="35307"/>
                  </a:lnTo>
                  <a:lnTo>
                    <a:pt x="0" y="57809"/>
                  </a:lnTo>
                  <a:lnTo>
                    <a:pt x="0" y="289036"/>
                  </a:lnTo>
                  <a:lnTo>
                    <a:pt x="4542" y="311538"/>
                  </a:lnTo>
                  <a:lnTo>
                    <a:pt x="16931" y="329914"/>
                  </a:lnTo>
                  <a:lnTo>
                    <a:pt x="35306" y="342303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8" y="342303"/>
                  </a:lnTo>
                  <a:lnTo>
                    <a:pt x="724053" y="329914"/>
                  </a:lnTo>
                  <a:lnTo>
                    <a:pt x="736442" y="311538"/>
                  </a:lnTo>
                  <a:lnTo>
                    <a:pt x="740985" y="289036"/>
                  </a:lnTo>
                  <a:lnTo>
                    <a:pt x="740985" y="57809"/>
                  </a:lnTo>
                  <a:lnTo>
                    <a:pt x="736442" y="35307"/>
                  </a:lnTo>
                  <a:lnTo>
                    <a:pt x="724053" y="16932"/>
                  </a:lnTo>
                  <a:lnTo>
                    <a:pt x="705678" y="4543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0217649" y="3169542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11002428" y="3285235"/>
            <a:ext cx="50927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latin typeface="Microsoft Sans Serif"/>
                <a:cs typeface="Microsoft Sans Serif"/>
              </a:rPr>
              <a:t>Versturen</a:t>
            </a:r>
            <a:r>
              <a:rPr sz="600" spc="75" dirty="0">
                <a:latin typeface="Microsoft Sans Serif"/>
                <a:cs typeface="Microsoft Sans Serif"/>
              </a:rPr>
              <a:t> </a:t>
            </a:r>
            <a:r>
              <a:rPr sz="600" spc="-25" dirty="0">
                <a:latin typeface="Microsoft Sans Serif"/>
                <a:cs typeface="Microsoft Sans Serif"/>
              </a:rPr>
              <a:t>pas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6813880" y="3305041"/>
            <a:ext cx="4937760" cy="669925"/>
            <a:chOff x="6145593" y="3305041"/>
            <a:chExt cx="4937760" cy="669925"/>
          </a:xfrm>
        </p:grpSpPr>
        <p:pic>
          <p:nvPicPr>
            <p:cNvPr id="109" name="object 10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53097" y="3305041"/>
              <a:ext cx="129961" cy="76200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6151943" y="3621224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683177" y="0"/>
                  </a:moveTo>
                  <a:lnTo>
                    <a:pt x="57809" y="0"/>
                  </a:lnTo>
                  <a:lnTo>
                    <a:pt x="35307" y="4543"/>
                  </a:lnTo>
                  <a:lnTo>
                    <a:pt x="16932" y="16932"/>
                  </a:lnTo>
                  <a:lnTo>
                    <a:pt x="4543" y="35307"/>
                  </a:lnTo>
                  <a:lnTo>
                    <a:pt x="0" y="57809"/>
                  </a:lnTo>
                  <a:lnTo>
                    <a:pt x="0" y="289036"/>
                  </a:lnTo>
                  <a:lnTo>
                    <a:pt x="4543" y="311538"/>
                  </a:lnTo>
                  <a:lnTo>
                    <a:pt x="16932" y="329914"/>
                  </a:lnTo>
                  <a:lnTo>
                    <a:pt x="35307" y="342303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9" y="342303"/>
                  </a:lnTo>
                  <a:lnTo>
                    <a:pt x="724054" y="329914"/>
                  </a:lnTo>
                  <a:lnTo>
                    <a:pt x="736443" y="311538"/>
                  </a:lnTo>
                  <a:lnTo>
                    <a:pt x="740986" y="289036"/>
                  </a:lnTo>
                  <a:lnTo>
                    <a:pt x="740986" y="57809"/>
                  </a:lnTo>
                  <a:lnTo>
                    <a:pt x="736443" y="35307"/>
                  </a:lnTo>
                  <a:lnTo>
                    <a:pt x="724054" y="16932"/>
                  </a:lnTo>
                  <a:lnTo>
                    <a:pt x="705679" y="4543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151943" y="3621224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5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6977205" y="3736340"/>
            <a:ext cx="42672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40" dirty="0">
                <a:latin typeface="Microsoft Sans Serif"/>
                <a:cs typeface="Microsoft Sans Serif"/>
              </a:rPr>
              <a:t>Pas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betalen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6662997" y="2206680"/>
            <a:ext cx="904875" cy="1626235"/>
            <a:chOff x="5994710" y="2206680"/>
            <a:chExt cx="904875" cy="1626235"/>
          </a:xfrm>
        </p:grpSpPr>
        <p:pic>
          <p:nvPicPr>
            <p:cNvPr id="114" name="object 1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94710" y="3756549"/>
              <a:ext cx="129961" cy="76200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6151943" y="2213030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4">
                  <a:moveTo>
                    <a:pt x="683177" y="0"/>
                  </a:moveTo>
                  <a:lnTo>
                    <a:pt x="57809" y="0"/>
                  </a:lnTo>
                  <a:lnTo>
                    <a:pt x="35307" y="4543"/>
                  </a:lnTo>
                  <a:lnTo>
                    <a:pt x="16932" y="16932"/>
                  </a:lnTo>
                  <a:lnTo>
                    <a:pt x="4543" y="35307"/>
                  </a:lnTo>
                  <a:lnTo>
                    <a:pt x="0" y="57809"/>
                  </a:lnTo>
                  <a:lnTo>
                    <a:pt x="0" y="289036"/>
                  </a:lnTo>
                  <a:lnTo>
                    <a:pt x="4543" y="311538"/>
                  </a:lnTo>
                  <a:lnTo>
                    <a:pt x="16932" y="329914"/>
                  </a:lnTo>
                  <a:lnTo>
                    <a:pt x="35307" y="342303"/>
                  </a:lnTo>
                  <a:lnTo>
                    <a:pt x="57809" y="346845"/>
                  </a:lnTo>
                  <a:lnTo>
                    <a:pt x="683177" y="346845"/>
                  </a:lnTo>
                  <a:lnTo>
                    <a:pt x="705679" y="342303"/>
                  </a:lnTo>
                  <a:lnTo>
                    <a:pt x="724054" y="329914"/>
                  </a:lnTo>
                  <a:lnTo>
                    <a:pt x="736443" y="311538"/>
                  </a:lnTo>
                  <a:lnTo>
                    <a:pt x="740986" y="289036"/>
                  </a:lnTo>
                  <a:lnTo>
                    <a:pt x="740986" y="57809"/>
                  </a:lnTo>
                  <a:lnTo>
                    <a:pt x="736443" y="35307"/>
                  </a:lnTo>
                  <a:lnTo>
                    <a:pt x="724054" y="16932"/>
                  </a:lnTo>
                  <a:lnTo>
                    <a:pt x="705679" y="4543"/>
                  </a:lnTo>
                  <a:lnTo>
                    <a:pt x="6831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151943" y="2213030"/>
              <a:ext cx="741045" cy="347345"/>
            </a:xfrm>
            <a:custGeom>
              <a:avLst/>
              <a:gdLst/>
              <a:ahLst/>
              <a:cxnLst/>
              <a:rect l="l" t="t" r="r" b="b"/>
              <a:pathLst>
                <a:path w="741045" h="347344">
                  <a:moveTo>
                    <a:pt x="0" y="57809"/>
                  </a:moveTo>
                  <a:lnTo>
                    <a:pt x="4542" y="35307"/>
                  </a:lnTo>
                  <a:lnTo>
                    <a:pt x="16931" y="16931"/>
                  </a:lnTo>
                  <a:lnTo>
                    <a:pt x="35307" y="4542"/>
                  </a:lnTo>
                  <a:lnTo>
                    <a:pt x="57808" y="0"/>
                  </a:lnTo>
                  <a:lnTo>
                    <a:pt x="683177" y="0"/>
                  </a:lnTo>
                  <a:lnTo>
                    <a:pt x="705678" y="4542"/>
                  </a:lnTo>
                  <a:lnTo>
                    <a:pt x="724054" y="16931"/>
                  </a:lnTo>
                  <a:lnTo>
                    <a:pt x="736443" y="35307"/>
                  </a:lnTo>
                  <a:lnTo>
                    <a:pt x="740986" y="57809"/>
                  </a:lnTo>
                  <a:lnTo>
                    <a:pt x="740986" y="289037"/>
                  </a:lnTo>
                  <a:lnTo>
                    <a:pt x="736443" y="311538"/>
                  </a:lnTo>
                  <a:lnTo>
                    <a:pt x="724054" y="329914"/>
                  </a:lnTo>
                  <a:lnTo>
                    <a:pt x="705678" y="342303"/>
                  </a:lnTo>
                  <a:lnTo>
                    <a:pt x="683177" y="346846"/>
                  </a:lnTo>
                  <a:lnTo>
                    <a:pt x="57808" y="346846"/>
                  </a:lnTo>
                  <a:lnTo>
                    <a:pt x="35307" y="342303"/>
                  </a:lnTo>
                  <a:lnTo>
                    <a:pt x="16931" y="329914"/>
                  </a:lnTo>
                  <a:lnTo>
                    <a:pt x="4542" y="311538"/>
                  </a:lnTo>
                  <a:lnTo>
                    <a:pt x="0" y="289037"/>
                  </a:lnTo>
                  <a:lnTo>
                    <a:pt x="0" y="5780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6966092" y="2236723"/>
            <a:ext cx="448945" cy="29400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2860" marR="14604" indent="635">
              <a:lnSpc>
                <a:spcPts val="700"/>
              </a:lnSpc>
              <a:spcBef>
                <a:spcPts val="140"/>
              </a:spcBef>
            </a:pPr>
            <a:r>
              <a:rPr sz="600" spc="-40" dirty="0">
                <a:latin typeface="Microsoft Sans Serif"/>
                <a:cs typeface="Microsoft Sans Serif"/>
              </a:rPr>
              <a:t>Pas</a:t>
            </a:r>
            <a:r>
              <a:rPr sz="600" spc="-2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betalen</a:t>
            </a:r>
            <a:r>
              <a:rPr sz="600" spc="500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woonachtig</a:t>
            </a:r>
            <a:endParaRPr sz="600">
              <a:latin typeface="Microsoft Sans Serif"/>
              <a:cs typeface="Microsoft Sans Serif"/>
            </a:endParaRPr>
          </a:p>
          <a:p>
            <a:pPr marL="12700">
              <a:lnSpc>
                <a:spcPts val="670"/>
              </a:lnSpc>
            </a:pPr>
            <a:r>
              <a:rPr sz="600" spc="-10" dirty="0">
                <a:latin typeface="Microsoft Sans Serif"/>
                <a:cs typeface="Microsoft Sans Serif"/>
              </a:rPr>
              <a:t>&gt;3</a:t>
            </a:r>
            <a:r>
              <a:rPr sz="600" spc="-25" dirty="0">
                <a:latin typeface="Microsoft Sans Serif"/>
                <a:cs typeface="Microsoft Sans Serif"/>
              </a:rPr>
              <a:t> </a:t>
            </a:r>
            <a:r>
              <a:rPr sz="600" spc="-10" dirty="0">
                <a:latin typeface="Microsoft Sans Serif"/>
                <a:cs typeface="Microsoft Sans Serif"/>
              </a:rPr>
              <a:t>maanden</a:t>
            </a:r>
            <a:endParaRPr sz="600">
              <a:latin typeface="Microsoft Sans Serif"/>
              <a:cs typeface="Microsoft Sans Serif"/>
            </a:endParaRPr>
          </a:p>
        </p:txBody>
      </p:sp>
      <p:pic>
        <p:nvPicPr>
          <p:cNvPr id="118" name="object 1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62997" y="2348355"/>
            <a:ext cx="129961" cy="76200"/>
          </a:xfrm>
          <a:prstGeom prst="rect">
            <a:avLst/>
          </a:prstGeom>
        </p:spPr>
      </p:pic>
      <p:grpSp>
        <p:nvGrpSpPr>
          <p:cNvPr id="119" name="object 51">
            <a:extLst>
              <a:ext uri="{FF2B5EF4-FFF2-40B4-BE49-F238E27FC236}">
                <a16:creationId xmlns:a16="http://schemas.microsoft.com/office/drawing/2014/main" id="{D041C60C-A94A-DE26-6E2E-9FB991863289}"/>
              </a:ext>
            </a:extLst>
          </p:cNvPr>
          <p:cNvGrpSpPr/>
          <p:nvPr/>
        </p:nvGrpSpPr>
        <p:grpSpPr>
          <a:xfrm>
            <a:off x="4572000" y="3198849"/>
            <a:ext cx="730756" cy="354610"/>
            <a:chOff x="5306188" y="4274140"/>
            <a:chExt cx="636270" cy="323850"/>
          </a:xfrm>
        </p:grpSpPr>
        <p:sp>
          <p:nvSpPr>
            <p:cNvPr id="121" name="object 52">
              <a:extLst>
                <a:ext uri="{FF2B5EF4-FFF2-40B4-BE49-F238E27FC236}">
                  <a16:creationId xmlns:a16="http://schemas.microsoft.com/office/drawing/2014/main" id="{716BCECA-3B98-B2BC-2AED-33CB62304446}"/>
                </a:ext>
              </a:extLst>
            </p:cNvPr>
            <p:cNvSpPr/>
            <p:nvPr/>
          </p:nvSpPr>
          <p:spPr>
            <a:xfrm>
              <a:off x="5312538" y="428049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8" y="4069"/>
                  </a:lnTo>
                  <a:lnTo>
                    <a:pt x="15167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7" y="295552"/>
                  </a:lnTo>
                  <a:lnTo>
                    <a:pt x="31628" y="306650"/>
                  </a:lnTo>
                  <a:lnTo>
                    <a:pt x="51786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53">
              <a:extLst>
                <a:ext uri="{FF2B5EF4-FFF2-40B4-BE49-F238E27FC236}">
                  <a16:creationId xmlns:a16="http://schemas.microsoft.com/office/drawing/2014/main" id="{02A495E0-3045-B864-1727-5E67765F95A7}"/>
                </a:ext>
              </a:extLst>
            </p:cNvPr>
            <p:cNvSpPr/>
            <p:nvPr/>
          </p:nvSpPr>
          <p:spPr>
            <a:xfrm>
              <a:off x="5312538" y="428049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" name="object 54">
            <a:extLst>
              <a:ext uri="{FF2B5EF4-FFF2-40B4-BE49-F238E27FC236}">
                <a16:creationId xmlns:a16="http://schemas.microsoft.com/office/drawing/2014/main" id="{FF6948A5-E0B8-391C-3726-5E856181088B}"/>
              </a:ext>
            </a:extLst>
          </p:cNvPr>
          <p:cNvSpPr txBox="1"/>
          <p:nvPr/>
        </p:nvSpPr>
        <p:spPr>
          <a:xfrm>
            <a:off x="4590640" y="3305041"/>
            <a:ext cx="662568" cy="121187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4460" marR="5080" indent="-112395" algn="ctr">
              <a:lnSpc>
                <a:spcPts val="819"/>
              </a:lnSpc>
              <a:spcBef>
                <a:spcPts val="145"/>
              </a:spcBef>
            </a:pPr>
            <a:r>
              <a:rPr lang="nl-NL" sz="700" spc="-10" dirty="0">
                <a:latin typeface="Microsoft Sans Serif"/>
                <a:cs typeface="Microsoft Sans Serif"/>
              </a:rPr>
              <a:t>Geldig adres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124" name="object 55">
            <a:extLst>
              <a:ext uri="{FF2B5EF4-FFF2-40B4-BE49-F238E27FC236}">
                <a16:creationId xmlns:a16="http://schemas.microsoft.com/office/drawing/2014/main" id="{BA25A839-00BD-44A4-E568-396BD96FAFAF}"/>
              </a:ext>
            </a:extLst>
          </p:cNvPr>
          <p:cNvGrpSpPr/>
          <p:nvPr/>
        </p:nvGrpSpPr>
        <p:grpSpPr>
          <a:xfrm>
            <a:off x="4623356" y="3790950"/>
            <a:ext cx="636270" cy="323850"/>
            <a:chOff x="5981558" y="4790041"/>
            <a:chExt cx="636270" cy="323850"/>
          </a:xfrm>
        </p:grpSpPr>
        <p:sp>
          <p:nvSpPr>
            <p:cNvPr id="125" name="object 56">
              <a:extLst>
                <a:ext uri="{FF2B5EF4-FFF2-40B4-BE49-F238E27FC236}">
                  <a16:creationId xmlns:a16="http://schemas.microsoft.com/office/drawing/2014/main" id="{0021F5DD-E427-D7B7-9C87-7F57F595FA63}"/>
                </a:ext>
              </a:extLst>
            </p:cNvPr>
            <p:cNvSpPr/>
            <p:nvPr/>
          </p:nvSpPr>
          <p:spPr>
            <a:xfrm>
              <a:off x="5987908" y="479639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7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7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57">
              <a:extLst>
                <a:ext uri="{FF2B5EF4-FFF2-40B4-BE49-F238E27FC236}">
                  <a16:creationId xmlns:a16="http://schemas.microsoft.com/office/drawing/2014/main" id="{D539A05C-92B1-8459-7DF4-97F1071B1AE4}"/>
                </a:ext>
              </a:extLst>
            </p:cNvPr>
            <p:cNvSpPr/>
            <p:nvPr/>
          </p:nvSpPr>
          <p:spPr>
            <a:xfrm>
              <a:off x="5987908" y="479639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7" name="object 58">
            <a:extLst>
              <a:ext uri="{FF2B5EF4-FFF2-40B4-BE49-F238E27FC236}">
                <a16:creationId xmlns:a16="http://schemas.microsoft.com/office/drawing/2014/main" id="{3C1B5674-8776-7576-7ACF-DF98C7EBEAE5}"/>
              </a:ext>
            </a:extLst>
          </p:cNvPr>
          <p:cNvSpPr txBox="1"/>
          <p:nvPr/>
        </p:nvSpPr>
        <p:spPr>
          <a:xfrm>
            <a:off x="4765473" y="3911284"/>
            <a:ext cx="379095" cy="123752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6355" marR="5080" indent="-34290" algn="ctr">
              <a:lnSpc>
                <a:spcPts val="790"/>
              </a:lnSpc>
              <a:spcBef>
                <a:spcPts val="165"/>
              </a:spcBef>
            </a:pPr>
            <a:r>
              <a:rPr lang="nl-NL" sz="700" dirty="0">
                <a:latin typeface="Microsoft Sans Serif"/>
                <a:cs typeface="Microsoft Sans Serif"/>
              </a:rPr>
              <a:t>Einde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128" name="object 111">
            <a:extLst>
              <a:ext uri="{FF2B5EF4-FFF2-40B4-BE49-F238E27FC236}">
                <a16:creationId xmlns:a16="http://schemas.microsoft.com/office/drawing/2014/main" id="{11C4A8B9-AF8F-F2E7-44E7-1880ED09D5B2}"/>
              </a:ext>
            </a:extLst>
          </p:cNvPr>
          <p:cNvSpPr txBox="1"/>
          <p:nvPr/>
        </p:nvSpPr>
        <p:spPr>
          <a:xfrm>
            <a:off x="5362417" y="3139076"/>
            <a:ext cx="11683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solidFill>
                  <a:srgbClr val="3B3838"/>
                </a:solidFill>
                <a:latin typeface="Microsoft Sans Serif"/>
                <a:cs typeface="Microsoft Sans Serif"/>
              </a:rPr>
              <a:t>Ja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129" name="object 113">
            <a:extLst>
              <a:ext uri="{FF2B5EF4-FFF2-40B4-BE49-F238E27FC236}">
                <a16:creationId xmlns:a16="http://schemas.microsoft.com/office/drawing/2014/main" id="{2E08228A-6CC3-951E-9FF2-4F01C5BB383B}"/>
              </a:ext>
            </a:extLst>
          </p:cNvPr>
          <p:cNvSpPr txBox="1"/>
          <p:nvPr/>
        </p:nvSpPr>
        <p:spPr>
          <a:xfrm>
            <a:off x="4686935" y="3581400"/>
            <a:ext cx="189865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solidFill>
                  <a:srgbClr val="3B3838"/>
                </a:solidFill>
                <a:latin typeface="Microsoft Sans Serif"/>
                <a:cs typeface="Microsoft Sans Serif"/>
              </a:rPr>
              <a:t>Nee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130" name="object 106">
            <a:extLst>
              <a:ext uri="{FF2B5EF4-FFF2-40B4-BE49-F238E27FC236}">
                <a16:creationId xmlns:a16="http://schemas.microsoft.com/office/drawing/2014/main" id="{7DF24F26-E759-4F4D-0EAB-60415ACFB3B0}"/>
              </a:ext>
            </a:extLst>
          </p:cNvPr>
          <p:cNvSpPr/>
          <p:nvPr/>
        </p:nvSpPr>
        <p:spPr>
          <a:xfrm>
            <a:off x="4902200" y="3598546"/>
            <a:ext cx="50800" cy="211454"/>
          </a:xfrm>
          <a:custGeom>
            <a:avLst/>
            <a:gdLst/>
            <a:ahLst/>
            <a:cxnLst/>
            <a:rect l="l" t="t" r="r" b="b"/>
            <a:pathLst>
              <a:path w="50800" h="211454">
                <a:moveTo>
                  <a:pt x="22224" y="160163"/>
                </a:moveTo>
                <a:lnTo>
                  <a:pt x="0" y="160163"/>
                </a:lnTo>
                <a:lnTo>
                  <a:pt x="25400" y="210963"/>
                </a:lnTo>
                <a:lnTo>
                  <a:pt x="44450" y="172863"/>
                </a:lnTo>
                <a:lnTo>
                  <a:pt x="22225" y="172863"/>
                </a:lnTo>
                <a:lnTo>
                  <a:pt x="22224" y="160163"/>
                </a:lnTo>
                <a:close/>
              </a:path>
              <a:path w="50800" h="211454">
                <a:moveTo>
                  <a:pt x="28573" y="0"/>
                </a:moveTo>
                <a:lnTo>
                  <a:pt x="22223" y="0"/>
                </a:lnTo>
                <a:lnTo>
                  <a:pt x="22225" y="172863"/>
                </a:lnTo>
                <a:lnTo>
                  <a:pt x="28575" y="172863"/>
                </a:lnTo>
                <a:lnTo>
                  <a:pt x="28573" y="0"/>
                </a:lnTo>
                <a:close/>
              </a:path>
              <a:path w="50800" h="211454">
                <a:moveTo>
                  <a:pt x="50800" y="160163"/>
                </a:moveTo>
                <a:lnTo>
                  <a:pt x="28574" y="160163"/>
                </a:lnTo>
                <a:lnTo>
                  <a:pt x="28575" y="172863"/>
                </a:lnTo>
                <a:lnTo>
                  <a:pt x="44450" y="172863"/>
                </a:lnTo>
                <a:lnTo>
                  <a:pt x="50800" y="160163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14" y="407922"/>
            <a:ext cx="12192000" cy="749808"/>
            <a:chOff x="0" y="441959"/>
            <a:chExt cx="12192000" cy="749808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1959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67061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344" y="615695"/>
            <a:ext cx="1591056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53811" y="669035"/>
            <a:ext cx="13671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KLANTCONTACT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4952" y="615695"/>
            <a:ext cx="1877568" cy="41147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59465" y="669035"/>
            <a:ext cx="16554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ORDERREGISTRATIE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463056" y="0"/>
            <a:ext cx="5282565" cy="3789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482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Orderaanvraag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714837" y="455949"/>
            <a:ext cx="2602230" cy="6311900"/>
            <a:chOff x="714837" y="455949"/>
            <a:chExt cx="2602230" cy="6311900"/>
          </a:xfrm>
        </p:grpSpPr>
        <p:sp>
          <p:nvSpPr>
            <p:cNvPr id="14" name="object 14"/>
            <p:cNvSpPr/>
            <p:nvPr/>
          </p:nvSpPr>
          <p:spPr>
            <a:xfrm>
              <a:off x="3294809" y="455949"/>
              <a:ext cx="22225" cy="6311900"/>
            </a:xfrm>
            <a:custGeom>
              <a:avLst/>
              <a:gdLst/>
              <a:ahLst/>
              <a:cxnLst/>
              <a:rect l="l" t="t" r="r" b="b"/>
              <a:pathLst>
                <a:path w="22225" h="6311900">
                  <a:moveTo>
                    <a:pt x="17250" y="0"/>
                  </a:moveTo>
                  <a:lnTo>
                    <a:pt x="4975" y="0"/>
                  </a:lnTo>
                  <a:lnTo>
                    <a:pt x="0" y="4975"/>
                  </a:lnTo>
                  <a:lnTo>
                    <a:pt x="0" y="83925"/>
                  </a:lnTo>
                  <a:lnTo>
                    <a:pt x="4975" y="88900"/>
                  </a:lnTo>
                  <a:lnTo>
                    <a:pt x="17250" y="88900"/>
                  </a:lnTo>
                  <a:lnTo>
                    <a:pt x="22225" y="83925"/>
                  </a:lnTo>
                  <a:lnTo>
                    <a:pt x="22225" y="4975"/>
                  </a:lnTo>
                  <a:lnTo>
                    <a:pt x="17250" y="0"/>
                  </a:lnTo>
                  <a:close/>
                </a:path>
                <a:path w="22225" h="6311900">
                  <a:moveTo>
                    <a:pt x="17250" y="155575"/>
                  </a:moveTo>
                  <a:lnTo>
                    <a:pt x="4975" y="155575"/>
                  </a:lnTo>
                  <a:lnTo>
                    <a:pt x="0" y="160550"/>
                  </a:lnTo>
                  <a:lnTo>
                    <a:pt x="0" y="239500"/>
                  </a:lnTo>
                  <a:lnTo>
                    <a:pt x="4975" y="244475"/>
                  </a:lnTo>
                  <a:lnTo>
                    <a:pt x="17250" y="244475"/>
                  </a:lnTo>
                  <a:lnTo>
                    <a:pt x="22225" y="239500"/>
                  </a:lnTo>
                  <a:lnTo>
                    <a:pt x="22225" y="160550"/>
                  </a:lnTo>
                  <a:lnTo>
                    <a:pt x="17250" y="155575"/>
                  </a:lnTo>
                  <a:close/>
                </a:path>
                <a:path w="22225" h="6311900">
                  <a:moveTo>
                    <a:pt x="17250" y="311150"/>
                  </a:moveTo>
                  <a:lnTo>
                    <a:pt x="4975" y="311150"/>
                  </a:lnTo>
                  <a:lnTo>
                    <a:pt x="0" y="316125"/>
                  </a:lnTo>
                  <a:lnTo>
                    <a:pt x="0" y="395075"/>
                  </a:lnTo>
                  <a:lnTo>
                    <a:pt x="4975" y="400050"/>
                  </a:lnTo>
                  <a:lnTo>
                    <a:pt x="17250" y="400050"/>
                  </a:lnTo>
                  <a:lnTo>
                    <a:pt x="22225" y="395075"/>
                  </a:lnTo>
                  <a:lnTo>
                    <a:pt x="22225" y="316125"/>
                  </a:lnTo>
                  <a:lnTo>
                    <a:pt x="17250" y="311150"/>
                  </a:lnTo>
                  <a:close/>
                </a:path>
                <a:path w="22225" h="6311900">
                  <a:moveTo>
                    <a:pt x="17250" y="466725"/>
                  </a:moveTo>
                  <a:lnTo>
                    <a:pt x="4975" y="466725"/>
                  </a:lnTo>
                  <a:lnTo>
                    <a:pt x="0" y="471700"/>
                  </a:lnTo>
                  <a:lnTo>
                    <a:pt x="0" y="550650"/>
                  </a:lnTo>
                  <a:lnTo>
                    <a:pt x="4975" y="555625"/>
                  </a:lnTo>
                  <a:lnTo>
                    <a:pt x="17250" y="555625"/>
                  </a:lnTo>
                  <a:lnTo>
                    <a:pt x="22225" y="550650"/>
                  </a:lnTo>
                  <a:lnTo>
                    <a:pt x="22225" y="471700"/>
                  </a:lnTo>
                  <a:lnTo>
                    <a:pt x="17250" y="466725"/>
                  </a:lnTo>
                  <a:close/>
                </a:path>
                <a:path w="22225" h="6311900">
                  <a:moveTo>
                    <a:pt x="17250" y="622300"/>
                  </a:moveTo>
                  <a:lnTo>
                    <a:pt x="4975" y="622300"/>
                  </a:lnTo>
                  <a:lnTo>
                    <a:pt x="0" y="627275"/>
                  </a:lnTo>
                  <a:lnTo>
                    <a:pt x="0" y="706225"/>
                  </a:lnTo>
                  <a:lnTo>
                    <a:pt x="4975" y="711200"/>
                  </a:lnTo>
                  <a:lnTo>
                    <a:pt x="17250" y="711200"/>
                  </a:lnTo>
                  <a:lnTo>
                    <a:pt x="22225" y="706225"/>
                  </a:lnTo>
                  <a:lnTo>
                    <a:pt x="22225" y="627275"/>
                  </a:lnTo>
                  <a:lnTo>
                    <a:pt x="17250" y="622300"/>
                  </a:lnTo>
                  <a:close/>
                </a:path>
                <a:path w="22225" h="6311900">
                  <a:moveTo>
                    <a:pt x="17250" y="777875"/>
                  </a:moveTo>
                  <a:lnTo>
                    <a:pt x="4975" y="777875"/>
                  </a:lnTo>
                  <a:lnTo>
                    <a:pt x="0" y="782850"/>
                  </a:lnTo>
                  <a:lnTo>
                    <a:pt x="0" y="861800"/>
                  </a:lnTo>
                  <a:lnTo>
                    <a:pt x="4975" y="866775"/>
                  </a:lnTo>
                  <a:lnTo>
                    <a:pt x="17250" y="866775"/>
                  </a:lnTo>
                  <a:lnTo>
                    <a:pt x="22225" y="861800"/>
                  </a:lnTo>
                  <a:lnTo>
                    <a:pt x="22225" y="782850"/>
                  </a:lnTo>
                  <a:lnTo>
                    <a:pt x="17250" y="777875"/>
                  </a:lnTo>
                  <a:close/>
                </a:path>
                <a:path w="22225" h="6311900">
                  <a:moveTo>
                    <a:pt x="17250" y="933450"/>
                  </a:moveTo>
                  <a:lnTo>
                    <a:pt x="4975" y="933450"/>
                  </a:lnTo>
                  <a:lnTo>
                    <a:pt x="0" y="938425"/>
                  </a:lnTo>
                  <a:lnTo>
                    <a:pt x="0" y="1017375"/>
                  </a:lnTo>
                  <a:lnTo>
                    <a:pt x="4975" y="1022350"/>
                  </a:lnTo>
                  <a:lnTo>
                    <a:pt x="17250" y="1022350"/>
                  </a:lnTo>
                  <a:lnTo>
                    <a:pt x="22225" y="1017375"/>
                  </a:lnTo>
                  <a:lnTo>
                    <a:pt x="22225" y="938425"/>
                  </a:lnTo>
                  <a:lnTo>
                    <a:pt x="17250" y="933450"/>
                  </a:lnTo>
                  <a:close/>
                </a:path>
                <a:path w="22225" h="6311900">
                  <a:moveTo>
                    <a:pt x="17250" y="1089025"/>
                  </a:moveTo>
                  <a:lnTo>
                    <a:pt x="4975" y="1089025"/>
                  </a:lnTo>
                  <a:lnTo>
                    <a:pt x="0" y="1094000"/>
                  </a:lnTo>
                  <a:lnTo>
                    <a:pt x="0" y="1172950"/>
                  </a:lnTo>
                  <a:lnTo>
                    <a:pt x="4975" y="1177925"/>
                  </a:lnTo>
                  <a:lnTo>
                    <a:pt x="17250" y="1177925"/>
                  </a:lnTo>
                  <a:lnTo>
                    <a:pt x="22225" y="1172950"/>
                  </a:lnTo>
                  <a:lnTo>
                    <a:pt x="22225" y="1094000"/>
                  </a:lnTo>
                  <a:lnTo>
                    <a:pt x="17250" y="1089025"/>
                  </a:lnTo>
                  <a:close/>
                </a:path>
                <a:path w="22225" h="6311900">
                  <a:moveTo>
                    <a:pt x="17250" y="1244600"/>
                  </a:moveTo>
                  <a:lnTo>
                    <a:pt x="4975" y="1244600"/>
                  </a:lnTo>
                  <a:lnTo>
                    <a:pt x="0" y="1249575"/>
                  </a:lnTo>
                  <a:lnTo>
                    <a:pt x="0" y="1328525"/>
                  </a:lnTo>
                  <a:lnTo>
                    <a:pt x="4975" y="1333500"/>
                  </a:lnTo>
                  <a:lnTo>
                    <a:pt x="17250" y="1333500"/>
                  </a:lnTo>
                  <a:lnTo>
                    <a:pt x="22225" y="1328525"/>
                  </a:lnTo>
                  <a:lnTo>
                    <a:pt x="22225" y="1249575"/>
                  </a:lnTo>
                  <a:lnTo>
                    <a:pt x="17250" y="1244600"/>
                  </a:lnTo>
                  <a:close/>
                </a:path>
                <a:path w="22225" h="6311900">
                  <a:moveTo>
                    <a:pt x="17250" y="1400175"/>
                  </a:moveTo>
                  <a:lnTo>
                    <a:pt x="4975" y="1400175"/>
                  </a:lnTo>
                  <a:lnTo>
                    <a:pt x="0" y="1405150"/>
                  </a:lnTo>
                  <a:lnTo>
                    <a:pt x="0" y="1484100"/>
                  </a:lnTo>
                  <a:lnTo>
                    <a:pt x="4975" y="1489075"/>
                  </a:lnTo>
                  <a:lnTo>
                    <a:pt x="17250" y="1489075"/>
                  </a:lnTo>
                  <a:lnTo>
                    <a:pt x="22225" y="1484100"/>
                  </a:lnTo>
                  <a:lnTo>
                    <a:pt x="22225" y="1405150"/>
                  </a:lnTo>
                  <a:lnTo>
                    <a:pt x="17250" y="1400175"/>
                  </a:lnTo>
                  <a:close/>
                </a:path>
                <a:path w="22225" h="6311900">
                  <a:moveTo>
                    <a:pt x="17250" y="1555750"/>
                  </a:moveTo>
                  <a:lnTo>
                    <a:pt x="4975" y="1555750"/>
                  </a:lnTo>
                  <a:lnTo>
                    <a:pt x="0" y="1560725"/>
                  </a:lnTo>
                  <a:lnTo>
                    <a:pt x="0" y="1639675"/>
                  </a:lnTo>
                  <a:lnTo>
                    <a:pt x="4975" y="1644650"/>
                  </a:lnTo>
                  <a:lnTo>
                    <a:pt x="17250" y="1644650"/>
                  </a:lnTo>
                  <a:lnTo>
                    <a:pt x="22225" y="1639675"/>
                  </a:lnTo>
                  <a:lnTo>
                    <a:pt x="22225" y="1560725"/>
                  </a:lnTo>
                  <a:lnTo>
                    <a:pt x="17250" y="1555750"/>
                  </a:lnTo>
                  <a:close/>
                </a:path>
                <a:path w="22225" h="6311900">
                  <a:moveTo>
                    <a:pt x="17250" y="1711325"/>
                  </a:moveTo>
                  <a:lnTo>
                    <a:pt x="4975" y="1711325"/>
                  </a:lnTo>
                  <a:lnTo>
                    <a:pt x="0" y="1716300"/>
                  </a:lnTo>
                  <a:lnTo>
                    <a:pt x="0" y="1795250"/>
                  </a:lnTo>
                  <a:lnTo>
                    <a:pt x="4975" y="1800225"/>
                  </a:lnTo>
                  <a:lnTo>
                    <a:pt x="17250" y="1800225"/>
                  </a:lnTo>
                  <a:lnTo>
                    <a:pt x="22225" y="1795250"/>
                  </a:lnTo>
                  <a:lnTo>
                    <a:pt x="22225" y="1716300"/>
                  </a:lnTo>
                  <a:lnTo>
                    <a:pt x="17250" y="1711325"/>
                  </a:lnTo>
                  <a:close/>
                </a:path>
                <a:path w="22225" h="6311900">
                  <a:moveTo>
                    <a:pt x="17250" y="1866900"/>
                  </a:moveTo>
                  <a:lnTo>
                    <a:pt x="4975" y="1866900"/>
                  </a:lnTo>
                  <a:lnTo>
                    <a:pt x="0" y="1871875"/>
                  </a:lnTo>
                  <a:lnTo>
                    <a:pt x="0" y="1950825"/>
                  </a:lnTo>
                  <a:lnTo>
                    <a:pt x="4975" y="1955800"/>
                  </a:lnTo>
                  <a:lnTo>
                    <a:pt x="17250" y="1955800"/>
                  </a:lnTo>
                  <a:lnTo>
                    <a:pt x="22225" y="1950825"/>
                  </a:lnTo>
                  <a:lnTo>
                    <a:pt x="22225" y="1871875"/>
                  </a:lnTo>
                  <a:lnTo>
                    <a:pt x="17250" y="1866900"/>
                  </a:lnTo>
                  <a:close/>
                </a:path>
                <a:path w="22225" h="6311900">
                  <a:moveTo>
                    <a:pt x="17250" y="2022475"/>
                  </a:moveTo>
                  <a:lnTo>
                    <a:pt x="4975" y="2022475"/>
                  </a:lnTo>
                  <a:lnTo>
                    <a:pt x="0" y="2027450"/>
                  </a:lnTo>
                  <a:lnTo>
                    <a:pt x="0" y="2106400"/>
                  </a:lnTo>
                  <a:lnTo>
                    <a:pt x="4975" y="2111375"/>
                  </a:lnTo>
                  <a:lnTo>
                    <a:pt x="17250" y="2111375"/>
                  </a:lnTo>
                  <a:lnTo>
                    <a:pt x="22225" y="2106400"/>
                  </a:lnTo>
                  <a:lnTo>
                    <a:pt x="22225" y="2027450"/>
                  </a:lnTo>
                  <a:lnTo>
                    <a:pt x="17250" y="2022475"/>
                  </a:lnTo>
                  <a:close/>
                </a:path>
                <a:path w="22225" h="6311900">
                  <a:moveTo>
                    <a:pt x="17250" y="2178050"/>
                  </a:moveTo>
                  <a:lnTo>
                    <a:pt x="4975" y="2178050"/>
                  </a:lnTo>
                  <a:lnTo>
                    <a:pt x="0" y="2183025"/>
                  </a:lnTo>
                  <a:lnTo>
                    <a:pt x="1" y="2261975"/>
                  </a:lnTo>
                  <a:lnTo>
                    <a:pt x="4975" y="2266950"/>
                  </a:lnTo>
                  <a:lnTo>
                    <a:pt x="17250" y="2266950"/>
                  </a:lnTo>
                  <a:lnTo>
                    <a:pt x="22226" y="2261975"/>
                  </a:lnTo>
                  <a:lnTo>
                    <a:pt x="22225" y="2183025"/>
                  </a:lnTo>
                  <a:lnTo>
                    <a:pt x="17250" y="2178050"/>
                  </a:lnTo>
                  <a:close/>
                </a:path>
                <a:path w="22225" h="6311900">
                  <a:moveTo>
                    <a:pt x="17250" y="2333625"/>
                  </a:moveTo>
                  <a:lnTo>
                    <a:pt x="4975" y="2333625"/>
                  </a:lnTo>
                  <a:lnTo>
                    <a:pt x="1" y="2338600"/>
                  </a:lnTo>
                  <a:lnTo>
                    <a:pt x="1" y="2417550"/>
                  </a:lnTo>
                  <a:lnTo>
                    <a:pt x="4975" y="2422525"/>
                  </a:lnTo>
                  <a:lnTo>
                    <a:pt x="17250" y="2422525"/>
                  </a:lnTo>
                  <a:lnTo>
                    <a:pt x="22226" y="2417550"/>
                  </a:lnTo>
                  <a:lnTo>
                    <a:pt x="22226" y="2338600"/>
                  </a:lnTo>
                  <a:lnTo>
                    <a:pt x="17250" y="2333625"/>
                  </a:lnTo>
                  <a:close/>
                </a:path>
                <a:path w="22225" h="6311900">
                  <a:moveTo>
                    <a:pt x="17250" y="2489200"/>
                  </a:moveTo>
                  <a:lnTo>
                    <a:pt x="4975" y="2489200"/>
                  </a:lnTo>
                  <a:lnTo>
                    <a:pt x="1" y="2494175"/>
                  </a:lnTo>
                  <a:lnTo>
                    <a:pt x="1" y="2573125"/>
                  </a:lnTo>
                  <a:lnTo>
                    <a:pt x="4975" y="2578100"/>
                  </a:lnTo>
                  <a:lnTo>
                    <a:pt x="17250" y="2578100"/>
                  </a:lnTo>
                  <a:lnTo>
                    <a:pt x="22226" y="2573125"/>
                  </a:lnTo>
                  <a:lnTo>
                    <a:pt x="22226" y="2494175"/>
                  </a:lnTo>
                  <a:lnTo>
                    <a:pt x="17250" y="2489200"/>
                  </a:lnTo>
                  <a:close/>
                </a:path>
                <a:path w="22225" h="6311900">
                  <a:moveTo>
                    <a:pt x="17250" y="2644775"/>
                  </a:moveTo>
                  <a:lnTo>
                    <a:pt x="4975" y="2644775"/>
                  </a:lnTo>
                  <a:lnTo>
                    <a:pt x="1" y="2649750"/>
                  </a:lnTo>
                  <a:lnTo>
                    <a:pt x="1" y="2728700"/>
                  </a:lnTo>
                  <a:lnTo>
                    <a:pt x="4975" y="2733675"/>
                  </a:lnTo>
                  <a:lnTo>
                    <a:pt x="17250" y="2733675"/>
                  </a:lnTo>
                  <a:lnTo>
                    <a:pt x="22226" y="2728700"/>
                  </a:lnTo>
                  <a:lnTo>
                    <a:pt x="22226" y="2649750"/>
                  </a:lnTo>
                  <a:lnTo>
                    <a:pt x="17250" y="2644775"/>
                  </a:lnTo>
                  <a:close/>
                </a:path>
                <a:path w="22225" h="6311900">
                  <a:moveTo>
                    <a:pt x="17250" y="2800350"/>
                  </a:moveTo>
                  <a:lnTo>
                    <a:pt x="4975" y="2800350"/>
                  </a:lnTo>
                  <a:lnTo>
                    <a:pt x="1" y="2805325"/>
                  </a:lnTo>
                  <a:lnTo>
                    <a:pt x="1" y="2884275"/>
                  </a:lnTo>
                  <a:lnTo>
                    <a:pt x="4975" y="2889250"/>
                  </a:lnTo>
                  <a:lnTo>
                    <a:pt x="17250" y="2889250"/>
                  </a:lnTo>
                  <a:lnTo>
                    <a:pt x="22226" y="2884275"/>
                  </a:lnTo>
                  <a:lnTo>
                    <a:pt x="22226" y="2805325"/>
                  </a:lnTo>
                  <a:lnTo>
                    <a:pt x="17250" y="2800350"/>
                  </a:lnTo>
                  <a:close/>
                </a:path>
                <a:path w="22225" h="6311900">
                  <a:moveTo>
                    <a:pt x="17250" y="2955925"/>
                  </a:moveTo>
                  <a:lnTo>
                    <a:pt x="4975" y="2955925"/>
                  </a:lnTo>
                  <a:lnTo>
                    <a:pt x="1" y="2960900"/>
                  </a:lnTo>
                  <a:lnTo>
                    <a:pt x="1" y="3039850"/>
                  </a:lnTo>
                  <a:lnTo>
                    <a:pt x="4975" y="3044825"/>
                  </a:lnTo>
                  <a:lnTo>
                    <a:pt x="17250" y="3044825"/>
                  </a:lnTo>
                  <a:lnTo>
                    <a:pt x="22226" y="3039850"/>
                  </a:lnTo>
                  <a:lnTo>
                    <a:pt x="22226" y="2960900"/>
                  </a:lnTo>
                  <a:lnTo>
                    <a:pt x="17250" y="2955925"/>
                  </a:lnTo>
                  <a:close/>
                </a:path>
                <a:path w="22225" h="6311900">
                  <a:moveTo>
                    <a:pt x="17250" y="3111500"/>
                  </a:moveTo>
                  <a:lnTo>
                    <a:pt x="4975" y="3111500"/>
                  </a:lnTo>
                  <a:lnTo>
                    <a:pt x="1" y="3116475"/>
                  </a:lnTo>
                  <a:lnTo>
                    <a:pt x="1" y="3195425"/>
                  </a:lnTo>
                  <a:lnTo>
                    <a:pt x="4975" y="3200400"/>
                  </a:lnTo>
                  <a:lnTo>
                    <a:pt x="17250" y="3200400"/>
                  </a:lnTo>
                  <a:lnTo>
                    <a:pt x="22226" y="3195425"/>
                  </a:lnTo>
                  <a:lnTo>
                    <a:pt x="22226" y="3116475"/>
                  </a:lnTo>
                  <a:lnTo>
                    <a:pt x="17250" y="3111500"/>
                  </a:lnTo>
                  <a:close/>
                </a:path>
                <a:path w="22225" h="6311900">
                  <a:moveTo>
                    <a:pt x="17250" y="3267075"/>
                  </a:moveTo>
                  <a:lnTo>
                    <a:pt x="4975" y="3267075"/>
                  </a:lnTo>
                  <a:lnTo>
                    <a:pt x="1" y="3272050"/>
                  </a:lnTo>
                  <a:lnTo>
                    <a:pt x="1" y="3351000"/>
                  </a:lnTo>
                  <a:lnTo>
                    <a:pt x="4975" y="3355975"/>
                  </a:lnTo>
                  <a:lnTo>
                    <a:pt x="17250" y="3355975"/>
                  </a:lnTo>
                  <a:lnTo>
                    <a:pt x="22226" y="3351000"/>
                  </a:lnTo>
                  <a:lnTo>
                    <a:pt x="22226" y="3272050"/>
                  </a:lnTo>
                  <a:lnTo>
                    <a:pt x="17250" y="3267075"/>
                  </a:lnTo>
                  <a:close/>
                </a:path>
                <a:path w="22225" h="6311900">
                  <a:moveTo>
                    <a:pt x="17250" y="3422650"/>
                  </a:moveTo>
                  <a:lnTo>
                    <a:pt x="4975" y="3422650"/>
                  </a:lnTo>
                  <a:lnTo>
                    <a:pt x="1" y="3427625"/>
                  </a:lnTo>
                  <a:lnTo>
                    <a:pt x="1" y="3506575"/>
                  </a:lnTo>
                  <a:lnTo>
                    <a:pt x="4975" y="3511550"/>
                  </a:lnTo>
                  <a:lnTo>
                    <a:pt x="17250" y="3511550"/>
                  </a:lnTo>
                  <a:lnTo>
                    <a:pt x="22226" y="3506575"/>
                  </a:lnTo>
                  <a:lnTo>
                    <a:pt x="22226" y="3427625"/>
                  </a:lnTo>
                  <a:lnTo>
                    <a:pt x="17250" y="3422650"/>
                  </a:lnTo>
                  <a:close/>
                </a:path>
                <a:path w="22225" h="6311900">
                  <a:moveTo>
                    <a:pt x="17250" y="3578225"/>
                  </a:moveTo>
                  <a:lnTo>
                    <a:pt x="4975" y="3578225"/>
                  </a:lnTo>
                  <a:lnTo>
                    <a:pt x="1" y="3583200"/>
                  </a:lnTo>
                  <a:lnTo>
                    <a:pt x="1" y="3662150"/>
                  </a:lnTo>
                  <a:lnTo>
                    <a:pt x="4975" y="3667125"/>
                  </a:lnTo>
                  <a:lnTo>
                    <a:pt x="17250" y="3667125"/>
                  </a:lnTo>
                  <a:lnTo>
                    <a:pt x="22226" y="3662150"/>
                  </a:lnTo>
                  <a:lnTo>
                    <a:pt x="22226" y="3583200"/>
                  </a:lnTo>
                  <a:lnTo>
                    <a:pt x="17250" y="3578225"/>
                  </a:lnTo>
                  <a:close/>
                </a:path>
                <a:path w="22225" h="6311900">
                  <a:moveTo>
                    <a:pt x="17250" y="3733800"/>
                  </a:moveTo>
                  <a:lnTo>
                    <a:pt x="4975" y="3733800"/>
                  </a:lnTo>
                  <a:lnTo>
                    <a:pt x="1" y="3738775"/>
                  </a:lnTo>
                  <a:lnTo>
                    <a:pt x="1" y="3817725"/>
                  </a:lnTo>
                  <a:lnTo>
                    <a:pt x="4975" y="3822700"/>
                  </a:lnTo>
                  <a:lnTo>
                    <a:pt x="17250" y="3822700"/>
                  </a:lnTo>
                  <a:lnTo>
                    <a:pt x="22226" y="3817725"/>
                  </a:lnTo>
                  <a:lnTo>
                    <a:pt x="22226" y="3738775"/>
                  </a:lnTo>
                  <a:lnTo>
                    <a:pt x="17250" y="3733800"/>
                  </a:lnTo>
                  <a:close/>
                </a:path>
                <a:path w="22225" h="6311900">
                  <a:moveTo>
                    <a:pt x="17250" y="3889375"/>
                  </a:moveTo>
                  <a:lnTo>
                    <a:pt x="4975" y="3889375"/>
                  </a:lnTo>
                  <a:lnTo>
                    <a:pt x="1" y="3894350"/>
                  </a:lnTo>
                  <a:lnTo>
                    <a:pt x="1" y="3973300"/>
                  </a:lnTo>
                  <a:lnTo>
                    <a:pt x="4975" y="3978275"/>
                  </a:lnTo>
                  <a:lnTo>
                    <a:pt x="17250" y="3978275"/>
                  </a:lnTo>
                  <a:lnTo>
                    <a:pt x="22226" y="3973300"/>
                  </a:lnTo>
                  <a:lnTo>
                    <a:pt x="22226" y="3894350"/>
                  </a:lnTo>
                  <a:lnTo>
                    <a:pt x="17250" y="3889375"/>
                  </a:lnTo>
                  <a:close/>
                </a:path>
                <a:path w="22225" h="6311900">
                  <a:moveTo>
                    <a:pt x="17250" y="4044950"/>
                  </a:moveTo>
                  <a:lnTo>
                    <a:pt x="4975" y="4044950"/>
                  </a:lnTo>
                  <a:lnTo>
                    <a:pt x="1" y="4049925"/>
                  </a:lnTo>
                  <a:lnTo>
                    <a:pt x="1" y="4128875"/>
                  </a:lnTo>
                  <a:lnTo>
                    <a:pt x="4975" y="4133850"/>
                  </a:lnTo>
                  <a:lnTo>
                    <a:pt x="17250" y="4133850"/>
                  </a:lnTo>
                  <a:lnTo>
                    <a:pt x="22226" y="4128875"/>
                  </a:lnTo>
                  <a:lnTo>
                    <a:pt x="22226" y="4049925"/>
                  </a:lnTo>
                  <a:lnTo>
                    <a:pt x="17250" y="4044950"/>
                  </a:lnTo>
                  <a:close/>
                </a:path>
                <a:path w="22225" h="6311900">
                  <a:moveTo>
                    <a:pt x="17250" y="4200525"/>
                  </a:moveTo>
                  <a:lnTo>
                    <a:pt x="4975" y="4200525"/>
                  </a:lnTo>
                  <a:lnTo>
                    <a:pt x="1" y="4205500"/>
                  </a:lnTo>
                  <a:lnTo>
                    <a:pt x="1" y="4284450"/>
                  </a:lnTo>
                  <a:lnTo>
                    <a:pt x="4975" y="4289425"/>
                  </a:lnTo>
                  <a:lnTo>
                    <a:pt x="17250" y="4289425"/>
                  </a:lnTo>
                  <a:lnTo>
                    <a:pt x="22226" y="4284450"/>
                  </a:lnTo>
                  <a:lnTo>
                    <a:pt x="22226" y="4205500"/>
                  </a:lnTo>
                  <a:lnTo>
                    <a:pt x="17250" y="4200525"/>
                  </a:lnTo>
                  <a:close/>
                </a:path>
                <a:path w="22225" h="6311900">
                  <a:moveTo>
                    <a:pt x="17250" y="4356100"/>
                  </a:moveTo>
                  <a:lnTo>
                    <a:pt x="4975" y="4356100"/>
                  </a:lnTo>
                  <a:lnTo>
                    <a:pt x="1" y="4361075"/>
                  </a:lnTo>
                  <a:lnTo>
                    <a:pt x="1" y="4440025"/>
                  </a:lnTo>
                  <a:lnTo>
                    <a:pt x="4975" y="4445000"/>
                  </a:lnTo>
                  <a:lnTo>
                    <a:pt x="17250" y="4445000"/>
                  </a:lnTo>
                  <a:lnTo>
                    <a:pt x="22226" y="4440025"/>
                  </a:lnTo>
                  <a:lnTo>
                    <a:pt x="22226" y="4361075"/>
                  </a:lnTo>
                  <a:lnTo>
                    <a:pt x="17250" y="4356100"/>
                  </a:lnTo>
                  <a:close/>
                </a:path>
                <a:path w="22225" h="6311900">
                  <a:moveTo>
                    <a:pt x="17250" y="4511675"/>
                  </a:moveTo>
                  <a:lnTo>
                    <a:pt x="4975" y="4511675"/>
                  </a:lnTo>
                  <a:lnTo>
                    <a:pt x="1" y="4516650"/>
                  </a:lnTo>
                  <a:lnTo>
                    <a:pt x="1" y="4595600"/>
                  </a:lnTo>
                  <a:lnTo>
                    <a:pt x="4975" y="4600575"/>
                  </a:lnTo>
                  <a:lnTo>
                    <a:pt x="17250" y="4600575"/>
                  </a:lnTo>
                  <a:lnTo>
                    <a:pt x="22226" y="4595600"/>
                  </a:lnTo>
                  <a:lnTo>
                    <a:pt x="22226" y="4516650"/>
                  </a:lnTo>
                  <a:lnTo>
                    <a:pt x="17250" y="4511675"/>
                  </a:lnTo>
                  <a:close/>
                </a:path>
                <a:path w="22225" h="6311900">
                  <a:moveTo>
                    <a:pt x="17250" y="4667250"/>
                  </a:moveTo>
                  <a:lnTo>
                    <a:pt x="4975" y="4667250"/>
                  </a:lnTo>
                  <a:lnTo>
                    <a:pt x="1" y="4672225"/>
                  </a:lnTo>
                  <a:lnTo>
                    <a:pt x="1" y="4751175"/>
                  </a:lnTo>
                  <a:lnTo>
                    <a:pt x="4975" y="4756150"/>
                  </a:lnTo>
                  <a:lnTo>
                    <a:pt x="17250" y="4756150"/>
                  </a:lnTo>
                  <a:lnTo>
                    <a:pt x="22226" y="4751175"/>
                  </a:lnTo>
                  <a:lnTo>
                    <a:pt x="22226" y="4672225"/>
                  </a:lnTo>
                  <a:lnTo>
                    <a:pt x="17250" y="4667250"/>
                  </a:lnTo>
                  <a:close/>
                </a:path>
                <a:path w="22225" h="6311900">
                  <a:moveTo>
                    <a:pt x="17250" y="4822825"/>
                  </a:moveTo>
                  <a:lnTo>
                    <a:pt x="4975" y="4822825"/>
                  </a:lnTo>
                  <a:lnTo>
                    <a:pt x="1" y="4827800"/>
                  </a:lnTo>
                  <a:lnTo>
                    <a:pt x="1" y="4906750"/>
                  </a:lnTo>
                  <a:lnTo>
                    <a:pt x="4975" y="4911725"/>
                  </a:lnTo>
                  <a:lnTo>
                    <a:pt x="17250" y="4911725"/>
                  </a:lnTo>
                  <a:lnTo>
                    <a:pt x="22226" y="4906750"/>
                  </a:lnTo>
                  <a:lnTo>
                    <a:pt x="22226" y="4827800"/>
                  </a:lnTo>
                  <a:lnTo>
                    <a:pt x="17250" y="4822825"/>
                  </a:lnTo>
                  <a:close/>
                </a:path>
                <a:path w="22225" h="6311900">
                  <a:moveTo>
                    <a:pt x="17250" y="4978400"/>
                  </a:moveTo>
                  <a:lnTo>
                    <a:pt x="4975" y="4978400"/>
                  </a:lnTo>
                  <a:lnTo>
                    <a:pt x="1" y="4983375"/>
                  </a:lnTo>
                  <a:lnTo>
                    <a:pt x="1" y="5062325"/>
                  </a:lnTo>
                  <a:lnTo>
                    <a:pt x="4975" y="5067300"/>
                  </a:lnTo>
                  <a:lnTo>
                    <a:pt x="17250" y="5067300"/>
                  </a:lnTo>
                  <a:lnTo>
                    <a:pt x="22226" y="5062325"/>
                  </a:lnTo>
                  <a:lnTo>
                    <a:pt x="22226" y="4983375"/>
                  </a:lnTo>
                  <a:lnTo>
                    <a:pt x="17250" y="4978400"/>
                  </a:lnTo>
                  <a:close/>
                </a:path>
                <a:path w="22225" h="6311900">
                  <a:moveTo>
                    <a:pt x="17250" y="5133975"/>
                  </a:moveTo>
                  <a:lnTo>
                    <a:pt x="4975" y="5133975"/>
                  </a:lnTo>
                  <a:lnTo>
                    <a:pt x="1" y="5138950"/>
                  </a:lnTo>
                  <a:lnTo>
                    <a:pt x="1" y="5217900"/>
                  </a:lnTo>
                  <a:lnTo>
                    <a:pt x="4975" y="5222875"/>
                  </a:lnTo>
                  <a:lnTo>
                    <a:pt x="17250" y="5222875"/>
                  </a:lnTo>
                  <a:lnTo>
                    <a:pt x="22226" y="5217900"/>
                  </a:lnTo>
                  <a:lnTo>
                    <a:pt x="22226" y="5138950"/>
                  </a:lnTo>
                  <a:lnTo>
                    <a:pt x="17250" y="5133975"/>
                  </a:lnTo>
                  <a:close/>
                </a:path>
                <a:path w="22225" h="6311900">
                  <a:moveTo>
                    <a:pt x="17250" y="5289550"/>
                  </a:moveTo>
                  <a:lnTo>
                    <a:pt x="4975" y="5289550"/>
                  </a:lnTo>
                  <a:lnTo>
                    <a:pt x="1" y="5294525"/>
                  </a:lnTo>
                  <a:lnTo>
                    <a:pt x="1" y="5373475"/>
                  </a:lnTo>
                  <a:lnTo>
                    <a:pt x="4975" y="5378450"/>
                  </a:lnTo>
                  <a:lnTo>
                    <a:pt x="17250" y="5378450"/>
                  </a:lnTo>
                  <a:lnTo>
                    <a:pt x="22226" y="5373475"/>
                  </a:lnTo>
                  <a:lnTo>
                    <a:pt x="22226" y="5294525"/>
                  </a:lnTo>
                  <a:lnTo>
                    <a:pt x="17250" y="5289550"/>
                  </a:lnTo>
                  <a:close/>
                </a:path>
                <a:path w="22225" h="6311900">
                  <a:moveTo>
                    <a:pt x="17250" y="5445125"/>
                  </a:moveTo>
                  <a:lnTo>
                    <a:pt x="4975" y="5445125"/>
                  </a:lnTo>
                  <a:lnTo>
                    <a:pt x="1" y="5450100"/>
                  </a:lnTo>
                  <a:lnTo>
                    <a:pt x="1" y="5529050"/>
                  </a:lnTo>
                  <a:lnTo>
                    <a:pt x="4975" y="5534025"/>
                  </a:lnTo>
                  <a:lnTo>
                    <a:pt x="17250" y="5534025"/>
                  </a:lnTo>
                  <a:lnTo>
                    <a:pt x="22226" y="5529050"/>
                  </a:lnTo>
                  <a:lnTo>
                    <a:pt x="22226" y="5450100"/>
                  </a:lnTo>
                  <a:lnTo>
                    <a:pt x="17250" y="5445125"/>
                  </a:lnTo>
                  <a:close/>
                </a:path>
                <a:path w="22225" h="6311900">
                  <a:moveTo>
                    <a:pt x="17250" y="5600700"/>
                  </a:moveTo>
                  <a:lnTo>
                    <a:pt x="4975" y="5600700"/>
                  </a:lnTo>
                  <a:lnTo>
                    <a:pt x="1" y="5605675"/>
                  </a:lnTo>
                  <a:lnTo>
                    <a:pt x="1" y="5684625"/>
                  </a:lnTo>
                  <a:lnTo>
                    <a:pt x="4975" y="5689600"/>
                  </a:lnTo>
                  <a:lnTo>
                    <a:pt x="17250" y="5689600"/>
                  </a:lnTo>
                  <a:lnTo>
                    <a:pt x="22226" y="5684625"/>
                  </a:lnTo>
                  <a:lnTo>
                    <a:pt x="22226" y="5605675"/>
                  </a:lnTo>
                  <a:lnTo>
                    <a:pt x="17250" y="5600700"/>
                  </a:lnTo>
                  <a:close/>
                </a:path>
                <a:path w="22225" h="6311900">
                  <a:moveTo>
                    <a:pt x="17250" y="5756275"/>
                  </a:moveTo>
                  <a:lnTo>
                    <a:pt x="4975" y="5756275"/>
                  </a:lnTo>
                  <a:lnTo>
                    <a:pt x="1" y="5761250"/>
                  </a:lnTo>
                  <a:lnTo>
                    <a:pt x="1" y="5840200"/>
                  </a:lnTo>
                  <a:lnTo>
                    <a:pt x="4975" y="5845175"/>
                  </a:lnTo>
                  <a:lnTo>
                    <a:pt x="17250" y="5845175"/>
                  </a:lnTo>
                  <a:lnTo>
                    <a:pt x="22226" y="5840200"/>
                  </a:lnTo>
                  <a:lnTo>
                    <a:pt x="22226" y="5761250"/>
                  </a:lnTo>
                  <a:lnTo>
                    <a:pt x="17250" y="5756275"/>
                  </a:lnTo>
                  <a:close/>
                </a:path>
                <a:path w="22225" h="6311900">
                  <a:moveTo>
                    <a:pt x="17250" y="5911850"/>
                  </a:moveTo>
                  <a:lnTo>
                    <a:pt x="4975" y="5911850"/>
                  </a:lnTo>
                  <a:lnTo>
                    <a:pt x="1" y="5916825"/>
                  </a:lnTo>
                  <a:lnTo>
                    <a:pt x="1" y="5995775"/>
                  </a:lnTo>
                  <a:lnTo>
                    <a:pt x="4975" y="6000750"/>
                  </a:lnTo>
                  <a:lnTo>
                    <a:pt x="17250" y="6000750"/>
                  </a:lnTo>
                  <a:lnTo>
                    <a:pt x="22226" y="5995775"/>
                  </a:lnTo>
                  <a:lnTo>
                    <a:pt x="22226" y="5916825"/>
                  </a:lnTo>
                  <a:lnTo>
                    <a:pt x="17250" y="5911850"/>
                  </a:lnTo>
                  <a:close/>
                </a:path>
                <a:path w="22225" h="6311900">
                  <a:moveTo>
                    <a:pt x="17250" y="6067425"/>
                  </a:moveTo>
                  <a:lnTo>
                    <a:pt x="4975" y="6067425"/>
                  </a:lnTo>
                  <a:lnTo>
                    <a:pt x="1" y="6072400"/>
                  </a:lnTo>
                  <a:lnTo>
                    <a:pt x="1" y="6151350"/>
                  </a:lnTo>
                  <a:lnTo>
                    <a:pt x="4975" y="6156325"/>
                  </a:lnTo>
                  <a:lnTo>
                    <a:pt x="17250" y="6156325"/>
                  </a:lnTo>
                  <a:lnTo>
                    <a:pt x="22226" y="6151350"/>
                  </a:lnTo>
                  <a:lnTo>
                    <a:pt x="22226" y="6072400"/>
                  </a:lnTo>
                  <a:lnTo>
                    <a:pt x="17250" y="6067425"/>
                  </a:lnTo>
                  <a:close/>
                </a:path>
                <a:path w="22225" h="6311900">
                  <a:moveTo>
                    <a:pt x="17250" y="6223000"/>
                  </a:moveTo>
                  <a:lnTo>
                    <a:pt x="4977" y="6223000"/>
                  </a:lnTo>
                  <a:lnTo>
                    <a:pt x="1" y="6227975"/>
                  </a:lnTo>
                  <a:lnTo>
                    <a:pt x="1" y="6306925"/>
                  </a:lnTo>
                  <a:lnTo>
                    <a:pt x="4977" y="6311900"/>
                  </a:lnTo>
                  <a:lnTo>
                    <a:pt x="17250" y="6311900"/>
                  </a:lnTo>
                  <a:lnTo>
                    <a:pt x="22226" y="6306925"/>
                  </a:lnTo>
                  <a:lnTo>
                    <a:pt x="22226" y="6227975"/>
                  </a:lnTo>
                  <a:lnTo>
                    <a:pt x="17250" y="622300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1187" y="3179371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4" y="0"/>
                  </a:moveTo>
                  <a:lnTo>
                    <a:pt x="50485" y="0"/>
                  </a:lnTo>
                  <a:lnTo>
                    <a:pt x="30834" y="3967"/>
                  </a:lnTo>
                  <a:lnTo>
                    <a:pt x="14786" y="14786"/>
                  </a:lnTo>
                  <a:lnTo>
                    <a:pt x="3967" y="30833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69"/>
                  </a:lnTo>
                  <a:lnTo>
                    <a:pt x="14786" y="288116"/>
                  </a:lnTo>
                  <a:lnTo>
                    <a:pt x="30834" y="298936"/>
                  </a:lnTo>
                  <a:lnTo>
                    <a:pt x="50485" y="302903"/>
                  </a:lnTo>
                  <a:lnTo>
                    <a:pt x="557034" y="302903"/>
                  </a:lnTo>
                  <a:lnTo>
                    <a:pt x="576684" y="298936"/>
                  </a:lnTo>
                  <a:lnTo>
                    <a:pt x="592732" y="288116"/>
                  </a:lnTo>
                  <a:lnTo>
                    <a:pt x="603551" y="272069"/>
                  </a:lnTo>
                  <a:lnTo>
                    <a:pt x="607519" y="252418"/>
                  </a:lnTo>
                  <a:lnTo>
                    <a:pt x="607519" y="50485"/>
                  </a:lnTo>
                  <a:lnTo>
                    <a:pt x="603551" y="30833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1187" y="3179371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46341" y="3263391"/>
            <a:ext cx="558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Omnichannel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614603" y="2968485"/>
            <a:ext cx="620395" cy="316230"/>
            <a:chOff x="1614603" y="2968485"/>
            <a:chExt cx="620395" cy="316230"/>
          </a:xfrm>
        </p:grpSpPr>
        <p:sp>
          <p:nvSpPr>
            <p:cNvPr id="19" name="object 19"/>
            <p:cNvSpPr/>
            <p:nvPr/>
          </p:nvSpPr>
          <p:spPr>
            <a:xfrm>
              <a:off x="1620953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8"/>
                  </a:lnTo>
                  <a:lnTo>
                    <a:pt x="30833" y="298937"/>
                  </a:lnTo>
                  <a:lnTo>
                    <a:pt x="50485" y="302905"/>
                  </a:lnTo>
                  <a:lnTo>
                    <a:pt x="557033" y="302905"/>
                  </a:lnTo>
                  <a:lnTo>
                    <a:pt x="576684" y="298937"/>
                  </a:lnTo>
                  <a:lnTo>
                    <a:pt x="592732" y="288118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20953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614603" y="3454652"/>
            <a:ext cx="620395" cy="316230"/>
            <a:chOff x="1614603" y="3454652"/>
            <a:chExt cx="620395" cy="316230"/>
          </a:xfrm>
        </p:grpSpPr>
        <p:sp>
          <p:nvSpPr>
            <p:cNvPr id="22" name="object 22"/>
            <p:cNvSpPr/>
            <p:nvPr/>
          </p:nvSpPr>
          <p:spPr>
            <a:xfrm>
              <a:off x="1620953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7"/>
                  </a:lnTo>
                  <a:lnTo>
                    <a:pt x="30833" y="298936"/>
                  </a:lnTo>
                  <a:lnTo>
                    <a:pt x="50485" y="302903"/>
                  </a:lnTo>
                  <a:lnTo>
                    <a:pt x="557033" y="302903"/>
                  </a:lnTo>
                  <a:lnTo>
                    <a:pt x="576684" y="298936"/>
                  </a:lnTo>
                  <a:lnTo>
                    <a:pt x="592732" y="288117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20953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737387" y="3546855"/>
            <a:ext cx="3879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Sensoren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407616" y="3454652"/>
            <a:ext cx="620395" cy="316230"/>
            <a:chOff x="2407616" y="3454652"/>
            <a:chExt cx="620395" cy="316230"/>
          </a:xfrm>
        </p:grpSpPr>
        <p:sp>
          <p:nvSpPr>
            <p:cNvPr id="26" name="object 26"/>
            <p:cNvSpPr/>
            <p:nvPr/>
          </p:nvSpPr>
          <p:spPr>
            <a:xfrm>
              <a:off x="2413966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7"/>
                  </a:lnTo>
                  <a:lnTo>
                    <a:pt x="30833" y="298936"/>
                  </a:lnTo>
                  <a:lnTo>
                    <a:pt x="50485" y="302903"/>
                  </a:lnTo>
                  <a:lnTo>
                    <a:pt x="557033" y="302903"/>
                  </a:lnTo>
                  <a:lnTo>
                    <a:pt x="576684" y="298936"/>
                  </a:lnTo>
                  <a:lnTo>
                    <a:pt x="592731" y="288117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1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413966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618506" y="3546855"/>
            <a:ext cx="2108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Brief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398739" y="2968485"/>
            <a:ext cx="620395" cy="316230"/>
            <a:chOff x="2398739" y="2968485"/>
            <a:chExt cx="620395" cy="316230"/>
          </a:xfrm>
        </p:grpSpPr>
        <p:sp>
          <p:nvSpPr>
            <p:cNvPr id="30" name="object 30"/>
            <p:cNvSpPr/>
            <p:nvPr/>
          </p:nvSpPr>
          <p:spPr>
            <a:xfrm>
              <a:off x="2405089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8"/>
                  </a:lnTo>
                  <a:lnTo>
                    <a:pt x="30833" y="298937"/>
                  </a:lnTo>
                  <a:lnTo>
                    <a:pt x="50485" y="302905"/>
                  </a:lnTo>
                  <a:lnTo>
                    <a:pt x="557033" y="302905"/>
                  </a:lnTo>
                  <a:lnTo>
                    <a:pt x="576684" y="298937"/>
                  </a:lnTo>
                  <a:lnTo>
                    <a:pt x="592732" y="288118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05089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742942" y="3007359"/>
            <a:ext cx="1143000" cy="233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815"/>
              </a:lnSpc>
              <a:spcBef>
                <a:spcPts val="100"/>
              </a:spcBef>
              <a:tabLst>
                <a:tab pos="661670" algn="l"/>
                <a:tab pos="883919" algn="l"/>
              </a:tabLst>
            </a:pPr>
            <a:r>
              <a:rPr sz="700" dirty="0">
                <a:latin typeface="Microsoft Sans Serif"/>
                <a:cs typeface="Microsoft Sans Serif"/>
              </a:rPr>
              <a:t>Telefoon</a:t>
            </a:r>
            <a:r>
              <a:rPr sz="700" spc="775" dirty="0">
                <a:latin typeface="Microsoft Sans Serif"/>
                <a:cs typeface="Microsoft Sans Serif"/>
              </a:rPr>
              <a:t> </a:t>
            </a:r>
            <a:r>
              <a:rPr sz="700" u="sng" dirty="0">
                <a:uFill>
                  <a:solidFill>
                    <a:srgbClr val="3B3838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700" dirty="0">
                <a:latin typeface="Microsoft Sans Serif"/>
                <a:cs typeface="Microsoft Sans Serif"/>
              </a:rPr>
              <a:t>	</a:t>
            </a:r>
            <a:r>
              <a:rPr sz="700" spc="-25" dirty="0">
                <a:latin typeface="Microsoft Sans Serif"/>
                <a:cs typeface="Microsoft Sans Serif"/>
              </a:rPr>
              <a:t>App</a:t>
            </a:r>
            <a:endParaRPr sz="700">
              <a:latin typeface="Microsoft Sans Serif"/>
              <a:cs typeface="Microsoft Sans Serif"/>
            </a:endParaRPr>
          </a:p>
          <a:p>
            <a:pPr marL="15875">
              <a:lnSpc>
                <a:spcPts val="815"/>
              </a:lnSpc>
              <a:tabLst>
                <a:tab pos="800735" algn="l"/>
              </a:tabLst>
            </a:pPr>
            <a:r>
              <a:rPr sz="700" spc="-10" dirty="0">
                <a:latin typeface="Microsoft Sans Serif"/>
                <a:cs typeface="Microsoft Sans Serif"/>
              </a:rPr>
              <a:t>Internet</a:t>
            </a:r>
            <a:r>
              <a:rPr sz="700" dirty="0">
                <a:latin typeface="Microsoft Sans Serif"/>
                <a:cs typeface="Microsoft Sans Serif"/>
              </a:rPr>
              <a:t>	</a:t>
            </a:r>
            <a:r>
              <a:rPr sz="700" spc="-10" dirty="0">
                <a:latin typeface="Microsoft Sans Serif"/>
                <a:cs typeface="Microsoft Sans Serif"/>
              </a:rPr>
              <a:t>Chatbot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228474" y="3612455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>
                <a:moveTo>
                  <a:pt x="0" y="0"/>
                </a:moveTo>
                <a:lnTo>
                  <a:pt x="185492" y="1"/>
                </a:lnTo>
              </a:path>
            </a:pathLst>
          </a:custGeom>
          <a:ln w="6350">
            <a:solidFill>
              <a:srgbClr val="3B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3421928" y="3155801"/>
            <a:ext cx="1157605" cy="330200"/>
            <a:chOff x="3421928" y="3155801"/>
            <a:chExt cx="1157605" cy="330200"/>
          </a:xfrm>
        </p:grpSpPr>
        <p:sp>
          <p:nvSpPr>
            <p:cNvPr id="35" name="object 35"/>
            <p:cNvSpPr/>
            <p:nvPr/>
          </p:nvSpPr>
          <p:spPr>
            <a:xfrm>
              <a:off x="3428278" y="3162151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686" y="0"/>
                  </a:moveTo>
                  <a:lnTo>
                    <a:pt x="108529" y="8090"/>
                  </a:lnTo>
                  <a:lnTo>
                    <a:pt x="64968" y="30617"/>
                  </a:lnTo>
                  <a:lnTo>
                    <a:pt x="30617" y="64969"/>
                  </a:lnTo>
                  <a:lnTo>
                    <a:pt x="8089" y="108530"/>
                  </a:lnTo>
                  <a:lnTo>
                    <a:pt x="0" y="158687"/>
                  </a:lnTo>
                  <a:lnTo>
                    <a:pt x="8089" y="208845"/>
                  </a:lnTo>
                  <a:lnTo>
                    <a:pt x="30617" y="252406"/>
                  </a:lnTo>
                  <a:lnTo>
                    <a:pt x="64968" y="286758"/>
                  </a:lnTo>
                  <a:lnTo>
                    <a:pt x="108529" y="309285"/>
                  </a:lnTo>
                  <a:lnTo>
                    <a:pt x="158686" y="317375"/>
                  </a:lnTo>
                  <a:lnTo>
                    <a:pt x="208844" y="309285"/>
                  </a:lnTo>
                  <a:lnTo>
                    <a:pt x="252405" y="286758"/>
                  </a:lnTo>
                  <a:lnTo>
                    <a:pt x="286756" y="252406"/>
                  </a:lnTo>
                  <a:lnTo>
                    <a:pt x="309284" y="208845"/>
                  </a:lnTo>
                  <a:lnTo>
                    <a:pt x="317374" y="158687"/>
                  </a:lnTo>
                  <a:lnTo>
                    <a:pt x="309284" y="108530"/>
                  </a:lnTo>
                  <a:lnTo>
                    <a:pt x="286756" y="64969"/>
                  </a:lnTo>
                  <a:lnTo>
                    <a:pt x="252405" y="30617"/>
                  </a:lnTo>
                  <a:lnTo>
                    <a:pt x="208844" y="8090"/>
                  </a:lnTo>
                  <a:lnTo>
                    <a:pt x="158686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28278" y="3162151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0" y="158687"/>
                  </a:moveTo>
                  <a:lnTo>
                    <a:pt x="8089" y="108529"/>
                  </a:lnTo>
                  <a:lnTo>
                    <a:pt x="30617" y="64968"/>
                  </a:lnTo>
                  <a:lnTo>
                    <a:pt x="64968" y="30617"/>
                  </a:lnTo>
                  <a:lnTo>
                    <a:pt x="108529" y="8089"/>
                  </a:lnTo>
                  <a:lnTo>
                    <a:pt x="158687" y="0"/>
                  </a:lnTo>
                  <a:lnTo>
                    <a:pt x="208845" y="8089"/>
                  </a:lnTo>
                  <a:lnTo>
                    <a:pt x="252406" y="30617"/>
                  </a:lnTo>
                  <a:lnTo>
                    <a:pt x="286757" y="64968"/>
                  </a:lnTo>
                  <a:lnTo>
                    <a:pt x="309285" y="108529"/>
                  </a:lnTo>
                  <a:lnTo>
                    <a:pt x="317375" y="158687"/>
                  </a:lnTo>
                  <a:lnTo>
                    <a:pt x="309285" y="208845"/>
                  </a:lnTo>
                  <a:lnTo>
                    <a:pt x="286757" y="252406"/>
                  </a:lnTo>
                  <a:lnTo>
                    <a:pt x="252406" y="286757"/>
                  </a:lnTo>
                  <a:lnTo>
                    <a:pt x="208845" y="309285"/>
                  </a:lnTo>
                  <a:lnTo>
                    <a:pt x="158687" y="317375"/>
                  </a:lnTo>
                  <a:lnTo>
                    <a:pt x="108529" y="309285"/>
                  </a:lnTo>
                  <a:lnTo>
                    <a:pt x="64968" y="286757"/>
                  </a:lnTo>
                  <a:lnTo>
                    <a:pt x="30617" y="252406"/>
                  </a:lnTo>
                  <a:lnTo>
                    <a:pt x="8089" y="208845"/>
                  </a:lnTo>
                  <a:lnTo>
                    <a:pt x="0" y="1586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04062" y="3236626"/>
              <a:ext cx="177633" cy="17763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949486" y="3162877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8" y="4069"/>
                  </a:lnTo>
                  <a:lnTo>
                    <a:pt x="15167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7" y="295552"/>
                  </a:lnTo>
                  <a:lnTo>
                    <a:pt x="31628" y="306650"/>
                  </a:lnTo>
                  <a:lnTo>
                    <a:pt x="51786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949486" y="3162877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87243" y="2864255"/>
            <a:ext cx="3098165" cy="996315"/>
            <a:chOff x="187243" y="2864255"/>
            <a:chExt cx="3098165" cy="996315"/>
          </a:xfrm>
        </p:grpSpPr>
        <p:sp>
          <p:nvSpPr>
            <p:cNvPr id="41" name="object 41"/>
            <p:cNvSpPr/>
            <p:nvPr/>
          </p:nvSpPr>
          <p:spPr>
            <a:xfrm>
              <a:off x="1324038" y="3313683"/>
              <a:ext cx="1961514" cy="81280"/>
            </a:xfrm>
            <a:custGeom>
              <a:avLst/>
              <a:gdLst/>
              <a:ahLst/>
              <a:cxnLst/>
              <a:rect l="l" t="t" r="r" b="b"/>
              <a:pathLst>
                <a:path w="1961514" h="81279">
                  <a:moveTo>
                    <a:pt x="6464" y="30886"/>
                  </a:moveTo>
                  <a:lnTo>
                    <a:pt x="6350" y="24536"/>
                  </a:lnTo>
                  <a:lnTo>
                    <a:pt x="0" y="24663"/>
                  </a:lnTo>
                  <a:lnTo>
                    <a:pt x="114" y="31000"/>
                  </a:lnTo>
                  <a:lnTo>
                    <a:pt x="6464" y="30886"/>
                  </a:lnTo>
                  <a:close/>
                </a:path>
                <a:path w="1961514" h="81279">
                  <a:moveTo>
                    <a:pt x="19164" y="30657"/>
                  </a:moveTo>
                  <a:lnTo>
                    <a:pt x="19050" y="24307"/>
                  </a:lnTo>
                  <a:lnTo>
                    <a:pt x="12700" y="24422"/>
                  </a:lnTo>
                  <a:lnTo>
                    <a:pt x="12814" y="30772"/>
                  </a:lnTo>
                  <a:lnTo>
                    <a:pt x="19164" y="30657"/>
                  </a:lnTo>
                  <a:close/>
                </a:path>
                <a:path w="1961514" h="81279">
                  <a:moveTo>
                    <a:pt x="31864" y="30429"/>
                  </a:moveTo>
                  <a:lnTo>
                    <a:pt x="31750" y="24079"/>
                  </a:lnTo>
                  <a:lnTo>
                    <a:pt x="25400" y="24193"/>
                  </a:lnTo>
                  <a:lnTo>
                    <a:pt x="25514" y="30543"/>
                  </a:lnTo>
                  <a:lnTo>
                    <a:pt x="31864" y="30429"/>
                  </a:lnTo>
                  <a:close/>
                </a:path>
                <a:path w="1961514" h="81279">
                  <a:moveTo>
                    <a:pt x="44564" y="30200"/>
                  </a:moveTo>
                  <a:lnTo>
                    <a:pt x="44450" y="23850"/>
                  </a:lnTo>
                  <a:lnTo>
                    <a:pt x="38100" y="23964"/>
                  </a:lnTo>
                  <a:lnTo>
                    <a:pt x="38214" y="30314"/>
                  </a:lnTo>
                  <a:lnTo>
                    <a:pt x="44564" y="30200"/>
                  </a:lnTo>
                  <a:close/>
                </a:path>
                <a:path w="1961514" h="81279">
                  <a:moveTo>
                    <a:pt x="57264" y="29972"/>
                  </a:moveTo>
                  <a:lnTo>
                    <a:pt x="57150" y="23622"/>
                  </a:lnTo>
                  <a:lnTo>
                    <a:pt x="50800" y="23736"/>
                  </a:lnTo>
                  <a:lnTo>
                    <a:pt x="50914" y="30086"/>
                  </a:lnTo>
                  <a:lnTo>
                    <a:pt x="57264" y="29972"/>
                  </a:lnTo>
                  <a:close/>
                </a:path>
                <a:path w="1961514" h="81279">
                  <a:moveTo>
                    <a:pt x="69964" y="29743"/>
                  </a:moveTo>
                  <a:lnTo>
                    <a:pt x="69850" y="23393"/>
                  </a:lnTo>
                  <a:lnTo>
                    <a:pt x="63500" y="23507"/>
                  </a:lnTo>
                  <a:lnTo>
                    <a:pt x="63614" y="29857"/>
                  </a:lnTo>
                  <a:lnTo>
                    <a:pt x="69964" y="29743"/>
                  </a:lnTo>
                  <a:close/>
                </a:path>
                <a:path w="1961514" h="81279">
                  <a:moveTo>
                    <a:pt x="82651" y="29514"/>
                  </a:moveTo>
                  <a:lnTo>
                    <a:pt x="82537" y="23164"/>
                  </a:lnTo>
                  <a:lnTo>
                    <a:pt x="76187" y="23279"/>
                  </a:lnTo>
                  <a:lnTo>
                    <a:pt x="76301" y="29629"/>
                  </a:lnTo>
                  <a:lnTo>
                    <a:pt x="82651" y="29514"/>
                  </a:lnTo>
                  <a:close/>
                </a:path>
                <a:path w="1961514" h="81279">
                  <a:moveTo>
                    <a:pt x="95351" y="29286"/>
                  </a:moveTo>
                  <a:lnTo>
                    <a:pt x="95237" y="22936"/>
                  </a:lnTo>
                  <a:lnTo>
                    <a:pt x="88887" y="23050"/>
                  </a:lnTo>
                  <a:lnTo>
                    <a:pt x="89001" y="29400"/>
                  </a:lnTo>
                  <a:lnTo>
                    <a:pt x="95351" y="29286"/>
                  </a:lnTo>
                  <a:close/>
                </a:path>
                <a:path w="1961514" h="81279">
                  <a:moveTo>
                    <a:pt x="108051" y="29057"/>
                  </a:moveTo>
                  <a:lnTo>
                    <a:pt x="107937" y="22707"/>
                  </a:lnTo>
                  <a:lnTo>
                    <a:pt x="101587" y="22821"/>
                  </a:lnTo>
                  <a:lnTo>
                    <a:pt x="101701" y="29171"/>
                  </a:lnTo>
                  <a:lnTo>
                    <a:pt x="108051" y="29057"/>
                  </a:lnTo>
                  <a:close/>
                </a:path>
                <a:path w="1961514" h="81279">
                  <a:moveTo>
                    <a:pt x="120751" y="28829"/>
                  </a:moveTo>
                  <a:lnTo>
                    <a:pt x="120637" y="22479"/>
                  </a:lnTo>
                  <a:lnTo>
                    <a:pt x="114287" y="22593"/>
                  </a:lnTo>
                  <a:lnTo>
                    <a:pt x="114401" y="28943"/>
                  </a:lnTo>
                  <a:lnTo>
                    <a:pt x="120751" y="28829"/>
                  </a:lnTo>
                  <a:close/>
                </a:path>
                <a:path w="1961514" h="81279">
                  <a:moveTo>
                    <a:pt x="133451" y="28600"/>
                  </a:moveTo>
                  <a:lnTo>
                    <a:pt x="133337" y="22250"/>
                  </a:lnTo>
                  <a:lnTo>
                    <a:pt x="126987" y="22364"/>
                  </a:lnTo>
                  <a:lnTo>
                    <a:pt x="127101" y="28714"/>
                  </a:lnTo>
                  <a:lnTo>
                    <a:pt x="133451" y="28600"/>
                  </a:lnTo>
                  <a:close/>
                </a:path>
                <a:path w="1961514" h="81279">
                  <a:moveTo>
                    <a:pt x="185559" y="24485"/>
                  </a:moveTo>
                  <a:lnTo>
                    <a:pt x="180403" y="22021"/>
                  </a:lnTo>
                  <a:lnTo>
                    <a:pt x="134302" y="0"/>
                  </a:lnTo>
                  <a:lnTo>
                    <a:pt x="135216" y="50800"/>
                  </a:lnTo>
                  <a:lnTo>
                    <a:pt x="177901" y="28486"/>
                  </a:lnTo>
                  <a:lnTo>
                    <a:pt x="185559" y="24485"/>
                  </a:lnTo>
                  <a:close/>
                </a:path>
                <a:path w="1961514" h="81279">
                  <a:moveTo>
                    <a:pt x="1782127" y="61010"/>
                  </a:moveTo>
                  <a:lnTo>
                    <a:pt x="1782013" y="54660"/>
                  </a:lnTo>
                  <a:lnTo>
                    <a:pt x="1775663" y="54775"/>
                  </a:lnTo>
                  <a:lnTo>
                    <a:pt x="1775777" y="61125"/>
                  </a:lnTo>
                  <a:lnTo>
                    <a:pt x="1782127" y="61010"/>
                  </a:lnTo>
                  <a:close/>
                </a:path>
                <a:path w="1961514" h="81279">
                  <a:moveTo>
                    <a:pt x="1794827" y="60782"/>
                  </a:moveTo>
                  <a:lnTo>
                    <a:pt x="1794713" y="54432"/>
                  </a:lnTo>
                  <a:lnTo>
                    <a:pt x="1788363" y="54546"/>
                  </a:lnTo>
                  <a:lnTo>
                    <a:pt x="1788477" y="60896"/>
                  </a:lnTo>
                  <a:lnTo>
                    <a:pt x="1794827" y="60782"/>
                  </a:lnTo>
                  <a:close/>
                </a:path>
                <a:path w="1961514" h="81279">
                  <a:moveTo>
                    <a:pt x="1807527" y="60540"/>
                  </a:moveTo>
                  <a:lnTo>
                    <a:pt x="1807413" y="54203"/>
                  </a:lnTo>
                  <a:lnTo>
                    <a:pt x="1801063" y="54317"/>
                  </a:lnTo>
                  <a:lnTo>
                    <a:pt x="1801177" y="60667"/>
                  </a:lnTo>
                  <a:lnTo>
                    <a:pt x="1807527" y="60540"/>
                  </a:lnTo>
                  <a:close/>
                </a:path>
                <a:path w="1961514" h="81279">
                  <a:moveTo>
                    <a:pt x="1820214" y="60312"/>
                  </a:moveTo>
                  <a:lnTo>
                    <a:pt x="1820100" y="53975"/>
                  </a:lnTo>
                  <a:lnTo>
                    <a:pt x="1813763" y="54089"/>
                  </a:lnTo>
                  <a:lnTo>
                    <a:pt x="1813877" y="60426"/>
                  </a:lnTo>
                  <a:lnTo>
                    <a:pt x="1820214" y="60312"/>
                  </a:lnTo>
                  <a:close/>
                </a:path>
                <a:path w="1961514" h="81279">
                  <a:moveTo>
                    <a:pt x="1832914" y="60083"/>
                  </a:moveTo>
                  <a:lnTo>
                    <a:pt x="1832800" y="53733"/>
                  </a:lnTo>
                  <a:lnTo>
                    <a:pt x="1826450" y="53848"/>
                  </a:lnTo>
                  <a:lnTo>
                    <a:pt x="1826564" y="60198"/>
                  </a:lnTo>
                  <a:lnTo>
                    <a:pt x="1832914" y="60083"/>
                  </a:lnTo>
                  <a:close/>
                </a:path>
                <a:path w="1961514" h="81279">
                  <a:moveTo>
                    <a:pt x="1845614" y="59855"/>
                  </a:moveTo>
                  <a:lnTo>
                    <a:pt x="1845500" y="53505"/>
                  </a:lnTo>
                  <a:lnTo>
                    <a:pt x="1839150" y="53619"/>
                  </a:lnTo>
                  <a:lnTo>
                    <a:pt x="1839264" y="59969"/>
                  </a:lnTo>
                  <a:lnTo>
                    <a:pt x="1845614" y="59855"/>
                  </a:lnTo>
                  <a:close/>
                </a:path>
                <a:path w="1961514" h="81279">
                  <a:moveTo>
                    <a:pt x="1858314" y="59626"/>
                  </a:moveTo>
                  <a:lnTo>
                    <a:pt x="1858200" y="53276"/>
                  </a:lnTo>
                  <a:lnTo>
                    <a:pt x="1851850" y="53390"/>
                  </a:lnTo>
                  <a:lnTo>
                    <a:pt x="1851964" y="59740"/>
                  </a:lnTo>
                  <a:lnTo>
                    <a:pt x="1858314" y="59626"/>
                  </a:lnTo>
                  <a:close/>
                </a:path>
                <a:path w="1961514" h="81279">
                  <a:moveTo>
                    <a:pt x="1871014" y="59397"/>
                  </a:moveTo>
                  <a:lnTo>
                    <a:pt x="1870900" y="53047"/>
                  </a:lnTo>
                  <a:lnTo>
                    <a:pt x="1864550" y="53162"/>
                  </a:lnTo>
                  <a:lnTo>
                    <a:pt x="1864664" y="59512"/>
                  </a:lnTo>
                  <a:lnTo>
                    <a:pt x="1871014" y="59397"/>
                  </a:lnTo>
                  <a:close/>
                </a:path>
                <a:path w="1961514" h="81279">
                  <a:moveTo>
                    <a:pt x="1883714" y="59169"/>
                  </a:moveTo>
                  <a:lnTo>
                    <a:pt x="1883600" y="52819"/>
                  </a:lnTo>
                  <a:lnTo>
                    <a:pt x="1877250" y="52933"/>
                  </a:lnTo>
                  <a:lnTo>
                    <a:pt x="1877364" y="59283"/>
                  </a:lnTo>
                  <a:lnTo>
                    <a:pt x="1883714" y="59169"/>
                  </a:lnTo>
                  <a:close/>
                </a:path>
                <a:path w="1961514" h="81279">
                  <a:moveTo>
                    <a:pt x="1896402" y="58940"/>
                  </a:moveTo>
                  <a:lnTo>
                    <a:pt x="1896287" y="52590"/>
                  </a:lnTo>
                  <a:lnTo>
                    <a:pt x="1889950" y="52705"/>
                  </a:lnTo>
                  <a:lnTo>
                    <a:pt x="1890064" y="59055"/>
                  </a:lnTo>
                  <a:lnTo>
                    <a:pt x="1896402" y="58940"/>
                  </a:lnTo>
                  <a:close/>
                </a:path>
                <a:path w="1961514" h="81279">
                  <a:moveTo>
                    <a:pt x="1909102" y="58712"/>
                  </a:moveTo>
                  <a:lnTo>
                    <a:pt x="1908987" y="52362"/>
                  </a:lnTo>
                  <a:lnTo>
                    <a:pt x="1902637" y="52476"/>
                  </a:lnTo>
                  <a:lnTo>
                    <a:pt x="1902752" y="58826"/>
                  </a:lnTo>
                  <a:lnTo>
                    <a:pt x="1909102" y="58712"/>
                  </a:lnTo>
                  <a:close/>
                </a:path>
                <a:path w="1961514" h="81279">
                  <a:moveTo>
                    <a:pt x="1961210" y="54597"/>
                  </a:moveTo>
                  <a:lnTo>
                    <a:pt x="1956054" y="52133"/>
                  </a:lnTo>
                  <a:lnTo>
                    <a:pt x="1909965" y="30111"/>
                  </a:lnTo>
                  <a:lnTo>
                    <a:pt x="1910880" y="80911"/>
                  </a:lnTo>
                  <a:lnTo>
                    <a:pt x="1953552" y="58597"/>
                  </a:lnTo>
                  <a:lnTo>
                    <a:pt x="1961210" y="5459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33998" y="2874974"/>
              <a:ext cx="1548765" cy="0"/>
            </a:xfrm>
            <a:custGeom>
              <a:avLst/>
              <a:gdLst/>
              <a:ahLst/>
              <a:cxnLst/>
              <a:rect l="l" t="t" r="r" b="b"/>
              <a:pathLst>
                <a:path w="1548764">
                  <a:moveTo>
                    <a:pt x="0" y="0"/>
                  </a:moveTo>
                  <a:lnTo>
                    <a:pt x="1548282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82281" y="2874974"/>
              <a:ext cx="3175" cy="982344"/>
            </a:xfrm>
            <a:custGeom>
              <a:avLst/>
              <a:gdLst/>
              <a:ahLst/>
              <a:cxnLst/>
              <a:rect l="l" t="t" r="r" b="b"/>
              <a:pathLst>
                <a:path w="3175" h="982345">
                  <a:moveTo>
                    <a:pt x="0" y="0"/>
                  </a:moveTo>
                  <a:lnTo>
                    <a:pt x="2984" y="98194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537845" y="2867430"/>
              <a:ext cx="3175" cy="982344"/>
            </a:xfrm>
            <a:custGeom>
              <a:avLst/>
              <a:gdLst/>
              <a:ahLst/>
              <a:cxnLst/>
              <a:rect l="l" t="t" r="r" b="b"/>
              <a:pathLst>
                <a:path w="3175" h="982345">
                  <a:moveTo>
                    <a:pt x="0" y="0"/>
                  </a:moveTo>
                  <a:lnTo>
                    <a:pt x="2984" y="98194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33998" y="3853310"/>
              <a:ext cx="1548765" cy="0"/>
            </a:xfrm>
            <a:custGeom>
              <a:avLst/>
              <a:gdLst/>
              <a:ahLst/>
              <a:cxnLst/>
              <a:rect l="l" t="t" r="r" b="b"/>
              <a:pathLst>
                <a:path w="1548764">
                  <a:moveTo>
                    <a:pt x="0" y="0"/>
                  </a:moveTo>
                  <a:lnTo>
                    <a:pt x="1548282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3593" y="3168040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782" y="0"/>
                  </a:moveTo>
                  <a:lnTo>
                    <a:pt x="119508" y="5814"/>
                  </a:lnTo>
                  <a:lnTo>
                    <a:pt x="80623" y="22224"/>
                  </a:lnTo>
                  <a:lnTo>
                    <a:pt x="47677" y="47677"/>
                  </a:lnTo>
                  <a:lnTo>
                    <a:pt x="22224" y="80622"/>
                  </a:lnTo>
                  <a:lnTo>
                    <a:pt x="5814" y="119508"/>
                  </a:lnTo>
                  <a:lnTo>
                    <a:pt x="0" y="162782"/>
                  </a:lnTo>
                  <a:lnTo>
                    <a:pt x="5814" y="206056"/>
                  </a:lnTo>
                  <a:lnTo>
                    <a:pt x="22224" y="244941"/>
                  </a:lnTo>
                  <a:lnTo>
                    <a:pt x="47677" y="277886"/>
                  </a:lnTo>
                  <a:lnTo>
                    <a:pt x="80623" y="303339"/>
                  </a:lnTo>
                  <a:lnTo>
                    <a:pt x="119508" y="319749"/>
                  </a:lnTo>
                  <a:lnTo>
                    <a:pt x="162782" y="325564"/>
                  </a:lnTo>
                  <a:lnTo>
                    <a:pt x="206056" y="319749"/>
                  </a:lnTo>
                  <a:lnTo>
                    <a:pt x="244941" y="303339"/>
                  </a:lnTo>
                  <a:lnTo>
                    <a:pt x="277887" y="277886"/>
                  </a:lnTo>
                  <a:lnTo>
                    <a:pt x="303340" y="244941"/>
                  </a:lnTo>
                  <a:lnTo>
                    <a:pt x="319750" y="206056"/>
                  </a:lnTo>
                  <a:lnTo>
                    <a:pt x="325565" y="162782"/>
                  </a:lnTo>
                  <a:lnTo>
                    <a:pt x="319750" y="119508"/>
                  </a:lnTo>
                  <a:lnTo>
                    <a:pt x="303340" y="80622"/>
                  </a:lnTo>
                  <a:lnTo>
                    <a:pt x="277887" y="47677"/>
                  </a:lnTo>
                  <a:lnTo>
                    <a:pt x="244941" y="22224"/>
                  </a:lnTo>
                  <a:lnTo>
                    <a:pt x="206056" y="5814"/>
                  </a:lnTo>
                  <a:lnTo>
                    <a:pt x="162782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93593" y="3168040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0" y="162782"/>
                  </a:moveTo>
                  <a:lnTo>
                    <a:pt x="5814" y="119508"/>
                  </a:lnTo>
                  <a:lnTo>
                    <a:pt x="22224" y="80623"/>
                  </a:lnTo>
                  <a:lnTo>
                    <a:pt x="47677" y="47677"/>
                  </a:lnTo>
                  <a:lnTo>
                    <a:pt x="80623" y="22224"/>
                  </a:lnTo>
                  <a:lnTo>
                    <a:pt x="119508" y="5814"/>
                  </a:lnTo>
                  <a:lnTo>
                    <a:pt x="162782" y="0"/>
                  </a:lnTo>
                  <a:lnTo>
                    <a:pt x="206056" y="5814"/>
                  </a:lnTo>
                  <a:lnTo>
                    <a:pt x="244941" y="22224"/>
                  </a:lnTo>
                  <a:lnTo>
                    <a:pt x="277887" y="47677"/>
                  </a:lnTo>
                  <a:lnTo>
                    <a:pt x="303340" y="80623"/>
                  </a:lnTo>
                  <a:lnTo>
                    <a:pt x="319750" y="119508"/>
                  </a:lnTo>
                  <a:lnTo>
                    <a:pt x="325565" y="162782"/>
                  </a:lnTo>
                  <a:lnTo>
                    <a:pt x="319750" y="206056"/>
                  </a:lnTo>
                  <a:lnTo>
                    <a:pt x="303340" y="244941"/>
                  </a:lnTo>
                  <a:lnTo>
                    <a:pt x="277887" y="277887"/>
                  </a:lnTo>
                  <a:lnTo>
                    <a:pt x="244941" y="303340"/>
                  </a:lnTo>
                  <a:lnTo>
                    <a:pt x="206056" y="319750"/>
                  </a:lnTo>
                  <a:lnTo>
                    <a:pt x="162782" y="325565"/>
                  </a:lnTo>
                  <a:lnTo>
                    <a:pt x="119508" y="319750"/>
                  </a:lnTo>
                  <a:lnTo>
                    <a:pt x="80623" y="303340"/>
                  </a:lnTo>
                  <a:lnTo>
                    <a:pt x="47677" y="277887"/>
                  </a:lnTo>
                  <a:lnTo>
                    <a:pt x="22224" y="244941"/>
                  </a:lnTo>
                  <a:lnTo>
                    <a:pt x="5814" y="206056"/>
                  </a:lnTo>
                  <a:lnTo>
                    <a:pt x="0" y="16278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272" y="3224784"/>
              <a:ext cx="222503" cy="222503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19158" y="3305424"/>
              <a:ext cx="202565" cy="50800"/>
            </a:xfrm>
            <a:custGeom>
              <a:avLst/>
              <a:gdLst/>
              <a:ahLst/>
              <a:cxnLst/>
              <a:rect l="l" t="t" r="r" b="b"/>
              <a:pathLst>
                <a:path w="202565" h="50800">
                  <a:moveTo>
                    <a:pt x="151229" y="28574"/>
                  </a:moveTo>
                  <a:lnTo>
                    <a:pt x="151228" y="50800"/>
                  </a:lnTo>
                  <a:lnTo>
                    <a:pt x="195679" y="28575"/>
                  </a:lnTo>
                  <a:lnTo>
                    <a:pt x="151229" y="28574"/>
                  </a:lnTo>
                  <a:close/>
                </a:path>
                <a:path w="202565" h="50800">
                  <a:moveTo>
                    <a:pt x="151229" y="22224"/>
                  </a:moveTo>
                  <a:lnTo>
                    <a:pt x="151229" y="28574"/>
                  </a:lnTo>
                  <a:lnTo>
                    <a:pt x="163928" y="28575"/>
                  </a:lnTo>
                  <a:lnTo>
                    <a:pt x="163929" y="22225"/>
                  </a:lnTo>
                  <a:lnTo>
                    <a:pt x="151229" y="22224"/>
                  </a:lnTo>
                  <a:close/>
                </a:path>
                <a:path w="202565" h="50800">
                  <a:moveTo>
                    <a:pt x="151229" y="0"/>
                  </a:moveTo>
                  <a:lnTo>
                    <a:pt x="151229" y="22224"/>
                  </a:lnTo>
                  <a:lnTo>
                    <a:pt x="163929" y="22225"/>
                  </a:lnTo>
                  <a:lnTo>
                    <a:pt x="163928" y="28575"/>
                  </a:lnTo>
                  <a:lnTo>
                    <a:pt x="195681" y="28573"/>
                  </a:lnTo>
                  <a:lnTo>
                    <a:pt x="202029" y="25400"/>
                  </a:lnTo>
                  <a:lnTo>
                    <a:pt x="151229" y="0"/>
                  </a:lnTo>
                  <a:close/>
                </a:path>
                <a:path w="202565" h="50800">
                  <a:moveTo>
                    <a:pt x="0" y="22223"/>
                  </a:moveTo>
                  <a:lnTo>
                    <a:pt x="0" y="28573"/>
                  </a:lnTo>
                  <a:lnTo>
                    <a:pt x="151229" y="28574"/>
                  </a:lnTo>
                  <a:lnTo>
                    <a:pt x="151229" y="22224"/>
                  </a:lnTo>
                  <a:lnTo>
                    <a:pt x="0" y="2222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030896" y="3251200"/>
            <a:ext cx="46100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Klantvraag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5306188" y="4274140"/>
            <a:ext cx="636270" cy="323850"/>
            <a:chOff x="5306188" y="4274140"/>
            <a:chExt cx="636270" cy="323850"/>
          </a:xfrm>
        </p:grpSpPr>
        <p:sp>
          <p:nvSpPr>
            <p:cNvPr id="52" name="object 52"/>
            <p:cNvSpPr/>
            <p:nvPr/>
          </p:nvSpPr>
          <p:spPr>
            <a:xfrm>
              <a:off x="5312538" y="428049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8" y="4069"/>
                  </a:lnTo>
                  <a:lnTo>
                    <a:pt x="15167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7" y="295552"/>
                  </a:lnTo>
                  <a:lnTo>
                    <a:pt x="31628" y="306650"/>
                  </a:lnTo>
                  <a:lnTo>
                    <a:pt x="51786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312538" y="428049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5397916" y="4314951"/>
            <a:ext cx="45339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4460" marR="5080" indent="-11239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Bestaande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klant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981558" y="4790041"/>
            <a:ext cx="636270" cy="323850"/>
            <a:chOff x="5981558" y="4790041"/>
            <a:chExt cx="636270" cy="323850"/>
          </a:xfrm>
        </p:grpSpPr>
        <p:sp>
          <p:nvSpPr>
            <p:cNvPr id="56" name="object 56"/>
            <p:cNvSpPr/>
            <p:nvPr/>
          </p:nvSpPr>
          <p:spPr>
            <a:xfrm>
              <a:off x="5987908" y="479639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7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7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987908" y="479639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6109799" y="4833111"/>
            <a:ext cx="37909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6355" marR="5080" indent="-3429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Contract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beheer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6651078" y="4268071"/>
            <a:ext cx="636270" cy="323850"/>
            <a:chOff x="6651078" y="4268071"/>
            <a:chExt cx="636270" cy="323850"/>
          </a:xfrm>
        </p:grpSpPr>
        <p:sp>
          <p:nvSpPr>
            <p:cNvPr id="60" name="object 60"/>
            <p:cNvSpPr/>
            <p:nvPr/>
          </p:nvSpPr>
          <p:spPr>
            <a:xfrm>
              <a:off x="6657428" y="427442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657428" y="427442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6767413" y="4311903"/>
            <a:ext cx="40386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1750" marR="5080" indent="-1905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Bestaand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contract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3757764" y="3291897"/>
            <a:ext cx="1002665" cy="697865"/>
            <a:chOff x="3757764" y="3291897"/>
            <a:chExt cx="1002665" cy="697865"/>
          </a:xfrm>
        </p:grpSpPr>
        <p:sp>
          <p:nvSpPr>
            <p:cNvPr id="64" name="object 64"/>
            <p:cNvSpPr/>
            <p:nvPr/>
          </p:nvSpPr>
          <p:spPr>
            <a:xfrm>
              <a:off x="3757764" y="3291903"/>
              <a:ext cx="1002665" cy="367665"/>
            </a:xfrm>
            <a:custGeom>
              <a:avLst/>
              <a:gdLst/>
              <a:ahLst/>
              <a:cxnLst/>
              <a:rect l="l" t="t" r="r" b="b"/>
              <a:pathLst>
                <a:path w="1002664" h="367664">
                  <a:moveTo>
                    <a:pt x="190334" y="36029"/>
                  </a:moveTo>
                  <a:lnTo>
                    <a:pt x="185127" y="33540"/>
                  </a:lnTo>
                  <a:lnTo>
                    <a:pt x="139077" y="11544"/>
                  </a:lnTo>
                  <a:lnTo>
                    <a:pt x="139484" y="33769"/>
                  </a:lnTo>
                  <a:lnTo>
                    <a:pt x="0" y="36283"/>
                  </a:lnTo>
                  <a:lnTo>
                    <a:pt x="114" y="42633"/>
                  </a:lnTo>
                  <a:lnTo>
                    <a:pt x="139598" y="40119"/>
                  </a:lnTo>
                  <a:lnTo>
                    <a:pt x="139992" y="62344"/>
                  </a:lnTo>
                  <a:lnTo>
                    <a:pt x="190334" y="36029"/>
                  </a:lnTo>
                  <a:close/>
                </a:path>
                <a:path w="1002664" h="367664">
                  <a:moveTo>
                    <a:pt x="514819" y="239991"/>
                  </a:moveTo>
                  <a:lnTo>
                    <a:pt x="514705" y="233641"/>
                  </a:lnTo>
                  <a:lnTo>
                    <a:pt x="508355" y="233756"/>
                  </a:lnTo>
                  <a:lnTo>
                    <a:pt x="508469" y="240106"/>
                  </a:lnTo>
                  <a:lnTo>
                    <a:pt x="514819" y="239991"/>
                  </a:lnTo>
                  <a:close/>
                </a:path>
                <a:path w="1002664" h="367664">
                  <a:moveTo>
                    <a:pt x="515048" y="252691"/>
                  </a:moveTo>
                  <a:lnTo>
                    <a:pt x="514934" y="246341"/>
                  </a:lnTo>
                  <a:lnTo>
                    <a:pt x="508584" y="246456"/>
                  </a:lnTo>
                  <a:lnTo>
                    <a:pt x="508698" y="252806"/>
                  </a:lnTo>
                  <a:lnTo>
                    <a:pt x="515048" y="252691"/>
                  </a:lnTo>
                  <a:close/>
                </a:path>
                <a:path w="1002664" h="367664">
                  <a:moveTo>
                    <a:pt x="515277" y="265391"/>
                  </a:moveTo>
                  <a:lnTo>
                    <a:pt x="515162" y="259041"/>
                  </a:lnTo>
                  <a:lnTo>
                    <a:pt x="508812" y="259156"/>
                  </a:lnTo>
                  <a:lnTo>
                    <a:pt x="508927" y="265506"/>
                  </a:lnTo>
                  <a:lnTo>
                    <a:pt x="515277" y="265391"/>
                  </a:lnTo>
                  <a:close/>
                </a:path>
                <a:path w="1002664" h="367664">
                  <a:moveTo>
                    <a:pt x="515505" y="278091"/>
                  </a:moveTo>
                  <a:lnTo>
                    <a:pt x="515391" y="271741"/>
                  </a:lnTo>
                  <a:lnTo>
                    <a:pt x="509041" y="271856"/>
                  </a:lnTo>
                  <a:lnTo>
                    <a:pt x="509155" y="278206"/>
                  </a:lnTo>
                  <a:lnTo>
                    <a:pt x="515505" y="278091"/>
                  </a:lnTo>
                  <a:close/>
                </a:path>
                <a:path w="1002664" h="367664">
                  <a:moveTo>
                    <a:pt x="515734" y="290791"/>
                  </a:moveTo>
                  <a:lnTo>
                    <a:pt x="515620" y="284441"/>
                  </a:lnTo>
                  <a:lnTo>
                    <a:pt x="509270" y="284556"/>
                  </a:lnTo>
                  <a:lnTo>
                    <a:pt x="509384" y="290906"/>
                  </a:lnTo>
                  <a:lnTo>
                    <a:pt x="515734" y="290791"/>
                  </a:lnTo>
                  <a:close/>
                </a:path>
                <a:path w="1002664" h="367664">
                  <a:moveTo>
                    <a:pt x="515962" y="303479"/>
                  </a:moveTo>
                  <a:lnTo>
                    <a:pt x="515848" y="297129"/>
                  </a:lnTo>
                  <a:lnTo>
                    <a:pt x="509498" y="297243"/>
                  </a:lnTo>
                  <a:lnTo>
                    <a:pt x="509612" y="303593"/>
                  </a:lnTo>
                  <a:lnTo>
                    <a:pt x="515962" y="303479"/>
                  </a:lnTo>
                  <a:close/>
                </a:path>
                <a:path w="1002664" h="367664">
                  <a:moveTo>
                    <a:pt x="516191" y="316179"/>
                  </a:moveTo>
                  <a:lnTo>
                    <a:pt x="516077" y="309829"/>
                  </a:lnTo>
                  <a:lnTo>
                    <a:pt x="509727" y="309943"/>
                  </a:lnTo>
                  <a:lnTo>
                    <a:pt x="509854" y="316293"/>
                  </a:lnTo>
                  <a:lnTo>
                    <a:pt x="516191" y="316179"/>
                  </a:lnTo>
                  <a:close/>
                </a:path>
                <a:path w="1002664" h="367664">
                  <a:moveTo>
                    <a:pt x="516420" y="328879"/>
                  </a:moveTo>
                  <a:lnTo>
                    <a:pt x="516305" y="322529"/>
                  </a:lnTo>
                  <a:lnTo>
                    <a:pt x="509968" y="322643"/>
                  </a:lnTo>
                  <a:lnTo>
                    <a:pt x="510082" y="328993"/>
                  </a:lnTo>
                  <a:lnTo>
                    <a:pt x="516420" y="328879"/>
                  </a:lnTo>
                  <a:close/>
                </a:path>
                <a:path w="1002664" h="367664">
                  <a:moveTo>
                    <a:pt x="516661" y="341579"/>
                  </a:moveTo>
                  <a:lnTo>
                    <a:pt x="516534" y="335229"/>
                  </a:lnTo>
                  <a:lnTo>
                    <a:pt x="510197" y="335343"/>
                  </a:lnTo>
                  <a:lnTo>
                    <a:pt x="510311" y="341693"/>
                  </a:lnTo>
                  <a:lnTo>
                    <a:pt x="516661" y="341579"/>
                  </a:lnTo>
                  <a:close/>
                </a:path>
                <a:path w="1002664" h="367664">
                  <a:moveTo>
                    <a:pt x="516890" y="354279"/>
                  </a:moveTo>
                  <a:lnTo>
                    <a:pt x="516775" y="347929"/>
                  </a:lnTo>
                  <a:lnTo>
                    <a:pt x="510425" y="348043"/>
                  </a:lnTo>
                  <a:lnTo>
                    <a:pt x="510540" y="354393"/>
                  </a:lnTo>
                  <a:lnTo>
                    <a:pt x="516890" y="354279"/>
                  </a:lnTo>
                  <a:close/>
                </a:path>
                <a:path w="1002664" h="367664">
                  <a:moveTo>
                    <a:pt x="517118" y="366979"/>
                  </a:moveTo>
                  <a:lnTo>
                    <a:pt x="517004" y="360629"/>
                  </a:lnTo>
                  <a:lnTo>
                    <a:pt x="510654" y="360743"/>
                  </a:lnTo>
                  <a:lnTo>
                    <a:pt x="510768" y="367093"/>
                  </a:lnTo>
                  <a:lnTo>
                    <a:pt x="517118" y="366979"/>
                  </a:lnTo>
                  <a:close/>
                </a:path>
                <a:path w="1002664" h="367664">
                  <a:moveTo>
                    <a:pt x="536816" y="227088"/>
                  </a:moveTo>
                  <a:lnTo>
                    <a:pt x="533603" y="220941"/>
                  </a:lnTo>
                  <a:lnTo>
                    <a:pt x="510501" y="176745"/>
                  </a:lnTo>
                  <a:lnTo>
                    <a:pt x="486029" y="228003"/>
                  </a:lnTo>
                  <a:lnTo>
                    <a:pt x="518731" y="227406"/>
                  </a:lnTo>
                  <a:lnTo>
                    <a:pt x="536816" y="227088"/>
                  </a:lnTo>
                  <a:close/>
                </a:path>
                <a:path w="1002664" h="367664">
                  <a:moveTo>
                    <a:pt x="1002385" y="25400"/>
                  </a:moveTo>
                  <a:lnTo>
                    <a:pt x="951585" y="0"/>
                  </a:lnTo>
                  <a:lnTo>
                    <a:pt x="951585" y="22225"/>
                  </a:lnTo>
                  <a:lnTo>
                    <a:pt x="815225" y="22225"/>
                  </a:lnTo>
                  <a:lnTo>
                    <a:pt x="815225" y="28575"/>
                  </a:lnTo>
                  <a:lnTo>
                    <a:pt x="951585" y="28575"/>
                  </a:lnTo>
                  <a:lnTo>
                    <a:pt x="951585" y="50800"/>
                  </a:lnTo>
                  <a:lnTo>
                    <a:pt x="996035" y="28575"/>
                  </a:lnTo>
                  <a:lnTo>
                    <a:pt x="1002385" y="254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949486" y="367267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8" y="4069"/>
                  </a:lnTo>
                  <a:lnTo>
                    <a:pt x="15167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7" y="295552"/>
                  </a:lnTo>
                  <a:lnTo>
                    <a:pt x="31628" y="306650"/>
                  </a:lnTo>
                  <a:lnTo>
                    <a:pt x="51786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949486" y="367267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4034864" y="3763264"/>
            <a:ext cx="45339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Campagne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5306233" y="3166190"/>
            <a:ext cx="636270" cy="323850"/>
            <a:chOff x="5306233" y="3166190"/>
            <a:chExt cx="636270" cy="323850"/>
          </a:xfrm>
        </p:grpSpPr>
        <p:sp>
          <p:nvSpPr>
            <p:cNvPr id="69" name="object 69"/>
            <p:cNvSpPr/>
            <p:nvPr/>
          </p:nvSpPr>
          <p:spPr>
            <a:xfrm>
              <a:off x="5312583" y="317254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7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7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312583" y="317254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5402724" y="3208528"/>
            <a:ext cx="44386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5400" marR="5080" indent="-1270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Snoeiafval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(big</a:t>
            </a:r>
            <a:r>
              <a:rPr sz="700" spc="-10" dirty="0">
                <a:latin typeface="Microsoft Sans Serif"/>
                <a:cs typeface="Microsoft Sans Serif"/>
              </a:rPr>
              <a:t> bags)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5299203" y="2722181"/>
            <a:ext cx="636270" cy="323850"/>
            <a:chOff x="5299203" y="2722181"/>
            <a:chExt cx="636270" cy="323850"/>
          </a:xfrm>
        </p:grpSpPr>
        <p:sp>
          <p:nvSpPr>
            <p:cNvPr id="73" name="object 73"/>
            <p:cNvSpPr/>
            <p:nvPr/>
          </p:nvSpPr>
          <p:spPr>
            <a:xfrm>
              <a:off x="5305553" y="272853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7"/>
                  </a:lnTo>
                  <a:lnTo>
                    <a:pt x="4069" y="31628"/>
                  </a:lnTo>
                  <a:lnTo>
                    <a:pt x="0" y="51786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1"/>
                  </a:lnTo>
                  <a:lnTo>
                    <a:pt x="31629" y="306649"/>
                  </a:lnTo>
                  <a:lnTo>
                    <a:pt x="51788" y="310719"/>
                  </a:lnTo>
                  <a:lnTo>
                    <a:pt x="571407" y="310719"/>
                  </a:lnTo>
                  <a:lnTo>
                    <a:pt x="591565" y="306649"/>
                  </a:lnTo>
                  <a:lnTo>
                    <a:pt x="608026" y="295551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6"/>
                  </a:lnTo>
                  <a:lnTo>
                    <a:pt x="619125" y="31628"/>
                  </a:lnTo>
                  <a:lnTo>
                    <a:pt x="608026" y="15167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5305553" y="272853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5421887" y="2763520"/>
            <a:ext cx="39052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38100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Wit-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bruigoed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5306233" y="3641330"/>
            <a:ext cx="636270" cy="323850"/>
            <a:chOff x="5306233" y="3641330"/>
            <a:chExt cx="636270" cy="323850"/>
          </a:xfrm>
        </p:grpSpPr>
        <p:sp>
          <p:nvSpPr>
            <p:cNvPr id="77" name="object 77"/>
            <p:cNvSpPr/>
            <p:nvPr/>
          </p:nvSpPr>
          <p:spPr>
            <a:xfrm>
              <a:off x="5312583" y="364768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7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7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312583" y="364768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5388437" y="3629151"/>
            <a:ext cx="47117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indent="635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Grofvuil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(stickers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of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big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bags)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4772315" y="2866862"/>
            <a:ext cx="3841750" cy="1920875"/>
            <a:chOff x="4772315" y="2866862"/>
            <a:chExt cx="3841750" cy="1920875"/>
          </a:xfrm>
        </p:grpSpPr>
        <p:sp>
          <p:nvSpPr>
            <p:cNvPr id="81" name="object 81"/>
            <p:cNvSpPr/>
            <p:nvPr/>
          </p:nvSpPr>
          <p:spPr>
            <a:xfrm>
              <a:off x="4778665" y="3172539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778665" y="3172539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094589" y="3291892"/>
              <a:ext cx="211454" cy="50800"/>
            </a:xfrm>
            <a:custGeom>
              <a:avLst/>
              <a:gdLst/>
              <a:ahLst/>
              <a:cxnLst/>
              <a:rect l="l" t="t" r="r" b="b"/>
              <a:pathLst>
                <a:path w="211454" h="50800">
                  <a:moveTo>
                    <a:pt x="160162" y="0"/>
                  </a:moveTo>
                  <a:lnTo>
                    <a:pt x="160162" y="50800"/>
                  </a:lnTo>
                  <a:lnTo>
                    <a:pt x="204612" y="28575"/>
                  </a:lnTo>
                  <a:lnTo>
                    <a:pt x="172862" y="28575"/>
                  </a:lnTo>
                  <a:lnTo>
                    <a:pt x="172862" y="22225"/>
                  </a:lnTo>
                  <a:lnTo>
                    <a:pt x="204612" y="22225"/>
                  </a:lnTo>
                  <a:lnTo>
                    <a:pt x="160162" y="0"/>
                  </a:lnTo>
                  <a:close/>
                </a:path>
                <a:path w="211454" h="50800">
                  <a:moveTo>
                    <a:pt x="160162" y="22225"/>
                  </a:moveTo>
                  <a:lnTo>
                    <a:pt x="0" y="22225"/>
                  </a:lnTo>
                  <a:lnTo>
                    <a:pt x="0" y="28575"/>
                  </a:lnTo>
                  <a:lnTo>
                    <a:pt x="160162" y="28575"/>
                  </a:lnTo>
                  <a:lnTo>
                    <a:pt x="160162" y="22225"/>
                  </a:lnTo>
                  <a:close/>
                </a:path>
                <a:path w="211454" h="50800">
                  <a:moveTo>
                    <a:pt x="204612" y="22225"/>
                  </a:moveTo>
                  <a:lnTo>
                    <a:pt x="172862" y="22225"/>
                  </a:lnTo>
                  <a:lnTo>
                    <a:pt x="172862" y="28575"/>
                  </a:lnTo>
                  <a:lnTo>
                    <a:pt x="204612" y="28575"/>
                  </a:lnTo>
                  <a:lnTo>
                    <a:pt x="210962" y="25400"/>
                  </a:lnTo>
                  <a:lnTo>
                    <a:pt x="204612" y="222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156361" y="3168568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156361" y="3168568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914455" y="2866872"/>
              <a:ext cx="2268855" cy="962025"/>
            </a:xfrm>
            <a:custGeom>
              <a:avLst/>
              <a:gdLst/>
              <a:ahLst/>
              <a:cxnLst/>
              <a:rect l="l" t="t" r="r" b="b"/>
              <a:pathLst>
                <a:path w="2268854" h="962025">
                  <a:moveTo>
                    <a:pt x="398119" y="936180"/>
                  </a:moveTo>
                  <a:lnTo>
                    <a:pt x="391769" y="933005"/>
                  </a:lnTo>
                  <a:lnTo>
                    <a:pt x="347319" y="910780"/>
                  </a:lnTo>
                  <a:lnTo>
                    <a:pt x="347319" y="933005"/>
                  </a:lnTo>
                  <a:lnTo>
                    <a:pt x="6350" y="933005"/>
                  </a:lnTo>
                  <a:lnTo>
                    <a:pt x="6350" y="619569"/>
                  </a:lnTo>
                  <a:lnTo>
                    <a:pt x="6350" y="613219"/>
                  </a:lnTo>
                  <a:lnTo>
                    <a:pt x="1790" y="613219"/>
                  </a:lnTo>
                  <a:lnTo>
                    <a:pt x="1790" y="618172"/>
                  </a:lnTo>
                  <a:lnTo>
                    <a:pt x="0" y="616394"/>
                  </a:lnTo>
                  <a:lnTo>
                    <a:pt x="0" y="939355"/>
                  </a:lnTo>
                  <a:lnTo>
                    <a:pt x="347319" y="939355"/>
                  </a:lnTo>
                  <a:lnTo>
                    <a:pt x="347319" y="961580"/>
                  </a:lnTo>
                  <a:lnTo>
                    <a:pt x="391769" y="939355"/>
                  </a:lnTo>
                  <a:lnTo>
                    <a:pt x="398119" y="936180"/>
                  </a:lnTo>
                  <a:close/>
                </a:path>
                <a:path w="2268854" h="962025">
                  <a:moveTo>
                    <a:pt x="405295" y="25400"/>
                  </a:moveTo>
                  <a:lnTo>
                    <a:pt x="398945" y="22225"/>
                  </a:lnTo>
                  <a:lnTo>
                    <a:pt x="354495" y="0"/>
                  </a:lnTo>
                  <a:lnTo>
                    <a:pt x="354495" y="22225"/>
                  </a:lnTo>
                  <a:lnTo>
                    <a:pt x="1384" y="22225"/>
                  </a:lnTo>
                  <a:lnTo>
                    <a:pt x="1384" y="272910"/>
                  </a:lnTo>
                  <a:lnTo>
                    <a:pt x="8953" y="272910"/>
                  </a:lnTo>
                  <a:lnTo>
                    <a:pt x="8953" y="269735"/>
                  </a:lnTo>
                  <a:lnTo>
                    <a:pt x="8953" y="266560"/>
                  </a:lnTo>
                  <a:lnTo>
                    <a:pt x="7734" y="266560"/>
                  </a:lnTo>
                  <a:lnTo>
                    <a:pt x="7734" y="28575"/>
                  </a:lnTo>
                  <a:lnTo>
                    <a:pt x="354495" y="28575"/>
                  </a:lnTo>
                  <a:lnTo>
                    <a:pt x="354495" y="50800"/>
                  </a:lnTo>
                  <a:lnTo>
                    <a:pt x="398945" y="28575"/>
                  </a:lnTo>
                  <a:lnTo>
                    <a:pt x="405295" y="25400"/>
                  </a:lnTo>
                  <a:close/>
                </a:path>
                <a:path w="2268854" h="962025">
                  <a:moveTo>
                    <a:pt x="1242656" y="445617"/>
                  </a:moveTo>
                  <a:lnTo>
                    <a:pt x="1236306" y="442442"/>
                  </a:lnTo>
                  <a:lnTo>
                    <a:pt x="1191856" y="420217"/>
                  </a:lnTo>
                  <a:lnTo>
                    <a:pt x="1191856" y="442442"/>
                  </a:lnTo>
                  <a:lnTo>
                    <a:pt x="1031697" y="442442"/>
                  </a:lnTo>
                  <a:lnTo>
                    <a:pt x="1031697" y="448792"/>
                  </a:lnTo>
                  <a:lnTo>
                    <a:pt x="1191856" y="448792"/>
                  </a:lnTo>
                  <a:lnTo>
                    <a:pt x="1191856" y="471017"/>
                  </a:lnTo>
                  <a:lnTo>
                    <a:pt x="1236306" y="448792"/>
                  </a:lnTo>
                  <a:lnTo>
                    <a:pt x="1242656" y="445617"/>
                  </a:lnTo>
                  <a:close/>
                </a:path>
                <a:path w="2268854" h="962025">
                  <a:moveTo>
                    <a:pt x="1394256" y="13843"/>
                  </a:moveTo>
                  <a:lnTo>
                    <a:pt x="1014285" y="13843"/>
                  </a:lnTo>
                  <a:lnTo>
                    <a:pt x="1014285" y="20193"/>
                  </a:lnTo>
                  <a:lnTo>
                    <a:pt x="1387868" y="20193"/>
                  </a:lnTo>
                  <a:lnTo>
                    <a:pt x="1387894" y="17005"/>
                  </a:lnTo>
                  <a:lnTo>
                    <a:pt x="1394244" y="17005"/>
                  </a:lnTo>
                  <a:lnTo>
                    <a:pt x="1394256" y="13843"/>
                  </a:lnTo>
                  <a:close/>
                </a:path>
                <a:path w="2268854" h="962025">
                  <a:moveTo>
                    <a:pt x="1416278" y="221437"/>
                  </a:moveTo>
                  <a:lnTo>
                    <a:pt x="1392821" y="218643"/>
                  </a:lnTo>
                  <a:lnTo>
                    <a:pt x="1394218" y="20193"/>
                  </a:lnTo>
                  <a:lnTo>
                    <a:pt x="1391069" y="20193"/>
                  </a:lnTo>
                  <a:lnTo>
                    <a:pt x="1387868" y="20193"/>
                  </a:lnTo>
                  <a:lnTo>
                    <a:pt x="1386471" y="217881"/>
                  </a:lnTo>
                  <a:lnTo>
                    <a:pt x="1365846" y="215417"/>
                  </a:lnTo>
                  <a:lnTo>
                    <a:pt x="1385049" y="268871"/>
                  </a:lnTo>
                  <a:lnTo>
                    <a:pt x="1409941" y="231063"/>
                  </a:lnTo>
                  <a:lnTo>
                    <a:pt x="1416278" y="221437"/>
                  </a:lnTo>
                  <a:close/>
                </a:path>
                <a:path w="2268854" h="962025">
                  <a:moveTo>
                    <a:pt x="1417091" y="666280"/>
                  </a:moveTo>
                  <a:lnTo>
                    <a:pt x="1410665" y="654469"/>
                  </a:lnTo>
                  <a:lnTo>
                    <a:pt x="1389938" y="616394"/>
                  </a:lnTo>
                  <a:lnTo>
                    <a:pt x="1366316" y="668045"/>
                  </a:lnTo>
                  <a:lnTo>
                    <a:pt x="1388110" y="667283"/>
                  </a:lnTo>
                  <a:lnTo>
                    <a:pt x="1388516" y="932992"/>
                  </a:lnTo>
                  <a:lnTo>
                    <a:pt x="1021321" y="932992"/>
                  </a:lnTo>
                  <a:lnTo>
                    <a:pt x="1021321" y="939342"/>
                  </a:lnTo>
                  <a:lnTo>
                    <a:pt x="1394879" y="939342"/>
                  </a:lnTo>
                  <a:lnTo>
                    <a:pt x="1394879" y="936180"/>
                  </a:lnTo>
                  <a:lnTo>
                    <a:pt x="1394879" y="932992"/>
                  </a:lnTo>
                  <a:lnTo>
                    <a:pt x="1394460" y="667067"/>
                  </a:lnTo>
                  <a:lnTo>
                    <a:pt x="1417091" y="666280"/>
                  </a:lnTo>
                  <a:close/>
                </a:path>
                <a:path w="2268854" h="962025">
                  <a:moveTo>
                    <a:pt x="2263622" y="461733"/>
                  </a:moveTo>
                  <a:lnTo>
                    <a:pt x="2230666" y="461733"/>
                  </a:lnTo>
                  <a:lnTo>
                    <a:pt x="2217953" y="461733"/>
                  </a:lnTo>
                  <a:lnTo>
                    <a:pt x="2217559" y="483717"/>
                  </a:lnTo>
                  <a:lnTo>
                    <a:pt x="2263622" y="461733"/>
                  </a:lnTo>
                  <a:close/>
                </a:path>
                <a:path w="2268854" h="962025">
                  <a:moveTo>
                    <a:pt x="2268817" y="459257"/>
                  </a:moveTo>
                  <a:lnTo>
                    <a:pt x="2218486" y="432930"/>
                  </a:lnTo>
                  <a:lnTo>
                    <a:pt x="2218080" y="455155"/>
                  </a:lnTo>
                  <a:lnTo>
                    <a:pt x="1522031" y="442442"/>
                  </a:lnTo>
                  <a:lnTo>
                    <a:pt x="1521917" y="448792"/>
                  </a:lnTo>
                  <a:lnTo>
                    <a:pt x="2217966" y="461505"/>
                  </a:lnTo>
                  <a:lnTo>
                    <a:pt x="2230666" y="461505"/>
                  </a:lnTo>
                  <a:lnTo>
                    <a:pt x="2264105" y="461505"/>
                  </a:lnTo>
                  <a:lnTo>
                    <a:pt x="2268817" y="45925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156361" y="4287006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156361" y="4287006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933236" y="4410455"/>
              <a:ext cx="723900" cy="377190"/>
            </a:xfrm>
            <a:custGeom>
              <a:avLst/>
              <a:gdLst/>
              <a:ahLst/>
              <a:cxnLst/>
              <a:rect l="l" t="t" r="r" b="b"/>
              <a:pathLst>
                <a:path w="723900" h="377189">
                  <a:moveTo>
                    <a:pt x="210959" y="25400"/>
                  </a:moveTo>
                  <a:lnTo>
                    <a:pt x="204609" y="22225"/>
                  </a:lnTo>
                  <a:lnTo>
                    <a:pt x="160159" y="0"/>
                  </a:lnTo>
                  <a:lnTo>
                    <a:pt x="160159" y="22225"/>
                  </a:lnTo>
                  <a:lnTo>
                    <a:pt x="0" y="22225"/>
                  </a:lnTo>
                  <a:lnTo>
                    <a:pt x="0" y="28575"/>
                  </a:lnTo>
                  <a:lnTo>
                    <a:pt x="160159" y="28575"/>
                  </a:lnTo>
                  <a:lnTo>
                    <a:pt x="160159" y="50800"/>
                  </a:lnTo>
                  <a:lnTo>
                    <a:pt x="210959" y="25400"/>
                  </a:lnTo>
                  <a:close/>
                </a:path>
                <a:path w="723900" h="377189">
                  <a:moveTo>
                    <a:pt x="391668" y="326224"/>
                  </a:moveTo>
                  <a:lnTo>
                    <a:pt x="369443" y="326224"/>
                  </a:lnTo>
                  <a:lnTo>
                    <a:pt x="369443" y="166065"/>
                  </a:lnTo>
                  <a:lnTo>
                    <a:pt x="363093" y="166065"/>
                  </a:lnTo>
                  <a:lnTo>
                    <a:pt x="363093" y="326224"/>
                  </a:lnTo>
                  <a:lnTo>
                    <a:pt x="340868" y="326224"/>
                  </a:lnTo>
                  <a:lnTo>
                    <a:pt x="366268" y="377024"/>
                  </a:lnTo>
                  <a:lnTo>
                    <a:pt x="385318" y="338924"/>
                  </a:lnTo>
                  <a:lnTo>
                    <a:pt x="391668" y="326224"/>
                  </a:lnTo>
                  <a:close/>
                </a:path>
                <a:path w="723900" h="377189">
                  <a:moveTo>
                    <a:pt x="723595" y="26073"/>
                  </a:moveTo>
                  <a:lnTo>
                    <a:pt x="717245" y="22898"/>
                  </a:lnTo>
                  <a:lnTo>
                    <a:pt x="672795" y="673"/>
                  </a:lnTo>
                  <a:lnTo>
                    <a:pt x="672795" y="22898"/>
                  </a:lnTo>
                  <a:lnTo>
                    <a:pt x="512635" y="22898"/>
                  </a:lnTo>
                  <a:lnTo>
                    <a:pt x="512635" y="29248"/>
                  </a:lnTo>
                  <a:lnTo>
                    <a:pt x="672795" y="29248"/>
                  </a:lnTo>
                  <a:lnTo>
                    <a:pt x="672795" y="51473"/>
                  </a:lnTo>
                  <a:lnTo>
                    <a:pt x="723595" y="2607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984417" y="4277696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7"/>
                  </a:lnTo>
                  <a:lnTo>
                    <a:pt x="4069" y="31628"/>
                  </a:lnTo>
                  <a:lnTo>
                    <a:pt x="0" y="51786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6"/>
                  </a:lnTo>
                  <a:lnTo>
                    <a:pt x="619126" y="31628"/>
                  </a:lnTo>
                  <a:lnTo>
                    <a:pt x="608028" y="15167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984417" y="4277696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8072178" y="4314951"/>
            <a:ext cx="448309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7683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Order-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registratie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7278882" y="4282793"/>
            <a:ext cx="701675" cy="838835"/>
            <a:chOff x="7278882" y="4282793"/>
            <a:chExt cx="701675" cy="838835"/>
          </a:xfrm>
        </p:grpSpPr>
        <p:sp>
          <p:nvSpPr>
            <p:cNvPr id="94" name="object 94"/>
            <p:cNvSpPr/>
            <p:nvPr/>
          </p:nvSpPr>
          <p:spPr>
            <a:xfrm>
              <a:off x="7489090" y="4289143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489090" y="4289143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278878" y="4407662"/>
              <a:ext cx="701675" cy="50800"/>
            </a:xfrm>
            <a:custGeom>
              <a:avLst/>
              <a:gdLst/>
              <a:ahLst/>
              <a:cxnLst/>
              <a:rect l="l" t="t" r="r" b="b"/>
              <a:pathLst>
                <a:path w="701675" h="50800">
                  <a:moveTo>
                    <a:pt x="210959" y="25400"/>
                  </a:moveTo>
                  <a:lnTo>
                    <a:pt x="204609" y="22225"/>
                  </a:lnTo>
                  <a:lnTo>
                    <a:pt x="160159" y="0"/>
                  </a:lnTo>
                  <a:lnTo>
                    <a:pt x="160159" y="22225"/>
                  </a:lnTo>
                  <a:lnTo>
                    <a:pt x="0" y="22225"/>
                  </a:lnTo>
                  <a:lnTo>
                    <a:pt x="0" y="28575"/>
                  </a:lnTo>
                  <a:lnTo>
                    <a:pt x="160159" y="28575"/>
                  </a:lnTo>
                  <a:lnTo>
                    <a:pt x="160159" y="50800"/>
                  </a:lnTo>
                  <a:lnTo>
                    <a:pt x="210959" y="25400"/>
                  </a:lnTo>
                  <a:close/>
                </a:path>
                <a:path w="701675" h="50800">
                  <a:moveTo>
                    <a:pt x="701243" y="25400"/>
                  </a:moveTo>
                  <a:lnTo>
                    <a:pt x="694893" y="22225"/>
                  </a:lnTo>
                  <a:lnTo>
                    <a:pt x="650443" y="0"/>
                  </a:lnTo>
                  <a:lnTo>
                    <a:pt x="650443" y="22225"/>
                  </a:lnTo>
                  <a:lnTo>
                    <a:pt x="490270" y="22225"/>
                  </a:lnTo>
                  <a:lnTo>
                    <a:pt x="490270" y="28575"/>
                  </a:lnTo>
                  <a:lnTo>
                    <a:pt x="650443" y="28575"/>
                  </a:lnTo>
                  <a:lnTo>
                    <a:pt x="650443" y="50800"/>
                  </a:lnTo>
                  <a:lnTo>
                    <a:pt x="701243" y="254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326429" y="480417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6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326429" y="480417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7335607" y="4894071"/>
            <a:ext cx="60515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Offerteproces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7612627" y="3148205"/>
            <a:ext cx="1007744" cy="1647189"/>
            <a:chOff x="7612627" y="3148205"/>
            <a:chExt cx="1007744" cy="1647189"/>
          </a:xfrm>
        </p:grpSpPr>
        <p:sp>
          <p:nvSpPr>
            <p:cNvPr id="101" name="object 101"/>
            <p:cNvSpPr/>
            <p:nvPr/>
          </p:nvSpPr>
          <p:spPr>
            <a:xfrm>
              <a:off x="7612627" y="4584294"/>
              <a:ext cx="50800" cy="211454"/>
            </a:xfrm>
            <a:custGeom>
              <a:avLst/>
              <a:gdLst/>
              <a:ahLst/>
              <a:cxnLst/>
              <a:rect l="l" t="t" r="r" b="b"/>
              <a:pathLst>
                <a:path w="50800" h="211454">
                  <a:moveTo>
                    <a:pt x="22224" y="160163"/>
                  </a:moveTo>
                  <a:lnTo>
                    <a:pt x="0" y="160163"/>
                  </a:lnTo>
                  <a:lnTo>
                    <a:pt x="25400" y="210963"/>
                  </a:lnTo>
                  <a:lnTo>
                    <a:pt x="44450" y="172863"/>
                  </a:lnTo>
                  <a:lnTo>
                    <a:pt x="22225" y="172863"/>
                  </a:lnTo>
                  <a:lnTo>
                    <a:pt x="22224" y="160163"/>
                  </a:lnTo>
                  <a:close/>
                </a:path>
                <a:path w="50800" h="211454">
                  <a:moveTo>
                    <a:pt x="28573" y="0"/>
                  </a:moveTo>
                  <a:lnTo>
                    <a:pt x="22223" y="0"/>
                  </a:lnTo>
                  <a:lnTo>
                    <a:pt x="22225" y="172863"/>
                  </a:lnTo>
                  <a:lnTo>
                    <a:pt x="28575" y="172863"/>
                  </a:lnTo>
                  <a:lnTo>
                    <a:pt x="28573" y="0"/>
                  </a:lnTo>
                  <a:close/>
                </a:path>
                <a:path w="50800" h="211454">
                  <a:moveTo>
                    <a:pt x="50800" y="160163"/>
                  </a:moveTo>
                  <a:lnTo>
                    <a:pt x="28574" y="160163"/>
                  </a:lnTo>
                  <a:lnTo>
                    <a:pt x="28575" y="172863"/>
                  </a:lnTo>
                  <a:lnTo>
                    <a:pt x="44450" y="172863"/>
                  </a:lnTo>
                  <a:lnTo>
                    <a:pt x="50800" y="16016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990795" y="315455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7"/>
                  </a:lnTo>
                  <a:lnTo>
                    <a:pt x="4069" y="31628"/>
                  </a:lnTo>
                  <a:lnTo>
                    <a:pt x="0" y="51786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1"/>
                  </a:lnTo>
                  <a:lnTo>
                    <a:pt x="31629" y="306649"/>
                  </a:lnTo>
                  <a:lnTo>
                    <a:pt x="51788" y="310719"/>
                  </a:lnTo>
                  <a:lnTo>
                    <a:pt x="571408" y="310719"/>
                  </a:lnTo>
                  <a:lnTo>
                    <a:pt x="591566" y="306649"/>
                  </a:lnTo>
                  <a:lnTo>
                    <a:pt x="608028" y="295551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6"/>
                  </a:lnTo>
                  <a:lnTo>
                    <a:pt x="619126" y="31628"/>
                  </a:lnTo>
                  <a:lnTo>
                    <a:pt x="608028" y="15167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990795" y="315455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 txBox="1"/>
          <p:nvPr/>
        </p:nvSpPr>
        <p:spPr>
          <a:xfrm>
            <a:off x="8078556" y="3190240"/>
            <a:ext cx="448309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7683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Order-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registratie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7949624" y="3458078"/>
            <a:ext cx="1361440" cy="1504950"/>
            <a:chOff x="7949624" y="3458078"/>
            <a:chExt cx="1361440" cy="1504950"/>
          </a:xfrm>
        </p:grpSpPr>
        <p:sp>
          <p:nvSpPr>
            <p:cNvPr id="106" name="object 106"/>
            <p:cNvSpPr/>
            <p:nvPr/>
          </p:nvSpPr>
          <p:spPr>
            <a:xfrm>
              <a:off x="8270617" y="3458078"/>
              <a:ext cx="50800" cy="211454"/>
            </a:xfrm>
            <a:custGeom>
              <a:avLst/>
              <a:gdLst/>
              <a:ahLst/>
              <a:cxnLst/>
              <a:rect l="l" t="t" r="r" b="b"/>
              <a:pathLst>
                <a:path w="50800" h="211454">
                  <a:moveTo>
                    <a:pt x="22224" y="160163"/>
                  </a:moveTo>
                  <a:lnTo>
                    <a:pt x="0" y="160163"/>
                  </a:lnTo>
                  <a:lnTo>
                    <a:pt x="25400" y="210963"/>
                  </a:lnTo>
                  <a:lnTo>
                    <a:pt x="44450" y="172863"/>
                  </a:lnTo>
                  <a:lnTo>
                    <a:pt x="22225" y="172863"/>
                  </a:lnTo>
                  <a:lnTo>
                    <a:pt x="22224" y="160163"/>
                  </a:lnTo>
                  <a:close/>
                </a:path>
                <a:path w="50800" h="211454">
                  <a:moveTo>
                    <a:pt x="28573" y="0"/>
                  </a:moveTo>
                  <a:lnTo>
                    <a:pt x="22223" y="0"/>
                  </a:lnTo>
                  <a:lnTo>
                    <a:pt x="22225" y="172863"/>
                  </a:lnTo>
                  <a:lnTo>
                    <a:pt x="28575" y="172863"/>
                  </a:lnTo>
                  <a:lnTo>
                    <a:pt x="28573" y="0"/>
                  </a:lnTo>
                  <a:close/>
                </a:path>
                <a:path w="50800" h="211454">
                  <a:moveTo>
                    <a:pt x="50800" y="160163"/>
                  </a:moveTo>
                  <a:lnTo>
                    <a:pt x="28574" y="160163"/>
                  </a:lnTo>
                  <a:lnTo>
                    <a:pt x="28575" y="172863"/>
                  </a:lnTo>
                  <a:lnTo>
                    <a:pt x="44450" y="172863"/>
                  </a:lnTo>
                  <a:lnTo>
                    <a:pt x="50800" y="16016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8160269" y="3683056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949616" y="3802418"/>
              <a:ext cx="725170" cy="1160780"/>
            </a:xfrm>
            <a:custGeom>
              <a:avLst/>
              <a:gdLst/>
              <a:ahLst/>
              <a:cxnLst/>
              <a:rect l="l" t="t" r="r" b="b"/>
              <a:pathLst>
                <a:path w="725170" h="1160779">
                  <a:moveTo>
                    <a:pt x="371792" y="836803"/>
                  </a:moveTo>
                  <a:lnTo>
                    <a:pt x="365442" y="824103"/>
                  </a:lnTo>
                  <a:lnTo>
                    <a:pt x="346392" y="786003"/>
                  </a:lnTo>
                  <a:lnTo>
                    <a:pt x="320992" y="836803"/>
                  </a:lnTo>
                  <a:lnTo>
                    <a:pt x="343217" y="836803"/>
                  </a:lnTo>
                  <a:lnTo>
                    <a:pt x="343217" y="1153947"/>
                  </a:lnTo>
                  <a:lnTo>
                    <a:pt x="0" y="1153947"/>
                  </a:lnTo>
                  <a:lnTo>
                    <a:pt x="0" y="1160297"/>
                  </a:lnTo>
                  <a:lnTo>
                    <a:pt x="349567" y="1160297"/>
                  </a:lnTo>
                  <a:lnTo>
                    <a:pt x="349567" y="1157122"/>
                  </a:lnTo>
                  <a:lnTo>
                    <a:pt x="349567" y="1153947"/>
                  </a:lnTo>
                  <a:lnTo>
                    <a:pt x="349567" y="836803"/>
                  </a:lnTo>
                  <a:lnTo>
                    <a:pt x="371792" y="836803"/>
                  </a:lnTo>
                  <a:close/>
                </a:path>
                <a:path w="725170" h="1160779">
                  <a:moveTo>
                    <a:pt x="373989" y="253390"/>
                  </a:moveTo>
                  <a:lnTo>
                    <a:pt x="367639" y="240690"/>
                  </a:lnTo>
                  <a:lnTo>
                    <a:pt x="348589" y="202590"/>
                  </a:lnTo>
                  <a:lnTo>
                    <a:pt x="323189" y="253390"/>
                  </a:lnTo>
                  <a:lnTo>
                    <a:pt x="345414" y="253390"/>
                  </a:lnTo>
                  <a:lnTo>
                    <a:pt x="345414" y="484593"/>
                  </a:lnTo>
                  <a:lnTo>
                    <a:pt x="351764" y="484593"/>
                  </a:lnTo>
                  <a:lnTo>
                    <a:pt x="351764" y="253390"/>
                  </a:lnTo>
                  <a:lnTo>
                    <a:pt x="373989" y="253390"/>
                  </a:lnTo>
                  <a:close/>
                </a:path>
                <a:path w="725170" h="1160779">
                  <a:moveTo>
                    <a:pt x="725170" y="25400"/>
                  </a:moveTo>
                  <a:lnTo>
                    <a:pt x="718820" y="22225"/>
                  </a:lnTo>
                  <a:lnTo>
                    <a:pt x="674370" y="0"/>
                  </a:lnTo>
                  <a:lnTo>
                    <a:pt x="674370" y="22225"/>
                  </a:lnTo>
                  <a:lnTo>
                    <a:pt x="514197" y="22225"/>
                  </a:lnTo>
                  <a:lnTo>
                    <a:pt x="514197" y="28575"/>
                  </a:lnTo>
                  <a:lnTo>
                    <a:pt x="674370" y="28575"/>
                  </a:lnTo>
                  <a:lnTo>
                    <a:pt x="674370" y="50800"/>
                  </a:lnTo>
                  <a:lnTo>
                    <a:pt x="718820" y="28575"/>
                  </a:lnTo>
                  <a:lnTo>
                    <a:pt x="725170" y="254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8681241" y="366051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7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7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8681241" y="366051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1" name="object 111"/>
          <p:cNvSpPr txBox="1"/>
          <p:nvPr/>
        </p:nvSpPr>
        <p:spPr>
          <a:xfrm>
            <a:off x="6401405" y="4214367"/>
            <a:ext cx="11683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solidFill>
                  <a:srgbClr val="3B3838"/>
                </a:solidFill>
                <a:latin typeface="Microsoft Sans Serif"/>
                <a:cs typeface="Microsoft Sans Serif"/>
              </a:rPr>
              <a:t>Ja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7707373" y="4202176"/>
            <a:ext cx="11683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solidFill>
                  <a:srgbClr val="3B3838"/>
                </a:solidFill>
                <a:latin typeface="Microsoft Sans Serif"/>
                <a:cs typeface="Microsoft Sans Serif"/>
              </a:rPr>
              <a:t>Ja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087325" y="4570983"/>
            <a:ext cx="1898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solidFill>
                  <a:srgbClr val="3B3838"/>
                </a:solidFill>
                <a:latin typeface="Microsoft Sans Serif"/>
                <a:cs typeface="Microsoft Sans Serif"/>
              </a:rPr>
              <a:t>Nee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7413132" y="4574032"/>
            <a:ext cx="1898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solidFill>
                  <a:srgbClr val="3B3838"/>
                </a:solidFill>
                <a:latin typeface="Microsoft Sans Serif"/>
                <a:cs typeface="Microsoft Sans Serif"/>
              </a:rPr>
              <a:t>Nee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8695975" y="3696207"/>
            <a:ext cx="59372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2555" marR="5080" indent="-110489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Korte</a:t>
            </a:r>
            <a:r>
              <a:rPr sz="700" spc="7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termijn-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9302292" y="3654169"/>
            <a:ext cx="847090" cy="323850"/>
            <a:chOff x="9302292" y="3654169"/>
            <a:chExt cx="847090" cy="323850"/>
          </a:xfrm>
        </p:grpSpPr>
        <p:sp>
          <p:nvSpPr>
            <p:cNvPr id="117" name="object 117"/>
            <p:cNvSpPr/>
            <p:nvPr/>
          </p:nvSpPr>
          <p:spPr>
            <a:xfrm>
              <a:off x="9302292" y="3802407"/>
              <a:ext cx="211454" cy="50800"/>
            </a:xfrm>
            <a:custGeom>
              <a:avLst/>
              <a:gdLst/>
              <a:ahLst/>
              <a:cxnLst/>
              <a:rect l="l" t="t" r="r" b="b"/>
              <a:pathLst>
                <a:path w="211454" h="50800">
                  <a:moveTo>
                    <a:pt x="160163" y="0"/>
                  </a:moveTo>
                  <a:lnTo>
                    <a:pt x="160163" y="50800"/>
                  </a:lnTo>
                  <a:lnTo>
                    <a:pt x="204613" y="28575"/>
                  </a:lnTo>
                  <a:lnTo>
                    <a:pt x="172863" y="28575"/>
                  </a:lnTo>
                  <a:lnTo>
                    <a:pt x="172863" y="22225"/>
                  </a:lnTo>
                  <a:lnTo>
                    <a:pt x="204613" y="22225"/>
                  </a:lnTo>
                  <a:lnTo>
                    <a:pt x="160163" y="0"/>
                  </a:lnTo>
                  <a:close/>
                </a:path>
                <a:path w="211454" h="50800">
                  <a:moveTo>
                    <a:pt x="160163" y="22225"/>
                  </a:moveTo>
                  <a:lnTo>
                    <a:pt x="0" y="22225"/>
                  </a:lnTo>
                  <a:lnTo>
                    <a:pt x="0" y="28575"/>
                  </a:lnTo>
                  <a:lnTo>
                    <a:pt x="160163" y="28575"/>
                  </a:lnTo>
                  <a:lnTo>
                    <a:pt x="160163" y="22225"/>
                  </a:lnTo>
                  <a:close/>
                </a:path>
                <a:path w="211454" h="50800">
                  <a:moveTo>
                    <a:pt x="204613" y="22225"/>
                  </a:moveTo>
                  <a:lnTo>
                    <a:pt x="172863" y="22225"/>
                  </a:lnTo>
                  <a:lnTo>
                    <a:pt x="172863" y="28575"/>
                  </a:lnTo>
                  <a:lnTo>
                    <a:pt x="204613" y="28575"/>
                  </a:lnTo>
                  <a:lnTo>
                    <a:pt x="210963" y="25400"/>
                  </a:lnTo>
                  <a:lnTo>
                    <a:pt x="204613" y="222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9519709" y="366051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9519709" y="366051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0" name="object 120"/>
          <p:cNvSpPr txBox="1"/>
          <p:nvPr/>
        </p:nvSpPr>
        <p:spPr>
          <a:xfrm>
            <a:off x="9550320" y="3696207"/>
            <a:ext cx="56261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73660" marR="5080" indent="-61594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uitvoering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21" name="object 121"/>
          <p:cNvGrpSpPr/>
          <p:nvPr/>
        </p:nvGrpSpPr>
        <p:grpSpPr>
          <a:xfrm>
            <a:off x="10140763" y="3654169"/>
            <a:ext cx="847090" cy="323850"/>
            <a:chOff x="10140763" y="3654169"/>
            <a:chExt cx="847090" cy="323850"/>
          </a:xfrm>
        </p:grpSpPr>
        <p:sp>
          <p:nvSpPr>
            <p:cNvPr id="122" name="object 122"/>
            <p:cNvSpPr/>
            <p:nvPr/>
          </p:nvSpPr>
          <p:spPr>
            <a:xfrm>
              <a:off x="10140763" y="3802407"/>
              <a:ext cx="211454" cy="50800"/>
            </a:xfrm>
            <a:custGeom>
              <a:avLst/>
              <a:gdLst/>
              <a:ahLst/>
              <a:cxnLst/>
              <a:rect l="l" t="t" r="r" b="b"/>
              <a:pathLst>
                <a:path w="211454" h="50800">
                  <a:moveTo>
                    <a:pt x="160163" y="0"/>
                  </a:moveTo>
                  <a:lnTo>
                    <a:pt x="160163" y="50800"/>
                  </a:lnTo>
                  <a:lnTo>
                    <a:pt x="204613" y="28575"/>
                  </a:lnTo>
                  <a:lnTo>
                    <a:pt x="172863" y="28575"/>
                  </a:lnTo>
                  <a:lnTo>
                    <a:pt x="172863" y="22225"/>
                  </a:lnTo>
                  <a:lnTo>
                    <a:pt x="204613" y="22225"/>
                  </a:lnTo>
                  <a:lnTo>
                    <a:pt x="160163" y="0"/>
                  </a:lnTo>
                  <a:close/>
                </a:path>
                <a:path w="211454" h="50800">
                  <a:moveTo>
                    <a:pt x="160163" y="22225"/>
                  </a:moveTo>
                  <a:lnTo>
                    <a:pt x="0" y="22225"/>
                  </a:lnTo>
                  <a:lnTo>
                    <a:pt x="0" y="28575"/>
                  </a:lnTo>
                  <a:lnTo>
                    <a:pt x="160163" y="28575"/>
                  </a:lnTo>
                  <a:lnTo>
                    <a:pt x="160163" y="22225"/>
                  </a:lnTo>
                  <a:close/>
                </a:path>
                <a:path w="211454" h="50800">
                  <a:moveTo>
                    <a:pt x="204613" y="22225"/>
                  </a:moveTo>
                  <a:lnTo>
                    <a:pt x="172863" y="22225"/>
                  </a:lnTo>
                  <a:lnTo>
                    <a:pt x="172863" y="28575"/>
                  </a:lnTo>
                  <a:lnTo>
                    <a:pt x="204613" y="28575"/>
                  </a:lnTo>
                  <a:lnTo>
                    <a:pt x="210963" y="25400"/>
                  </a:lnTo>
                  <a:lnTo>
                    <a:pt x="204613" y="222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0358179" y="366051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0358179" y="366051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 txBox="1"/>
          <p:nvPr/>
        </p:nvSpPr>
        <p:spPr>
          <a:xfrm>
            <a:off x="10388789" y="3696207"/>
            <a:ext cx="56261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1910" marR="5080" indent="-298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afhandeling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137" name="object 137"/>
          <p:cNvGrpSpPr/>
          <p:nvPr/>
        </p:nvGrpSpPr>
        <p:grpSpPr>
          <a:xfrm>
            <a:off x="10981376" y="3673260"/>
            <a:ext cx="539188" cy="322580"/>
            <a:chOff x="10981376" y="3650881"/>
            <a:chExt cx="539188" cy="322580"/>
          </a:xfrm>
        </p:grpSpPr>
        <p:sp>
          <p:nvSpPr>
            <p:cNvPr id="138" name="object 138"/>
            <p:cNvSpPr/>
            <p:nvPr/>
          </p:nvSpPr>
          <p:spPr>
            <a:xfrm>
              <a:off x="10981376" y="3778562"/>
              <a:ext cx="211454" cy="50800"/>
            </a:xfrm>
            <a:custGeom>
              <a:avLst/>
              <a:gdLst/>
              <a:ahLst/>
              <a:cxnLst/>
              <a:rect l="l" t="t" r="r" b="b"/>
              <a:pathLst>
                <a:path w="211454" h="50800">
                  <a:moveTo>
                    <a:pt x="204612" y="22225"/>
                  </a:moveTo>
                  <a:lnTo>
                    <a:pt x="172862" y="22225"/>
                  </a:lnTo>
                  <a:lnTo>
                    <a:pt x="172862" y="28575"/>
                  </a:lnTo>
                  <a:lnTo>
                    <a:pt x="160162" y="28575"/>
                  </a:lnTo>
                  <a:lnTo>
                    <a:pt x="160162" y="50800"/>
                  </a:lnTo>
                  <a:lnTo>
                    <a:pt x="210962" y="25400"/>
                  </a:lnTo>
                  <a:lnTo>
                    <a:pt x="204612" y="22225"/>
                  </a:lnTo>
                  <a:close/>
                </a:path>
                <a:path w="211454" h="50800">
                  <a:moveTo>
                    <a:pt x="160162" y="22225"/>
                  </a:moveTo>
                  <a:lnTo>
                    <a:pt x="0" y="22226"/>
                  </a:lnTo>
                  <a:lnTo>
                    <a:pt x="0" y="28576"/>
                  </a:lnTo>
                  <a:lnTo>
                    <a:pt x="160162" y="28575"/>
                  </a:lnTo>
                  <a:lnTo>
                    <a:pt x="160162" y="22225"/>
                  </a:lnTo>
                  <a:close/>
                </a:path>
                <a:path w="211454" h="50800">
                  <a:moveTo>
                    <a:pt x="172862" y="22225"/>
                  </a:moveTo>
                  <a:lnTo>
                    <a:pt x="160162" y="22225"/>
                  </a:lnTo>
                  <a:lnTo>
                    <a:pt x="160162" y="28575"/>
                  </a:lnTo>
                  <a:lnTo>
                    <a:pt x="172862" y="28575"/>
                  </a:lnTo>
                  <a:lnTo>
                    <a:pt x="172862" y="22225"/>
                  </a:lnTo>
                  <a:close/>
                </a:path>
                <a:path w="211454" h="50800">
                  <a:moveTo>
                    <a:pt x="160162" y="0"/>
                  </a:moveTo>
                  <a:lnTo>
                    <a:pt x="160162" y="22225"/>
                  </a:lnTo>
                  <a:lnTo>
                    <a:pt x="204612" y="22225"/>
                  </a:lnTo>
                  <a:lnTo>
                    <a:pt x="160162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11197984" y="3650881"/>
              <a:ext cx="322580" cy="322580"/>
            </a:xfrm>
            <a:custGeom>
              <a:avLst/>
              <a:gdLst/>
              <a:ahLst/>
              <a:cxnLst/>
              <a:rect l="l" t="t" r="r" b="b"/>
              <a:pathLst>
                <a:path w="322579" h="322579">
                  <a:moveTo>
                    <a:pt x="161168" y="0"/>
                  </a:moveTo>
                  <a:lnTo>
                    <a:pt x="118323" y="5757"/>
                  </a:lnTo>
                  <a:lnTo>
                    <a:pt x="79823" y="22004"/>
                  </a:lnTo>
                  <a:lnTo>
                    <a:pt x="47205" y="47205"/>
                  </a:lnTo>
                  <a:lnTo>
                    <a:pt x="22004" y="79823"/>
                  </a:lnTo>
                  <a:lnTo>
                    <a:pt x="5757" y="118323"/>
                  </a:lnTo>
                  <a:lnTo>
                    <a:pt x="0" y="161168"/>
                  </a:lnTo>
                  <a:lnTo>
                    <a:pt x="5757" y="204013"/>
                  </a:lnTo>
                  <a:lnTo>
                    <a:pt x="22004" y="242513"/>
                  </a:lnTo>
                  <a:lnTo>
                    <a:pt x="47205" y="275132"/>
                  </a:lnTo>
                  <a:lnTo>
                    <a:pt x="79823" y="300333"/>
                  </a:lnTo>
                  <a:lnTo>
                    <a:pt x="118323" y="316580"/>
                  </a:lnTo>
                  <a:lnTo>
                    <a:pt x="161168" y="322337"/>
                  </a:lnTo>
                  <a:lnTo>
                    <a:pt x="204013" y="316580"/>
                  </a:lnTo>
                  <a:lnTo>
                    <a:pt x="242513" y="300333"/>
                  </a:lnTo>
                  <a:lnTo>
                    <a:pt x="275132" y="275132"/>
                  </a:lnTo>
                  <a:lnTo>
                    <a:pt x="300333" y="242513"/>
                  </a:lnTo>
                  <a:lnTo>
                    <a:pt x="316580" y="204013"/>
                  </a:lnTo>
                  <a:lnTo>
                    <a:pt x="322337" y="161168"/>
                  </a:lnTo>
                  <a:lnTo>
                    <a:pt x="316580" y="118323"/>
                  </a:lnTo>
                  <a:lnTo>
                    <a:pt x="300333" y="79823"/>
                  </a:lnTo>
                  <a:lnTo>
                    <a:pt x="275132" y="47205"/>
                  </a:lnTo>
                  <a:lnTo>
                    <a:pt x="242513" y="22004"/>
                  </a:lnTo>
                  <a:lnTo>
                    <a:pt x="204013" y="5757"/>
                  </a:lnTo>
                  <a:lnTo>
                    <a:pt x="161168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11197984" y="3650881"/>
              <a:ext cx="322580" cy="322580"/>
            </a:xfrm>
            <a:custGeom>
              <a:avLst/>
              <a:gdLst/>
              <a:ahLst/>
              <a:cxnLst/>
              <a:rect l="l" t="t" r="r" b="b"/>
              <a:pathLst>
                <a:path w="322579" h="322579">
                  <a:moveTo>
                    <a:pt x="0" y="161168"/>
                  </a:moveTo>
                  <a:lnTo>
                    <a:pt x="5757" y="118323"/>
                  </a:lnTo>
                  <a:lnTo>
                    <a:pt x="22004" y="79823"/>
                  </a:lnTo>
                  <a:lnTo>
                    <a:pt x="47205" y="47205"/>
                  </a:lnTo>
                  <a:lnTo>
                    <a:pt x="79823" y="22004"/>
                  </a:lnTo>
                  <a:lnTo>
                    <a:pt x="118323" y="5757"/>
                  </a:lnTo>
                  <a:lnTo>
                    <a:pt x="161168" y="0"/>
                  </a:lnTo>
                  <a:lnTo>
                    <a:pt x="204013" y="5757"/>
                  </a:lnTo>
                  <a:lnTo>
                    <a:pt x="242513" y="22004"/>
                  </a:lnTo>
                  <a:lnTo>
                    <a:pt x="275131" y="47205"/>
                  </a:lnTo>
                  <a:lnTo>
                    <a:pt x="300332" y="79823"/>
                  </a:lnTo>
                  <a:lnTo>
                    <a:pt x="316579" y="118323"/>
                  </a:lnTo>
                  <a:lnTo>
                    <a:pt x="322337" y="161168"/>
                  </a:lnTo>
                  <a:lnTo>
                    <a:pt x="316579" y="204013"/>
                  </a:lnTo>
                  <a:lnTo>
                    <a:pt x="300332" y="242513"/>
                  </a:lnTo>
                  <a:lnTo>
                    <a:pt x="275131" y="275131"/>
                  </a:lnTo>
                  <a:lnTo>
                    <a:pt x="242513" y="300332"/>
                  </a:lnTo>
                  <a:lnTo>
                    <a:pt x="204013" y="316579"/>
                  </a:lnTo>
                  <a:lnTo>
                    <a:pt x="161168" y="322337"/>
                  </a:lnTo>
                  <a:lnTo>
                    <a:pt x="118323" y="316579"/>
                  </a:lnTo>
                  <a:lnTo>
                    <a:pt x="79823" y="300332"/>
                  </a:lnTo>
                  <a:lnTo>
                    <a:pt x="47205" y="275131"/>
                  </a:lnTo>
                  <a:lnTo>
                    <a:pt x="22004" y="242513"/>
                  </a:lnTo>
                  <a:lnTo>
                    <a:pt x="5757" y="204013"/>
                  </a:lnTo>
                  <a:lnTo>
                    <a:pt x="0" y="16116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31879" y="3688080"/>
              <a:ext cx="252983" cy="249936"/>
            </a:xfrm>
            <a:prstGeom prst="rect">
              <a:avLst/>
            </a:prstGeom>
          </p:spPr>
        </p:pic>
      </p:grpSp>
      <p:grpSp>
        <p:nvGrpSpPr>
          <p:cNvPr id="152" name="object 152"/>
          <p:cNvGrpSpPr/>
          <p:nvPr/>
        </p:nvGrpSpPr>
        <p:grpSpPr>
          <a:xfrm>
            <a:off x="5299203" y="2295813"/>
            <a:ext cx="636270" cy="323850"/>
            <a:chOff x="5299203" y="2295813"/>
            <a:chExt cx="636270" cy="323850"/>
          </a:xfrm>
        </p:grpSpPr>
        <p:sp>
          <p:nvSpPr>
            <p:cNvPr id="153" name="object 153"/>
            <p:cNvSpPr/>
            <p:nvPr/>
          </p:nvSpPr>
          <p:spPr>
            <a:xfrm>
              <a:off x="5305553" y="2302163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305553" y="2302163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5" name="object 155"/>
          <p:cNvSpPr txBox="1"/>
          <p:nvPr/>
        </p:nvSpPr>
        <p:spPr>
          <a:xfrm>
            <a:off x="5394106" y="2336800"/>
            <a:ext cx="44640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9370" marR="5080" indent="-2730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Matrassen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(stickers)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56" name="object 156"/>
          <p:cNvGrpSpPr/>
          <p:nvPr/>
        </p:nvGrpSpPr>
        <p:grpSpPr>
          <a:xfrm>
            <a:off x="4920244" y="2432122"/>
            <a:ext cx="2893060" cy="1056005"/>
            <a:chOff x="4920244" y="2432122"/>
            <a:chExt cx="2893060" cy="1056005"/>
          </a:xfrm>
        </p:grpSpPr>
        <p:sp>
          <p:nvSpPr>
            <p:cNvPr id="157" name="object 157"/>
            <p:cNvSpPr/>
            <p:nvPr/>
          </p:nvSpPr>
          <p:spPr>
            <a:xfrm>
              <a:off x="4920244" y="2432122"/>
              <a:ext cx="385445" cy="491490"/>
            </a:xfrm>
            <a:custGeom>
              <a:avLst/>
              <a:gdLst/>
              <a:ahLst/>
              <a:cxnLst/>
              <a:rect l="l" t="t" r="r" b="b"/>
              <a:pathLst>
                <a:path w="385445" h="491489">
                  <a:moveTo>
                    <a:pt x="334509" y="22225"/>
                  </a:moveTo>
                  <a:lnTo>
                    <a:pt x="0" y="22225"/>
                  </a:lnTo>
                  <a:lnTo>
                    <a:pt x="0" y="491481"/>
                  </a:lnTo>
                  <a:lnTo>
                    <a:pt x="6350" y="491481"/>
                  </a:lnTo>
                  <a:lnTo>
                    <a:pt x="6350" y="28575"/>
                  </a:lnTo>
                  <a:lnTo>
                    <a:pt x="3175" y="28575"/>
                  </a:lnTo>
                  <a:lnTo>
                    <a:pt x="6350" y="25400"/>
                  </a:lnTo>
                  <a:lnTo>
                    <a:pt x="334509" y="25400"/>
                  </a:lnTo>
                  <a:lnTo>
                    <a:pt x="334509" y="22225"/>
                  </a:lnTo>
                  <a:close/>
                </a:path>
                <a:path w="385445" h="491489">
                  <a:moveTo>
                    <a:pt x="334509" y="0"/>
                  </a:moveTo>
                  <a:lnTo>
                    <a:pt x="334509" y="50800"/>
                  </a:lnTo>
                  <a:lnTo>
                    <a:pt x="378959" y="28575"/>
                  </a:lnTo>
                  <a:lnTo>
                    <a:pt x="347209" y="28575"/>
                  </a:lnTo>
                  <a:lnTo>
                    <a:pt x="347209" y="22225"/>
                  </a:lnTo>
                  <a:lnTo>
                    <a:pt x="378959" y="22225"/>
                  </a:lnTo>
                  <a:lnTo>
                    <a:pt x="334509" y="0"/>
                  </a:lnTo>
                  <a:close/>
                </a:path>
                <a:path w="385445" h="491489">
                  <a:moveTo>
                    <a:pt x="6350" y="25400"/>
                  </a:moveTo>
                  <a:lnTo>
                    <a:pt x="3175" y="28575"/>
                  </a:lnTo>
                  <a:lnTo>
                    <a:pt x="6350" y="28575"/>
                  </a:lnTo>
                  <a:lnTo>
                    <a:pt x="6350" y="25400"/>
                  </a:lnTo>
                  <a:close/>
                </a:path>
                <a:path w="385445" h="491489">
                  <a:moveTo>
                    <a:pt x="334509" y="25400"/>
                  </a:moveTo>
                  <a:lnTo>
                    <a:pt x="6350" y="25400"/>
                  </a:lnTo>
                  <a:lnTo>
                    <a:pt x="6350" y="28575"/>
                  </a:lnTo>
                  <a:lnTo>
                    <a:pt x="334509" y="28575"/>
                  </a:lnTo>
                  <a:lnTo>
                    <a:pt x="334509" y="25400"/>
                  </a:lnTo>
                  <a:close/>
                </a:path>
                <a:path w="385445" h="491489">
                  <a:moveTo>
                    <a:pt x="378959" y="22225"/>
                  </a:moveTo>
                  <a:lnTo>
                    <a:pt x="347209" y="22225"/>
                  </a:lnTo>
                  <a:lnTo>
                    <a:pt x="347209" y="28575"/>
                  </a:lnTo>
                  <a:lnTo>
                    <a:pt x="378959" y="28575"/>
                  </a:lnTo>
                  <a:lnTo>
                    <a:pt x="385309" y="25400"/>
                  </a:lnTo>
                  <a:lnTo>
                    <a:pt x="378959" y="222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935733" y="2450808"/>
              <a:ext cx="363855" cy="417195"/>
            </a:xfrm>
            <a:custGeom>
              <a:avLst/>
              <a:gdLst/>
              <a:ahLst/>
              <a:cxnLst/>
              <a:rect l="l" t="t" r="r" b="b"/>
              <a:pathLst>
                <a:path w="363854" h="417194">
                  <a:moveTo>
                    <a:pt x="0" y="6714"/>
                  </a:moveTo>
                  <a:lnTo>
                    <a:pt x="0" y="0"/>
                  </a:lnTo>
                  <a:lnTo>
                    <a:pt x="363773" y="0"/>
                  </a:lnTo>
                  <a:lnTo>
                    <a:pt x="363773" y="416621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183273" y="3170762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7183273" y="3170762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1" name="object 161"/>
          <p:cNvSpPr txBox="1"/>
          <p:nvPr/>
        </p:nvSpPr>
        <p:spPr>
          <a:xfrm>
            <a:off x="7251190" y="3153664"/>
            <a:ext cx="48831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Financiële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afwikkeling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webshop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62" name="object 162"/>
          <p:cNvSpPr/>
          <p:nvPr/>
        </p:nvSpPr>
        <p:spPr>
          <a:xfrm>
            <a:off x="7806782" y="3299781"/>
            <a:ext cx="187325" cy="50800"/>
          </a:xfrm>
          <a:custGeom>
            <a:avLst/>
            <a:gdLst/>
            <a:ahLst/>
            <a:cxnLst/>
            <a:rect l="l" t="t" r="r" b="b"/>
            <a:pathLst>
              <a:path w="187325" h="50800">
                <a:moveTo>
                  <a:pt x="136358" y="28574"/>
                </a:moveTo>
                <a:lnTo>
                  <a:pt x="136358" y="50800"/>
                </a:lnTo>
                <a:lnTo>
                  <a:pt x="180808" y="28575"/>
                </a:lnTo>
                <a:lnTo>
                  <a:pt x="136358" y="28574"/>
                </a:lnTo>
                <a:close/>
              </a:path>
              <a:path w="187325" h="50800">
                <a:moveTo>
                  <a:pt x="136358" y="22224"/>
                </a:moveTo>
                <a:lnTo>
                  <a:pt x="136358" y="28574"/>
                </a:lnTo>
                <a:lnTo>
                  <a:pt x="149058" y="28575"/>
                </a:lnTo>
                <a:lnTo>
                  <a:pt x="149058" y="22225"/>
                </a:lnTo>
                <a:lnTo>
                  <a:pt x="136358" y="22224"/>
                </a:lnTo>
                <a:close/>
              </a:path>
              <a:path w="187325" h="50800">
                <a:moveTo>
                  <a:pt x="136358" y="0"/>
                </a:moveTo>
                <a:lnTo>
                  <a:pt x="136358" y="22224"/>
                </a:lnTo>
                <a:lnTo>
                  <a:pt x="149058" y="22225"/>
                </a:lnTo>
                <a:lnTo>
                  <a:pt x="149058" y="28575"/>
                </a:lnTo>
                <a:lnTo>
                  <a:pt x="180811" y="28573"/>
                </a:lnTo>
                <a:lnTo>
                  <a:pt x="187158" y="25400"/>
                </a:lnTo>
                <a:lnTo>
                  <a:pt x="136358" y="0"/>
                </a:lnTo>
                <a:close/>
              </a:path>
              <a:path w="187325" h="50800">
                <a:moveTo>
                  <a:pt x="0" y="22223"/>
                </a:moveTo>
                <a:lnTo>
                  <a:pt x="0" y="28573"/>
                </a:lnTo>
                <a:lnTo>
                  <a:pt x="136358" y="28574"/>
                </a:lnTo>
                <a:lnTo>
                  <a:pt x="136358" y="22224"/>
                </a:lnTo>
                <a:lnTo>
                  <a:pt x="0" y="22223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91767"/>
            <a:chOff x="0" y="0"/>
            <a:chExt cx="12192000" cy="1191767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07695"/>
            </a:xfrm>
            <a:custGeom>
              <a:avLst/>
              <a:gdLst/>
              <a:ahLst/>
              <a:cxnLst/>
              <a:rect l="l" t="t" r="r" b="b"/>
              <a:pathLst>
                <a:path w="12181840" h="607695">
                  <a:moveTo>
                    <a:pt x="0" y="607440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07440"/>
                  </a:lnTo>
                  <a:lnTo>
                    <a:pt x="0" y="60744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41959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67061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344" y="615695"/>
            <a:ext cx="1591056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53811" y="669035"/>
            <a:ext cx="13671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KLANTCONTACT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4952" y="615695"/>
            <a:ext cx="1877568" cy="41147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59465" y="669035"/>
            <a:ext cx="16554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ORDERREGISTRATIE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4010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Milieustraat</a:t>
            </a:r>
            <a:r>
              <a:rPr spc="5" dirty="0"/>
              <a:t> </a:t>
            </a:r>
            <a:r>
              <a:rPr dirty="0"/>
              <a:t>deel</a:t>
            </a:r>
            <a:r>
              <a:rPr spc="15" dirty="0"/>
              <a:t> </a:t>
            </a:r>
            <a:r>
              <a:rPr spc="-50" dirty="0"/>
              <a:t>I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714837" y="455949"/>
            <a:ext cx="2602230" cy="6311900"/>
            <a:chOff x="714837" y="455949"/>
            <a:chExt cx="2602230" cy="6311900"/>
          </a:xfrm>
        </p:grpSpPr>
        <p:sp>
          <p:nvSpPr>
            <p:cNvPr id="14" name="object 14"/>
            <p:cNvSpPr/>
            <p:nvPr/>
          </p:nvSpPr>
          <p:spPr>
            <a:xfrm>
              <a:off x="3294809" y="455949"/>
              <a:ext cx="22225" cy="6311900"/>
            </a:xfrm>
            <a:custGeom>
              <a:avLst/>
              <a:gdLst/>
              <a:ahLst/>
              <a:cxnLst/>
              <a:rect l="l" t="t" r="r" b="b"/>
              <a:pathLst>
                <a:path w="22225" h="6311900">
                  <a:moveTo>
                    <a:pt x="17250" y="0"/>
                  </a:moveTo>
                  <a:lnTo>
                    <a:pt x="4975" y="0"/>
                  </a:lnTo>
                  <a:lnTo>
                    <a:pt x="0" y="4975"/>
                  </a:lnTo>
                  <a:lnTo>
                    <a:pt x="0" y="83925"/>
                  </a:lnTo>
                  <a:lnTo>
                    <a:pt x="4975" y="88900"/>
                  </a:lnTo>
                  <a:lnTo>
                    <a:pt x="17250" y="88900"/>
                  </a:lnTo>
                  <a:lnTo>
                    <a:pt x="22225" y="83925"/>
                  </a:lnTo>
                  <a:lnTo>
                    <a:pt x="22225" y="4975"/>
                  </a:lnTo>
                  <a:lnTo>
                    <a:pt x="17250" y="0"/>
                  </a:lnTo>
                  <a:close/>
                </a:path>
                <a:path w="22225" h="6311900">
                  <a:moveTo>
                    <a:pt x="17250" y="155575"/>
                  </a:moveTo>
                  <a:lnTo>
                    <a:pt x="4975" y="155575"/>
                  </a:lnTo>
                  <a:lnTo>
                    <a:pt x="0" y="160550"/>
                  </a:lnTo>
                  <a:lnTo>
                    <a:pt x="0" y="239500"/>
                  </a:lnTo>
                  <a:lnTo>
                    <a:pt x="4975" y="244475"/>
                  </a:lnTo>
                  <a:lnTo>
                    <a:pt x="17250" y="244475"/>
                  </a:lnTo>
                  <a:lnTo>
                    <a:pt x="22225" y="239500"/>
                  </a:lnTo>
                  <a:lnTo>
                    <a:pt x="22225" y="160550"/>
                  </a:lnTo>
                  <a:lnTo>
                    <a:pt x="17250" y="155575"/>
                  </a:lnTo>
                  <a:close/>
                </a:path>
                <a:path w="22225" h="6311900">
                  <a:moveTo>
                    <a:pt x="17250" y="311150"/>
                  </a:moveTo>
                  <a:lnTo>
                    <a:pt x="4975" y="311150"/>
                  </a:lnTo>
                  <a:lnTo>
                    <a:pt x="0" y="316125"/>
                  </a:lnTo>
                  <a:lnTo>
                    <a:pt x="0" y="395075"/>
                  </a:lnTo>
                  <a:lnTo>
                    <a:pt x="4975" y="400050"/>
                  </a:lnTo>
                  <a:lnTo>
                    <a:pt x="17250" y="400050"/>
                  </a:lnTo>
                  <a:lnTo>
                    <a:pt x="22225" y="395075"/>
                  </a:lnTo>
                  <a:lnTo>
                    <a:pt x="22225" y="316125"/>
                  </a:lnTo>
                  <a:lnTo>
                    <a:pt x="17250" y="311150"/>
                  </a:lnTo>
                  <a:close/>
                </a:path>
                <a:path w="22225" h="6311900">
                  <a:moveTo>
                    <a:pt x="17250" y="466725"/>
                  </a:moveTo>
                  <a:lnTo>
                    <a:pt x="4975" y="466725"/>
                  </a:lnTo>
                  <a:lnTo>
                    <a:pt x="0" y="471700"/>
                  </a:lnTo>
                  <a:lnTo>
                    <a:pt x="0" y="550650"/>
                  </a:lnTo>
                  <a:lnTo>
                    <a:pt x="4975" y="555625"/>
                  </a:lnTo>
                  <a:lnTo>
                    <a:pt x="17250" y="555625"/>
                  </a:lnTo>
                  <a:lnTo>
                    <a:pt x="22225" y="550650"/>
                  </a:lnTo>
                  <a:lnTo>
                    <a:pt x="22225" y="471700"/>
                  </a:lnTo>
                  <a:lnTo>
                    <a:pt x="17250" y="466725"/>
                  </a:lnTo>
                  <a:close/>
                </a:path>
                <a:path w="22225" h="6311900">
                  <a:moveTo>
                    <a:pt x="17250" y="622300"/>
                  </a:moveTo>
                  <a:lnTo>
                    <a:pt x="4975" y="622300"/>
                  </a:lnTo>
                  <a:lnTo>
                    <a:pt x="0" y="627275"/>
                  </a:lnTo>
                  <a:lnTo>
                    <a:pt x="0" y="706225"/>
                  </a:lnTo>
                  <a:lnTo>
                    <a:pt x="4975" y="711200"/>
                  </a:lnTo>
                  <a:lnTo>
                    <a:pt x="17250" y="711200"/>
                  </a:lnTo>
                  <a:lnTo>
                    <a:pt x="22225" y="706225"/>
                  </a:lnTo>
                  <a:lnTo>
                    <a:pt x="22225" y="627275"/>
                  </a:lnTo>
                  <a:lnTo>
                    <a:pt x="17250" y="622300"/>
                  </a:lnTo>
                  <a:close/>
                </a:path>
                <a:path w="22225" h="6311900">
                  <a:moveTo>
                    <a:pt x="17250" y="777875"/>
                  </a:moveTo>
                  <a:lnTo>
                    <a:pt x="4975" y="777875"/>
                  </a:lnTo>
                  <a:lnTo>
                    <a:pt x="0" y="782850"/>
                  </a:lnTo>
                  <a:lnTo>
                    <a:pt x="0" y="861800"/>
                  </a:lnTo>
                  <a:lnTo>
                    <a:pt x="4975" y="866775"/>
                  </a:lnTo>
                  <a:lnTo>
                    <a:pt x="17250" y="866775"/>
                  </a:lnTo>
                  <a:lnTo>
                    <a:pt x="22225" y="861800"/>
                  </a:lnTo>
                  <a:lnTo>
                    <a:pt x="22225" y="782850"/>
                  </a:lnTo>
                  <a:lnTo>
                    <a:pt x="17250" y="777875"/>
                  </a:lnTo>
                  <a:close/>
                </a:path>
                <a:path w="22225" h="6311900">
                  <a:moveTo>
                    <a:pt x="17250" y="933450"/>
                  </a:moveTo>
                  <a:lnTo>
                    <a:pt x="4975" y="933450"/>
                  </a:lnTo>
                  <a:lnTo>
                    <a:pt x="0" y="938425"/>
                  </a:lnTo>
                  <a:lnTo>
                    <a:pt x="0" y="1017375"/>
                  </a:lnTo>
                  <a:lnTo>
                    <a:pt x="4975" y="1022350"/>
                  </a:lnTo>
                  <a:lnTo>
                    <a:pt x="17250" y="1022350"/>
                  </a:lnTo>
                  <a:lnTo>
                    <a:pt x="22225" y="1017375"/>
                  </a:lnTo>
                  <a:lnTo>
                    <a:pt x="22225" y="938425"/>
                  </a:lnTo>
                  <a:lnTo>
                    <a:pt x="17250" y="933450"/>
                  </a:lnTo>
                  <a:close/>
                </a:path>
                <a:path w="22225" h="6311900">
                  <a:moveTo>
                    <a:pt x="17250" y="1089025"/>
                  </a:moveTo>
                  <a:lnTo>
                    <a:pt x="4975" y="1089025"/>
                  </a:lnTo>
                  <a:lnTo>
                    <a:pt x="0" y="1094000"/>
                  </a:lnTo>
                  <a:lnTo>
                    <a:pt x="0" y="1172950"/>
                  </a:lnTo>
                  <a:lnTo>
                    <a:pt x="4975" y="1177925"/>
                  </a:lnTo>
                  <a:lnTo>
                    <a:pt x="17250" y="1177925"/>
                  </a:lnTo>
                  <a:lnTo>
                    <a:pt x="22225" y="1172950"/>
                  </a:lnTo>
                  <a:lnTo>
                    <a:pt x="22225" y="1094000"/>
                  </a:lnTo>
                  <a:lnTo>
                    <a:pt x="17250" y="1089025"/>
                  </a:lnTo>
                  <a:close/>
                </a:path>
                <a:path w="22225" h="6311900">
                  <a:moveTo>
                    <a:pt x="17250" y="1244600"/>
                  </a:moveTo>
                  <a:lnTo>
                    <a:pt x="4975" y="1244600"/>
                  </a:lnTo>
                  <a:lnTo>
                    <a:pt x="0" y="1249575"/>
                  </a:lnTo>
                  <a:lnTo>
                    <a:pt x="0" y="1328525"/>
                  </a:lnTo>
                  <a:lnTo>
                    <a:pt x="4975" y="1333500"/>
                  </a:lnTo>
                  <a:lnTo>
                    <a:pt x="17250" y="1333500"/>
                  </a:lnTo>
                  <a:lnTo>
                    <a:pt x="22225" y="1328525"/>
                  </a:lnTo>
                  <a:lnTo>
                    <a:pt x="22225" y="1249575"/>
                  </a:lnTo>
                  <a:lnTo>
                    <a:pt x="17250" y="1244600"/>
                  </a:lnTo>
                  <a:close/>
                </a:path>
                <a:path w="22225" h="6311900">
                  <a:moveTo>
                    <a:pt x="17250" y="1400175"/>
                  </a:moveTo>
                  <a:lnTo>
                    <a:pt x="4975" y="1400175"/>
                  </a:lnTo>
                  <a:lnTo>
                    <a:pt x="0" y="1405150"/>
                  </a:lnTo>
                  <a:lnTo>
                    <a:pt x="0" y="1484100"/>
                  </a:lnTo>
                  <a:lnTo>
                    <a:pt x="4975" y="1489075"/>
                  </a:lnTo>
                  <a:lnTo>
                    <a:pt x="17250" y="1489075"/>
                  </a:lnTo>
                  <a:lnTo>
                    <a:pt x="22225" y="1484100"/>
                  </a:lnTo>
                  <a:lnTo>
                    <a:pt x="22225" y="1405150"/>
                  </a:lnTo>
                  <a:lnTo>
                    <a:pt x="17250" y="1400175"/>
                  </a:lnTo>
                  <a:close/>
                </a:path>
                <a:path w="22225" h="6311900">
                  <a:moveTo>
                    <a:pt x="17250" y="1555750"/>
                  </a:moveTo>
                  <a:lnTo>
                    <a:pt x="4975" y="1555750"/>
                  </a:lnTo>
                  <a:lnTo>
                    <a:pt x="0" y="1560725"/>
                  </a:lnTo>
                  <a:lnTo>
                    <a:pt x="0" y="1639675"/>
                  </a:lnTo>
                  <a:lnTo>
                    <a:pt x="4975" y="1644650"/>
                  </a:lnTo>
                  <a:lnTo>
                    <a:pt x="17250" y="1644650"/>
                  </a:lnTo>
                  <a:lnTo>
                    <a:pt x="22225" y="1639675"/>
                  </a:lnTo>
                  <a:lnTo>
                    <a:pt x="22225" y="1560725"/>
                  </a:lnTo>
                  <a:lnTo>
                    <a:pt x="17250" y="1555750"/>
                  </a:lnTo>
                  <a:close/>
                </a:path>
                <a:path w="22225" h="6311900">
                  <a:moveTo>
                    <a:pt x="17250" y="1711325"/>
                  </a:moveTo>
                  <a:lnTo>
                    <a:pt x="4975" y="1711325"/>
                  </a:lnTo>
                  <a:lnTo>
                    <a:pt x="0" y="1716300"/>
                  </a:lnTo>
                  <a:lnTo>
                    <a:pt x="0" y="1795250"/>
                  </a:lnTo>
                  <a:lnTo>
                    <a:pt x="4975" y="1800225"/>
                  </a:lnTo>
                  <a:lnTo>
                    <a:pt x="17250" y="1800225"/>
                  </a:lnTo>
                  <a:lnTo>
                    <a:pt x="22225" y="1795250"/>
                  </a:lnTo>
                  <a:lnTo>
                    <a:pt x="22225" y="1716300"/>
                  </a:lnTo>
                  <a:lnTo>
                    <a:pt x="17250" y="1711325"/>
                  </a:lnTo>
                  <a:close/>
                </a:path>
                <a:path w="22225" h="6311900">
                  <a:moveTo>
                    <a:pt x="17250" y="1866900"/>
                  </a:moveTo>
                  <a:lnTo>
                    <a:pt x="4975" y="1866900"/>
                  </a:lnTo>
                  <a:lnTo>
                    <a:pt x="0" y="1871875"/>
                  </a:lnTo>
                  <a:lnTo>
                    <a:pt x="0" y="1950825"/>
                  </a:lnTo>
                  <a:lnTo>
                    <a:pt x="4975" y="1955800"/>
                  </a:lnTo>
                  <a:lnTo>
                    <a:pt x="17250" y="1955800"/>
                  </a:lnTo>
                  <a:lnTo>
                    <a:pt x="22225" y="1950825"/>
                  </a:lnTo>
                  <a:lnTo>
                    <a:pt x="22225" y="1871875"/>
                  </a:lnTo>
                  <a:lnTo>
                    <a:pt x="17250" y="1866900"/>
                  </a:lnTo>
                  <a:close/>
                </a:path>
                <a:path w="22225" h="6311900">
                  <a:moveTo>
                    <a:pt x="17250" y="2022475"/>
                  </a:moveTo>
                  <a:lnTo>
                    <a:pt x="4975" y="2022475"/>
                  </a:lnTo>
                  <a:lnTo>
                    <a:pt x="0" y="2027450"/>
                  </a:lnTo>
                  <a:lnTo>
                    <a:pt x="0" y="2106400"/>
                  </a:lnTo>
                  <a:lnTo>
                    <a:pt x="4975" y="2111375"/>
                  </a:lnTo>
                  <a:lnTo>
                    <a:pt x="17250" y="2111375"/>
                  </a:lnTo>
                  <a:lnTo>
                    <a:pt x="22225" y="2106400"/>
                  </a:lnTo>
                  <a:lnTo>
                    <a:pt x="22225" y="2027450"/>
                  </a:lnTo>
                  <a:lnTo>
                    <a:pt x="17250" y="2022475"/>
                  </a:lnTo>
                  <a:close/>
                </a:path>
                <a:path w="22225" h="6311900">
                  <a:moveTo>
                    <a:pt x="17250" y="2178050"/>
                  </a:moveTo>
                  <a:lnTo>
                    <a:pt x="4975" y="2178050"/>
                  </a:lnTo>
                  <a:lnTo>
                    <a:pt x="0" y="2183025"/>
                  </a:lnTo>
                  <a:lnTo>
                    <a:pt x="1" y="2261975"/>
                  </a:lnTo>
                  <a:lnTo>
                    <a:pt x="4975" y="2266950"/>
                  </a:lnTo>
                  <a:lnTo>
                    <a:pt x="17250" y="2266950"/>
                  </a:lnTo>
                  <a:lnTo>
                    <a:pt x="22226" y="2261975"/>
                  </a:lnTo>
                  <a:lnTo>
                    <a:pt x="22225" y="2183025"/>
                  </a:lnTo>
                  <a:lnTo>
                    <a:pt x="17250" y="2178050"/>
                  </a:lnTo>
                  <a:close/>
                </a:path>
                <a:path w="22225" h="6311900">
                  <a:moveTo>
                    <a:pt x="17250" y="2333625"/>
                  </a:moveTo>
                  <a:lnTo>
                    <a:pt x="4975" y="2333625"/>
                  </a:lnTo>
                  <a:lnTo>
                    <a:pt x="1" y="2338600"/>
                  </a:lnTo>
                  <a:lnTo>
                    <a:pt x="1" y="2417550"/>
                  </a:lnTo>
                  <a:lnTo>
                    <a:pt x="4975" y="2422525"/>
                  </a:lnTo>
                  <a:lnTo>
                    <a:pt x="17250" y="2422525"/>
                  </a:lnTo>
                  <a:lnTo>
                    <a:pt x="22226" y="2417550"/>
                  </a:lnTo>
                  <a:lnTo>
                    <a:pt x="22226" y="2338600"/>
                  </a:lnTo>
                  <a:lnTo>
                    <a:pt x="17250" y="2333625"/>
                  </a:lnTo>
                  <a:close/>
                </a:path>
                <a:path w="22225" h="6311900">
                  <a:moveTo>
                    <a:pt x="17250" y="2489200"/>
                  </a:moveTo>
                  <a:lnTo>
                    <a:pt x="4975" y="2489200"/>
                  </a:lnTo>
                  <a:lnTo>
                    <a:pt x="1" y="2494175"/>
                  </a:lnTo>
                  <a:lnTo>
                    <a:pt x="1" y="2573125"/>
                  </a:lnTo>
                  <a:lnTo>
                    <a:pt x="4975" y="2578100"/>
                  </a:lnTo>
                  <a:lnTo>
                    <a:pt x="17250" y="2578100"/>
                  </a:lnTo>
                  <a:lnTo>
                    <a:pt x="22226" y="2573125"/>
                  </a:lnTo>
                  <a:lnTo>
                    <a:pt x="22226" y="2494175"/>
                  </a:lnTo>
                  <a:lnTo>
                    <a:pt x="17250" y="2489200"/>
                  </a:lnTo>
                  <a:close/>
                </a:path>
                <a:path w="22225" h="6311900">
                  <a:moveTo>
                    <a:pt x="17250" y="2644775"/>
                  </a:moveTo>
                  <a:lnTo>
                    <a:pt x="4975" y="2644775"/>
                  </a:lnTo>
                  <a:lnTo>
                    <a:pt x="1" y="2649750"/>
                  </a:lnTo>
                  <a:lnTo>
                    <a:pt x="1" y="2728700"/>
                  </a:lnTo>
                  <a:lnTo>
                    <a:pt x="4975" y="2733675"/>
                  </a:lnTo>
                  <a:lnTo>
                    <a:pt x="17250" y="2733675"/>
                  </a:lnTo>
                  <a:lnTo>
                    <a:pt x="22226" y="2728700"/>
                  </a:lnTo>
                  <a:lnTo>
                    <a:pt x="22226" y="2649750"/>
                  </a:lnTo>
                  <a:lnTo>
                    <a:pt x="17250" y="2644775"/>
                  </a:lnTo>
                  <a:close/>
                </a:path>
                <a:path w="22225" h="6311900">
                  <a:moveTo>
                    <a:pt x="17250" y="2800350"/>
                  </a:moveTo>
                  <a:lnTo>
                    <a:pt x="4975" y="2800350"/>
                  </a:lnTo>
                  <a:lnTo>
                    <a:pt x="1" y="2805325"/>
                  </a:lnTo>
                  <a:lnTo>
                    <a:pt x="1" y="2884275"/>
                  </a:lnTo>
                  <a:lnTo>
                    <a:pt x="4975" y="2889250"/>
                  </a:lnTo>
                  <a:lnTo>
                    <a:pt x="17250" y="2889250"/>
                  </a:lnTo>
                  <a:lnTo>
                    <a:pt x="22226" y="2884275"/>
                  </a:lnTo>
                  <a:lnTo>
                    <a:pt x="22226" y="2805325"/>
                  </a:lnTo>
                  <a:lnTo>
                    <a:pt x="17250" y="2800350"/>
                  </a:lnTo>
                  <a:close/>
                </a:path>
                <a:path w="22225" h="6311900">
                  <a:moveTo>
                    <a:pt x="17250" y="2955925"/>
                  </a:moveTo>
                  <a:lnTo>
                    <a:pt x="4975" y="2955925"/>
                  </a:lnTo>
                  <a:lnTo>
                    <a:pt x="1" y="2960900"/>
                  </a:lnTo>
                  <a:lnTo>
                    <a:pt x="1" y="3039850"/>
                  </a:lnTo>
                  <a:lnTo>
                    <a:pt x="4975" y="3044825"/>
                  </a:lnTo>
                  <a:lnTo>
                    <a:pt x="17250" y="3044825"/>
                  </a:lnTo>
                  <a:lnTo>
                    <a:pt x="22226" y="3039850"/>
                  </a:lnTo>
                  <a:lnTo>
                    <a:pt x="22226" y="2960900"/>
                  </a:lnTo>
                  <a:lnTo>
                    <a:pt x="17250" y="2955925"/>
                  </a:lnTo>
                  <a:close/>
                </a:path>
                <a:path w="22225" h="6311900">
                  <a:moveTo>
                    <a:pt x="17250" y="3111500"/>
                  </a:moveTo>
                  <a:lnTo>
                    <a:pt x="4975" y="3111500"/>
                  </a:lnTo>
                  <a:lnTo>
                    <a:pt x="1" y="3116475"/>
                  </a:lnTo>
                  <a:lnTo>
                    <a:pt x="1" y="3195425"/>
                  </a:lnTo>
                  <a:lnTo>
                    <a:pt x="4975" y="3200400"/>
                  </a:lnTo>
                  <a:lnTo>
                    <a:pt x="17250" y="3200400"/>
                  </a:lnTo>
                  <a:lnTo>
                    <a:pt x="22226" y="3195425"/>
                  </a:lnTo>
                  <a:lnTo>
                    <a:pt x="22226" y="3116475"/>
                  </a:lnTo>
                  <a:lnTo>
                    <a:pt x="17250" y="3111500"/>
                  </a:lnTo>
                  <a:close/>
                </a:path>
                <a:path w="22225" h="6311900">
                  <a:moveTo>
                    <a:pt x="17250" y="3267075"/>
                  </a:moveTo>
                  <a:lnTo>
                    <a:pt x="4975" y="3267075"/>
                  </a:lnTo>
                  <a:lnTo>
                    <a:pt x="1" y="3272050"/>
                  </a:lnTo>
                  <a:lnTo>
                    <a:pt x="1" y="3351000"/>
                  </a:lnTo>
                  <a:lnTo>
                    <a:pt x="4975" y="3355975"/>
                  </a:lnTo>
                  <a:lnTo>
                    <a:pt x="17250" y="3355975"/>
                  </a:lnTo>
                  <a:lnTo>
                    <a:pt x="22226" y="3351000"/>
                  </a:lnTo>
                  <a:lnTo>
                    <a:pt x="22226" y="3272050"/>
                  </a:lnTo>
                  <a:lnTo>
                    <a:pt x="17250" y="3267075"/>
                  </a:lnTo>
                  <a:close/>
                </a:path>
                <a:path w="22225" h="6311900">
                  <a:moveTo>
                    <a:pt x="17250" y="3422650"/>
                  </a:moveTo>
                  <a:lnTo>
                    <a:pt x="4975" y="3422650"/>
                  </a:lnTo>
                  <a:lnTo>
                    <a:pt x="1" y="3427625"/>
                  </a:lnTo>
                  <a:lnTo>
                    <a:pt x="1" y="3506575"/>
                  </a:lnTo>
                  <a:lnTo>
                    <a:pt x="4975" y="3511550"/>
                  </a:lnTo>
                  <a:lnTo>
                    <a:pt x="17250" y="3511550"/>
                  </a:lnTo>
                  <a:lnTo>
                    <a:pt x="22226" y="3506575"/>
                  </a:lnTo>
                  <a:lnTo>
                    <a:pt x="22226" y="3427625"/>
                  </a:lnTo>
                  <a:lnTo>
                    <a:pt x="17250" y="3422650"/>
                  </a:lnTo>
                  <a:close/>
                </a:path>
                <a:path w="22225" h="6311900">
                  <a:moveTo>
                    <a:pt x="17250" y="3578225"/>
                  </a:moveTo>
                  <a:lnTo>
                    <a:pt x="4975" y="3578225"/>
                  </a:lnTo>
                  <a:lnTo>
                    <a:pt x="1" y="3583200"/>
                  </a:lnTo>
                  <a:lnTo>
                    <a:pt x="1" y="3662150"/>
                  </a:lnTo>
                  <a:lnTo>
                    <a:pt x="4975" y="3667125"/>
                  </a:lnTo>
                  <a:lnTo>
                    <a:pt x="17250" y="3667125"/>
                  </a:lnTo>
                  <a:lnTo>
                    <a:pt x="22226" y="3662150"/>
                  </a:lnTo>
                  <a:lnTo>
                    <a:pt x="22226" y="3583200"/>
                  </a:lnTo>
                  <a:lnTo>
                    <a:pt x="17250" y="3578225"/>
                  </a:lnTo>
                  <a:close/>
                </a:path>
                <a:path w="22225" h="6311900">
                  <a:moveTo>
                    <a:pt x="17250" y="3733800"/>
                  </a:moveTo>
                  <a:lnTo>
                    <a:pt x="4975" y="3733800"/>
                  </a:lnTo>
                  <a:lnTo>
                    <a:pt x="1" y="3738775"/>
                  </a:lnTo>
                  <a:lnTo>
                    <a:pt x="1" y="3817725"/>
                  </a:lnTo>
                  <a:lnTo>
                    <a:pt x="4975" y="3822700"/>
                  </a:lnTo>
                  <a:lnTo>
                    <a:pt x="17250" y="3822700"/>
                  </a:lnTo>
                  <a:lnTo>
                    <a:pt x="22226" y="3817725"/>
                  </a:lnTo>
                  <a:lnTo>
                    <a:pt x="22226" y="3738775"/>
                  </a:lnTo>
                  <a:lnTo>
                    <a:pt x="17250" y="3733800"/>
                  </a:lnTo>
                  <a:close/>
                </a:path>
                <a:path w="22225" h="6311900">
                  <a:moveTo>
                    <a:pt x="17250" y="3889375"/>
                  </a:moveTo>
                  <a:lnTo>
                    <a:pt x="4975" y="3889375"/>
                  </a:lnTo>
                  <a:lnTo>
                    <a:pt x="1" y="3894350"/>
                  </a:lnTo>
                  <a:lnTo>
                    <a:pt x="1" y="3973300"/>
                  </a:lnTo>
                  <a:lnTo>
                    <a:pt x="4975" y="3978275"/>
                  </a:lnTo>
                  <a:lnTo>
                    <a:pt x="17250" y="3978275"/>
                  </a:lnTo>
                  <a:lnTo>
                    <a:pt x="22226" y="3973300"/>
                  </a:lnTo>
                  <a:lnTo>
                    <a:pt x="22226" y="3894350"/>
                  </a:lnTo>
                  <a:lnTo>
                    <a:pt x="17250" y="3889375"/>
                  </a:lnTo>
                  <a:close/>
                </a:path>
                <a:path w="22225" h="6311900">
                  <a:moveTo>
                    <a:pt x="17250" y="4044950"/>
                  </a:moveTo>
                  <a:lnTo>
                    <a:pt x="4975" y="4044950"/>
                  </a:lnTo>
                  <a:lnTo>
                    <a:pt x="1" y="4049925"/>
                  </a:lnTo>
                  <a:lnTo>
                    <a:pt x="1" y="4128875"/>
                  </a:lnTo>
                  <a:lnTo>
                    <a:pt x="4975" y="4133850"/>
                  </a:lnTo>
                  <a:lnTo>
                    <a:pt x="17250" y="4133850"/>
                  </a:lnTo>
                  <a:lnTo>
                    <a:pt x="22226" y="4128875"/>
                  </a:lnTo>
                  <a:lnTo>
                    <a:pt x="22226" y="4049925"/>
                  </a:lnTo>
                  <a:lnTo>
                    <a:pt x="17250" y="4044950"/>
                  </a:lnTo>
                  <a:close/>
                </a:path>
                <a:path w="22225" h="6311900">
                  <a:moveTo>
                    <a:pt x="17250" y="4200525"/>
                  </a:moveTo>
                  <a:lnTo>
                    <a:pt x="4975" y="4200525"/>
                  </a:lnTo>
                  <a:lnTo>
                    <a:pt x="1" y="4205500"/>
                  </a:lnTo>
                  <a:lnTo>
                    <a:pt x="1" y="4284450"/>
                  </a:lnTo>
                  <a:lnTo>
                    <a:pt x="4975" y="4289425"/>
                  </a:lnTo>
                  <a:lnTo>
                    <a:pt x="17250" y="4289425"/>
                  </a:lnTo>
                  <a:lnTo>
                    <a:pt x="22226" y="4284450"/>
                  </a:lnTo>
                  <a:lnTo>
                    <a:pt x="22226" y="4205500"/>
                  </a:lnTo>
                  <a:lnTo>
                    <a:pt x="17250" y="4200525"/>
                  </a:lnTo>
                  <a:close/>
                </a:path>
                <a:path w="22225" h="6311900">
                  <a:moveTo>
                    <a:pt x="17250" y="4356100"/>
                  </a:moveTo>
                  <a:lnTo>
                    <a:pt x="4975" y="4356100"/>
                  </a:lnTo>
                  <a:lnTo>
                    <a:pt x="1" y="4361075"/>
                  </a:lnTo>
                  <a:lnTo>
                    <a:pt x="1" y="4440025"/>
                  </a:lnTo>
                  <a:lnTo>
                    <a:pt x="4975" y="4445000"/>
                  </a:lnTo>
                  <a:lnTo>
                    <a:pt x="17250" y="4445000"/>
                  </a:lnTo>
                  <a:lnTo>
                    <a:pt x="22226" y="4440025"/>
                  </a:lnTo>
                  <a:lnTo>
                    <a:pt x="22226" y="4361075"/>
                  </a:lnTo>
                  <a:lnTo>
                    <a:pt x="17250" y="4356100"/>
                  </a:lnTo>
                  <a:close/>
                </a:path>
                <a:path w="22225" h="6311900">
                  <a:moveTo>
                    <a:pt x="17250" y="4511675"/>
                  </a:moveTo>
                  <a:lnTo>
                    <a:pt x="4975" y="4511675"/>
                  </a:lnTo>
                  <a:lnTo>
                    <a:pt x="1" y="4516650"/>
                  </a:lnTo>
                  <a:lnTo>
                    <a:pt x="1" y="4595600"/>
                  </a:lnTo>
                  <a:lnTo>
                    <a:pt x="4975" y="4600575"/>
                  </a:lnTo>
                  <a:lnTo>
                    <a:pt x="17250" y="4600575"/>
                  </a:lnTo>
                  <a:lnTo>
                    <a:pt x="22226" y="4595600"/>
                  </a:lnTo>
                  <a:lnTo>
                    <a:pt x="22226" y="4516650"/>
                  </a:lnTo>
                  <a:lnTo>
                    <a:pt x="17250" y="4511675"/>
                  </a:lnTo>
                  <a:close/>
                </a:path>
                <a:path w="22225" h="6311900">
                  <a:moveTo>
                    <a:pt x="17250" y="4667250"/>
                  </a:moveTo>
                  <a:lnTo>
                    <a:pt x="4975" y="4667250"/>
                  </a:lnTo>
                  <a:lnTo>
                    <a:pt x="1" y="4672225"/>
                  </a:lnTo>
                  <a:lnTo>
                    <a:pt x="1" y="4751175"/>
                  </a:lnTo>
                  <a:lnTo>
                    <a:pt x="4975" y="4756150"/>
                  </a:lnTo>
                  <a:lnTo>
                    <a:pt x="17250" y="4756150"/>
                  </a:lnTo>
                  <a:lnTo>
                    <a:pt x="22226" y="4751175"/>
                  </a:lnTo>
                  <a:lnTo>
                    <a:pt x="22226" y="4672225"/>
                  </a:lnTo>
                  <a:lnTo>
                    <a:pt x="17250" y="4667250"/>
                  </a:lnTo>
                  <a:close/>
                </a:path>
                <a:path w="22225" h="6311900">
                  <a:moveTo>
                    <a:pt x="17250" y="4822825"/>
                  </a:moveTo>
                  <a:lnTo>
                    <a:pt x="4975" y="4822825"/>
                  </a:lnTo>
                  <a:lnTo>
                    <a:pt x="1" y="4827800"/>
                  </a:lnTo>
                  <a:lnTo>
                    <a:pt x="1" y="4906750"/>
                  </a:lnTo>
                  <a:lnTo>
                    <a:pt x="4975" y="4911725"/>
                  </a:lnTo>
                  <a:lnTo>
                    <a:pt x="17250" y="4911725"/>
                  </a:lnTo>
                  <a:lnTo>
                    <a:pt x="22226" y="4906750"/>
                  </a:lnTo>
                  <a:lnTo>
                    <a:pt x="22226" y="4827800"/>
                  </a:lnTo>
                  <a:lnTo>
                    <a:pt x="17250" y="4822825"/>
                  </a:lnTo>
                  <a:close/>
                </a:path>
                <a:path w="22225" h="6311900">
                  <a:moveTo>
                    <a:pt x="17250" y="4978400"/>
                  </a:moveTo>
                  <a:lnTo>
                    <a:pt x="4975" y="4978400"/>
                  </a:lnTo>
                  <a:lnTo>
                    <a:pt x="1" y="4983375"/>
                  </a:lnTo>
                  <a:lnTo>
                    <a:pt x="1" y="5062325"/>
                  </a:lnTo>
                  <a:lnTo>
                    <a:pt x="4975" y="5067300"/>
                  </a:lnTo>
                  <a:lnTo>
                    <a:pt x="17250" y="5067300"/>
                  </a:lnTo>
                  <a:lnTo>
                    <a:pt x="22226" y="5062325"/>
                  </a:lnTo>
                  <a:lnTo>
                    <a:pt x="22226" y="4983375"/>
                  </a:lnTo>
                  <a:lnTo>
                    <a:pt x="17250" y="4978400"/>
                  </a:lnTo>
                  <a:close/>
                </a:path>
                <a:path w="22225" h="6311900">
                  <a:moveTo>
                    <a:pt x="17250" y="5133975"/>
                  </a:moveTo>
                  <a:lnTo>
                    <a:pt x="4975" y="5133975"/>
                  </a:lnTo>
                  <a:lnTo>
                    <a:pt x="1" y="5138950"/>
                  </a:lnTo>
                  <a:lnTo>
                    <a:pt x="1" y="5217900"/>
                  </a:lnTo>
                  <a:lnTo>
                    <a:pt x="4975" y="5222875"/>
                  </a:lnTo>
                  <a:lnTo>
                    <a:pt x="17250" y="5222875"/>
                  </a:lnTo>
                  <a:lnTo>
                    <a:pt x="22226" y="5217900"/>
                  </a:lnTo>
                  <a:lnTo>
                    <a:pt x="22226" y="5138950"/>
                  </a:lnTo>
                  <a:lnTo>
                    <a:pt x="17250" y="5133975"/>
                  </a:lnTo>
                  <a:close/>
                </a:path>
                <a:path w="22225" h="6311900">
                  <a:moveTo>
                    <a:pt x="17250" y="5289550"/>
                  </a:moveTo>
                  <a:lnTo>
                    <a:pt x="4975" y="5289550"/>
                  </a:lnTo>
                  <a:lnTo>
                    <a:pt x="1" y="5294525"/>
                  </a:lnTo>
                  <a:lnTo>
                    <a:pt x="1" y="5373475"/>
                  </a:lnTo>
                  <a:lnTo>
                    <a:pt x="4975" y="5378450"/>
                  </a:lnTo>
                  <a:lnTo>
                    <a:pt x="17250" y="5378450"/>
                  </a:lnTo>
                  <a:lnTo>
                    <a:pt x="22226" y="5373475"/>
                  </a:lnTo>
                  <a:lnTo>
                    <a:pt x="22226" y="5294525"/>
                  </a:lnTo>
                  <a:lnTo>
                    <a:pt x="17250" y="5289550"/>
                  </a:lnTo>
                  <a:close/>
                </a:path>
                <a:path w="22225" h="6311900">
                  <a:moveTo>
                    <a:pt x="17250" y="5445125"/>
                  </a:moveTo>
                  <a:lnTo>
                    <a:pt x="4975" y="5445125"/>
                  </a:lnTo>
                  <a:lnTo>
                    <a:pt x="1" y="5450100"/>
                  </a:lnTo>
                  <a:lnTo>
                    <a:pt x="1" y="5529050"/>
                  </a:lnTo>
                  <a:lnTo>
                    <a:pt x="4975" y="5534025"/>
                  </a:lnTo>
                  <a:lnTo>
                    <a:pt x="17250" y="5534025"/>
                  </a:lnTo>
                  <a:lnTo>
                    <a:pt x="22226" y="5529050"/>
                  </a:lnTo>
                  <a:lnTo>
                    <a:pt x="22226" y="5450100"/>
                  </a:lnTo>
                  <a:lnTo>
                    <a:pt x="17250" y="5445125"/>
                  </a:lnTo>
                  <a:close/>
                </a:path>
                <a:path w="22225" h="6311900">
                  <a:moveTo>
                    <a:pt x="17250" y="5600700"/>
                  </a:moveTo>
                  <a:lnTo>
                    <a:pt x="4975" y="5600700"/>
                  </a:lnTo>
                  <a:lnTo>
                    <a:pt x="1" y="5605675"/>
                  </a:lnTo>
                  <a:lnTo>
                    <a:pt x="1" y="5684625"/>
                  </a:lnTo>
                  <a:lnTo>
                    <a:pt x="4975" y="5689600"/>
                  </a:lnTo>
                  <a:lnTo>
                    <a:pt x="17250" y="5689600"/>
                  </a:lnTo>
                  <a:lnTo>
                    <a:pt x="22226" y="5684625"/>
                  </a:lnTo>
                  <a:lnTo>
                    <a:pt x="22226" y="5605675"/>
                  </a:lnTo>
                  <a:lnTo>
                    <a:pt x="17250" y="5600700"/>
                  </a:lnTo>
                  <a:close/>
                </a:path>
                <a:path w="22225" h="6311900">
                  <a:moveTo>
                    <a:pt x="17250" y="5756275"/>
                  </a:moveTo>
                  <a:lnTo>
                    <a:pt x="4975" y="5756275"/>
                  </a:lnTo>
                  <a:lnTo>
                    <a:pt x="1" y="5761250"/>
                  </a:lnTo>
                  <a:lnTo>
                    <a:pt x="1" y="5840200"/>
                  </a:lnTo>
                  <a:lnTo>
                    <a:pt x="4975" y="5845175"/>
                  </a:lnTo>
                  <a:lnTo>
                    <a:pt x="17250" y="5845175"/>
                  </a:lnTo>
                  <a:lnTo>
                    <a:pt x="22226" y="5840200"/>
                  </a:lnTo>
                  <a:lnTo>
                    <a:pt x="22226" y="5761250"/>
                  </a:lnTo>
                  <a:lnTo>
                    <a:pt x="17250" y="5756275"/>
                  </a:lnTo>
                  <a:close/>
                </a:path>
                <a:path w="22225" h="6311900">
                  <a:moveTo>
                    <a:pt x="17250" y="5911850"/>
                  </a:moveTo>
                  <a:lnTo>
                    <a:pt x="4975" y="5911850"/>
                  </a:lnTo>
                  <a:lnTo>
                    <a:pt x="1" y="5916825"/>
                  </a:lnTo>
                  <a:lnTo>
                    <a:pt x="1" y="5995775"/>
                  </a:lnTo>
                  <a:lnTo>
                    <a:pt x="4975" y="6000750"/>
                  </a:lnTo>
                  <a:lnTo>
                    <a:pt x="17250" y="6000750"/>
                  </a:lnTo>
                  <a:lnTo>
                    <a:pt x="22226" y="5995775"/>
                  </a:lnTo>
                  <a:lnTo>
                    <a:pt x="22226" y="5916825"/>
                  </a:lnTo>
                  <a:lnTo>
                    <a:pt x="17250" y="5911850"/>
                  </a:lnTo>
                  <a:close/>
                </a:path>
                <a:path w="22225" h="6311900">
                  <a:moveTo>
                    <a:pt x="17250" y="6067425"/>
                  </a:moveTo>
                  <a:lnTo>
                    <a:pt x="4975" y="6067425"/>
                  </a:lnTo>
                  <a:lnTo>
                    <a:pt x="1" y="6072400"/>
                  </a:lnTo>
                  <a:lnTo>
                    <a:pt x="1" y="6151350"/>
                  </a:lnTo>
                  <a:lnTo>
                    <a:pt x="4975" y="6156325"/>
                  </a:lnTo>
                  <a:lnTo>
                    <a:pt x="17250" y="6156325"/>
                  </a:lnTo>
                  <a:lnTo>
                    <a:pt x="22226" y="6151350"/>
                  </a:lnTo>
                  <a:lnTo>
                    <a:pt x="22226" y="6072400"/>
                  </a:lnTo>
                  <a:lnTo>
                    <a:pt x="17250" y="6067425"/>
                  </a:lnTo>
                  <a:close/>
                </a:path>
                <a:path w="22225" h="6311900">
                  <a:moveTo>
                    <a:pt x="17250" y="6223000"/>
                  </a:moveTo>
                  <a:lnTo>
                    <a:pt x="4977" y="6223000"/>
                  </a:lnTo>
                  <a:lnTo>
                    <a:pt x="1" y="6227975"/>
                  </a:lnTo>
                  <a:lnTo>
                    <a:pt x="1" y="6306925"/>
                  </a:lnTo>
                  <a:lnTo>
                    <a:pt x="4977" y="6311900"/>
                  </a:lnTo>
                  <a:lnTo>
                    <a:pt x="17250" y="6311900"/>
                  </a:lnTo>
                  <a:lnTo>
                    <a:pt x="22226" y="6306925"/>
                  </a:lnTo>
                  <a:lnTo>
                    <a:pt x="22226" y="6227975"/>
                  </a:lnTo>
                  <a:lnTo>
                    <a:pt x="17250" y="622300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1187" y="3179371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4" y="0"/>
                  </a:moveTo>
                  <a:lnTo>
                    <a:pt x="50485" y="0"/>
                  </a:lnTo>
                  <a:lnTo>
                    <a:pt x="30834" y="3967"/>
                  </a:lnTo>
                  <a:lnTo>
                    <a:pt x="14786" y="14786"/>
                  </a:lnTo>
                  <a:lnTo>
                    <a:pt x="3967" y="30833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69"/>
                  </a:lnTo>
                  <a:lnTo>
                    <a:pt x="14786" y="288116"/>
                  </a:lnTo>
                  <a:lnTo>
                    <a:pt x="30834" y="298936"/>
                  </a:lnTo>
                  <a:lnTo>
                    <a:pt x="50485" y="302903"/>
                  </a:lnTo>
                  <a:lnTo>
                    <a:pt x="557034" y="302903"/>
                  </a:lnTo>
                  <a:lnTo>
                    <a:pt x="576684" y="298936"/>
                  </a:lnTo>
                  <a:lnTo>
                    <a:pt x="592732" y="288116"/>
                  </a:lnTo>
                  <a:lnTo>
                    <a:pt x="603551" y="272069"/>
                  </a:lnTo>
                  <a:lnTo>
                    <a:pt x="607519" y="252418"/>
                  </a:lnTo>
                  <a:lnTo>
                    <a:pt x="607519" y="50485"/>
                  </a:lnTo>
                  <a:lnTo>
                    <a:pt x="603551" y="30833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1187" y="3179371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46341" y="3263391"/>
            <a:ext cx="558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Omnichannel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614603" y="2968485"/>
            <a:ext cx="620395" cy="316230"/>
            <a:chOff x="1614603" y="2968485"/>
            <a:chExt cx="620395" cy="316230"/>
          </a:xfrm>
        </p:grpSpPr>
        <p:sp>
          <p:nvSpPr>
            <p:cNvPr id="19" name="object 19"/>
            <p:cNvSpPr/>
            <p:nvPr/>
          </p:nvSpPr>
          <p:spPr>
            <a:xfrm>
              <a:off x="1620953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8"/>
                  </a:lnTo>
                  <a:lnTo>
                    <a:pt x="30833" y="298937"/>
                  </a:lnTo>
                  <a:lnTo>
                    <a:pt x="50485" y="302905"/>
                  </a:lnTo>
                  <a:lnTo>
                    <a:pt x="557033" y="302905"/>
                  </a:lnTo>
                  <a:lnTo>
                    <a:pt x="576684" y="298937"/>
                  </a:lnTo>
                  <a:lnTo>
                    <a:pt x="592732" y="288118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20953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614603" y="3454652"/>
            <a:ext cx="620395" cy="316230"/>
            <a:chOff x="1614603" y="3454652"/>
            <a:chExt cx="620395" cy="316230"/>
          </a:xfrm>
        </p:grpSpPr>
        <p:sp>
          <p:nvSpPr>
            <p:cNvPr id="22" name="object 22"/>
            <p:cNvSpPr/>
            <p:nvPr/>
          </p:nvSpPr>
          <p:spPr>
            <a:xfrm>
              <a:off x="1620953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7"/>
                  </a:lnTo>
                  <a:lnTo>
                    <a:pt x="30833" y="298936"/>
                  </a:lnTo>
                  <a:lnTo>
                    <a:pt x="50485" y="302903"/>
                  </a:lnTo>
                  <a:lnTo>
                    <a:pt x="557033" y="302903"/>
                  </a:lnTo>
                  <a:lnTo>
                    <a:pt x="576684" y="298936"/>
                  </a:lnTo>
                  <a:lnTo>
                    <a:pt x="592732" y="288117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20953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737387" y="3546855"/>
            <a:ext cx="3879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Sensoren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407616" y="3454652"/>
            <a:ext cx="620395" cy="316230"/>
            <a:chOff x="2407616" y="3454652"/>
            <a:chExt cx="620395" cy="316230"/>
          </a:xfrm>
        </p:grpSpPr>
        <p:sp>
          <p:nvSpPr>
            <p:cNvPr id="26" name="object 26"/>
            <p:cNvSpPr/>
            <p:nvPr/>
          </p:nvSpPr>
          <p:spPr>
            <a:xfrm>
              <a:off x="2413966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7"/>
                  </a:lnTo>
                  <a:lnTo>
                    <a:pt x="30833" y="298936"/>
                  </a:lnTo>
                  <a:lnTo>
                    <a:pt x="50485" y="302903"/>
                  </a:lnTo>
                  <a:lnTo>
                    <a:pt x="557033" y="302903"/>
                  </a:lnTo>
                  <a:lnTo>
                    <a:pt x="576684" y="298936"/>
                  </a:lnTo>
                  <a:lnTo>
                    <a:pt x="592731" y="288117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1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413966" y="3461002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618506" y="3546855"/>
            <a:ext cx="2108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Brief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398739" y="2968485"/>
            <a:ext cx="620395" cy="316230"/>
            <a:chOff x="2398739" y="2968485"/>
            <a:chExt cx="620395" cy="316230"/>
          </a:xfrm>
        </p:grpSpPr>
        <p:sp>
          <p:nvSpPr>
            <p:cNvPr id="30" name="object 30"/>
            <p:cNvSpPr/>
            <p:nvPr/>
          </p:nvSpPr>
          <p:spPr>
            <a:xfrm>
              <a:off x="2405089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557033" y="0"/>
                  </a:moveTo>
                  <a:lnTo>
                    <a:pt x="50485" y="0"/>
                  </a:lnTo>
                  <a:lnTo>
                    <a:pt x="30833" y="3967"/>
                  </a:lnTo>
                  <a:lnTo>
                    <a:pt x="14786" y="14786"/>
                  </a:lnTo>
                  <a:lnTo>
                    <a:pt x="3967" y="30834"/>
                  </a:lnTo>
                  <a:lnTo>
                    <a:pt x="0" y="50485"/>
                  </a:lnTo>
                  <a:lnTo>
                    <a:pt x="0" y="252418"/>
                  </a:lnTo>
                  <a:lnTo>
                    <a:pt x="3967" y="272070"/>
                  </a:lnTo>
                  <a:lnTo>
                    <a:pt x="14786" y="288118"/>
                  </a:lnTo>
                  <a:lnTo>
                    <a:pt x="30833" y="298937"/>
                  </a:lnTo>
                  <a:lnTo>
                    <a:pt x="50485" y="302905"/>
                  </a:lnTo>
                  <a:lnTo>
                    <a:pt x="557033" y="302905"/>
                  </a:lnTo>
                  <a:lnTo>
                    <a:pt x="576684" y="298937"/>
                  </a:lnTo>
                  <a:lnTo>
                    <a:pt x="592732" y="288118"/>
                  </a:lnTo>
                  <a:lnTo>
                    <a:pt x="603551" y="272070"/>
                  </a:lnTo>
                  <a:lnTo>
                    <a:pt x="607518" y="252418"/>
                  </a:lnTo>
                  <a:lnTo>
                    <a:pt x="607518" y="50485"/>
                  </a:lnTo>
                  <a:lnTo>
                    <a:pt x="603551" y="30834"/>
                  </a:lnTo>
                  <a:lnTo>
                    <a:pt x="592732" y="14786"/>
                  </a:lnTo>
                  <a:lnTo>
                    <a:pt x="576684" y="3967"/>
                  </a:lnTo>
                  <a:lnTo>
                    <a:pt x="557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405089" y="2974835"/>
              <a:ext cx="607695" cy="303530"/>
            </a:xfrm>
            <a:custGeom>
              <a:avLst/>
              <a:gdLst/>
              <a:ahLst/>
              <a:cxnLst/>
              <a:rect l="l" t="t" r="r" b="b"/>
              <a:pathLst>
                <a:path w="607694" h="303529">
                  <a:moveTo>
                    <a:pt x="0" y="50485"/>
                  </a:moveTo>
                  <a:lnTo>
                    <a:pt x="3967" y="30834"/>
                  </a:lnTo>
                  <a:lnTo>
                    <a:pt x="14786" y="14786"/>
                  </a:lnTo>
                  <a:lnTo>
                    <a:pt x="30834" y="3967"/>
                  </a:lnTo>
                  <a:lnTo>
                    <a:pt x="50485" y="0"/>
                  </a:lnTo>
                  <a:lnTo>
                    <a:pt x="557033" y="0"/>
                  </a:lnTo>
                  <a:lnTo>
                    <a:pt x="576685" y="3967"/>
                  </a:lnTo>
                  <a:lnTo>
                    <a:pt x="592732" y="14786"/>
                  </a:lnTo>
                  <a:lnTo>
                    <a:pt x="603551" y="30834"/>
                  </a:lnTo>
                  <a:lnTo>
                    <a:pt x="607519" y="50485"/>
                  </a:lnTo>
                  <a:lnTo>
                    <a:pt x="607519" y="252418"/>
                  </a:lnTo>
                  <a:lnTo>
                    <a:pt x="603551" y="272070"/>
                  </a:lnTo>
                  <a:lnTo>
                    <a:pt x="592732" y="288117"/>
                  </a:lnTo>
                  <a:lnTo>
                    <a:pt x="576685" y="298936"/>
                  </a:lnTo>
                  <a:lnTo>
                    <a:pt x="557033" y="302904"/>
                  </a:lnTo>
                  <a:lnTo>
                    <a:pt x="50485" y="302904"/>
                  </a:lnTo>
                  <a:lnTo>
                    <a:pt x="30834" y="298936"/>
                  </a:lnTo>
                  <a:lnTo>
                    <a:pt x="14786" y="288117"/>
                  </a:lnTo>
                  <a:lnTo>
                    <a:pt x="3967" y="272070"/>
                  </a:lnTo>
                  <a:lnTo>
                    <a:pt x="0" y="252418"/>
                  </a:lnTo>
                  <a:lnTo>
                    <a:pt x="0" y="5048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742942" y="3007359"/>
            <a:ext cx="1143000" cy="233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ts val="815"/>
              </a:lnSpc>
              <a:spcBef>
                <a:spcPts val="100"/>
              </a:spcBef>
              <a:tabLst>
                <a:tab pos="661670" algn="l"/>
                <a:tab pos="883919" algn="l"/>
              </a:tabLst>
            </a:pPr>
            <a:r>
              <a:rPr sz="700" dirty="0">
                <a:latin typeface="Microsoft Sans Serif"/>
                <a:cs typeface="Microsoft Sans Serif"/>
              </a:rPr>
              <a:t>Telefoon</a:t>
            </a:r>
            <a:r>
              <a:rPr sz="700" spc="775" dirty="0">
                <a:latin typeface="Microsoft Sans Serif"/>
                <a:cs typeface="Microsoft Sans Serif"/>
              </a:rPr>
              <a:t> </a:t>
            </a:r>
            <a:r>
              <a:rPr sz="700" u="sng" dirty="0">
                <a:uFill>
                  <a:solidFill>
                    <a:srgbClr val="3B3838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700" dirty="0">
                <a:latin typeface="Microsoft Sans Serif"/>
                <a:cs typeface="Microsoft Sans Serif"/>
              </a:rPr>
              <a:t>	</a:t>
            </a:r>
            <a:r>
              <a:rPr sz="700" spc="-25" dirty="0">
                <a:latin typeface="Microsoft Sans Serif"/>
                <a:cs typeface="Microsoft Sans Serif"/>
              </a:rPr>
              <a:t>App</a:t>
            </a:r>
            <a:endParaRPr sz="700">
              <a:latin typeface="Microsoft Sans Serif"/>
              <a:cs typeface="Microsoft Sans Serif"/>
            </a:endParaRPr>
          </a:p>
          <a:p>
            <a:pPr marL="15875">
              <a:lnSpc>
                <a:spcPts val="815"/>
              </a:lnSpc>
              <a:tabLst>
                <a:tab pos="800735" algn="l"/>
              </a:tabLst>
            </a:pPr>
            <a:r>
              <a:rPr sz="700" spc="-10" dirty="0">
                <a:latin typeface="Microsoft Sans Serif"/>
                <a:cs typeface="Microsoft Sans Serif"/>
              </a:rPr>
              <a:t>Internet</a:t>
            </a:r>
            <a:r>
              <a:rPr sz="700" dirty="0">
                <a:latin typeface="Microsoft Sans Serif"/>
                <a:cs typeface="Microsoft Sans Serif"/>
              </a:rPr>
              <a:t>	</a:t>
            </a:r>
            <a:r>
              <a:rPr sz="700" spc="-10" dirty="0">
                <a:latin typeface="Microsoft Sans Serif"/>
                <a:cs typeface="Microsoft Sans Serif"/>
              </a:rPr>
              <a:t>Chatbot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228474" y="3612455"/>
            <a:ext cx="186055" cy="0"/>
          </a:xfrm>
          <a:custGeom>
            <a:avLst/>
            <a:gdLst/>
            <a:ahLst/>
            <a:cxnLst/>
            <a:rect l="l" t="t" r="r" b="b"/>
            <a:pathLst>
              <a:path w="186055">
                <a:moveTo>
                  <a:pt x="0" y="0"/>
                </a:moveTo>
                <a:lnTo>
                  <a:pt x="185492" y="1"/>
                </a:lnTo>
              </a:path>
            </a:pathLst>
          </a:custGeom>
          <a:ln w="6350">
            <a:solidFill>
              <a:srgbClr val="3B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3421928" y="3155801"/>
            <a:ext cx="1059180" cy="330200"/>
            <a:chOff x="3421928" y="3155801"/>
            <a:chExt cx="1059180" cy="330200"/>
          </a:xfrm>
        </p:grpSpPr>
        <p:sp>
          <p:nvSpPr>
            <p:cNvPr id="35" name="object 35"/>
            <p:cNvSpPr/>
            <p:nvPr/>
          </p:nvSpPr>
          <p:spPr>
            <a:xfrm>
              <a:off x="3428278" y="3162151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686" y="0"/>
                  </a:moveTo>
                  <a:lnTo>
                    <a:pt x="108529" y="8090"/>
                  </a:lnTo>
                  <a:lnTo>
                    <a:pt x="64968" y="30617"/>
                  </a:lnTo>
                  <a:lnTo>
                    <a:pt x="30617" y="64969"/>
                  </a:lnTo>
                  <a:lnTo>
                    <a:pt x="8089" y="108530"/>
                  </a:lnTo>
                  <a:lnTo>
                    <a:pt x="0" y="158687"/>
                  </a:lnTo>
                  <a:lnTo>
                    <a:pt x="8089" y="208845"/>
                  </a:lnTo>
                  <a:lnTo>
                    <a:pt x="30617" y="252406"/>
                  </a:lnTo>
                  <a:lnTo>
                    <a:pt x="64968" y="286758"/>
                  </a:lnTo>
                  <a:lnTo>
                    <a:pt x="108529" y="309285"/>
                  </a:lnTo>
                  <a:lnTo>
                    <a:pt x="158686" y="317375"/>
                  </a:lnTo>
                  <a:lnTo>
                    <a:pt x="208844" y="309285"/>
                  </a:lnTo>
                  <a:lnTo>
                    <a:pt x="252405" y="286758"/>
                  </a:lnTo>
                  <a:lnTo>
                    <a:pt x="286756" y="252406"/>
                  </a:lnTo>
                  <a:lnTo>
                    <a:pt x="309284" y="208845"/>
                  </a:lnTo>
                  <a:lnTo>
                    <a:pt x="317374" y="158687"/>
                  </a:lnTo>
                  <a:lnTo>
                    <a:pt x="309284" y="108530"/>
                  </a:lnTo>
                  <a:lnTo>
                    <a:pt x="286756" y="64969"/>
                  </a:lnTo>
                  <a:lnTo>
                    <a:pt x="252405" y="30617"/>
                  </a:lnTo>
                  <a:lnTo>
                    <a:pt x="208844" y="8090"/>
                  </a:lnTo>
                  <a:lnTo>
                    <a:pt x="158686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28278" y="3162151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0" y="158687"/>
                  </a:moveTo>
                  <a:lnTo>
                    <a:pt x="8089" y="108529"/>
                  </a:lnTo>
                  <a:lnTo>
                    <a:pt x="30617" y="64968"/>
                  </a:lnTo>
                  <a:lnTo>
                    <a:pt x="64968" y="30617"/>
                  </a:lnTo>
                  <a:lnTo>
                    <a:pt x="108529" y="8089"/>
                  </a:lnTo>
                  <a:lnTo>
                    <a:pt x="158687" y="0"/>
                  </a:lnTo>
                  <a:lnTo>
                    <a:pt x="208845" y="8089"/>
                  </a:lnTo>
                  <a:lnTo>
                    <a:pt x="252406" y="30617"/>
                  </a:lnTo>
                  <a:lnTo>
                    <a:pt x="286757" y="64968"/>
                  </a:lnTo>
                  <a:lnTo>
                    <a:pt x="309285" y="108529"/>
                  </a:lnTo>
                  <a:lnTo>
                    <a:pt x="317375" y="158687"/>
                  </a:lnTo>
                  <a:lnTo>
                    <a:pt x="309285" y="208845"/>
                  </a:lnTo>
                  <a:lnTo>
                    <a:pt x="286757" y="252406"/>
                  </a:lnTo>
                  <a:lnTo>
                    <a:pt x="252406" y="286757"/>
                  </a:lnTo>
                  <a:lnTo>
                    <a:pt x="208845" y="309285"/>
                  </a:lnTo>
                  <a:lnTo>
                    <a:pt x="158687" y="317375"/>
                  </a:lnTo>
                  <a:lnTo>
                    <a:pt x="108529" y="309285"/>
                  </a:lnTo>
                  <a:lnTo>
                    <a:pt x="64968" y="286757"/>
                  </a:lnTo>
                  <a:lnTo>
                    <a:pt x="30617" y="252406"/>
                  </a:lnTo>
                  <a:lnTo>
                    <a:pt x="8089" y="208845"/>
                  </a:lnTo>
                  <a:lnTo>
                    <a:pt x="0" y="1586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04062" y="3236626"/>
              <a:ext cx="177633" cy="17763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851313" y="3166277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51313" y="3166277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87243" y="2864255"/>
            <a:ext cx="3098165" cy="996315"/>
            <a:chOff x="187243" y="2864255"/>
            <a:chExt cx="3098165" cy="996315"/>
          </a:xfrm>
        </p:grpSpPr>
        <p:sp>
          <p:nvSpPr>
            <p:cNvPr id="41" name="object 41"/>
            <p:cNvSpPr/>
            <p:nvPr/>
          </p:nvSpPr>
          <p:spPr>
            <a:xfrm>
              <a:off x="1324038" y="3313683"/>
              <a:ext cx="1961514" cy="81280"/>
            </a:xfrm>
            <a:custGeom>
              <a:avLst/>
              <a:gdLst/>
              <a:ahLst/>
              <a:cxnLst/>
              <a:rect l="l" t="t" r="r" b="b"/>
              <a:pathLst>
                <a:path w="1961514" h="81279">
                  <a:moveTo>
                    <a:pt x="6464" y="30886"/>
                  </a:moveTo>
                  <a:lnTo>
                    <a:pt x="6350" y="24536"/>
                  </a:lnTo>
                  <a:lnTo>
                    <a:pt x="0" y="24663"/>
                  </a:lnTo>
                  <a:lnTo>
                    <a:pt x="114" y="31000"/>
                  </a:lnTo>
                  <a:lnTo>
                    <a:pt x="6464" y="30886"/>
                  </a:lnTo>
                  <a:close/>
                </a:path>
                <a:path w="1961514" h="81279">
                  <a:moveTo>
                    <a:pt x="19164" y="30657"/>
                  </a:moveTo>
                  <a:lnTo>
                    <a:pt x="19050" y="24307"/>
                  </a:lnTo>
                  <a:lnTo>
                    <a:pt x="12700" y="24422"/>
                  </a:lnTo>
                  <a:lnTo>
                    <a:pt x="12814" y="30772"/>
                  </a:lnTo>
                  <a:lnTo>
                    <a:pt x="19164" y="30657"/>
                  </a:lnTo>
                  <a:close/>
                </a:path>
                <a:path w="1961514" h="81279">
                  <a:moveTo>
                    <a:pt x="31864" y="30429"/>
                  </a:moveTo>
                  <a:lnTo>
                    <a:pt x="31750" y="24079"/>
                  </a:lnTo>
                  <a:lnTo>
                    <a:pt x="25400" y="24193"/>
                  </a:lnTo>
                  <a:lnTo>
                    <a:pt x="25514" y="30543"/>
                  </a:lnTo>
                  <a:lnTo>
                    <a:pt x="31864" y="30429"/>
                  </a:lnTo>
                  <a:close/>
                </a:path>
                <a:path w="1961514" h="81279">
                  <a:moveTo>
                    <a:pt x="44564" y="30200"/>
                  </a:moveTo>
                  <a:lnTo>
                    <a:pt x="44450" y="23850"/>
                  </a:lnTo>
                  <a:lnTo>
                    <a:pt x="38100" y="23964"/>
                  </a:lnTo>
                  <a:lnTo>
                    <a:pt x="38214" y="30314"/>
                  </a:lnTo>
                  <a:lnTo>
                    <a:pt x="44564" y="30200"/>
                  </a:lnTo>
                  <a:close/>
                </a:path>
                <a:path w="1961514" h="81279">
                  <a:moveTo>
                    <a:pt x="57264" y="29972"/>
                  </a:moveTo>
                  <a:lnTo>
                    <a:pt x="57150" y="23622"/>
                  </a:lnTo>
                  <a:lnTo>
                    <a:pt x="50800" y="23736"/>
                  </a:lnTo>
                  <a:lnTo>
                    <a:pt x="50914" y="30086"/>
                  </a:lnTo>
                  <a:lnTo>
                    <a:pt x="57264" y="29972"/>
                  </a:lnTo>
                  <a:close/>
                </a:path>
                <a:path w="1961514" h="81279">
                  <a:moveTo>
                    <a:pt x="69964" y="29743"/>
                  </a:moveTo>
                  <a:lnTo>
                    <a:pt x="69850" y="23393"/>
                  </a:lnTo>
                  <a:lnTo>
                    <a:pt x="63500" y="23507"/>
                  </a:lnTo>
                  <a:lnTo>
                    <a:pt x="63614" y="29857"/>
                  </a:lnTo>
                  <a:lnTo>
                    <a:pt x="69964" y="29743"/>
                  </a:lnTo>
                  <a:close/>
                </a:path>
                <a:path w="1961514" h="81279">
                  <a:moveTo>
                    <a:pt x="82651" y="29514"/>
                  </a:moveTo>
                  <a:lnTo>
                    <a:pt x="82537" y="23164"/>
                  </a:lnTo>
                  <a:lnTo>
                    <a:pt x="76187" y="23279"/>
                  </a:lnTo>
                  <a:lnTo>
                    <a:pt x="76301" y="29629"/>
                  </a:lnTo>
                  <a:lnTo>
                    <a:pt x="82651" y="29514"/>
                  </a:lnTo>
                  <a:close/>
                </a:path>
                <a:path w="1961514" h="81279">
                  <a:moveTo>
                    <a:pt x="95351" y="29286"/>
                  </a:moveTo>
                  <a:lnTo>
                    <a:pt x="95237" y="22936"/>
                  </a:lnTo>
                  <a:lnTo>
                    <a:pt x="88887" y="23050"/>
                  </a:lnTo>
                  <a:lnTo>
                    <a:pt x="89001" y="29400"/>
                  </a:lnTo>
                  <a:lnTo>
                    <a:pt x="95351" y="29286"/>
                  </a:lnTo>
                  <a:close/>
                </a:path>
                <a:path w="1961514" h="81279">
                  <a:moveTo>
                    <a:pt x="108051" y="29057"/>
                  </a:moveTo>
                  <a:lnTo>
                    <a:pt x="107937" y="22707"/>
                  </a:lnTo>
                  <a:lnTo>
                    <a:pt x="101587" y="22821"/>
                  </a:lnTo>
                  <a:lnTo>
                    <a:pt x="101701" y="29171"/>
                  </a:lnTo>
                  <a:lnTo>
                    <a:pt x="108051" y="29057"/>
                  </a:lnTo>
                  <a:close/>
                </a:path>
                <a:path w="1961514" h="81279">
                  <a:moveTo>
                    <a:pt x="120751" y="28829"/>
                  </a:moveTo>
                  <a:lnTo>
                    <a:pt x="120637" y="22479"/>
                  </a:lnTo>
                  <a:lnTo>
                    <a:pt x="114287" y="22593"/>
                  </a:lnTo>
                  <a:lnTo>
                    <a:pt x="114401" y="28943"/>
                  </a:lnTo>
                  <a:lnTo>
                    <a:pt x="120751" y="28829"/>
                  </a:lnTo>
                  <a:close/>
                </a:path>
                <a:path w="1961514" h="81279">
                  <a:moveTo>
                    <a:pt x="133451" y="28600"/>
                  </a:moveTo>
                  <a:lnTo>
                    <a:pt x="133337" y="22250"/>
                  </a:lnTo>
                  <a:lnTo>
                    <a:pt x="126987" y="22364"/>
                  </a:lnTo>
                  <a:lnTo>
                    <a:pt x="127101" y="28714"/>
                  </a:lnTo>
                  <a:lnTo>
                    <a:pt x="133451" y="28600"/>
                  </a:lnTo>
                  <a:close/>
                </a:path>
                <a:path w="1961514" h="81279">
                  <a:moveTo>
                    <a:pt x="185559" y="24485"/>
                  </a:moveTo>
                  <a:lnTo>
                    <a:pt x="180403" y="22021"/>
                  </a:lnTo>
                  <a:lnTo>
                    <a:pt x="134302" y="0"/>
                  </a:lnTo>
                  <a:lnTo>
                    <a:pt x="135216" y="50800"/>
                  </a:lnTo>
                  <a:lnTo>
                    <a:pt x="177901" y="28486"/>
                  </a:lnTo>
                  <a:lnTo>
                    <a:pt x="185559" y="24485"/>
                  </a:lnTo>
                  <a:close/>
                </a:path>
                <a:path w="1961514" h="81279">
                  <a:moveTo>
                    <a:pt x="1782127" y="61010"/>
                  </a:moveTo>
                  <a:lnTo>
                    <a:pt x="1782013" y="54660"/>
                  </a:lnTo>
                  <a:lnTo>
                    <a:pt x="1775663" y="54775"/>
                  </a:lnTo>
                  <a:lnTo>
                    <a:pt x="1775777" y="61125"/>
                  </a:lnTo>
                  <a:lnTo>
                    <a:pt x="1782127" y="61010"/>
                  </a:lnTo>
                  <a:close/>
                </a:path>
                <a:path w="1961514" h="81279">
                  <a:moveTo>
                    <a:pt x="1794827" y="60782"/>
                  </a:moveTo>
                  <a:lnTo>
                    <a:pt x="1794713" y="54432"/>
                  </a:lnTo>
                  <a:lnTo>
                    <a:pt x="1788363" y="54546"/>
                  </a:lnTo>
                  <a:lnTo>
                    <a:pt x="1788477" y="60896"/>
                  </a:lnTo>
                  <a:lnTo>
                    <a:pt x="1794827" y="60782"/>
                  </a:lnTo>
                  <a:close/>
                </a:path>
                <a:path w="1961514" h="81279">
                  <a:moveTo>
                    <a:pt x="1807527" y="60540"/>
                  </a:moveTo>
                  <a:lnTo>
                    <a:pt x="1807413" y="54203"/>
                  </a:lnTo>
                  <a:lnTo>
                    <a:pt x="1801063" y="54317"/>
                  </a:lnTo>
                  <a:lnTo>
                    <a:pt x="1801177" y="60667"/>
                  </a:lnTo>
                  <a:lnTo>
                    <a:pt x="1807527" y="60540"/>
                  </a:lnTo>
                  <a:close/>
                </a:path>
                <a:path w="1961514" h="81279">
                  <a:moveTo>
                    <a:pt x="1820214" y="60312"/>
                  </a:moveTo>
                  <a:lnTo>
                    <a:pt x="1820100" y="53975"/>
                  </a:lnTo>
                  <a:lnTo>
                    <a:pt x="1813763" y="54089"/>
                  </a:lnTo>
                  <a:lnTo>
                    <a:pt x="1813877" y="60426"/>
                  </a:lnTo>
                  <a:lnTo>
                    <a:pt x="1820214" y="60312"/>
                  </a:lnTo>
                  <a:close/>
                </a:path>
                <a:path w="1961514" h="81279">
                  <a:moveTo>
                    <a:pt x="1832914" y="60083"/>
                  </a:moveTo>
                  <a:lnTo>
                    <a:pt x="1832800" y="53733"/>
                  </a:lnTo>
                  <a:lnTo>
                    <a:pt x="1826450" y="53848"/>
                  </a:lnTo>
                  <a:lnTo>
                    <a:pt x="1826564" y="60198"/>
                  </a:lnTo>
                  <a:lnTo>
                    <a:pt x="1832914" y="60083"/>
                  </a:lnTo>
                  <a:close/>
                </a:path>
                <a:path w="1961514" h="81279">
                  <a:moveTo>
                    <a:pt x="1845614" y="59855"/>
                  </a:moveTo>
                  <a:lnTo>
                    <a:pt x="1845500" y="53505"/>
                  </a:lnTo>
                  <a:lnTo>
                    <a:pt x="1839150" y="53619"/>
                  </a:lnTo>
                  <a:lnTo>
                    <a:pt x="1839264" y="59969"/>
                  </a:lnTo>
                  <a:lnTo>
                    <a:pt x="1845614" y="59855"/>
                  </a:lnTo>
                  <a:close/>
                </a:path>
                <a:path w="1961514" h="81279">
                  <a:moveTo>
                    <a:pt x="1858314" y="59626"/>
                  </a:moveTo>
                  <a:lnTo>
                    <a:pt x="1858200" y="53276"/>
                  </a:lnTo>
                  <a:lnTo>
                    <a:pt x="1851850" y="53390"/>
                  </a:lnTo>
                  <a:lnTo>
                    <a:pt x="1851964" y="59740"/>
                  </a:lnTo>
                  <a:lnTo>
                    <a:pt x="1858314" y="59626"/>
                  </a:lnTo>
                  <a:close/>
                </a:path>
                <a:path w="1961514" h="81279">
                  <a:moveTo>
                    <a:pt x="1871014" y="59397"/>
                  </a:moveTo>
                  <a:lnTo>
                    <a:pt x="1870900" y="53047"/>
                  </a:lnTo>
                  <a:lnTo>
                    <a:pt x="1864550" y="53162"/>
                  </a:lnTo>
                  <a:lnTo>
                    <a:pt x="1864664" y="59512"/>
                  </a:lnTo>
                  <a:lnTo>
                    <a:pt x="1871014" y="59397"/>
                  </a:lnTo>
                  <a:close/>
                </a:path>
                <a:path w="1961514" h="81279">
                  <a:moveTo>
                    <a:pt x="1883714" y="59169"/>
                  </a:moveTo>
                  <a:lnTo>
                    <a:pt x="1883600" y="52819"/>
                  </a:lnTo>
                  <a:lnTo>
                    <a:pt x="1877250" y="52933"/>
                  </a:lnTo>
                  <a:lnTo>
                    <a:pt x="1877364" y="59283"/>
                  </a:lnTo>
                  <a:lnTo>
                    <a:pt x="1883714" y="59169"/>
                  </a:lnTo>
                  <a:close/>
                </a:path>
                <a:path w="1961514" h="81279">
                  <a:moveTo>
                    <a:pt x="1896402" y="58940"/>
                  </a:moveTo>
                  <a:lnTo>
                    <a:pt x="1896287" y="52590"/>
                  </a:lnTo>
                  <a:lnTo>
                    <a:pt x="1889950" y="52705"/>
                  </a:lnTo>
                  <a:lnTo>
                    <a:pt x="1890064" y="59055"/>
                  </a:lnTo>
                  <a:lnTo>
                    <a:pt x="1896402" y="58940"/>
                  </a:lnTo>
                  <a:close/>
                </a:path>
                <a:path w="1961514" h="81279">
                  <a:moveTo>
                    <a:pt x="1909102" y="58712"/>
                  </a:moveTo>
                  <a:lnTo>
                    <a:pt x="1908987" y="52362"/>
                  </a:lnTo>
                  <a:lnTo>
                    <a:pt x="1902637" y="52476"/>
                  </a:lnTo>
                  <a:lnTo>
                    <a:pt x="1902752" y="58826"/>
                  </a:lnTo>
                  <a:lnTo>
                    <a:pt x="1909102" y="58712"/>
                  </a:lnTo>
                  <a:close/>
                </a:path>
                <a:path w="1961514" h="81279">
                  <a:moveTo>
                    <a:pt x="1961210" y="54597"/>
                  </a:moveTo>
                  <a:lnTo>
                    <a:pt x="1956054" y="52133"/>
                  </a:lnTo>
                  <a:lnTo>
                    <a:pt x="1909965" y="30111"/>
                  </a:lnTo>
                  <a:lnTo>
                    <a:pt x="1910880" y="80911"/>
                  </a:lnTo>
                  <a:lnTo>
                    <a:pt x="1953552" y="58597"/>
                  </a:lnTo>
                  <a:lnTo>
                    <a:pt x="1961210" y="5459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33998" y="2874974"/>
              <a:ext cx="1548765" cy="0"/>
            </a:xfrm>
            <a:custGeom>
              <a:avLst/>
              <a:gdLst/>
              <a:ahLst/>
              <a:cxnLst/>
              <a:rect l="l" t="t" r="r" b="b"/>
              <a:pathLst>
                <a:path w="1548764">
                  <a:moveTo>
                    <a:pt x="0" y="0"/>
                  </a:moveTo>
                  <a:lnTo>
                    <a:pt x="1548282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082281" y="2874974"/>
              <a:ext cx="3175" cy="982344"/>
            </a:xfrm>
            <a:custGeom>
              <a:avLst/>
              <a:gdLst/>
              <a:ahLst/>
              <a:cxnLst/>
              <a:rect l="l" t="t" r="r" b="b"/>
              <a:pathLst>
                <a:path w="3175" h="982345">
                  <a:moveTo>
                    <a:pt x="0" y="0"/>
                  </a:moveTo>
                  <a:lnTo>
                    <a:pt x="2984" y="98194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537845" y="2867430"/>
              <a:ext cx="3175" cy="982344"/>
            </a:xfrm>
            <a:custGeom>
              <a:avLst/>
              <a:gdLst/>
              <a:ahLst/>
              <a:cxnLst/>
              <a:rect l="l" t="t" r="r" b="b"/>
              <a:pathLst>
                <a:path w="3175" h="982345">
                  <a:moveTo>
                    <a:pt x="0" y="0"/>
                  </a:moveTo>
                  <a:lnTo>
                    <a:pt x="2984" y="98194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33998" y="3853310"/>
              <a:ext cx="1548765" cy="0"/>
            </a:xfrm>
            <a:custGeom>
              <a:avLst/>
              <a:gdLst/>
              <a:ahLst/>
              <a:cxnLst/>
              <a:rect l="l" t="t" r="r" b="b"/>
              <a:pathLst>
                <a:path w="1548764">
                  <a:moveTo>
                    <a:pt x="0" y="0"/>
                  </a:moveTo>
                  <a:lnTo>
                    <a:pt x="1548282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3593" y="3168040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782" y="0"/>
                  </a:moveTo>
                  <a:lnTo>
                    <a:pt x="119508" y="5814"/>
                  </a:lnTo>
                  <a:lnTo>
                    <a:pt x="80623" y="22224"/>
                  </a:lnTo>
                  <a:lnTo>
                    <a:pt x="47677" y="47677"/>
                  </a:lnTo>
                  <a:lnTo>
                    <a:pt x="22224" y="80622"/>
                  </a:lnTo>
                  <a:lnTo>
                    <a:pt x="5814" y="119508"/>
                  </a:lnTo>
                  <a:lnTo>
                    <a:pt x="0" y="162782"/>
                  </a:lnTo>
                  <a:lnTo>
                    <a:pt x="5814" y="206056"/>
                  </a:lnTo>
                  <a:lnTo>
                    <a:pt x="22224" y="244941"/>
                  </a:lnTo>
                  <a:lnTo>
                    <a:pt x="47677" y="277886"/>
                  </a:lnTo>
                  <a:lnTo>
                    <a:pt x="80623" y="303339"/>
                  </a:lnTo>
                  <a:lnTo>
                    <a:pt x="119508" y="319749"/>
                  </a:lnTo>
                  <a:lnTo>
                    <a:pt x="162782" y="325564"/>
                  </a:lnTo>
                  <a:lnTo>
                    <a:pt x="206056" y="319749"/>
                  </a:lnTo>
                  <a:lnTo>
                    <a:pt x="244941" y="303339"/>
                  </a:lnTo>
                  <a:lnTo>
                    <a:pt x="277887" y="277886"/>
                  </a:lnTo>
                  <a:lnTo>
                    <a:pt x="303340" y="244941"/>
                  </a:lnTo>
                  <a:lnTo>
                    <a:pt x="319750" y="206056"/>
                  </a:lnTo>
                  <a:lnTo>
                    <a:pt x="325565" y="162782"/>
                  </a:lnTo>
                  <a:lnTo>
                    <a:pt x="319750" y="119508"/>
                  </a:lnTo>
                  <a:lnTo>
                    <a:pt x="303340" y="80622"/>
                  </a:lnTo>
                  <a:lnTo>
                    <a:pt x="277887" y="47677"/>
                  </a:lnTo>
                  <a:lnTo>
                    <a:pt x="244941" y="22224"/>
                  </a:lnTo>
                  <a:lnTo>
                    <a:pt x="206056" y="5814"/>
                  </a:lnTo>
                  <a:lnTo>
                    <a:pt x="162782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93593" y="3168040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0" y="162782"/>
                  </a:moveTo>
                  <a:lnTo>
                    <a:pt x="5814" y="119508"/>
                  </a:lnTo>
                  <a:lnTo>
                    <a:pt x="22224" y="80623"/>
                  </a:lnTo>
                  <a:lnTo>
                    <a:pt x="47677" y="47677"/>
                  </a:lnTo>
                  <a:lnTo>
                    <a:pt x="80623" y="22224"/>
                  </a:lnTo>
                  <a:lnTo>
                    <a:pt x="119508" y="5814"/>
                  </a:lnTo>
                  <a:lnTo>
                    <a:pt x="162782" y="0"/>
                  </a:lnTo>
                  <a:lnTo>
                    <a:pt x="206056" y="5814"/>
                  </a:lnTo>
                  <a:lnTo>
                    <a:pt x="244941" y="22224"/>
                  </a:lnTo>
                  <a:lnTo>
                    <a:pt x="277887" y="47677"/>
                  </a:lnTo>
                  <a:lnTo>
                    <a:pt x="303340" y="80623"/>
                  </a:lnTo>
                  <a:lnTo>
                    <a:pt x="319750" y="119508"/>
                  </a:lnTo>
                  <a:lnTo>
                    <a:pt x="325565" y="162782"/>
                  </a:lnTo>
                  <a:lnTo>
                    <a:pt x="319750" y="206056"/>
                  </a:lnTo>
                  <a:lnTo>
                    <a:pt x="303340" y="244941"/>
                  </a:lnTo>
                  <a:lnTo>
                    <a:pt x="277887" y="277887"/>
                  </a:lnTo>
                  <a:lnTo>
                    <a:pt x="244941" y="303340"/>
                  </a:lnTo>
                  <a:lnTo>
                    <a:pt x="206056" y="319750"/>
                  </a:lnTo>
                  <a:lnTo>
                    <a:pt x="162782" y="325565"/>
                  </a:lnTo>
                  <a:lnTo>
                    <a:pt x="119508" y="319750"/>
                  </a:lnTo>
                  <a:lnTo>
                    <a:pt x="80623" y="303340"/>
                  </a:lnTo>
                  <a:lnTo>
                    <a:pt x="47677" y="277887"/>
                  </a:lnTo>
                  <a:lnTo>
                    <a:pt x="22224" y="244941"/>
                  </a:lnTo>
                  <a:lnTo>
                    <a:pt x="5814" y="206056"/>
                  </a:lnTo>
                  <a:lnTo>
                    <a:pt x="0" y="16278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272" y="3224784"/>
              <a:ext cx="222503" cy="222503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19158" y="3305424"/>
              <a:ext cx="202565" cy="50800"/>
            </a:xfrm>
            <a:custGeom>
              <a:avLst/>
              <a:gdLst/>
              <a:ahLst/>
              <a:cxnLst/>
              <a:rect l="l" t="t" r="r" b="b"/>
              <a:pathLst>
                <a:path w="202565" h="50800">
                  <a:moveTo>
                    <a:pt x="151229" y="28574"/>
                  </a:moveTo>
                  <a:lnTo>
                    <a:pt x="151228" y="50800"/>
                  </a:lnTo>
                  <a:lnTo>
                    <a:pt x="195679" y="28575"/>
                  </a:lnTo>
                  <a:lnTo>
                    <a:pt x="151229" y="28574"/>
                  </a:lnTo>
                  <a:close/>
                </a:path>
                <a:path w="202565" h="50800">
                  <a:moveTo>
                    <a:pt x="151229" y="22224"/>
                  </a:moveTo>
                  <a:lnTo>
                    <a:pt x="151229" y="28574"/>
                  </a:lnTo>
                  <a:lnTo>
                    <a:pt x="163928" y="28575"/>
                  </a:lnTo>
                  <a:lnTo>
                    <a:pt x="163929" y="22225"/>
                  </a:lnTo>
                  <a:lnTo>
                    <a:pt x="151229" y="22224"/>
                  </a:lnTo>
                  <a:close/>
                </a:path>
                <a:path w="202565" h="50800">
                  <a:moveTo>
                    <a:pt x="151229" y="0"/>
                  </a:moveTo>
                  <a:lnTo>
                    <a:pt x="151229" y="22224"/>
                  </a:lnTo>
                  <a:lnTo>
                    <a:pt x="163929" y="22225"/>
                  </a:lnTo>
                  <a:lnTo>
                    <a:pt x="163928" y="28575"/>
                  </a:lnTo>
                  <a:lnTo>
                    <a:pt x="195681" y="28573"/>
                  </a:lnTo>
                  <a:lnTo>
                    <a:pt x="202029" y="25400"/>
                  </a:lnTo>
                  <a:lnTo>
                    <a:pt x="151229" y="0"/>
                  </a:lnTo>
                  <a:close/>
                </a:path>
                <a:path w="202565" h="50800">
                  <a:moveTo>
                    <a:pt x="0" y="22223"/>
                  </a:moveTo>
                  <a:lnTo>
                    <a:pt x="0" y="28573"/>
                  </a:lnTo>
                  <a:lnTo>
                    <a:pt x="151229" y="28574"/>
                  </a:lnTo>
                  <a:lnTo>
                    <a:pt x="151229" y="22224"/>
                  </a:lnTo>
                  <a:lnTo>
                    <a:pt x="0" y="2222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894622" y="3202432"/>
            <a:ext cx="53594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88900" marR="5080" indent="-7620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Burger</a:t>
            </a:r>
            <a:r>
              <a:rPr sz="700" spc="3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biedt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afval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aan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745623" y="2751099"/>
            <a:ext cx="4330065" cy="1027214"/>
            <a:chOff x="3745623" y="2751099"/>
            <a:chExt cx="4330065" cy="1027214"/>
          </a:xfrm>
        </p:grpSpPr>
        <p:sp>
          <p:nvSpPr>
            <p:cNvPr id="52" name="object 52"/>
            <p:cNvSpPr/>
            <p:nvPr/>
          </p:nvSpPr>
          <p:spPr>
            <a:xfrm>
              <a:off x="3745623" y="2903283"/>
              <a:ext cx="4330065" cy="875030"/>
            </a:xfrm>
            <a:custGeom>
              <a:avLst/>
              <a:gdLst/>
              <a:ahLst/>
              <a:cxnLst/>
              <a:rect l="l" t="t" r="r" b="b"/>
              <a:pathLst>
                <a:path w="4330065" h="875029">
                  <a:moveTo>
                    <a:pt x="99796" y="421246"/>
                  </a:moveTo>
                  <a:lnTo>
                    <a:pt x="67564" y="421246"/>
                  </a:lnTo>
                  <a:lnTo>
                    <a:pt x="54864" y="421246"/>
                  </a:lnTo>
                  <a:lnTo>
                    <a:pt x="54698" y="443369"/>
                  </a:lnTo>
                  <a:lnTo>
                    <a:pt x="99796" y="421246"/>
                  </a:lnTo>
                  <a:close/>
                </a:path>
                <a:path w="4330065" h="875029">
                  <a:moveTo>
                    <a:pt x="105689" y="418363"/>
                  </a:moveTo>
                  <a:lnTo>
                    <a:pt x="55079" y="392582"/>
                  </a:lnTo>
                  <a:lnTo>
                    <a:pt x="54902" y="414807"/>
                  </a:lnTo>
                  <a:lnTo>
                    <a:pt x="50" y="414388"/>
                  </a:lnTo>
                  <a:lnTo>
                    <a:pt x="0" y="420738"/>
                  </a:lnTo>
                  <a:lnTo>
                    <a:pt x="54864" y="421157"/>
                  </a:lnTo>
                  <a:lnTo>
                    <a:pt x="67564" y="421246"/>
                  </a:lnTo>
                  <a:lnTo>
                    <a:pt x="99999" y="421157"/>
                  </a:lnTo>
                  <a:lnTo>
                    <a:pt x="105689" y="418363"/>
                  </a:lnTo>
                  <a:close/>
                </a:path>
                <a:path w="4330065" h="875029">
                  <a:moveTo>
                    <a:pt x="4329976" y="645198"/>
                  </a:moveTo>
                  <a:lnTo>
                    <a:pt x="4323626" y="632472"/>
                  </a:lnTo>
                  <a:lnTo>
                    <a:pt x="4304614" y="594372"/>
                  </a:lnTo>
                  <a:lnTo>
                    <a:pt x="4279176" y="645147"/>
                  </a:lnTo>
                  <a:lnTo>
                    <a:pt x="4301401" y="645160"/>
                  </a:lnTo>
                  <a:lnTo>
                    <a:pt x="4301401" y="868121"/>
                  </a:lnTo>
                  <a:lnTo>
                    <a:pt x="2631668" y="868121"/>
                  </a:lnTo>
                  <a:lnTo>
                    <a:pt x="2631668" y="874471"/>
                  </a:lnTo>
                  <a:lnTo>
                    <a:pt x="4307751" y="874471"/>
                  </a:lnTo>
                  <a:lnTo>
                    <a:pt x="4307751" y="871296"/>
                  </a:lnTo>
                  <a:lnTo>
                    <a:pt x="4307751" y="868121"/>
                  </a:lnTo>
                  <a:lnTo>
                    <a:pt x="4307751" y="645172"/>
                  </a:lnTo>
                  <a:lnTo>
                    <a:pt x="4329976" y="645198"/>
                  </a:lnTo>
                  <a:close/>
                </a:path>
                <a:path w="4330065" h="875029">
                  <a:moveTo>
                    <a:pt x="4330014" y="212204"/>
                  </a:moveTo>
                  <a:lnTo>
                    <a:pt x="4307789" y="212204"/>
                  </a:lnTo>
                  <a:lnTo>
                    <a:pt x="4307789" y="6350"/>
                  </a:lnTo>
                  <a:lnTo>
                    <a:pt x="4307789" y="3175"/>
                  </a:lnTo>
                  <a:lnTo>
                    <a:pt x="4307789" y="0"/>
                  </a:lnTo>
                  <a:lnTo>
                    <a:pt x="4084294" y="0"/>
                  </a:lnTo>
                  <a:lnTo>
                    <a:pt x="4084294" y="6350"/>
                  </a:lnTo>
                  <a:lnTo>
                    <a:pt x="4301439" y="6350"/>
                  </a:lnTo>
                  <a:lnTo>
                    <a:pt x="4301439" y="212204"/>
                  </a:lnTo>
                  <a:lnTo>
                    <a:pt x="4279214" y="212204"/>
                  </a:lnTo>
                  <a:lnTo>
                    <a:pt x="4304614" y="263004"/>
                  </a:lnTo>
                  <a:lnTo>
                    <a:pt x="4323664" y="224904"/>
                  </a:lnTo>
                  <a:lnTo>
                    <a:pt x="4330014" y="212204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748152" y="275109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862900" y="2839720"/>
            <a:ext cx="3937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Geen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pas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5747753" y="3612866"/>
            <a:ext cx="636270" cy="323850"/>
            <a:chOff x="5747753" y="3612866"/>
            <a:chExt cx="636270" cy="323850"/>
          </a:xfrm>
        </p:grpSpPr>
        <p:sp>
          <p:nvSpPr>
            <p:cNvPr id="57" name="object 57"/>
            <p:cNvSpPr/>
            <p:nvPr/>
          </p:nvSpPr>
          <p:spPr>
            <a:xfrm>
              <a:off x="5754103" y="3619216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754103" y="3619216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895838" y="3708400"/>
            <a:ext cx="3397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Wel</a:t>
            </a:r>
            <a:r>
              <a:rPr sz="700" spc="-25" dirty="0">
                <a:latin typeface="Microsoft Sans Serif"/>
                <a:cs typeface="Microsoft Sans Serif"/>
              </a:rPr>
              <a:t> pas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4576676" y="2881058"/>
            <a:ext cx="3618379" cy="919480"/>
            <a:chOff x="4576676" y="2881058"/>
            <a:chExt cx="3618379" cy="919480"/>
          </a:xfrm>
        </p:grpSpPr>
        <p:sp>
          <p:nvSpPr>
            <p:cNvPr id="68" name="object 68"/>
            <p:cNvSpPr/>
            <p:nvPr/>
          </p:nvSpPr>
          <p:spPr>
            <a:xfrm>
              <a:off x="5336494" y="3186737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336494" y="3186737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60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905495" y="3183992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905495" y="3183992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5476468" y="2881058"/>
              <a:ext cx="278130" cy="919480"/>
            </a:xfrm>
            <a:custGeom>
              <a:avLst/>
              <a:gdLst/>
              <a:ahLst/>
              <a:cxnLst/>
              <a:rect l="l" t="t" r="r" b="b"/>
              <a:pathLst>
                <a:path w="278129" h="919479">
                  <a:moveTo>
                    <a:pt x="271678" y="25400"/>
                  </a:moveTo>
                  <a:lnTo>
                    <a:pt x="265328" y="22225"/>
                  </a:lnTo>
                  <a:lnTo>
                    <a:pt x="220878" y="0"/>
                  </a:lnTo>
                  <a:lnTo>
                    <a:pt x="220878" y="22225"/>
                  </a:lnTo>
                  <a:lnTo>
                    <a:pt x="368" y="22225"/>
                  </a:lnTo>
                  <a:lnTo>
                    <a:pt x="368" y="272923"/>
                  </a:lnTo>
                  <a:lnTo>
                    <a:pt x="4775" y="272923"/>
                  </a:lnTo>
                  <a:lnTo>
                    <a:pt x="4775" y="267792"/>
                  </a:lnTo>
                  <a:lnTo>
                    <a:pt x="6718" y="269748"/>
                  </a:lnTo>
                  <a:lnTo>
                    <a:pt x="6718" y="266573"/>
                  </a:lnTo>
                  <a:lnTo>
                    <a:pt x="6718" y="28575"/>
                  </a:lnTo>
                  <a:lnTo>
                    <a:pt x="220878" y="28575"/>
                  </a:lnTo>
                  <a:lnTo>
                    <a:pt x="220878" y="50800"/>
                  </a:lnTo>
                  <a:lnTo>
                    <a:pt x="265328" y="28575"/>
                  </a:lnTo>
                  <a:lnTo>
                    <a:pt x="271678" y="25400"/>
                  </a:lnTo>
                  <a:close/>
                </a:path>
                <a:path w="278129" h="919479">
                  <a:moveTo>
                    <a:pt x="277634" y="893521"/>
                  </a:moveTo>
                  <a:lnTo>
                    <a:pt x="271284" y="890346"/>
                  </a:lnTo>
                  <a:lnTo>
                    <a:pt x="226834" y="868121"/>
                  </a:lnTo>
                  <a:lnTo>
                    <a:pt x="226834" y="890346"/>
                  </a:lnTo>
                  <a:lnTo>
                    <a:pt x="6350" y="890346"/>
                  </a:lnTo>
                  <a:lnTo>
                    <a:pt x="6350" y="612546"/>
                  </a:lnTo>
                  <a:lnTo>
                    <a:pt x="0" y="612546"/>
                  </a:lnTo>
                  <a:lnTo>
                    <a:pt x="0" y="896696"/>
                  </a:lnTo>
                  <a:lnTo>
                    <a:pt x="226834" y="896696"/>
                  </a:lnTo>
                  <a:lnTo>
                    <a:pt x="226834" y="918921"/>
                  </a:lnTo>
                  <a:lnTo>
                    <a:pt x="271284" y="896696"/>
                  </a:lnTo>
                  <a:lnTo>
                    <a:pt x="277634" y="89352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576676" y="3166277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7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7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4576676" y="3166277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4631892" y="3254247"/>
            <a:ext cx="5137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Identificatie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4470984" y="2751099"/>
            <a:ext cx="2633946" cy="605091"/>
            <a:chOff x="4470984" y="2751099"/>
            <a:chExt cx="2633946" cy="605091"/>
          </a:xfrm>
        </p:grpSpPr>
        <p:sp>
          <p:nvSpPr>
            <p:cNvPr id="77" name="object 77"/>
            <p:cNvSpPr/>
            <p:nvPr/>
          </p:nvSpPr>
          <p:spPr>
            <a:xfrm>
              <a:off x="4470984" y="3295865"/>
              <a:ext cx="847725" cy="60325"/>
            </a:xfrm>
            <a:custGeom>
              <a:avLst/>
              <a:gdLst/>
              <a:ahLst/>
              <a:cxnLst/>
              <a:rect l="l" t="t" r="r" b="b"/>
              <a:pathLst>
                <a:path w="847725" h="60325">
                  <a:moveTo>
                    <a:pt x="99796" y="28663"/>
                  </a:moveTo>
                  <a:lnTo>
                    <a:pt x="67564" y="28663"/>
                  </a:lnTo>
                  <a:lnTo>
                    <a:pt x="54864" y="28663"/>
                  </a:lnTo>
                  <a:lnTo>
                    <a:pt x="54698" y="50787"/>
                  </a:lnTo>
                  <a:lnTo>
                    <a:pt x="99796" y="28663"/>
                  </a:lnTo>
                  <a:close/>
                </a:path>
                <a:path w="847725" h="60325">
                  <a:moveTo>
                    <a:pt x="105689" y="25781"/>
                  </a:moveTo>
                  <a:lnTo>
                    <a:pt x="55079" y="0"/>
                  </a:lnTo>
                  <a:lnTo>
                    <a:pt x="54914" y="22225"/>
                  </a:lnTo>
                  <a:lnTo>
                    <a:pt x="50" y="21805"/>
                  </a:lnTo>
                  <a:lnTo>
                    <a:pt x="0" y="28155"/>
                  </a:lnTo>
                  <a:lnTo>
                    <a:pt x="54864" y="28575"/>
                  </a:lnTo>
                  <a:lnTo>
                    <a:pt x="67564" y="28663"/>
                  </a:lnTo>
                  <a:lnTo>
                    <a:pt x="99999" y="28575"/>
                  </a:lnTo>
                  <a:lnTo>
                    <a:pt x="105689" y="25781"/>
                  </a:lnTo>
                  <a:close/>
                </a:path>
                <a:path w="847725" h="60325">
                  <a:moveTo>
                    <a:pt x="841578" y="37846"/>
                  </a:moveTo>
                  <a:lnTo>
                    <a:pt x="809345" y="37846"/>
                  </a:lnTo>
                  <a:lnTo>
                    <a:pt x="796632" y="37846"/>
                  </a:lnTo>
                  <a:lnTo>
                    <a:pt x="796467" y="59982"/>
                  </a:lnTo>
                  <a:lnTo>
                    <a:pt x="841578" y="37846"/>
                  </a:lnTo>
                  <a:close/>
                </a:path>
                <a:path w="847725" h="60325">
                  <a:moveTo>
                    <a:pt x="847458" y="34963"/>
                  </a:moveTo>
                  <a:lnTo>
                    <a:pt x="796861" y="9182"/>
                  </a:lnTo>
                  <a:lnTo>
                    <a:pt x="796683" y="31407"/>
                  </a:lnTo>
                  <a:lnTo>
                    <a:pt x="741832" y="30988"/>
                  </a:lnTo>
                  <a:lnTo>
                    <a:pt x="741781" y="37338"/>
                  </a:lnTo>
                  <a:lnTo>
                    <a:pt x="796645" y="37757"/>
                  </a:lnTo>
                  <a:lnTo>
                    <a:pt x="809345" y="37846"/>
                  </a:lnTo>
                  <a:lnTo>
                    <a:pt x="841768" y="37757"/>
                  </a:lnTo>
                  <a:lnTo>
                    <a:pt x="847458" y="3496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481360" y="275109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endParaRPr lang="nl-NL" sz="700" spc="-25" dirty="0">
                <a:latin typeface="Microsoft Sans Serif"/>
                <a:cs typeface="Microsoft Sans Serif"/>
              </a:endParaRPr>
            </a:p>
            <a:p>
              <a:pPr algn="ctr"/>
              <a:r>
                <a:rPr lang="nl-NL" sz="700" spc="-25" dirty="0">
                  <a:latin typeface="Microsoft Sans Serif"/>
                  <a:cs typeface="Microsoft Sans Serif"/>
                </a:rPr>
                <a:t>Einde</a:t>
              </a:r>
            </a:p>
            <a:p>
              <a:endParaRPr dirty="0"/>
            </a:p>
          </p:txBody>
        </p:sp>
        <p:sp>
          <p:nvSpPr>
            <p:cNvPr id="79" name="object 79"/>
            <p:cNvSpPr/>
            <p:nvPr/>
          </p:nvSpPr>
          <p:spPr>
            <a:xfrm>
              <a:off x="6481360" y="275109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1" name="object 81"/>
          <p:cNvGrpSpPr/>
          <p:nvPr/>
        </p:nvGrpSpPr>
        <p:grpSpPr>
          <a:xfrm>
            <a:off x="6375676" y="2751099"/>
            <a:ext cx="1454619" cy="311150"/>
            <a:chOff x="6375676" y="2751099"/>
            <a:chExt cx="1454619" cy="311150"/>
          </a:xfrm>
        </p:grpSpPr>
        <p:sp>
          <p:nvSpPr>
            <p:cNvPr id="82" name="object 82"/>
            <p:cNvSpPr/>
            <p:nvPr/>
          </p:nvSpPr>
          <p:spPr>
            <a:xfrm>
              <a:off x="6375676" y="2880676"/>
              <a:ext cx="106045" cy="50800"/>
            </a:xfrm>
            <a:custGeom>
              <a:avLst/>
              <a:gdLst/>
              <a:ahLst/>
              <a:cxnLst/>
              <a:rect l="l" t="t" r="r" b="b"/>
              <a:pathLst>
                <a:path w="106045" h="50800">
                  <a:moveTo>
                    <a:pt x="55077" y="0"/>
                  </a:moveTo>
                  <a:lnTo>
                    <a:pt x="54909" y="22224"/>
                  </a:lnTo>
                  <a:lnTo>
                    <a:pt x="67608" y="22320"/>
                  </a:lnTo>
                  <a:lnTo>
                    <a:pt x="67561" y="28670"/>
                  </a:lnTo>
                  <a:lnTo>
                    <a:pt x="54860" y="28670"/>
                  </a:lnTo>
                  <a:lnTo>
                    <a:pt x="54693" y="50798"/>
                  </a:lnTo>
                  <a:lnTo>
                    <a:pt x="99797" y="28670"/>
                  </a:lnTo>
                  <a:lnTo>
                    <a:pt x="67561" y="28670"/>
                  </a:lnTo>
                  <a:lnTo>
                    <a:pt x="99993" y="28574"/>
                  </a:lnTo>
                  <a:lnTo>
                    <a:pt x="105684" y="25782"/>
                  </a:lnTo>
                  <a:lnTo>
                    <a:pt x="55077" y="0"/>
                  </a:lnTo>
                  <a:close/>
                </a:path>
                <a:path w="106045" h="50800">
                  <a:moveTo>
                    <a:pt x="54909" y="22224"/>
                  </a:moveTo>
                  <a:lnTo>
                    <a:pt x="54861" y="28574"/>
                  </a:lnTo>
                  <a:lnTo>
                    <a:pt x="67561" y="28670"/>
                  </a:lnTo>
                  <a:lnTo>
                    <a:pt x="67608" y="22320"/>
                  </a:lnTo>
                  <a:lnTo>
                    <a:pt x="54909" y="22224"/>
                  </a:lnTo>
                  <a:close/>
                </a:path>
                <a:path w="106045" h="50800">
                  <a:moveTo>
                    <a:pt x="48" y="21809"/>
                  </a:moveTo>
                  <a:lnTo>
                    <a:pt x="0" y="28159"/>
                  </a:lnTo>
                  <a:lnTo>
                    <a:pt x="54861" y="28574"/>
                  </a:lnTo>
                  <a:lnTo>
                    <a:pt x="54909" y="22224"/>
                  </a:lnTo>
                  <a:lnTo>
                    <a:pt x="48" y="2180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7206725" y="275109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6" y="0"/>
                  </a:lnTo>
                  <a:lnTo>
                    <a:pt x="31628" y="4069"/>
                  </a:lnTo>
                  <a:lnTo>
                    <a:pt x="15167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7" y="295552"/>
                  </a:lnTo>
                  <a:lnTo>
                    <a:pt x="31628" y="306650"/>
                  </a:lnTo>
                  <a:lnTo>
                    <a:pt x="51786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206725" y="2751099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7327822" y="2839720"/>
            <a:ext cx="38163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Co</a:t>
            </a:r>
            <a:r>
              <a:rPr lang="nl-NL" sz="700" spc="-10" dirty="0" err="1">
                <a:latin typeface="Microsoft Sans Serif"/>
                <a:cs typeface="Microsoft Sans Serif"/>
              </a:rPr>
              <a:t>ntrole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7101040" y="2880676"/>
            <a:ext cx="1831339" cy="615950"/>
            <a:chOff x="7101040" y="2880676"/>
            <a:chExt cx="1831339" cy="615950"/>
          </a:xfrm>
        </p:grpSpPr>
        <p:sp>
          <p:nvSpPr>
            <p:cNvPr id="87" name="object 87"/>
            <p:cNvSpPr/>
            <p:nvPr/>
          </p:nvSpPr>
          <p:spPr>
            <a:xfrm>
              <a:off x="7101040" y="2880676"/>
              <a:ext cx="106045" cy="50800"/>
            </a:xfrm>
            <a:custGeom>
              <a:avLst/>
              <a:gdLst/>
              <a:ahLst/>
              <a:cxnLst/>
              <a:rect l="l" t="t" r="r" b="b"/>
              <a:pathLst>
                <a:path w="106045" h="50800">
                  <a:moveTo>
                    <a:pt x="55077" y="0"/>
                  </a:moveTo>
                  <a:lnTo>
                    <a:pt x="54909" y="22224"/>
                  </a:lnTo>
                  <a:lnTo>
                    <a:pt x="67609" y="22320"/>
                  </a:lnTo>
                  <a:lnTo>
                    <a:pt x="67561" y="28670"/>
                  </a:lnTo>
                  <a:lnTo>
                    <a:pt x="54860" y="28670"/>
                  </a:lnTo>
                  <a:lnTo>
                    <a:pt x="54693" y="50798"/>
                  </a:lnTo>
                  <a:lnTo>
                    <a:pt x="99797" y="28670"/>
                  </a:lnTo>
                  <a:lnTo>
                    <a:pt x="67561" y="28670"/>
                  </a:lnTo>
                  <a:lnTo>
                    <a:pt x="99993" y="28574"/>
                  </a:lnTo>
                  <a:lnTo>
                    <a:pt x="105684" y="25782"/>
                  </a:lnTo>
                  <a:lnTo>
                    <a:pt x="55077" y="0"/>
                  </a:lnTo>
                  <a:close/>
                </a:path>
                <a:path w="106045" h="50800">
                  <a:moveTo>
                    <a:pt x="54909" y="22224"/>
                  </a:moveTo>
                  <a:lnTo>
                    <a:pt x="54861" y="28574"/>
                  </a:lnTo>
                  <a:lnTo>
                    <a:pt x="67561" y="28670"/>
                  </a:lnTo>
                  <a:lnTo>
                    <a:pt x="67609" y="22320"/>
                  </a:lnTo>
                  <a:lnTo>
                    <a:pt x="54909" y="22224"/>
                  </a:lnTo>
                  <a:close/>
                </a:path>
                <a:path w="106045" h="50800">
                  <a:moveTo>
                    <a:pt x="48" y="21809"/>
                  </a:moveTo>
                  <a:lnTo>
                    <a:pt x="0" y="28159"/>
                  </a:lnTo>
                  <a:lnTo>
                    <a:pt x="54861" y="28574"/>
                  </a:lnTo>
                  <a:lnTo>
                    <a:pt x="54909" y="22224"/>
                  </a:lnTo>
                  <a:lnTo>
                    <a:pt x="48" y="2180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8302666" y="317937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8302666" y="3179371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8333276" y="3214623"/>
            <a:ext cx="56134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59055" marR="5080" indent="-46990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Burger</a:t>
            </a:r>
            <a:r>
              <a:rPr sz="700" spc="3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meldt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aanbieding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8196982" y="2744748"/>
            <a:ext cx="1892300" cy="615315"/>
            <a:chOff x="8196982" y="2744748"/>
            <a:chExt cx="1892300" cy="615315"/>
          </a:xfrm>
        </p:grpSpPr>
        <p:sp>
          <p:nvSpPr>
            <p:cNvPr id="92" name="object 92"/>
            <p:cNvSpPr/>
            <p:nvPr/>
          </p:nvSpPr>
          <p:spPr>
            <a:xfrm>
              <a:off x="8196982" y="3308948"/>
              <a:ext cx="106045" cy="50800"/>
            </a:xfrm>
            <a:custGeom>
              <a:avLst/>
              <a:gdLst/>
              <a:ahLst/>
              <a:cxnLst/>
              <a:rect l="l" t="t" r="r" b="b"/>
              <a:pathLst>
                <a:path w="106045" h="50800">
                  <a:moveTo>
                    <a:pt x="55077" y="0"/>
                  </a:moveTo>
                  <a:lnTo>
                    <a:pt x="54909" y="22224"/>
                  </a:lnTo>
                  <a:lnTo>
                    <a:pt x="67608" y="22320"/>
                  </a:lnTo>
                  <a:lnTo>
                    <a:pt x="67561" y="28670"/>
                  </a:lnTo>
                  <a:lnTo>
                    <a:pt x="54860" y="28670"/>
                  </a:lnTo>
                  <a:lnTo>
                    <a:pt x="54693" y="50798"/>
                  </a:lnTo>
                  <a:lnTo>
                    <a:pt x="99797" y="28670"/>
                  </a:lnTo>
                  <a:lnTo>
                    <a:pt x="67561" y="28670"/>
                  </a:lnTo>
                  <a:lnTo>
                    <a:pt x="99993" y="28574"/>
                  </a:lnTo>
                  <a:lnTo>
                    <a:pt x="105684" y="25782"/>
                  </a:lnTo>
                  <a:lnTo>
                    <a:pt x="55077" y="0"/>
                  </a:lnTo>
                  <a:close/>
                </a:path>
                <a:path w="106045" h="50800">
                  <a:moveTo>
                    <a:pt x="54909" y="22224"/>
                  </a:moveTo>
                  <a:lnTo>
                    <a:pt x="54861" y="28574"/>
                  </a:lnTo>
                  <a:lnTo>
                    <a:pt x="67561" y="28670"/>
                  </a:lnTo>
                  <a:lnTo>
                    <a:pt x="67608" y="22320"/>
                  </a:lnTo>
                  <a:lnTo>
                    <a:pt x="54909" y="22224"/>
                  </a:lnTo>
                  <a:close/>
                </a:path>
                <a:path w="106045" h="50800">
                  <a:moveTo>
                    <a:pt x="48" y="21809"/>
                  </a:moveTo>
                  <a:lnTo>
                    <a:pt x="0" y="28159"/>
                  </a:lnTo>
                  <a:lnTo>
                    <a:pt x="54861" y="28574"/>
                  </a:lnTo>
                  <a:lnTo>
                    <a:pt x="54909" y="22224"/>
                  </a:lnTo>
                  <a:lnTo>
                    <a:pt x="48" y="2180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9459671" y="2751098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9459671" y="2751098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9544255" y="2733040"/>
            <a:ext cx="454659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Gratis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gemengde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stroom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9459272" y="3612865"/>
            <a:ext cx="636270" cy="323850"/>
            <a:chOff x="9459272" y="3612865"/>
            <a:chExt cx="636270" cy="323850"/>
          </a:xfrm>
        </p:grpSpPr>
        <p:sp>
          <p:nvSpPr>
            <p:cNvPr id="97" name="object 97"/>
            <p:cNvSpPr/>
            <p:nvPr/>
          </p:nvSpPr>
          <p:spPr>
            <a:xfrm>
              <a:off x="9465622" y="361921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9465622" y="3619215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9584339" y="3656583"/>
            <a:ext cx="3867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6355" marR="5080" indent="-3429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Betaalde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stroom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8924287" y="2881058"/>
            <a:ext cx="1165225" cy="919480"/>
            <a:chOff x="8924287" y="2881058"/>
            <a:chExt cx="1165225" cy="919480"/>
          </a:xfrm>
        </p:grpSpPr>
        <p:sp>
          <p:nvSpPr>
            <p:cNvPr id="101" name="object 101"/>
            <p:cNvSpPr/>
            <p:nvPr/>
          </p:nvSpPr>
          <p:spPr>
            <a:xfrm>
              <a:off x="9048013" y="3186736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9048013" y="3186736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8924278" y="2881058"/>
              <a:ext cx="541655" cy="919480"/>
            </a:xfrm>
            <a:custGeom>
              <a:avLst/>
              <a:gdLst/>
              <a:ahLst/>
              <a:cxnLst/>
              <a:rect l="l" t="t" r="r" b="b"/>
              <a:pathLst>
                <a:path w="541654" h="919479">
                  <a:moveTo>
                    <a:pt x="99809" y="452653"/>
                  </a:moveTo>
                  <a:lnTo>
                    <a:pt x="67564" y="452653"/>
                  </a:lnTo>
                  <a:lnTo>
                    <a:pt x="54864" y="452653"/>
                  </a:lnTo>
                  <a:lnTo>
                    <a:pt x="54698" y="474789"/>
                  </a:lnTo>
                  <a:lnTo>
                    <a:pt x="99809" y="452653"/>
                  </a:lnTo>
                  <a:close/>
                </a:path>
                <a:path w="541654" h="919479">
                  <a:moveTo>
                    <a:pt x="105689" y="449770"/>
                  </a:moveTo>
                  <a:lnTo>
                    <a:pt x="55079" y="423989"/>
                  </a:lnTo>
                  <a:lnTo>
                    <a:pt x="54914" y="446214"/>
                  </a:lnTo>
                  <a:lnTo>
                    <a:pt x="50" y="445795"/>
                  </a:lnTo>
                  <a:lnTo>
                    <a:pt x="0" y="452145"/>
                  </a:lnTo>
                  <a:lnTo>
                    <a:pt x="54864" y="452564"/>
                  </a:lnTo>
                  <a:lnTo>
                    <a:pt x="67564" y="452653"/>
                  </a:lnTo>
                  <a:lnTo>
                    <a:pt x="99999" y="452564"/>
                  </a:lnTo>
                  <a:lnTo>
                    <a:pt x="105689" y="449770"/>
                  </a:lnTo>
                  <a:close/>
                </a:path>
                <a:path w="541654" h="919479">
                  <a:moveTo>
                    <a:pt x="535393" y="25400"/>
                  </a:moveTo>
                  <a:lnTo>
                    <a:pt x="529043" y="22225"/>
                  </a:lnTo>
                  <a:lnTo>
                    <a:pt x="484593" y="0"/>
                  </a:lnTo>
                  <a:lnTo>
                    <a:pt x="484593" y="22225"/>
                  </a:lnTo>
                  <a:lnTo>
                    <a:pt x="264083" y="22225"/>
                  </a:lnTo>
                  <a:lnTo>
                    <a:pt x="264083" y="272923"/>
                  </a:lnTo>
                  <a:lnTo>
                    <a:pt x="268478" y="272923"/>
                  </a:lnTo>
                  <a:lnTo>
                    <a:pt x="268478" y="267792"/>
                  </a:lnTo>
                  <a:lnTo>
                    <a:pt x="270433" y="269748"/>
                  </a:lnTo>
                  <a:lnTo>
                    <a:pt x="270433" y="266573"/>
                  </a:lnTo>
                  <a:lnTo>
                    <a:pt x="270433" y="28575"/>
                  </a:lnTo>
                  <a:lnTo>
                    <a:pt x="484593" y="28575"/>
                  </a:lnTo>
                  <a:lnTo>
                    <a:pt x="484593" y="50800"/>
                  </a:lnTo>
                  <a:lnTo>
                    <a:pt x="529043" y="28575"/>
                  </a:lnTo>
                  <a:lnTo>
                    <a:pt x="535393" y="25400"/>
                  </a:lnTo>
                  <a:close/>
                </a:path>
                <a:path w="541654" h="919479">
                  <a:moveTo>
                    <a:pt x="541337" y="893521"/>
                  </a:moveTo>
                  <a:lnTo>
                    <a:pt x="534987" y="890346"/>
                  </a:lnTo>
                  <a:lnTo>
                    <a:pt x="490537" y="868121"/>
                  </a:lnTo>
                  <a:lnTo>
                    <a:pt x="490537" y="890346"/>
                  </a:lnTo>
                  <a:lnTo>
                    <a:pt x="270052" y="890346"/>
                  </a:lnTo>
                  <a:lnTo>
                    <a:pt x="270052" y="612546"/>
                  </a:lnTo>
                  <a:lnTo>
                    <a:pt x="263702" y="612546"/>
                  </a:lnTo>
                  <a:lnTo>
                    <a:pt x="263702" y="896696"/>
                  </a:lnTo>
                  <a:lnTo>
                    <a:pt x="490537" y="896696"/>
                  </a:lnTo>
                  <a:lnTo>
                    <a:pt x="490537" y="918921"/>
                  </a:lnTo>
                  <a:lnTo>
                    <a:pt x="534987" y="896696"/>
                  </a:lnTo>
                  <a:lnTo>
                    <a:pt x="541337" y="89352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459671" y="318280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7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7" y="310720"/>
                  </a:lnTo>
                  <a:lnTo>
                    <a:pt x="591565" y="306650"/>
                  </a:lnTo>
                  <a:lnTo>
                    <a:pt x="608026" y="295552"/>
                  </a:lnTo>
                  <a:lnTo>
                    <a:pt x="619125" y="279090"/>
                  </a:lnTo>
                  <a:lnTo>
                    <a:pt x="623195" y="258932"/>
                  </a:lnTo>
                  <a:lnTo>
                    <a:pt x="623195" y="51788"/>
                  </a:lnTo>
                  <a:lnTo>
                    <a:pt x="619125" y="31629"/>
                  </a:lnTo>
                  <a:lnTo>
                    <a:pt x="608026" y="15168"/>
                  </a:lnTo>
                  <a:lnTo>
                    <a:pt x="591565" y="4069"/>
                  </a:lnTo>
                  <a:lnTo>
                    <a:pt x="5714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9459671" y="3182800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" name="object 106"/>
          <p:cNvSpPr txBox="1"/>
          <p:nvPr/>
        </p:nvSpPr>
        <p:spPr>
          <a:xfrm>
            <a:off x="9496630" y="3217671"/>
            <a:ext cx="54991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4160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Gratis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monostroom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7" name="object 107"/>
          <p:cNvGrpSpPr/>
          <p:nvPr/>
        </p:nvGrpSpPr>
        <p:grpSpPr>
          <a:xfrm>
            <a:off x="9353987" y="2903220"/>
            <a:ext cx="1903095" cy="875030"/>
            <a:chOff x="9353987" y="2903220"/>
            <a:chExt cx="1903095" cy="875030"/>
          </a:xfrm>
        </p:grpSpPr>
        <p:sp>
          <p:nvSpPr>
            <p:cNvPr id="108" name="object 108"/>
            <p:cNvSpPr/>
            <p:nvPr/>
          </p:nvSpPr>
          <p:spPr>
            <a:xfrm>
              <a:off x="9353987" y="3312377"/>
              <a:ext cx="106045" cy="50800"/>
            </a:xfrm>
            <a:custGeom>
              <a:avLst/>
              <a:gdLst/>
              <a:ahLst/>
              <a:cxnLst/>
              <a:rect l="l" t="t" r="r" b="b"/>
              <a:pathLst>
                <a:path w="106045" h="50800">
                  <a:moveTo>
                    <a:pt x="55077" y="0"/>
                  </a:moveTo>
                  <a:lnTo>
                    <a:pt x="54909" y="22224"/>
                  </a:lnTo>
                  <a:lnTo>
                    <a:pt x="67609" y="22320"/>
                  </a:lnTo>
                  <a:lnTo>
                    <a:pt x="67561" y="28670"/>
                  </a:lnTo>
                  <a:lnTo>
                    <a:pt x="54860" y="28670"/>
                  </a:lnTo>
                  <a:lnTo>
                    <a:pt x="54693" y="50798"/>
                  </a:lnTo>
                  <a:lnTo>
                    <a:pt x="99797" y="28670"/>
                  </a:lnTo>
                  <a:lnTo>
                    <a:pt x="67561" y="28670"/>
                  </a:lnTo>
                  <a:lnTo>
                    <a:pt x="99993" y="28574"/>
                  </a:lnTo>
                  <a:lnTo>
                    <a:pt x="105684" y="25782"/>
                  </a:lnTo>
                  <a:lnTo>
                    <a:pt x="55077" y="0"/>
                  </a:lnTo>
                  <a:close/>
                </a:path>
                <a:path w="106045" h="50800">
                  <a:moveTo>
                    <a:pt x="54909" y="22224"/>
                  </a:moveTo>
                  <a:lnTo>
                    <a:pt x="54861" y="28574"/>
                  </a:lnTo>
                  <a:lnTo>
                    <a:pt x="67561" y="28670"/>
                  </a:lnTo>
                  <a:lnTo>
                    <a:pt x="67609" y="22320"/>
                  </a:lnTo>
                  <a:lnTo>
                    <a:pt x="54909" y="22224"/>
                  </a:lnTo>
                  <a:close/>
                </a:path>
                <a:path w="106045" h="50800">
                  <a:moveTo>
                    <a:pt x="48" y="21809"/>
                  </a:moveTo>
                  <a:lnTo>
                    <a:pt x="0" y="28159"/>
                  </a:lnTo>
                  <a:lnTo>
                    <a:pt x="54861" y="28574"/>
                  </a:lnTo>
                  <a:lnTo>
                    <a:pt x="54909" y="22224"/>
                  </a:lnTo>
                  <a:lnTo>
                    <a:pt x="48" y="2180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0213214" y="3186736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144735" y="0"/>
                  </a:moveTo>
                  <a:lnTo>
                    <a:pt x="0" y="144772"/>
                  </a:lnTo>
                  <a:lnTo>
                    <a:pt x="144772" y="289507"/>
                  </a:lnTo>
                  <a:lnTo>
                    <a:pt x="289507" y="144735"/>
                  </a:lnTo>
                  <a:lnTo>
                    <a:pt x="1447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0213214" y="3186736"/>
              <a:ext cx="289560" cy="289560"/>
            </a:xfrm>
            <a:custGeom>
              <a:avLst/>
              <a:gdLst/>
              <a:ahLst/>
              <a:cxnLst/>
              <a:rect l="l" t="t" r="r" b="b"/>
              <a:pathLst>
                <a:path w="289559" h="289560">
                  <a:moveTo>
                    <a:pt x="0" y="144772"/>
                  </a:moveTo>
                  <a:lnTo>
                    <a:pt x="144735" y="0"/>
                  </a:lnTo>
                  <a:lnTo>
                    <a:pt x="289507" y="144735"/>
                  </a:lnTo>
                  <a:lnTo>
                    <a:pt x="144772" y="289507"/>
                  </a:lnTo>
                  <a:lnTo>
                    <a:pt x="0" y="1447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0082860" y="2903219"/>
              <a:ext cx="300990" cy="875030"/>
            </a:xfrm>
            <a:custGeom>
              <a:avLst/>
              <a:gdLst/>
              <a:ahLst/>
              <a:cxnLst/>
              <a:rect l="l" t="t" r="r" b="b"/>
              <a:pathLst>
                <a:path w="300990" h="875029">
                  <a:moveTo>
                    <a:pt x="106426" y="430491"/>
                  </a:moveTo>
                  <a:lnTo>
                    <a:pt x="74180" y="430491"/>
                  </a:lnTo>
                  <a:lnTo>
                    <a:pt x="61480" y="430491"/>
                  </a:lnTo>
                  <a:lnTo>
                    <a:pt x="61315" y="452628"/>
                  </a:lnTo>
                  <a:lnTo>
                    <a:pt x="106426" y="430491"/>
                  </a:lnTo>
                  <a:close/>
                </a:path>
                <a:path w="300990" h="875029">
                  <a:moveTo>
                    <a:pt x="112306" y="427609"/>
                  </a:moveTo>
                  <a:lnTo>
                    <a:pt x="61696" y="401828"/>
                  </a:lnTo>
                  <a:lnTo>
                    <a:pt x="61531" y="424053"/>
                  </a:lnTo>
                  <a:lnTo>
                    <a:pt x="6667" y="423633"/>
                  </a:lnTo>
                  <a:lnTo>
                    <a:pt x="6629" y="429983"/>
                  </a:lnTo>
                  <a:lnTo>
                    <a:pt x="61480" y="430403"/>
                  </a:lnTo>
                  <a:lnTo>
                    <a:pt x="74180" y="430491"/>
                  </a:lnTo>
                  <a:lnTo>
                    <a:pt x="106616" y="430403"/>
                  </a:lnTo>
                  <a:lnTo>
                    <a:pt x="112306" y="427609"/>
                  </a:lnTo>
                  <a:close/>
                </a:path>
                <a:path w="300990" h="875029">
                  <a:moveTo>
                    <a:pt x="275399" y="0"/>
                  </a:moveTo>
                  <a:lnTo>
                    <a:pt x="0" y="0"/>
                  </a:lnTo>
                  <a:lnTo>
                    <a:pt x="0" y="3810"/>
                  </a:lnTo>
                  <a:lnTo>
                    <a:pt x="0" y="6350"/>
                  </a:lnTo>
                  <a:lnTo>
                    <a:pt x="269062" y="6350"/>
                  </a:lnTo>
                  <a:lnTo>
                    <a:pt x="269062" y="3810"/>
                  </a:lnTo>
                  <a:lnTo>
                    <a:pt x="275399" y="3810"/>
                  </a:lnTo>
                  <a:lnTo>
                    <a:pt x="275399" y="0"/>
                  </a:lnTo>
                  <a:close/>
                </a:path>
                <a:path w="300990" h="875029">
                  <a:moveTo>
                    <a:pt x="294271" y="217170"/>
                  </a:moveTo>
                  <a:lnTo>
                    <a:pt x="276098" y="217170"/>
                  </a:lnTo>
                  <a:lnTo>
                    <a:pt x="276098" y="221983"/>
                  </a:lnTo>
                  <a:lnTo>
                    <a:pt x="276098" y="230581"/>
                  </a:lnTo>
                  <a:lnTo>
                    <a:pt x="276098" y="231140"/>
                  </a:lnTo>
                  <a:lnTo>
                    <a:pt x="269760" y="231140"/>
                  </a:lnTo>
                  <a:lnTo>
                    <a:pt x="269760" y="226402"/>
                  </a:lnTo>
                  <a:lnTo>
                    <a:pt x="269773" y="230581"/>
                  </a:lnTo>
                  <a:lnTo>
                    <a:pt x="276098" y="230581"/>
                  </a:lnTo>
                  <a:lnTo>
                    <a:pt x="276098" y="221983"/>
                  </a:lnTo>
                  <a:lnTo>
                    <a:pt x="276085" y="217678"/>
                  </a:lnTo>
                  <a:lnTo>
                    <a:pt x="273672" y="217817"/>
                  </a:lnTo>
                  <a:lnTo>
                    <a:pt x="273672" y="217170"/>
                  </a:lnTo>
                  <a:lnTo>
                    <a:pt x="275742" y="217170"/>
                  </a:lnTo>
                  <a:lnTo>
                    <a:pt x="275742" y="6350"/>
                  </a:lnTo>
                  <a:lnTo>
                    <a:pt x="270891" y="6350"/>
                  </a:lnTo>
                  <a:lnTo>
                    <a:pt x="269392" y="6350"/>
                  </a:lnTo>
                  <a:lnTo>
                    <a:pt x="269392" y="217170"/>
                  </a:lnTo>
                  <a:lnTo>
                    <a:pt x="269735" y="217170"/>
                  </a:lnTo>
                  <a:lnTo>
                    <a:pt x="269735" y="218033"/>
                  </a:lnTo>
                  <a:lnTo>
                    <a:pt x="269735" y="218440"/>
                  </a:lnTo>
                  <a:lnTo>
                    <a:pt x="251244" y="218440"/>
                  </a:lnTo>
                  <a:lnTo>
                    <a:pt x="251244" y="219710"/>
                  </a:lnTo>
                  <a:lnTo>
                    <a:pt x="250367" y="219710"/>
                  </a:lnTo>
                  <a:lnTo>
                    <a:pt x="250367" y="231140"/>
                  </a:lnTo>
                  <a:lnTo>
                    <a:pt x="264553" y="231140"/>
                  </a:lnTo>
                  <a:lnTo>
                    <a:pt x="264553" y="269240"/>
                  </a:lnTo>
                  <a:lnTo>
                    <a:pt x="283044" y="269240"/>
                  </a:lnTo>
                  <a:lnTo>
                    <a:pt x="283044" y="231140"/>
                  </a:lnTo>
                  <a:lnTo>
                    <a:pt x="294271" y="231140"/>
                  </a:lnTo>
                  <a:lnTo>
                    <a:pt x="294271" y="217170"/>
                  </a:lnTo>
                  <a:close/>
                </a:path>
                <a:path w="300990" h="875029">
                  <a:moveTo>
                    <a:pt x="297548" y="215900"/>
                  </a:moveTo>
                  <a:lnTo>
                    <a:pt x="296113" y="215900"/>
                  </a:lnTo>
                  <a:lnTo>
                    <a:pt x="296113" y="217170"/>
                  </a:lnTo>
                  <a:lnTo>
                    <a:pt x="297548" y="217170"/>
                  </a:lnTo>
                  <a:lnTo>
                    <a:pt x="297548" y="215900"/>
                  </a:lnTo>
                  <a:close/>
                </a:path>
                <a:path w="300990" h="875029">
                  <a:moveTo>
                    <a:pt x="300494" y="629856"/>
                  </a:moveTo>
                  <a:lnTo>
                    <a:pt x="294144" y="617156"/>
                  </a:lnTo>
                  <a:lnTo>
                    <a:pt x="275094" y="579056"/>
                  </a:lnTo>
                  <a:lnTo>
                    <a:pt x="249694" y="629856"/>
                  </a:lnTo>
                  <a:lnTo>
                    <a:pt x="271919" y="629856"/>
                  </a:lnTo>
                  <a:lnTo>
                    <a:pt x="271919" y="868184"/>
                  </a:lnTo>
                  <a:lnTo>
                    <a:pt x="5956" y="868184"/>
                  </a:lnTo>
                  <a:lnTo>
                    <a:pt x="5956" y="874534"/>
                  </a:lnTo>
                  <a:lnTo>
                    <a:pt x="278269" y="874534"/>
                  </a:lnTo>
                  <a:lnTo>
                    <a:pt x="278269" y="871359"/>
                  </a:lnTo>
                  <a:lnTo>
                    <a:pt x="278269" y="868184"/>
                  </a:lnTo>
                  <a:lnTo>
                    <a:pt x="278269" y="629856"/>
                  </a:lnTo>
                  <a:lnTo>
                    <a:pt x="300494" y="629856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0627162" y="3181012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571408" y="0"/>
                  </a:moveTo>
                  <a:lnTo>
                    <a:pt x="51788" y="0"/>
                  </a:lnTo>
                  <a:lnTo>
                    <a:pt x="31629" y="4069"/>
                  </a:lnTo>
                  <a:lnTo>
                    <a:pt x="15168" y="15168"/>
                  </a:lnTo>
                  <a:lnTo>
                    <a:pt x="4069" y="31629"/>
                  </a:lnTo>
                  <a:lnTo>
                    <a:pt x="0" y="51788"/>
                  </a:lnTo>
                  <a:lnTo>
                    <a:pt x="0" y="258932"/>
                  </a:lnTo>
                  <a:lnTo>
                    <a:pt x="4069" y="279090"/>
                  </a:lnTo>
                  <a:lnTo>
                    <a:pt x="15168" y="295552"/>
                  </a:lnTo>
                  <a:lnTo>
                    <a:pt x="31629" y="306650"/>
                  </a:lnTo>
                  <a:lnTo>
                    <a:pt x="51788" y="310720"/>
                  </a:lnTo>
                  <a:lnTo>
                    <a:pt x="571408" y="310720"/>
                  </a:lnTo>
                  <a:lnTo>
                    <a:pt x="591566" y="306650"/>
                  </a:lnTo>
                  <a:lnTo>
                    <a:pt x="608028" y="295552"/>
                  </a:lnTo>
                  <a:lnTo>
                    <a:pt x="619126" y="279090"/>
                  </a:lnTo>
                  <a:lnTo>
                    <a:pt x="623196" y="258932"/>
                  </a:lnTo>
                  <a:lnTo>
                    <a:pt x="623196" y="51788"/>
                  </a:lnTo>
                  <a:lnTo>
                    <a:pt x="619126" y="31629"/>
                  </a:lnTo>
                  <a:lnTo>
                    <a:pt x="608028" y="15168"/>
                  </a:lnTo>
                  <a:lnTo>
                    <a:pt x="591566" y="4069"/>
                  </a:lnTo>
                  <a:lnTo>
                    <a:pt x="571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627162" y="3181012"/>
              <a:ext cx="623570" cy="311150"/>
            </a:xfrm>
            <a:custGeom>
              <a:avLst/>
              <a:gdLst/>
              <a:ahLst/>
              <a:cxnLst/>
              <a:rect l="l" t="t" r="r" b="b"/>
              <a:pathLst>
                <a:path w="623570" h="311150">
                  <a:moveTo>
                    <a:pt x="0" y="51787"/>
                  </a:moveTo>
                  <a:lnTo>
                    <a:pt x="4069" y="31629"/>
                  </a:lnTo>
                  <a:lnTo>
                    <a:pt x="15168" y="15168"/>
                  </a:lnTo>
                  <a:lnTo>
                    <a:pt x="31629" y="4069"/>
                  </a:lnTo>
                  <a:lnTo>
                    <a:pt x="51787" y="0"/>
                  </a:lnTo>
                  <a:lnTo>
                    <a:pt x="571408" y="0"/>
                  </a:lnTo>
                  <a:lnTo>
                    <a:pt x="591566" y="4069"/>
                  </a:lnTo>
                  <a:lnTo>
                    <a:pt x="608027" y="15168"/>
                  </a:lnTo>
                  <a:lnTo>
                    <a:pt x="619126" y="31629"/>
                  </a:lnTo>
                  <a:lnTo>
                    <a:pt x="623196" y="51787"/>
                  </a:lnTo>
                  <a:lnTo>
                    <a:pt x="623196" y="258932"/>
                  </a:lnTo>
                  <a:lnTo>
                    <a:pt x="619126" y="279091"/>
                  </a:lnTo>
                  <a:lnTo>
                    <a:pt x="608027" y="295552"/>
                  </a:lnTo>
                  <a:lnTo>
                    <a:pt x="591566" y="306650"/>
                  </a:lnTo>
                  <a:lnTo>
                    <a:pt x="571408" y="310720"/>
                  </a:lnTo>
                  <a:lnTo>
                    <a:pt x="51787" y="310720"/>
                  </a:lnTo>
                  <a:lnTo>
                    <a:pt x="31629" y="306650"/>
                  </a:lnTo>
                  <a:lnTo>
                    <a:pt x="15168" y="295552"/>
                  </a:lnTo>
                  <a:lnTo>
                    <a:pt x="4069" y="279091"/>
                  </a:lnTo>
                  <a:lnTo>
                    <a:pt x="0" y="258932"/>
                  </a:lnTo>
                  <a:lnTo>
                    <a:pt x="0" y="51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4" name="object 114"/>
          <p:cNvSpPr txBox="1"/>
          <p:nvPr/>
        </p:nvSpPr>
        <p:spPr>
          <a:xfrm>
            <a:off x="10704603" y="3217671"/>
            <a:ext cx="469265" cy="226344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7940" marR="5080" indent="-15875">
              <a:lnSpc>
                <a:spcPts val="790"/>
              </a:lnSpc>
              <a:spcBef>
                <a:spcPts val="165"/>
              </a:spcBef>
            </a:pPr>
            <a:r>
              <a:rPr lang="nl-NL" sz="700" spc="-10" dirty="0">
                <a:latin typeface="Microsoft Sans Serif"/>
                <a:cs typeface="Microsoft Sans Serif"/>
              </a:rPr>
              <a:t>Betaling bezoek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115" name="object 115"/>
          <p:cNvGrpSpPr/>
          <p:nvPr/>
        </p:nvGrpSpPr>
        <p:grpSpPr>
          <a:xfrm>
            <a:off x="10510992" y="3177067"/>
            <a:ext cx="1172374" cy="313055"/>
            <a:chOff x="10510992" y="3177067"/>
            <a:chExt cx="1172374" cy="313055"/>
          </a:xfrm>
        </p:grpSpPr>
        <p:sp>
          <p:nvSpPr>
            <p:cNvPr id="116" name="object 116"/>
            <p:cNvSpPr/>
            <p:nvPr/>
          </p:nvSpPr>
          <p:spPr>
            <a:xfrm>
              <a:off x="10510992" y="3308892"/>
              <a:ext cx="106045" cy="50800"/>
            </a:xfrm>
            <a:custGeom>
              <a:avLst/>
              <a:gdLst/>
              <a:ahLst/>
              <a:cxnLst/>
              <a:rect l="l" t="t" r="r" b="b"/>
              <a:pathLst>
                <a:path w="106045" h="50800">
                  <a:moveTo>
                    <a:pt x="55076" y="0"/>
                  </a:moveTo>
                  <a:lnTo>
                    <a:pt x="54908" y="22224"/>
                  </a:lnTo>
                  <a:lnTo>
                    <a:pt x="67608" y="22320"/>
                  </a:lnTo>
                  <a:lnTo>
                    <a:pt x="67560" y="28670"/>
                  </a:lnTo>
                  <a:lnTo>
                    <a:pt x="54859" y="28670"/>
                  </a:lnTo>
                  <a:lnTo>
                    <a:pt x="54692" y="50798"/>
                  </a:lnTo>
                  <a:lnTo>
                    <a:pt x="99796" y="28670"/>
                  </a:lnTo>
                  <a:lnTo>
                    <a:pt x="67560" y="28670"/>
                  </a:lnTo>
                  <a:lnTo>
                    <a:pt x="99992" y="28574"/>
                  </a:lnTo>
                  <a:lnTo>
                    <a:pt x="105683" y="25782"/>
                  </a:lnTo>
                  <a:lnTo>
                    <a:pt x="55076" y="0"/>
                  </a:lnTo>
                  <a:close/>
                </a:path>
                <a:path w="106045" h="50800">
                  <a:moveTo>
                    <a:pt x="54908" y="22224"/>
                  </a:moveTo>
                  <a:lnTo>
                    <a:pt x="54860" y="28574"/>
                  </a:lnTo>
                  <a:lnTo>
                    <a:pt x="67560" y="28670"/>
                  </a:lnTo>
                  <a:lnTo>
                    <a:pt x="67608" y="22320"/>
                  </a:lnTo>
                  <a:lnTo>
                    <a:pt x="54908" y="22224"/>
                  </a:lnTo>
                  <a:close/>
                </a:path>
                <a:path w="106045" h="50800">
                  <a:moveTo>
                    <a:pt x="46" y="21809"/>
                  </a:moveTo>
                  <a:lnTo>
                    <a:pt x="0" y="28159"/>
                  </a:lnTo>
                  <a:lnTo>
                    <a:pt x="54860" y="28574"/>
                  </a:lnTo>
                  <a:lnTo>
                    <a:pt x="54908" y="22224"/>
                  </a:lnTo>
                  <a:lnTo>
                    <a:pt x="46" y="2180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1370311" y="3177067"/>
              <a:ext cx="313055" cy="313055"/>
            </a:xfrm>
            <a:custGeom>
              <a:avLst/>
              <a:gdLst/>
              <a:ahLst/>
              <a:cxnLst/>
              <a:rect l="l" t="t" r="r" b="b"/>
              <a:pathLst>
                <a:path w="313054" h="313054">
                  <a:moveTo>
                    <a:pt x="156510" y="0"/>
                  </a:moveTo>
                  <a:lnTo>
                    <a:pt x="107041" y="7979"/>
                  </a:lnTo>
                  <a:lnTo>
                    <a:pt x="64077" y="30197"/>
                  </a:lnTo>
                  <a:lnTo>
                    <a:pt x="30197" y="64077"/>
                  </a:lnTo>
                  <a:lnTo>
                    <a:pt x="7979" y="107041"/>
                  </a:lnTo>
                  <a:lnTo>
                    <a:pt x="0" y="156510"/>
                  </a:lnTo>
                  <a:lnTo>
                    <a:pt x="7979" y="205981"/>
                  </a:lnTo>
                  <a:lnTo>
                    <a:pt x="30197" y="248945"/>
                  </a:lnTo>
                  <a:lnTo>
                    <a:pt x="64077" y="282825"/>
                  </a:lnTo>
                  <a:lnTo>
                    <a:pt x="107041" y="305044"/>
                  </a:lnTo>
                  <a:lnTo>
                    <a:pt x="156510" y="313023"/>
                  </a:lnTo>
                  <a:lnTo>
                    <a:pt x="205981" y="305044"/>
                  </a:lnTo>
                  <a:lnTo>
                    <a:pt x="248945" y="282825"/>
                  </a:lnTo>
                  <a:lnTo>
                    <a:pt x="282825" y="248945"/>
                  </a:lnTo>
                  <a:lnTo>
                    <a:pt x="305044" y="205981"/>
                  </a:lnTo>
                  <a:lnTo>
                    <a:pt x="313023" y="156510"/>
                  </a:lnTo>
                  <a:lnTo>
                    <a:pt x="305044" y="107041"/>
                  </a:lnTo>
                  <a:lnTo>
                    <a:pt x="282825" y="64077"/>
                  </a:lnTo>
                  <a:lnTo>
                    <a:pt x="248945" y="30197"/>
                  </a:lnTo>
                  <a:lnTo>
                    <a:pt x="205981" y="7979"/>
                  </a:lnTo>
                  <a:lnTo>
                    <a:pt x="15651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1370311" y="3177067"/>
              <a:ext cx="313055" cy="313055"/>
            </a:xfrm>
            <a:custGeom>
              <a:avLst/>
              <a:gdLst/>
              <a:ahLst/>
              <a:cxnLst/>
              <a:rect l="l" t="t" r="r" b="b"/>
              <a:pathLst>
                <a:path w="313054" h="313054">
                  <a:moveTo>
                    <a:pt x="0" y="156512"/>
                  </a:moveTo>
                  <a:lnTo>
                    <a:pt x="7979" y="107042"/>
                  </a:lnTo>
                  <a:lnTo>
                    <a:pt x="30197" y="64078"/>
                  </a:lnTo>
                  <a:lnTo>
                    <a:pt x="64078" y="30197"/>
                  </a:lnTo>
                  <a:lnTo>
                    <a:pt x="107042" y="7979"/>
                  </a:lnTo>
                  <a:lnTo>
                    <a:pt x="156512" y="0"/>
                  </a:lnTo>
                  <a:lnTo>
                    <a:pt x="205981" y="7979"/>
                  </a:lnTo>
                  <a:lnTo>
                    <a:pt x="248945" y="30197"/>
                  </a:lnTo>
                  <a:lnTo>
                    <a:pt x="282826" y="64078"/>
                  </a:lnTo>
                  <a:lnTo>
                    <a:pt x="305044" y="107042"/>
                  </a:lnTo>
                  <a:lnTo>
                    <a:pt x="313024" y="156512"/>
                  </a:lnTo>
                  <a:lnTo>
                    <a:pt x="305044" y="205981"/>
                  </a:lnTo>
                  <a:lnTo>
                    <a:pt x="282826" y="248945"/>
                  </a:lnTo>
                  <a:lnTo>
                    <a:pt x="248945" y="282826"/>
                  </a:lnTo>
                  <a:lnTo>
                    <a:pt x="205981" y="305044"/>
                  </a:lnTo>
                  <a:lnTo>
                    <a:pt x="156512" y="313024"/>
                  </a:lnTo>
                  <a:lnTo>
                    <a:pt x="107042" y="305044"/>
                  </a:lnTo>
                  <a:lnTo>
                    <a:pt x="64078" y="282826"/>
                  </a:lnTo>
                  <a:lnTo>
                    <a:pt x="30197" y="248945"/>
                  </a:lnTo>
                  <a:lnTo>
                    <a:pt x="7979" y="205981"/>
                  </a:lnTo>
                  <a:lnTo>
                    <a:pt x="0" y="15651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1269115" y="3303761"/>
              <a:ext cx="106045" cy="50800"/>
            </a:xfrm>
            <a:custGeom>
              <a:avLst/>
              <a:gdLst/>
              <a:ahLst/>
              <a:cxnLst/>
              <a:rect l="l" t="t" r="r" b="b"/>
              <a:pathLst>
                <a:path w="106045" h="50800">
                  <a:moveTo>
                    <a:pt x="55077" y="0"/>
                  </a:moveTo>
                  <a:lnTo>
                    <a:pt x="54909" y="22224"/>
                  </a:lnTo>
                  <a:lnTo>
                    <a:pt x="67608" y="22320"/>
                  </a:lnTo>
                  <a:lnTo>
                    <a:pt x="67561" y="28670"/>
                  </a:lnTo>
                  <a:lnTo>
                    <a:pt x="54860" y="28670"/>
                  </a:lnTo>
                  <a:lnTo>
                    <a:pt x="54693" y="50797"/>
                  </a:lnTo>
                  <a:lnTo>
                    <a:pt x="99797" y="28670"/>
                  </a:lnTo>
                  <a:lnTo>
                    <a:pt x="67561" y="28670"/>
                  </a:lnTo>
                  <a:lnTo>
                    <a:pt x="99993" y="28574"/>
                  </a:lnTo>
                  <a:lnTo>
                    <a:pt x="105684" y="25782"/>
                  </a:lnTo>
                  <a:lnTo>
                    <a:pt x="55077" y="0"/>
                  </a:lnTo>
                  <a:close/>
                </a:path>
                <a:path w="106045" h="50800">
                  <a:moveTo>
                    <a:pt x="54909" y="22224"/>
                  </a:moveTo>
                  <a:lnTo>
                    <a:pt x="54861" y="28574"/>
                  </a:lnTo>
                  <a:lnTo>
                    <a:pt x="67561" y="28670"/>
                  </a:lnTo>
                  <a:lnTo>
                    <a:pt x="67608" y="22320"/>
                  </a:lnTo>
                  <a:lnTo>
                    <a:pt x="54909" y="22224"/>
                  </a:lnTo>
                  <a:close/>
                </a:path>
                <a:path w="106045" h="50800">
                  <a:moveTo>
                    <a:pt x="48" y="21809"/>
                  </a:moveTo>
                  <a:lnTo>
                    <a:pt x="0" y="28159"/>
                  </a:lnTo>
                  <a:lnTo>
                    <a:pt x="54861" y="28574"/>
                  </a:lnTo>
                  <a:lnTo>
                    <a:pt x="54909" y="22224"/>
                  </a:lnTo>
                  <a:lnTo>
                    <a:pt x="48" y="2180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Rechthoek 10">
            <a:extLst>
              <a:ext uri="{FF2B5EF4-FFF2-40B4-BE49-F238E27FC236}">
                <a16:creationId xmlns:a16="http://schemas.microsoft.com/office/drawing/2014/main" id="{62C8842A-9382-08FE-E91F-29667B100EA5}"/>
              </a:ext>
            </a:extLst>
          </p:cNvPr>
          <p:cNvSpPr/>
          <p:nvPr/>
        </p:nvSpPr>
        <p:spPr>
          <a:xfrm>
            <a:off x="7149090" y="2733040"/>
            <a:ext cx="1004310" cy="428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1" name="object 73">
            <a:extLst>
              <a:ext uri="{FF2B5EF4-FFF2-40B4-BE49-F238E27FC236}">
                <a16:creationId xmlns:a16="http://schemas.microsoft.com/office/drawing/2014/main" id="{6D7CF303-45C6-CC2F-79CA-4F16ACD79934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16487" y="3202432"/>
            <a:ext cx="225551" cy="22555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237615">
              <a:lnSpc>
                <a:spcPct val="100000"/>
              </a:lnSpc>
              <a:spcBef>
                <a:spcPts val="100"/>
              </a:spcBef>
            </a:pPr>
            <a:r>
              <a:rPr dirty="0"/>
              <a:t>Werkelijkheid</a:t>
            </a:r>
            <a:r>
              <a:rPr spc="265" dirty="0"/>
              <a:t> </a:t>
            </a:r>
            <a:r>
              <a:rPr spc="45" dirty="0"/>
              <a:t>uitvoering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2455" y="664463"/>
            <a:ext cx="1874520" cy="4145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279089" y="717803"/>
            <a:ext cx="165036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ORDERUITVOERING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19253" y="2472909"/>
            <a:ext cx="1043305" cy="408940"/>
            <a:chOff x="519253" y="2472909"/>
            <a:chExt cx="1043305" cy="40894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9253" y="2639202"/>
              <a:ext cx="190581" cy="762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09835" y="247925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8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8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9835" y="247925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51847" y="2559303"/>
            <a:ext cx="56261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06680" marR="5080" indent="-9461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55835" y="2510396"/>
            <a:ext cx="3192780" cy="408940"/>
            <a:chOff x="1555835" y="2510396"/>
            <a:chExt cx="3192780" cy="40894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5835" y="2639160"/>
              <a:ext cx="184076" cy="762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95837" y="251674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95837" y="251674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098969" y="2541015"/>
            <a:ext cx="44069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Einde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uitvoering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taken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16905" y="1294899"/>
            <a:ext cx="4808855" cy="2799080"/>
            <a:chOff x="116905" y="1294899"/>
            <a:chExt cx="4808855" cy="2799080"/>
          </a:xfrm>
        </p:grpSpPr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41837" y="2676646"/>
              <a:ext cx="183460" cy="7620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23255" y="2479365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4" y="285075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8000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3255" y="2479365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6407" y="2548127"/>
              <a:ext cx="271272" cy="2712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40065" y="1294899"/>
              <a:ext cx="2152610" cy="2798827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2502128" y="2580640"/>
            <a:ext cx="43688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89535" marR="5080" indent="-7747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Inzamelen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losvuil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465616" y="1983232"/>
            <a:ext cx="508634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9652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Beheer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milieustraat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62200" y="3769359"/>
            <a:ext cx="766099" cy="225552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45720" algn="ctr">
              <a:lnSpc>
                <a:spcPts val="819"/>
              </a:lnSpc>
              <a:spcBef>
                <a:spcPts val="145"/>
              </a:spcBef>
            </a:pPr>
            <a:r>
              <a:rPr sz="700" spc="-10" dirty="0" err="1">
                <a:latin typeface="Microsoft Sans Serif"/>
                <a:cs typeface="Microsoft Sans Serif"/>
              </a:rPr>
              <a:t>Inzamelen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lang="nl-NL" sz="700" spc="-10" dirty="0">
                <a:latin typeface="Microsoft Sans Serif"/>
                <a:cs typeface="Microsoft Sans Serif"/>
              </a:rPr>
              <a:t>minicontainers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515843" y="3120135"/>
            <a:ext cx="44958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6350" algn="just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Inzamelen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verzamel-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containers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55256" y="1327911"/>
            <a:ext cx="56070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Innemen</a:t>
            </a:r>
            <a:r>
              <a:rPr sz="700" spc="-25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/ </a:t>
            </a:r>
            <a:r>
              <a:rPr sz="700" spc="10" dirty="0">
                <a:latin typeface="Microsoft Sans Serif"/>
                <a:cs typeface="Microsoft Sans Serif"/>
              </a:rPr>
              <a:t>uitzetten</a:t>
            </a:r>
            <a:r>
              <a:rPr sz="700" spc="12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van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containers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922109" y="2513571"/>
            <a:ext cx="859155" cy="408940"/>
            <a:chOff x="4922109" y="2513571"/>
            <a:chExt cx="859155" cy="408940"/>
          </a:xfrm>
        </p:grpSpPr>
        <p:sp>
          <p:nvSpPr>
            <p:cNvPr id="40" name="object 40"/>
            <p:cNvSpPr/>
            <p:nvPr/>
          </p:nvSpPr>
          <p:spPr>
            <a:xfrm>
              <a:off x="4928459" y="251992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28459" y="251992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083966" y="2598928"/>
            <a:ext cx="53530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4191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Ontvangst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documenten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774459" y="2513176"/>
            <a:ext cx="1031240" cy="408940"/>
            <a:chOff x="5774459" y="2513176"/>
            <a:chExt cx="1031240" cy="408940"/>
          </a:xfrm>
        </p:grpSpPr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74459" y="2679821"/>
              <a:ext cx="183460" cy="7620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952884" y="251952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952884" y="251952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116328" y="2598928"/>
            <a:ext cx="51943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635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Controle</a:t>
            </a:r>
            <a:r>
              <a:rPr sz="700" spc="8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op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volledigheid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798884" y="2510396"/>
            <a:ext cx="1039494" cy="408940"/>
            <a:chOff x="6798884" y="2510396"/>
            <a:chExt cx="1039494" cy="408940"/>
          </a:xfrm>
        </p:grpSpPr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98884" y="2679427"/>
              <a:ext cx="183460" cy="7620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985506" y="251674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985506" y="251674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7134662" y="2541015"/>
            <a:ext cx="54864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indent="-1270" algn="ctr">
              <a:lnSpc>
                <a:spcPct val="101400"/>
              </a:lnSpc>
              <a:spcBef>
                <a:spcPts val="85"/>
              </a:spcBef>
            </a:pPr>
            <a:r>
              <a:rPr sz="700" dirty="0">
                <a:latin typeface="Microsoft Sans Serif"/>
                <a:cs typeface="Microsoft Sans Serif"/>
              </a:rPr>
              <a:t>Invoeren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15" dirty="0">
                <a:latin typeface="Microsoft Sans Serif"/>
                <a:cs typeface="Microsoft Sans Serif"/>
              </a:rPr>
              <a:t>/ </a:t>
            </a:r>
            <a:r>
              <a:rPr sz="700" dirty="0">
                <a:latin typeface="Microsoft Sans Serif"/>
                <a:cs typeface="Microsoft Sans Serif"/>
              </a:rPr>
              <a:t>verwerken</a:t>
            </a:r>
            <a:r>
              <a:rPr sz="700" spc="7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in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systemen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7831507" y="2098302"/>
            <a:ext cx="1499235" cy="808355"/>
            <a:chOff x="7831507" y="2098302"/>
            <a:chExt cx="1499235" cy="808355"/>
          </a:xfrm>
        </p:grpSpPr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31507" y="2676646"/>
              <a:ext cx="183460" cy="7620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8030633" y="2532863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184101" y="0"/>
                  </a:moveTo>
                  <a:lnTo>
                    <a:pt x="0" y="184148"/>
                  </a:lnTo>
                  <a:lnTo>
                    <a:pt x="182816" y="366919"/>
                  </a:lnTo>
                  <a:lnTo>
                    <a:pt x="366919" y="182769"/>
                  </a:lnTo>
                  <a:lnTo>
                    <a:pt x="18410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030633" y="2532863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0" y="184149"/>
                  </a:moveTo>
                  <a:lnTo>
                    <a:pt x="184102" y="0"/>
                  </a:lnTo>
                  <a:lnTo>
                    <a:pt x="366918" y="182770"/>
                  </a:lnTo>
                  <a:lnTo>
                    <a:pt x="182816" y="366919"/>
                  </a:lnTo>
                  <a:lnTo>
                    <a:pt x="0" y="184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478287" y="210465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478287" y="210465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8591723" y="2184400"/>
            <a:ext cx="61976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8382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Werkelijke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uren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materieel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8469123" y="2973906"/>
            <a:ext cx="859155" cy="408940"/>
            <a:chOff x="8469123" y="2973906"/>
            <a:chExt cx="859155" cy="408940"/>
          </a:xfrm>
        </p:grpSpPr>
        <p:sp>
          <p:nvSpPr>
            <p:cNvPr id="61" name="object 61"/>
            <p:cNvSpPr/>
            <p:nvPr/>
          </p:nvSpPr>
          <p:spPr>
            <a:xfrm>
              <a:off x="8475473" y="298025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475473" y="298025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8616691" y="3110991"/>
            <a:ext cx="5638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Kilogrammen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8457535" y="1513445"/>
            <a:ext cx="859155" cy="408940"/>
            <a:chOff x="8457535" y="1513445"/>
            <a:chExt cx="859155" cy="408940"/>
          </a:xfrm>
        </p:grpSpPr>
        <p:sp>
          <p:nvSpPr>
            <p:cNvPr id="65" name="object 65"/>
            <p:cNvSpPr/>
            <p:nvPr/>
          </p:nvSpPr>
          <p:spPr>
            <a:xfrm>
              <a:off x="8463885" y="151979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463885" y="151979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8570179" y="1599184"/>
            <a:ext cx="63436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9080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Werkelijke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uren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personeel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8491547" y="3550536"/>
            <a:ext cx="859155" cy="408940"/>
            <a:chOff x="8491547" y="3550536"/>
            <a:chExt cx="859155" cy="408940"/>
          </a:xfrm>
        </p:grpSpPr>
        <p:sp>
          <p:nvSpPr>
            <p:cNvPr id="69" name="object 69"/>
            <p:cNvSpPr/>
            <p:nvPr/>
          </p:nvSpPr>
          <p:spPr>
            <a:xfrm>
              <a:off x="8497897" y="35568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497897" y="35568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8688329" y="3690111"/>
            <a:ext cx="46545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Kilometers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8210916" y="1679694"/>
            <a:ext cx="2697480" cy="2113915"/>
            <a:chOff x="8210916" y="1679694"/>
            <a:chExt cx="2697480" cy="2113915"/>
          </a:xfrm>
        </p:grpSpPr>
        <p:sp>
          <p:nvSpPr>
            <p:cNvPr id="73" name="object 73"/>
            <p:cNvSpPr/>
            <p:nvPr/>
          </p:nvSpPr>
          <p:spPr>
            <a:xfrm>
              <a:off x="8210905" y="1679701"/>
              <a:ext cx="287020" cy="2113915"/>
            </a:xfrm>
            <a:custGeom>
              <a:avLst/>
              <a:gdLst/>
              <a:ahLst/>
              <a:cxnLst/>
              <a:rect l="l" t="t" r="r" b="b"/>
              <a:pathLst>
                <a:path w="287020" h="2113915">
                  <a:moveTo>
                    <a:pt x="267373" y="622960"/>
                  </a:moveTo>
                  <a:lnTo>
                    <a:pt x="261023" y="619785"/>
                  </a:lnTo>
                  <a:lnTo>
                    <a:pt x="191173" y="584860"/>
                  </a:lnTo>
                  <a:lnTo>
                    <a:pt x="191173" y="619785"/>
                  </a:lnTo>
                  <a:lnTo>
                    <a:pt x="6350" y="619785"/>
                  </a:lnTo>
                  <a:lnTo>
                    <a:pt x="6350" y="41275"/>
                  </a:lnTo>
                  <a:lnTo>
                    <a:pt x="176771" y="41275"/>
                  </a:lnTo>
                  <a:lnTo>
                    <a:pt x="176771" y="76200"/>
                  </a:lnTo>
                  <a:lnTo>
                    <a:pt x="246621" y="41275"/>
                  </a:lnTo>
                  <a:lnTo>
                    <a:pt x="252971" y="38100"/>
                  </a:lnTo>
                  <a:lnTo>
                    <a:pt x="246621" y="34925"/>
                  </a:lnTo>
                  <a:lnTo>
                    <a:pt x="176771" y="0"/>
                  </a:lnTo>
                  <a:lnTo>
                    <a:pt x="176771" y="34925"/>
                  </a:lnTo>
                  <a:lnTo>
                    <a:pt x="0" y="34925"/>
                  </a:lnTo>
                  <a:lnTo>
                    <a:pt x="0" y="793369"/>
                  </a:lnTo>
                  <a:lnTo>
                    <a:pt x="6350" y="793369"/>
                  </a:lnTo>
                  <a:lnTo>
                    <a:pt x="6350" y="713841"/>
                  </a:lnTo>
                  <a:lnTo>
                    <a:pt x="9575" y="713841"/>
                  </a:lnTo>
                  <a:lnTo>
                    <a:pt x="9575" y="707491"/>
                  </a:lnTo>
                  <a:lnTo>
                    <a:pt x="9575" y="626135"/>
                  </a:lnTo>
                  <a:lnTo>
                    <a:pt x="191173" y="626135"/>
                  </a:lnTo>
                  <a:lnTo>
                    <a:pt x="191173" y="661060"/>
                  </a:lnTo>
                  <a:lnTo>
                    <a:pt x="261023" y="626135"/>
                  </a:lnTo>
                  <a:lnTo>
                    <a:pt x="267373" y="622960"/>
                  </a:lnTo>
                  <a:close/>
                </a:path>
                <a:path w="287020" h="2113915">
                  <a:moveTo>
                    <a:pt x="286981" y="2075192"/>
                  </a:moveTo>
                  <a:lnTo>
                    <a:pt x="280631" y="2072017"/>
                  </a:lnTo>
                  <a:lnTo>
                    <a:pt x="210781" y="2037092"/>
                  </a:lnTo>
                  <a:lnTo>
                    <a:pt x="210781" y="2072017"/>
                  </a:lnTo>
                  <a:lnTo>
                    <a:pt x="6362" y="2072017"/>
                  </a:lnTo>
                  <a:lnTo>
                    <a:pt x="6362" y="1501736"/>
                  </a:lnTo>
                  <a:lnTo>
                    <a:pt x="188366" y="1501736"/>
                  </a:lnTo>
                  <a:lnTo>
                    <a:pt x="188366" y="1536661"/>
                  </a:lnTo>
                  <a:lnTo>
                    <a:pt x="258216" y="1501736"/>
                  </a:lnTo>
                  <a:lnTo>
                    <a:pt x="264566" y="1498561"/>
                  </a:lnTo>
                  <a:lnTo>
                    <a:pt x="258216" y="1495386"/>
                  </a:lnTo>
                  <a:lnTo>
                    <a:pt x="188366" y="1460461"/>
                  </a:lnTo>
                  <a:lnTo>
                    <a:pt x="188366" y="1495386"/>
                  </a:lnTo>
                  <a:lnTo>
                    <a:pt x="8166" y="1495386"/>
                  </a:lnTo>
                  <a:lnTo>
                    <a:pt x="8166" y="1368717"/>
                  </a:lnTo>
                  <a:lnTo>
                    <a:pt x="8166" y="1362367"/>
                  </a:lnTo>
                  <a:lnTo>
                    <a:pt x="6362" y="1362367"/>
                  </a:lnTo>
                  <a:lnTo>
                    <a:pt x="6362" y="1242974"/>
                  </a:lnTo>
                  <a:lnTo>
                    <a:pt x="12" y="1242974"/>
                  </a:lnTo>
                  <a:lnTo>
                    <a:pt x="12" y="2078367"/>
                  </a:lnTo>
                  <a:lnTo>
                    <a:pt x="210781" y="2078367"/>
                  </a:lnTo>
                  <a:lnTo>
                    <a:pt x="210781" y="2113292"/>
                  </a:lnTo>
                  <a:lnTo>
                    <a:pt x="280631" y="2078367"/>
                  </a:lnTo>
                  <a:lnTo>
                    <a:pt x="286981" y="207519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9489972" y="2534066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184103" y="0"/>
                  </a:moveTo>
                  <a:lnTo>
                    <a:pt x="0" y="184150"/>
                  </a:lnTo>
                  <a:lnTo>
                    <a:pt x="182817" y="366919"/>
                  </a:lnTo>
                  <a:lnTo>
                    <a:pt x="366919" y="182770"/>
                  </a:lnTo>
                  <a:lnTo>
                    <a:pt x="184103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489972" y="2534067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30">
                  <a:moveTo>
                    <a:pt x="0" y="184149"/>
                  </a:moveTo>
                  <a:lnTo>
                    <a:pt x="184102" y="0"/>
                  </a:lnTo>
                  <a:lnTo>
                    <a:pt x="366918" y="182770"/>
                  </a:lnTo>
                  <a:lnTo>
                    <a:pt x="182816" y="366919"/>
                  </a:lnTo>
                  <a:lnTo>
                    <a:pt x="0" y="184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309874" y="1714626"/>
              <a:ext cx="409575" cy="2044064"/>
            </a:xfrm>
            <a:custGeom>
              <a:avLst/>
              <a:gdLst/>
              <a:ahLst/>
              <a:cxnLst/>
              <a:rect l="l" t="t" r="r" b="b"/>
              <a:pathLst>
                <a:path w="409575" h="2044064">
                  <a:moveTo>
                    <a:pt x="400761" y="719061"/>
                  </a:moveTo>
                  <a:lnTo>
                    <a:pt x="365836" y="719061"/>
                  </a:lnTo>
                  <a:lnTo>
                    <a:pt x="365836" y="6350"/>
                  </a:lnTo>
                  <a:lnTo>
                    <a:pt x="365836" y="3175"/>
                  </a:lnTo>
                  <a:lnTo>
                    <a:pt x="365836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359486" y="6350"/>
                  </a:lnTo>
                  <a:lnTo>
                    <a:pt x="359486" y="719061"/>
                  </a:lnTo>
                  <a:lnTo>
                    <a:pt x="324561" y="719061"/>
                  </a:lnTo>
                  <a:lnTo>
                    <a:pt x="362661" y="795261"/>
                  </a:lnTo>
                  <a:lnTo>
                    <a:pt x="394411" y="731761"/>
                  </a:lnTo>
                  <a:lnTo>
                    <a:pt x="400761" y="719061"/>
                  </a:lnTo>
                  <a:close/>
                </a:path>
                <a:path w="409575" h="2044064">
                  <a:moveTo>
                    <a:pt x="409054" y="1281849"/>
                  </a:moveTo>
                  <a:lnTo>
                    <a:pt x="402704" y="1269149"/>
                  </a:lnTo>
                  <a:lnTo>
                    <a:pt x="370954" y="1205649"/>
                  </a:lnTo>
                  <a:lnTo>
                    <a:pt x="332854" y="1281849"/>
                  </a:lnTo>
                  <a:lnTo>
                    <a:pt x="367779" y="1281849"/>
                  </a:lnTo>
                  <a:lnTo>
                    <a:pt x="367779" y="2037092"/>
                  </a:lnTo>
                  <a:lnTo>
                    <a:pt x="34023" y="2037092"/>
                  </a:lnTo>
                  <a:lnTo>
                    <a:pt x="34023" y="2043442"/>
                  </a:lnTo>
                  <a:lnTo>
                    <a:pt x="374129" y="2043442"/>
                  </a:lnTo>
                  <a:lnTo>
                    <a:pt x="374129" y="2040267"/>
                  </a:lnTo>
                  <a:lnTo>
                    <a:pt x="374129" y="2037092"/>
                  </a:lnTo>
                  <a:lnTo>
                    <a:pt x="374129" y="1281849"/>
                  </a:lnTo>
                  <a:lnTo>
                    <a:pt x="409054" y="128184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324286" y="2302653"/>
              <a:ext cx="348615" cy="1270"/>
            </a:xfrm>
            <a:custGeom>
              <a:avLst/>
              <a:gdLst/>
              <a:ahLst/>
              <a:cxnLst/>
              <a:rect l="l" t="t" r="r" b="b"/>
              <a:pathLst>
                <a:path w="348615" h="1269">
                  <a:moveTo>
                    <a:pt x="0" y="0"/>
                  </a:moveTo>
                  <a:lnTo>
                    <a:pt x="348253" y="814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317363" y="3177160"/>
              <a:ext cx="348615" cy="1270"/>
            </a:xfrm>
            <a:custGeom>
              <a:avLst/>
              <a:gdLst/>
              <a:ahLst/>
              <a:cxnLst/>
              <a:rect l="l" t="t" r="r" b="b"/>
              <a:pathLst>
                <a:path w="348615" h="1269">
                  <a:moveTo>
                    <a:pt x="0" y="0"/>
                  </a:moveTo>
                  <a:lnTo>
                    <a:pt x="348253" y="814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69397" y="2686949"/>
              <a:ext cx="183459" cy="7620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10056018" y="252426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0056018" y="252426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10219463" y="2550159"/>
            <a:ext cx="51943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6350" algn="just">
              <a:lnSpc>
                <a:spcPct val="101400"/>
              </a:lnSpc>
              <a:spcBef>
                <a:spcPts val="85"/>
              </a:spcBef>
            </a:pPr>
            <a:r>
              <a:rPr sz="700" dirty="0">
                <a:latin typeface="Microsoft Sans Serif"/>
                <a:cs typeface="Microsoft Sans Serif"/>
              </a:rPr>
              <a:t>Controle</a:t>
            </a:r>
            <a:r>
              <a:rPr sz="700" spc="8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op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juistheid</a:t>
            </a:r>
            <a:r>
              <a:rPr sz="700" spc="8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volledigheid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10902019" y="2509147"/>
            <a:ext cx="1058545" cy="2406650"/>
            <a:chOff x="10902019" y="2509147"/>
            <a:chExt cx="1058545" cy="2406650"/>
          </a:xfrm>
        </p:grpSpPr>
        <p:pic>
          <p:nvPicPr>
            <p:cNvPr id="84" name="object 8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02019" y="2684169"/>
              <a:ext cx="183459" cy="7620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1116024" y="2515497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4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1116024" y="2515497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70919" y="2566415"/>
              <a:ext cx="286511" cy="286512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1107590" y="451305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1107590" y="451305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11270239" y="4592320"/>
            <a:ext cx="52070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4572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Financiële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rapportages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11101240" y="3909649"/>
            <a:ext cx="859155" cy="408940"/>
            <a:chOff x="11101240" y="3909649"/>
            <a:chExt cx="859155" cy="408940"/>
          </a:xfrm>
        </p:grpSpPr>
        <p:sp>
          <p:nvSpPr>
            <p:cNvPr id="92" name="object 92"/>
            <p:cNvSpPr/>
            <p:nvPr/>
          </p:nvSpPr>
          <p:spPr>
            <a:xfrm>
              <a:off x="11107590" y="3915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1107590" y="39159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11263889" y="3994911"/>
            <a:ext cx="53340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64769" marR="5080" indent="-52705">
              <a:lnSpc>
                <a:spcPts val="790"/>
              </a:lnSpc>
              <a:spcBef>
                <a:spcPts val="165"/>
              </a:spcBef>
            </a:pPr>
            <a:r>
              <a:rPr sz="700" spc="-20" dirty="0">
                <a:latin typeface="Microsoft Sans Serif"/>
                <a:cs typeface="Microsoft Sans Serif"/>
              </a:rPr>
              <a:t>Massabalans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bijhouden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11121304" y="5697430"/>
            <a:ext cx="859155" cy="408940"/>
            <a:chOff x="11121304" y="5697430"/>
            <a:chExt cx="859155" cy="408940"/>
          </a:xfrm>
        </p:grpSpPr>
        <p:sp>
          <p:nvSpPr>
            <p:cNvPr id="96" name="object 96"/>
            <p:cNvSpPr/>
            <p:nvPr/>
          </p:nvSpPr>
          <p:spPr>
            <a:xfrm>
              <a:off x="11127654" y="570378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1127654" y="570378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11341105" y="5835903"/>
            <a:ext cx="41973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Verloning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9" name="object 99"/>
          <p:cNvGrpSpPr/>
          <p:nvPr/>
        </p:nvGrpSpPr>
        <p:grpSpPr>
          <a:xfrm>
            <a:off x="11121304" y="5100373"/>
            <a:ext cx="859155" cy="408940"/>
            <a:chOff x="11121304" y="5100373"/>
            <a:chExt cx="859155" cy="408940"/>
          </a:xfrm>
        </p:grpSpPr>
        <p:sp>
          <p:nvSpPr>
            <p:cNvPr id="100" name="object 100"/>
            <p:cNvSpPr/>
            <p:nvPr/>
          </p:nvSpPr>
          <p:spPr>
            <a:xfrm>
              <a:off x="11127654" y="510672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1127654" y="510672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2" name="object 102"/>
          <p:cNvSpPr txBox="1"/>
          <p:nvPr/>
        </p:nvSpPr>
        <p:spPr>
          <a:xfrm>
            <a:off x="11326817" y="5186679"/>
            <a:ext cx="448309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7048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Verlof-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registratie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11116281" y="3307303"/>
            <a:ext cx="859155" cy="408940"/>
            <a:chOff x="11116281" y="3307303"/>
            <a:chExt cx="859155" cy="408940"/>
          </a:xfrm>
        </p:grpSpPr>
        <p:sp>
          <p:nvSpPr>
            <p:cNvPr id="104" name="object 104"/>
            <p:cNvSpPr/>
            <p:nvPr/>
          </p:nvSpPr>
          <p:spPr>
            <a:xfrm>
              <a:off x="11122631" y="33136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1122631" y="33136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6" name="object 106"/>
          <p:cNvSpPr txBox="1"/>
          <p:nvPr/>
        </p:nvSpPr>
        <p:spPr>
          <a:xfrm>
            <a:off x="11285282" y="3391408"/>
            <a:ext cx="52070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4000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Logistieke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rapportages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10475836" y="2920275"/>
            <a:ext cx="652145" cy="3020060"/>
          </a:xfrm>
          <a:custGeom>
            <a:avLst/>
            <a:gdLst/>
            <a:ahLst/>
            <a:cxnLst/>
            <a:rect l="l" t="t" r="r" b="b"/>
            <a:pathLst>
              <a:path w="652145" h="3020060">
                <a:moveTo>
                  <a:pt x="6350" y="2933700"/>
                </a:moveTo>
                <a:lnTo>
                  <a:pt x="0" y="2933700"/>
                </a:lnTo>
                <a:lnTo>
                  <a:pt x="0" y="2959100"/>
                </a:lnTo>
                <a:lnTo>
                  <a:pt x="6350" y="2959100"/>
                </a:lnTo>
                <a:lnTo>
                  <a:pt x="6350" y="2933700"/>
                </a:lnTo>
                <a:close/>
              </a:path>
              <a:path w="652145" h="3020060">
                <a:moveTo>
                  <a:pt x="6350" y="2889250"/>
                </a:moveTo>
                <a:lnTo>
                  <a:pt x="0" y="2889250"/>
                </a:lnTo>
                <a:lnTo>
                  <a:pt x="0" y="2914650"/>
                </a:lnTo>
                <a:lnTo>
                  <a:pt x="6350" y="2914650"/>
                </a:lnTo>
                <a:lnTo>
                  <a:pt x="6350" y="2889250"/>
                </a:lnTo>
                <a:close/>
              </a:path>
              <a:path w="652145" h="3020060">
                <a:moveTo>
                  <a:pt x="6350" y="2844800"/>
                </a:moveTo>
                <a:lnTo>
                  <a:pt x="0" y="2844800"/>
                </a:lnTo>
                <a:lnTo>
                  <a:pt x="0" y="2870200"/>
                </a:lnTo>
                <a:lnTo>
                  <a:pt x="6350" y="2870200"/>
                </a:lnTo>
                <a:lnTo>
                  <a:pt x="6350" y="2844800"/>
                </a:lnTo>
                <a:close/>
              </a:path>
              <a:path w="652145" h="3020060">
                <a:moveTo>
                  <a:pt x="6350" y="2800350"/>
                </a:moveTo>
                <a:lnTo>
                  <a:pt x="0" y="2800350"/>
                </a:lnTo>
                <a:lnTo>
                  <a:pt x="0" y="2825750"/>
                </a:lnTo>
                <a:lnTo>
                  <a:pt x="6350" y="2825750"/>
                </a:lnTo>
                <a:lnTo>
                  <a:pt x="6350" y="2800350"/>
                </a:lnTo>
                <a:close/>
              </a:path>
              <a:path w="652145" h="3020060">
                <a:moveTo>
                  <a:pt x="6350" y="2755900"/>
                </a:moveTo>
                <a:lnTo>
                  <a:pt x="0" y="2755900"/>
                </a:lnTo>
                <a:lnTo>
                  <a:pt x="0" y="2781300"/>
                </a:lnTo>
                <a:lnTo>
                  <a:pt x="6350" y="2781300"/>
                </a:lnTo>
                <a:lnTo>
                  <a:pt x="6350" y="2755900"/>
                </a:lnTo>
                <a:close/>
              </a:path>
              <a:path w="652145" h="3020060">
                <a:moveTo>
                  <a:pt x="6350" y="2711450"/>
                </a:moveTo>
                <a:lnTo>
                  <a:pt x="0" y="2711450"/>
                </a:lnTo>
                <a:lnTo>
                  <a:pt x="0" y="2736850"/>
                </a:lnTo>
                <a:lnTo>
                  <a:pt x="6350" y="2736850"/>
                </a:lnTo>
                <a:lnTo>
                  <a:pt x="6350" y="2711450"/>
                </a:lnTo>
                <a:close/>
              </a:path>
              <a:path w="652145" h="3020060">
                <a:moveTo>
                  <a:pt x="6350" y="2667000"/>
                </a:moveTo>
                <a:lnTo>
                  <a:pt x="0" y="2667000"/>
                </a:lnTo>
                <a:lnTo>
                  <a:pt x="0" y="2692400"/>
                </a:lnTo>
                <a:lnTo>
                  <a:pt x="6350" y="2692400"/>
                </a:lnTo>
                <a:lnTo>
                  <a:pt x="6350" y="2667000"/>
                </a:lnTo>
                <a:close/>
              </a:path>
              <a:path w="652145" h="3020060">
                <a:moveTo>
                  <a:pt x="6350" y="2622550"/>
                </a:moveTo>
                <a:lnTo>
                  <a:pt x="0" y="2622550"/>
                </a:lnTo>
                <a:lnTo>
                  <a:pt x="0" y="2647950"/>
                </a:lnTo>
                <a:lnTo>
                  <a:pt x="6350" y="2647950"/>
                </a:lnTo>
                <a:lnTo>
                  <a:pt x="6350" y="2622550"/>
                </a:lnTo>
                <a:close/>
              </a:path>
              <a:path w="652145" h="3020060">
                <a:moveTo>
                  <a:pt x="6350" y="2578100"/>
                </a:moveTo>
                <a:lnTo>
                  <a:pt x="0" y="2578100"/>
                </a:lnTo>
                <a:lnTo>
                  <a:pt x="0" y="2603500"/>
                </a:lnTo>
                <a:lnTo>
                  <a:pt x="6350" y="2603500"/>
                </a:lnTo>
                <a:lnTo>
                  <a:pt x="6350" y="2578100"/>
                </a:lnTo>
                <a:close/>
              </a:path>
              <a:path w="652145" h="3020060">
                <a:moveTo>
                  <a:pt x="6350" y="2533650"/>
                </a:moveTo>
                <a:lnTo>
                  <a:pt x="0" y="2533650"/>
                </a:lnTo>
                <a:lnTo>
                  <a:pt x="0" y="2559050"/>
                </a:lnTo>
                <a:lnTo>
                  <a:pt x="6350" y="2559050"/>
                </a:lnTo>
                <a:lnTo>
                  <a:pt x="6350" y="2533650"/>
                </a:lnTo>
                <a:close/>
              </a:path>
              <a:path w="652145" h="3020060">
                <a:moveTo>
                  <a:pt x="6350" y="2489200"/>
                </a:moveTo>
                <a:lnTo>
                  <a:pt x="0" y="2489200"/>
                </a:lnTo>
                <a:lnTo>
                  <a:pt x="0" y="2514600"/>
                </a:lnTo>
                <a:lnTo>
                  <a:pt x="6350" y="2514600"/>
                </a:lnTo>
                <a:lnTo>
                  <a:pt x="6350" y="2489200"/>
                </a:lnTo>
                <a:close/>
              </a:path>
              <a:path w="652145" h="3020060">
                <a:moveTo>
                  <a:pt x="6350" y="2444750"/>
                </a:moveTo>
                <a:lnTo>
                  <a:pt x="0" y="2444750"/>
                </a:lnTo>
                <a:lnTo>
                  <a:pt x="0" y="2470150"/>
                </a:lnTo>
                <a:lnTo>
                  <a:pt x="6350" y="2470150"/>
                </a:lnTo>
                <a:lnTo>
                  <a:pt x="6350" y="2444750"/>
                </a:lnTo>
                <a:close/>
              </a:path>
              <a:path w="652145" h="3020060">
                <a:moveTo>
                  <a:pt x="6350" y="2400300"/>
                </a:moveTo>
                <a:lnTo>
                  <a:pt x="0" y="2400300"/>
                </a:lnTo>
                <a:lnTo>
                  <a:pt x="0" y="2425700"/>
                </a:lnTo>
                <a:lnTo>
                  <a:pt x="6350" y="2425700"/>
                </a:lnTo>
                <a:lnTo>
                  <a:pt x="6350" y="2400300"/>
                </a:lnTo>
                <a:close/>
              </a:path>
              <a:path w="652145" h="3020060">
                <a:moveTo>
                  <a:pt x="6350" y="2355850"/>
                </a:moveTo>
                <a:lnTo>
                  <a:pt x="0" y="2355850"/>
                </a:lnTo>
                <a:lnTo>
                  <a:pt x="0" y="2381250"/>
                </a:lnTo>
                <a:lnTo>
                  <a:pt x="6350" y="2381250"/>
                </a:lnTo>
                <a:lnTo>
                  <a:pt x="6350" y="2355850"/>
                </a:lnTo>
                <a:close/>
              </a:path>
              <a:path w="652145" h="3020060">
                <a:moveTo>
                  <a:pt x="6350" y="2311400"/>
                </a:moveTo>
                <a:lnTo>
                  <a:pt x="0" y="2311400"/>
                </a:lnTo>
                <a:lnTo>
                  <a:pt x="0" y="2336800"/>
                </a:lnTo>
                <a:lnTo>
                  <a:pt x="6350" y="2336800"/>
                </a:lnTo>
                <a:lnTo>
                  <a:pt x="6350" y="2311400"/>
                </a:lnTo>
                <a:close/>
              </a:path>
              <a:path w="652145" h="3020060">
                <a:moveTo>
                  <a:pt x="6350" y="2266950"/>
                </a:moveTo>
                <a:lnTo>
                  <a:pt x="0" y="2266950"/>
                </a:lnTo>
                <a:lnTo>
                  <a:pt x="0" y="2292350"/>
                </a:lnTo>
                <a:lnTo>
                  <a:pt x="6350" y="2292350"/>
                </a:lnTo>
                <a:lnTo>
                  <a:pt x="6350" y="2266950"/>
                </a:lnTo>
                <a:close/>
              </a:path>
              <a:path w="652145" h="3020060">
                <a:moveTo>
                  <a:pt x="6350" y="2222500"/>
                </a:moveTo>
                <a:lnTo>
                  <a:pt x="0" y="2222500"/>
                </a:lnTo>
                <a:lnTo>
                  <a:pt x="0" y="2247900"/>
                </a:lnTo>
                <a:lnTo>
                  <a:pt x="6350" y="2247900"/>
                </a:lnTo>
                <a:lnTo>
                  <a:pt x="6350" y="2222500"/>
                </a:lnTo>
                <a:close/>
              </a:path>
              <a:path w="652145" h="3020060">
                <a:moveTo>
                  <a:pt x="6350" y="2178050"/>
                </a:moveTo>
                <a:lnTo>
                  <a:pt x="0" y="2178050"/>
                </a:lnTo>
                <a:lnTo>
                  <a:pt x="0" y="2203450"/>
                </a:lnTo>
                <a:lnTo>
                  <a:pt x="6350" y="2203450"/>
                </a:lnTo>
                <a:lnTo>
                  <a:pt x="6350" y="2178050"/>
                </a:lnTo>
                <a:close/>
              </a:path>
              <a:path w="652145" h="3020060">
                <a:moveTo>
                  <a:pt x="6350" y="2133600"/>
                </a:moveTo>
                <a:lnTo>
                  <a:pt x="0" y="2133600"/>
                </a:lnTo>
                <a:lnTo>
                  <a:pt x="0" y="2159000"/>
                </a:lnTo>
                <a:lnTo>
                  <a:pt x="6350" y="2159000"/>
                </a:lnTo>
                <a:lnTo>
                  <a:pt x="6350" y="2133600"/>
                </a:lnTo>
                <a:close/>
              </a:path>
              <a:path w="652145" h="3020060">
                <a:moveTo>
                  <a:pt x="6350" y="2089150"/>
                </a:moveTo>
                <a:lnTo>
                  <a:pt x="0" y="2089150"/>
                </a:lnTo>
                <a:lnTo>
                  <a:pt x="0" y="2114550"/>
                </a:lnTo>
                <a:lnTo>
                  <a:pt x="6350" y="2114550"/>
                </a:lnTo>
                <a:lnTo>
                  <a:pt x="6350" y="2089150"/>
                </a:lnTo>
                <a:close/>
              </a:path>
              <a:path w="652145" h="3020060">
                <a:moveTo>
                  <a:pt x="6350" y="2044700"/>
                </a:moveTo>
                <a:lnTo>
                  <a:pt x="0" y="2044700"/>
                </a:lnTo>
                <a:lnTo>
                  <a:pt x="0" y="2070100"/>
                </a:lnTo>
                <a:lnTo>
                  <a:pt x="6350" y="2070100"/>
                </a:lnTo>
                <a:lnTo>
                  <a:pt x="6350" y="2044700"/>
                </a:lnTo>
                <a:close/>
              </a:path>
              <a:path w="652145" h="3020060">
                <a:moveTo>
                  <a:pt x="6350" y="2000250"/>
                </a:moveTo>
                <a:lnTo>
                  <a:pt x="0" y="2000250"/>
                </a:lnTo>
                <a:lnTo>
                  <a:pt x="0" y="2025650"/>
                </a:lnTo>
                <a:lnTo>
                  <a:pt x="6350" y="2025650"/>
                </a:lnTo>
                <a:lnTo>
                  <a:pt x="6350" y="2000250"/>
                </a:lnTo>
                <a:close/>
              </a:path>
              <a:path w="652145" h="3020060">
                <a:moveTo>
                  <a:pt x="6350" y="1955800"/>
                </a:moveTo>
                <a:lnTo>
                  <a:pt x="0" y="1955800"/>
                </a:lnTo>
                <a:lnTo>
                  <a:pt x="0" y="1981200"/>
                </a:lnTo>
                <a:lnTo>
                  <a:pt x="6350" y="1981200"/>
                </a:lnTo>
                <a:lnTo>
                  <a:pt x="6350" y="1955800"/>
                </a:lnTo>
                <a:close/>
              </a:path>
              <a:path w="652145" h="3020060">
                <a:moveTo>
                  <a:pt x="6350" y="1911350"/>
                </a:moveTo>
                <a:lnTo>
                  <a:pt x="0" y="1911350"/>
                </a:lnTo>
                <a:lnTo>
                  <a:pt x="0" y="1936750"/>
                </a:lnTo>
                <a:lnTo>
                  <a:pt x="6350" y="1936750"/>
                </a:lnTo>
                <a:lnTo>
                  <a:pt x="6350" y="1911350"/>
                </a:lnTo>
                <a:close/>
              </a:path>
              <a:path w="652145" h="3020060">
                <a:moveTo>
                  <a:pt x="6350" y="1866900"/>
                </a:moveTo>
                <a:lnTo>
                  <a:pt x="0" y="1866900"/>
                </a:lnTo>
                <a:lnTo>
                  <a:pt x="0" y="1892300"/>
                </a:lnTo>
                <a:lnTo>
                  <a:pt x="6350" y="1892300"/>
                </a:lnTo>
                <a:lnTo>
                  <a:pt x="6350" y="1866900"/>
                </a:lnTo>
                <a:close/>
              </a:path>
              <a:path w="652145" h="3020060">
                <a:moveTo>
                  <a:pt x="6350" y="1822450"/>
                </a:moveTo>
                <a:lnTo>
                  <a:pt x="0" y="1822450"/>
                </a:lnTo>
                <a:lnTo>
                  <a:pt x="0" y="1847850"/>
                </a:lnTo>
                <a:lnTo>
                  <a:pt x="6350" y="1847850"/>
                </a:lnTo>
                <a:lnTo>
                  <a:pt x="6350" y="1822450"/>
                </a:lnTo>
                <a:close/>
              </a:path>
              <a:path w="652145" h="3020060">
                <a:moveTo>
                  <a:pt x="6350" y="1733550"/>
                </a:moveTo>
                <a:lnTo>
                  <a:pt x="0" y="1733550"/>
                </a:lnTo>
                <a:lnTo>
                  <a:pt x="0" y="1758950"/>
                </a:lnTo>
                <a:lnTo>
                  <a:pt x="6350" y="1758950"/>
                </a:lnTo>
                <a:lnTo>
                  <a:pt x="6350" y="1733550"/>
                </a:lnTo>
                <a:close/>
              </a:path>
              <a:path w="652145" h="3020060">
                <a:moveTo>
                  <a:pt x="6350" y="1689100"/>
                </a:moveTo>
                <a:lnTo>
                  <a:pt x="0" y="1689100"/>
                </a:lnTo>
                <a:lnTo>
                  <a:pt x="0" y="1714500"/>
                </a:lnTo>
                <a:lnTo>
                  <a:pt x="6350" y="1714500"/>
                </a:lnTo>
                <a:lnTo>
                  <a:pt x="6350" y="1689100"/>
                </a:lnTo>
                <a:close/>
              </a:path>
              <a:path w="652145" h="3020060">
                <a:moveTo>
                  <a:pt x="6350" y="1644650"/>
                </a:moveTo>
                <a:lnTo>
                  <a:pt x="0" y="1644650"/>
                </a:lnTo>
                <a:lnTo>
                  <a:pt x="0" y="1670050"/>
                </a:lnTo>
                <a:lnTo>
                  <a:pt x="6350" y="1670050"/>
                </a:lnTo>
                <a:lnTo>
                  <a:pt x="6350" y="1644650"/>
                </a:lnTo>
                <a:close/>
              </a:path>
              <a:path w="652145" h="3020060">
                <a:moveTo>
                  <a:pt x="6350" y="1600200"/>
                </a:moveTo>
                <a:lnTo>
                  <a:pt x="0" y="1600200"/>
                </a:lnTo>
                <a:lnTo>
                  <a:pt x="0" y="1625600"/>
                </a:lnTo>
                <a:lnTo>
                  <a:pt x="6350" y="1625600"/>
                </a:lnTo>
                <a:lnTo>
                  <a:pt x="6350" y="1600200"/>
                </a:lnTo>
                <a:close/>
              </a:path>
              <a:path w="652145" h="3020060">
                <a:moveTo>
                  <a:pt x="6350" y="1555750"/>
                </a:moveTo>
                <a:lnTo>
                  <a:pt x="0" y="1555750"/>
                </a:lnTo>
                <a:lnTo>
                  <a:pt x="0" y="1581150"/>
                </a:lnTo>
                <a:lnTo>
                  <a:pt x="6350" y="1581150"/>
                </a:lnTo>
                <a:lnTo>
                  <a:pt x="6350" y="1555750"/>
                </a:lnTo>
                <a:close/>
              </a:path>
              <a:path w="652145" h="3020060">
                <a:moveTo>
                  <a:pt x="6350" y="1511300"/>
                </a:moveTo>
                <a:lnTo>
                  <a:pt x="0" y="1511300"/>
                </a:lnTo>
                <a:lnTo>
                  <a:pt x="0" y="1536700"/>
                </a:lnTo>
                <a:lnTo>
                  <a:pt x="6350" y="1536700"/>
                </a:lnTo>
                <a:lnTo>
                  <a:pt x="6350" y="1511300"/>
                </a:lnTo>
                <a:close/>
              </a:path>
              <a:path w="652145" h="3020060">
                <a:moveTo>
                  <a:pt x="6350" y="1466850"/>
                </a:moveTo>
                <a:lnTo>
                  <a:pt x="0" y="1466850"/>
                </a:lnTo>
                <a:lnTo>
                  <a:pt x="0" y="1492250"/>
                </a:lnTo>
                <a:lnTo>
                  <a:pt x="6350" y="1492250"/>
                </a:lnTo>
                <a:lnTo>
                  <a:pt x="6350" y="1466850"/>
                </a:lnTo>
                <a:close/>
              </a:path>
              <a:path w="652145" h="3020060">
                <a:moveTo>
                  <a:pt x="6350" y="1422400"/>
                </a:moveTo>
                <a:lnTo>
                  <a:pt x="0" y="1422400"/>
                </a:lnTo>
                <a:lnTo>
                  <a:pt x="0" y="1447800"/>
                </a:lnTo>
                <a:lnTo>
                  <a:pt x="6350" y="1447800"/>
                </a:lnTo>
                <a:lnTo>
                  <a:pt x="6350" y="1422400"/>
                </a:lnTo>
                <a:close/>
              </a:path>
              <a:path w="652145" h="3020060">
                <a:moveTo>
                  <a:pt x="6350" y="1377950"/>
                </a:moveTo>
                <a:lnTo>
                  <a:pt x="0" y="1377950"/>
                </a:lnTo>
                <a:lnTo>
                  <a:pt x="0" y="1403350"/>
                </a:lnTo>
                <a:lnTo>
                  <a:pt x="6350" y="1403350"/>
                </a:lnTo>
                <a:lnTo>
                  <a:pt x="6350" y="1377950"/>
                </a:lnTo>
                <a:close/>
              </a:path>
              <a:path w="652145" h="3020060">
                <a:moveTo>
                  <a:pt x="6350" y="1333500"/>
                </a:moveTo>
                <a:lnTo>
                  <a:pt x="0" y="1333500"/>
                </a:lnTo>
                <a:lnTo>
                  <a:pt x="0" y="1358900"/>
                </a:lnTo>
                <a:lnTo>
                  <a:pt x="6350" y="1358900"/>
                </a:lnTo>
                <a:lnTo>
                  <a:pt x="6350" y="1333500"/>
                </a:lnTo>
                <a:close/>
              </a:path>
              <a:path w="652145" h="3020060">
                <a:moveTo>
                  <a:pt x="6350" y="1289050"/>
                </a:moveTo>
                <a:lnTo>
                  <a:pt x="0" y="1289050"/>
                </a:lnTo>
                <a:lnTo>
                  <a:pt x="0" y="1314450"/>
                </a:lnTo>
                <a:lnTo>
                  <a:pt x="6350" y="1314450"/>
                </a:lnTo>
                <a:lnTo>
                  <a:pt x="6350" y="1289050"/>
                </a:lnTo>
                <a:close/>
              </a:path>
              <a:path w="652145" h="3020060">
                <a:moveTo>
                  <a:pt x="6350" y="1244600"/>
                </a:moveTo>
                <a:lnTo>
                  <a:pt x="0" y="1244600"/>
                </a:lnTo>
                <a:lnTo>
                  <a:pt x="0" y="1270000"/>
                </a:lnTo>
                <a:lnTo>
                  <a:pt x="6350" y="1270000"/>
                </a:lnTo>
                <a:lnTo>
                  <a:pt x="6350" y="1244600"/>
                </a:lnTo>
                <a:close/>
              </a:path>
              <a:path w="652145" h="3020060">
                <a:moveTo>
                  <a:pt x="6350" y="1200150"/>
                </a:moveTo>
                <a:lnTo>
                  <a:pt x="0" y="1200150"/>
                </a:lnTo>
                <a:lnTo>
                  <a:pt x="0" y="1225550"/>
                </a:lnTo>
                <a:lnTo>
                  <a:pt x="6350" y="1225550"/>
                </a:lnTo>
                <a:lnTo>
                  <a:pt x="6350" y="1200150"/>
                </a:lnTo>
                <a:close/>
              </a:path>
              <a:path w="652145" h="3020060">
                <a:moveTo>
                  <a:pt x="6350" y="1155700"/>
                </a:moveTo>
                <a:lnTo>
                  <a:pt x="0" y="1155700"/>
                </a:lnTo>
                <a:lnTo>
                  <a:pt x="0" y="1181100"/>
                </a:lnTo>
                <a:lnTo>
                  <a:pt x="6350" y="1181100"/>
                </a:lnTo>
                <a:lnTo>
                  <a:pt x="6350" y="1155700"/>
                </a:lnTo>
                <a:close/>
              </a:path>
              <a:path w="652145" h="3020060">
                <a:moveTo>
                  <a:pt x="6350" y="1111250"/>
                </a:moveTo>
                <a:lnTo>
                  <a:pt x="0" y="1111250"/>
                </a:lnTo>
                <a:lnTo>
                  <a:pt x="0" y="1136650"/>
                </a:lnTo>
                <a:lnTo>
                  <a:pt x="6350" y="1136650"/>
                </a:lnTo>
                <a:lnTo>
                  <a:pt x="6350" y="1111250"/>
                </a:lnTo>
                <a:close/>
              </a:path>
              <a:path w="652145" h="3020060">
                <a:moveTo>
                  <a:pt x="6350" y="1066800"/>
                </a:moveTo>
                <a:lnTo>
                  <a:pt x="0" y="1066800"/>
                </a:lnTo>
                <a:lnTo>
                  <a:pt x="0" y="1092200"/>
                </a:lnTo>
                <a:lnTo>
                  <a:pt x="6350" y="1092200"/>
                </a:lnTo>
                <a:lnTo>
                  <a:pt x="6350" y="1066800"/>
                </a:lnTo>
                <a:close/>
              </a:path>
              <a:path w="652145" h="3020060">
                <a:moveTo>
                  <a:pt x="6350" y="1022350"/>
                </a:moveTo>
                <a:lnTo>
                  <a:pt x="0" y="1022350"/>
                </a:lnTo>
                <a:lnTo>
                  <a:pt x="0" y="1047750"/>
                </a:lnTo>
                <a:lnTo>
                  <a:pt x="6350" y="1047750"/>
                </a:lnTo>
                <a:lnTo>
                  <a:pt x="6350" y="1022350"/>
                </a:lnTo>
                <a:close/>
              </a:path>
              <a:path w="652145" h="3020060">
                <a:moveTo>
                  <a:pt x="6350" y="977900"/>
                </a:moveTo>
                <a:lnTo>
                  <a:pt x="0" y="977900"/>
                </a:lnTo>
                <a:lnTo>
                  <a:pt x="0" y="1003300"/>
                </a:lnTo>
                <a:lnTo>
                  <a:pt x="6350" y="1003300"/>
                </a:lnTo>
                <a:lnTo>
                  <a:pt x="6350" y="977900"/>
                </a:lnTo>
                <a:close/>
              </a:path>
              <a:path w="652145" h="3020060">
                <a:moveTo>
                  <a:pt x="6350" y="933450"/>
                </a:moveTo>
                <a:lnTo>
                  <a:pt x="0" y="933450"/>
                </a:lnTo>
                <a:lnTo>
                  <a:pt x="0" y="958850"/>
                </a:lnTo>
                <a:lnTo>
                  <a:pt x="6350" y="958850"/>
                </a:lnTo>
                <a:lnTo>
                  <a:pt x="6350" y="933450"/>
                </a:lnTo>
                <a:close/>
              </a:path>
              <a:path w="652145" h="3020060">
                <a:moveTo>
                  <a:pt x="6350" y="889000"/>
                </a:moveTo>
                <a:lnTo>
                  <a:pt x="0" y="889000"/>
                </a:lnTo>
                <a:lnTo>
                  <a:pt x="0" y="914400"/>
                </a:lnTo>
                <a:lnTo>
                  <a:pt x="6350" y="914400"/>
                </a:lnTo>
                <a:lnTo>
                  <a:pt x="6350" y="889000"/>
                </a:lnTo>
                <a:close/>
              </a:path>
              <a:path w="652145" h="3020060">
                <a:moveTo>
                  <a:pt x="6350" y="844550"/>
                </a:moveTo>
                <a:lnTo>
                  <a:pt x="0" y="844550"/>
                </a:lnTo>
                <a:lnTo>
                  <a:pt x="0" y="869950"/>
                </a:lnTo>
                <a:lnTo>
                  <a:pt x="6350" y="869950"/>
                </a:lnTo>
                <a:lnTo>
                  <a:pt x="6350" y="844550"/>
                </a:lnTo>
                <a:close/>
              </a:path>
              <a:path w="652145" h="3020060">
                <a:moveTo>
                  <a:pt x="6350" y="800100"/>
                </a:moveTo>
                <a:lnTo>
                  <a:pt x="0" y="800100"/>
                </a:lnTo>
                <a:lnTo>
                  <a:pt x="0" y="825500"/>
                </a:lnTo>
                <a:lnTo>
                  <a:pt x="6350" y="825500"/>
                </a:lnTo>
                <a:lnTo>
                  <a:pt x="6350" y="800100"/>
                </a:lnTo>
                <a:close/>
              </a:path>
              <a:path w="652145" h="3020060">
                <a:moveTo>
                  <a:pt x="6350" y="755650"/>
                </a:moveTo>
                <a:lnTo>
                  <a:pt x="0" y="755650"/>
                </a:lnTo>
                <a:lnTo>
                  <a:pt x="0" y="781050"/>
                </a:lnTo>
                <a:lnTo>
                  <a:pt x="6350" y="781050"/>
                </a:lnTo>
                <a:lnTo>
                  <a:pt x="6350" y="755650"/>
                </a:lnTo>
                <a:close/>
              </a:path>
              <a:path w="652145" h="3020060">
                <a:moveTo>
                  <a:pt x="6350" y="711200"/>
                </a:moveTo>
                <a:lnTo>
                  <a:pt x="0" y="711200"/>
                </a:lnTo>
                <a:lnTo>
                  <a:pt x="0" y="736600"/>
                </a:lnTo>
                <a:lnTo>
                  <a:pt x="6350" y="736600"/>
                </a:lnTo>
                <a:lnTo>
                  <a:pt x="6350" y="711200"/>
                </a:lnTo>
                <a:close/>
              </a:path>
              <a:path w="652145" h="3020060">
                <a:moveTo>
                  <a:pt x="6350" y="666750"/>
                </a:moveTo>
                <a:lnTo>
                  <a:pt x="0" y="666750"/>
                </a:lnTo>
                <a:lnTo>
                  <a:pt x="0" y="692150"/>
                </a:lnTo>
                <a:lnTo>
                  <a:pt x="6350" y="692150"/>
                </a:lnTo>
                <a:lnTo>
                  <a:pt x="6350" y="666750"/>
                </a:lnTo>
                <a:close/>
              </a:path>
              <a:path w="652145" h="3020060">
                <a:moveTo>
                  <a:pt x="6350" y="622300"/>
                </a:moveTo>
                <a:lnTo>
                  <a:pt x="0" y="622300"/>
                </a:lnTo>
                <a:lnTo>
                  <a:pt x="0" y="647700"/>
                </a:lnTo>
                <a:lnTo>
                  <a:pt x="6350" y="647700"/>
                </a:lnTo>
                <a:lnTo>
                  <a:pt x="6350" y="622300"/>
                </a:lnTo>
                <a:close/>
              </a:path>
              <a:path w="652145" h="3020060">
                <a:moveTo>
                  <a:pt x="6350" y="533400"/>
                </a:moveTo>
                <a:lnTo>
                  <a:pt x="0" y="533400"/>
                </a:lnTo>
                <a:lnTo>
                  <a:pt x="0" y="558800"/>
                </a:lnTo>
                <a:lnTo>
                  <a:pt x="6350" y="558800"/>
                </a:lnTo>
                <a:lnTo>
                  <a:pt x="6350" y="533400"/>
                </a:lnTo>
                <a:close/>
              </a:path>
              <a:path w="652145" h="3020060">
                <a:moveTo>
                  <a:pt x="6350" y="488950"/>
                </a:moveTo>
                <a:lnTo>
                  <a:pt x="0" y="488950"/>
                </a:lnTo>
                <a:lnTo>
                  <a:pt x="0" y="514350"/>
                </a:lnTo>
                <a:lnTo>
                  <a:pt x="6350" y="514350"/>
                </a:lnTo>
                <a:lnTo>
                  <a:pt x="6350" y="488950"/>
                </a:lnTo>
                <a:close/>
              </a:path>
              <a:path w="652145" h="3020060">
                <a:moveTo>
                  <a:pt x="6350" y="444500"/>
                </a:moveTo>
                <a:lnTo>
                  <a:pt x="0" y="444500"/>
                </a:lnTo>
                <a:lnTo>
                  <a:pt x="0" y="469900"/>
                </a:lnTo>
                <a:lnTo>
                  <a:pt x="6350" y="469900"/>
                </a:lnTo>
                <a:lnTo>
                  <a:pt x="6350" y="444500"/>
                </a:lnTo>
                <a:close/>
              </a:path>
              <a:path w="652145" h="3020060">
                <a:moveTo>
                  <a:pt x="6350" y="400050"/>
                </a:moveTo>
                <a:lnTo>
                  <a:pt x="0" y="400050"/>
                </a:lnTo>
                <a:lnTo>
                  <a:pt x="0" y="425450"/>
                </a:lnTo>
                <a:lnTo>
                  <a:pt x="6350" y="425450"/>
                </a:lnTo>
                <a:lnTo>
                  <a:pt x="6350" y="400050"/>
                </a:lnTo>
                <a:close/>
              </a:path>
              <a:path w="652145" h="3020060">
                <a:moveTo>
                  <a:pt x="6350" y="355600"/>
                </a:moveTo>
                <a:lnTo>
                  <a:pt x="0" y="355600"/>
                </a:lnTo>
                <a:lnTo>
                  <a:pt x="0" y="381000"/>
                </a:lnTo>
                <a:lnTo>
                  <a:pt x="6350" y="381000"/>
                </a:lnTo>
                <a:lnTo>
                  <a:pt x="6350" y="355600"/>
                </a:lnTo>
                <a:close/>
              </a:path>
              <a:path w="652145" h="3020060">
                <a:moveTo>
                  <a:pt x="6350" y="311150"/>
                </a:moveTo>
                <a:lnTo>
                  <a:pt x="0" y="311150"/>
                </a:lnTo>
                <a:lnTo>
                  <a:pt x="0" y="336550"/>
                </a:lnTo>
                <a:lnTo>
                  <a:pt x="6350" y="336550"/>
                </a:lnTo>
                <a:lnTo>
                  <a:pt x="6350" y="311150"/>
                </a:lnTo>
                <a:close/>
              </a:path>
              <a:path w="652145" h="3020060">
                <a:moveTo>
                  <a:pt x="6350" y="266700"/>
                </a:moveTo>
                <a:lnTo>
                  <a:pt x="0" y="266700"/>
                </a:lnTo>
                <a:lnTo>
                  <a:pt x="0" y="292100"/>
                </a:lnTo>
                <a:lnTo>
                  <a:pt x="6350" y="292100"/>
                </a:lnTo>
                <a:lnTo>
                  <a:pt x="6350" y="266700"/>
                </a:lnTo>
                <a:close/>
              </a:path>
              <a:path w="652145" h="3020060">
                <a:moveTo>
                  <a:pt x="6350" y="222250"/>
                </a:moveTo>
                <a:lnTo>
                  <a:pt x="0" y="222250"/>
                </a:lnTo>
                <a:lnTo>
                  <a:pt x="0" y="247650"/>
                </a:lnTo>
                <a:lnTo>
                  <a:pt x="6350" y="247650"/>
                </a:lnTo>
                <a:lnTo>
                  <a:pt x="6350" y="222250"/>
                </a:lnTo>
                <a:close/>
              </a:path>
              <a:path w="652145" h="3020060">
                <a:moveTo>
                  <a:pt x="6350" y="177800"/>
                </a:moveTo>
                <a:lnTo>
                  <a:pt x="0" y="177800"/>
                </a:lnTo>
                <a:lnTo>
                  <a:pt x="0" y="203200"/>
                </a:lnTo>
                <a:lnTo>
                  <a:pt x="6350" y="203200"/>
                </a:lnTo>
                <a:lnTo>
                  <a:pt x="6350" y="177800"/>
                </a:lnTo>
                <a:close/>
              </a:path>
              <a:path w="652145" h="3020060">
                <a:moveTo>
                  <a:pt x="6350" y="133350"/>
                </a:moveTo>
                <a:lnTo>
                  <a:pt x="0" y="133350"/>
                </a:lnTo>
                <a:lnTo>
                  <a:pt x="0" y="158750"/>
                </a:lnTo>
                <a:lnTo>
                  <a:pt x="6350" y="158750"/>
                </a:lnTo>
                <a:lnTo>
                  <a:pt x="6350" y="133350"/>
                </a:lnTo>
                <a:close/>
              </a:path>
              <a:path w="652145" h="3020060">
                <a:moveTo>
                  <a:pt x="6350" y="88900"/>
                </a:moveTo>
                <a:lnTo>
                  <a:pt x="0" y="88900"/>
                </a:lnTo>
                <a:lnTo>
                  <a:pt x="0" y="114300"/>
                </a:lnTo>
                <a:lnTo>
                  <a:pt x="6350" y="114300"/>
                </a:lnTo>
                <a:lnTo>
                  <a:pt x="6350" y="88900"/>
                </a:lnTo>
                <a:close/>
              </a:path>
              <a:path w="652145" h="3020060">
                <a:moveTo>
                  <a:pt x="6350" y="44450"/>
                </a:moveTo>
                <a:lnTo>
                  <a:pt x="0" y="44450"/>
                </a:lnTo>
                <a:lnTo>
                  <a:pt x="0" y="69850"/>
                </a:lnTo>
                <a:lnTo>
                  <a:pt x="6350" y="69850"/>
                </a:lnTo>
                <a:lnTo>
                  <a:pt x="6350" y="44450"/>
                </a:lnTo>
                <a:close/>
              </a:path>
              <a:path w="652145" h="3020060">
                <a:moveTo>
                  <a:pt x="6350" y="0"/>
                </a:moveTo>
                <a:lnTo>
                  <a:pt x="0" y="0"/>
                </a:lnTo>
                <a:lnTo>
                  <a:pt x="0" y="25400"/>
                </a:lnTo>
                <a:lnTo>
                  <a:pt x="6350" y="25400"/>
                </a:lnTo>
                <a:lnTo>
                  <a:pt x="6350" y="0"/>
                </a:lnTo>
                <a:close/>
              </a:path>
              <a:path w="652145" h="3020060">
                <a:moveTo>
                  <a:pt x="25209" y="2978340"/>
                </a:moveTo>
                <a:lnTo>
                  <a:pt x="6350" y="2978340"/>
                </a:lnTo>
                <a:lnTo>
                  <a:pt x="6350" y="2978150"/>
                </a:lnTo>
                <a:lnTo>
                  <a:pt x="0" y="2978150"/>
                </a:lnTo>
                <a:lnTo>
                  <a:pt x="0" y="2984690"/>
                </a:lnTo>
                <a:lnTo>
                  <a:pt x="25209" y="2984690"/>
                </a:lnTo>
                <a:lnTo>
                  <a:pt x="25209" y="2981515"/>
                </a:lnTo>
                <a:lnTo>
                  <a:pt x="25209" y="2978340"/>
                </a:lnTo>
                <a:close/>
              </a:path>
              <a:path w="652145" h="3020060">
                <a:moveTo>
                  <a:pt x="28575" y="2381275"/>
                </a:moveTo>
                <a:lnTo>
                  <a:pt x="3175" y="2381275"/>
                </a:lnTo>
                <a:lnTo>
                  <a:pt x="3175" y="2387625"/>
                </a:lnTo>
                <a:lnTo>
                  <a:pt x="28575" y="2387625"/>
                </a:lnTo>
                <a:lnTo>
                  <a:pt x="28575" y="2381275"/>
                </a:lnTo>
                <a:close/>
              </a:path>
              <a:path w="652145" h="3020060">
                <a:moveTo>
                  <a:pt x="28575" y="1787613"/>
                </a:moveTo>
                <a:lnTo>
                  <a:pt x="6350" y="1787613"/>
                </a:lnTo>
                <a:lnTo>
                  <a:pt x="6350" y="1778000"/>
                </a:lnTo>
                <a:lnTo>
                  <a:pt x="0" y="1778000"/>
                </a:lnTo>
                <a:lnTo>
                  <a:pt x="0" y="1803400"/>
                </a:lnTo>
                <a:lnTo>
                  <a:pt x="6350" y="1803400"/>
                </a:lnTo>
                <a:lnTo>
                  <a:pt x="6350" y="1793963"/>
                </a:lnTo>
                <a:lnTo>
                  <a:pt x="28575" y="1793963"/>
                </a:lnTo>
                <a:lnTo>
                  <a:pt x="28575" y="1787613"/>
                </a:lnTo>
                <a:close/>
              </a:path>
              <a:path w="652145" h="3020060">
                <a:moveTo>
                  <a:pt x="28575" y="1190548"/>
                </a:moveTo>
                <a:lnTo>
                  <a:pt x="3175" y="1190548"/>
                </a:lnTo>
                <a:lnTo>
                  <a:pt x="3175" y="1196898"/>
                </a:lnTo>
                <a:lnTo>
                  <a:pt x="28575" y="1196898"/>
                </a:lnTo>
                <a:lnTo>
                  <a:pt x="28575" y="1190548"/>
                </a:lnTo>
                <a:close/>
              </a:path>
              <a:path w="652145" h="3020060">
                <a:moveTo>
                  <a:pt x="28575" y="588213"/>
                </a:moveTo>
                <a:lnTo>
                  <a:pt x="6350" y="588213"/>
                </a:lnTo>
                <a:lnTo>
                  <a:pt x="6350" y="577850"/>
                </a:lnTo>
                <a:lnTo>
                  <a:pt x="0" y="577850"/>
                </a:lnTo>
                <a:lnTo>
                  <a:pt x="0" y="603250"/>
                </a:lnTo>
                <a:lnTo>
                  <a:pt x="6350" y="603250"/>
                </a:lnTo>
                <a:lnTo>
                  <a:pt x="6350" y="594563"/>
                </a:lnTo>
                <a:lnTo>
                  <a:pt x="28575" y="594563"/>
                </a:lnTo>
                <a:lnTo>
                  <a:pt x="28575" y="588213"/>
                </a:lnTo>
                <a:close/>
              </a:path>
              <a:path w="652145" h="3020060">
                <a:moveTo>
                  <a:pt x="69659" y="2978340"/>
                </a:moveTo>
                <a:lnTo>
                  <a:pt x="44259" y="2978340"/>
                </a:lnTo>
                <a:lnTo>
                  <a:pt x="44259" y="2984690"/>
                </a:lnTo>
                <a:lnTo>
                  <a:pt x="69659" y="2984690"/>
                </a:lnTo>
                <a:lnTo>
                  <a:pt x="69659" y="2978340"/>
                </a:lnTo>
                <a:close/>
              </a:path>
              <a:path w="652145" h="3020060">
                <a:moveTo>
                  <a:pt x="73025" y="2381275"/>
                </a:moveTo>
                <a:lnTo>
                  <a:pt x="47625" y="2381275"/>
                </a:lnTo>
                <a:lnTo>
                  <a:pt x="47625" y="2387625"/>
                </a:lnTo>
                <a:lnTo>
                  <a:pt x="73025" y="2387625"/>
                </a:lnTo>
                <a:lnTo>
                  <a:pt x="73025" y="2381275"/>
                </a:lnTo>
                <a:close/>
              </a:path>
              <a:path w="652145" h="3020060">
                <a:moveTo>
                  <a:pt x="73025" y="1787613"/>
                </a:moveTo>
                <a:lnTo>
                  <a:pt x="47625" y="1787613"/>
                </a:lnTo>
                <a:lnTo>
                  <a:pt x="47625" y="1793963"/>
                </a:lnTo>
                <a:lnTo>
                  <a:pt x="73025" y="1793963"/>
                </a:lnTo>
                <a:lnTo>
                  <a:pt x="73025" y="1787613"/>
                </a:lnTo>
                <a:close/>
              </a:path>
              <a:path w="652145" h="3020060">
                <a:moveTo>
                  <a:pt x="73025" y="1190548"/>
                </a:moveTo>
                <a:lnTo>
                  <a:pt x="47625" y="1190548"/>
                </a:lnTo>
                <a:lnTo>
                  <a:pt x="47625" y="1196898"/>
                </a:lnTo>
                <a:lnTo>
                  <a:pt x="73025" y="1196898"/>
                </a:lnTo>
                <a:lnTo>
                  <a:pt x="73025" y="1190548"/>
                </a:lnTo>
                <a:close/>
              </a:path>
              <a:path w="652145" h="3020060">
                <a:moveTo>
                  <a:pt x="73025" y="588213"/>
                </a:moveTo>
                <a:lnTo>
                  <a:pt x="47625" y="588213"/>
                </a:lnTo>
                <a:lnTo>
                  <a:pt x="47625" y="594563"/>
                </a:lnTo>
                <a:lnTo>
                  <a:pt x="73025" y="594563"/>
                </a:lnTo>
                <a:lnTo>
                  <a:pt x="73025" y="588213"/>
                </a:lnTo>
                <a:close/>
              </a:path>
              <a:path w="652145" h="3020060">
                <a:moveTo>
                  <a:pt x="114109" y="2978340"/>
                </a:moveTo>
                <a:lnTo>
                  <a:pt x="88709" y="2978340"/>
                </a:lnTo>
                <a:lnTo>
                  <a:pt x="88709" y="2984690"/>
                </a:lnTo>
                <a:lnTo>
                  <a:pt x="114109" y="2984690"/>
                </a:lnTo>
                <a:lnTo>
                  <a:pt x="114109" y="2978340"/>
                </a:lnTo>
                <a:close/>
              </a:path>
              <a:path w="652145" h="3020060">
                <a:moveTo>
                  <a:pt x="117475" y="2381275"/>
                </a:moveTo>
                <a:lnTo>
                  <a:pt x="92075" y="2381275"/>
                </a:lnTo>
                <a:lnTo>
                  <a:pt x="92075" y="2387625"/>
                </a:lnTo>
                <a:lnTo>
                  <a:pt x="117475" y="2387625"/>
                </a:lnTo>
                <a:lnTo>
                  <a:pt x="117475" y="2381275"/>
                </a:lnTo>
                <a:close/>
              </a:path>
              <a:path w="652145" h="3020060">
                <a:moveTo>
                  <a:pt x="117475" y="1787613"/>
                </a:moveTo>
                <a:lnTo>
                  <a:pt x="92075" y="1787613"/>
                </a:lnTo>
                <a:lnTo>
                  <a:pt x="92075" y="1793963"/>
                </a:lnTo>
                <a:lnTo>
                  <a:pt x="117475" y="1793963"/>
                </a:lnTo>
                <a:lnTo>
                  <a:pt x="117475" y="1787613"/>
                </a:lnTo>
                <a:close/>
              </a:path>
              <a:path w="652145" h="3020060">
                <a:moveTo>
                  <a:pt x="117475" y="1190548"/>
                </a:moveTo>
                <a:lnTo>
                  <a:pt x="92075" y="1190548"/>
                </a:lnTo>
                <a:lnTo>
                  <a:pt x="92075" y="1196898"/>
                </a:lnTo>
                <a:lnTo>
                  <a:pt x="117475" y="1196898"/>
                </a:lnTo>
                <a:lnTo>
                  <a:pt x="117475" y="1190548"/>
                </a:lnTo>
                <a:close/>
              </a:path>
              <a:path w="652145" h="3020060">
                <a:moveTo>
                  <a:pt x="117475" y="588213"/>
                </a:moveTo>
                <a:lnTo>
                  <a:pt x="92075" y="588213"/>
                </a:lnTo>
                <a:lnTo>
                  <a:pt x="92075" y="594563"/>
                </a:lnTo>
                <a:lnTo>
                  <a:pt x="117475" y="594563"/>
                </a:lnTo>
                <a:lnTo>
                  <a:pt x="117475" y="588213"/>
                </a:lnTo>
                <a:close/>
              </a:path>
              <a:path w="652145" h="3020060">
                <a:moveTo>
                  <a:pt x="158559" y="2978340"/>
                </a:moveTo>
                <a:lnTo>
                  <a:pt x="133159" y="2978340"/>
                </a:lnTo>
                <a:lnTo>
                  <a:pt x="133159" y="2984690"/>
                </a:lnTo>
                <a:lnTo>
                  <a:pt x="158559" y="2984690"/>
                </a:lnTo>
                <a:lnTo>
                  <a:pt x="158559" y="2978340"/>
                </a:lnTo>
                <a:close/>
              </a:path>
              <a:path w="652145" h="3020060">
                <a:moveTo>
                  <a:pt x="161925" y="2381275"/>
                </a:moveTo>
                <a:lnTo>
                  <a:pt x="136525" y="2381275"/>
                </a:lnTo>
                <a:lnTo>
                  <a:pt x="136525" y="2387625"/>
                </a:lnTo>
                <a:lnTo>
                  <a:pt x="161925" y="2387625"/>
                </a:lnTo>
                <a:lnTo>
                  <a:pt x="161925" y="2381275"/>
                </a:lnTo>
                <a:close/>
              </a:path>
              <a:path w="652145" h="3020060">
                <a:moveTo>
                  <a:pt x="161925" y="1787613"/>
                </a:moveTo>
                <a:lnTo>
                  <a:pt x="136525" y="1787613"/>
                </a:lnTo>
                <a:lnTo>
                  <a:pt x="136525" y="1793963"/>
                </a:lnTo>
                <a:lnTo>
                  <a:pt x="161925" y="1793963"/>
                </a:lnTo>
                <a:lnTo>
                  <a:pt x="161925" y="1787613"/>
                </a:lnTo>
                <a:close/>
              </a:path>
              <a:path w="652145" h="3020060">
                <a:moveTo>
                  <a:pt x="161925" y="1190548"/>
                </a:moveTo>
                <a:lnTo>
                  <a:pt x="136525" y="1190548"/>
                </a:lnTo>
                <a:lnTo>
                  <a:pt x="136525" y="1196898"/>
                </a:lnTo>
                <a:lnTo>
                  <a:pt x="161925" y="1196898"/>
                </a:lnTo>
                <a:lnTo>
                  <a:pt x="161925" y="1190548"/>
                </a:lnTo>
                <a:close/>
              </a:path>
              <a:path w="652145" h="3020060">
                <a:moveTo>
                  <a:pt x="161925" y="588213"/>
                </a:moveTo>
                <a:lnTo>
                  <a:pt x="136525" y="588213"/>
                </a:lnTo>
                <a:lnTo>
                  <a:pt x="136525" y="594563"/>
                </a:lnTo>
                <a:lnTo>
                  <a:pt x="161925" y="594563"/>
                </a:lnTo>
                <a:lnTo>
                  <a:pt x="161925" y="588213"/>
                </a:lnTo>
                <a:close/>
              </a:path>
              <a:path w="652145" h="3020060">
                <a:moveTo>
                  <a:pt x="203009" y="2978340"/>
                </a:moveTo>
                <a:lnTo>
                  <a:pt x="177609" y="2978340"/>
                </a:lnTo>
                <a:lnTo>
                  <a:pt x="177609" y="2984690"/>
                </a:lnTo>
                <a:lnTo>
                  <a:pt x="203009" y="2984690"/>
                </a:lnTo>
                <a:lnTo>
                  <a:pt x="203009" y="2978340"/>
                </a:lnTo>
                <a:close/>
              </a:path>
              <a:path w="652145" h="3020060">
                <a:moveTo>
                  <a:pt x="206375" y="2381275"/>
                </a:moveTo>
                <a:lnTo>
                  <a:pt x="180975" y="2381275"/>
                </a:lnTo>
                <a:lnTo>
                  <a:pt x="180975" y="2387625"/>
                </a:lnTo>
                <a:lnTo>
                  <a:pt x="206375" y="2387625"/>
                </a:lnTo>
                <a:lnTo>
                  <a:pt x="206375" y="2381275"/>
                </a:lnTo>
                <a:close/>
              </a:path>
              <a:path w="652145" h="3020060">
                <a:moveTo>
                  <a:pt x="206375" y="1787613"/>
                </a:moveTo>
                <a:lnTo>
                  <a:pt x="180975" y="1787613"/>
                </a:lnTo>
                <a:lnTo>
                  <a:pt x="180975" y="1793963"/>
                </a:lnTo>
                <a:lnTo>
                  <a:pt x="206375" y="1793963"/>
                </a:lnTo>
                <a:lnTo>
                  <a:pt x="206375" y="1787613"/>
                </a:lnTo>
                <a:close/>
              </a:path>
              <a:path w="652145" h="3020060">
                <a:moveTo>
                  <a:pt x="206375" y="1190548"/>
                </a:moveTo>
                <a:lnTo>
                  <a:pt x="180975" y="1190548"/>
                </a:lnTo>
                <a:lnTo>
                  <a:pt x="180975" y="1196898"/>
                </a:lnTo>
                <a:lnTo>
                  <a:pt x="206375" y="1196898"/>
                </a:lnTo>
                <a:lnTo>
                  <a:pt x="206375" y="1190548"/>
                </a:lnTo>
                <a:close/>
              </a:path>
              <a:path w="652145" h="3020060">
                <a:moveTo>
                  <a:pt x="206375" y="588213"/>
                </a:moveTo>
                <a:lnTo>
                  <a:pt x="180975" y="588213"/>
                </a:lnTo>
                <a:lnTo>
                  <a:pt x="180975" y="594563"/>
                </a:lnTo>
                <a:lnTo>
                  <a:pt x="206375" y="594563"/>
                </a:lnTo>
                <a:lnTo>
                  <a:pt x="206375" y="588213"/>
                </a:lnTo>
                <a:close/>
              </a:path>
              <a:path w="652145" h="3020060">
                <a:moveTo>
                  <a:pt x="247459" y="2978340"/>
                </a:moveTo>
                <a:lnTo>
                  <a:pt x="222059" y="2978340"/>
                </a:lnTo>
                <a:lnTo>
                  <a:pt x="222059" y="2984690"/>
                </a:lnTo>
                <a:lnTo>
                  <a:pt x="247459" y="2984690"/>
                </a:lnTo>
                <a:lnTo>
                  <a:pt x="247459" y="2978340"/>
                </a:lnTo>
                <a:close/>
              </a:path>
              <a:path w="652145" h="3020060">
                <a:moveTo>
                  <a:pt x="250825" y="2381275"/>
                </a:moveTo>
                <a:lnTo>
                  <a:pt x="225425" y="2381275"/>
                </a:lnTo>
                <a:lnTo>
                  <a:pt x="225425" y="2387625"/>
                </a:lnTo>
                <a:lnTo>
                  <a:pt x="250825" y="2387625"/>
                </a:lnTo>
                <a:lnTo>
                  <a:pt x="250825" y="2381275"/>
                </a:lnTo>
                <a:close/>
              </a:path>
              <a:path w="652145" h="3020060">
                <a:moveTo>
                  <a:pt x="250825" y="1787613"/>
                </a:moveTo>
                <a:lnTo>
                  <a:pt x="225425" y="1787613"/>
                </a:lnTo>
                <a:lnTo>
                  <a:pt x="225425" y="1793963"/>
                </a:lnTo>
                <a:lnTo>
                  <a:pt x="250825" y="1793963"/>
                </a:lnTo>
                <a:lnTo>
                  <a:pt x="250825" y="1787613"/>
                </a:lnTo>
                <a:close/>
              </a:path>
              <a:path w="652145" h="3020060">
                <a:moveTo>
                  <a:pt x="250825" y="1190548"/>
                </a:moveTo>
                <a:lnTo>
                  <a:pt x="225425" y="1190548"/>
                </a:lnTo>
                <a:lnTo>
                  <a:pt x="225425" y="1196898"/>
                </a:lnTo>
                <a:lnTo>
                  <a:pt x="250825" y="1196898"/>
                </a:lnTo>
                <a:lnTo>
                  <a:pt x="250825" y="1190548"/>
                </a:lnTo>
                <a:close/>
              </a:path>
              <a:path w="652145" h="3020060">
                <a:moveTo>
                  <a:pt x="250825" y="588213"/>
                </a:moveTo>
                <a:lnTo>
                  <a:pt x="225425" y="588213"/>
                </a:lnTo>
                <a:lnTo>
                  <a:pt x="225425" y="594563"/>
                </a:lnTo>
                <a:lnTo>
                  <a:pt x="250825" y="594563"/>
                </a:lnTo>
                <a:lnTo>
                  <a:pt x="250825" y="588213"/>
                </a:lnTo>
                <a:close/>
              </a:path>
              <a:path w="652145" h="3020060">
                <a:moveTo>
                  <a:pt x="291909" y="2978340"/>
                </a:moveTo>
                <a:lnTo>
                  <a:pt x="266509" y="2978340"/>
                </a:lnTo>
                <a:lnTo>
                  <a:pt x="266509" y="2984690"/>
                </a:lnTo>
                <a:lnTo>
                  <a:pt x="291909" y="2984690"/>
                </a:lnTo>
                <a:lnTo>
                  <a:pt x="291909" y="2978340"/>
                </a:lnTo>
                <a:close/>
              </a:path>
              <a:path w="652145" h="3020060">
                <a:moveTo>
                  <a:pt x="295275" y="2381275"/>
                </a:moveTo>
                <a:lnTo>
                  <a:pt x="269875" y="2381275"/>
                </a:lnTo>
                <a:lnTo>
                  <a:pt x="269875" y="2387625"/>
                </a:lnTo>
                <a:lnTo>
                  <a:pt x="295275" y="2387625"/>
                </a:lnTo>
                <a:lnTo>
                  <a:pt x="295275" y="2381275"/>
                </a:lnTo>
                <a:close/>
              </a:path>
              <a:path w="652145" h="3020060">
                <a:moveTo>
                  <a:pt x="295275" y="1787613"/>
                </a:moveTo>
                <a:lnTo>
                  <a:pt x="269875" y="1787613"/>
                </a:lnTo>
                <a:lnTo>
                  <a:pt x="269875" y="1793963"/>
                </a:lnTo>
                <a:lnTo>
                  <a:pt x="295275" y="1793963"/>
                </a:lnTo>
                <a:lnTo>
                  <a:pt x="295275" y="1787613"/>
                </a:lnTo>
                <a:close/>
              </a:path>
              <a:path w="652145" h="3020060">
                <a:moveTo>
                  <a:pt x="295275" y="1190548"/>
                </a:moveTo>
                <a:lnTo>
                  <a:pt x="269875" y="1190548"/>
                </a:lnTo>
                <a:lnTo>
                  <a:pt x="269875" y="1196898"/>
                </a:lnTo>
                <a:lnTo>
                  <a:pt x="295275" y="1196898"/>
                </a:lnTo>
                <a:lnTo>
                  <a:pt x="295275" y="1190548"/>
                </a:lnTo>
                <a:close/>
              </a:path>
              <a:path w="652145" h="3020060">
                <a:moveTo>
                  <a:pt x="295275" y="588213"/>
                </a:moveTo>
                <a:lnTo>
                  <a:pt x="269875" y="588213"/>
                </a:lnTo>
                <a:lnTo>
                  <a:pt x="269875" y="594563"/>
                </a:lnTo>
                <a:lnTo>
                  <a:pt x="295275" y="594563"/>
                </a:lnTo>
                <a:lnTo>
                  <a:pt x="295275" y="588213"/>
                </a:lnTo>
                <a:close/>
              </a:path>
              <a:path w="652145" h="3020060">
                <a:moveTo>
                  <a:pt x="336359" y="2978340"/>
                </a:moveTo>
                <a:lnTo>
                  <a:pt x="310959" y="2978340"/>
                </a:lnTo>
                <a:lnTo>
                  <a:pt x="310959" y="2984690"/>
                </a:lnTo>
                <a:lnTo>
                  <a:pt x="336359" y="2984690"/>
                </a:lnTo>
                <a:lnTo>
                  <a:pt x="336359" y="2978340"/>
                </a:lnTo>
                <a:close/>
              </a:path>
              <a:path w="652145" h="3020060">
                <a:moveTo>
                  <a:pt x="339725" y="2381275"/>
                </a:moveTo>
                <a:lnTo>
                  <a:pt x="314325" y="2381275"/>
                </a:lnTo>
                <a:lnTo>
                  <a:pt x="314325" y="2387625"/>
                </a:lnTo>
                <a:lnTo>
                  <a:pt x="339725" y="2387625"/>
                </a:lnTo>
                <a:lnTo>
                  <a:pt x="339725" y="2381275"/>
                </a:lnTo>
                <a:close/>
              </a:path>
              <a:path w="652145" h="3020060">
                <a:moveTo>
                  <a:pt x="339725" y="1787613"/>
                </a:moveTo>
                <a:lnTo>
                  <a:pt x="314325" y="1787613"/>
                </a:lnTo>
                <a:lnTo>
                  <a:pt x="314325" y="1793963"/>
                </a:lnTo>
                <a:lnTo>
                  <a:pt x="339725" y="1793963"/>
                </a:lnTo>
                <a:lnTo>
                  <a:pt x="339725" y="1787613"/>
                </a:lnTo>
                <a:close/>
              </a:path>
              <a:path w="652145" h="3020060">
                <a:moveTo>
                  <a:pt x="339725" y="1190548"/>
                </a:moveTo>
                <a:lnTo>
                  <a:pt x="314325" y="1190548"/>
                </a:lnTo>
                <a:lnTo>
                  <a:pt x="314325" y="1196898"/>
                </a:lnTo>
                <a:lnTo>
                  <a:pt x="339725" y="1196898"/>
                </a:lnTo>
                <a:lnTo>
                  <a:pt x="339725" y="1190548"/>
                </a:lnTo>
                <a:close/>
              </a:path>
              <a:path w="652145" h="3020060">
                <a:moveTo>
                  <a:pt x="339725" y="588213"/>
                </a:moveTo>
                <a:lnTo>
                  <a:pt x="314325" y="588213"/>
                </a:lnTo>
                <a:lnTo>
                  <a:pt x="314325" y="594563"/>
                </a:lnTo>
                <a:lnTo>
                  <a:pt x="339725" y="594563"/>
                </a:lnTo>
                <a:lnTo>
                  <a:pt x="339725" y="588213"/>
                </a:lnTo>
                <a:close/>
              </a:path>
              <a:path w="652145" h="3020060">
                <a:moveTo>
                  <a:pt x="380809" y="2978340"/>
                </a:moveTo>
                <a:lnTo>
                  <a:pt x="355409" y="2978340"/>
                </a:lnTo>
                <a:lnTo>
                  <a:pt x="355409" y="2984690"/>
                </a:lnTo>
                <a:lnTo>
                  <a:pt x="380809" y="2984690"/>
                </a:lnTo>
                <a:lnTo>
                  <a:pt x="380809" y="2978340"/>
                </a:lnTo>
                <a:close/>
              </a:path>
              <a:path w="652145" h="3020060">
                <a:moveTo>
                  <a:pt x="384175" y="2381275"/>
                </a:moveTo>
                <a:lnTo>
                  <a:pt x="358775" y="2381275"/>
                </a:lnTo>
                <a:lnTo>
                  <a:pt x="358775" y="2387625"/>
                </a:lnTo>
                <a:lnTo>
                  <a:pt x="384175" y="2387625"/>
                </a:lnTo>
                <a:lnTo>
                  <a:pt x="384175" y="2381275"/>
                </a:lnTo>
                <a:close/>
              </a:path>
              <a:path w="652145" h="3020060">
                <a:moveTo>
                  <a:pt x="384175" y="1787613"/>
                </a:moveTo>
                <a:lnTo>
                  <a:pt x="358775" y="1787613"/>
                </a:lnTo>
                <a:lnTo>
                  <a:pt x="358775" y="1793963"/>
                </a:lnTo>
                <a:lnTo>
                  <a:pt x="384175" y="1793963"/>
                </a:lnTo>
                <a:lnTo>
                  <a:pt x="384175" y="1787613"/>
                </a:lnTo>
                <a:close/>
              </a:path>
              <a:path w="652145" h="3020060">
                <a:moveTo>
                  <a:pt x="384175" y="1190548"/>
                </a:moveTo>
                <a:lnTo>
                  <a:pt x="358775" y="1190548"/>
                </a:lnTo>
                <a:lnTo>
                  <a:pt x="358775" y="1196898"/>
                </a:lnTo>
                <a:lnTo>
                  <a:pt x="384175" y="1196898"/>
                </a:lnTo>
                <a:lnTo>
                  <a:pt x="384175" y="1190548"/>
                </a:lnTo>
                <a:close/>
              </a:path>
              <a:path w="652145" h="3020060">
                <a:moveTo>
                  <a:pt x="384175" y="588213"/>
                </a:moveTo>
                <a:lnTo>
                  <a:pt x="358775" y="588213"/>
                </a:lnTo>
                <a:lnTo>
                  <a:pt x="358775" y="594563"/>
                </a:lnTo>
                <a:lnTo>
                  <a:pt x="384175" y="594563"/>
                </a:lnTo>
                <a:lnTo>
                  <a:pt x="384175" y="588213"/>
                </a:lnTo>
                <a:close/>
              </a:path>
              <a:path w="652145" h="3020060">
                <a:moveTo>
                  <a:pt x="425259" y="2978340"/>
                </a:moveTo>
                <a:lnTo>
                  <a:pt x="399859" y="2978340"/>
                </a:lnTo>
                <a:lnTo>
                  <a:pt x="399859" y="2984690"/>
                </a:lnTo>
                <a:lnTo>
                  <a:pt x="425259" y="2984690"/>
                </a:lnTo>
                <a:lnTo>
                  <a:pt x="425259" y="2978340"/>
                </a:lnTo>
                <a:close/>
              </a:path>
              <a:path w="652145" h="3020060">
                <a:moveTo>
                  <a:pt x="428625" y="2381275"/>
                </a:moveTo>
                <a:lnTo>
                  <a:pt x="403225" y="2381275"/>
                </a:lnTo>
                <a:lnTo>
                  <a:pt x="403225" y="2387625"/>
                </a:lnTo>
                <a:lnTo>
                  <a:pt x="428625" y="2387625"/>
                </a:lnTo>
                <a:lnTo>
                  <a:pt x="428625" y="2381275"/>
                </a:lnTo>
                <a:close/>
              </a:path>
              <a:path w="652145" h="3020060">
                <a:moveTo>
                  <a:pt x="428625" y="1787613"/>
                </a:moveTo>
                <a:lnTo>
                  <a:pt x="403225" y="1787613"/>
                </a:lnTo>
                <a:lnTo>
                  <a:pt x="403225" y="1793963"/>
                </a:lnTo>
                <a:lnTo>
                  <a:pt x="428625" y="1793963"/>
                </a:lnTo>
                <a:lnTo>
                  <a:pt x="428625" y="1787613"/>
                </a:lnTo>
                <a:close/>
              </a:path>
              <a:path w="652145" h="3020060">
                <a:moveTo>
                  <a:pt x="428625" y="1190548"/>
                </a:moveTo>
                <a:lnTo>
                  <a:pt x="403225" y="1190548"/>
                </a:lnTo>
                <a:lnTo>
                  <a:pt x="403225" y="1196898"/>
                </a:lnTo>
                <a:lnTo>
                  <a:pt x="428625" y="1196898"/>
                </a:lnTo>
                <a:lnTo>
                  <a:pt x="428625" y="1190548"/>
                </a:lnTo>
                <a:close/>
              </a:path>
              <a:path w="652145" h="3020060">
                <a:moveTo>
                  <a:pt x="428625" y="588213"/>
                </a:moveTo>
                <a:lnTo>
                  <a:pt x="403225" y="588213"/>
                </a:lnTo>
                <a:lnTo>
                  <a:pt x="403225" y="594563"/>
                </a:lnTo>
                <a:lnTo>
                  <a:pt x="428625" y="594563"/>
                </a:lnTo>
                <a:lnTo>
                  <a:pt x="428625" y="588213"/>
                </a:lnTo>
                <a:close/>
              </a:path>
              <a:path w="652145" h="3020060">
                <a:moveTo>
                  <a:pt x="469709" y="2978340"/>
                </a:moveTo>
                <a:lnTo>
                  <a:pt x="444309" y="2978340"/>
                </a:lnTo>
                <a:lnTo>
                  <a:pt x="444309" y="2984690"/>
                </a:lnTo>
                <a:lnTo>
                  <a:pt x="469709" y="2984690"/>
                </a:lnTo>
                <a:lnTo>
                  <a:pt x="469709" y="2978340"/>
                </a:lnTo>
                <a:close/>
              </a:path>
              <a:path w="652145" h="3020060">
                <a:moveTo>
                  <a:pt x="473075" y="2381275"/>
                </a:moveTo>
                <a:lnTo>
                  <a:pt x="447675" y="2381275"/>
                </a:lnTo>
                <a:lnTo>
                  <a:pt x="447675" y="2387625"/>
                </a:lnTo>
                <a:lnTo>
                  <a:pt x="473075" y="2387625"/>
                </a:lnTo>
                <a:lnTo>
                  <a:pt x="473075" y="2381275"/>
                </a:lnTo>
                <a:close/>
              </a:path>
              <a:path w="652145" h="3020060">
                <a:moveTo>
                  <a:pt x="473075" y="1787613"/>
                </a:moveTo>
                <a:lnTo>
                  <a:pt x="447675" y="1787613"/>
                </a:lnTo>
                <a:lnTo>
                  <a:pt x="447675" y="1793963"/>
                </a:lnTo>
                <a:lnTo>
                  <a:pt x="473075" y="1793963"/>
                </a:lnTo>
                <a:lnTo>
                  <a:pt x="473075" y="1787613"/>
                </a:lnTo>
                <a:close/>
              </a:path>
              <a:path w="652145" h="3020060">
                <a:moveTo>
                  <a:pt x="473075" y="1190548"/>
                </a:moveTo>
                <a:lnTo>
                  <a:pt x="447675" y="1190548"/>
                </a:lnTo>
                <a:lnTo>
                  <a:pt x="447675" y="1196898"/>
                </a:lnTo>
                <a:lnTo>
                  <a:pt x="473075" y="1196898"/>
                </a:lnTo>
                <a:lnTo>
                  <a:pt x="473075" y="1190548"/>
                </a:lnTo>
                <a:close/>
              </a:path>
              <a:path w="652145" h="3020060">
                <a:moveTo>
                  <a:pt x="473075" y="588213"/>
                </a:moveTo>
                <a:lnTo>
                  <a:pt x="447675" y="588213"/>
                </a:lnTo>
                <a:lnTo>
                  <a:pt x="447675" y="594563"/>
                </a:lnTo>
                <a:lnTo>
                  <a:pt x="473075" y="594563"/>
                </a:lnTo>
                <a:lnTo>
                  <a:pt x="473075" y="588213"/>
                </a:lnTo>
                <a:close/>
              </a:path>
              <a:path w="652145" h="3020060">
                <a:moveTo>
                  <a:pt x="514159" y="2978340"/>
                </a:moveTo>
                <a:lnTo>
                  <a:pt x="488759" y="2978340"/>
                </a:lnTo>
                <a:lnTo>
                  <a:pt x="488759" y="2984690"/>
                </a:lnTo>
                <a:lnTo>
                  <a:pt x="514159" y="2984690"/>
                </a:lnTo>
                <a:lnTo>
                  <a:pt x="514159" y="2978340"/>
                </a:lnTo>
                <a:close/>
              </a:path>
              <a:path w="652145" h="3020060">
                <a:moveTo>
                  <a:pt x="517525" y="2381275"/>
                </a:moveTo>
                <a:lnTo>
                  <a:pt x="492125" y="2381275"/>
                </a:lnTo>
                <a:lnTo>
                  <a:pt x="492125" y="2387625"/>
                </a:lnTo>
                <a:lnTo>
                  <a:pt x="517525" y="2387625"/>
                </a:lnTo>
                <a:lnTo>
                  <a:pt x="517525" y="2381275"/>
                </a:lnTo>
                <a:close/>
              </a:path>
              <a:path w="652145" h="3020060">
                <a:moveTo>
                  <a:pt x="517525" y="1787613"/>
                </a:moveTo>
                <a:lnTo>
                  <a:pt x="492125" y="1787613"/>
                </a:lnTo>
                <a:lnTo>
                  <a:pt x="492125" y="1793963"/>
                </a:lnTo>
                <a:lnTo>
                  <a:pt x="517525" y="1793963"/>
                </a:lnTo>
                <a:lnTo>
                  <a:pt x="517525" y="1787613"/>
                </a:lnTo>
                <a:close/>
              </a:path>
              <a:path w="652145" h="3020060">
                <a:moveTo>
                  <a:pt x="517525" y="1190548"/>
                </a:moveTo>
                <a:lnTo>
                  <a:pt x="492125" y="1190548"/>
                </a:lnTo>
                <a:lnTo>
                  <a:pt x="492125" y="1196898"/>
                </a:lnTo>
                <a:lnTo>
                  <a:pt x="517525" y="1196898"/>
                </a:lnTo>
                <a:lnTo>
                  <a:pt x="517525" y="1190548"/>
                </a:lnTo>
                <a:close/>
              </a:path>
              <a:path w="652145" h="3020060">
                <a:moveTo>
                  <a:pt x="517525" y="588213"/>
                </a:moveTo>
                <a:lnTo>
                  <a:pt x="492125" y="588213"/>
                </a:lnTo>
                <a:lnTo>
                  <a:pt x="492125" y="594563"/>
                </a:lnTo>
                <a:lnTo>
                  <a:pt x="517525" y="594563"/>
                </a:lnTo>
                <a:lnTo>
                  <a:pt x="517525" y="588213"/>
                </a:lnTo>
                <a:close/>
              </a:path>
              <a:path w="652145" h="3020060">
                <a:moveTo>
                  <a:pt x="558609" y="2978340"/>
                </a:moveTo>
                <a:lnTo>
                  <a:pt x="533209" y="2978340"/>
                </a:lnTo>
                <a:lnTo>
                  <a:pt x="533209" y="2984690"/>
                </a:lnTo>
                <a:lnTo>
                  <a:pt x="558609" y="2984690"/>
                </a:lnTo>
                <a:lnTo>
                  <a:pt x="558609" y="2978340"/>
                </a:lnTo>
                <a:close/>
              </a:path>
              <a:path w="652145" h="3020060">
                <a:moveTo>
                  <a:pt x="561975" y="2381275"/>
                </a:moveTo>
                <a:lnTo>
                  <a:pt x="536575" y="2381275"/>
                </a:lnTo>
                <a:lnTo>
                  <a:pt x="536575" y="2387625"/>
                </a:lnTo>
                <a:lnTo>
                  <a:pt x="561975" y="2387625"/>
                </a:lnTo>
                <a:lnTo>
                  <a:pt x="561975" y="2381275"/>
                </a:lnTo>
                <a:close/>
              </a:path>
              <a:path w="652145" h="3020060">
                <a:moveTo>
                  <a:pt x="561975" y="588213"/>
                </a:moveTo>
                <a:lnTo>
                  <a:pt x="536575" y="588213"/>
                </a:lnTo>
                <a:lnTo>
                  <a:pt x="536575" y="594563"/>
                </a:lnTo>
                <a:lnTo>
                  <a:pt x="561975" y="594563"/>
                </a:lnTo>
                <a:lnTo>
                  <a:pt x="561975" y="588213"/>
                </a:lnTo>
                <a:close/>
              </a:path>
              <a:path w="652145" h="3020060">
                <a:moveTo>
                  <a:pt x="631748" y="1790788"/>
                </a:moveTo>
                <a:lnTo>
                  <a:pt x="625398" y="1787613"/>
                </a:lnTo>
                <a:lnTo>
                  <a:pt x="555548" y="1752688"/>
                </a:lnTo>
                <a:lnTo>
                  <a:pt x="555548" y="1787613"/>
                </a:lnTo>
                <a:lnTo>
                  <a:pt x="536575" y="1787613"/>
                </a:lnTo>
                <a:lnTo>
                  <a:pt x="536575" y="1793963"/>
                </a:lnTo>
                <a:lnTo>
                  <a:pt x="555548" y="1793963"/>
                </a:lnTo>
                <a:lnTo>
                  <a:pt x="555548" y="1828888"/>
                </a:lnTo>
                <a:lnTo>
                  <a:pt x="625398" y="1793963"/>
                </a:lnTo>
                <a:lnTo>
                  <a:pt x="631748" y="1790788"/>
                </a:lnTo>
                <a:close/>
              </a:path>
              <a:path w="652145" h="3020060">
                <a:moveTo>
                  <a:pt x="631748" y="1193723"/>
                </a:moveTo>
                <a:lnTo>
                  <a:pt x="625398" y="1190548"/>
                </a:lnTo>
                <a:lnTo>
                  <a:pt x="555548" y="1155623"/>
                </a:lnTo>
                <a:lnTo>
                  <a:pt x="555548" y="1190548"/>
                </a:lnTo>
                <a:lnTo>
                  <a:pt x="536575" y="1190548"/>
                </a:lnTo>
                <a:lnTo>
                  <a:pt x="536575" y="1196898"/>
                </a:lnTo>
                <a:lnTo>
                  <a:pt x="555548" y="1196898"/>
                </a:lnTo>
                <a:lnTo>
                  <a:pt x="555548" y="1231823"/>
                </a:lnTo>
                <a:lnTo>
                  <a:pt x="625398" y="1196898"/>
                </a:lnTo>
                <a:lnTo>
                  <a:pt x="631748" y="1193723"/>
                </a:lnTo>
                <a:close/>
              </a:path>
              <a:path w="652145" h="3020060">
                <a:moveTo>
                  <a:pt x="646785" y="591388"/>
                </a:moveTo>
                <a:lnTo>
                  <a:pt x="640435" y="588213"/>
                </a:lnTo>
                <a:lnTo>
                  <a:pt x="570585" y="553288"/>
                </a:lnTo>
                <a:lnTo>
                  <a:pt x="570585" y="629488"/>
                </a:lnTo>
                <a:lnTo>
                  <a:pt x="640435" y="594563"/>
                </a:lnTo>
                <a:lnTo>
                  <a:pt x="646785" y="591388"/>
                </a:lnTo>
                <a:close/>
              </a:path>
              <a:path w="652145" h="3020060">
                <a:moveTo>
                  <a:pt x="651814" y="2981515"/>
                </a:moveTo>
                <a:lnTo>
                  <a:pt x="645464" y="2978340"/>
                </a:lnTo>
                <a:lnTo>
                  <a:pt x="575614" y="2943415"/>
                </a:lnTo>
                <a:lnTo>
                  <a:pt x="575614" y="3019615"/>
                </a:lnTo>
                <a:lnTo>
                  <a:pt x="645464" y="2984690"/>
                </a:lnTo>
                <a:lnTo>
                  <a:pt x="651814" y="2981515"/>
                </a:lnTo>
                <a:close/>
              </a:path>
              <a:path w="652145" h="3020060">
                <a:moveTo>
                  <a:pt x="651814" y="2384450"/>
                </a:moveTo>
                <a:lnTo>
                  <a:pt x="645464" y="2381275"/>
                </a:lnTo>
                <a:lnTo>
                  <a:pt x="575614" y="2346350"/>
                </a:lnTo>
                <a:lnTo>
                  <a:pt x="575614" y="2422550"/>
                </a:lnTo>
                <a:lnTo>
                  <a:pt x="645464" y="2387625"/>
                </a:lnTo>
                <a:lnTo>
                  <a:pt x="651814" y="2384450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96088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Demontage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2455" y="664463"/>
            <a:ext cx="1874520" cy="4145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279089" y="717803"/>
            <a:ext cx="165036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ORDERUITVOERING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28189" y="3391646"/>
            <a:ext cx="1043305" cy="408940"/>
            <a:chOff x="528189" y="3391646"/>
            <a:chExt cx="1043305" cy="40894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8189" y="3557939"/>
              <a:ext cx="190581" cy="762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18770" y="339799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7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8770" y="339799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71908" y="3476752"/>
            <a:ext cx="34036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63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Aanbod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grofvuil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64761" y="3391062"/>
            <a:ext cx="1047750" cy="408940"/>
            <a:chOff x="1564761" y="3391062"/>
            <a:chExt cx="1047750" cy="40894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4761" y="3557540"/>
              <a:ext cx="195232" cy="761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759993" y="339741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59993" y="339741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998050" y="3528567"/>
            <a:ext cx="3702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Inwegen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605994" y="3557313"/>
            <a:ext cx="1494155" cy="831850"/>
            <a:chOff x="2605994" y="3557313"/>
            <a:chExt cx="1494155" cy="831850"/>
          </a:xfrm>
        </p:grpSpPr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05994" y="3557313"/>
              <a:ext cx="183459" cy="7619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247796" y="39863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47796" y="39863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439815" y="4116832"/>
            <a:ext cx="4622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Opsplitsen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979391" y="3402628"/>
            <a:ext cx="2680970" cy="820419"/>
            <a:chOff x="2979391" y="3402628"/>
            <a:chExt cx="2680970" cy="820419"/>
          </a:xfrm>
        </p:grpSpPr>
        <p:sp>
          <p:nvSpPr>
            <p:cNvPr id="27" name="object 27"/>
            <p:cNvSpPr/>
            <p:nvPr/>
          </p:nvSpPr>
          <p:spPr>
            <a:xfrm>
              <a:off x="2979391" y="3794070"/>
              <a:ext cx="268605" cy="428625"/>
            </a:xfrm>
            <a:custGeom>
              <a:avLst/>
              <a:gdLst/>
              <a:ahLst/>
              <a:cxnLst/>
              <a:rect l="l" t="t" r="r" b="b"/>
              <a:pathLst>
                <a:path w="268605" h="428625">
                  <a:moveTo>
                    <a:pt x="192204" y="352215"/>
                  </a:moveTo>
                  <a:lnTo>
                    <a:pt x="192204" y="428415"/>
                  </a:lnTo>
                  <a:lnTo>
                    <a:pt x="262054" y="393490"/>
                  </a:lnTo>
                  <a:lnTo>
                    <a:pt x="204904" y="393490"/>
                  </a:lnTo>
                  <a:lnTo>
                    <a:pt x="204904" y="387140"/>
                  </a:lnTo>
                  <a:lnTo>
                    <a:pt x="262054" y="387140"/>
                  </a:lnTo>
                  <a:lnTo>
                    <a:pt x="192204" y="352215"/>
                  </a:lnTo>
                  <a:close/>
                </a:path>
                <a:path w="268605" h="428625">
                  <a:moveTo>
                    <a:pt x="6350" y="0"/>
                  </a:moveTo>
                  <a:lnTo>
                    <a:pt x="0" y="0"/>
                  </a:lnTo>
                  <a:lnTo>
                    <a:pt x="0" y="393490"/>
                  </a:lnTo>
                  <a:lnTo>
                    <a:pt x="192204" y="393490"/>
                  </a:lnTo>
                  <a:lnTo>
                    <a:pt x="192204" y="390315"/>
                  </a:lnTo>
                  <a:lnTo>
                    <a:pt x="6350" y="390315"/>
                  </a:lnTo>
                  <a:lnTo>
                    <a:pt x="3175" y="387140"/>
                  </a:lnTo>
                  <a:lnTo>
                    <a:pt x="6350" y="387140"/>
                  </a:lnTo>
                  <a:lnTo>
                    <a:pt x="6350" y="0"/>
                  </a:lnTo>
                  <a:close/>
                </a:path>
                <a:path w="268605" h="428625">
                  <a:moveTo>
                    <a:pt x="262054" y="387140"/>
                  </a:moveTo>
                  <a:lnTo>
                    <a:pt x="204904" y="387140"/>
                  </a:lnTo>
                  <a:lnTo>
                    <a:pt x="204904" y="393490"/>
                  </a:lnTo>
                  <a:lnTo>
                    <a:pt x="262054" y="393490"/>
                  </a:lnTo>
                  <a:lnTo>
                    <a:pt x="268404" y="390315"/>
                  </a:lnTo>
                  <a:lnTo>
                    <a:pt x="262054" y="387140"/>
                  </a:lnTo>
                  <a:close/>
                </a:path>
                <a:path w="268605" h="428625">
                  <a:moveTo>
                    <a:pt x="6350" y="387140"/>
                  </a:moveTo>
                  <a:lnTo>
                    <a:pt x="3175" y="387140"/>
                  </a:lnTo>
                  <a:lnTo>
                    <a:pt x="6350" y="390315"/>
                  </a:lnTo>
                  <a:lnTo>
                    <a:pt x="6350" y="387140"/>
                  </a:lnTo>
                  <a:close/>
                </a:path>
                <a:path w="268605" h="428625">
                  <a:moveTo>
                    <a:pt x="192204" y="387140"/>
                  </a:moveTo>
                  <a:lnTo>
                    <a:pt x="6350" y="387140"/>
                  </a:lnTo>
                  <a:lnTo>
                    <a:pt x="6350" y="390315"/>
                  </a:lnTo>
                  <a:lnTo>
                    <a:pt x="192204" y="390315"/>
                  </a:lnTo>
                  <a:lnTo>
                    <a:pt x="192204" y="38714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807911" y="340897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07911" y="340897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121374" y="3540759"/>
            <a:ext cx="2190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IJzer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820396" y="3980036"/>
            <a:ext cx="859155" cy="408940"/>
            <a:chOff x="4820396" y="3980036"/>
            <a:chExt cx="859155" cy="408940"/>
          </a:xfrm>
        </p:grpSpPr>
        <p:sp>
          <p:nvSpPr>
            <p:cNvPr id="32" name="object 32"/>
            <p:cNvSpPr/>
            <p:nvPr/>
          </p:nvSpPr>
          <p:spPr>
            <a:xfrm>
              <a:off x="4826746" y="39863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826746" y="39863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107665" y="4116832"/>
            <a:ext cx="283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Papier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093795" y="3577173"/>
            <a:ext cx="1579880" cy="1800225"/>
            <a:chOff x="4093795" y="3577173"/>
            <a:chExt cx="1579880" cy="1800225"/>
          </a:xfrm>
        </p:grpSpPr>
        <p:sp>
          <p:nvSpPr>
            <p:cNvPr id="36" name="object 36"/>
            <p:cNvSpPr/>
            <p:nvPr/>
          </p:nvSpPr>
          <p:spPr>
            <a:xfrm>
              <a:off x="4093794" y="3577183"/>
              <a:ext cx="727710" cy="1800225"/>
            </a:xfrm>
            <a:custGeom>
              <a:avLst/>
              <a:gdLst/>
              <a:ahLst/>
              <a:cxnLst/>
              <a:rect l="l" t="t" r="r" b="b"/>
              <a:pathLst>
                <a:path w="727710" h="1800225">
                  <a:moveTo>
                    <a:pt x="727405" y="1762023"/>
                  </a:moveTo>
                  <a:lnTo>
                    <a:pt x="721055" y="1758848"/>
                  </a:lnTo>
                  <a:lnTo>
                    <a:pt x="651205" y="1723923"/>
                  </a:lnTo>
                  <a:lnTo>
                    <a:pt x="651205" y="1758848"/>
                  </a:lnTo>
                  <a:lnTo>
                    <a:pt x="360222" y="1758848"/>
                  </a:lnTo>
                  <a:lnTo>
                    <a:pt x="360222" y="1116939"/>
                  </a:lnTo>
                  <a:lnTo>
                    <a:pt x="353872" y="1116939"/>
                  </a:lnTo>
                  <a:lnTo>
                    <a:pt x="353872" y="1765198"/>
                  </a:lnTo>
                  <a:lnTo>
                    <a:pt x="651205" y="1765198"/>
                  </a:lnTo>
                  <a:lnTo>
                    <a:pt x="651205" y="1800123"/>
                  </a:lnTo>
                  <a:lnTo>
                    <a:pt x="721055" y="1765198"/>
                  </a:lnTo>
                  <a:lnTo>
                    <a:pt x="727405" y="1762023"/>
                  </a:lnTo>
                  <a:close/>
                </a:path>
                <a:path w="727710" h="1800225">
                  <a:moveTo>
                    <a:pt x="727405" y="1184617"/>
                  </a:moveTo>
                  <a:lnTo>
                    <a:pt x="721055" y="1181442"/>
                  </a:lnTo>
                  <a:lnTo>
                    <a:pt x="651205" y="1146517"/>
                  </a:lnTo>
                  <a:lnTo>
                    <a:pt x="651205" y="1181442"/>
                  </a:lnTo>
                  <a:lnTo>
                    <a:pt x="366877" y="1181442"/>
                  </a:lnTo>
                  <a:lnTo>
                    <a:pt x="366877" y="610387"/>
                  </a:lnTo>
                  <a:lnTo>
                    <a:pt x="366877" y="607212"/>
                  </a:lnTo>
                  <a:lnTo>
                    <a:pt x="366877" y="604037"/>
                  </a:lnTo>
                  <a:lnTo>
                    <a:pt x="360222" y="604037"/>
                  </a:lnTo>
                  <a:lnTo>
                    <a:pt x="360222" y="41275"/>
                  </a:lnTo>
                  <a:lnTo>
                    <a:pt x="637908" y="41275"/>
                  </a:lnTo>
                  <a:lnTo>
                    <a:pt x="637908" y="76200"/>
                  </a:lnTo>
                  <a:lnTo>
                    <a:pt x="707758" y="41275"/>
                  </a:lnTo>
                  <a:lnTo>
                    <a:pt x="714108" y="38100"/>
                  </a:lnTo>
                  <a:lnTo>
                    <a:pt x="707758" y="34925"/>
                  </a:lnTo>
                  <a:lnTo>
                    <a:pt x="637908" y="0"/>
                  </a:lnTo>
                  <a:lnTo>
                    <a:pt x="637908" y="34925"/>
                  </a:lnTo>
                  <a:lnTo>
                    <a:pt x="353872" y="34925"/>
                  </a:lnTo>
                  <a:lnTo>
                    <a:pt x="353872" y="604037"/>
                  </a:lnTo>
                  <a:lnTo>
                    <a:pt x="0" y="604037"/>
                  </a:lnTo>
                  <a:lnTo>
                    <a:pt x="0" y="610387"/>
                  </a:lnTo>
                  <a:lnTo>
                    <a:pt x="353872" y="610387"/>
                  </a:lnTo>
                  <a:lnTo>
                    <a:pt x="353872" y="612330"/>
                  </a:lnTo>
                  <a:lnTo>
                    <a:pt x="0" y="612330"/>
                  </a:lnTo>
                  <a:lnTo>
                    <a:pt x="0" y="618680"/>
                  </a:lnTo>
                  <a:lnTo>
                    <a:pt x="360222" y="618680"/>
                  </a:lnTo>
                  <a:lnTo>
                    <a:pt x="360222" y="615505"/>
                  </a:lnTo>
                  <a:lnTo>
                    <a:pt x="360222" y="612330"/>
                  </a:lnTo>
                  <a:lnTo>
                    <a:pt x="360222" y="610387"/>
                  </a:lnTo>
                  <a:lnTo>
                    <a:pt x="360527" y="610387"/>
                  </a:lnTo>
                  <a:lnTo>
                    <a:pt x="360527" y="1187792"/>
                  </a:lnTo>
                  <a:lnTo>
                    <a:pt x="651205" y="1187792"/>
                  </a:lnTo>
                  <a:lnTo>
                    <a:pt x="651205" y="1222717"/>
                  </a:lnTo>
                  <a:lnTo>
                    <a:pt x="721055" y="1187792"/>
                  </a:lnTo>
                  <a:lnTo>
                    <a:pt x="727405" y="118461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821200" y="456379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821200" y="456379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929875" y="4695951"/>
            <a:ext cx="6286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Hard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kunststof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7367766" y="3980035"/>
            <a:ext cx="859155" cy="408940"/>
            <a:chOff x="7367766" y="3980035"/>
            <a:chExt cx="859155" cy="408940"/>
          </a:xfrm>
        </p:grpSpPr>
        <p:sp>
          <p:nvSpPr>
            <p:cNvPr id="41" name="object 41"/>
            <p:cNvSpPr/>
            <p:nvPr/>
          </p:nvSpPr>
          <p:spPr>
            <a:xfrm>
              <a:off x="7374116" y="398638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374116" y="398638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7589154" y="4116832"/>
            <a:ext cx="41655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Uitwegen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220062" y="3984175"/>
            <a:ext cx="1094105" cy="408940"/>
            <a:chOff x="8220062" y="3984175"/>
            <a:chExt cx="1094105" cy="408940"/>
          </a:xfrm>
        </p:grpSpPr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20062" y="4149121"/>
              <a:ext cx="241152" cy="7618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461215" y="399052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461215" y="399052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8672283" y="4122927"/>
            <a:ext cx="4235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Transport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125840" y="2788810"/>
            <a:ext cx="12006580" cy="1625600"/>
            <a:chOff x="125840" y="2788810"/>
            <a:chExt cx="12006580" cy="1625600"/>
          </a:xfrm>
        </p:grpSpPr>
        <p:sp>
          <p:nvSpPr>
            <p:cNvPr id="61" name="object 61"/>
            <p:cNvSpPr/>
            <p:nvPr/>
          </p:nvSpPr>
          <p:spPr>
            <a:xfrm>
              <a:off x="11427719" y="4171374"/>
              <a:ext cx="292100" cy="76200"/>
            </a:xfrm>
            <a:custGeom>
              <a:avLst/>
              <a:gdLst/>
              <a:ahLst/>
              <a:cxnLst/>
              <a:rect l="l" t="t" r="r" b="b"/>
              <a:pathLst>
                <a:path w="292100" h="76200">
                  <a:moveTo>
                    <a:pt x="215554" y="41274"/>
                  </a:moveTo>
                  <a:lnTo>
                    <a:pt x="215554" y="76200"/>
                  </a:lnTo>
                  <a:lnTo>
                    <a:pt x="285404" y="41275"/>
                  </a:lnTo>
                  <a:lnTo>
                    <a:pt x="215554" y="41274"/>
                  </a:lnTo>
                  <a:close/>
                </a:path>
                <a:path w="292100" h="76200">
                  <a:moveTo>
                    <a:pt x="215554" y="34924"/>
                  </a:moveTo>
                  <a:lnTo>
                    <a:pt x="215554" y="41274"/>
                  </a:lnTo>
                  <a:lnTo>
                    <a:pt x="228254" y="41275"/>
                  </a:lnTo>
                  <a:lnTo>
                    <a:pt x="228254" y="34925"/>
                  </a:lnTo>
                  <a:lnTo>
                    <a:pt x="215554" y="34924"/>
                  </a:lnTo>
                  <a:close/>
                </a:path>
                <a:path w="292100" h="76200">
                  <a:moveTo>
                    <a:pt x="215554" y="0"/>
                  </a:moveTo>
                  <a:lnTo>
                    <a:pt x="215554" y="34924"/>
                  </a:lnTo>
                  <a:lnTo>
                    <a:pt x="228254" y="34925"/>
                  </a:lnTo>
                  <a:lnTo>
                    <a:pt x="228254" y="41275"/>
                  </a:lnTo>
                  <a:lnTo>
                    <a:pt x="285407" y="41273"/>
                  </a:lnTo>
                  <a:lnTo>
                    <a:pt x="291754" y="38100"/>
                  </a:lnTo>
                  <a:lnTo>
                    <a:pt x="215554" y="0"/>
                  </a:lnTo>
                  <a:close/>
                </a:path>
                <a:path w="292100" h="76200">
                  <a:moveTo>
                    <a:pt x="0" y="34923"/>
                  </a:moveTo>
                  <a:lnTo>
                    <a:pt x="0" y="41273"/>
                  </a:lnTo>
                  <a:lnTo>
                    <a:pt x="215554" y="41274"/>
                  </a:lnTo>
                  <a:lnTo>
                    <a:pt x="215554" y="34924"/>
                  </a:lnTo>
                  <a:lnTo>
                    <a:pt x="0" y="3492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32190" y="339810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4" y="285075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32190" y="339810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5552" y="3468623"/>
              <a:ext cx="271272" cy="271271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795798" y="341521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184101" y="0"/>
                  </a:moveTo>
                  <a:lnTo>
                    <a:pt x="0" y="184150"/>
                  </a:lnTo>
                  <a:lnTo>
                    <a:pt x="182816" y="366919"/>
                  </a:lnTo>
                  <a:lnTo>
                    <a:pt x="366918" y="182770"/>
                  </a:lnTo>
                  <a:lnTo>
                    <a:pt x="18410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795798" y="3415211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0" y="184149"/>
                  </a:moveTo>
                  <a:lnTo>
                    <a:pt x="184102" y="0"/>
                  </a:lnTo>
                  <a:lnTo>
                    <a:pt x="366918" y="182770"/>
                  </a:lnTo>
                  <a:lnTo>
                    <a:pt x="182816" y="366919"/>
                  </a:lnTo>
                  <a:lnTo>
                    <a:pt x="0" y="184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1729971" y="401147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1" y="5229"/>
                  </a:lnTo>
                  <a:lnTo>
                    <a:pt x="110925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5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8"/>
                  </a:lnTo>
                  <a:lnTo>
                    <a:pt x="20125" y="285074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5" y="375874"/>
                  </a:lnTo>
                  <a:lnTo>
                    <a:pt x="152601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4"/>
                  </a:lnTo>
                  <a:lnTo>
                    <a:pt x="321839" y="352501"/>
                  </a:lnTo>
                  <a:lnTo>
                    <a:pt x="352501" y="321838"/>
                  </a:lnTo>
                  <a:lnTo>
                    <a:pt x="375875" y="285074"/>
                  </a:lnTo>
                  <a:lnTo>
                    <a:pt x="390770" y="243398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1729971" y="401147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810999" y="4096511"/>
              <a:ext cx="228600" cy="22860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3247796" y="279516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247796" y="279516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/>
          <p:nvPr/>
        </p:nvSpPr>
        <p:spPr>
          <a:xfrm>
            <a:off x="3426321" y="2821432"/>
            <a:ext cx="489584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127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Ongeschikt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voor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demontage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2972848" y="2955060"/>
            <a:ext cx="2701290" cy="2588895"/>
            <a:chOff x="2972848" y="2955060"/>
            <a:chExt cx="2701290" cy="2588895"/>
          </a:xfrm>
        </p:grpSpPr>
        <p:sp>
          <p:nvSpPr>
            <p:cNvPr id="75" name="object 75"/>
            <p:cNvSpPr/>
            <p:nvPr/>
          </p:nvSpPr>
          <p:spPr>
            <a:xfrm>
              <a:off x="2972841" y="2955061"/>
              <a:ext cx="1854200" cy="1276350"/>
            </a:xfrm>
            <a:custGeom>
              <a:avLst/>
              <a:gdLst/>
              <a:ahLst/>
              <a:cxnLst/>
              <a:rect l="l" t="t" r="r" b="b"/>
              <a:pathLst>
                <a:path w="1854200" h="1276350">
                  <a:moveTo>
                    <a:pt x="268401" y="38100"/>
                  </a:moveTo>
                  <a:lnTo>
                    <a:pt x="262051" y="34925"/>
                  </a:lnTo>
                  <a:lnTo>
                    <a:pt x="192201" y="0"/>
                  </a:lnTo>
                  <a:lnTo>
                    <a:pt x="192201" y="34925"/>
                  </a:lnTo>
                  <a:lnTo>
                    <a:pt x="0" y="34925"/>
                  </a:lnTo>
                  <a:lnTo>
                    <a:pt x="0" y="428421"/>
                  </a:lnTo>
                  <a:lnTo>
                    <a:pt x="6350" y="428421"/>
                  </a:lnTo>
                  <a:lnTo>
                    <a:pt x="6350" y="41275"/>
                  </a:lnTo>
                  <a:lnTo>
                    <a:pt x="192201" y="41275"/>
                  </a:lnTo>
                  <a:lnTo>
                    <a:pt x="192201" y="76200"/>
                  </a:lnTo>
                  <a:lnTo>
                    <a:pt x="262051" y="41275"/>
                  </a:lnTo>
                  <a:lnTo>
                    <a:pt x="268401" y="38100"/>
                  </a:lnTo>
                  <a:close/>
                </a:path>
                <a:path w="1854200" h="1276350">
                  <a:moveTo>
                    <a:pt x="1853895" y="1237627"/>
                  </a:moveTo>
                  <a:lnTo>
                    <a:pt x="1777695" y="1199527"/>
                  </a:lnTo>
                  <a:lnTo>
                    <a:pt x="1777695" y="1234452"/>
                  </a:lnTo>
                  <a:lnTo>
                    <a:pt x="1120952" y="1234452"/>
                  </a:lnTo>
                  <a:lnTo>
                    <a:pt x="1120952" y="1240802"/>
                  </a:lnTo>
                  <a:lnTo>
                    <a:pt x="1777695" y="1240802"/>
                  </a:lnTo>
                  <a:lnTo>
                    <a:pt x="1777695" y="1275727"/>
                  </a:lnTo>
                  <a:lnTo>
                    <a:pt x="1847545" y="1240802"/>
                  </a:lnTo>
                  <a:lnTo>
                    <a:pt x="1853895" y="123762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821200" y="514120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821200" y="514120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5130694" y="5272023"/>
            <a:ext cx="2266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Hout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6290097" y="3980035"/>
            <a:ext cx="859155" cy="408940"/>
            <a:chOff x="6290097" y="3980035"/>
            <a:chExt cx="859155" cy="408940"/>
          </a:xfrm>
        </p:grpSpPr>
        <p:sp>
          <p:nvSpPr>
            <p:cNvPr id="80" name="object 80"/>
            <p:cNvSpPr/>
            <p:nvPr/>
          </p:nvSpPr>
          <p:spPr>
            <a:xfrm>
              <a:off x="6296447" y="398638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6296447" y="398638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6565458" y="4116832"/>
            <a:ext cx="30861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Opslag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5653911" y="3603802"/>
            <a:ext cx="4747260" cy="1738630"/>
            <a:chOff x="5653911" y="3603802"/>
            <a:chExt cx="4747260" cy="1738630"/>
          </a:xfrm>
        </p:grpSpPr>
        <p:sp>
          <p:nvSpPr>
            <p:cNvPr id="84" name="object 84"/>
            <p:cNvSpPr/>
            <p:nvPr/>
          </p:nvSpPr>
          <p:spPr>
            <a:xfrm>
              <a:off x="5653900" y="3603802"/>
              <a:ext cx="642620" cy="1738630"/>
            </a:xfrm>
            <a:custGeom>
              <a:avLst/>
              <a:gdLst/>
              <a:ahLst/>
              <a:cxnLst/>
              <a:rect l="l" t="t" r="r" b="b"/>
              <a:pathLst>
                <a:path w="642620" h="1738629">
                  <a:moveTo>
                    <a:pt x="642543" y="580593"/>
                  </a:moveTo>
                  <a:lnTo>
                    <a:pt x="636193" y="577418"/>
                  </a:lnTo>
                  <a:lnTo>
                    <a:pt x="566343" y="542493"/>
                  </a:lnTo>
                  <a:lnTo>
                    <a:pt x="566343" y="577418"/>
                  </a:lnTo>
                  <a:lnTo>
                    <a:pt x="324739" y="577418"/>
                  </a:lnTo>
                  <a:lnTo>
                    <a:pt x="324446" y="577418"/>
                  </a:lnTo>
                  <a:lnTo>
                    <a:pt x="324446" y="6350"/>
                  </a:lnTo>
                  <a:lnTo>
                    <a:pt x="324446" y="3175"/>
                  </a:lnTo>
                  <a:lnTo>
                    <a:pt x="324446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318096" y="6350"/>
                  </a:lnTo>
                  <a:lnTo>
                    <a:pt x="318096" y="583768"/>
                  </a:lnTo>
                  <a:lnTo>
                    <a:pt x="324739" y="583768"/>
                  </a:lnTo>
                  <a:lnTo>
                    <a:pt x="324739" y="1154823"/>
                  </a:lnTo>
                  <a:lnTo>
                    <a:pt x="13296" y="1154823"/>
                  </a:lnTo>
                  <a:lnTo>
                    <a:pt x="13296" y="1161173"/>
                  </a:lnTo>
                  <a:lnTo>
                    <a:pt x="324739" y="1161173"/>
                  </a:lnTo>
                  <a:lnTo>
                    <a:pt x="324739" y="1732229"/>
                  </a:lnTo>
                  <a:lnTo>
                    <a:pt x="13296" y="1732229"/>
                  </a:lnTo>
                  <a:lnTo>
                    <a:pt x="13296" y="1738579"/>
                  </a:lnTo>
                  <a:lnTo>
                    <a:pt x="331089" y="1738579"/>
                  </a:lnTo>
                  <a:lnTo>
                    <a:pt x="331089" y="1735404"/>
                  </a:lnTo>
                  <a:lnTo>
                    <a:pt x="331089" y="1732229"/>
                  </a:lnTo>
                  <a:lnTo>
                    <a:pt x="331089" y="1161173"/>
                  </a:lnTo>
                  <a:lnTo>
                    <a:pt x="331089" y="1157998"/>
                  </a:lnTo>
                  <a:lnTo>
                    <a:pt x="331089" y="1154823"/>
                  </a:lnTo>
                  <a:lnTo>
                    <a:pt x="331089" y="583768"/>
                  </a:lnTo>
                  <a:lnTo>
                    <a:pt x="566343" y="583768"/>
                  </a:lnTo>
                  <a:lnTo>
                    <a:pt x="566343" y="618693"/>
                  </a:lnTo>
                  <a:lnTo>
                    <a:pt x="636193" y="583768"/>
                  </a:lnTo>
                  <a:lnTo>
                    <a:pt x="642543" y="58059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672747" y="4184385"/>
              <a:ext cx="388620" cy="0"/>
            </a:xfrm>
            <a:custGeom>
              <a:avLst/>
              <a:gdLst/>
              <a:ahLst/>
              <a:cxnLst/>
              <a:rect l="l" t="t" r="r" b="b"/>
              <a:pathLst>
                <a:path w="388620">
                  <a:moveTo>
                    <a:pt x="0" y="2"/>
                  </a:moveTo>
                  <a:lnTo>
                    <a:pt x="388038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32964" y="4147053"/>
              <a:ext cx="241152" cy="76188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9548313" y="399468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548313" y="399468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9752237" y="4074159"/>
            <a:ext cx="43815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3365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Inwegen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verwerker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10394259" y="3992473"/>
            <a:ext cx="1094105" cy="408940"/>
            <a:chOff x="10394259" y="3992473"/>
            <a:chExt cx="1094105" cy="408940"/>
          </a:xfrm>
        </p:grpSpPr>
        <p:pic>
          <p:nvPicPr>
            <p:cNvPr id="91" name="object 9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94259" y="4157420"/>
              <a:ext cx="241151" cy="76188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10635410" y="399882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0635410" y="399882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10814729" y="4077207"/>
            <a:ext cx="4883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29209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Financiële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afwikkeling</a:t>
            </a:r>
            <a:endParaRPr sz="700">
              <a:latin typeface="Microsoft Sans Serif"/>
              <a:cs typeface="Microsoft Sans Serif"/>
            </a:endParaRPr>
          </a:p>
        </p:txBody>
      </p:sp>
      <p:pic>
        <p:nvPicPr>
          <p:cNvPr id="95" name="object 9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07160" y="4155349"/>
            <a:ext cx="241152" cy="76189"/>
          </a:xfrm>
          <a:prstGeom prst="rect">
            <a:avLst/>
          </a:prstGeom>
        </p:spPr>
      </p:pic>
      <p:sp>
        <p:nvSpPr>
          <p:cNvPr id="96" name="object 96"/>
          <p:cNvSpPr/>
          <p:nvPr/>
        </p:nvSpPr>
        <p:spPr>
          <a:xfrm>
            <a:off x="4093796" y="2989986"/>
            <a:ext cx="3741420" cy="996950"/>
          </a:xfrm>
          <a:custGeom>
            <a:avLst/>
            <a:gdLst/>
            <a:ahLst/>
            <a:cxnLst/>
            <a:rect l="l" t="t" r="r" b="b"/>
            <a:pathLst>
              <a:path w="3741420" h="996950">
                <a:moveTo>
                  <a:pt x="3700144" y="920198"/>
                </a:moveTo>
                <a:lnTo>
                  <a:pt x="3665219" y="920198"/>
                </a:lnTo>
                <a:lnTo>
                  <a:pt x="3703319" y="996398"/>
                </a:lnTo>
                <a:lnTo>
                  <a:pt x="3735069" y="932898"/>
                </a:lnTo>
                <a:lnTo>
                  <a:pt x="3700144" y="932898"/>
                </a:lnTo>
                <a:lnTo>
                  <a:pt x="3700144" y="920198"/>
                </a:lnTo>
                <a:close/>
              </a:path>
              <a:path w="3741420" h="996950">
                <a:moveTo>
                  <a:pt x="3700144" y="3175"/>
                </a:moveTo>
                <a:lnTo>
                  <a:pt x="3700144" y="932898"/>
                </a:lnTo>
                <a:lnTo>
                  <a:pt x="3706494" y="932898"/>
                </a:lnTo>
                <a:lnTo>
                  <a:pt x="3706494" y="6350"/>
                </a:lnTo>
                <a:lnTo>
                  <a:pt x="3703319" y="6350"/>
                </a:lnTo>
                <a:lnTo>
                  <a:pt x="3700144" y="3175"/>
                </a:lnTo>
                <a:close/>
              </a:path>
              <a:path w="3741420" h="996950">
                <a:moveTo>
                  <a:pt x="3741419" y="920198"/>
                </a:moveTo>
                <a:lnTo>
                  <a:pt x="3706494" y="920198"/>
                </a:lnTo>
                <a:lnTo>
                  <a:pt x="3706494" y="932898"/>
                </a:lnTo>
                <a:lnTo>
                  <a:pt x="3735069" y="932898"/>
                </a:lnTo>
                <a:lnTo>
                  <a:pt x="3741419" y="920198"/>
                </a:lnTo>
                <a:close/>
              </a:path>
              <a:path w="3741420" h="996950">
                <a:moveTo>
                  <a:pt x="3706494" y="0"/>
                </a:moveTo>
                <a:lnTo>
                  <a:pt x="0" y="0"/>
                </a:lnTo>
                <a:lnTo>
                  <a:pt x="0" y="6350"/>
                </a:lnTo>
                <a:lnTo>
                  <a:pt x="3700144" y="6350"/>
                </a:lnTo>
                <a:lnTo>
                  <a:pt x="3700144" y="3175"/>
                </a:lnTo>
                <a:lnTo>
                  <a:pt x="3706494" y="3175"/>
                </a:lnTo>
                <a:lnTo>
                  <a:pt x="3706494" y="0"/>
                </a:lnTo>
                <a:close/>
              </a:path>
              <a:path w="3741420" h="996950">
                <a:moveTo>
                  <a:pt x="3706494" y="3175"/>
                </a:moveTo>
                <a:lnTo>
                  <a:pt x="3700144" y="3175"/>
                </a:lnTo>
                <a:lnTo>
                  <a:pt x="3703319" y="6350"/>
                </a:lnTo>
                <a:lnTo>
                  <a:pt x="3706494" y="6350"/>
                </a:lnTo>
                <a:lnTo>
                  <a:pt x="3706494" y="3175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1588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22377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Wegen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2455" y="664463"/>
            <a:ext cx="1874520" cy="4145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279089" y="717803"/>
            <a:ext cx="165036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ORDERUITVOERING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28189" y="3391646"/>
            <a:ext cx="1043305" cy="408940"/>
            <a:chOff x="528189" y="3391646"/>
            <a:chExt cx="1043305" cy="40894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8189" y="3557939"/>
              <a:ext cx="190581" cy="762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18770" y="339799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7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8770" y="339799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25871" y="3476752"/>
            <a:ext cx="43116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80010" marR="5080" indent="-679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Aankomst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locatie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12421" y="2039409"/>
            <a:ext cx="1047750" cy="1594485"/>
            <a:chOff x="712421" y="2039409"/>
            <a:chExt cx="1047750" cy="159448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4761" y="3557540"/>
              <a:ext cx="195232" cy="761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103671" y="2441759"/>
              <a:ext cx="76200" cy="956310"/>
            </a:xfrm>
            <a:custGeom>
              <a:avLst/>
              <a:gdLst/>
              <a:ahLst/>
              <a:cxnLst/>
              <a:rect l="l" t="t" r="r" b="b"/>
              <a:pathLst>
                <a:path w="76200" h="956310">
                  <a:moveTo>
                    <a:pt x="41273" y="0"/>
                  </a:moveTo>
                  <a:lnTo>
                    <a:pt x="34923" y="0"/>
                  </a:lnTo>
                  <a:lnTo>
                    <a:pt x="34924" y="25400"/>
                  </a:lnTo>
                  <a:lnTo>
                    <a:pt x="41274" y="25400"/>
                  </a:lnTo>
                  <a:lnTo>
                    <a:pt x="41273" y="0"/>
                  </a:lnTo>
                  <a:close/>
                </a:path>
                <a:path w="76200" h="956310">
                  <a:moveTo>
                    <a:pt x="41274" y="44450"/>
                  </a:moveTo>
                  <a:lnTo>
                    <a:pt x="34924" y="44450"/>
                  </a:lnTo>
                  <a:lnTo>
                    <a:pt x="34924" y="69850"/>
                  </a:lnTo>
                  <a:lnTo>
                    <a:pt x="41274" y="69850"/>
                  </a:lnTo>
                  <a:lnTo>
                    <a:pt x="41274" y="44450"/>
                  </a:lnTo>
                  <a:close/>
                </a:path>
                <a:path w="76200" h="956310">
                  <a:moveTo>
                    <a:pt x="41274" y="88900"/>
                  </a:moveTo>
                  <a:lnTo>
                    <a:pt x="34924" y="88900"/>
                  </a:lnTo>
                  <a:lnTo>
                    <a:pt x="34924" y="114300"/>
                  </a:lnTo>
                  <a:lnTo>
                    <a:pt x="41274" y="114300"/>
                  </a:lnTo>
                  <a:lnTo>
                    <a:pt x="41274" y="88900"/>
                  </a:lnTo>
                  <a:close/>
                </a:path>
                <a:path w="76200" h="956310">
                  <a:moveTo>
                    <a:pt x="41274" y="133350"/>
                  </a:moveTo>
                  <a:lnTo>
                    <a:pt x="34924" y="133350"/>
                  </a:lnTo>
                  <a:lnTo>
                    <a:pt x="34924" y="158750"/>
                  </a:lnTo>
                  <a:lnTo>
                    <a:pt x="41274" y="158750"/>
                  </a:lnTo>
                  <a:lnTo>
                    <a:pt x="41274" y="133350"/>
                  </a:lnTo>
                  <a:close/>
                </a:path>
                <a:path w="76200" h="956310">
                  <a:moveTo>
                    <a:pt x="41274" y="177800"/>
                  </a:moveTo>
                  <a:lnTo>
                    <a:pt x="34924" y="177800"/>
                  </a:lnTo>
                  <a:lnTo>
                    <a:pt x="34924" y="203200"/>
                  </a:lnTo>
                  <a:lnTo>
                    <a:pt x="41274" y="203200"/>
                  </a:lnTo>
                  <a:lnTo>
                    <a:pt x="41274" y="177800"/>
                  </a:lnTo>
                  <a:close/>
                </a:path>
                <a:path w="76200" h="956310">
                  <a:moveTo>
                    <a:pt x="41274" y="222250"/>
                  </a:moveTo>
                  <a:lnTo>
                    <a:pt x="34924" y="222250"/>
                  </a:lnTo>
                  <a:lnTo>
                    <a:pt x="34924" y="247650"/>
                  </a:lnTo>
                  <a:lnTo>
                    <a:pt x="41274" y="247650"/>
                  </a:lnTo>
                  <a:lnTo>
                    <a:pt x="41274" y="222250"/>
                  </a:lnTo>
                  <a:close/>
                </a:path>
                <a:path w="76200" h="956310">
                  <a:moveTo>
                    <a:pt x="41274" y="266700"/>
                  </a:moveTo>
                  <a:lnTo>
                    <a:pt x="34924" y="266700"/>
                  </a:lnTo>
                  <a:lnTo>
                    <a:pt x="34924" y="292100"/>
                  </a:lnTo>
                  <a:lnTo>
                    <a:pt x="41274" y="292100"/>
                  </a:lnTo>
                  <a:lnTo>
                    <a:pt x="41274" y="266700"/>
                  </a:lnTo>
                  <a:close/>
                </a:path>
                <a:path w="76200" h="956310">
                  <a:moveTo>
                    <a:pt x="41274" y="311150"/>
                  </a:moveTo>
                  <a:lnTo>
                    <a:pt x="34924" y="311150"/>
                  </a:lnTo>
                  <a:lnTo>
                    <a:pt x="34924" y="336550"/>
                  </a:lnTo>
                  <a:lnTo>
                    <a:pt x="41274" y="336550"/>
                  </a:lnTo>
                  <a:lnTo>
                    <a:pt x="41274" y="311150"/>
                  </a:lnTo>
                  <a:close/>
                </a:path>
                <a:path w="76200" h="956310">
                  <a:moveTo>
                    <a:pt x="41274" y="355600"/>
                  </a:moveTo>
                  <a:lnTo>
                    <a:pt x="34924" y="355600"/>
                  </a:lnTo>
                  <a:lnTo>
                    <a:pt x="34924" y="381000"/>
                  </a:lnTo>
                  <a:lnTo>
                    <a:pt x="41274" y="381000"/>
                  </a:lnTo>
                  <a:lnTo>
                    <a:pt x="41274" y="355600"/>
                  </a:lnTo>
                  <a:close/>
                </a:path>
                <a:path w="76200" h="956310">
                  <a:moveTo>
                    <a:pt x="41274" y="400050"/>
                  </a:moveTo>
                  <a:lnTo>
                    <a:pt x="34924" y="400050"/>
                  </a:lnTo>
                  <a:lnTo>
                    <a:pt x="34924" y="425450"/>
                  </a:lnTo>
                  <a:lnTo>
                    <a:pt x="41274" y="425450"/>
                  </a:lnTo>
                  <a:lnTo>
                    <a:pt x="41274" y="400050"/>
                  </a:lnTo>
                  <a:close/>
                </a:path>
                <a:path w="76200" h="956310">
                  <a:moveTo>
                    <a:pt x="41274" y="444500"/>
                  </a:moveTo>
                  <a:lnTo>
                    <a:pt x="34924" y="444500"/>
                  </a:lnTo>
                  <a:lnTo>
                    <a:pt x="34924" y="469900"/>
                  </a:lnTo>
                  <a:lnTo>
                    <a:pt x="41274" y="469900"/>
                  </a:lnTo>
                  <a:lnTo>
                    <a:pt x="41274" y="444500"/>
                  </a:lnTo>
                  <a:close/>
                </a:path>
                <a:path w="76200" h="956310">
                  <a:moveTo>
                    <a:pt x="41274" y="488950"/>
                  </a:moveTo>
                  <a:lnTo>
                    <a:pt x="34924" y="488950"/>
                  </a:lnTo>
                  <a:lnTo>
                    <a:pt x="34924" y="514350"/>
                  </a:lnTo>
                  <a:lnTo>
                    <a:pt x="41274" y="514350"/>
                  </a:lnTo>
                  <a:lnTo>
                    <a:pt x="41274" y="488950"/>
                  </a:lnTo>
                  <a:close/>
                </a:path>
                <a:path w="76200" h="956310">
                  <a:moveTo>
                    <a:pt x="41274" y="533400"/>
                  </a:moveTo>
                  <a:lnTo>
                    <a:pt x="34924" y="533400"/>
                  </a:lnTo>
                  <a:lnTo>
                    <a:pt x="34924" y="558800"/>
                  </a:lnTo>
                  <a:lnTo>
                    <a:pt x="41274" y="558800"/>
                  </a:lnTo>
                  <a:lnTo>
                    <a:pt x="41274" y="533400"/>
                  </a:lnTo>
                  <a:close/>
                </a:path>
                <a:path w="76200" h="956310">
                  <a:moveTo>
                    <a:pt x="41274" y="577850"/>
                  </a:moveTo>
                  <a:lnTo>
                    <a:pt x="34924" y="577850"/>
                  </a:lnTo>
                  <a:lnTo>
                    <a:pt x="34924" y="603250"/>
                  </a:lnTo>
                  <a:lnTo>
                    <a:pt x="41274" y="603250"/>
                  </a:lnTo>
                  <a:lnTo>
                    <a:pt x="41274" y="577850"/>
                  </a:lnTo>
                  <a:close/>
                </a:path>
                <a:path w="76200" h="956310">
                  <a:moveTo>
                    <a:pt x="41274" y="622300"/>
                  </a:moveTo>
                  <a:lnTo>
                    <a:pt x="34924" y="622300"/>
                  </a:lnTo>
                  <a:lnTo>
                    <a:pt x="34924" y="647700"/>
                  </a:lnTo>
                  <a:lnTo>
                    <a:pt x="41274" y="647700"/>
                  </a:lnTo>
                  <a:lnTo>
                    <a:pt x="41274" y="622300"/>
                  </a:lnTo>
                  <a:close/>
                </a:path>
                <a:path w="76200" h="956310">
                  <a:moveTo>
                    <a:pt x="41274" y="666750"/>
                  </a:moveTo>
                  <a:lnTo>
                    <a:pt x="34924" y="666750"/>
                  </a:lnTo>
                  <a:lnTo>
                    <a:pt x="34924" y="692150"/>
                  </a:lnTo>
                  <a:lnTo>
                    <a:pt x="41274" y="692150"/>
                  </a:lnTo>
                  <a:lnTo>
                    <a:pt x="41274" y="666750"/>
                  </a:lnTo>
                  <a:close/>
                </a:path>
                <a:path w="76200" h="956310">
                  <a:moveTo>
                    <a:pt x="41274" y="711200"/>
                  </a:moveTo>
                  <a:lnTo>
                    <a:pt x="34924" y="711200"/>
                  </a:lnTo>
                  <a:lnTo>
                    <a:pt x="34924" y="736600"/>
                  </a:lnTo>
                  <a:lnTo>
                    <a:pt x="41274" y="736600"/>
                  </a:lnTo>
                  <a:lnTo>
                    <a:pt x="41274" y="711200"/>
                  </a:lnTo>
                  <a:close/>
                </a:path>
                <a:path w="76200" h="956310">
                  <a:moveTo>
                    <a:pt x="41274" y="755650"/>
                  </a:moveTo>
                  <a:lnTo>
                    <a:pt x="34924" y="755650"/>
                  </a:lnTo>
                  <a:lnTo>
                    <a:pt x="34924" y="781050"/>
                  </a:lnTo>
                  <a:lnTo>
                    <a:pt x="41274" y="781050"/>
                  </a:lnTo>
                  <a:lnTo>
                    <a:pt x="41274" y="755650"/>
                  </a:lnTo>
                  <a:close/>
                </a:path>
                <a:path w="76200" h="956310">
                  <a:moveTo>
                    <a:pt x="41274" y="800100"/>
                  </a:moveTo>
                  <a:lnTo>
                    <a:pt x="34924" y="800100"/>
                  </a:lnTo>
                  <a:lnTo>
                    <a:pt x="34924" y="825500"/>
                  </a:lnTo>
                  <a:lnTo>
                    <a:pt x="41274" y="825500"/>
                  </a:lnTo>
                  <a:lnTo>
                    <a:pt x="41274" y="800100"/>
                  </a:lnTo>
                  <a:close/>
                </a:path>
                <a:path w="76200" h="956310">
                  <a:moveTo>
                    <a:pt x="41274" y="844550"/>
                  </a:moveTo>
                  <a:lnTo>
                    <a:pt x="34924" y="844550"/>
                  </a:lnTo>
                  <a:lnTo>
                    <a:pt x="34924" y="869950"/>
                  </a:lnTo>
                  <a:lnTo>
                    <a:pt x="41274" y="869950"/>
                  </a:lnTo>
                  <a:lnTo>
                    <a:pt x="41274" y="844550"/>
                  </a:lnTo>
                  <a:close/>
                </a:path>
                <a:path w="76200" h="956310">
                  <a:moveTo>
                    <a:pt x="76200" y="880037"/>
                  </a:moveTo>
                  <a:lnTo>
                    <a:pt x="0" y="880037"/>
                  </a:lnTo>
                  <a:lnTo>
                    <a:pt x="38100" y="956237"/>
                  </a:lnTo>
                  <a:lnTo>
                    <a:pt x="69850" y="892737"/>
                  </a:lnTo>
                  <a:lnTo>
                    <a:pt x="34925" y="892737"/>
                  </a:lnTo>
                  <a:lnTo>
                    <a:pt x="34925" y="889000"/>
                  </a:lnTo>
                  <a:lnTo>
                    <a:pt x="71718" y="889000"/>
                  </a:lnTo>
                  <a:lnTo>
                    <a:pt x="76200" y="880037"/>
                  </a:lnTo>
                  <a:close/>
                </a:path>
                <a:path w="76200" h="956310">
                  <a:moveTo>
                    <a:pt x="41275" y="889000"/>
                  </a:moveTo>
                  <a:lnTo>
                    <a:pt x="34925" y="889000"/>
                  </a:lnTo>
                  <a:lnTo>
                    <a:pt x="34925" y="892737"/>
                  </a:lnTo>
                  <a:lnTo>
                    <a:pt x="41275" y="892737"/>
                  </a:lnTo>
                  <a:lnTo>
                    <a:pt x="41275" y="889000"/>
                  </a:lnTo>
                  <a:close/>
                </a:path>
                <a:path w="76200" h="956310">
                  <a:moveTo>
                    <a:pt x="71718" y="889000"/>
                  </a:moveTo>
                  <a:lnTo>
                    <a:pt x="41275" y="889000"/>
                  </a:lnTo>
                  <a:lnTo>
                    <a:pt x="41275" y="892737"/>
                  </a:lnTo>
                  <a:lnTo>
                    <a:pt x="69850" y="892737"/>
                  </a:lnTo>
                  <a:lnTo>
                    <a:pt x="71718" y="8890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8771" y="204575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7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8771" y="204575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40939" y="2123440"/>
            <a:ext cx="60134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4925" marR="5080" indent="-2222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Grondstoffen-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management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747861" y="2044866"/>
            <a:ext cx="859155" cy="408940"/>
            <a:chOff x="1747861" y="2044866"/>
            <a:chExt cx="859155" cy="408940"/>
          </a:xfrm>
        </p:grpSpPr>
        <p:sp>
          <p:nvSpPr>
            <p:cNvPr id="23" name="object 23"/>
            <p:cNvSpPr/>
            <p:nvPr/>
          </p:nvSpPr>
          <p:spPr>
            <a:xfrm>
              <a:off x="1754211" y="20512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54211" y="20512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894636" y="2077720"/>
            <a:ext cx="894080" cy="34544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16205" marR="5080" indent="-97155">
              <a:lnSpc>
                <a:spcPts val="790"/>
              </a:lnSpc>
              <a:spcBef>
                <a:spcPts val="165"/>
              </a:spcBef>
              <a:tabLst>
                <a:tab pos="702310" algn="l"/>
                <a:tab pos="880744" algn="l"/>
              </a:tabLst>
            </a:pPr>
            <a:r>
              <a:rPr sz="700" dirty="0">
                <a:latin typeface="Microsoft Sans Serif"/>
                <a:cs typeface="Microsoft Sans Serif"/>
              </a:rPr>
              <a:t>Handel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in-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en</a:t>
            </a:r>
            <a:r>
              <a:rPr sz="700" dirty="0">
                <a:latin typeface="Microsoft Sans Serif"/>
                <a:cs typeface="Microsoft Sans Serif"/>
              </a:rPr>
              <a:t>	</a:t>
            </a:r>
            <a:r>
              <a:rPr sz="700" u="dash" dirty="0">
                <a:uFill>
                  <a:solidFill>
                    <a:srgbClr val="3B3838"/>
                  </a:solidFill>
                </a:uFill>
                <a:latin typeface="Microsoft Sans Serif"/>
                <a:cs typeface="Microsoft Sans Serif"/>
              </a:rPr>
              <a:t>	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verkoop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700" spc="-10" dirty="0">
                <a:latin typeface="Microsoft Sans Serif"/>
                <a:cs typeface="Microsoft Sans Serif"/>
              </a:rPr>
              <a:t>grondstoffen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765991" y="2039409"/>
            <a:ext cx="938530" cy="408940"/>
            <a:chOff x="2765991" y="2039409"/>
            <a:chExt cx="938530" cy="408940"/>
          </a:xfrm>
        </p:grpSpPr>
        <p:sp>
          <p:nvSpPr>
            <p:cNvPr id="27" name="object 27"/>
            <p:cNvSpPr/>
            <p:nvPr/>
          </p:nvSpPr>
          <p:spPr>
            <a:xfrm>
              <a:off x="2772341" y="2045759"/>
              <a:ext cx="925830" cy="396240"/>
            </a:xfrm>
            <a:custGeom>
              <a:avLst/>
              <a:gdLst/>
              <a:ahLst/>
              <a:cxnLst/>
              <a:rect l="l" t="t" r="r" b="b"/>
              <a:pathLst>
                <a:path w="925829" h="396239">
                  <a:moveTo>
                    <a:pt x="859345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859345" y="395999"/>
                  </a:lnTo>
                  <a:lnTo>
                    <a:pt x="885036" y="390813"/>
                  </a:lnTo>
                  <a:lnTo>
                    <a:pt x="906015" y="376668"/>
                  </a:lnTo>
                  <a:lnTo>
                    <a:pt x="920159" y="355689"/>
                  </a:lnTo>
                  <a:lnTo>
                    <a:pt x="925346" y="329999"/>
                  </a:lnTo>
                  <a:lnTo>
                    <a:pt x="925346" y="66000"/>
                  </a:lnTo>
                  <a:lnTo>
                    <a:pt x="920159" y="40310"/>
                  </a:lnTo>
                  <a:lnTo>
                    <a:pt x="906015" y="19330"/>
                  </a:lnTo>
                  <a:lnTo>
                    <a:pt x="885036" y="5186"/>
                  </a:lnTo>
                  <a:lnTo>
                    <a:pt x="8593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772341" y="2045759"/>
              <a:ext cx="925830" cy="396240"/>
            </a:xfrm>
            <a:custGeom>
              <a:avLst/>
              <a:gdLst/>
              <a:ahLst/>
              <a:cxnLst/>
              <a:rect l="l" t="t" r="r" b="b"/>
              <a:pathLst>
                <a:path w="925829" h="396239">
                  <a:moveTo>
                    <a:pt x="0" y="66000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0" y="0"/>
                  </a:lnTo>
                  <a:lnTo>
                    <a:pt x="859346" y="0"/>
                  </a:lnTo>
                  <a:lnTo>
                    <a:pt x="885036" y="5186"/>
                  </a:lnTo>
                  <a:lnTo>
                    <a:pt x="906015" y="19331"/>
                  </a:lnTo>
                  <a:lnTo>
                    <a:pt x="920160" y="40310"/>
                  </a:lnTo>
                  <a:lnTo>
                    <a:pt x="925347" y="66000"/>
                  </a:lnTo>
                  <a:lnTo>
                    <a:pt x="925347" y="329999"/>
                  </a:lnTo>
                  <a:lnTo>
                    <a:pt x="920160" y="355689"/>
                  </a:lnTo>
                  <a:lnTo>
                    <a:pt x="906015" y="376668"/>
                  </a:lnTo>
                  <a:lnTo>
                    <a:pt x="885036" y="390813"/>
                  </a:lnTo>
                  <a:lnTo>
                    <a:pt x="859346" y="396000"/>
                  </a:lnTo>
                  <a:lnTo>
                    <a:pt x="66000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9"/>
                  </a:lnTo>
                  <a:lnTo>
                    <a:pt x="0" y="660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954820" y="2071623"/>
            <a:ext cx="56070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41275" algn="just">
              <a:lnSpc>
                <a:spcPct val="101400"/>
              </a:lnSpc>
              <a:spcBef>
                <a:spcPts val="85"/>
              </a:spcBef>
            </a:pPr>
            <a:r>
              <a:rPr sz="700" dirty="0">
                <a:latin typeface="Microsoft Sans Serif"/>
                <a:cs typeface="Microsoft Sans Serif"/>
              </a:rPr>
              <a:t>Beheer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van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contract</a:t>
            </a:r>
            <a:r>
              <a:rPr sz="700" spc="114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afvalstromen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564679" y="2208939"/>
            <a:ext cx="1047750" cy="1591310"/>
            <a:chOff x="1564679" y="2208939"/>
            <a:chExt cx="1047750" cy="1591310"/>
          </a:xfrm>
        </p:grpSpPr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4679" y="2208939"/>
              <a:ext cx="189532" cy="7616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759993" y="339741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59993" y="339741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926612" y="3528567"/>
            <a:ext cx="5137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Identificatie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3247796" y="3986386"/>
            <a:ext cx="846455" cy="396240"/>
            <a:chOff x="3247796" y="3986386"/>
            <a:chExt cx="846455" cy="396240"/>
          </a:xfrm>
        </p:grpSpPr>
        <p:sp>
          <p:nvSpPr>
            <p:cNvPr id="42" name="object 42"/>
            <p:cNvSpPr/>
            <p:nvPr/>
          </p:nvSpPr>
          <p:spPr>
            <a:xfrm>
              <a:off x="3247796" y="39863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247796" y="39863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413621" y="4065015"/>
            <a:ext cx="514984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4351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Start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weegproces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2979391" y="3402628"/>
            <a:ext cx="2680970" cy="823594"/>
            <a:chOff x="2979391" y="3402628"/>
            <a:chExt cx="2680970" cy="823594"/>
          </a:xfrm>
        </p:grpSpPr>
        <p:sp>
          <p:nvSpPr>
            <p:cNvPr id="46" name="object 46"/>
            <p:cNvSpPr/>
            <p:nvPr/>
          </p:nvSpPr>
          <p:spPr>
            <a:xfrm>
              <a:off x="2979391" y="3794070"/>
              <a:ext cx="268605" cy="428625"/>
            </a:xfrm>
            <a:custGeom>
              <a:avLst/>
              <a:gdLst/>
              <a:ahLst/>
              <a:cxnLst/>
              <a:rect l="l" t="t" r="r" b="b"/>
              <a:pathLst>
                <a:path w="268605" h="428625">
                  <a:moveTo>
                    <a:pt x="192204" y="352215"/>
                  </a:moveTo>
                  <a:lnTo>
                    <a:pt x="192204" y="428415"/>
                  </a:lnTo>
                  <a:lnTo>
                    <a:pt x="262054" y="393490"/>
                  </a:lnTo>
                  <a:lnTo>
                    <a:pt x="204904" y="393490"/>
                  </a:lnTo>
                  <a:lnTo>
                    <a:pt x="204904" y="387140"/>
                  </a:lnTo>
                  <a:lnTo>
                    <a:pt x="262054" y="387140"/>
                  </a:lnTo>
                  <a:lnTo>
                    <a:pt x="192204" y="352215"/>
                  </a:lnTo>
                  <a:close/>
                </a:path>
                <a:path w="268605" h="428625">
                  <a:moveTo>
                    <a:pt x="6350" y="0"/>
                  </a:moveTo>
                  <a:lnTo>
                    <a:pt x="0" y="0"/>
                  </a:lnTo>
                  <a:lnTo>
                    <a:pt x="0" y="393490"/>
                  </a:lnTo>
                  <a:lnTo>
                    <a:pt x="192204" y="393490"/>
                  </a:lnTo>
                  <a:lnTo>
                    <a:pt x="192204" y="390315"/>
                  </a:lnTo>
                  <a:lnTo>
                    <a:pt x="6350" y="390315"/>
                  </a:lnTo>
                  <a:lnTo>
                    <a:pt x="3175" y="387140"/>
                  </a:lnTo>
                  <a:lnTo>
                    <a:pt x="6350" y="387140"/>
                  </a:lnTo>
                  <a:lnTo>
                    <a:pt x="6350" y="0"/>
                  </a:lnTo>
                  <a:close/>
                </a:path>
                <a:path w="268605" h="428625">
                  <a:moveTo>
                    <a:pt x="262054" y="387140"/>
                  </a:moveTo>
                  <a:lnTo>
                    <a:pt x="204904" y="387140"/>
                  </a:lnTo>
                  <a:lnTo>
                    <a:pt x="204904" y="393490"/>
                  </a:lnTo>
                  <a:lnTo>
                    <a:pt x="262054" y="393490"/>
                  </a:lnTo>
                  <a:lnTo>
                    <a:pt x="268404" y="390315"/>
                  </a:lnTo>
                  <a:lnTo>
                    <a:pt x="262054" y="387140"/>
                  </a:lnTo>
                  <a:close/>
                </a:path>
                <a:path w="268605" h="428625">
                  <a:moveTo>
                    <a:pt x="6350" y="387140"/>
                  </a:moveTo>
                  <a:lnTo>
                    <a:pt x="3175" y="387140"/>
                  </a:lnTo>
                  <a:lnTo>
                    <a:pt x="6350" y="390315"/>
                  </a:lnTo>
                  <a:lnTo>
                    <a:pt x="6350" y="387140"/>
                  </a:lnTo>
                  <a:close/>
                </a:path>
                <a:path w="268605" h="428625">
                  <a:moveTo>
                    <a:pt x="192204" y="387140"/>
                  </a:moveTo>
                  <a:lnTo>
                    <a:pt x="6350" y="387140"/>
                  </a:lnTo>
                  <a:lnTo>
                    <a:pt x="6350" y="390315"/>
                  </a:lnTo>
                  <a:lnTo>
                    <a:pt x="192204" y="390315"/>
                  </a:lnTo>
                  <a:lnTo>
                    <a:pt x="192204" y="38714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93715" y="4149947"/>
              <a:ext cx="219405" cy="7617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807911" y="340897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807911" y="340897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973736" y="3488944"/>
            <a:ext cx="514984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2032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Onbemand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weegproces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820396" y="4457117"/>
            <a:ext cx="859155" cy="408940"/>
            <a:chOff x="4820396" y="4457117"/>
            <a:chExt cx="859155" cy="408940"/>
          </a:xfrm>
        </p:grpSpPr>
        <p:sp>
          <p:nvSpPr>
            <p:cNvPr id="54" name="object 54"/>
            <p:cNvSpPr/>
            <p:nvPr/>
          </p:nvSpPr>
          <p:spPr>
            <a:xfrm>
              <a:off x="4826746" y="446346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826746" y="446346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4992572" y="4543551"/>
            <a:ext cx="514984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7810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Bemand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weegproces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4508304" y="3568877"/>
            <a:ext cx="2667635" cy="1130935"/>
            <a:chOff x="4508304" y="3568877"/>
            <a:chExt cx="2667635" cy="1130935"/>
          </a:xfrm>
        </p:grpSpPr>
        <p:sp>
          <p:nvSpPr>
            <p:cNvPr id="58" name="object 58"/>
            <p:cNvSpPr/>
            <p:nvPr/>
          </p:nvSpPr>
          <p:spPr>
            <a:xfrm>
              <a:off x="4508296" y="3568877"/>
              <a:ext cx="1421765" cy="1130935"/>
            </a:xfrm>
            <a:custGeom>
              <a:avLst/>
              <a:gdLst/>
              <a:ahLst/>
              <a:cxnLst/>
              <a:rect l="l" t="t" r="r" b="b"/>
              <a:pathLst>
                <a:path w="1421764" h="1130935">
                  <a:moveTo>
                    <a:pt x="299605" y="38100"/>
                  </a:moveTo>
                  <a:lnTo>
                    <a:pt x="293255" y="34925"/>
                  </a:lnTo>
                  <a:lnTo>
                    <a:pt x="223405" y="0"/>
                  </a:lnTo>
                  <a:lnTo>
                    <a:pt x="223405" y="34925"/>
                  </a:lnTo>
                  <a:lnTo>
                    <a:pt x="5981" y="34925"/>
                  </a:lnTo>
                  <a:lnTo>
                    <a:pt x="5981" y="417512"/>
                  </a:lnTo>
                  <a:lnTo>
                    <a:pt x="12331" y="417512"/>
                  </a:lnTo>
                  <a:lnTo>
                    <a:pt x="12331" y="41275"/>
                  </a:lnTo>
                  <a:lnTo>
                    <a:pt x="223405" y="41275"/>
                  </a:lnTo>
                  <a:lnTo>
                    <a:pt x="223405" y="76200"/>
                  </a:lnTo>
                  <a:lnTo>
                    <a:pt x="293255" y="41275"/>
                  </a:lnTo>
                  <a:lnTo>
                    <a:pt x="299605" y="38100"/>
                  </a:lnTo>
                  <a:close/>
                </a:path>
                <a:path w="1421764" h="1130935">
                  <a:moveTo>
                    <a:pt x="318439" y="1092593"/>
                  </a:moveTo>
                  <a:lnTo>
                    <a:pt x="312089" y="1089418"/>
                  </a:lnTo>
                  <a:lnTo>
                    <a:pt x="242239" y="1054493"/>
                  </a:lnTo>
                  <a:lnTo>
                    <a:pt x="242239" y="1089418"/>
                  </a:lnTo>
                  <a:lnTo>
                    <a:pt x="6819" y="1089418"/>
                  </a:lnTo>
                  <a:lnTo>
                    <a:pt x="6819" y="816686"/>
                  </a:lnTo>
                  <a:lnTo>
                    <a:pt x="6819" y="813511"/>
                  </a:lnTo>
                  <a:lnTo>
                    <a:pt x="6819" y="810336"/>
                  </a:lnTo>
                  <a:lnTo>
                    <a:pt x="0" y="810336"/>
                  </a:lnTo>
                  <a:lnTo>
                    <a:pt x="0" y="816686"/>
                  </a:lnTo>
                  <a:lnTo>
                    <a:pt x="469" y="816686"/>
                  </a:lnTo>
                  <a:lnTo>
                    <a:pt x="469" y="1095768"/>
                  </a:lnTo>
                  <a:lnTo>
                    <a:pt x="242239" y="1095768"/>
                  </a:lnTo>
                  <a:lnTo>
                    <a:pt x="242239" y="1130693"/>
                  </a:lnTo>
                  <a:lnTo>
                    <a:pt x="312089" y="1095768"/>
                  </a:lnTo>
                  <a:lnTo>
                    <a:pt x="318439" y="1092593"/>
                  </a:lnTo>
                  <a:close/>
                </a:path>
                <a:path w="1421764" h="1130935">
                  <a:moveTo>
                    <a:pt x="1421409" y="898080"/>
                  </a:moveTo>
                  <a:lnTo>
                    <a:pt x="1415059" y="885380"/>
                  </a:lnTo>
                  <a:lnTo>
                    <a:pt x="1383309" y="821880"/>
                  </a:lnTo>
                  <a:lnTo>
                    <a:pt x="1345209" y="898080"/>
                  </a:lnTo>
                  <a:lnTo>
                    <a:pt x="1380134" y="898080"/>
                  </a:lnTo>
                  <a:lnTo>
                    <a:pt x="1380134" y="1089418"/>
                  </a:lnTo>
                  <a:lnTo>
                    <a:pt x="1164450" y="1089418"/>
                  </a:lnTo>
                  <a:lnTo>
                    <a:pt x="1164450" y="1095768"/>
                  </a:lnTo>
                  <a:lnTo>
                    <a:pt x="1386484" y="1095768"/>
                  </a:lnTo>
                  <a:lnTo>
                    <a:pt x="1386484" y="1092593"/>
                  </a:lnTo>
                  <a:lnTo>
                    <a:pt x="1386484" y="1089418"/>
                  </a:lnTo>
                  <a:lnTo>
                    <a:pt x="1386484" y="898080"/>
                  </a:lnTo>
                  <a:lnTo>
                    <a:pt x="1421409" y="898080"/>
                  </a:lnTo>
                  <a:close/>
                </a:path>
                <a:path w="1421764" h="1130935">
                  <a:moveTo>
                    <a:pt x="1421409" y="358863"/>
                  </a:moveTo>
                  <a:lnTo>
                    <a:pt x="1386484" y="358863"/>
                  </a:lnTo>
                  <a:lnTo>
                    <a:pt x="1386484" y="41275"/>
                  </a:lnTo>
                  <a:lnTo>
                    <a:pt x="1386484" y="38100"/>
                  </a:lnTo>
                  <a:lnTo>
                    <a:pt x="1386484" y="34925"/>
                  </a:lnTo>
                  <a:lnTo>
                    <a:pt x="1145603" y="34925"/>
                  </a:lnTo>
                  <a:lnTo>
                    <a:pt x="1145603" y="41275"/>
                  </a:lnTo>
                  <a:lnTo>
                    <a:pt x="1380134" y="41275"/>
                  </a:lnTo>
                  <a:lnTo>
                    <a:pt x="1380134" y="358863"/>
                  </a:lnTo>
                  <a:lnTo>
                    <a:pt x="1345209" y="358863"/>
                  </a:lnTo>
                  <a:lnTo>
                    <a:pt x="1383309" y="435063"/>
                  </a:lnTo>
                  <a:lnTo>
                    <a:pt x="1415059" y="371563"/>
                  </a:lnTo>
                  <a:lnTo>
                    <a:pt x="1421409" y="35886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80141" y="4146287"/>
              <a:ext cx="243163" cy="7620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323304" y="39863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323304" y="39863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4231449" y="4900167"/>
            <a:ext cx="4692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Handmatig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321361" y="3202432"/>
            <a:ext cx="7816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Automatisch</a:t>
            </a:r>
            <a:r>
              <a:rPr sz="700" spc="9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(EBA)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561360" y="4116832"/>
            <a:ext cx="3702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Inwegen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7169305" y="3980036"/>
            <a:ext cx="1071245" cy="408940"/>
            <a:chOff x="7169305" y="3980036"/>
            <a:chExt cx="1071245" cy="408940"/>
          </a:xfrm>
        </p:grpSpPr>
        <p:pic>
          <p:nvPicPr>
            <p:cNvPr id="66" name="object 6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69305" y="4146287"/>
              <a:ext cx="218871" cy="7620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7388175" y="39863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388175" y="39863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7644488" y="4116832"/>
            <a:ext cx="33401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Storten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8234042" y="3350764"/>
            <a:ext cx="1559560" cy="878205"/>
            <a:chOff x="8234042" y="3350764"/>
            <a:chExt cx="1559560" cy="878205"/>
          </a:xfrm>
        </p:grpSpPr>
        <p:pic>
          <p:nvPicPr>
            <p:cNvPr id="71" name="object 7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34042" y="4152281"/>
              <a:ext cx="219003" cy="76133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8940981" y="33571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940981" y="33571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9156017" y="3488944"/>
            <a:ext cx="41655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Uitwegen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8934631" y="4507001"/>
            <a:ext cx="859155" cy="408940"/>
            <a:chOff x="8934631" y="4507001"/>
            <a:chExt cx="859155" cy="408940"/>
          </a:xfrm>
        </p:grpSpPr>
        <p:sp>
          <p:nvSpPr>
            <p:cNvPr id="76" name="object 76"/>
            <p:cNvSpPr/>
            <p:nvPr/>
          </p:nvSpPr>
          <p:spPr>
            <a:xfrm>
              <a:off x="8940981" y="451335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8940981" y="451335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9079024" y="4644135"/>
            <a:ext cx="5702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Afkeurproces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8650165" y="3343761"/>
            <a:ext cx="2204085" cy="1405890"/>
            <a:chOff x="8650165" y="3343761"/>
            <a:chExt cx="2204085" cy="1405890"/>
          </a:xfrm>
        </p:grpSpPr>
        <p:sp>
          <p:nvSpPr>
            <p:cNvPr id="80" name="object 80"/>
            <p:cNvSpPr/>
            <p:nvPr/>
          </p:nvSpPr>
          <p:spPr>
            <a:xfrm>
              <a:off x="8650161" y="3517023"/>
              <a:ext cx="290830" cy="1232535"/>
            </a:xfrm>
            <a:custGeom>
              <a:avLst/>
              <a:gdLst/>
              <a:ahLst/>
              <a:cxnLst/>
              <a:rect l="l" t="t" r="r" b="b"/>
              <a:pathLst>
                <a:path w="290829" h="1232535">
                  <a:moveTo>
                    <a:pt x="6350" y="1153261"/>
                  </a:moveTo>
                  <a:lnTo>
                    <a:pt x="0" y="1153261"/>
                  </a:lnTo>
                  <a:lnTo>
                    <a:pt x="0" y="1172311"/>
                  </a:lnTo>
                  <a:lnTo>
                    <a:pt x="6350" y="1172311"/>
                  </a:lnTo>
                  <a:lnTo>
                    <a:pt x="6350" y="1153261"/>
                  </a:lnTo>
                  <a:close/>
                </a:path>
                <a:path w="290829" h="1232535">
                  <a:moveTo>
                    <a:pt x="6350" y="1127861"/>
                  </a:moveTo>
                  <a:lnTo>
                    <a:pt x="0" y="1127861"/>
                  </a:lnTo>
                  <a:lnTo>
                    <a:pt x="0" y="1146911"/>
                  </a:lnTo>
                  <a:lnTo>
                    <a:pt x="6350" y="1146911"/>
                  </a:lnTo>
                  <a:lnTo>
                    <a:pt x="6350" y="1127861"/>
                  </a:lnTo>
                  <a:close/>
                </a:path>
                <a:path w="290829" h="1232535">
                  <a:moveTo>
                    <a:pt x="6350" y="1102461"/>
                  </a:moveTo>
                  <a:lnTo>
                    <a:pt x="0" y="1102461"/>
                  </a:lnTo>
                  <a:lnTo>
                    <a:pt x="0" y="1121511"/>
                  </a:lnTo>
                  <a:lnTo>
                    <a:pt x="6350" y="1121511"/>
                  </a:lnTo>
                  <a:lnTo>
                    <a:pt x="6350" y="1102461"/>
                  </a:lnTo>
                  <a:close/>
                </a:path>
                <a:path w="290829" h="1232535">
                  <a:moveTo>
                    <a:pt x="6350" y="1077061"/>
                  </a:moveTo>
                  <a:lnTo>
                    <a:pt x="0" y="1077061"/>
                  </a:lnTo>
                  <a:lnTo>
                    <a:pt x="0" y="1096111"/>
                  </a:lnTo>
                  <a:lnTo>
                    <a:pt x="6350" y="1096111"/>
                  </a:lnTo>
                  <a:lnTo>
                    <a:pt x="6350" y="1077061"/>
                  </a:lnTo>
                  <a:close/>
                </a:path>
                <a:path w="290829" h="1232535">
                  <a:moveTo>
                    <a:pt x="6350" y="1051661"/>
                  </a:moveTo>
                  <a:lnTo>
                    <a:pt x="0" y="1051661"/>
                  </a:lnTo>
                  <a:lnTo>
                    <a:pt x="0" y="1070711"/>
                  </a:lnTo>
                  <a:lnTo>
                    <a:pt x="6350" y="1070711"/>
                  </a:lnTo>
                  <a:lnTo>
                    <a:pt x="6350" y="1051661"/>
                  </a:lnTo>
                  <a:close/>
                </a:path>
                <a:path w="290829" h="1232535">
                  <a:moveTo>
                    <a:pt x="6350" y="1026261"/>
                  </a:moveTo>
                  <a:lnTo>
                    <a:pt x="0" y="1026261"/>
                  </a:lnTo>
                  <a:lnTo>
                    <a:pt x="0" y="1045311"/>
                  </a:lnTo>
                  <a:lnTo>
                    <a:pt x="6350" y="1045311"/>
                  </a:lnTo>
                  <a:lnTo>
                    <a:pt x="6350" y="1026261"/>
                  </a:lnTo>
                  <a:close/>
                </a:path>
                <a:path w="290829" h="1232535">
                  <a:moveTo>
                    <a:pt x="6350" y="1000861"/>
                  </a:moveTo>
                  <a:lnTo>
                    <a:pt x="0" y="1000861"/>
                  </a:lnTo>
                  <a:lnTo>
                    <a:pt x="0" y="1019911"/>
                  </a:lnTo>
                  <a:lnTo>
                    <a:pt x="6350" y="1019911"/>
                  </a:lnTo>
                  <a:lnTo>
                    <a:pt x="6350" y="1000861"/>
                  </a:lnTo>
                  <a:close/>
                </a:path>
                <a:path w="290829" h="1232535">
                  <a:moveTo>
                    <a:pt x="6350" y="975461"/>
                  </a:moveTo>
                  <a:lnTo>
                    <a:pt x="0" y="975461"/>
                  </a:lnTo>
                  <a:lnTo>
                    <a:pt x="0" y="994511"/>
                  </a:lnTo>
                  <a:lnTo>
                    <a:pt x="6350" y="994511"/>
                  </a:lnTo>
                  <a:lnTo>
                    <a:pt x="6350" y="975461"/>
                  </a:lnTo>
                  <a:close/>
                </a:path>
                <a:path w="290829" h="1232535">
                  <a:moveTo>
                    <a:pt x="6350" y="950061"/>
                  </a:moveTo>
                  <a:lnTo>
                    <a:pt x="0" y="950061"/>
                  </a:lnTo>
                  <a:lnTo>
                    <a:pt x="0" y="969111"/>
                  </a:lnTo>
                  <a:lnTo>
                    <a:pt x="6350" y="969111"/>
                  </a:lnTo>
                  <a:lnTo>
                    <a:pt x="6350" y="950061"/>
                  </a:lnTo>
                  <a:close/>
                </a:path>
                <a:path w="290829" h="1232535">
                  <a:moveTo>
                    <a:pt x="6350" y="924661"/>
                  </a:moveTo>
                  <a:lnTo>
                    <a:pt x="0" y="924661"/>
                  </a:lnTo>
                  <a:lnTo>
                    <a:pt x="0" y="943711"/>
                  </a:lnTo>
                  <a:lnTo>
                    <a:pt x="6350" y="943711"/>
                  </a:lnTo>
                  <a:lnTo>
                    <a:pt x="6350" y="924661"/>
                  </a:lnTo>
                  <a:close/>
                </a:path>
                <a:path w="290829" h="1232535">
                  <a:moveTo>
                    <a:pt x="6350" y="899261"/>
                  </a:moveTo>
                  <a:lnTo>
                    <a:pt x="0" y="899261"/>
                  </a:lnTo>
                  <a:lnTo>
                    <a:pt x="0" y="918311"/>
                  </a:lnTo>
                  <a:lnTo>
                    <a:pt x="6350" y="918311"/>
                  </a:lnTo>
                  <a:lnTo>
                    <a:pt x="6350" y="899261"/>
                  </a:lnTo>
                  <a:close/>
                </a:path>
                <a:path w="290829" h="1232535">
                  <a:moveTo>
                    <a:pt x="6350" y="873861"/>
                  </a:moveTo>
                  <a:lnTo>
                    <a:pt x="0" y="873861"/>
                  </a:lnTo>
                  <a:lnTo>
                    <a:pt x="0" y="892911"/>
                  </a:lnTo>
                  <a:lnTo>
                    <a:pt x="6350" y="892911"/>
                  </a:lnTo>
                  <a:lnTo>
                    <a:pt x="6350" y="873861"/>
                  </a:lnTo>
                  <a:close/>
                </a:path>
                <a:path w="290829" h="1232535">
                  <a:moveTo>
                    <a:pt x="6553" y="1191158"/>
                  </a:moveTo>
                  <a:lnTo>
                    <a:pt x="6350" y="1191158"/>
                  </a:lnTo>
                  <a:lnTo>
                    <a:pt x="6350" y="1178661"/>
                  </a:lnTo>
                  <a:lnTo>
                    <a:pt x="0" y="1178661"/>
                  </a:lnTo>
                  <a:lnTo>
                    <a:pt x="0" y="1197508"/>
                  </a:lnTo>
                  <a:lnTo>
                    <a:pt x="6553" y="1197508"/>
                  </a:lnTo>
                  <a:lnTo>
                    <a:pt x="6553" y="1194333"/>
                  </a:lnTo>
                  <a:lnTo>
                    <a:pt x="6553" y="1191158"/>
                  </a:lnTo>
                  <a:close/>
                </a:path>
                <a:path w="290829" h="1232535">
                  <a:moveTo>
                    <a:pt x="31953" y="1191158"/>
                  </a:moveTo>
                  <a:lnTo>
                    <a:pt x="12903" y="1191158"/>
                  </a:lnTo>
                  <a:lnTo>
                    <a:pt x="12903" y="1197508"/>
                  </a:lnTo>
                  <a:lnTo>
                    <a:pt x="31953" y="1197508"/>
                  </a:lnTo>
                  <a:lnTo>
                    <a:pt x="31953" y="1191158"/>
                  </a:lnTo>
                  <a:close/>
                </a:path>
                <a:path w="290829" h="1232535">
                  <a:moveTo>
                    <a:pt x="57353" y="1191158"/>
                  </a:moveTo>
                  <a:lnTo>
                    <a:pt x="38303" y="1191158"/>
                  </a:lnTo>
                  <a:lnTo>
                    <a:pt x="38303" y="1197508"/>
                  </a:lnTo>
                  <a:lnTo>
                    <a:pt x="57353" y="1197508"/>
                  </a:lnTo>
                  <a:lnTo>
                    <a:pt x="57353" y="1191158"/>
                  </a:lnTo>
                  <a:close/>
                </a:path>
                <a:path w="290829" h="1232535">
                  <a:moveTo>
                    <a:pt x="82753" y="1191158"/>
                  </a:moveTo>
                  <a:lnTo>
                    <a:pt x="63703" y="1191158"/>
                  </a:lnTo>
                  <a:lnTo>
                    <a:pt x="63703" y="1197508"/>
                  </a:lnTo>
                  <a:lnTo>
                    <a:pt x="82753" y="1197508"/>
                  </a:lnTo>
                  <a:lnTo>
                    <a:pt x="82753" y="1191158"/>
                  </a:lnTo>
                  <a:close/>
                </a:path>
                <a:path w="290829" h="1232535">
                  <a:moveTo>
                    <a:pt x="108153" y="1191158"/>
                  </a:moveTo>
                  <a:lnTo>
                    <a:pt x="89103" y="1191158"/>
                  </a:lnTo>
                  <a:lnTo>
                    <a:pt x="89103" y="1197508"/>
                  </a:lnTo>
                  <a:lnTo>
                    <a:pt x="108153" y="1197508"/>
                  </a:lnTo>
                  <a:lnTo>
                    <a:pt x="108153" y="1191158"/>
                  </a:lnTo>
                  <a:close/>
                </a:path>
                <a:path w="290829" h="1232535">
                  <a:moveTo>
                    <a:pt x="133553" y="1191158"/>
                  </a:moveTo>
                  <a:lnTo>
                    <a:pt x="114503" y="1191158"/>
                  </a:lnTo>
                  <a:lnTo>
                    <a:pt x="114503" y="1197508"/>
                  </a:lnTo>
                  <a:lnTo>
                    <a:pt x="133553" y="1197508"/>
                  </a:lnTo>
                  <a:lnTo>
                    <a:pt x="133553" y="1191158"/>
                  </a:lnTo>
                  <a:close/>
                </a:path>
                <a:path w="290829" h="1232535">
                  <a:moveTo>
                    <a:pt x="158953" y="1191158"/>
                  </a:moveTo>
                  <a:lnTo>
                    <a:pt x="139903" y="1191158"/>
                  </a:lnTo>
                  <a:lnTo>
                    <a:pt x="139903" y="1197508"/>
                  </a:lnTo>
                  <a:lnTo>
                    <a:pt x="158953" y="1197508"/>
                  </a:lnTo>
                  <a:lnTo>
                    <a:pt x="158953" y="1191158"/>
                  </a:lnTo>
                  <a:close/>
                </a:path>
                <a:path w="290829" h="1232535">
                  <a:moveTo>
                    <a:pt x="184353" y="1191158"/>
                  </a:moveTo>
                  <a:lnTo>
                    <a:pt x="165303" y="1191158"/>
                  </a:lnTo>
                  <a:lnTo>
                    <a:pt x="165303" y="1197508"/>
                  </a:lnTo>
                  <a:lnTo>
                    <a:pt x="184353" y="1197508"/>
                  </a:lnTo>
                  <a:lnTo>
                    <a:pt x="184353" y="1191158"/>
                  </a:lnTo>
                  <a:close/>
                </a:path>
                <a:path w="290829" h="1232535">
                  <a:moveTo>
                    <a:pt x="209753" y="1191158"/>
                  </a:moveTo>
                  <a:lnTo>
                    <a:pt x="190703" y="1191158"/>
                  </a:lnTo>
                  <a:lnTo>
                    <a:pt x="190703" y="1197508"/>
                  </a:lnTo>
                  <a:lnTo>
                    <a:pt x="209753" y="1197508"/>
                  </a:lnTo>
                  <a:lnTo>
                    <a:pt x="209753" y="1191158"/>
                  </a:lnTo>
                  <a:close/>
                </a:path>
                <a:path w="290829" h="1232535">
                  <a:moveTo>
                    <a:pt x="290817" y="1194333"/>
                  </a:moveTo>
                  <a:lnTo>
                    <a:pt x="284467" y="1191158"/>
                  </a:lnTo>
                  <a:lnTo>
                    <a:pt x="214617" y="1156233"/>
                  </a:lnTo>
                  <a:lnTo>
                    <a:pt x="214617" y="1232433"/>
                  </a:lnTo>
                  <a:lnTo>
                    <a:pt x="284467" y="1197508"/>
                  </a:lnTo>
                  <a:lnTo>
                    <a:pt x="290817" y="1194333"/>
                  </a:lnTo>
                  <a:close/>
                </a:path>
                <a:path w="290829" h="1232535">
                  <a:moveTo>
                    <a:pt x="290817" y="38100"/>
                  </a:moveTo>
                  <a:lnTo>
                    <a:pt x="284467" y="34925"/>
                  </a:lnTo>
                  <a:lnTo>
                    <a:pt x="214617" y="0"/>
                  </a:lnTo>
                  <a:lnTo>
                    <a:pt x="214617" y="34925"/>
                  </a:lnTo>
                  <a:lnTo>
                    <a:pt x="0" y="34925"/>
                  </a:lnTo>
                  <a:lnTo>
                    <a:pt x="0" y="452069"/>
                  </a:lnTo>
                  <a:lnTo>
                    <a:pt x="6350" y="452069"/>
                  </a:lnTo>
                  <a:lnTo>
                    <a:pt x="6350" y="41275"/>
                  </a:lnTo>
                  <a:lnTo>
                    <a:pt x="214617" y="41275"/>
                  </a:lnTo>
                  <a:lnTo>
                    <a:pt x="214617" y="76200"/>
                  </a:lnTo>
                  <a:lnTo>
                    <a:pt x="284467" y="41275"/>
                  </a:lnTo>
                  <a:lnTo>
                    <a:pt x="290817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86876" y="3512519"/>
              <a:ext cx="214504" cy="76159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10001382" y="335011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7" y="19330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0001382" y="335011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8500364" y="4793488"/>
            <a:ext cx="2997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Afkeur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370204" y="3333496"/>
            <a:ext cx="4597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Acceptatie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0110849" y="3482847"/>
            <a:ext cx="62801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Vertrek</a:t>
            </a:r>
            <a:r>
              <a:rPr sz="700" spc="1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locatie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9786976" y="3510013"/>
            <a:ext cx="1352550" cy="1204595"/>
          </a:xfrm>
          <a:custGeom>
            <a:avLst/>
            <a:gdLst/>
            <a:ahLst/>
            <a:cxnLst/>
            <a:rect l="l" t="t" r="r" b="b"/>
            <a:pathLst>
              <a:path w="1352550" h="1204595">
                <a:moveTo>
                  <a:pt x="25400" y="1198168"/>
                </a:moveTo>
                <a:lnTo>
                  <a:pt x="0" y="1198168"/>
                </a:lnTo>
                <a:lnTo>
                  <a:pt x="0" y="1204518"/>
                </a:lnTo>
                <a:lnTo>
                  <a:pt x="25400" y="1204518"/>
                </a:lnTo>
                <a:lnTo>
                  <a:pt x="25400" y="1198168"/>
                </a:lnTo>
                <a:close/>
              </a:path>
              <a:path w="1352550" h="1204595">
                <a:moveTo>
                  <a:pt x="69850" y="1198168"/>
                </a:moveTo>
                <a:lnTo>
                  <a:pt x="44450" y="1198168"/>
                </a:lnTo>
                <a:lnTo>
                  <a:pt x="44450" y="1204518"/>
                </a:lnTo>
                <a:lnTo>
                  <a:pt x="69850" y="1204518"/>
                </a:lnTo>
                <a:lnTo>
                  <a:pt x="69850" y="1198168"/>
                </a:lnTo>
                <a:close/>
              </a:path>
              <a:path w="1352550" h="1204595">
                <a:moveTo>
                  <a:pt x="114300" y="1198168"/>
                </a:moveTo>
                <a:lnTo>
                  <a:pt x="88900" y="1198168"/>
                </a:lnTo>
                <a:lnTo>
                  <a:pt x="88900" y="1204518"/>
                </a:lnTo>
                <a:lnTo>
                  <a:pt x="114300" y="1204518"/>
                </a:lnTo>
                <a:lnTo>
                  <a:pt x="114300" y="1198168"/>
                </a:lnTo>
                <a:close/>
              </a:path>
              <a:path w="1352550" h="1204595">
                <a:moveTo>
                  <a:pt x="158750" y="1198168"/>
                </a:moveTo>
                <a:lnTo>
                  <a:pt x="133350" y="1198168"/>
                </a:lnTo>
                <a:lnTo>
                  <a:pt x="133350" y="1204518"/>
                </a:lnTo>
                <a:lnTo>
                  <a:pt x="158750" y="1204518"/>
                </a:lnTo>
                <a:lnTo>
                  <a:pt x="158750" y="1198168"/>
                </a:lnTo>
                <a:close/>
              </a:path>
              <a:path w="1352550" h="1204595">
                <a:moveTo>
                  <a:pt x="203200" y="1198168"/>
                </a:moveTo>
                <a:lnTo>
                  <a:pt x="177800" y="1198168"/>
                </a:lnTo>
                <a:lnTo>
                  <a:pt x="177800" y="1204518"/>
                </a:lnTo>
                <a:lnTo>
                  <a:pt x="203200" y="1204518"/>
                </a:lnTo>
                <a:lnTo>
                  <a:pt x="203200" y="1198168"/>
                </a:lnTo>
                <a:close/>
              </a:path>
              <a:path w="1352550" h="1204595">
                <a:moveTo>
                  <a:pt x="247650" y="1198168"/>
                </a:moveTo>
                <a:lnTo>
                  <a:pt x="222250" y="1198168"/>
                </a:lnTo>
                <a:lnTo>
                  <a:pt x="222250" y="1204518"/>
                </a:lnTo>
                <a:lnTo>
                  <a:pt x="247650" y="1204518"/>
                </a:lnTo>
                <a:lnTo>
                  <a:pt x="247650" y="1198168"/>
                </a:lnTo>
                <a:close/>
              </a:path>
              <a:path w="1352550" h="1204595">
                <a:moveTo>
                  <a:pt x="292100" y="1198168"/>
                </a:moveTo>
                <a:lnTo>
                  <a:pt x="266700" y="1198168"/>
                </a:lnTo>
                <a:lnTo>
                  <a:pt x="266700" y="1204518"/>
                </a:lnTo>
                <a:lnTo>
                  <a:pt x="292100" y="1204518"/>
                </a:lnTo>
                <a:lnTo>
                  <a:pt x="292100" y="1198168"/>
                </a:lnTo>
                <a:close/>
              </a:path>
              <a:path w="1352550" h="1204595">
                <a:moveTo>
                  <a:pt x="336550" y="1198168"/>
                </a:moveTo>
                <a:lnTo>
                  <a:pt x="311150" y="1198168"/>
                </a:lnTo>
                <a:lnTo>
                  <a:pt x="311150" y="1204518"/>
                </a:lnTo>
                <a:lnTo>
                  <a:pt x="336550" y="1204518"/>
                </a:lnTo>
                <a:lnTo>
                  <a:pt x="336550" y="1198168"/>
                </a:lnTo>
                <a:close/>
              </a:path>
              <a:path w="1352550" h="1204595">
                <a:moveTo>
                  <a:pt x="381000" y="1198168"/>
                </a:moveTo>
                <a:lnTo>
                  <a:pt x="355600" y="1198168"/>
                </a:lnTo>
                <a:lnTo>
                  <a:pt x="355600" y="1204518"/>
                </a:lnTo>
                <a:lnTo>
                  <a:pt x="381000" y="1204518"/>
                </a:lnTo>
                <a:lnTo>
                  <a:pt x="381000" y="1198168"/>
                </a:lnTo>
                <a:close/>
              </a:path>
              <a:path w="1352550" h="1204595">
                <a:moveTo>
                  <a:pt x="425450" y="1198168"/>
                </a:moveTo>
                <a:lnTo>
                  <a:pt x="400050" y="1198168"/>
                </a:lnTo>
                <a:lnTo>
                  <a:pt x="400050" y="1204518"/>
                </a:lnTo>
                <a:lnTo>
                  <a:pt x="425450" y="1204518"/>
                </a:lnTo>
                <a:lnTo>
                  <a:pt x="425450" y="1198168"/>
                </a:lnTo>
                <a:close/>
              </a:path>
              <a:path w="1352550" h="1204595">
                <a:moveTo>
                  <a:pt x="469900" y="1198168"/>
                </a:moveTo>
                <a:lnTo>
                  <a:pt x="444500" y="1198168"/>
                </a:lnTo>
                <a:lnTo>
                  <a:pt x="444500" y="1204518"/>
                </a:lnTo>
                <a:lnTo>
                  <a:pt x="469900" y="1204518"/>
                </a:lnTo>
                <a:lnTo>
                  <a:pt x="469900" y="1198168"/>
                </a:lnTo>
                <a:close/>
              </a:path>
              <a:path w="1352550" h="1204595">
                <a:moveTo>
                  <a:pt x="514350" y="1198168"/>
                </a:moveTo>
                <a:lnTo>
                  <a:pt x="488950" y="1198168"/>
                </a:lnTo>
                <a:lnTo>
                  <a:pt x="488950" y="1204518"/>
                </a:lnTo>
                <a:lnTo>
                  <a:pt x="514350" y="1204518"/>
                </a:lnTo>
                <a:lnTo>
                  <a:pt x="514350" y="1198168"/>
                </a:lnTo>
                <a:close/>
              </a:path>
              <a:path w="1352550" h="1204595">
                <a:moveTo>
                  <a:pt x="558800" y="1198168"/>
                </a:moveTo>
                <a:lnTo>
                  <a:pt x="533400" y="1198168"/>
                </a:lnTo>
                <a:lnTo>
                  <a:pt x="533400" y="1204518"/>
                </a:lnTo>
                <a:lnTo>
                  <a:pt x="558800" y="1204518"/>
                </a:lnTo>
                <a:lnTo>
                  <a:pt x="558800" y="1198168"/>
                </a:lnTo>
                <a:close/>
              </a:path>
              <a:path w="1352550" h="1204595">
                <a:moveTo>
                  <a:pt x="603250" y="1198168"/>
                </a:moveTo>
                <a:lnTo>
                  <a:pt x="577850" y="1198168"/>
                </a:lnTo>
                <a:lnTo>
                  <a:pt x="577850" y="1204518"/>
                </a:lnTo>
                <a:lnTo>
                  <a:pt x="603250" y="1204518"/>
                </a:lnTo>
                <a:lnTo>
                  <a:pt x="603250" y="1198168"/>
                </a:lnTo>
                <a:close/>
              </a:path>
              <a:path w="1352550" h="1204595">
                <a:moveTo>
                  <a:pt x="640575" y="1191044"/>
                </a:moveTo>
                <a:lnTo>
                  <a:pt x="634225" y="1191044"/>
                </a:lnTo>
                <a:lnTo>
                  <a:pt x="634225" y="1198168"/>
                </a:lnTo>
                <a:lnTo>
                  <a:pt x="622300" y="1198168"/>
                </a:lnTo>
                <a:lnTo>
                  <a:pt x="622300" y="1204518"/>
                </a:lnTo>
                <a:lnTo>
                  <a:pt x="640575" y="1204518"/>
                </a:lnTo>
                <a:lnTo>
                  <a:pt x="640575" y="1201343"/>
                </a:lnTo>
                <a:lnTo>
                  <a:pt x="640575" y="1198168"/>
                </a:lnTo>
                <a:lnTo>
                  <a:pt x="640575" y="1191044"/>
                </a:lnTo>
                <a:close/>
              </a:path>
              <a:path w="1352550" h="1204595">
                <a:moveTo>
                  <a:pt x="640575" y="1146594"/>
                </a:moveTo>
                <a:lnTo>
                  <a:pt x="634225" y="1146594"/>
                </a:lnTo>
                <a:lnTo>
                  <a:pt x="634225" y="1171994"/>
                </a:lnTo>
                <a:lnTo>
                  <a:pt x="640575" y="1171994"/>
                </a:lnTo>
                <a:lnTo>
                  <a:pt x="640575" y="1146594"/>
                </a:lnTo>
                <a:close/>
              </a:path>
              <a:path w="1352550" h="1204595">
                <a:moveTo>
                  <a:pt x="640575" y="1102144"/>
                </a:moveTo>
                <a:lnTo>
                  <a:pt x="634225" y="1102144"/>
                </a:lnTo>
                <a:lnTo>
                  <a:pt x="634225" y="1127544"/>
                </a:lnTo>
                <a:lnTo>
                  <a:pt x="640575" y="1127544"/>
                </a:lnTo>
                <a:lnTo>
                  <a:pt x="640575" y="1102144"/>
                </a:lnTo>
                <a:close/>
              </a:path>
              <a:path w="1352550" h="1204595">
                <a:moveTo>
                  <a:pt x="640575" y="1057694"/>
                </a:moveTo>
                <a:lnTo>
                  <a:pt x="634225" y="1057694"/>
                </a:lnTo>
                <a:lnTo>
                  <a:pt x="634225" y="1083094"/>
                </a:lnTo>
                <a:lnTo>
                  <a:pt x="640575" y="1083094"/>
                </a:lnTo>
                <a:lnTo>
                  <a:pt x="640575" y="1057694"/>
                </a:lnTo>
                <a:close/>
              </a:path>
              <a:path w="1352550" h="1204595">
                <a:moveTo>
                  <a:pt x="640575" y="1013244"/>
                </a:moveTo>
                <a:lnTo>
                  <a:pt x="634225" y="1013244"/>
                </a:lnTo>
                <a:lnTo>
                  <a:pt x="634225" y="1038644"/>
                </a:lnTo>
                <a:lnTo>
                  <a:pt x="640575" y="1038644"/>
                </a:lnTo>
                <a:lnTo>
                  <a:pt x="640575" y="1013244"/>
                </a:lnTo>
                <a:close/>
              </a:path>
              <a:path w="1352550" h="1204595">
                <a:moveTo>
                  <a:pt x="640575" y="968794"/>
                </a:moveTo>
                <a:lnTo>
                  <a:pt x="634225" y="968794"/>
                </a:lnTo>
                <a:lnTo>
                  <a:pt x="634225" y="994194"/>
                </a:lnTo>
                <a:lnTo>
                  <a:pt x="640575" y="994194"/>
                </a:lnTo>
                <a:lnTo>
                  <a:pt x="640575" y="968794"/>
                </a:lnTo>
                <a:close/>
              </a:path>
              <a:path w="1352550" h="1204595">
                <a:moveTo>
                  <a:pt x="640575" y="924344"/>
                </a:moveTo>
                <a:lnTo>
                  <a:pt x="634225" y="924344"/>
                </a:lnTo>
                <a:lnTo>
                  <a:pt x="634225" y="949744"/>
                </a:lnTo>
                <a:lnTo>
                  <a:pt x="640575" y="949744"/>
                </a:lnTo>
                <a:lnTo>
                  <a:pt x="640575" y="924344"/>
                </a:lnTo>
                <a:close/>
              </a:path>
              <a:path w="1352550" h="1204595">
                <a:moveTo>
                  <a:pt x="640575" y="879894"/>
                </a:moveTo>
                <a:lnTo>
                  <a:pt x="634225" y="879894"/>
                </a:lnTo>
                <a:lnTo>
                  <a:pt x="634225" y="905294"/>
                </a:lnTo>
                <a:lnTo>
                  <a:pt x="640575" y="905294"/>
                </a:lnTo>
                <a:lnTo>
                  <a:pt x="640575" y="879894"/>
                </a:lnTo>
                <a:close/>
              </a:path>
              <a:path w="1352550" h="1204595">
                <a:moveTo>
                  <a:pt x="640575" y="835444"/>
                </a:moveTo>
                <a:lnTo>
                  <a:pt x="634225" y="835444"/>
                </a:lnTo>
                <a:lnTo>
                  <a:pt x="634225" y="860844"/>
                </a:lnTo>
                <a:lnTo>
                  <a:pt x="640575" y="860844"/>
                </a:lnTo>
                <a:lnTo>
                  <a:pt x="640575" y="835444"/>
                </a:lnTo>
                <a:close/>
              </a:path>
              <a:path w="1352550" h="1204595">
                <a:moveTo>
                  <a:pt x="640575" y="790994"/>
                </a:moveTo>
                <a:lnTo>
                  <a:pt x="634225" y="790994"/>
                </a:lnTo>
                <a:lnTo>
                  <a:pt x="634225" y="816394"/>
                </a:lnTo>
                <a:lnTo>
                  <a:pt x="640575" y="816394"/>
                </a:lnTo>
                <a:lnTo>
                  <a:pt x="640575" y="790994"/>
                </a:lnTo>
                <a:close/>
              </a:path>
              <a:path w="1352550" h="1204595">
                <a:moveTo>
                  <a:pt x="640575" y="746544"/>
                </a:moveTo>
                <a:lnTo>
                  <a:pt x="634225" y="746544"/>
                </a:lnTo>
                <a:lnTo>
                  <a:pt x="634225" y="771944"/>
                </a:lnTo>
                <a:lnTo>
                  <a:pt x="640575" y="771944"/>
                </a:lnTo>
                <a:lnTo>
                  <a:pt x="640575" y="746544"/>
                </a:lnTo>
                <a:close/>
              </a:path>
              <a:path w="1352550" h="1204595">
                <a:moveTo>
                  <a:pt x="640575" y="702094"/>
                </a:moveTo>
                <a:lnTo>
                  <a:pt x="634225" y="702094"/>
                </a:lnTo>
                <a:lnTo>
                  <a:pt x="634225" y="727494"/>
                </a:lnTo>
                <a:lnTo>
                  <a:pt x="640575" y="727494"/>
                </a:lnTo>
                <a:lnTo>
                  <a:pt x="640575" y="702094"/>
                </a:lnTo>
                <a:close/>
              </a:path>
              <a:path w="1352550" h="1204595">
                <a:moveTo>
                  <a:pt x="640575" y="657644"/>
                </a:moveTo>
                <a:lnTo>
                  <a:pt x="634225" y="657644"/>
                </a:lnTo>
                <a:lnTo>
                  <a:pt x="634225" y="683044"/>
                </a:lnTo>
                <a:lnTo>
                  <a:pt x="640575" y="683044"/>
                </a:lnTo>
                <a:lnTo>
                  <a:pt x="640575" y="657644"/>
                </a:lnTo>
                <a:close/>
              </a:path>
              <a:path w="1352550" h="1204595">
                <a:moveTo>
                  <a:pt x="640575" y="613194"/>
                </a:moveTo>
                <a:lnTo>
                  <a:pt x="634225" y="613194"/>
                </a:lnTo>
                <a:lnTo>
                  <a:pt x="634225" y="638594"/>
                </a:lnTo>
                <a:lnTo>
                  <a:pt x="640575" y="638594"/>
                </a:lnTo>
                <a:lnTo>
                  <a:pt x="640575" y="613194"/>
                </a:lnTo>
                <a:close/>
              </a:path>
              <a:path w="1352550" h="1204595">
                <a:moveTo>
                  <a:pt x="640575" y="568744"/>
                </a:moveTo>
                <a:lnTo>
                  <a:pt x="634225" y="568744"/>
                </a:lnTo>
                <a:lnTo>
                  <a:pt x="634225" y="594144"/>
                </a:lnTo>
                <a:lnTo>
                  <a:pt x="640575" y="594144"/>
                </a:lnTo>
                <a:lnTo>
                  <a:pt x="640575" y="568744"/>
                </a:lnTo>
                <a:close/>
              </a:path>
              <a:path w="1352550" h="1204595">
                <a:moveTo>
                  <a:pt x="640575" y="524294"/>
                </a:moveTo>
                <a:lnTo>
                  <a:pt x="634225" y="524294"/>
                </a:lnTo>
                <a:lnTo>
                  <a:pt x="634225" y="549694"/>
                </a:lnTo>
                <a:lnTo>
                  <a:pt x="640575" y="549694"/>
                </a:lnTo>
                <a:lnTo>
                  <a:pt x="640575" y="524294"/>
                </a:lnTo>
                <a:close/>
              </a:path>
              <a:path w="1352550" h="1204595">
                <a:moveTo>
                  <a:pt x="640575" y="479844"/>
                </a:moveTo>
                <a:lnTo>
                  <a:pt x="634225" y="479844"/>
                </a:lnTo>
                <a:lnTo>
                  <a:pt x="634225" y="505244"/>
                </a:lnTo>
                <a:lnTo>
                  <a:pt x="640575" y="505244"/>
                </a:lnTo>
                <a:lnTo>
                  <a:pt x="640575" y="479844"/>
                </a:lnTo>
                <a:close/>
              </a:path>
              <a:path w="1352550" h="1204595">
                <a:moveTo>
                  <a:pt x="640575" y="435394"/>
                </a:moveTo>
                <a:lnTo>
                  <a:pt x="634225" y="435394"/>
                </a:lnTo>
                <a:lnTo>
                  <a:pt x="634225" y="460794"/>
                </a:lnTo>
                <a:lnTo>
                  <a:pt x="640575" y="460794"/>
                </a:lnTo>
                <a:lnTo>
                  <a:pt x="640575" y="435394"/>
                </a:lnTo>
                <a:close/>
              </a:path>
              <a:path w="1352550" h="1204595">
                <a:moveTo>
                  <a:pt x="640575" y="390944"/>
                </a:moveTo>
                <a:lnTo>
                  <a:pt x="634225" y="390944"/>
                </a:lnTo>
                <a:lnTo>
                  <a:pt x="634225" y="416344"/>
                </a:lnTo>
                <a:lnTo>
                  <a:pt x="640575" y="416344"/>
                </a:lnTo>
                <a:lnTo>
                  <a:pt x="640575" y="390944"/>
                </a:lnTo>
                <a:close/>
              </a:path>
              <a:path w="1352550" h="1204595">
                <a:moveTo>
                  <a:pt x="640575" y="346494"/>
                </a:moveTo>
                <a:lnTo>
                  <a:pt x="634225" y="346494"/>
                </a:lnTo>
                <a:lnTo>
                  <a:pt x="634225" y="371894"/>
                </a:lnTo>
                <a:lnTo>
                  <a:pt x="640575" y="371894"/>
                </a:lnTo>
                <a:lnTo>
                  <a:pt x="640575" y="346494"/>
                </a:lnTo>
                <a:close/>
              </a:path>
              <a:path w="1352550" h="1204595">
                <a:moveTo>
                  <a:pt x="675500" y="312305"/>
                </a:moveTo>
                <a:lnTo>
                  <a:pt x="670369" y="302044"/>
                </a:lnTo>
                <a:lnTo>
                  <a:pt x="637400" y="236105"/>
                </a:lnTo>
                <a:lnTo>
                  <a:pt x="599300" y="312305"/>
                </a:lnTo>
                <a:lnTo>
                  <a:pt x="634225" y="312305"/>
                </a:lnTo>
                <a:lnTo>
                  <a:pt x="634225" y="327444"/>
                </a:lnTo>
                <a:lnTo>
                  <a:pt x="640575" y="327444"/>
                </a:lnTo>
                <a:lnTo>
                  <a:pt x="640575" y="312305"/>
                </a:lnTo>
                <a:lnTo>
                  <a:pt x="675500" y="312305"/>
                </a:lnTo>
                <a:close/>
              </a:path>
              <a:path w="1352550" h="1204595">
                <a:moveTo>
                  <a:pt x="1352156" y="38100"/>
                </a:moveTo>
                <a:lnTo>
                  <a:pt x="1275956" y="0"/>
                </a:lnTo>
                <a:lnTo>
                  <a:pt x="1275956" y="34925"/>
                </a:lnTo>
                <a:lnTo>
                  <a:pt x="1060399" y="34925"/>
                </a:lnTo>
                <a:lnTo>
                  <a:pt x="1060399" y="41275"/>
                </a:lnTo>
                <a:lnTo>
                  <a:pt x="1275956" y="41275"/>
                </a:lnTo>
                <a:lnTo>
                  <a:pt x="1275956" y="76200"/>
                </a:lnTo>
                <a:lnTo>
                  <a:pt x="1345806" y="41275"/>
                </a:lnTo>
                <a:lnTo>
                  <a:pt x="1352156" y="38100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7" name="object 107"/>
          <p:cNvGrpSpPr/>
          <p:nvPr/>
        </p:nvGrpSpPr>
        <p:grpSpPr>
          <a:xfrm>
            <a:off x="132190" y="1586816"/>
            <a:ext cx="11422236" cy="2790284"/>
            <a:chOff x="132190" y="1586816"/>
            <a:chExt cx="11422236" cy="2790284"/>
          </a:xfrm>
        </p:grpSpPr>
        <p:sp>
          <p:nvSpPr>
            <p:cNvPr id="110" name="object 110"/>
            <p:cNvSpPr/>
            <p:nvPr/>
          </p:nvSpPr>
          <p:spPr>
            <a:xfrm>
              <a:off x="132190" y="339810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4" y="285075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32190" y="339810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5552" y="3468624"/>
              <a:ext cx="271272" cy="271271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2795798" y="341521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184101" y="0"/>
                  </a:moveTo>
                  <a:lnTo>
                    <a:pt x="0" y="184150"/>
                  </a:lnTo>
                  <a:lnTo>
                    <a:pt x="182816" y="366919"/>
                  </a:lnTo>
                  <a:lnTo>
                    <a:pt x="366918" y="182770"/>
                  </a:lnTo>
                  <a:lnTo>
                    <a:pt x="18410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795798" y="3415211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30" h="367029">
                  <a:moveTo>
                    <a:pt x="0" y="184149"/>
                  </a:moveTo>
                  <a:lnTo>
                    <a:pt x="184102" y="0"/>
                  </a:lnTo>
                  <a:lnTo>
                    <a:pt x="366918" y="182770"/>
                  </a:lnTo>
                  <a:lnTo>
                    <a:pt x="182816" y="366919"/>
                  </a:lnTo>
                  <a:lnTo>
                    <a:pt x="0" y="184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8468884" y="4000925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29">
                  <a:moveTo>
                    <a:pt x="184103" y="0"/>
                  </a:moveTo>
                  <a:lnTo>
                    <a:pt x="0" y="184150"/>
                  </a:lnTo>
                  <a:lnTo>
                    <a:pt x="182817" y="366919"/>
                  </a:lnTo>
                  <a:lnTo>
                    <a:pt x="366919" y="182770"/>
                  </a:lnTo>
                  <a:lnTo>
                    <a:pt x="184103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8468884" y="4000926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29">
                  <a:moveTo>
                    <a:pt x="0" y="184149"/>
                  </a:moveTo>
                  <a:lnTo>
                    <a:pt x="184102" y="0"/>
                  </a:lnTo>
                  <a:lnTo>
                    <a:pt x="366918" y="182770"/>
                  </a:lnTo>
                  <a:lnTo>
                    <a:pt x="182816" y="366919"/>
                  </a:lnTo>
                  <a:lnTo>
                    <a:pt x="0" y="184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713223" y="4010069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29">
                  <a:moveTo>
                    <a:pt x="184101" y="0"/>
                  </a:moveTo>
                  <a:lnTo>
                    <a:pt x="0" y="184149"/>
                  </a:lnTo>
                  <a:lnTo>
                    <a:pt x="182816" y="366919"/>
                  </a:lnTo>
                  <a:lnTo>
                    <a:pt x="366918" y="182770"/>
                  </a:lnTo>
                  <a:lnTo>
                    <a:pt x="18410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713223" y="401007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29">
                  <a:moveTo>
                    <a:pt x="0" y="184149"/>
                  </a:moveTo>
                  <a:lnTo>
                    <a:pt x="184102" y="0"/>
                  </a:lnTo>
                  <a:lnTo>
                    <a:pt x="366918" y="182770"/>
                  </a:lnTo>
                  <a:lnTo>
                    <a:pt x="182816" y="366919"/>
                  </a:lnTo>
                  <a:lnTo>
                    <a:pt x="0" y="184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326958" y="4003930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29">
                  <a:moveTo>
                    <a:pt x="184103" y="0"/>
                  </a:moveTo>
                  <a:lnTo>
                    <a:pt x="0" y="184150"/>
                  </a:lnTo>
                  <a:lnTo>
                    <a:pt x="182816" y="366919"/>
                  </a:lnTo>
                  <a:lnTo>
                    <a:pt x="366919" y="182770"/>
                  </a:lnTo>
                  <a:lnTo>
                    <a:pt x="184103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326958" y="4003931"/>
              <a:ext cx="367030" cy="367030"/>
            </a:xfrm>
            <a:custGeom>
              <a:avLst/>
              <a:gdLst/>
              <a:ahLst/>
              <a:cxnLst/>
              <a:rect l="l" t="t" r="r" b="b"/>
              <a:pathLst>
                <a:path w="367029" h="367029">
                  <a:moveTo>
                    <a:pt x="0" y="184149"/>
                  </a:moveTo>
                  <a:lnTo>
                    <a:pt x="184102" y="0"/>
                  </a:lnTo>
                  <a:lnTo>
                    <a:pt x="366918" y="182770"/>
                  </a:lnTo>
                  <a:lnTo>
                    <a:pt x="182816" y="366919"/>
                  </a:lnTo>
                  <a:lnTo>
                    <a:pt x="0" y="18414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1158186" y="335011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4"/>
                  </a:lnTo>
                  <a:lnTo>
                    <a:pt x="74160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8"/>
                  </a:lnTo>
                  <a:lnTo>
                    <a:pt x="20124" y="285074"/>
                  </a:lnTo>
                  <a:lnTo>
                    <a:pt x="43498" y="321838"/>
                  </a:lnTo>
                  <a:lnTo>
                    <a:pt x="74160" y="352501"/>
                  </a:lnTo>
                  <a:lnTo>
                    <a:pt x="110924" y="375874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4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4"/>
                  </a:lnTo>
                  <a:lnTo>
                    <a:pt x="390770" y="243398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1158186" y="335011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237975" y="3435096"/>
              <a:ext cx="231648" cy="228599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3928451" y="1586816"/>
              <a:ext cx="550545" cy="290830"/>
            </a:xfrm>
            <a:custGeom>
              <a:avLst/>
              <a:gdLst/>
              <a:ahLst/>
              <a:cxnLst/>
              <a:rect l="l" t="t" r="r" b="b"/>
              <a:pathLst>
                <a:path w="550545" h="290830">
                  <a:moveTo>
                    <a:pt x="182676" y="229424"/>
                  </a:moveTo>
                  <a:lnTo>
                    <a:pt x="124366" y="229424"/>
                  </a:lnTo>
                  <a:lnTo>
                    <a:pt x="149129" y="290250"/>
                  </a:lnTo>
                  <a:lnTo>
                    <a:pt x="182676" y="229424"/>
                  </a:lnTo>
                  <a:close/>
                </a:path>
                <a:path w="550545" h="290830">
                  <a:moveTo>
                    <a:pt x="229536" y="0"/>
                  </a:moveTo>
                  <a:lnTo>
                    <a:pt x="92150" y="0"/>
                  </a:lnTo>
                  <a:lnTo>
                    <a:pt x="19486" y="2472"/>
                  </a:lnTo>
                  <a:lnTo>
                    <a:pt x="5978" y="5091"/>
                  </a:lnTo>
                  <a:lnTo>
                    <a:pt x="644" y="12435"/>
                  </a:lnTo>
                  <a:lnTo>
                    <a:pt x="0" y="23740"/>
                  </a:lnTo>
                  <a:lnTo>
                    <a:pt x="559" y="38238"/>
                  </a:lnTo>
                  <a:lnTo>
                    <a:pt x="457" y="206456"/>
                  </a:lnTo>
                  <a:lnTo>
                    <a:pt x="2108" y="219460"/>
                  </a:lnTo>
                  <a:lnTo>
                    <a:pt x="8449" y="228505"/>
                  </a:lnTo>
                  <a:lnTo>
                    <a:pt x="22416" y="231896"/>
                  </a:lnTo>
                  <a:lnTo>
                    <a:pt x="124366" y="229424"/>
                  </a:lnTo>
                  <a:lnTo>
                    <a:pt x="535836" y="229424"/>
                  </a:lnTo>
                  <a:lnTo>
                    <a:pt x="550103" y="191187"/>
                  </a:lnTo>
                  <a:lnTo>
                    <a:pt x="550103" y="38238"/>
                  </a:lnTo>
                  <a:lnTo>
                    <a:pt x="549748" y="23740"/>
                  </a:lnTo>
                  <a:lnTo>
                    <a:pt x="547090" y="12435"/>
                  </a:lnTo>
                  <a:lnTo>
                    <a:pt x="539743" y="5091"/>
                  </a:lnTo>
                  <a:lnTo>
                    <a:pt x="525319" y="2472"/>
                  </a:lnTo>
                  <a:lnTo>
                    <a:pt x="229536" y="0"/>
                  </a:lnTo>
                  <a:close/>
                </a:path>
                <a:path w="550545" h="290830">
                  <a:moveTo>
                    <a:pt x="535836" y="229424"/>
                  </a:moveTo>
                  <a:lnTo>
                    <a:pt x="182676" y="229424"/>
                  </a:lnTo>
                  <a:lnTo>
                    <a:pt x="525319" y="231896"/>
                  </a:lnTo>
                  <a:lnTo>
                    <a:pt x="535836" y="2294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3" name="object 17">
            <a:extLst>
              <a:ext uri="{FF2B5EF4-FFF2-40B4-BE49-F238E27FC236}">
                <a16:creationId xmlns:a16="http://schemas.microsoft.com/office/drawing/2014/main" id="{BD834D18-3656-FD62-249B-0D8F34408007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24168" y="3581400"/>
            <a:ext cx="195232" cy="761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3462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Lange</a:t>
            </a:r>
            <a:r>
              <a:rPr spc="-80" dirty="0"/>
              <a:t> </a:t>
            </a:r>
            <a:r>
              <a:rPr spc="35" dirty="0"/>
              <a:t>termijnplanning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4550664" y="664463"/>
            <a:ext cx="3121660" cy="414655"/>
            <a:chOff x="4550664" y="664463"/>
            <a:chExt cx="3121660" cy="41465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0664" y="664463"/>
              <a:ext cx="2033015" cy="4145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3744" y="664463"/>
              <a:ext cx="301751" cy="4145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5560" y="664463"/>
              <a:ext cx="1286256" cy="41452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655899" y="717803"/>
            <a:ext cx="2896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UITVOERING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753652" y="1790627"/>
            <a:ext cx="859155" cy="408940"/>
            <a:chOff x="5753652" y="1790627"/>
            <a:chExt cx="859155" cy="408940"/>
          </a:xfrm>
        </p:grpSpPr>
        <p:sp>
          <p:nvSpPr>
            <p:cNvPr id="15" name="object 15"/>
            <p:cNvSpPr/>
            <p:nvPr/>
          </p:nvSpPr>
          <p:spPr>
            <a:xfrm>
              <a:off x="5760002" y="17969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60002" y="17969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966308" y="1876552"/>
            <a:ext cx="43307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2860" marR="5080" indent="-1079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Capaciteit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materieel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383434" y="1780326"/>
            <a:ext cx="859155" cy="408940"/>
            <a:chOff x="3383434" y="1780326"/>
            <a:chExt cx="859155" cy="408940"/>
          </a:xfrm>
        </p:grpSpPr>
        <p:sp>
          <p:nvSpPr>
            <p:cNvPr id="19" name="object 19"/>
            <p:cNvSpPr/>
            <p:nvPr/>
          </p:nvSpPr>
          <p:spPr>
            <a:xfrm>
              <a:off x="3389784" y="178667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89784" y="178667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557197" y="1812544"/>
            <a:ext cx="51117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Beschikbaar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Niet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beschikbaar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583267" y="1780326"/>
            <a:ext cx="859155" cy="408940"/>
            <a:chOff x="4583267" y="1780326"/>
            <a:chExt cx="859155" cy="408940"/>
          </a:xfrm>
        </p:grpSpPr>
        <p:sp>
          <p:nvSpPr>
            <p:cNvPr id="23" name="object 23"/>
            <p:cNvSpPr/>
            <p:nvPr/>
          </p:nvSpPr>
          <p:spPr>
            <a:xfrm>
              <a:off x="4589617" y="178667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89617" y="178667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773697" y="1864359"/>
            <a:ext cx="47815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4826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Voertuig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kenmerken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923879" y="1660560"/>
            <a:ext cx="3736975" cy="681355"/>
            <a:chOff x="1923879" y="1660560"/>
            <a:chExt cx="3736975" cy="681355"/>
          </a:xfrm>
        </p:grpSpPr>
        <p:sp>
          <p:nvSpPr>
            <p:cNvPr id="27" name="object 27"/>
            <p:cNvSpPr/>
            <p:nvPr/>
          </p:nvSpPr>
          <p:spPr>
            <a:xfrm>
              <a:off x="1930229" y="1666910"/>
              <a:ext cx="3724275" cy="668655"/>
            </a:xfrm>
            <a:custGeom>
              <a:avLst/>
              <a:gdLst/>
              <a:ahLst/>
              <a:cxnLst/>
              <a:rect l="l" t="t" r="r" b="b"/>
              <a:pathLst>
                <a:path w="3724275" h="668655">
                  <a:moveTo>
                    <a:pt x="0" y="0"/>
                  </a:moveTo>
                  <a:lnTo>
                    <a:pt x="3724211" y="0"/>
                  </a:lnTo>
                  <a:lnTo>
                    <a:pt x="3724211" y="668648"/>
                  </a:lnTo>
                  <a:lnTo>
                    <a:pt x="0" y="66864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89952" y="17893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7" y="19330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189952" y="17893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2318470" y="1867408"/>
            <a:ext cx="58928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2667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Kwalificaties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voertuigtypes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3383418" y="2795004"/>
            <a:ext cx="859155" cy="408940"/>
            <a:chOff x="3383418" y="2795004"/>
            <a:chExt cx="859155" cy="408940"/>
          </a:xfrm>
        </p:grpSpPr>
        <p:sp>
          <p:nvSpPr>
            <p:cNvPr id="32" name="object 32"/>
            <p:cNvSpPr/>
            <p:nvPr/>
          </p:nvSpPr>
          <p:spPr>
            <a:xfrm>
              <a:off x="3389768" y="280135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89768" y="280135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39730" y="2934208"/>
            <a:ext cx="3454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Rooster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583250" y="2795004"/>
            <a:ext cx="859155" cy="408940"/>
            <a:chOff x="4583250" y="2795004"/>
            <a:chExt cx="859155" cy="408940"/>
          </a:xfrm>
        </p:grpSpPr>
        <p:sp>
          <p:nvSpPr>
            <p:cNvPr id="36" name="object 36"/>
            <p:cNvSpPr/>
            <p:nvPr/>
          </p:nvSpPr>
          <p:spPr>
            <a:xfrm>
              <a:off x="4589600" y="280135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89600" y="280135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755426" y="2879344"/>
            <a:ext cx="51435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905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Historische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afwezigheid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923864" y="2675238"/>
            <a:ext cx="3736975" cy="681355"/>
            <a:chOff x="1923864" y="2675238"/>
            <a:chExt cx="3736975" cy="681355"/>
          </a:xfrm>
        </p:grpSpPr>
        <p:sp>
          <p:nvSpPr>
            <p:cNvPr id="40" name="object 40"/>
            <p:cNvSpPr/>
            <p:nvPr/>
          </p:nvSpPr>
          <p:spPr>
            <a:xfrm>
              <a:off x="1930214" y="2681588"/>
              <a:ext cx="3724275" cy="668655"/>
            </a:xfrm>
            <a:custGeom>
              <a:avLst/>
              <a:gdLst/>
              <a:ahLst/>
              <a:cxnLst/>
              <a:rect l="l" t="t" r="r" b="b"/>
              <a:pathLst>
                <a:path w="3724275" h="668654">
                  <a:moveTo>
                    <a:pt x="0" y="0"/>
                  </a:moveTo>
                  <a:lnTo>
                    <a:pt x="3724211" y="0"/>
                  </a:lnTo>
                  <a:lnTo>
                    <a:pt x="3724211" y="668648"/>
                  </a:lnTo>
                  <a:lnTo>
                    <a:pt x="0" y="66864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189935" y="280399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189935" y="280399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2315279" y="2882391"/>
            <a:ext cx="59563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298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Kwalificaties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Competenties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383418" y="3932720"/>
            <a:ext cx="859155" cy="408940"/>
            <a:chOff x="3383418" y="3932720"/>
            <a:chExt cx="859155" cy="408940"/>
          </a:xfrm>
        </p:grpSpPr>
        <p:sp>
          <p:nvSpPr>
            <p:cNvPr id="45" name="object 45"/>
            <p:cNvSpPr/>
            <p:nvPr/>
          </p:nvSpPr>
          <p:spPr>
            <a:xfrm>
              <a:off x="3389768" y="393907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389768" y="393907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3557974" y="4071111"/>
            <a:ext cx="5105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Opdrachten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583250" y="3932720"/>
            <a:ext cx="859155" cy="408940"/>
            <a:chOff x="4583250" y="3932720"/>
            <a:chExt cx="859155" cy="408940"/>
          </a:xfrm>
        </p:grpSpPr>
        <p:sp>
          <p:nvSpPr>
            <p:cNvPr id="49" name="object 49"/>
            <p:cNvSpPr/>
            <p:nvPr/>
          </p:nvSpPr>
          <p:spPr>
            <a:xfrm>
              <a:off x="4589600" y="393907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589600" y="393907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4744313" y="4071111"/>
            <a:ext cx="5365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Losse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orders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923864" y="3812954"/>
            <a:ext cx="3736975" cy="681355"/>
            <a:chOff x="1923864" y="3812954"/>
            <a:chExt cx="3736975" cy="681355"/>
          </a:xfrm>
        </p:grpSpPr>
        <p:sp>
          <p:nvSpPr>
            <p:cNvPr id="53" name="object 53"/>
            <p:cNvSpPr/>
            <p:nvPr/>
          </p:nvSpPr>
          <p:spPr>
            <a:xfrm>
              <a:off x="1930214" y="3819304"/>
              <a:ext cx="3724275" cy="668655"/>
            </a:xfrm>
            <a:custGeom>
              <a:avLst/>
              <a:gdLst/>
              <a:ahLst/>
              <a:cxnLst/>
              <a:rect l="l" t="t" r="r" b="b"/>
              <a:pathLst>
                <a:path w="3724275" h="668654">
                  <a:moveTo>
                    <a:pt x="0" y="0"/>
                  </a:moveTo>
                  <a:lnTo>
                    <a:pt x="3724211" y="0"/>
                  </a:lnTo>
                  <a:lnTo>
                    <a:pt x="3724211" y="668648"/>
                  </a:lnTo>
                  <a:lnTo>
                    <a:pt x="0" y="66864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189935" y="394170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189935" y="394170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2412911" y="4019295"/>
            <a:ext cx="40068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5080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Wijken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Adressen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957599" y="1458976"/>
            <a:ext cx="69977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Materieelbeheer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957599" y="2452623"/>
            <a:ext cx="7346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Personeel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beheer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008954" y="3580383"/>
            <a:ext cx="11531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Voorspelbaar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werkvoorraad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383418" y="5219127"/>
            <a:ext cx="859155" cy="408940"/>
            <a:chOff x="3383418" y="5219127"/>
            <a:chExt cx="859155" cy="408940"/>
          </a:xfrm>
        </p:grpSpPr>
        <p:sp>
          <p:nvSpPr>
            <p:cNvPr id="61" name="object 61"/>
            <p:cNvSpPr/>
            <p:nvPr/>
          </p:nvSpPr>
          <p:spPr>
            <a:xfrm>
              <a:off x="3389768" y="52254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2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2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389768" y="52254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3537337" y="5305552"/>
            <a:ext cx="5518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4160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Order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optimalisatie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4583250" y="5219127"/>
            <a:ext cx="859155" cy="408940"/>
            <a:chOff x="4583250" y="5219127"/>
            <a:chExt cx="859155" cy="408940"/>
          </a:xfrm>
        </p:grpSpPr>
        <p:sp>
          <p:nvSpPr>
            <p:cNvPr id="65" name="object 65"/>
            <p:cNvSpPr/>
            <p:nvPr/>
          </p:nvSpPr>
          <p:spPr>
            <a:xfrm>
              <a:off x="4589600" y="52254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2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2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589600" y="52254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4777651" y="5357367"/>
            <a:ext cx="4699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Algoritmes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1923864" y="5099361"/>
            <a:ext cx="3736975" cy="681355"/>
            <a:chOff x="1923864" y="5099361"/>
            <a:chExt cx="3736975" cy="681355"/>
          </a:xfrm>
        </p:grpSpPr>
        <p:sp>
          <p:nvSpPr>
            <p:cNvPr id="69" name="object 69"/>
            <p:cNvSpPr/>
            <p:nvPr/>
          </p:nvSpPr>
          <p:spPr>
            <a:xfrm>
              <a:off x="1930214" y="5105711"/>
              <a:ext cx="3724275" cy="668655"/>
            </a:xfrm>
            <a:custGeom>
              <a:avLst/>
              <a:gdLst/>
              <a:ahLst/>
              <a:cxnLst/>
              <a:rect l="l" t="t" r="r" b="b"/>
              <a:pathLst>
                <a:path w="3724275" h="668654">
                  <a:moveTo>
                    <a:pt x="0" y="0"/>
                  </a:moveTo>
                  <a:lnTo>
                    <a:pt x="3724211" y="0"/>
                  </a:lnTo>
                  <a:lnTo>
                    <a:pt x="3724211" y="668648"/>
                  </a:lnTo>
                  <a:lnTo>
                    <a:pt x="0" y="66864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189935" y="522811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189935" y="522811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2337504" y="5305552"/>
            <a:ext cx="55181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4033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Route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optimalisatie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2576963" y="2805305"/>
            <a:ext cx="4035425" cy="2423160"/>
            <a:chOff x="2576963" y="2805305"/>
            <a:chExt cx="4035425" cy="2423160"/>
          </a:xfrm>
        </p:grpSpPr>
        <p:sp>
          <p:nvSpPr>
            <p:cNvPr id="74" name="object 74"/>
            <p:cNvSpPr/>
            <p:nvPr/>
          </p:nvSpPr>
          <p:spPr>
            <a:xfrm>
              <a:off x="2609761" y="4789889"/>
              <a:ext cx="993775" cy="438784"/>
            </a:xfrm>
            <a:custGeom>
              <a:avLst/>
              <a:gdLst/>
              <a:ahLst/>
              <a:cxnLst/>
              <a:rect l="l" t="t" r="r" b="b"/>
              <a:pathLst>
                <a:path w="993775" h="438785">
                  <a:moveTo>
                    <a:pt x="917414" y="34925"/>
                  </a:moveTo>
                  <a:lnTo>
                    <a:pt x="0" y="34925"/>
                  </a:lnTo>
                  <a:lnTo>
                    <a:pt x="0" y="438224"/>
                  </a:lnTo>
                  <a:lnTo>
                    <a:pt x="6350" y="438224"/>
                  </a:lnTo>
                  <a:lnTo>
                    <a:pt x="6350" y="41275"/>
                  </a:lnTo>
                  <a:lnTo>
                    <a:pt x="3175" y="41275"/>
                  </a:lnTo>
                  <a:lnTo>
                    <a:pt x="6350" y="38100"/>
                  </a:lnTo>
                  <a:lnTo>
                    <a:pt x="917414" y="38100"/>
                  </a:lnTo>
                  <a:lnTo>
                    <a:pt x="917414" y="34925"/>
                  </a:lnTo>
                  <a:close/>
                </a:path>
                <a:path w="993775" h="438785">
                  <a:moveTo>
                    <a:pt x="917414" y="0"/>
                  </a:moveTo>
                  <a:lnTo>
                    <a:pt x="917414" y="76200"/>
                  </a:lnTo>
                  <a:lnTo>
                    <a:pt x="987264" y="41275"/>
                  </a:lnTo>
                  <a:lnTo>
                    <a:pt x="930116" y="41275"/>
                  </a:lnTo>
                  <a:lnTo>
                    <a:pt x="930116" y="34925"/>
                  </a:lnTo>
                  <a:lnTo>
                    <a:pt x="987264" y="34925"/>
                  </a:lnTo>
                  <a:lnTo>
                    <a:pt x="917414" y="0"/>
                  </a:lnTo>
                  <a:close/>
                </a:path>
                <a:path w="993775" h="438785">
                  <a:moveTo>
                    <a:pt x="6350" y="38100"/>
                  </a:moveTo>
                  <a:lnTo>
                    <a:pt x="3175" y="41275"/>
                  </a:lnTo>
                  <a:lnTo>
                    <a:pt x="6350" y="41275"/>
                  </a:lnTo>
                  <a:lnTo>
                    <a:pt x="6350" y="38100"/>
                  </a:lnTo>
                  <a:close/>
                </a:path>
                <a:path w="993775" h="438785">
                  <a:moveTo>
                    <a:pt x="917414" y="38100"/>
                  </a:moveTo>
                  <a:lnTo>
                    <a:pt x="6350" y="38100"/>
                  </a:lnTo>
                  <a:lnTo>
                    <a:pt x="6350" y="41275"/>
                  </a:lnTo>
                  <a:lnTo>
                    <a:pt x="917414" y="41275"/>
                  </a:lnTo>
                  <a:lnTo>
                    <a:pt x="917414" y="38100"/>
                  </a:lnTo>
                  <a:close/>
                </a:path>
                <a:path w="993775" h="438785">
                  <a:moveTo>
                    <a:pt x="987264" y="34925"/>
                  </a:moveTo>
                  <a:lnTo>
                    <a:pt x="930116" y="34925"/>
                  </a:lnTo>
                  <a:lnTo>
                    <a:pt x="930116" y="41275"/>
                  </a:lnTo>
                  <a:lnTo>
                    <a:pt x="987264" y="41275"/>
                  </a:lnTo>
                  <a:lnTo>
                    <a:pt x="993614" y="38100"/>
                  </a:lnTo>
                  <a:lnTo>
                    <a:pt x="987264" y="349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74669" y="5056873"/>
              <a:ext cx="76200" cy="168603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2576957" y="4337710"/>
              <a:ext cx="2439035" cy="888365"/>
            </a:xfrm>
            <a:custGeom>
              <a:avLst/>
              <a:gdLst/>
              <a:ahLst/>
              <a:cxnLst/>
              <a:rect l="l" t="t" r="r" b="b"/>
              <a:pathLst>
                <a:path w="2439035" h="888364">
                  <a:moveTo>
                    <a:pt x="76174" y="75120"/>
                  </a:moveTo>
                  <a:lnTo>
                    <a:pt x="69900" y="63385"/>
                  </a:lnTo>
                  <a:lnTo>
                    <a:pt x="35979" y="0"/>
                  </a:lnTo>
                  <a:lnTo>
                    <a:pt x="0" y="77228"/>
                  </a:lnTo>
                  <a:lnTo>
                    <a:pt x="34912" y="76263"/>
                  </a:lnTo>
                  <a:lnTo>
                    <a:pt x="40525" y="278498"/>
                  </a:lnTo>
                  <a:lnTo>
                    <a:pt x="46875" y="278320"/>
                  </a:lnTo>
                  <a:lnTo>
                    <a:pt x="41262" y="76085"/>
                  </a:lnTo>
                  <a:lnTo>
                    <a:pt x="76174" y="75120"/>
                  </a:lnTo>
                  <a:close/>
                </a:path>
                <a:path w="2439035" h="888364">
                  <a:moveTo>
                    <a:pt x="2438819" y="495731"/>
                  </a:moveTo>
                  <a:lnTo>
                    <a:pt x="1543265" y="495731"/>
                  </a:lnTo>
                  <a:lnTo>
                    <a:pt x="1543265" y="460806"/>
                  </a:lnTo>
                  <a:lnTo>
                    <a:pt x="1467065" y="498906"/>
                  </a:lnTo>
                  <a:lnTo>
                    <a:pt x="1543265" y="537006"/>
                  </a:lnTo>
                  <a:lnTo>
                    <a:pt x="1543265" y="502081"/>
                  </a:lnTo>
                  <a:lnTo>
                    <a:pt x="2432469" y="502081"/>
                  </a:lnTo>
                  <a:lnTo>
                    <a:pt x="2432469" y="887768"/>
                  </a:lnTo>
                  <a:lnTo>
                    <a:pt x="2438819" y="887768"/>
                  </a:lnTo>
                  <a:lnTo>
                    <a:pt x="2438819" y="502081"/>
                  </a:lnTo>
                  <a:lnTo>
                    <a:pt x="2438819" y="498906"/>
                  </a:lnTo>
                  <a:lnTo>
                    <a:pt x="2438819" y="49573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590138" y="4610153"/>
              <a:ext cx="2553335" cy="3175"/>
            </a:xfrm>
            <a:custGeom>
              <a:avLst/>
              <a:gdLst/>
              <a:ahLst/>
              <a:cxnLst/>
              <a:rect l="l" t="t" r="r" b="b"/>
              <a:pathLst>
                <a:path w="2553335" h="3175">
                  <a:moveTo>
                    <a:pt x="0" y="0"/>
                  </a:moveTo>
                  <a:lnTo>
                    <a:pt x="2552951" y="2638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774668" y="4335081"/>
              <a:ext cx="1393825" cy="306070"/>
            </a:xfrm>
            <a:custGeom>
              <a:avLst/>
              <a:gdLst/>
              <a:ahLst/>
              <a:cxnLst/>
              <a:rect l="l" t="t" r="r" b="b"/>
              <a:pathLst>
                <a:path w="1393825" h="306070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4925" y="76200"/>
                  </a:lnTo>
                  <a:lnTo>
                    <a:pt x="34925" y="305955"/>
                  </a:lnTo>
                  <a:lnTo>
                    <a:pt x="41275" y="305955"/>
                  </a:lnTo>
                  <a:lnTo>
                    <a:pt x="41275" y="76200"/>
                  </a:lnTo>
                  <a:lnTo>
                    <a:pt x="76200" y="76200"/>
                  </a:lnTo>
                  <a:close/>
                </a:path>
                <a:path w="1393825" h="306070">
                  <a:moveTo>
                    <a:pt x="1393723" y="91973"/>
                  </a:moveTo>
                  <a:lnTo>
                    <a:pt x="1387373" y="79273"/>
                  </a:lnTo>
                  <a:lnTo>
                    <a:pt x="1355623" y="15773"/>
                  </a:lnTo>
                  <a:lnTo>
                    <a:pt x="1317523" y="91973"/>
                  </a:lnTo>
                  <a:lnTo>
                    <a:pt x="1352448" y="91973"/>
                  </a:lnTo>
                  <a:lnTo>
                    <a:pt x="1352448" y="275082"/>
                  </a:lnTo>
                  <a:lnTo>
                    <a:pt x="1358798" y="275082"/>
                  </a:lnTo>
                  <a:lnTo>
                    <a:pt x="1358798" y="91973"/>
                  </a:lnTo>
                  <a:lnTo>
                    <a:pt x="1393723" y="9197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760001" y="281165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760001" y="281165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5966307" y="2891535"/>
            <a:ext cx="43307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5875" marR="5080" indent="-317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Capaciteit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personeel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5753651" y="3941385"/>
            <a:ext cx="859155" cy="408940"/>
            <a:chOff x="5753651" y="3941385"/>
            <a:chExt cx="859155" cy="408940"/>
          </a:xfrm>
        </p:grpSpPr>
        <p:sp>
          <p:nvSpPr>
            <p:cNvPr id="83" name="object 83"/>
            <p:cNvSpPr/>
            <p:nvPr/>
          </p:nvSpPr>
          <p:spPr>
            <a:xfrm>
              <a:off x="5760001" y="394773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760001" y="394773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5888518" y="4025391"/>
            <a:ext cx="58928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7747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Capaciteit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werkvoorraad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3383418" y="1958430"/>
            <a:ext cx="2376805" cy="4721225"/>
            <a:chOff x="3383418" y="1958430"/>
            <a:chExt cx="2376805" cy="4721225"/>
          </a:xfrm>
        </p:grpSpPr>
        <p:sp>
          <p:nvSpPr>
            <p:cNvPr id="87" name="object 87"/>
            <p:cNvSpPr/>
            <p:nvPr/>
          </p:nvSpPr>
          <p:spPr>
            <a:xfrm>
              <a:off x="5451170" y="1958441"/>
              <a:ext cx="309245" cy="2227580"/>
            </a:xfrm>
            <a:custGeom>
              <a:avLst/>
              <a:gdLst/>
              <a:ahLst/>
              <a:cxnLst/>
              <a:rect l="l" t="t" r="r" b="b"/>
              <a:pathLst>
                <a:path w="309245" h="2227579">
                  <a:moveTo>
                    <a:pt x="308825" y="2187295"/>
                  </a:moveTo>
                  <a:lnTo>
                    <a:pt x="305511" y="2185746"/>
                  </a:lnTo>
                  <a:lnTo>
                    <a:pt x="231673" y="2151164"/>
                  </a:lnTo>
                  <a:lnTo>
                    <a:pt x="232562" y="2186076"/>
                  </a:lnTo>
                  <a:lnTo>
                    <a:pt x="0" y="2192020"/>
                  </a:lnTo>
                  <a:lnTo>
                    <a:pt x="165" y="2198370"/>
                  </a:lnTo>
                  <a:lnTo>
                    <a:pt x="232727" y="2192426"/>
                  </a:lnTo>
                  <a:lnTo>
                    <a:pt x="233629" y="2227338"/>
                  </a:lnTo>
                  <a:lnTo>
                    <a:pt x="308825" y="2187295"/>
                  </a:lnTo>
                  <a:close/>
                </a:path>
                <a:path w="309245" h="2227579">
                  <a:moveTo>
                    <a:pt x="308825" y="1051217"/>
                  </a:moveTo>
                  <a:lnTo>
                    <a:pt x="304850" y="1049337"/>
                  </a:lnTo>
                  <a:lnTo>
                    <a:pt x="231863" y="1014666"/>
                  </a:lnTo>
                  <a:lnTo>
                    <a:pt x="232575" y="1049591"/>
                  </a:lnTo>
                  <a:lnTo>
                    <a:pt x="12" y="1054303"/>
                  </a:lnTo>
                  <a:lnTo>
                    <a:pt x="139" y="1060653"/>
                  </a:lnTo>
                  <a:lnTo>
                    <a:pt x="232702" y="1055941"/>
                  </a:lnTo>
                  <a:lnTo>
                    <a:pt x="233413" y="1090853"/>
                  </a:lnTo>
                  <a:lnTo>
                    <a:pt x="308825" y="1051217"/>
                  </a:lnTo>
                  <a:close/>
                </a:path>
                <a:path w="309245" h="2227579">
                  <a:moveTo>
                    <a:pt x="308825" y="36537"/>
                  </a:moveTo>
                  <a:lnTo>
                    <a:pt x="304850" y="34658"/>
                  </a:lnTo>
                  <a:lnTo>
                    <a:pt x="231876" y="0"/>
                  </a:lnTo>
                  <a:lnTo>
                    <a:pt x="232575" y="34912"/>
                  </a:lnTo>
                  <a:lnTo>
                    <a:pt x="25" y="39624"/>
                  </a:lnTo>
                  <a:lnTo>
                    <a:pt x="165" y="45974"/>
                  </a:lnTo>
                  <a:lnTo>
                    <a:pt x="232702" y="41262"/>
                  </a:lnTo>
                  <a:lnTo>
                    <a:pt x="233413" y="76174"/>
                  </a:lnTo>
                  <a:lnTo>
                    <a:pt x="308825" y="3653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389768" y="62772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40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389768" y="62772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40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3519874" y="6408927"/>
            <a:ext cx="58547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Afvalkalender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4583250" y="6270903"/>
            <a:ext cx="859155" cy="408940"/>
            <a:chOff x="4583250" y="6270903"/>
            <a:chExt cx="859155" cy="408940"/>
          </a:xfrm>
        </p:grpSpPr>
        <p:sp>
          <p:nvSpPr>
            <p:cNvPr id="92" name="object 92"/>
            <p:cNvSpPr/>
            <p:nvPr/>
          </p:nvSpPr>
          <p:spPr>
            <a:xfrm>
              <a:off x="4589600" y="62772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40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589600" y="62772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40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4757012" y="6357111"/>
            <a:ext cx="51117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7780" marR="5080" indent="-571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Beschikbaar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voor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afroep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1923864" y="6151136"/>
            <a:ext cx="3736975" cy="681355"/>
            <a:chOff x="1923864" y="6151136"/>
            <a:chExt cx="3736975" cy="681355"/>
          </a:xfrm>
        </p:grpSpPr>
        <p:sp>
          <p:nvSpPr>
            <p:cNvPr id="96" name="object 96"/>
            <p:cNvSpPr/>
            <p:nvPr/>
          </p:nvSpPr>
          <p:spPr>
            <a:xfrm>
              <a:off x="1930214" y="6157486"/>
              <a:ext cx="3724275" cy="668655"/>
            </a:xfrm>
            <a:custGeom>
              <a:avLst/>
              <a:gdLst/>
              <a:ahLst/>
              <a:cxnLst/>
              <a:rect l="l" t="t" r="r" b="b"/>
              <a:pathLst>
                <a:path w="3724275" h="668654">
                  <a:moveTo>
                    <a:pt x="0" y="0"/>
                  </a:moveTo>
                  <a:lnTo>
                    <a:pt x="3724211" y="0"/>
                  </a:lnTo>
                  <a:lnTo>
                    <a:pt x="3724211" y="668648"/>
                  </a:lnTo>
                  <a:lnTo>
                    <a:pt x="0" y="66864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189935" y="627989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40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189935" y="627989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40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2412117" y="6357111"/>
            <a:ext cx="40195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32384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Inzamel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gebieden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1750400" y="1963135"/>
            <a:ext cx="6496050" cy="4317365"/>
            <a:chOff x="1750400" y="1963135"/>
            <a:chExt cx="6496050" cy="4317365"/>
          </a:xfrm>
        </p:grpSpPr>
        <p:sp>
          <p:nvSpPr>
            <p:cNvPr id="101" name="object 101"/>
            <p:cNvSpPr/>
            <p:nvPr/>
          </p:nvSpPr>
          <p:spPr>
            <a:xfrm>
              <a:off x="2574837" y="5953962"/>
              <a:ext cx="1046480" cy="326390"/>
            </a:xfrm>
            <a:custGeom>
              <a:avLst/>
              <a:gdLst/>
              <a:ahLst/>
              <a:cxnLst/>
              <a:rect l="l" t="t" r="r" b="b"/>
              <a:pathLst>
                <a:path w="1046479" h="326389">
                  <a:moveTo>
                    <a:pt x="34925" y="249728"/>
                  </a:moveTo>
                  <a:lnTo>
                    <a:pt x="0" y="249728"/>
                  </a:lnTo>
                  <a:lnTo>
                    <a:pt x="38100" y="325928"/>
                  </a:lnTo>
                  <a:lnTo>
                    <a:pt x="69850" y="262428"/>
                  </a:lnTo>
                  <a:lnTo>
                    <a:pt x="34925" y="262428"/>
                  </a:lnTo>
                  <a:lnTo>
                    <a:pt x="34925" y="249728"/>
                  </a:lnTo>
                  <a:close/>
                </a:path>
                <a:path w="1046479" h="326389">
                  <a:moveTo>
                    <a:pt x="1046458" y="0"/>
                  </a:moveTo>
                  <a:lnTo>
                    <a:pt x="34925" y="0"/>
                  </a:lnTo>
                  <a:lnTo>
                    <a:pt x="34925" y="262428"/>
                  </a:lnTo>
                  <a:lnTo>
                    <a:pt x="41275" y="262428"/>
                  </a:lnTo>
                  <a:lnTo>
                    <a:pt x="41275" y="6350"/>
                  </a:lnTo>
                  <a:lnTo>
                    <a:pt x="38100" y="6350"/>
                  </a:lnTo>
                  <a:lnTo>
                    <a:pt x="41275" y="3175"/>
                  </a:lnTo>
                  <a:lnTo>
                    <a:pt x="1046458" y="3175"/>
                  </a:lnTo>
                  <a:lnTo>
                    <a:pt x="1046458" y="0"/>
                  </a:lnTo>
                  <a:close/>
                </a:path>
                <a:path w="1046479" h="326389">
                  <a:moveTo>
                    <a:pt x="76200" y="249728"/>
                  </a:moveTo>
                  <a:lnTo>
                    <a:pt x="41275" y="249728"/>
                  </a:lnTo>
                  <a:lnTo>
                    <a:pt x="41275" y="262428"/>
                  </a:lnTo>
                  <a:lnTo>
                    <a:pt x="69850" y="262428"/>
                  </a:lnTo>
                  <a:lnTo>
                    <a:pt x="76200" y="249728"/>
                  </a:lnTo>
                  <a:close/>
                </a:path>
                <a:path w="1046479" h="326389">
                  <a:moveTo>
                    <a:pt x="41275" y="3175"/>
                  </a:moveTo>
                  <a:lnTo>
                    <a:pt x="38100" y="6350"/>
                  </a:lnTo>
                  <a:lnTo>
                    <a:pt x="41275" y="6350"/>
                  </a:lnTo>
                  <a:lnTo>
                    <a:pt x="41275" y="3175"/>
                  </a:lnTo>
                  <a:close/>
                </a:path>
                <a:path w="1046479" h="326389">
                  <a:moveTo>
                    <a:pt x="1046458" y="3175"/>
                  </a:moveTo>
                  <a:lnTo>
                    <a:pt x="41275" y="3175"/>
                  </a:lnTo>
                  <a:lnTo>
                    <a:pt x="41275" y="6350"/>
                  </a:lnTo>
                  <a:lnTo>
                    <a:pt x="1046458" y="6350"/>
                  </a:lnTo>
                  <a:lnTo>
                    <a:pt x="1046458" y="317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1654" y="6030345"/>
              <a:ext cx="76200" cy="233961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4040031" y="5969699"/>
              <a:ext cx="1010919" cy="307975"/>
            </a:xfrm>
            <a:custGeom>
              <a:avLst/>
              <a:gdLst/>
              <a:ahLst/>
              <a:cxnLst/>
              <a:rect l="l" t="t" r="r" b="b"/>
              <a:pathLst>
                <a:path w="1010920" h="307975">
                  <a:moveTo>
                    <a:pt x="969394" y="231353"/>
                  </a:moveTo>
                  <a:lnTo>
                    <a:pt x="934469" y="231353"/>
                  </a:lnTo>
                  <a:lnTo>
                    <a:pt x="972569" y="307553"/>
                  </a:lnTo>
                  <a:lnTo>
                    <a:pt x="1004319" y="244053"/>
                  </a:lnTo>
                  <a:lnTo>
                    <a:pt x="969394" y="244053"/>
                  </a:lnTo>
                  <a:lnTo>
                    <a:pt x="969394" y="231353"/>
                  </a:lnTo>
                  <a:close/>
                </a:path>
                <a:path w="1010920" h="307975">
                  <a:moveTo>
                    <a:pt x="969394" y="3174"/>
                  </a:moveTo>
                  <a:lnTo>
                    <a:pt x="969394" y="244053"/>
                  </a:lnTo>
                  <a:lnTo>
                    <a:pt x="975744" y="244053"/>
                  </a:lnTo>
                  <a:lnTo>
                    <a:pt x="975744" y="6349"/>
                  </a:lnTo>
                  <a:lnTo>
                    <a:pt x="972569" y="6349"/>
                  </a:lnTo>
                  <a:lnTo>
                    <a:pt x="969394" y="3174"/>
                  </a:lnTo>
                  <a:close/>
                </a:path>
                <a:path w="1010920" h="307975">
                  <a:moveTo>
                    <a:pt x="1010669" y="231353"/>
                  </a:moveTo>
                  <a:lnTo>
                    <a:pt x="975744" y="231353"/>
                  </a:lnTo>
                  <a:lnTo>
                    <a:pt x="975744" y="244053"/>
                  </a:lnTo>
                  <a:lnTo>
                    <a:pt x="1004319" y="244053"/>
                  </a:lnTo>
                  <a:lnTo>
                    <a:pt x="1010669" y="231353"/>
                  </a:lnTo>
                  <a:close/>
                </a:path>
                <a:path w="1010920" h="307975">
                  <a:moveTo>
                    <a:pt x="975744" y="0"/>
                  </a:moveTo>
                  <a:lnTo>
                    <a:pt x="0" y="0"/>
                  </a:lnTo>
                  <a:lnTo>
                    <a:pt x="0" y="6349"/>
                  </a:lnTo>
                  <a:lnTo>
                    <a:pt x="969394" y="6349"/>
                  </a:lnTo>
                  <a:lnTo>
                    <a:pt x="969394" y="3174"/>
                  </a:lnTo>
                  <a:lnTo>
                    <a:pt x="975744" y="3174"/>
                  </a:lnTo>
                  <a:lnTo>
                    <a:pt x="975744" y="0"/>
                  </a:lnTo>
                  <a:close/>
                </a:path>
                <a:path w="1010920" h="307975">
                  <a:moveTo>
                    <a:pt x="975744" y="3174"/>
                  </a:moveTo>
                  <a:lnTo>
                    <a:pt x="969394" y="3174"/>
                  </a:lnTo>
                  <a:lnTo>
                    <a:pt x="972569" y="6349"/>
                  </a:lnTo>
                  <a:lnTo>
                    <a:pt x="975744" y="6349"/>
                  </a:lnTo>
                  <a:lnTo>
                    <a:pt x="975744" y="3174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612936" y="5750978"/>
              <a:ext cx="2422525" cy="635"/>
            </a:xfrm>
            <a:custGeom>
              <a:avLst/>
              <a:gdLst/>
              <a:ahLst/>
              <a:cxnLst/>
              <a:rect l="l" t="t" r="r" b="b"/>
              <a:pathLst>
                <a:path w="2422525" h="635">
                  <a:moveTo>
                    <a:pt x="0" y="278"/>
                  </a:moveTo>
                  <a:lnTo>
                    <a:pt x="2422462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774669" y="5621477"/>
              <a:ext cx="76200" cy="280670"/>
            </a:xfrm>
            <a:custGeom>
              <a:avLst/>
              <a:gdLst/>
              <a:ahLst/>
              <a:cxnLst/>
              <a:rect l="l" t="t" r="r" b="b"/>
              <a:pathLst>
                <a:path w="76200" h="280670">
                  <a:moveTo>
                    <a:pt x="34924" y="204361"/>
                  </a:moveTo>
                  <a:lnTo>
                    <a:pt x="0" y="204362"/>
                  </a:lnTo>
                  <a:lnTo>
                    <a:pt x="38100" y="280561"/>
                  </a:lnTo>
                  <a:lnTo>
                    <a:pt x="69849" y="217061"/>
                  </a:lnTo>
                  <a:lnTo>
                    <a:pt x="34925" y="217061"/>
                  </a:lnTo>
                  <a:lnTo>
                    <a:pt x="34924" y="204361"/>
                  </a:lnTo>
                  <a:close/>
                </a:path>
                <a:path w="76200" h="280670">
                  <a:moveTo>
                    <a:pt x="41274" y="204361"/>
                  </a:moveTo>
                  <a:lnTo>
                    <a:pt x="34924" y="204361"/>
                  </a:lnTo>
                  <a:lnTo>
                    <a:pt x="34925" y="217061"/>
                  </a:lnTo>
                  <a:lnTo>
                    <a:pt x="41275" y="217061"/>
                  </a:lnTo>
                  <a:lnTo>
                    <a:pt x="41274" y="204361"/>
                  </a:lnTo>
                  <a:close/>
                </a:path>
                <a:path w="76200" h="280670">
                  <a:moveTo>
                    <a:pt x="76200" y="204361"/>
                  </a:moveTo>
                  <a:lnTo>
                    <a:pt x="41274" y="204361"/>
                  </a:lnTo>
                  <a:lnTo>
                    <a:pt x="41275" y="217061"/>
                  </a:lnTo>
                  <a:lnTo>
                    <a:pt x="69849" y="217061"/>
                  </a:lnTo>
                  <a:lnTo>
                    <a:pt x="76200" y="204361"/>
                  </a:lnTo>
                  <a:close/>
                </a:path>
                <a:path w="76200" h="280670">
                  <a:moveTo>
                    <a:pt x="41273" y="0"/>
                  </a:moveTo>
                  <a:lnTo>
                    <a:pt x="34923" y="0"/>
                  </a:lnTo>
                  <a:lnTo>
                    <a:pt x="34924" y="204361"/>
                  </a:lnTo>
                  <a:lnTo>
                    <a:pt x="41274" y="204361"/>
                  </a:lnTo>
                  <a:lnTo>
                    <a:pt x="41273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012601" y="5621477"/>
              <a:ext cx="0" cy="129539"/>
            </a:xfrm>
            <a:custGeom>
              <a:avLst/>
              <a:gdLst/>
              <a:ahLst/>
              <a:cxnLst/>
              <a:rect l="l" t="t" r="r" b="b"/>
              <a:pathLst>
                <a:path h="129539">
                  <a:moveTo>
                    <a:pt x="0" y="129501"/>
                  </a:moveTo>
                  <a:lnTo>
                    <a:pt x="1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612936" y="5624115"/>
              <a:ext cx="0" cy="127000"/>
            </a:xfrm>
            <a:custGeom>
              <a:avLst/>
              <a:gdLst/>
              <a:ahLst/>
              <a:cxnLst/>
              <a:rect l="l" t="t" r="r" b="b"/>
              <a:pathLst>
                <a:path h="127000">
                  <a:moveTo>
                    <a:pt x="0" y="0"/>
                  </a:moveTo>
                  <a:lnTo>
                    <a:pt x="1" y="126863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05953" y="2973522"/>
              <a:ext cx="204449" cy="76191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1750390" y="1963140"/>
              <a:ext cx="5300345" cy="3515360"/>
            </a:xfrm>
            <a:custGeom>
              <a:avLst/>
              <a:gdLst/>
              <a:ahLst/>
              <a:cxnLst/>
              <a:rect l="l" t="t" r="r" b="b"/>
              <a:pathLst>
                <a:path w="5300345" h="3515360">
                  <a:moveTo>
                    <a:pt x="420039" y="3476904"/>
                  </a:moveTo>
                  <a:lnTo>
                    <a:pt x="413689" y="3473729"/>
                  </a:lnTo>
                  <a:lnTo>
                    <a:pt x="343839" y="3438804"/>
                  </a:lnTo>
                  <a:lnTo>
                    <a:pt x="343839" y="3473729"/>
                  </a:lnTo>
                  <a:lnTo>
                    <a:pt x="6350" y="3473729"/>
                  </a:lnTo>
                  <a:lnTo>
                    <a:pt x="6350" y="1226642"/>
                  </a:lnTo>
                  <a:lnTo>
                    <a:pt x="0" y="1226642"/>
                  </a:lnTo>
                  <a:lnTo>
                    <a:pt x="0" y="3480079"/>
                  </a:lnTo>
                  <a:lnTo>
                    <a:pt x="343839" y="3480079"/>
                  </a:lnTo>
                  <a:lnTo>
                    <a:pt x="343839" y="3515004"/>
                  </a:lnTo>
                  <a:lnTo>
                    <a:pt x="413689" y="3480079"/>
                  </a:lnTo>
                  <a:lnTo>
                    <a:pt x="420039" y="3476904"/>
                  </a:lnTo>
                  <a:close/>
                </a:path>
                <a:path w="5300345" h="3515360">
                  <a:moveTo>
                    <a:pt x="420039" y="1052779"/>
                  </a:moveTo>
                  <a:lnTo>
                    <a:pt x="413689" y="1049604"/>
                  </a:lnTo>
                  <a:lnTo>
                    <a:pt x="343839" y="1014679"/>
                  </a:lnTo>
                  <a:lnTo>
                    <a:pt x="343839" y="1049604"/>
                  </a:lnTo>
                  <a:lnTo>
                    <a:pt x="90093" y="1049604"/>
                  </a:lnTo>
                  <a:lnTo>
                    <a:pt x="90093" y="1055954"/>
                  </a:lnTo>
                  <a:lnTo>
                    <a:pt x="343839" y="1055954"/>
                  </a:lnTo>
                  <a:lnTo>
                    <a:pt x="343839" y="1090879"/>
                  </a:lnTo>
                  <a:lnTo>
                    <a:pt x="420039" y="1052779"/>
                  </a:lnTo>
                  <a:close/>
                </a:path>
                <a:path w="5300345" h="3515360">
                  <a:moveTo>
                    <a:pt x="420052" y="38100"/>
                  </a:moveTo>
                  <a:lnTo>
                    <a:pt x="413702" y="34925"/>
                  </a:lnTo>
                  <a:lnTo>
                    <a:pt x="343852" y="0"/>
                  </a:lnTo>
                  <a:lnTo>
                    <a:pt x="343852" y="34925"/>
                  </a:lnTo>
                  <a:lnTo>
                    <a:pt x="9321" y="34925"/>
                  </a:lnTo>
                  <a:lnTo>
                    <a:pt x="9321" y="1109573"/>
                  </a:lnTo>
                  <a:lnTo>
                    <a:pt x="15671" y="1109573"/>
                  </a:lnTo>
                  <a:lnTo>
                    <a:pt x="15671" y="41275"/>
                  </a:lnTo>
                  <a:lnTo>
                    <a:pt x="343852" y="41275"/>
                  </a:lnTo>
                  <a:lnTo>
                    <a:pt x="343852" y="76200"/>
                  </a:lnTo>
                  <a:lnTo>
                    <a:pt x="413702" y="41275"/>
                  </a:lnTo>
                  <a:lnTo>
                    <a:pt x="420052" y="38100"/>
                  </a:lnTo>
                  <a:close/>
                </a:path>
                <a:path w="5300345" h="3515360">
                  <a:moveTo>
                    <a:pt x="5299989" y="1335176"/>
                  </a:moveTo>
                  <a:lnTo>
                    <a:pt x="5293639" y="1322476"/>
                  </a:lnTo>
                  <a:lnTo>
                    <a:pt x="5261889" y="1258976"/>
                  </a:lnTo>
                  <a:lnTo>
                    <a:pt x="5223789" y="1335176"/>
                  </a:lnTo>
                  <a:lnTo>
                    <a:pt x="5258714" y="1335176"/>
                  </a:lnTo>
                  <a:lnTo>
                    <a:pt x="5258714" y="2179421"/>
                  </a:lnTo>
                  <a:lnTo>
                    <a:pt x="4855603" y="2179421"/>
                  </a:lnTo>
                  <a:lnTo>
                    <a:pt x="4855603" y="2185771"/>
                  </a:lnTo>
                  <a:lnTo>
                    <a:pt x="5265064" y="2185771"/>
                  </a:lnTo>
                  <a:lnTo>
                    <a:pt x="5265064" y="2182596"/>
                  </a:lnTo>
                  <a:lnTo>
                    <a:pt x="5265064" y="2179421"/>
                  </a:lnTo>
                  <a:lnTo>
                    <a:pt x="5265064" y="1335176"/>
                  </a:lnTo>
                  <a:lnTo>
                    <a:pt x="5299989" y="1335176"/>
                  </a:lnTo>
                  <a:close/>
                </a:path>
                <a:path w="5300345" h="3515360">
                  <a:moveTo>
                    <a:pt x="5299989" y="760984"/>
                  </a:moveTo>
                  <a:lnTo>
                    <a:pt x="5265064" y="760984"/>
                  </a:lnTo>
                  <a:lnTo>
                    <a:pt x="5265064" y="35013"/>
                  </a:lnTo>
                  <a:lnTo>
                    <a:pt x="5265064" y="31838"/>
                  </a:lnTo>
                  <a:lnTo>
                    <a:pt x="5265064" y="28663"/>
                  </a:lnTo>
                  <a:lnTo>
                    <a:pt x="4855603" y="28663"/>
                  </a:lnTo>
                  <a:lnTo>
                    <a:pt x="4855603" y="35013"/>
                  </a:lnTo>
                  <a:lnTo>
                    <a:pt x="5258714" y="35013"/>
                  </a:lnTo>
                  <a:lnTo>
                    <a:pt x="5258714" y="760984"/>
                  </a:lnTo>
                  <a:lnTo>
                    <a:pt x="5223789" y="760984"/>
                  </a:lnTo>
                  <a:lnTo>
                    <a:pt x="5261889" y="837184"/>
                  </a:lnTo>
                  <a:lnTo>
                    <a:pt x="5293639" y="773684"/>
                  </a:lnTo>
                  <a:lnTo>
                    <a:pt x="5299989" y="760984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393689" y="281001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7393689" y="281001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2" name="object 112"/>
          <p:cNvSpPr txBox="1"/>
          <p:nvPr/>
        </p:nvSpPr>
        <p:spPr>
          <a:xfrm>
            <a:off x="7549196" y="2836671"/>
            <a:ext cx="53530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430" algn="just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Beschikbaar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35" dirty="0">
                <a:latin typeface="Microsoft Sans Serif"/>
                <a:cs typeface="Microsoft Sans Serif"/>
              </a:rPr>
              <a:t>vs.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benodigd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(scenario’s)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7220698" y="1790627"/>
            <a:ext cx="2732405" cy="1258570"/>
            <a:chOff x="7220698" y="1790627"/>
            <a:chExt cx="2732405" cy="1258570"/>
          </a:xfrm>
        </p:grpSpPr>
        <p:pic>
          <p:nvPicPr>
            <p:cNvPr id="114" name="object 1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220698" y="2964759"/>
              <a:ext cx="156815" cy="76128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39612" y="2972841"/>
              <a:ext cx="195812" cy="76177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9100494" y="17969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9100494" y="17969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9317119" y="1876552"/>
            <a:ext cx="413384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6223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Inhuur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materieel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19" name="object 119"/>
          <p:cNvGrpSpPr/>
          <p:nvPr/>
        </p:nvGrpSpPr>
        <p:grpSpPr>
          <a:xfrm>
            <a:off x="9094143" y="2805305"/>
            <a:ext cx="859155" cy="408940"/>
            <a:chOff x="9094143" y="2805305"/>
            <a:chExt cx="859155" cy="408940"/>
          </a:xfrm>
        </p:grpSpPr>
        <p:sp>
          <p:nvSpPr>
            <p:cNvPr id="120" name="object 120"/>
            <p:cNvSpPr/>
            <p:nvPr/>
          </p:nvSpPr>
          <p:spPr>
            <a:xfrm>
              <a:off x="9100493" y="281165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9100493" y="281165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2" name="object 122"/>
          <p:cNvSpPr txBox="1"/>
          <p:nvPr/>
        </p:nvSpPr>
        <p:spPr>
          <a:xfrm>
            <a:off x="9309975" y="2891535"/>
            <a:ext cx="42799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6985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Inhuur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personeel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23" name="object 123"/>
          <p:cNvGrpSpPr/>
          <p:nvPr/>
        </p:nvGrpSpPr>
        <p:grpSpPr>
          <a:xfrm>
            <a:off x="9094142" y="3941385"/>
            <a:ext cx="859155" cy="408940"/>
            <a:chOff x="9094142" y="3941385"/>
            <a:chExt cx="859155" cy="408940"/>
          </a:xfrm>
        </p:grpSpPr>
        <p:sp>
          <p:nvSpPr>
            <p:cNvPr id="124" name="object 124"/>
            <p:cNvSpPr/>
            <p:nvPr/>
          </p:nvSpPr>
          <p:spPr>
            <a:xfrm>
              <a:off x="9100492" y="394773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9100492" y="394773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6" name="object 126"/>
          <p:cNvSpPr txBox="1"/>
          <p:nvPr/>
        </p:nvSpPr>
        <p:spPr>
          <a:xfrm>
            <a:off x="9229011" y="4025391"/>
            <a:ext cx="58928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64769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Aanpassen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werkvoorraad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8643362" y="1956878"/>
            <a:ext cx="2112645" cy="2227580"/>
            <a:chOff x="8643362" y="1956878"/>
            <a:chExt cx="2112645" cy="2227580"/>
          </a:xfrm>
        </p:grpSpPr>
        <p:pic>
          <p:nvPicPr>
            <p:cNvPr id="128" name="object 1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946449" y="2973618"/>
              <a:ext cx="223023" cy="76192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9946488" y="1991804"/>
              <a:ext cx="461645" cy="2157730"/>
            </a:xfrm>
            <a:custGeom>
              <a:avLst/>
              <a:gdLst/>
              <a:ahLst/>
              <a:cxnLst/>
              <a:rect l="l" t="t" r="r" b="b"/>
              <a:pathLst>
                <a:path w="461645" h="2157729">
                  <a:moveTo>
                    <a:pt x="446138" y="1298981"/>
                  </a:moveTo>
                  <a:lnTo>
                    <a:pt x="439788" y="1286281"/>
                  </a:lnTo>
                  <a:lnTo>
                    <a:pt x="408038" y="1222781"/>
                  </a:lnTo>
                  <a:lnTo>
                    <a:pt x="369938" y="1298981"/>
                  </a:lnTo>
                  <a:lnTo>
                    <a:pt x="404863" y="1298981"/>
                  </a:lnTo>
                  <a:lnTo>
                    <a:pt x="404863" y="2150757"/>
                  </a:lnTo>
                  <a:lnTo>
                    <a:pt x="0" y="2150757"/>
                  </a:lnTo>
                  <a:lnTo>
                    <a:pt x="0" y="2157107"/>
                  </a:lnTo>
                  <a:lnTo>
                    <a:pt x="411213" y="2157107"/>
                  </a:lnTo>
                  <a:lnTo>
                    <a:pt x="411213" y="2153932"/>
                  </a:lnTo>
                  <a:lnTo>
                    <a:pt x="411213" y="2150757"/>
                  </a:lnTo>
                  <a:lnTo>
                    <a:pt x="411213" y="1298981"/>
                  </a:lnTo>
                  <a:lnTo>
                    <a:pt x="446138" y="1298981"/>
                  </a:lnTo>
                  <a:close/>
                </a:path>
                <a:path w="461645" h="2157729">
                  <a:moveTo>
                    <a:pt x="461098" y="752106"/>
                  </a:moveTo>
                  <a:lnTo>
                    <a:pt x="426173" y="752106"/>
                  </a:lnTo>
                  <a:lnTo>
                    <a:pt x="426173" y="6350"/>
                  </a:lnTo>
                  <a:lnTo>
                    <a:pt x="426173" y="3175"/>
                  </a:lnTo>
                  <a:lnTo>
                    <a:pt x="426173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419823" y="6350"/>
                  </a:lnTo>
                  <a:lnTo>
                    <a:pt x="419823" y="752106"/>
                  </a:lnTo>
                  <a:lnTo>
                    <a:pt x="384898" y="752106"/>
                  </a:lnTo>
                  <a:lnTo>
                    <a:pt x="422998" y="828306"/>
                  </a:lnTo>
                  <a:lnTo>
                    <a:pt x="454748" y="764806"/>
                  </a:lnTo>
                  <a:lnTo>
                    <a:pt x="461098" y="752106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52734" y="2974684"/>
              <a:ext cx="202961" cy="76200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8643353" y="1956879"/>
              <a:ext cx="457200" cy="2227580"/>
            </a:xfrm>
            <a:custGeom>
              <a:avLst/>
              <a:gdLst/>
              <a:ahLst/>
              <a:cxnLst/>
              <a:rect l="l" t="t" r="r" b="b"/>
              <a:pathLst>
                <a:path w="457200" h="2227579">
                  <a:moveTo>
                    <a:pt x="445071" y="1069263"/>
                  </a:moveTo>
                  <a:lnTo>
                    <a:pt x="387299" y="1069263"/>
                  </a:lnTo>
                  <a:lnTo>
                    <a:pt x="374599" y="1069263"/>
                  </a:lnTo>
                  <a:lnTo>
                    <a:pt x="374421" y="1104125"/>
                  </a:lnTo>
                  <a:lnTo>
                    <a:pt x="445071" y="1069263"/>
                  </a:lnTo>
                  <a:close/>
                </a:path>
                <a:path w="457200" h="2227579">
                  <a:moveTo>
                    <a:pt x="450824" y="1066431"/>
                  </a:moveTo>
                  <a:lnTo>
                    <a:pt x="374827" y="1027925"/>
                  </a:lnTo>
                  <a:lnTo>
                    <a:pt x="374637" y="1062850"/>
                  </a:lnTo>
                  <a:lnTo>
                    <a:pt x="142087" y="1061618"/>
                  </a:lnTo>
                  <a:lnTo>
                    <a:pt x="142062" y="1067968"/>
                  </a:lnTo>
                  <a:lnTo>
                    <a:pt x="374599" y="1069200"/>
                  </a:lnTo>
                  <a:lnTo>
                    <a:pt x="387299" y="1069263"/>
                  </a:lnTo>
                  <a:lnTo>
                    <a:pt x="445198" y="1069200"/>
                  </a:lnTo>
                  <a:lnTo>
                    <a:pt x="450824" y="1066431"/>
                  </a:lnTo>
                  <a:close/>
                </a:path>
                <a:path w="457200" h="2227579">
                  <a:moveTo>
                    <a:pt x="457136" y="2188857"/>
                  </a:moveTo>
                  <a:lnTo>
                    <a:pt x="450786" y="2185682"/>
                  </a:lnTo>
                  <a:lnTo>
                    <a:pt x="380936" y="2150757"/>
                  </a:lnTo>
                  <a:lnTo>
                    <a:pt x="380936" y="2185682"/>
                  </a:lnTo>
                  <a:lnTo>
                    <a:pt x="6350" y="2185682"/>
                  </a:lnTo>
                  <a:lnTo>
                    <a:pt x="6350" y="1229410"/>
                  </a:lnTo>
                  <a:lnTo>
                    <a:pt x="0" y="1229410"/>
                  </a:lnTo>
                  <a:lnTo>
                    <a:pt x="0" y="2192032"/>
                  </a:lnTo>
                  <a:lnTo>
                    <a:pt x="380936" y="2192032"/>
                  </a:lnTo>
                  <a:lnTo>
                    <a:pt x="380936" y="2226957"/>
                  </a:lnTo>
                  <a:lnTo>
                    <a:pt x="450786" y="2192032"/>
                  </a:lnTo>
                  <a:lnTo>
                    <a:pt x="457136" y="2188857"/>
                  </a:lnTo>
                  <a:close/>
                </a:path>
                <a:path w="457200" h="2227579">
                  <a:moveTo>
                    <a:pt x="457136" y="38100"/>
                  </a:moveTo>
                  <a:lnTo>
                    <a:pt x="450786" y="34925"/>
                  </a:lnTo>
                  <a:lnTo>
                    <a:pt x="380936" y="0"/>
                  </a:lnTo>
                  <a:lnTo>
                    <a:pt x="380936" y="34925"/>
                  </a:lnTo>
                  <a:lnTo>
                    <a:pt x="12" y="34925"/>
                  </a:lnTo>
                  <a:lnTo>
                    <a:pt x="12" y="1125702"/>
                  </a:lnTo>
                  <a:lnTo>
                    <a:pt x="6362" y="1125702"/>
                  </a:lnTo>
                  <a:lnTo>
                    <a:pt x="6362" y="41275"/>
                  </a:lnTo>
                  <a:lnTo>
                    <a:pt x="380936" y="41275"/>
                  </a:lnTo>
                  <a:lnTo>
                    <a:pt x="380936" y="76200"/>
                  </a:lnTo>
                  <a:lnTo>
                    <a:pt x="450786" y="41275"/>
                  </a:lnTo>
                  <a:lnTo>
                    <a:pt x="457136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2" name="object 132"/>
          <p:cNvSpPr txBox="1"/>
          <p:nvPr/>
        </p:nvSpPr>
        <p:spPr>
          <a:xfrm>
            <a:off x="8783627" y="2288032"/>
            <a:ext cx="6470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Niet</a:t>
            </a:r>
            <a:r>
              <a:rPr sz="700" spc="6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voldoende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8738128" y="3315208"/>
            <a:ext cx="6470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Niet</a:t>
            </a:r>
            <a:r>
              <a:rPr sz="700" spc="6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voldoende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8825720" y="5159247"/>
            <a:ext cx="6470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Niet</a:t>
            </a:r>
            <a:r>
              <a:rPr sz="700" spc="6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voldoende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35" name="object 135"/>
          <p:cNvGrpSpPr/>
          <p:nvPr/>
        </p:nvGrpSpPr>
        <p:grpSpPr>
          <a:xfrm>
            <a:off x="10758219" y="2813758"/>
            <a:ext cx="859155" cy="408940"/>
            <a:chOff x="10758219" y="2813758"/>
            <a:chExt cx="859155" cy="408940"/>
          </a:xfrm>
        </p:grpSpPr>
        <p:sp>
          <p:nvSpPr>
            <p:cNvPr id="136" name="object 136"/>
            <p:cNvSpPr/>
            <p:nvPr/>
          </p:nvSpPr>
          <p:spPr>
            <a:xfrm>
              <a:off x="10764569" y="282010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0764569" y="282010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8" name="object 138"/>
          <p:cNvSpPr txBox="1"/>
          <p:nvPr/>
        </p:nvSpPr>
        <p:spPr>
          <a:xfrm>
            <a:off x="10904199" y="2845815"/>
            <a:ext cx="56769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dirty="0">
                <a:latin typeface="Microsoft Sans Serif"/>
                <a:cs typeface="Microsoft Sans Serif"/>
              </a:rPr>
              <a:t>Korte</a:t>
            </a:r>
            <a:r>
              <a:rPr sz="700" spc="7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termijn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capaciteits-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39" name="object 139"/>
          <p:cNvGrpSpPr/>
          <p:nvPr/>
        </p:nvGrpSpPr>
        <p:grpSpPr>
          <a:xfrm>
            <a:off x="8643361" y="1670860"/>
            <a:ext cx="3115945" cy="1383030"/>
            <a:chOff x="8643361" y="1670860"/>
            <a:chExt cx="3115945" cy="1383030"/>
          </a:xfrm>
        </p:grpSpPr>
        <p:pic>
          <p:nvPicPr>
            <p:cNvPr id="140" name="object 1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610454" y="2977436"/>
              <a:ext cx="148753" cy="76151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8646536" y="1674035"/>
              <a:ext cx="5715" cy="1177290"/>
            </a:xfrm>
            <a:custGeom>
              <a:avLst/>
              <a:gdLst/>
              <a:ahLst/>
              <a:cxnLst/>
              <a:rect l="l" t="t" r="r" b="b"/>
              <a:pathLst>
                <a:path w="5715" h="1177289">
                  <a:moveTo>
                    <a:pt x="5510" y="1176979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8646537" y="1680194"/>
              <a:ext cx="2541270" cy="0"/>
            </a:xfrm>
            <a:custGeom>
              <a:avLst/>
              <a:gdLst/>
              <a:ahLst/>
              <a:cxnLst/>
              <a:rect l="l" t="t" r="r" b="b"/>
              <a:pathLst>
                <a:path w="2541270">
                  <a:moveTo>
                    <a:pt x="0" y="0"/>
                  </a:moveTo>
                  <a:lnTo>
                    <a:pt x="2541032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11149469" y="1674035"/>
              <a:ext cx="76200" cy="1146175"/>
            </a:xfrm>
            <a:custGeom>
              <a:avLst/>
              <a:gdLst/>
              <a:ahLst/>
              <a:cxnLst/>
              <a:rect l="l" t="t" r="r" b="b"/>
              <a:pathLst>
                <a:path w="76200" h="1146175">
                  <a:moveTo>
                    <a:pt x="34924" y="1069873"/>
                  </a:moveTo>
                  <a:lnTo>
                    <a:pt x="0" y="1069873"/>
                  </a:lnTo>
                  <a:lnTo>
                    <a:pt x="38100" y="1146073"/>
                  </a:lnTo>
                  <a:lnTo>
                    <a:pt x="69849" y="1082574"/>
                  </a:lnTo>
                  <a:lnTo>
                    <a:pt x="34925" y="1082574"/>
                  </a:lnTo>
                  <a:lnTo>
                    <a:pt x="34924" y="1069873"/>
                  </a:lnTo>
                  <a:close/>
                </a:path>
                <a:path w="76200" h="1146175">
                  <a:moveTo>
                    <a:pt x="41273" y="0"/>
                  </a:moveTo>
                  <a:lnTo>
                    <a:pt x="34923" y="0"/>
                  </a:lnTo>
                  <a:lnTo>
                    <a:pt x="34925" y="1082574"/>
                  </a:lnTo>
                  <a:lnTo>
                    <a:pt x="41275" y="1082574"/>
                  </a:lnTo>
                  <a:lnTo>
                    <a:pt x="41273" y="0"/>
                  </a:lnTo>
                  <a:close/>
                </a:path>
                <a:path w="76200" h="1146175">
                  <a:moveTo>
                    <a:pt x="76200" y="1069873"/>
                  </a:moveTo>
                  <a:lnTo>
                    <a:pt x="41274" y="1069873"/>
                  </a:lnTo>
                  <a:lnTo>
                    <a:pt x="41275" y="1082574"/>
                  </a:lnTo>
                  <a:lnTo>
                    <a:pt x="69849" y="1082574"/>
                  </a:lnTo>
                  <a:lnTo>
                    <a:pt x="76200" y="106987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4" name="object 144"/>
          <p:cNvSpPr txBox="1"/>
          <p:nvPr/>
        </p:nvSpPr>
        <p:spPr>
          <a:xfrm>
            <a:off x="8760212" y="1519935"/>
            <a:ext cx="4679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Voldoende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45" name="object 145"/>
          <p:cNvGrpSpPr/>
          <p:nvPr/>
        </p:nvGrpSpPr>
        <p:grpSpPr>
          <a:xfrm>
            <a:off x="3380403" y="1201549"/>
            <a:ext cx="859155" cy="408940"/>
            <a:chOff x="3380403" y="1201549"/>
            <a:chExt cx="859155" cy="408940"/>
          </a:xfrm>
        </p:grpSpPr>
        <p:sp>
          <p:nvSpPr>
            <p:cNvPr id="146" name="object 146"/>
            <p:cNvSpPr/>
            <p:nvPr/>
          </p:nvSpPr>
          <p:spPr>
            <a:xfrm>
              <a:off x="3386753" y="12078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40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386753" y="12078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40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8" name="object 148"/>
          <p:cNvSpPr txBox="1"/>
          <p:nvPr/>
        </p:nvSpPr>
        <p:spPr>
          <a:xfrm>
            <a:off x="3568453" y="1285240"/>
            <a:ext cx="48260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67310" marR="5080" indent="-55244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Werkplaats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49" name="object 149"/>
          <p:cNvGrpSpPr/>
          <p:nvPr/>
        </p:nvGrpSpPr>
        <p:grpSpPr>
          <a:xfrm>
            <a:off x="0" y="1603846"/>
            <a:ext cx="12165811" cy="4558471"/>
            <a:chOff x="0" y="1603846"/>
            <a:chExt cx="12165811" cy="4558471"/>
          </a:xfrm>
        </p:grpSpPr>
        <p:pic>
          <p:nvPicPr>
            <p:cNvPr id="150" name="object 15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73426" y="1603846"/>
              <a:ext cx="76189" cy="182830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9523492" y="4343735"/>
              <a:ext cx="27305" cy="1014730"/>
            </a:xfrm>
            <a:custGeom>
              <a:avLst/>
              <a:gdLst/>
              <a:ahLst/>
              <a:cxnLst/>
              <a:rect l="l" t="t" r="r" b="b"/>
              <a:pathLst>
                <a:path w="27304" h="1014729">
                  <a:moveTo>
                    <a:pt x="0" y="0"/>
                  </a:moveTo>
                  <a:lnTo>
                    <a:pt x="26909" y="101471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145662" y="4343736"/>
              <a:ext cx="76200" cy="1015365"/>
            </a:xfrm>
            <a:custGeom>
              <a:avLst/>
              <a:gdLst/>
              <a:ahLst/>
              <a:cxnLst/>
              <a:rect l="l" t="t" r="r" b="b"/>
              <a:pathLst>
                <a:path w="76200" h="1015364">
                  <a:moveTo>
                    <a:pt x="41273" y="76163"/>
                  </a:moveTo>
                  <a:lnTo>
                    <a:pt x="34923" y="76227"/>
                  </a:lnTo>
                  <a:lnTo>
                    <a:pt x="44282" y="1014741"/>
                  </a:lnTo>
                  <a:lnTo>
                    <a:pt x="50632" y="1014677"/>
                  </a:lnTo>
                  <a:lnTo>
                    <a:pt x="41273" y="76163"/>
                  </a:lnTo>
                  <a:close/>
                </a:path>
                <a:path w="76200" h="1015364">
                  <a:moveTo>
                    <a:pt x="37339" y="0"/>
                  </a:moveTo>
                  <a:lnTo>
                    <a:pt x="0" y="76575"/>
                  </a:lnTo>
                  <a:lnTo>
                    <a:pt x="34923" y="76227"/>
                  </a:lnTo>
                  <a:lnTo>
                    <a:pt x="34796" y="63526"/>
                  </a:lnTo>
                  <a:lnTo>
                    <a:pt x="69866" y="63464"/>
                  </a:lnTo>
                  <a:lnTo>
                    <a:pt x="37339" y="0"/>
                  </a:lnTo>
                  <a:close/>
                </a:path>
                <a:path w="76200" h="1015364">
                  <a:moveTo>
                    <a:pt x="41146" y="63464"/>
                  </a:moveTo>
                  <a:lnTo>
                    <a:pt x="34796" y="63526"/>
                  </a:lnTo>
                  <a:lnTo>
                    <a:pt x="34923" y="76227"/>
                  </a:lnTo>
                  <a:lnTo>
                    <a:pt x="41273" y="76163"/>
                  </a:lnTo>
                  <a:lnTo>
                    <a:pt x="41146" y="63464"/>
                  </a:lnTo>
                  <a:close/>
                </a:path>
                <a:path w="76200" h="1015364">
                  <a:moveTo>
                    <a:pt x="69866" y="63464"/>
                  </a:moveTo>
                  <a:lnTo>
                    <a:pt x="41146" y="63464"/>
                  </a:lnTo>
                  <a:lnTo>
                    <a:pt x="41273" y="76163"/>
                  </a:lnTo>
                  <a:lnTo>
                    <a:pt x="76196" y="75815"/>
                  </a:lnTo>
                  <a:lnTo>
                    <a:pt x="69866" y="63464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6183000" y="5358446"/>
              <a:ext cx="3367404" cy="0"/>
            </a:xfrm>
            <a:custGeom>
              <a:avLst/>
              <a:gdLst/>
              <a:ahLst/>
              <a:cxnLst/>
              <a:rect l="l" t="t" r="r" b="b"/>
              <a:pathLst>
                <a:path w="3367404">
                  <a:moveTo>
                    <a:pt x="0" y="0"/>
                  </a:moveTo>
                  <a:lnTo>
                    <a:pt x="3367401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0" y="2801354"/>
              <a:ext cx="386080" cy="396240"/>
            </a:xfrm>
            <a:custGeom>
              <a:avLst/>
              <a:gdLst/>
              <a:ahLst/>
              <a:cxnLst/>
              <a:rect l="l" t="t" r="r" b="b"/>
              <a:pathLst>
                <a:path w="386080" h="396239">
                  <a:moveTo>
                    <a:pt x="187502" y="0"/>
                  </a:moveTo>
                  <a:lnTo>
                    <a:pt x="142102" y="5229"/>
                  </a:lnTo>
                  <a:lnTo>
                    <a:pt x="100426" y="20124"/>
                  </a:lnTo>
                  <a:lnTo>
                    <a:pt x="63663" y="43498"/>
                  </a:lnTo>
                  <a:lnTo>
                    <a:pt x="33000" y="74160"/>
                  </a:lnTo>
                  <a:lnTo>
                    <a:pt x="9626" y="110924"/>
                  </a:lnTo>
                  <a:lnTo>
                    <a:pt x="0" y="137858"/>
                  </a:lnTo>
                  <a:lnTo>
                    <a:pt x="0" y="258139"/>
                  </a:lnTo>
                  <a:lnTo>
                    <a:pt x="33000" y="321838"/>
                  </a:lnTo>
                  <a:lnTo>
                    <a:pt x="63663" y="352501"/>
                  </a:lnTo>
                  <a:lnTo>
                    <a:pt x="100426" y="375874"/>
                  </a:lnTo>
                  <a:lnTo>
                    <a:pt x="142102" y="390770"/>
                  </a:lnTo>
                  <a:lnTo>
                    <a:pt x="187502" y="395999"/>
                  </a:lnTo>
                  <a:lnTo>
                    <a:pt x="232901" y="390770"/>
                  </a:lnTo>
                  <a:lnTo>
                    <a:pt x="274577" y="375874"/>
                  </a:lnTo>
                  <a:lnTo>
                    <a:pt x="311340" y="352501"/>
                  </a:lnTo>
                  <a:lnTo>
                    <a:pt x="342003" y="321838"/>
                  </a:lnTo>
                  <a:lnTo>
                    <a:pt x="365377" y="285074"/>
                  </a:lnTo>
                  <a:lnTo>
                    <a:pt x="380272" y="243398"/>
                  </a:lnTo>
                  <a:lnTo>
                    <a:pt x="385502" y="197999"/>
                  </a:lnTo>
                  <a:lnTo>
                    <a:pt x="380272" y="152599"/>
                  </a:lnTo>
                  <a:lnTo>
                    <a:pt x="365377" y="110924"/>
                  </a:lnTo>
                  <a:lnTo>
                    <a:pt x="342003" y="74160"/>
                  </a:lnTo>
                  <a:lnTo>
                    <a:pt x="311340" y="43498"/>
                  </a:lnTo>
                  <a:lnTo>
                    <a:pt x="274577" y="20124"/>
                  </a:lnTo>
                  <a:lnTo>
                    <a:pt x="232901" y="5229"/>
                  </a:lnTo>
                  <a:lnTo>
                    <a:pt x="187502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0" y="2801354"/>
              <a:ext cx="386080" cy="396240"/>
            </a:xfrm>
            <a:custGeom>
              <a:avLst/>
              <a:gdLst/>
              <a:ahLst/>
              <a:cxnLst/>
              <a:rect l="l" t="t" r="r" b="b"/>
              <a:pathLst>
                <a:path w="386080" h="396239">
                  <a:moveTo>
                    <a:pt x="0" y="137859"/>
                  </a:moveTo>
                  <a:lnTo>
                    <a:pt x="33000" y="74161"/>
                  </a:lnTo>
                  <a:lnTo>
                    <a:pt x="63663" y="43498"/>
                  </a:lnTo>
                  <a:lnTo>
                    <a:pt x="100426" y="20124"/>
                  </a:lnTo>
                  <a:lnTo>
                    <a:pt x="142102" y="5229"/>
                  </a:lnTo>
                  <a:lnTo>
                    <a:pt x="187502" y="0"/>
                  </a:lnTo>
                  <a:lnTo>
                    <a:pt x="232901" y="5229"/>
                  </a:lnTo>
                  <a:lnTo>
                    <a:pt x="274577" y="20124"/>
                  </a:lnTo>
                  <a:lnTo>
                    <a:pt x="311340" y="43498"/>
                  </a:lnTo>
                  <a:lnTo>
                    <a:pt x="342003" y="74161"/>
                  </a:lnTo>
                  <a:lnTo>
                    <a:pt x="365377" y="110924"/>
                  </a:lnTo>
                  <a:lnTo>
                    <a:pt x="380272" y="152600"/>
                  </a:lnTo>
                  <a:lnTo>
                    <a:pt x="385502" y="198000"/>
                  </a:lnTo>
                  <a:lnTo>
                    <a:pt x="380272" y="243399"/>
                  </a:lnTo>
                  <a:lnTo>
                    <a:pt x="365377" y="285075"/>
                  </a:lnTo>
                  <a:lnTo>
                    <a:pt x="342003" y="321838"/>
                  </a:lnTo>
                  <a:lnTo>
                    <a:pt x="311340" y="352501"/>
                  </a:lnTo>
                  <a:lnTo>
                    <a:pt x="274577" y="375875"/>
                  </a:lnTo>
                  <a:lnTo>
                    <a:pt x="232901" y="390770"/>
                  </a:lnTo>
                  <a:lnTo>
                    <a:pt x="187502" y="396000"/>
                  </a:lnTo>
                  <a:lnTo>
                    <a:pt x="142102" y="390770"/>
                  </a:lnTo>
                  <a:lnTo>
                    <a:pt x="100426" y="375875"/>
                  </a:lnTo>
                  <a:lnTo>
                    <a:pt x="63663" y="352501"/>
                  </a:lnTo>
                  <a:lnTo>
                    <a:pt x="33000" y="321838"/>
                  </a:lnTo>
                  <a:lnTo>
                    <a:pt x="9626" y="285075"/>
                  </a:lnTo>
                  <a:lnTo>
                    <a:pt x="0" y="25814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5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6200" y="2871215"/>
              <a:ext cx="286512" cy="271272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11772111" y="2822492"/>
              <a:ext cx="393700" cy="388620"/>
            </a:xfrm>
            <a:custGeom>
              <a:avLst/>
              <a:gdLst/>
              <a:ahLst/>
              <a:cxnLst/>
              <a:rect l="l" t="t" r="r" b="b"/>
              <a:pathLst>
                <a:path w="393700" h="388619">
                  <a:moveTo>
                    <a:pt x="196562" y="0"/>
                  </a:moveTo>
                  <a:lnTo>
                    <a:pt x="151492" y="5125"/>
                  </a:lnTo>
                  <a:lnTo>
                    <a:pt x="110119" y="19725"/>
                  </a:lnTo>
                  <a:lnTo>
                    <a:pt x="73622" y="42634"/>
                  </a:lnTo>
                  <a:lnTo>
                    <a:pt x="43182" y="72688"/>
                  </a:lnTo>
                  <a:lnTo>
                    <a:pt x="19978" y="108721"/>
                  </a:lnTo>
                  <a:lnTo>
                    <a:pt x="5191" y="149569"/>
                  </a:lnTo>
                  <a:lnTo>
                    <a:pt x="0" y="194067"/>
                  </a:lnTo>
                  <a:lnTo>
                    <a:pt x="5191" y="238565"/>
                  </a:lnTo>
                  <a:lnTo>
                    <a:pt x="19978" y="279413"/>
                  </a:lnTo>
                  <a:lnTo>
                    <a:pt x="43182" y="315447"/>
                  </a:lnTo>
                  <a:lnTo>
                    <a:pt x="73622" y="345500"/>
                  </a:lnTo>
                  <a:lnTo>
                    <a:pt x="110119" y="368409"/>
                  </a:lnTo>
                  <a:lnTo>
                    <a:pt x="151492" y="383009"/>
                  </a:lnTo>
                  <a:lnTo>
                    <a:pt x="196562" y="388134"/>
                  </a:lnTo>
                  <a:lnTo>
                    <a:pt x="241632" y="383009"/>
                  </a:lnTo>
                  <a:lnTo>
                    <a:pt x="283006" y="368409"/>
                  </a:lnTo>
                  <a:lnTo>
                    <a:pt x="319502" y="345500"/>
                  </a:lnTo>
                  <a:lnTo>
                    <a:pt x="349943" y="315447"/>
                  </a:lnTo>
                  <a:lnTo>
                    <a:pt x="373147" y="279413"/>
                  </a:lnTo>
                  <a:lnTo>
                    <a:pt x="387934" y="238565"/>
                  </a:lnTo>
                  <a:lnTo>
                    <a:pt x="393125" y="194067"/>
                  </a:lnTo>
                  <a:lnTo>
                    <a:pt x="387934" y="149569"/>
                  </a:lnTo>
                  <a:lnTo>
                    <a:pt x="373147" y="108721"/>
                  </a:lnTo>
                  <a:lnTo>
                    <a:pt x="349943" y="72688"/>
                  </a:lnTo>
                  <a:lnTo>
                    <a:pt x="319502" y="42634"/>
                  </a:lnTo>
                  <a:lnTo>
                    <a:pt x="283006" y="19725"/>
                  </a:lnTo>
                  <a:lnTo>
                    <a:pt x="241632" y="5125"/>
                  </a:lnTo>
                  <a:lnTo>
                    <a:pt x="196562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1772111" y="2822492"/>
              <a:ext cx="393700" cy="388620"/>
            </a:xfrm>
            <a:custGeom>
              <a:avLst/>
              <a:gdLst/>
              <a:ahLst/>
              <a:cxnLst/>
              <a:rect l="l" t="t" r="r" b="b"/>
              <a:pathLst>
                <a:path w="393700" h="388619">
                  <a:moveTo>
                    <a:pt x="0" y="194067"/>
                  </a:moveTo>
                  <a:lnTo>
                    <a:pt x="5191" y="149569"/>
                  </a:lnTo>
                  <a:lnTo>
                    <a:pt x="19978" y="108721"/>
                  </a:lnTo>
                  <a:lnTo>
                    <a:pt x="43182" y="72688"/>
                  </a:lnTo>
                  <a:lnTo>
                    <a:pt x="73622" y="42634"/>
                  </a:lnTo>
                  <a:lnTo>
                    <a:pt x="110119" y="19725"/>
                  </a:lnTo>
                  <a:lnTo>
                    <a:pt x="151492" y="5125"/>
                  </a:lnTo>
                  <a:lnTo>
                    <a:pt x="196563" y="0"/>
                  </a:lnTo>
                  <a:lnTo>
                    <a:pt x="241633" y="5125"/>
                  </a:lnTo>
                  <a:lnTo>
                    <a:pt x="283006" y="19725"/>
                  </a:lnTo>
                  <a:lnTo>
                    <a:pt x="319503" y="42634"/>
                  </a:lnTo>
                  <a:lnTo>
                    <a:pt x="349943" y="72688"/>
                  </a:lnTo>
                  <a:lnTo>
                    <a:pt x="373147" y="108721"/>
                  </a:lnTo>
                  <a:lnTo>
                    <a:pt x="387934" y="149569"/>
                  </a:lnTo>
                  <a:lnTo>
                    <a:pt x="393126" y="194067"/>
                  </a:lnTo>
                  <a:lnTo>
                    <a:pt x="387934" y="238565"/>
                  </a:lnTo>
                  <a:lnTo>
                    <a:pt x="373147" y="279413"/>
                  </a:lnTo>
                  <a:lnTo>
                    <a:pt x="349943" y="315446"/>
                  </a:lnTo>
                  <a:lnTo>
                    <a:pt x="319503" y="345500"/>
                  </a:lnTo>
                  <a:lnTo>
                    <a:pt x="283006" y="368409"/>
                  </a:lnTo>
                  <a:lnTo>
                    <a:pt x="241633" y="383009"/>
                  </a:lnTo>
                  <a:lnTo>
                    <a:pt x="196563" y="388135"/>
                  </a:lnTo>
                  <a:lnTo>
                    <a:pt x="151492" y="383009"/>
                  </a:lnTo>
                  <a:lnTo>
                    <a:pt x="110119" y="368409"/>
                  </a:lnTo>
                  <a:lnTo>
                    <a:pt x="73622" y="345500"/>
                  </a:lnTo>
                  <a:lnTo>
                    <a:pt x="43182" y="315446"/>
                  </a:lnTo>
                  <a:lnTo>
                    <a:pt x="19978" y="279413"/>
                  </a:lnTo>
                  <a:lnTo>
                    <a:pt x="5191" y="238565"/>
                  </a:lnTo>
                  <a:lnTo>
                    <a:pt x="0" y="19406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817095" y="2862071"/>
              <a:ext cx="310896" cy="310896"/>
            </a:xfrm>
            <a:prstGeom prst="rect">
              <a:avLst/>
            </a:prstGeom>
          </p:spPr>
        </p:pic>
        <p:sp>
          <p:nvSpPr>
            <p:cNvPr id="160" name="object 160"/>
            <p:cNvSpPr/>
            <p:nvPr/>
          </p:nvSpPr>
          <p:spPr>
            <a:xfrm>
              <a:off x="1577638" y="2824898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60" h="378460">
                  <a:moveTo>
                    <a:pt x="189678" y="0"/>
                  </a:moveTo>
                  <a:lnTo>
                    <a:pt x="0" y="189726"/>
                  </a:lnTo>
                  <a:lnTo>
                    <a:pt x="188354" y="378033"/>
                  </a:lnTo>
                  <a:lnTo>
                    <a:pt x="378033" y="188305"/>
                  </a:lnTo>
                  <a:lnTo>
                    <a:pt x="189678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1577638" y="2824898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60" h="378460">
                  <a:moveTo>
                    <a:pt x="0" y="189726"/>
                  </a:moveTo>
                  <a:lnTo>
                    <a:pt x="189678" y="0"/>
                  </a:lnTo>
                  <a:lnTo>
                    <a:pt x="378032" y="188306"/>
                  </a:lnTo>
                  <a:lnTo>
                    <a:pt x="188354" y="378032"/>
                  </a:lnTo>
                  <a:lnTo>
                    <a:pt x="0" y="18972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623195" y="4641034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60" h="378460">
                  <a:moveTo>
                    <a:pt x="189678" y="0"/>
                  </a:moveTo>
                  <a:lnTo>
                    <a:pt x="0" y="189726"/>
                  </a:lnTo>
                  <a:lnTo>
                    <a:pt x="188353" y="378033"/>
                  </a:lnTo>
                  <a:lnTo>
                    <a:pt x="378032" y="188306"/>
                  </a:lnTo>
                  <a:lnTo>
                    <a:pt x="189678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623195" y="4641034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60" h="378460">
                  <a:moveTo>
                    <a:pt x="0" y="189726"/>
                  </a:moveTo>
                  <a:lnTo>
                    <a:pt x="189678" y="0"/>
                  </a:lnTo>
                  <a:lnTo>
                    <a:pt x="378032" y="188306"/>
                  </a:lnTo>
                  <a:lnTo>
                    <a:pt x="188354" y="378032"/>
                  </a:lnTo>
                  <a:lnTo>
                    <a:pt x="0" y="18972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623195" y="5783857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60" h="378460">
                  <a:moveTo>
                    <a:pt x="189678" y="0"/>
                  </a:moveTo>
                  <a:lnTo>
                    <a:pt x="0" y="189726"/>
                  </a:lnTo>
                  <a:lnTo>
                    <a:pt x="188353" y="378032"/>
                  </a:lnTo>
                  <a:lnTo>
                    <a:pt x="378032" y="188306"/>
                  </a:lnTo>
                  <a:lnTo>
                    <a:pt x="189678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623195" y="5783857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60" h="378460">
                  <a:moveTo>
                    <a:pt x="0" y="189726"/>
                  </a:moveTo>
                  <a:lnTo>
                    <a:pt x="189678" y="0"/>
                  </a:lnTo>
                  <a:lnTo>
                    <a:pt x="378032" y="188306"/>
                  </a:lnTo>
                  <a:lnTo>
                    <a:pt x="188354" y="378032"/>
                  </a:lnTo>
                  <a:lnTo>
                    <a:pt x="0" y="18972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823274" y="2811717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189678" y="0"/>
                  </a:moveTo>
                  <a:lnTo>
                    <a:pt x="0" y="189726"/>
                  </a:lnTo>
                  <a:lnTo>
                    <a:pt x="188353" y="378033"/>
                  </a:lnTo>
                  <a:lnTo>
                    <a:pt x="378032" y="188306"/>
                  </a:lnTo>
                  <a:lnTo>
                    <a:pt x="189678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6823274" y="2811717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0" y="189726"/>
                  </a:moveTo>
                  <a:lnTo>
                    <a:pt x="189678" y="0"/>
                  </a:lnTo>
                  <a:lnTo>
                    <a:pt x="378032" y="188306"/>
                  </a:lnTo>
                  <a:lnTo>
                    <a:pt x="188354" y="378032"/>
                  </a:lnTo>
                  <a:lnTo>
                    <a:pt x="0" y="18972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8455225" y="2810337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189678" y="0"/>
                  </a:moveTo>
                  <a:lnTo>
                    <a:pt x="0" y="189726"/>
                  </a:lnTo>
                  <a:lnTo>
                    <a:pt x="188353" y="378032"/>
                  </a:lnTo>
                  <a:lnTo>
                    <a:pt x="378032" y="188305"/>
                  </a:lnTo>
                  <a:lnTo>
                    <a:pt x="189678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8455225" y="2810337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0" y="189726"/>
                  </a:moveTo>
                  <a:lnTo>
                    <a:pt x="189678" y="0"/>
                  </a:lnTo>
                  <a:lnTo>
                    <a:pt x="378032" y="188306"/>
                  </a:lnTo>
                  <a:lnTo>
                    <a:pt x="188354" y="378032"/>
                  </a:lnTo>
                  <a:lnTo>
                    <a:pt x="0" y="18972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0174701" y="2821598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189678" y="0"/>
                  </a:moveTo>
                  <a:lnTo>
                    <a:pt x="0" y="189726"/>
                  </a:lnTo>
                  <a:lnTo>
                    <a:pt x="188353" y="378032"/>
                  </a:lnTo>
                  <a:lnTo>
                    <a:pt x="378032" y="188305"/>
                  </a:lnTo>
                  <a:lnTo>
                    <a:pt x="189678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10174701" y="2821598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0" y="189726"/>
                  </a:moveTo>
                  <a:lnTo>
                    <a:pt x="189678" y="0"/>
                  </a:lnTo>
                  <a:lnTo>
                    <a:pt x="378032" y="188306"/>
                  </a:lnTo>
                  <a:lnTo>
                    <a:pt x="188354" y="378032"/>
                  </a:lnTo>
                  <a:lnTo>
                    <a:pt x="0" y="18972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1753549" y="4101044"/>
              <a:ext cx="436880" cy="76200"/>
            </a:xfrm>
            <a:custGeom>
              <a:avLst/>
              <a:gdLst/>
              <a:ahLst/>
              <a:cxnLst/>
              <a:rect l="l" t="t" r="r" b="b"/>
              <a:pathLst>
                <a:path w="436880" h="76200">
                  <a:moveTo>
                    <a:pt x="360470" y="0"/>
                  </a:moveTo>
                  <a:lnTo>
                    <a:pt x="360211" y="34923"/>
                  </a:lnTo>
                  <a:lnTo>
                    <a:pt x="372911" y="35017"/>
                  </a:lnTo>
                  <a:lnTo>
                    <a:pt x="372864" y="41367"/>
                  </a:lnTo>
                  <a:lnTo>
                    <a:pt x="360163" y="41367"/>
                  </a:lnTo>
                  <a:lnTo>
                    <a:pt x="359905" y="76197"/>
                  </a:lnTo>
                  <a:lnTo>
                    <a:pt x="430874" y="41367"/>
                  </a:lnTo>
                  <a:lnTo>
                    <a:pt x="372864" y="41367"/>
                  </a:lnTo>
                  <a:lnTo>
                    <a:pt x="431065" y="41273"/>
                  </a:lnTo>
                  <a:lnTo>
                    <a:pt x="436385" y="38662"/>
                  </a:lnTo>
                  <a:lnTo>
                    <a:pt x="360470" y="0"/>
                  </a:lnTo>
                  <a:close/>
                </a:path>
                <a:path w="436880" h="76200">
                  <a:moveTo>
                    <a:pt x="360211" y="34923"/>
                  </a:moveTo>
                  <a:lnTo>
                    <a:pt x="360164" y="41273"/>
                  </a:lnTo>
                  <a:lnTo>
                    <a:pt x="372864" y="41367"/>
                  </a:lnTo>
                  <a:lnTo>
                    <a:pt x="372911" y="35017"/>
                  </a:lnTo>
                  <a:lnTo>
                    <a:pt x="360211" y="34923"/>
                  </a:lnTo>
                  <a:close/>
                </a:path>
                <a:path w="436880" h="76200">
                  <a:moveTo>
                    <a:pt x="46" y="32254"/>
                  </a:moveTo>
                  <a:lnTo>
                    <a:pt x="0" y="38604"/>
                  </a:lnTo>
                  <a:lnTo>
                    <a:pt x="360164" y="41273"/>
                  </a:lnTo>
                  <a:lnTo>
                    <a:pt x="360211" y="34923"/>
                  </a:lnTo>
                  <a:lnTo>
                    <a:pt x="46" y="32254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2" name="object 182"/>
          <p:cNvSpPr txBox="1"/>
          <p:nvPr/>
        </p:nvSpPr>
        <p:spPr>
          <a:xfrm>
            <a:off x="1963422" y="4903215"/>
            <a:ext cx="5689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Optimalisatie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1999875" y="5966967"/>
            <a:ext cx="3098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Routes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85" name="object 185"/>
          <p:cNvGrpSpPr/>
          <p:nvPr/>
        </p:nvGrpSpPr>
        <p:grpSpPr>
          <a:xfrm>
            <a:off x="571201" y="2798527"/>
            <a:ext cx="859155" cy="408940"/>
            <a:chOff x="571201" y="2798527"/>
            <a:chExt cx="859155" cy="408940"/>
          </a:xfrm>
        </p:grpSpPr>
        <p:sp>
          <p:nvSpPr>
            <p:cNvPr id="186" name="object 186"/>
            <p:cNvSpPr/>
            <p:nvPr/>
          </p:nvSpPr>
          <p:spPr>
            <a:xfrm>
              <a:off x="577551" y="28048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8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8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77551" y="280487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8" name="object 188"/>
          <p:cNvSpPr txBox="1"/>
          <p:nvPr/>
        </p:nvSpPr>
        <p:spPr>
          <a:xfrm>
            <a:off x="781476" y="2882391"/>
            <a:ext cx="438784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9050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Beleid</a:t>
            </a:r>
            <a:r>
              <a:rPr sz="700" spc="-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advisering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89" name="object 189"/>
          <p:cNvGrpSpPr/>
          <p:nvPr/>
        </p:nvGrpSpPr>
        <p:grpSpPr>
          <a:xfrm>
            <a:off x="385443" y="2963386"/>
            <a:ext cx="1225550" cy="92710"/>
            <a:chOff x="385443" y="2963386"/>
            <a:chExt cx="1225550" cy="92710"/>
          </a:xfrm>
        </p:grpSpPr>
        <p:pic>
          <p:nvPicPr>
            <p:cNvPr id="190" name="object 19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5443" y="2963386"/>
              <a:ext cx="192108" cy="76187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18738" y="2979842"/>
              <a:ext cx="192107" cy="761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8100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19200" y="38100"/>
            <a:ext cx="7717761" cy="369844"/>
          </a:xfrm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030605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Korte</a:t>
            </a:r>
            <a:r>
              <a:rPr spc="-10" dirty="0"/>
              <a:t> </a:t>
            </a:r>
            <a:r>
              <a:rPr spc="45" dirty="0"/>
              <a:t>termijnplanning</a:t>
            </a:r>
            <a:r>
              <a:rPr spc="-5" dirty="0"/>
              <a:t> </a:t>
            </a:r>
            <a:r>
              <a:rPr dirty="0" err="1"/>
              <a:t>deel</a:t>
            </a:r>
            <a:r>
              <a:rPr dirty="0"/>
              <a:t> </a:t>
            </a:r>
            <a:r>
              <a:rPr spc="-50" dirty="0"/>
              <a:t>I</a:t>
            </a:r>
            <a:r>
              <a:rPr lang="nl-NL" spc="-50" dirty="0"/>
              <a:t> </a:t>
            </a:r>
            <a:r>
              <a:rPr lang="nl-NL" spc="-50" dirty="0">
                <a:solidFill>
                  <a:srgbClr val="FF0000"/>
                </a:solidFill>
              </a:rPr>
              <a:t>LET OP dit gebeurt in Checks</a:t>
            </a:r>
            <a:endParaRPr spc="-50" dirty="0">
              <a:solidFill>
                <a:srgbClr val="FF0000"/>
              </a:solidFill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50664" y="664463"/>
            <a:ext cx="3121660" cy="414655"/>
            <a:chOff x="4550664" y="664463"/>
            <a:chExt cx="3121660" cy="41465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0664" y="664463"/>
              <a:ext cx="2033015" cy="4145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3744" y="664463"/>
              <a:ext cx="301751" cy="4145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5560" y="664463"/>
              <a:ext cx="1286256" cy="41452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655899" y="717803"/>
            <a:ext cx="2896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UITVOERING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54417" y="3499832"/>
            <a:ext cx="11217275" cy="438784"/>
            <a:chOff x="754417" y="3499832"/>
            <a:chExt cx="11217275" cy="438784"/>
          </a:xfrm>
        </p:grpSpPr>
        <p:sp>
          <p:nvSpPr>
            <p:cNvPr id="15" name="object 15"/>
            <p:cNvSpPr/>
            <p:nvPr/>
          </p:nvSpPr>
          <p:spPr>
            <a:xfrm>
              <a:off x="11568757" y="3535913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4"/>
                  </a:lnTo>
                  <a:lnTo>
                    <a:pt x="74160" y="43498"/>
                  </a:lnTo>
                  <a:lnTo>
                    <a:pt x="43498" y="74161"/>
                  </a:lnTo>
                  <a:lnTo>
                    <a:pt x="20124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0" y="352501"/>
                  </a:lnTo>
                  <a:lnTo>
                    <a:pt x="110924" y="375875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68757" y="3535913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4417" y="3665406"/>
              <a:ext cx="243535" cy="7619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97953" y="350618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97953" y="350618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130439" y="3583432"/>
            <a:ext cx="58166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16205" marR="5080" indent="-104139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Lange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termijn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362958" y="2509103"/>
            <a:ext cx="859155" cy="408940"/>
            <a:chOff x="6362958" y="2509103"/>
            <a:chExt cx="859155" cy="408940"/>
          </a:xfrm>
        </p:grpSpPr>
        <p:sp>
          <p:nvSpPr>
            <p:cNvPr id="22" name="object 22"/>
            <p:cNvSpPr/>
            <p:nvPr/>
          </p:nvSpPr>
          <p:spPr>
            <a:xfrm>
              <a:off x="6369308" y="25154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7" y="19330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369308" y="25154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536720" y="2592832"/>
            <a:ext cx="51117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61594" marR="5080" indent="-4953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Beschikbaar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materieel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995342" y="2498940"/>
            <a:ext cx="859155" cy="408940"/>
            <a:chOff x="3995342" y="2498940"/>
            <a:chExt cx="859155" cy="408940"/>
          </a:xfrm>
        </p:grpSpPr>
        <p:sp>
          <p:nvSpPr>
            <p:cNvPr id="26" name="object 26"/>
            <p:cNvSpPr/>
            <p:nvPr/>
          </p:nvSpPr>
          <p:spPr>
            <a:xfrm>
              <a:off x="4001692" y="25052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01692" y="25052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129417" y="2583688"/>
            <a:ext cx="59118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5778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Incidentele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uitval</a:t>
            </a:r>
            <a:r>
              <a:rPr sz="700" spc="6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(defect)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099235" y="2498940"/>
            <a:ext cx="859155" cy="408940"/>
            <a:chOff x="5099235" y="2498940"/>
            <a:chExt cx="859155" cy="408940"/>
          </a:xfrm>
        </p:grpSpPr>
        <p:sp>
          <p:nvSpPr>
            <p:cNvPr id="30" name="object 30"/>
            <p:cNvSpPr/>
            <p:nvPr/>
          </p:nvSpPr>
          <p:spPr>
            <a:xfrm>
              <a:off x="5105585" y="25052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105585" y="25052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322210" y="2583688"/>
            <a:ext cx="413384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6223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Inhuur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materieel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652496" y="2380799"/>
            <a:ext cx="3439160" cy="672465"/>
            <a:chOff x="2652496" y="2380799"/>
            <a:chExt cx="3439160" cy="672465"/>
          </a:xfrm>
        </p:grpSpPr>
        <p:sp>
          <p:nvSpPr>
            <p:cNvPr id="34" name="object 34"/>
            <p:cNvSpPr/>
            <p:nvPr/>
          </p:nvSpPr>
          <p:spPr>
            <a:xfrm>
              <a:off x="2658846" y="2387149"/>
              <a:ext cx="3426460" cy="659765"/>
            </a:xfrm>
            <a:custGeom>
              <a:avLst/>
              <a:gdLst/>
              <a:ahLst/>
              <a:cxnLst/>
              <a:rect l="l" t="t" r="r" b="b"/>
              <a:pathLst>
                <a:path w="3426460" h="659764">
                  <a:moveTo>
                    <a:pt x="0" y="0"/>
                  </a:moveTo>
                  <a:lnTo>
                    <a:pt x="3426418" y="0"/>
                  </a:lnTo>
                  <a:lnTo>
                    <a:pt x="3426418" y="659586"/>
                  </a:lnTo>
                  <a:lnTo>
                    <a:pt x="0" y="65958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97800" y="250789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897800" y="250789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065212" y="2638552"/>
            <a:ext cx="5111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Beschikbaar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995328" y="3499868"/>
            <a:ext cx="859155" cy="408940"/>
            <a:chOff x="3995328" y="3499868"/>
            <a:chExt cx="859155" cy="408940"/>
          </a:xfrm>
        </p:grpSpPr>
        <p:sp>
          <p:nvSpPr>
            <p:cNvPr id="39" name="object 39"/>
            <p:cNvSpPr/>
            <p:nvPr/>
          </p:nvSpPr>
          <p:spPr>
            <a:xfrm>
              <a:off x="4001678" y="350621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001678" y="350621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194491" y="3583432"/>
            <a:ext cx="473709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R="5080" indent="508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Incidentele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uitval</a:t>
            </a:r>
            <a:r>
              <a:rPr sz="700" spc="6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(ziek)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099221" y="3499868"/>
            <a:ext cx="859155" cy="408940"/>
            <a:chOff x="5099221" y="3499868"/>
            <a:chExt cx="859155" cy="408940"/>
          </a:xfrm>
        </p:grpSpPr>
        <p:sp>
          <p:nvSpPr>
            <p:cNvPr id="43" name="object 43"/>
            <p:cNvSpPr/>
            <p:nvPr/>
          </p:nvSpPr>
          <p:spPr>
            <a:xfrm>
              <a:off x="5105571" y="350621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05571" y="350621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327751" y="3583432"/>
            <a:ext cx="41529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R="5080" indent="6985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Inhuur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personeel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652481" y="3381724"/>
            <a:ext cx="3439160" cy="672465"/>
            <a:chOff x="2652481" y="3381724"/>
            <a:chExt cx="3439160" cy="672465"/>
          </a:xfrm>
        </p:grpSpPr>
        <p:sp>
          <p:nvSpPr>
            <p:cNvPr id="47" name="object 47"/>
            <p:cNvSpPr/>
            <p:nvPr/>
          </p:nvSpPr>
          <p:spPr>
            <a:xfrm>
              <a:off x="2658831" y="3388074"/>
              <a:ext cx="3426460" cy="659765"/>
            </a:xfrm>
            <a:custGeom>
              <a:avLst/>
              <a:gdLst/>
              <a:ahLst/>
              <a:cxnLst/>
              <a:rect l="l" t="t" r="r" b="b"/>
              <a:pathLst>
                <a:path w="3426460" h="659764">
                  <a:moveTo>
                    <a:pt x="0" y="0"/>
                  </a:moveTo>
                  <a:lnTo>
                    <a:pt x="3426418" y="0"/>
                  </a:lnTo>
                  <a:lnTo>
                    <a:pt x="3426418" y="659586"/>
                  </a:lnTo>
                  <a:lnTo>
                    <a:pt x="0" y="65958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897786" y="350881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897786" y="350881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3077898" y="3641344"/>
            <a:ext cx="4984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Beschikbaar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3995328" y="4622166"/>
            <a:ext cx="859155" cy="408940"/>
            <a:chOff x="3995328" y="4622166"/>
            <a:chExt cx="859155" cy="408940"/>
          </a:xfrm>
        </p:grpSpPr>
        <p:sp>
          <p:nvSpPr>
            <p:cNvPr id="52" name="object 52"/>
            <p:cNvSpPr/>
            <p:nvPr/>
          </p:nvSpPr>
          <p:spPr>
            <a:xfrm>
              <a:off x="4001678" y="46285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01678" y="46285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169885" y="4759959"/>
            <a:ext cx="51054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Opdrachten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5099221" y="4622166"/>
            <a:ext cx="859155" cy="408940"/>
            <a:chOff x="5099221" y="4622166"/>
            <a:chExt cx="859155" cy="408940"/>
          </a:xfrm>
        </p:grpSpPr>
        <p:sp>
          <p:nvSpPr>
            <p:cNvPr id="56" name="object 56"/>
            <p:cNvSpPr/>
            <p:nvPr/>
          </p:nvSpPr>
          <p:spPr>
            <a:xfrm>
              <a:off x="5105571" y="46285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105571" y="46285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260282" y="4759959"/>
            <a:ext cx="5365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Losse</a:t>
            </a:r>
            <a:r>
              <a:rPr sz="7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orders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2652481" y="4504023"/>
            <a:ext cx="3439160" cy="672465"/>
            <a:chOff x="2652481" y="4504023"/>
            <a:chExt cx="3439160" cy="672465"/>
          </a:xfrm>
        </p:grpSpPr>
        <p:sp>
          <p:nvSpPr>
            <p:cNvPr id="60" name="object 60"/>
            <p:cNvSpPr/>
            <p:nvPr/>
          </p:nvSpPr>
          <p:spPr>
            <a:xfrm>
              <a:off x="2658831" y="4510373"/>
              <a:ext cx="3426460" cy="659765"/>
            </a:xfrm>
            <a:custGeom>
              <a:avLst/>
              <a:gdLst/>
              <a:ahLst/>
              <a:cxnLst/>
              <a:rect l="l" t="t" r="r" b="b"/>
              <a:pathLst>
                <a:path w="3426460" h="659764">
                  <a:moveTo>
                    <a:pt x="0" y="0"/>
                  </a:moveTo>
                  <a:lnTo>
                    <a:pt x="3426418" y="0"/>
                  </a:lnTo>
                  <a:lnTo>
                    <a:pt x="3426418" y="659586"/>
                  </a:lnTo>
                  <a:lnTo>
                    <a:pt x="0" y="65958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897786" y="463111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897786" y="463111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3120762" y="4711191"/>
            <a:ext cx="40068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5080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Wijken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Adressen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690322" y="2184400"/>
            <a:ext cx="69977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Materieelbeheer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690322" y="3162808"/>
            <a:ext cx="7346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Personeel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beheer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737571" y="4275327"/>
            <a:ext cx="6019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Werkvoorraad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3995328" y="5891140"/>
            <a:ext cx="859155" cy="408940"/>
            <a:chOff x="3995328" y="5891140"/>
            <a:chExt cx="859155" cy="408940"/>
          </a:xfrm>
        </p:grpSpPr>
        <p:sp>
          <p:nvSpPr>
            <p:cNvPr id="68" name="object 68"/>
            <p:cNvSpPr/>
            <p:nvPr/>
          </p:nvSpPr>
          <p:spPr>
            <a:xfrm>
              <a:off x="4001678" y="58974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001678" y="58974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4161947" y="5976111"/>
            <a:ext cx="5391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R="5080" indent="14160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Order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optimalisatie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5099221" y="5891140"/>
            <a:ext cx="859155" cy="408940"/>
            <a:chOff x="5099221" y="5891140"/>
            <a:chExt cx="859155" cy="408940"/>
          </a:xfrm>
        </p:grpSpPr>
        <p:sp>
          <p:nvSpPr>
            <p:cNvPr id="72" name="object 72"/>
            <p:cNvSpPr/>
            <p:nvPr/>
          </p:nvSpPr>
          <p:spPr>
            <a:xfrm>
              <a:off x="5105571" y="58974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105571" y="58974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5306320" y="6027927"/>
            <a:ext cx="4572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Algoritmes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2891436" y="5893741"/>
            <a:ext cx="859155" cy="408940"/>
            <a:chOff x="2891436" y="5893741"/>
            <a:chExt cx="859155" cy="408940"/>
          </a:xfrm>
        </p:grpSpPr>
        <p:sp>
          <p:nvSpPr>
            <p:cNvPr id="76" name="object 76"/>
            <p:cNvSpPr/>
            <p:nvPr/>
          </p:nvSpPr>
          <p:spPr>
            <a:xfrm>
              <a:off x="2897786" y="590009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897786" y="590009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3058055" y="5979159"/>
            <a:ext cx="5391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R="5080" indent="14033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Route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optimalisatie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3286473" y="3510029"/>
            <a:ext cx="3935729" cy="2390140"/>
            <a:chOff x="3286473" y="3510029"/>
            <a:chExt cx="3935729" cy="2390140"/>
          </a:xfrm>
        </p:grpSpPr>
        <p:sp>
          <p:nvSpPr>
            <p:cNvPr id="80" name="object 80"/>
            <p:cNvSpPr/>
            <p:nvPr/>
          </p:nvSpPr>
          <p:spPr>
            <a:xfrm>
              <a:off x="3317612" y="5476129"/>
              <a:ext cx="914400" cy="424180"/>
            </a:xfrm>
            <a:custGeom>
              <a:avLst/>
              <a:gdLst/>
              <a:ahLst/>
              <a:cxnLst/>
              <a:rect l="l" t="t" r="r" b="b"/>
              <a:pathLst>
                <a:path w="914400" h="424179">
                  <a:moveTo>
                    <a:pt x="837717" y="34924"/>
                  </a:moveTo>
                  <a:lnTo>
                    <a:pt x="0" y="34924"/>
                  </a:lnTo>
                  <a:lnTo>
                    <a:pt x="0" y="423963"/>
                  </a:lnTo>
                  <a:lnTo>
                    <a:pt x="6350" y="423963"/>
                  </a:lnTo>
                  <a:lnTo>
                    <a:pt x="6350" y="41274"/>
                  </a:lnTo>
                  <a:lnTo>
                    <a:pt x="3175" y="41274"/>
                  </a:lnTo>
                  <a:lnTo>
                    <a:pt x="6350" y="38099"/>
                  </a:lnTo>
                  <a:lnTo>
                    <a:pt x="837717" y="38099"/>
                  </a:lnTo>
                  <a:lnTo>
                    <a:pt x="837717" y="34924"/>
                  </a:lnTo>
                  <a:close/>
                </a:path>
                <a:path w="914400" h="424179">
                  <a:moveTo>
                    <a:pt x="837717" y="0"/>
                  </a:moveTo>
                  <a:lnTo>
                    <a:pt x="837717" y="76199"/>
                  </a:lnTo>
                  <a:lnTo>
                    <a:pt x="907567" y="41274"/>
                  </a:lnTo>
                  <a:lnTo>
                    <a:pt x="850417" y="41274"/>
                  </a:lnTo>
                  <a:lnTo>
                    <a:pt x="850417" y="34924"/>
                  </a:lnTo>
                  <a:lnTo>
                    <a:pt x="907567" y="34924"/>
                  </a:lnTo>
                  <a:lnTo>
                    <a:pt x="837717" y="0"/>
                  </a:lnTo>
                  <a:close/>
                </a:path>
                <a:path w="914400" h="424179">
                  <a:moveTo>
                    <a:pt x="6350" y="38099"/>
                  </a:moveTo>
                  <a:lnTo>
                    <a:pt x="3175" y="41274"/>
                  </a:lnTo>
                  <a:lnTo>
                    <a:pt x="6350" y="41274"/>
                  </a:lnTo>
                  <a:lnTo>
                    <a:pt x="6350" y="38099"/>
                  </a:lnTo>
                  <a:close/>
                </a:path>
                <a:path w="914400" h="424179">
                  <a:moveTo>
                    <a:pt x="837717" y="38099"/>
                  </a:moveTo>
                  <a:lnTo>
                    <a:pt x="6350" y="38099"/>
                  </a:lnTo>
                  <a:lnTo>
                    <a:pt x="6350" y="41274"/>
                  </a:lnTo>
                  <a:lnTo>
                    <a:pt x="837717" y="41274"/>
                  </a:lnTo>
                  <a:lnTo>
                    <a:pt x="837717" y="38099"/>
                  </a:lnTo>
                  <a:close/>
                </a:path>
                <a:path w="914400" h="424179">
                  <a:moveTo>
                    <a:pt x="907567" y="34924"/>
                  </a:moveTo>
                  <a:lnTo>
                    <a:pt x="850417" y="34924"/>
                  </a:lnTo>
                  <a:lnTo>
                    <a:pt x="850417" y="41274"/>
                  </a:lnTo>
                  <a:lnTo>
                    <a:pt x="907567" y="41274"/>
                  </a:lnTo>
                  <a:lnTo>
                    <a:pt x="913917" y="38099"/>
                  </a:lnTo>
                  <a:lnTo>
                    <a:pt x="907567" y="34924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86580" y="5746775"/>
              <a:ext cx="76200" cy="150714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3286468" y="5027129"/>
              <a:ext cx="2245360" cy="870585"/>
            </a:xfrm>
            <a:custGeom>
              <a:avLst/>
              <a:gdLst/>
              <a:ahLst/>
              <a:cxnLst/>
              <a:rect l="l" t="t" r="r" b="b"/>
              <a:pathLst>
                <a:path w="2245360" h="870585">
                  <a:moveTo>
                    <a:pt x="76111" y="74231"/>
                  </a:moveTo>
                  <a:lnTo>
                    <a:pt x="69926" y="63258"/>
                  </a:lnTo>
                  <a:lnTo>
                    <a:pt x="34315" y="0"/>
                  </a:lnTo>
                  <a:lnTo>
                    <a:pt x="0" y="77978"/>
                  </a:lnTo>
                  <a:lnTo>
                    <a:pt x="34886" y="76263"/>
                  </a:lnTo>
                  <a:lnTo>
                    <a:pt x="44221" y="266141"/>
                  </a:lnTo>
                  <a:lnTo>
                    <a:pt x="50558" y="265823"/>
                  </a:lnTo>
                  <a:lnTo>
                    <a:pt x="41224" y="75946"/>
                  </a:lnTo>
                  <a:lnTo>
                    <a:pt x="76111" y="74231"/>
                  </a:lnTo>
                  <a:close/>
                </a:path>
                <a:path w="2245360" h="870585">
                  <a:moveTo>
                    <a:pt x="2245271" y="483933"/>
                  </a:moveTo>
                  <a:lnTo>
                    <a:pt x="1464602" y="483933"/>
                  </a:lnTo>
                  <a:lnTo>
                    <a:pt x="1464602" y="449008"/>
                  </a:lnTo>
                  <a:lnTo>
                    <a:pt x="1388402" y="487108"/>
                  </a:lnTo>
                  <a:lnTo>
                    <a:pt x="1464602" y="525208"/>
                  </a:lnTo>
                  <a:lnTo>
                    <a:pt x="1464602" y="490283"/>
                  </a:lnTo>
                  <a:lnTo>
                    <a:pt x="2238921" y="490283"/>
                  </a:lnTo>
                  <a:lnTo>
                    <a:pt x="2238921" y="870369"/>
                  </a:lnTo>
                  <a:lnTo>
                    <a:pt x="2245271" y="870369"/>
                  </a:lnTo>
                  <a:lnTo>
                    <a:pt x="2245271" y="490283"/>
                  </a:lnTo>
                  <a:lnTo>
                    <a:pt x="2245271" y="487108"/>
                  </a:lnTo>
                  <a:lnTo>
                    <a:pt x="2245271" y="48393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33859" y="5293107"/>
              <a:ext cx="2281555" cy="0"/>
            </a:xfrm>
            <a:custGeom>
              <a:avLst/>
              <a:gdLst/>
              <a:ahLst/>
              <a:cxnLst/>
              <a:rect l="l" t="t" r="r" b="b"/>
              <a:pathLst>
                <a:path w="2281554">
                  <a:moveTo>
                    <a:pt x="0" y="0"/>
                  </a:moveTo>
                  <a:lnTo>
                    <a:pt x="2280943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437750" y="5293108"/>
              <a:ext cx="0" cy="48895"/>
            </a:xfrm>
            <a:custGeom>
              <a:avLst/>
              <a:gdLst/>
              <a:ahLst/>
              <a:cxnLst/>
              <a:rect l="l" t="t" r="r" b="b"/>
              <a:pathLst>
                <a:path h="48895">
                  <a:moveTo>
                    <a:pt x="0" y="48846"/>
                  </a:moveTo>
                  <a:lnTo>
                    <a:pt x="1" y="0"/>
                  </a:lnTo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399648" y="5034724"/>
              <a:ext cx="1242060" cy="255904"/>
            </a:xfrm>
            <a:custGeom>
              <a:avLst/>
              <a:gdLst/>
              <a:ahLst/>
              <a:cxnLst/>
              <a:rect l="l" t="t" r="r" b="b"/>
              <a:pathLst>
                <a:path w="1242060" h="255904">
                  <a:moveTo>
                    <a:pt x="76200" y="76200"/>
                  </a:move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4925" y="76200"/>
                  </a:lnTo>
                  <a:lnTo>
                    <a:pt x="34925" y="255790"/>
                  </a:lnTo>
                  <a:lnTo>
                    <a:pt x="41275" y="255790"/>
                  </a:lnTo>
                  <a:lnTo>
                    <a:pt x="41275" y="76200"/>
                  </a:lnTo>
                  <a:lnTo>
                    <a:pt x="76200" y="76200"/>
                  </a:lnTo>
                  <a:close/>
                </a:path>
                <a:path w="1242060" h="255904">
                  <a:moveTo>
                    <a:pt x="1241475" y="76200"/>
                  </a:moveTo>
                  <a:lnTo>
                    <a:pt x="1235125" y="63500"/>
                  </a:lnTo>
                  <a:lnTo>
                    <a:pt x="1203375" y="0"/>
                  </a:lnTo>
                  <a:lnTo>
                    <a:pt x="1165275" y="76200"/>
                  </a:lnTo>
                  <a:lnTo>
                    <a:pt x="1200200" y="76200"/>
                  </a:lnTo>
                  <a:lnTo>
                    <a:pt x="1200200" y="255790"/>
                  </a:lnTo>
                  <a:lnTo>
                    <a:pt x="1206550" y="255790"/>
                  </a:lnTo>
                  <a:lnTo>
                    <a:pt x="1206550" y="76200"/>
                  </a:lnTo>
                  <a:lnTo>
                    <a:pt x="1241475" y="762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369307" y="35163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369307" y="35163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6536718" y="3595623"/>
            <a:ext cx="51117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54610" marR="5080" indent="-425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Beschikbaar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personeel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6362956" y="4630713"/>
            <a:ext cx="859155" cy="408940"/>
            <a:chOff x="6362956" y="4630713"/>
            <a:chExt cx="859155" cy="408940"/>
          </a:xfrm>
        </p:grpSpPr>
        <p:sp>
          <p:nvSpPr>
            <p:cNvPr id="90" name="object 90"/>
            <p:cNvSpPr/>
            <p:nvPr/>
          </p:nvSpPr>
          <p:spPr>
            <a:xfrm>
              <a:off x="6369306" y="463706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369306" y="463706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2" name="object 92"/>
          <p:cNvSpPr txBox="1"/>
          <p:nvPr/>
        </p:nvSpPr>
        <p:spPr>
          <a:xfrm>
            <a:off x="6497825" y="4714239"/>
            <a:ext cx="58928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2700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Actuele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werkvoorraad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2272132" y="2676291"/>
            <a:ext cx="6671309" cy="3471545"/>
            <a:chOff x="2272132" y="2676291"/>
            <a:chExt cx="6671309" cy="3471545"/>
          </a:xfrm>
        </p:grpSpPr>
        <p:sp>
          <p:nvSpPr>
            <p:cNvPr id="94" name="object 94"/>
            <p:cNvSpPr/>
            <p:nvPr/>
          </p:nvSpPr>
          <p:spPr>
            <a:xfrm>
              <a:off x="6085192" y="2676296"/>
              <a:ext cx="284480" cy="2198370"/>
            </a:xfrm>
            <a:custGeom>
              <a:avLst/>
              <a:gdLst/>
              <a:ahLst/>
              <a:cxnLst/>
              <a:rect l="l" t="t" r="r" b="b"/>
              <a:pathLst>
                <a:path w="284479" h="2198370">
                  <a:moveTo>
                    <a:pt x="284111" y="2158771"/>
                  </a:moveTo>
                  <a:lnTo>
                    <a:pt x="279844" y="2156739"/>
                  </a:lnTo>
                  <a:lnTo>
                    <a:pt x="207238" y="2122043"/>
                  </a:lnTo>
                  <a:lnTo>
                    <a:pt x="207860" y="2156968"/>
                  </a:lnTo>
                  <a:lnTo>
                    <a:pt x="0" y="2160701"/>
                  </a:lnTo>
                  <a:lnTo>
                    <a:pt x="114" y="2167051"/>
                  </a:lnTo>
                  <a:lnTo>
                    <a:pt x="207975" y="2163318"/>
                  </a:lnTo>
                  <a:lnTo>
                    <a:pt x="208610" y="2198230"/>
                  </a:lnTo>
                  <a:lnTo>
                    <a:pt x="284111" y="2158771"/>
                  </a:lnTo>
                  <a:close/>
                </a:path>
                <a:path w="284479" h="2198370">
                  <a:moveTo>
                    <a:pt x="284111" y="1038085"/>
                  </a:moveTo>
                  <a:lnTo>
                    <a:pt x="279171" y="1035697"/>
                  </a:lnTo>
                  <a:lnTo>
                    <a:pt x="207441" y="1000925"/>
                  </a:lnTo>
                  <a:lnTo>
                    <a:pt x="207873" y="1035850"/>
                  </a:lnTo>
                  <a:lnTo>
                    <a:pt x="12" y="1038402"/>
                  </a:lnTo>
                  <a:lnTo>
                    <a:pt x="88" y="1044752"/>
                  </a:lnTo>
                  <a:lnTo>
                    <a:pt x="207949" y="1042200"/>
                  </a:lnTo>
                  <a:lnTo>
                    <a:pt x="208381" y="1077125"/>
                  </a:lnTo>
                  <a:lnTo>
                    <a:pt x="284111" y="1038085"/>
                  </a:lnTo>
                  <a:close/>
                </a:path>
                <a:path w="284479" h="2198370">
                  <a:moveTo>
                    <a:pt x="284111" y="37160"/>
                  </a:moveTo>
                  <a:lnTo>
                    <a:pt x="279171" y="34772"/>
                  </a:lnTo>
                  <a:lnTo>
                    <a:pt x="207454" y="0"/>
                  </a:lnTo>
                  <a:lnTo>
                    <a:pt x="207873" y="34925"/>
                  </a:lnTo>
                  <a:lnTo>
                    <a:pt x="25" y="37477"/>
                  </a:lnTo>
                  <a:lnTo>
                    <a:pt x="101" y="43827"/>
                  </a:lnTo>
                  <a:lnTo>
                    <a:pt x="207949" y="41275"/>
                  </a:lnTo>
                  <a:lnTo>
                    <a:pt x="208381" y="76200"/>
                  </a:lnTo>
                  <a:lnTo>
                    <a:pt x="284111" y="3716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41452" y="3688132"/>
              <a:ext cx="242140" cy="76200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2272131" y="2678848"/>
              <a:ext cx="5472430" cy="3469004"/>
            </a:xfrm>
            <a:custGeom>
              <a:avLst/>
              <a:gdLst/>
              <a:ahLst/>
              <a:cxnLst/>
              <a:rect l="l" t="t" r="r" b="b"/>
              <a:pathLst>
                <a:path w="5472430" h="3469004">
                  <a:moveTo>
                    <a:pt x="386689" y="3430295"/>
                  </a:moveTo>
                  <a:lnTo>
                    <a:pt x="380339" y="3427120"/>
                  </a:lnTo>
                  <a:lnTo>
                    <a:pt x="310489" y="3392195"/>
                  </a:lnTo>
                  <a:lnTo>
                    <a:pt x="310489" y="3427120"/>
                  </a:lnTo>
                  <a:lnTo>
                    <a:pt x="6350" y="3427120"/>
                  </a:lnTo>
                  <a:lnTo>
                    <a:pt x="6350" y="1210538"/>
                  </a:lnTo>
                  <a:lnTo>
                    <a:pt x="0" y="1210538"/>
                  </a:lnTo>
                  <a:lnTo>
                    <a:pt x="0" y="3433470"/>
                  </a:lnTo>
                  <a:lnTo>
                    <a:pt x="310489" y="3433470"/>
                  </a:lnTo>
                  <a:lnTo>
                    <a:pt x="310489" y="3468395"/>
                  </a:lnTo>
                  <a:lnTo>
                    <a:pt x="380339" y="3433470"/>
                  </a:lnTo>
                  <a:lnTo>
                    <a:pt x="386689" y="3430295"/>
                  </a:lnTo>
                  <a:close/>
                </a:path>
                <a:path w="5472430" h="3469004">
                  <a:moveTo>
                    <a:pt x="386689" y="1039025"/>
                  </a:moveTo>
                  <a:lnTo>
                    <a:pt x="380339" y="1035850"/>
                  </a:lnTo>
                  <a:lnTo>
                    <a:pt x="310489" y="1000925"/>
                  </a:lnTo>
                  <a:lnTo>
                    <a:pt x="310489" y="1035850"/>
                  </a:lnTo>
                  <a:lnTo>
                    <a:pt x="83146" y="1035850"/>
                  </a:lnTo>
                  <a:lnTo>
                    <a:pt x="83146" y="1042200"/>
                  </a:lnTo>
                  <a:lnTo>
                    <a:pt x="310489" y="1042200"/>
                  </a:lnTo>
                  <a:lnTo>
                    <a:pt x="310489" y="1077125"/>
                  </a:lnTo>
                  <a:lnTo>
                    <a:pt x="386689" y="1039025"/>
                  </a:lnTo>
                  <a:close/>
                </a:path>
                <a:path w="5472430" h="3469004">
                  <a:moveTo>
                    <a:pt x="386715" y="38100"/>
                  </a:moveTo>
                  <a:lnTo>
                    <a:pt x="380365" y="34925"/>
                  </a:lnTo>
                  <a:lnTo>
                    <a:pt x="310515" y="0"/>
                  </a:lnTo>
                  <a:lnTo>
                    <a:pt x="310515" y="34925"/>
                  </a:lnTo>
                  <a:lnTo>
                    <a:pt x="8559" y="34925"/>
                  </a:lnTo>
                  <a:lnTo>
                    <a:pt x="8559" y="1095044"/>
                  </a:lnTo>
                  <a:lnTo>
                    <a:pt x="14909" y="1095044"/>
                  </a:lnTo>
                  <a:lnTo>
                    <a:pt x="14909" y="41275"/>
                  </a:lnTo>
                  <a:lnTo>
                    <a:pt x="310515" y="41275"/>
                  </a:lnTo>
                  <a:lnTo>
                    <a:pt x="310515" y="76200"/>
                  </a:lnTo>
                  <a:lnTo>
                    <a:pt x="380365" y="41275"/>
                  </a:lnTo>
                  <a:lnTo>
                    <a:pt x="386715" y="38100"/>
                  </a:lnTo>
                  <a:close/>
                </a:path>
                <a:path w="5472430" h="3469004">
                  <a:moveTo>
                    <a:pt x="5461457" y="1340446"/>
                  </a:moveTo>
                  <a:lnTo>
                    <a:pt x="5455107" y="1327734"/>
                  </a:lnTo>
                  <a:lnTo>
                    <a:pt x="5423357" y="1264246"/>
                  </a:lnTo>
                  <a:lnTo>
                    <a:pt x="5385257" y="1340446"/>
                  </a:lnTo>
                  <a:lnTo>
                    <a:pt x="5420182" y="1340446"/>
                  </a:lnTo>
                  <a:lnTo>
                    <a:pt x="5420182" y="2153043"/>
                  </a:lnTo>
                  <a:lnTo>
                    <a:pt x="4943170" y="2153043"/>
                  </a:lnTo>
                  <a:lnTo>
                    <a:pt x="4943170" y="2159393"/>
                  </a:lnTo>
                  <a:lnTo>
                    <a:pt x="5426532" y="2159393"/>
                  </a:lnTo>
                  <a:lnTo>
                    <a:pt x="5426532" y="2156218"/>
                  </a:lnTo>
                  <a:lnTo>
                    <a:pt x="5426532" y="2153043"/>
                  </a:lnTo>
                  <a:lnTo>
                    <a:pt x="5426532" y="1340446"/>
                  </a:lnTo>
                  <a:lnTo>
                    <a:pt x="5461457" y="1340446"/>
                  </a:lnTo>
                  <a:close/>
                </a:path>
                <a:path w="5472430" h="3469004">
                  <a:moveTo>
                    <a:pt x="5471947" y="745401"/>
                  </a:moveTo>
                  <a:lnTo>
                    <a:pt x="5437022" y="745401"/>
                  </a:lnTo>
                  <a:lnTo>
                    <a:pt x="5437022" y="37782"/>
                  </a:lnTo>
                  <a:lnTo>
                    <a:pt x="5437022" y="34607"/>
                  </a:lnTo>
                  <a:lnTo>
                    <a:pt x="5437022" y="31432"/>
                  </a:lnTo>
                  <a:lnTo>
                    <a:pt x="4943170" y="31432"/>
                  </a:lnTo>
                  <a:lnTo>
                    <a:pt x="4943170" y="37782"/>
                  </a:lnTo>
                  <a:lnTo>
                    <a:pt x="5430672" y="37782"/>
                  </a:lnTo>
                  <a:lnTo>
                    <a:pt x="5430672" y="745401"/>
                  </a:lnTo>
                  <a:lnTo>
                    <a:pt x="5395747" y="745401"/>
                  </a:lnTo>
                  <a:lnTo>
                    <a:pt x="5433847" y="821601"/>
                  </a:lnTo>
                  <a:lnTo>
                    <a:pt x="5465597" y="758101"/>
                  </a:lnTo>
                  <a:lnTo>
                    <a:pt x="5471947" y="74540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091005" y="351476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091005" y="351476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8271117" y="3540759"/>
            <a:ext cx="49847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Beschikbaar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versus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benodigd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0" name="object 100"/>
          <p:cNvGrpSpPr/>
          <p:nvPr/>
        </p:nvGrpSpPr>
        <p:grpSpPr>
          <a:xfrm>
            <a:off x="7806908" y="2581387"/>
            <a:ext cx="2806065" cy="1172210"/>
            <a:chOff x="7806908" y="2581387"/>
            <a:chExt cx="2806065" cy="1172210"/>
          </a:xfrm>
        </p:grpSpPr>
        <p:sp>
          <p:nvSpPr>
            <p:cNvPr id="101" name="object 101"/>
            <p:cNvSpPr/>
            <p:nvPr/>
          </p:nvSpPr>
          <p:spPr>
            <a:xfrm>
              <a:off x="7806908" y="3675604"/>
              <a:ext cx="284480" cy="76200"/>
            </a:xfrm>
            <a:custGeom>
              <a:avLst/>
              <a:gdLst/>
              <a:ahLst/>
              <a:cxnLst/>
              <a:rect l="l" t="t" r="r" b="b"/>
              <a:pathLst>
                <a:path w="284479" h="76200">
                  <a:moveTo>
                    <a:pt x="279156" y="34766"/>
                  </a:moveTo>
                  <a:lnTo>
                    <a:pt x="220563" y="34766"/>
                  </a:lnTo>
                  <a:lnTo>
                    <a:pt x="220640" y="41116"/>
                  </a:lnTo>
                  <a:lnTo>
                    <a:pt x="207942" y="41272"/>
                  </a:lnTo>
                  <a:lnTo>
                    <a:pt x="208371" y="76194"/>
                  </a:lnTo>
                  <a:lnTo>
                    <a:pt x="284097" y="37161"/>
                  </a:lnTo>
                  <a:lnTo>
                    <a:pt x="279156" y="34766"/>
                  </a:lnTo>
                  <a:close/>
                </a:path>
                <a:path w="284479" h="76200">
                  <a:moveTo>
                    <a:pt x="207864" y="34922"/>
                  </a:moveTo>
                  <a:lnTo>
                    <a:pt x="0" y="37476"/>
                  </a:lnTo>
                  <a:lnTo>
                    <a:pt x="78" y="43826"/>
                  </a:lnTo>
                  <a:lnTo>
                    <a:pt x="207942" y="41272"/>
                  </a:lnTo>
                  <a:lnTo>
                    <a:pt x="207864" y="34922"/>
                  </a:lnTo>
                  <a:close/>
                </a:path>
                <a:path w="284479" h="76200">
                  <a:moveTo>
                    <a:pt x="220563" y="34766"/>
                  </a:moveTo>
                  <a:lnTo>
                    <a:pt x="207864" y="34922"/>
                  </a:lnTo>
                  <a:lnTo>
                    <a:pt x="207942" y="41272"/>
                  </a:lnTo>
                  <a:lnTo>
                    <a:pt x="220640" y="41116"/>
                  </a:lnTo>
                  <a:lnTo>
                    <a:pt x="220563" y="34766"/>
                  </a:lnTo>
                  <a:close/>
                </a:path>
                <a:path w="284479" h="76200">
                  <a:moveTo>
                    <a:pt x="207435" y="0"/>
                  </a:moveTo>
                  <a:lnTo>
                    <a:pt x="207864" y="34922"/>
                  </a:lnTo>
                  <a:lnTo>
                    <a:pt x="220563" y="34766"/>
                  </a:lnTo>
                  <a:lnTo>
                    <a:pt x="279156" y="34766"/>
                  </a:lnTo>
                  <a:lnTo>
                    <a:pt x="207435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36961" y="3676940"/>
              <a:ext cx="235515" cy="76192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9760318" y="258773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9760318" y="258773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9935668" y="2665984"/>
            <a:ext cx="50800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53340" marR="5080" indent="-53975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Extra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inhuur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materieel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6" name="object 106"/>
          <p:cNvGrpSpPr/>
          <p:nvPr/>
        </p:nvGrpSpPr>
        <p:grpSpPr>
          <a:xfrm>
            <a:off x="9753968" y="2031898"/>
            <a:ext cx="859155" cy="408940"/>
            <a:chOff x="9753968" y="2031898"/>
            <a:chExt cx="859155" cy="408940"/>
          </a:xfrm>
        </p:grpSpPr>
        <p:sp>
          <p:nvSpPr>
            <p:cNvPr id="107" name="object 107"/>
            <p:cNvSpPr/>
            <p:nvPr/>
          </p:nvSpPr>
          <p:spPr>
            <a:xfrm>
              <a:off x="9760318" y="203824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9760318" y="203824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9" name="object 109"/>
          <p:cNvSpPr txBox="1"/>
          <p:nvPr/>
        </p:nvSpPr>
        <p:spPr>
          <a:xfrm>
            <a:off x="9935668" y="2117344"/>
            <a:ext cx="50800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6355" marR="5080" indent="-4699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Extra</a:t>
            </a:r>
            <a:r>
              <a:rPr sz="700" spc="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inhuur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personeel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10" name="object 110"/>
          <p:cNvGrpSpPr/>
          <p:nvPr/>
        </p:nvGrpSpPr>
        <p:grpSpPr>
          <a:xfrm>
            <a:off x="9753968" y="3091657"/>
            <a:ext cx="859155" cy="408940"/>
            <a:chOff x="9753968" y="3091657"/>
            <a:chExt cx="859155" cy="408940"/>
          </a:xfrm>
        </p:grpSpPr>
        <p:sp>
          <p:nvSpPr>
            <p:cNvPr id="111" name="object 111"/>
            <p:cNvSpPr/>
            <p:nvPr/>
          </p:nvSpPr>
          <p:spPr>
            <a:xfrm>
              <a:off x="9760318" y="309800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9760318" y="309800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9901535" y="3178047"/>
            <a:ext cx="57658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R="5080" indent="64769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Aanpassen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werkvoorraad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11242655" y="3679335"/>
            <a:ext cx="284480" cy="76200"/>
          </a:xfrm>
          <a:custGeom>
            <a:avLst/>
            <a:gdLst/>
            <a:ahLst/>
            <a:cxnLst/>
            <a:rect l="l" t="t" r="r" b="b"/>
            <a:pathLst>
              <a:path w="284479" h="76200">
                <a:moveTo>
                  <a:pt x="208093" y="0"/>
                </a:moveTo>
                <a:lnTo>
                  <a:pt x="207894" y="34925"/>
                </a:lnTo>
                <a:lnTo>
                  <a:pt x="220595" y="34997"/>
                </a:lnTo>
                <a:lnTo>
                  <a:pt x="220558" y="41347"/>
                </a:lnTo>
                <a:lnTo>
                  <a:pt x="207858" y="41347"/>
                </a:lnTo>
                <a:lnTo>
                  <a:pt x="207660" y="76198"/>
                </a:lnTo>
                <a:lnTo>
                  <a:pt x="278366" y="41347"/>
                </a:lnTo>
                <a:lnTo>
                  <a:pt x="220558" y="41347"/>
                </a:lnTo>
                <a:lnTo>
                  <a:pt x="278512" y="41275"/>
                </a:lnTo>
                <a:lnTo>
                  <a:pt x="284076" y="38533"/>
                </a:lnTo>
                <a:lnTo>
                  <a:pt x="208093" y="0"/>
                </a:lnTo>
                <a:close/>
              </a:path>
              <a:path w="284479" h="76200">
                <a:moveTo>
                  <a:pt x="207894" y="34925"/>
                </a:moveTo>
                <a:lnTo>
                  <a:pt x="207858" y="41275"/>
                </a:lnTo>
                <a:lnTo>
                  <a:pt x="220558" y="41347"/>
                </a:lnTo>
                <a:lnTo>
                  <a:pt x="220595" y="34997"/>
                </a:lnTo>
                <a:lnTo>
                  <a:pt x="207894" y="34925"/>
                </a:lnTo>
                <a:close/>
              </a:path>
              <a:path w="284479" h="76200">
                <a:moveTo>
                  <a:pt x="35" y="33743"/>
                </a:moveTo>
                <a:lnTo>
                  <a:pt x="0" y="40093"/>
                </a:lnTo>
                <a:lnTo>
                  <a:pt x="207858" y="41275"/>
                </a:lnTo>
                <a:lnTo>
                  <a:pt x="207894" y="34925"/>
                </a:lnTo>
                <a:lnTo>
                  <a:pt x="35" y="33743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8672120" y="2827528"/>
            <a:ext cx="6273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Meer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benodigd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3995328" y="1828797"/>
            <a:ext cx="859155" cy="408940"/>
            <a:chOff x="3995328" y="1828797"/>
            <a:chExt cx="859155" cy="408940"/>
          </a:xfrm>
        </p:grpSpPr>
        <p:sp>
          <p:nvSpPr>
            <p:cNvPr id="117" name="object 117"/>
            <p:cNvSpPr/>
            <p:nvPr/>
          </p:nvSpPr>
          <p:spPr>
            <a:xfrm>
              <a:off x="4001678" y="183514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001678" y="183514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9" name="object 119"/>
          <p:cNvSpPr txBox="1"/>
          <p:nvPr/>
        </p:nvSpPr>
        <p:spPr>
          <a:xfrm>
            <a:off x="4183378" y="1913128"/>
            <a:ext cx="48260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67310" marR="5080" indent="-55244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Werkplaats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20" name="object 120"/>
          <p:cNvGrpSpPr/>
          <p:nvPr/>
        </p:nvGrpSpPr>
        <p:grpSpPr>
          <a:xfrm>
            <a:off x="1843887" y="2199181"/>
            <a:ext cx="8769985" cy="2675890"/>
            <a:chOff x="1843887" y="2199181"/>
            <a:chExt cx="8769985" cy="2675890"/>
          </a:xfrm>
        </p:grpSpPr>
        <p:sp>
          <p:nvSpPr>
            <p:cNvPr id="121" name="object 121"/>
            <p:cNvSpPr/>
            <p:nvPr/>
          </p:nvSpPr>
          <p:spPr>
            <a:xfrm>
              <a:off x="4386589" y="2231146"/>
              <a:ext cx="76200" cy="274320"/>
            </a:xfrm>
            <a:custGeom>
              <a:avLst/>
              <a:gdLst/>
              <a:ahLst/>
              <a:cxnLst/>
              <a:rect l="l" t="t" r="r" b="b"/>
              <a:pathLst>
                <a:path w="76200" h="274319">
                  <a:moveTo>
                    <a:pt x="41264" y="0"/>
                  </a:moveTo>
                  <a:lnTo>
                    <a:pt x="34914" y="1"/>
                  </a:lnTo>
                  <a:lnTo>
                    <a:pt x="34916" y="25401"/>
                  </a:lnTo>
                  <a:lnTo>
                    <a:pt x="41266" y="25400"/>
                  </a:lnTo>
                  <a:lnTo>
                    <a:pt x="41264" y="0"/>
                  </a:lnTo>
                  <a:close/>
                </a:path>
                <a:path w="76200" h="274319">
                  <a:moveTo>
                    <a:pt x="41267" y="44450"/>
                  </a:moveTo>
                  <a:lnTo>
                    <a:pt x="34917" y="44451"/>
                  </a:lnTo>
                  <a:lnTo>
                    <a:pt x="34918" y="69851"/>
                  </a:lnTo>
                  <a:lnTo>
                    <a:pt x="41268" y="69850"/>
                  </a:lnTo>
                  <a:lnTo>
                    <a:pt x="41267" y="44450"/>
                  </a:lnTo>
                  <a:close/>
                </a:path>
                <a:path w="76200" h="274319">
                  <a:moveTo>
                    <a:pt x="41269" y="88900"/>
                  </a:moveTo>
                  <a:lnTo>
                    <a:pt x="34919" y="88901"/>
                  </a:lnTo>
                  <a:lnTo>
                    <a:pt x="34921" y="114301"/>
                  </a:lnTo>
                  <a:lnTo>
                    <a:pt x="41271" y="114300"/>
                  </a:lnTo>
                  <a:lnTo>
                    <a:pt x="41269" y="88900"/>
                  </a:lnTo>
                  <a:close/>
                </a:path>
                <a:path w="76200" h="274319">
                  <a:moveTo>
                    <a:pt x="41272" y="133350"/>
                  </a:moveTo>
                  <a:lnTo>
                    <a:pt x="34922" y="133351"/>
                  </a:lnTo>
                  <a:lnTo>
                    <a:pt x="34923" y="158751"/>
                  </a:lnTo>
                  <a:lnTo>
                    <a:pt x="41273" y="158750"/>
                  </a:lnTo>
                  <a:lnTo>
                    <a:pt x="41272" y="133350"/>
                  </a:lnTo>
                  <a:close/>
                </a:path>
                <a:path w="76200" h="274319">
                  <a:moveTo>
                    <a:pt x="34924" y="197944"/>
                  </a:moveTo>
                  <a:lnTo>
                    <a:pt x="0" y="197947"/>
                  </a:lnTo>
                  <a:lnTo>
                    <a:pt x="38103" y="274144"/>
                  </a:lnTo>
                  <a:lnTo>
                    <a:pt x="73570" y="203201"/>
                  </a:lnTo>
                  <a:lnTo>
                    <a:pt x="34925" y="203201"/>
                  </a:lnTo>
                  <a:lnTo>
                    <a:pt x="34924" y="197944"/>
                  </a:lnTo>
                  <a:close/>
                </a:path>
                <a:path w="76200" h="274319">
                  <a:moveTo>
                    <a:pt x="41274" y="197944"/>
                  </a:moveTo>
                  <a:lnTo>
                    <a:pt x="34924" y="197944"/>
                  </a:lnTo>
                  <a:lnTo>
                    <a:pt x="34925" y="203201"/>
                  </a:lnTo>
                  <a:lnTo>
                    <a:pt x="41275" y="203200"/>
                  </a:lnTo>
                  <a:lnTo>
                    <a:pt x="41274" y="197944"/>
                  </a:lnTo>
                  <a:close/>
                </a:path>
                <a:path w="76200" h="274319">
                  <a:moveTo>
                    <a:pt x="76200" y="197942"/>
                  </a:moveTo>
                  <a:lnTo>
                    <a:pt x="41274" y="197944"/>
                  </a:lnTo>
                  <a:lnTo>
                    <a:pt x="41275" y="203200"/>
                  </a:lnTo>
                  <a:lnTo>
                    <a:pt x="34925" y="203201"/>
                  </a:lnTo>
                  <a:lnTo>
                    <a:pt x="73571" y="203200"/>
                  </a:lnTo>
                  <a:lnTo>
                    <a:pt x="76200" y="197942"/>
                  </a:lnTo>
                  <a:close/>
                </a:path>
                <a:path w="76200" h="274319">
                  <a:moveTo>
                    <a:pt x="41273" y="177800"/>
                  </a:moveTo>
                  <a:lnTo>
                    <a:pt x="34923" y="177801"/>
                  </a:lnTo>
                  <a:lnTo>
                    <a:pt x="34924" y="197944"/>
                  </a:lnTo>
                  <a:lnTo>
                    <a:pt x="41274" y="197944"/>
                  </a:lnTo>
                  <a:lnTo>
                    <a:pt x="41273" y="1778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43887" y="3669093"/>
              <a:ext cx="220873" cy="76183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9382240" y="2199181"/>
              <a:ext cx="378460" cy="76200"/>
            </a:xfrm>
            <a:custGeom>
              <a:avLst/>
              <a:gdLst/>
              <a:ahLst/>
              <a:cxnLst/>
              <a:rect l="l" t="t" r="r" b="b"/>
              <a:pathLst>
                <a:path w="378459" h="76200">
                  <a:moveTo>
                    <a:pt x="373281" y="34749"/>
                  </a:moveTo>
                  <a:lnTo>
                    <a:pt x="314540" y="34749"/>
                  </a:lnTo>
                  <a:lnTo>
                    <a:pt x="314625" y="41099"/>
                  </a:lnTo>
                  <a:lnTo>
                    <a:pt x="301926" y="41271"/>
                  </a:lnTo>
                  <a:lnTo>
                    <a:pt x="302398" y="76192"/>
                  </a:lnTo>
                  <a:lnTo>
                    <a:pt x="378077" y="37067"/>
                  </a:lnTo>
                  <a:lnTo>
                    <a:pt x="373281" y="34749"/>
                  </a:lnTo>
                  <a:close/>
                </a:path>
                <a:path w="378459" h="76200">
                  <a:moveTo>
                    <a:pt x="301841" y="34921"/>
                  </a:moveTo>
                  <a:lnTo>
                    <a:pt x="0" y="38996"/>
                  </a:lnTo>
                  <a:lnTo>
                    <a:pt x="86" y="45346"/>
                  </a:lnTo>
                  <a:lnTo>
                    <a:pt x="301926" y="41271"/>
                  </a:lnTo>
                  <a:lnTo>
                    <a:pt x="301841" y="34921"/>
                  </a:lnTo>
                  <a:close/>
                </a:path>
                <a:path w="378459" h="76200">
                  <a:moveTo>
                    <a:pt x="314540" y="34749"/>
                  </a:moveTo>
                  <a:lnTo>
                    <a:pt x="301841" y="34921"/>
                  </a:lnTo>
                  <a:lnTo>
                    <a:pt x="301926" y="41271"/>
                  </a:lnTo>
                  <a:lnTo>
                    <a:pt x="314625" y="41099"/>
                  </a:lnTo>
                  <a:lnTo>
                    <a:pt x="314540" y="34749"/>
                  </a:lnTo>
                  <a:close/>
                </a:path>
                <a:path w="378459" h="76200">
                  <a:moveTo>
                    <a:pt x="301369" y="0"/>
                  </a:moveTo>
                  <a:lnTo>
                    <a:pt x="301841" y="34921"/>
                  </a:lnTo>
                  <a:lnTo>
                    <a:pt x="314540" y="34749"/>
                  </a:lnTo>
                  <a:lnTo>
                    <a:pt x="373281" y="34749"/>
                  </a:lnTo>
                  <a:lnTo>
                    <a:pt x="301369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9380806" y="2232767"/>
              <a:ext cx="1905" cy="1393825"/>
            </a:xfrm>
            <a:custGeom>
              <a:avLst/>
              <a:gdLst/>
              <a:ahLst/>
              <a:cxnLst/>
              <a:rect l="l" t="t" r="r" b="b"/>
              <a:pathLst>
                <a:path w="1904" h="1393825">
                  <a:moveTo>
                    <a:pt x="0" y="1393218"/>
                  </a:moveTo>
                  <a:lnTo>
                    <a:pt x="1456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9382277" y="2752750"/>
              <a:ext cx="378460" cy="623570"/>
            </a:xfrm>
            <a:custGeom>
              <a:avLst/>
              <a:gdLst/>
              <a:ahLst/>
              <a:cxnLst/>
              <a:rect l="l" t="t" r="r" b="b"/>
              <a:pathLst>
                <a:path w="378459" h="623570">
                  <a:moveTo>
                    <a:pt x="378028" y="585381"/>
                  </a:moveTo>
                  <a:lnTo>
                    <a:pt x="301828" y="547281"/>
                  </a:lnTo>
                  <a:lnTo>
                    <a:pt x="301828" y="582206"/>
                  </a:lnTo>
                  <a:lnTo>
                    <a:pt x="0" y="582206"/>
                  </a:lnTo>
                  <a:lnTo>
                    <a:pt x="0" y="588556"/>
                  </a:lnTo>
                  <a:lnTo>
                    <a:pt x="301828" y="588556"/>
                  </a:lnTo>
                  <a:lnTo>
                    <a:pt x="301828" y="623481"/>
                  </a:lnTo>
                  <a:lnTo>
                    <a:pt x="371678" y="588556"/>
                  </a:lnTo>
                  <a:lnTo>
                    <a:pt x="378028" y="585381"/>
                  </a:lnTo>
                  <a:close/>
                </a:path>
                <a:path w="378459" h="623570">
                  <a:moveTo>
                    <a:pt x="378028" y="38100"/>
                  </a:moveTo>
                  <a:lnTo>
                    <a:pt x="371678" y="34925"/>
                  </a:lnTo>
                  <a:lnTo>
                    <a:pt x="301828" y="0"/>
                  </a:lnTo>
                  <a:lnTo>
                    <a:pt x="301828" y="34925"/>
                  </a:lnTo>
                  <a:lnTo>
                    <a:pt x="0" y="34925"/>
                  </a:lnTo>
                  <a:lnTo>
                    <a:pt x="0" y="41275"/>
                  </a:lnTo>
                  <a:lnTo>
                    <a:pt x="301828" y="41275"/>
                  </a:lnTo>
                  <a:lnTo>
                    <a:pt x="301828" y="76200"/>
                  </a:lnTo>
                  <a:lnTo>
                    <a:pt x="371690" y="41275"/>
                  </a:lnTo>
                  <a:lnTo>
                    <a:pt x="378028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9761347" y="447253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9761347" y="447253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8" name="object 128"/>
          <p:cNvSpPr txBox="1"/>
          <p:nvPr/>
        </p:nvSpPr>
        <p:spPr>
          <a:xfrm>
            <a:off x="2695680" y="5579871"/>
            <a:ext cx="5689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Optimalisatie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9902566" y="4549647"/>
            <a:ext cx="57658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R="5080" indent="8318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Verhogen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werkvoorraad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30" name="object 130"/>
          <p:cNvGrpSpPr/>
          <p:nvPr/>
        </p:nvGrpSpPr>
        <p:grpSpPr>
          <a:xfrm>
            <a:off x="9754996" y="3916696"/>
            <a:ext cx="859155" cy="408940"/>
            <a:chOff x="9754996" y="3916696"/>
            <a:chExt cx="859155" cy="408940"/>
          </a:xfrm>
        </p:grpSpPr>
        <p:sp>
          <p:nvSpPr>
            <p:cNvPr id="131" name="object 131"/>
            <p:cNvSpPr/>
            <p:nvPr/>
          </p:nvSpPr>
          <p:spPr>
            <a:xfrm>
              <a:off x="9761346" y="392304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9761346" y="392304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3" name="object 133"/>
          <p:cNvSpPr txBox="1"/>
          <p:nvPr/>
        </p:nvSpPr>
        <p:spPr>
          <a:xfrm>
            <a:off x="9986702" y="4001007"/>
            <a:ext cx="40830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67310" marR="5080" indent="-6794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Afmelden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inhuur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8614270" y="4607559"/>
            <a:ext cx="7035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Minder</a:t>
            </a:r>
            <a:r>
              <a:rPr sz="700" spc="6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benodigd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35" name="object 135"/>
          <p:cNvGrpSpPr/>
          <p:nvPr/>
        </p:nvGrpSpPr>
        <p:grpSpPr>
          <a:xfrm>
            <a:off x="7937030" y="1828797"/>
            <a:ext cx="3963035" cy="3347720"/>
            <a:chOff x="7937030" y="1828797"/>
            <a:chExt cx="3963035" cy="3347720"/>
          </a:xfrm>
        </p:grpSpPr>
        <p:sp>
          <p:nvSpPr>
            <p:cNvPr id="136" name="object 136"/>
            <p:cNvSpPr/>
            <p:nvPr/>
          </p:nvSpPr>
          <p:spPr>
            <a:xfrm>
              <a:off x="9399689" y="4082795"/>
              <a:ext cx="361950" cy="631190"/>
            </a:xfrm>
            <a:custGeom>
              <a:avLst/>
              <a:gdLst/>
              <a:ahLst/>
              <a:cxnLst/>
              <a:rect l="l" t="t" r="r" b="b"/>
              <a:pathLst>
                <a:path w="361950" h="631189">
                  <a:moveTo>
                    <a:pt x="361657" y="592848"/>
                  </a:moveTo>
                  <a:lnTo>
                    <a:pt x="285496" y="554672"/>
                  </a:lnTo>
                  <a:lnTo>
                    <a:pt x="285457" y="589597"/>
                  </a:lnTo>
                  <a:lnTo>
                    <a:pt x="5118" y="589305"/>
                  </a:lnTo>
                  <a:lnTo>
                    <a:pt x="5105" y="595655"/>
                  </a:lnTo>
                  <a:lnTo>
                    <a:pt x="285445" y="595947"/>
                  </a:lnTo>
                  <a:lnTo>
                    <a:pt x="285419" y="630872"/>
                  </a:lnTo>
                  <a:lnTo>
                    <a:pt x="355409" y="595960"/>
                  </a:lnTo>
                  <a:lnTo>
                    <a:pt x="361657" y="592848"/>
                  </a:lnTo>
                  <a:close/>
                </a:path>
                <a:path w="361950" h="631189">
                  <a:moveTo>
                    <a:pt x="361657" y="38252"/>
                  </a:moveTo>
                  <a:lnTo>
                    <a:pt x="285534" y="0"/>
                  </a:lnTo>
                  <a:lnTo>
                    <a:pt x="285457" y="34925"/>
                  </a:lnTo>
                  <a:lnTo>
                    <a:pt x="12" y="34340"/>
                  </a:lnTo>
                  <a:lnTo>
                    <a:pt x="0" y="40690"/>
                  </a:lnTo>
                  <a:lnTo>
                    <a:pt x="285445" y="41275"/>
                  </a:lnTo>
                  <a:lnTo>
                    <a:pt x="285369" y="76200"/>
                  </a:lnTo>
                  <a:lnTo>
                    <a:pt x="355523" y="41300"/>
                  </a:lnTo>
                  <a:lnTo>
                    <a:pt x="361657" y="3825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9399705" y="3931914"/>
              <a:ext cx="5715" cy="743585"/>
            </a:xfrm>
            <a:custGeom>
              <a:avLst/>
              <a:gdLst/>
              <a:ahLst/>
              <a:cxnLst/>
              <a:rect l="l" t="t" r="r" b="b"/>
              <a:pathLst>
                <a:path w="5715" h="743585">
                  <a:moveTo>
                    <a:pt x="5098" y="743361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11087530" y="2238368"/>
              <a:ext cx="1905" cy="1393825"/>
            </a:xfrm>
            <a:custGeom>
              <a:avLst/>
              <a:gdLst/>
              <a:ahLst/>
              <a:cxnLst/>
              <a:rect l="l" t="t" r="r" b="b"/>
              <a:pathLst>
                <a:path w="1904" h="1393825">
                  <a:moveTo>
                    <a:pt x="0" y="1393218"/>
                  </a:moveTo>
                  <a:lnTo>
                    <a:pt x="1456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11087530" y="387052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1" y="814479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664712" y="3657268"/>
              <a:ext cx="235291" cy="153290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7943380" y="1835147"/>
              <a:ext cx="3470275" cy="3335020"/>
            </a:xfrm>
            <a:custGeom>
              <a:avLst/>
              <a:gdLst/>
              <a:ahLst/>
              <a:cxnLst/>
              <a:rect l="l" t="t" r="r" b="b"/>
              <a:pathLst>
                <a:path w="3470275" h="3335020">
                  <a:moveTo>
                    <a:pt x="0" y="0"/>
                  </a:moveTo>
                  <a:lnTo>
                    <a:pt x="3469860" y="0"/>
                  </a:lnTo>
                  <a:lnTo>
                    <a:pt x="3469860" y="3334813"/>
                  </a:lnTo>
                  <a:lnTo>
                    <a:pt x="0" y="333481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2" name="object 142"/>
          <p:cNvSpPr txBox="1"/>
          <p:nvPr/>
        </p:nvSpPr>
        <p:spPr>
          <a:xfrm>
            <a:off x="8601570" y="5924296"/>
            <a:ext cx="94043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Continue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optimalisatie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358445" y="2236248"/>
            <a:ext cx="10929251" cy="4236834"/>
            <a:chOff x="358445" y="2236248"/>
            <a:chExt cx="10929251" cy="4236834"/>
          </a:xfrm>
        </p:grpSpPr>
        <p:sp>
          <p:nvSpPr>
            <p:cNvPr id="151" name="object 151"/>
            <p:cNvSpPr/>
            <p:nvPr/>
          </p:nvSpPr>
          <p:spPr>
            <a:xfrm>
              <a:off x="2658831" y="5813317"/>
              <a:ext cx="3426460" cy="659765"/>
            </a:xfrm>
            <a:custGeom>
              <a:avLst/>
              <a:gdLst/>
              <a:ahLst/>
              <a:cxnLst/>
              <a:rect l="l" t="t" r="r" b="b"/>
              <a:pathLst>
                <a:path w="3426460" h="659764">
                  <a:moveTo>
                    <a:pt x="0" y="0"/>
                  </a:moveTo>
                  <a:lnTo>
                    <a:pt x="3426418" y="0"/>
                  </a:lnTo>
                  <a:lnTo>
                    <a:pt x="3426418" y="659586"/>
                  </a:lnTo>
                  <a:lnTo>
                    <a:pt x="0" y="65958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6085250" y="5169960"/>
              <a:ext cx="3596640" cy="1011555"/>
            </a:xfrm>
            <a:custGeom>
              <a:avLst/>
              <a:gdLst/>
              <a:ahLst/>
              <a:cxnLst/>
              <a:rect l="l" t="t" r="r" b="b"/>
              <a:pathLst>
                <a:path w="3596640" h="1011554">
                  <a:moveTo>
                    <a:pt x="76200" y="935050"/>
                  </a:moveTo>
                  <a:lnTo>
                    <a:pt x="0" y="973150"/>
                  </a:lnTo>
                  <a:lnTo>
                    <a:pt x="76200" y="1011250"/>
                  </a:lnTo>
                  <a:lnTo>
                    <a:pt x="76200" y="976325"/>
                  </a:lnTo>
                  <a:lnTo>
                    <a:pt x="63497" y="976325"/>
                  </a:lnTo>
                  <a:lnTo>
                    <a:pt x="63497" y="969975"/>
                  </a:lnTo>
                  <a:lnTo>
                    <a:pt x="76200" y="969975"/>
                  </a:lnTo>
                  <a:lnTo>
                    <a:pt x="76200" y="935050"/>
                  </a:lnTo>
                  <a:close/>
                </a:path>
                <a:path w="3596640" h="1011554">
                  <a:moveTo>
                    <a:pt x="76200" y="969975"/>
                  </a:moveTo>
                  <a:lnTo>
                    <a:pt x="63497" y="969975"/>
                  </a:lnTo>
                  <a:lnTo>
                    <a:pt x="63497" y="976325"/>
                  </a:lnTo>
                  <a:lnTo>
                    <a:pt x="76200" y="976325"/>
                  </a:lnTo>
                  <a:lnTo>
                    <a:pt x="76200" y="969975"/>
                  </a:lnTo>
                  <a:close/>
                </a:path>
                <a:path w="3596640" h="1011554">
                  <a:moveTo>
                    <a:pt x="3589884" y="969975"/>
                  </a:moveTo>
                  <a:lnTo>
                    <a:pt x="76200" y="969975"/>
                  </a:lnTo>
                  <a:lnTo>
                    <a:pt x="76200" y="976325"/>
                  </a:lnTo>
                  <a:lnTo>
                    <a:pt x="3596234" y="976325"/>
                  </a:lnTo>
                  <a:lnTo>
                    <a:pt x="3596234" y="973150"/>
                  </a:lnTo>
                  <a:lnTo>
                    <a:pt x="3589884" y="973150"/>
                  </a:lnTo>
                  <a:lnTo>
                    <a:pt x="3589884" y="969975"/>
                  </a:lnTo>
                  <a:close/>
                </a:path>
                <a:path w="3596640" h="1011554">
                  <a:moveTo>
                    <a:pt x="3596234" y="0"/>
                  </a:moveTo>
                  <a:lnTo>
                    <a:pt x="3589884" y="0"/>
                  </a:lnTo>
                  <a:lnTo>
                    <a:pt x="3589884" y="973150"/>
                  </a:lnTo>
                  <a:lnTo>
                    <a:pt x="3593059" y="969975"/>
                  </a:lnTo>
                  <a:lnTo>
                    <a:pt x="3596234" y="969975"/>
                  </a:lnTo>
                  <a:lnTo>
                    <a:pt x="3596234" y="0"/>
                  </a:lnTo>
                  <a:close/>
                </a:path>
                <a:path w="3596640" h="1011554">
                  <a:moveTo>
                    <a:pt x="3596234" y="969975"/>
                  </a:moveTo>
                  <a:lnTo>
                    <a:pt x="3593059" y="969975"/>
                  </a:lnTo>
                  <a:lnTo>
                    <a:pt x="3589884" y="973150"/>
                  </a:lnTo>
                  <a:lnTo>
                    <a:pt x="3596234" y="973150"/>
                  </a:lnTo>
                  <a:lnTo>
                    <a:pt x="3596234" y="96997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58445" y="3504017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4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8000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6000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58445" y="3504017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1104" y="3572255"/>
              <a:ext cx="271272" cy="271272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2075149" y="3500442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69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2"/>
                  </a:lnTo>
                  <a:lnTo>
                    <a:pt x="407292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075149" y="3500442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69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7489605" y="3518115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4"/>
                  </a:lnTo>
                  <a:lnTo>
                    <a:pt x="407292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7489605" y="3518115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9186241" y="3499065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4"/>
                  </a:lnTo>
                  <a:lnTo>
                    <a:pt x="407292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9186241" y="3499065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10880026" y="3506195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1" y="0"/>
                  </a:moveTo>
                  <a:lnTo>
                    <a:pt x="0" y="203672"/>
                  </a:lnTo>
                  <a:lnTo>
                    <a:pt x="203673" y="407294"/>
                  </a:lnTo>
                  <a:lnTo>
                    <a:pt x="407294" y="203621"/>
                  </a:lnTo>
                  <a:lnTo>
                    <a:pt x="20362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10880026" y="3506195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4241702" y="5310582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3"/>
                  </a:lnTo>
                  <a:lnTo>
                    <a:pt x="407294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4241702" y="5310582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10606317" y="2236248"/>
              <a:ext cx="481330" cy="5715"/>
            </a:xfrm>
            <a:custGeom>
              <a:avLst/>
              <a:gdLst/>
              <a:ahLst/>
              <a:cxnLst/>
              <a:rect l="l" t="t" r="r" b="b"/>
              <a:pathLst>
                <a:path w="481329" h="5714">
                  <a:moveTo>
                    <a:pt x="0" y="0"/>
                  </a:moveTo>
                  <a:lnTo>
                    <a:pt x="481213" y="5103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10606317" y="2785737"/>
              <a:ext cx="481330" cy="5715"/>
            </a:xfrm>
            <a:custGeom>
              <a:avLst/>
              <a:gdLst/>
              <a:ahLst/>
              <a:cxnLst/>
              <a:rect l="l" t="t" r="r" b="b"/>
              <a:pathLst>
                <a:path w="481329" h="5714">
                  <a:moveTo>
                    <a:pt x="0" y="0"/>
                  </a:moveTo>
                  <a:lnTo>
                    <a:pt x="481213" y="5102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10607347" y="4121045"/>
              <a:ext cx="480695" cy="5715"/>
            </a:xfrm>
            <a:custGeom>
              <a:avLst/>
              <a:gdLst/>
              <a:ahLst/>
              <a:cxnLst/>
              <a:rect l="l" t="t" r="r" b="b"/>
              <a:pathLst>
                <a:path w="480695" h="5714">
                  <a:moveTo>
                    <a:pt x="0" y="0"/>
                  </a:moveTo>
                  <a:lnTo>
                    <a:pt x="480184" y="5102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10607347" y="4670535"/>
              <a:ext cx="480695" cy="0"/>
            </a:xfrm>
            <a:custGeom>
              <a:avLst/>
              <a:gdLst/>
              <a:ahLst/>
              <a:cxnLst/>
              <a:rect l="l" t="t" r="r" b="b"/>
              <a:pathLst>
                <a:path w="480695">
                  <a:moveTo>
                    <a:pt x="0" y="0"/>
                  </a:moveTo>
                  <a:lnTo>
                    <a:pt x="480184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0603488" y="3298183"/>
              <a:ext cx="480695" cy="5715"/>
            </a:xfrm>
            <a:custGeom>
              <a:avLst/>
              <a:gdLst/>
              <a:ahLst/>
              <a:cxnLst/>
              <a:rect l="l" t="t" r="r" b="b"/>
              <a:pathLst>
                <a:path w="480695" h="5714">
                  <a:moveTo>
                    <a:pt x="0" y="0"/>
                  </a:moveTo>
                  <a:lnTo>
                    <a:pt x="480184" y="5102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445" y="-34059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26522" y="38100"/>
            <a:ext cx="7532290" cy="369844"/>
          </a:xfrm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996315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Korte</a:t>
            </a:r>
            <a:r>
              <a:rPr spc="-10" dirty="0"/>
              <a:t> </a:t>
            </a:r>
            <a:r>
              <a:rPr spc="45" dirty="0"/>
              <a:t>termijnplanning</a:t>
            </a:r>
            <a:r>
              <a:rPr spc="-5" dirty="0"/>
              <a:t> </a:t>
            </a:r>
            <a:r>
              <a:rPr dirty="0" err="1"/>
              <a:t>deel</a:t>
            </a:r>
            <a:r>
              <a:rPr dirty="0"/>
              <a:t> </a:t>
            </a:r>
            <a:r>
              <a:rPr spc="-25" dirty="0"/>
              <a:t>II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4550664" y="664463"/>
            <a:ext cx="3121660" cy="414655"/>
            <a:chOff x="4550664" y="664463"/>
            <a:chExt cx="3121660" cy="4146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0664" y="664463"/>
              <a:ext cx="2033015" cy="4145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33744" y="664463"/>
              <a:ext cx="301751" cy="4145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5560" y="664463"/>
              <a:ext cx="1286256" cy="41452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655899" y="717803"/>
            <a:ext cx="2896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UITVOERING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45624" y="3534366"/>
            <a:ext cx="859155" cy="408940"/>
            <a:chOff x="645624" y="3534366"/>
            <a:chExt cx="859155" cy="408940"/>
          </a:xfrm>
        </p:grpSpPr>
        <p:sp>
          <p:nvSpPr>
            <p:cNvPr id="15" name="object 15"/>
            <p:cNvSpPr/>
            <p:nvPr/>
          </p:nvSpPr>
          <p:spPr>
            <a:xfrm>
              <a:off x="651974" y="35407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7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51974" y="35407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26529" y="3620007"/>
            <a:ext cx="50990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R="5080" indent="29209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Orders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per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team</a:t>
            </a:r>
            <a:r>
              <a:rPr sz="700" spc="3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maken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22239" y="2818804"/>
            <a:ext cx="2747010" cy="959485"/>
            <a:chOff x="422239" y="2818804"/>
            <a:chExt cx="2747010" cy="95948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2239" y="3701700"/>
              <a:ext cx="229734" cy="7619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920571" y="2985054"/>
              <a:ext cx="396240" cy="556260"/>
            </a:xfrm>
            <a:custGeom>
              <a:avLst/>
              <a:gdLst/>
              <a:ahLst/>
              <a:cxnLst/>
              <a:rect l="l" t="t" r="r" b="b"/>
              <a:pathLst>
                <a:path w="396239" h="556260">
                  <a:moveTo>
                    <a:pt x="319586" y="34925"/>
                  </a:moveTo>
                  <a:lnTo>
                    <a:pt x="0" y="34925"/>
                  </a:lnTo>
                  <a:lnTo>
                    <a:pt x="0" y="555663"/>
                  </a:lnTo>
                  <a:lnTo>
                    <a:pt x="6350" y="555663"/>
                  </a:lnTo>
                  <a:lnTo>
                    <a:pt x="6350" y="41275"/>
                  </a:lnTo>
                  <a:lnTo>
                    <a:pt x="3175" y="41275"/>
                  </a:lnTo>
                  <a:lnTo>
                    <a:pt x="6350" y="38100"/>
                  </a:lnTo>
                  <a:lnTo>
                    <a:pt x="319586" y="38100"/>
                  </a:lnTo>
                  <a:lnTo>
                    <a:pt x="319586" y="34925"/>
                  </a:lnTo>
                  <a:close/>
                </a:path>
                <a:path w="396239" h="556260">
                  <a:moveTo>
                    <a:pt x="319586" y="0"/>
                  </a:moveTo>
                  <a:lnTo>
                    <a:pt x="319586" y="76200"/>
                  </a:lnTo>
                  <a:lnTo>
                    <a:pt x="389436" y="41275"/>
                  </a:lnTo>
                  <a:lnTo>
                    <a:pt x="332286" y="41275"/>
                  </a:lnTo>
                  <a:lnTo>
                    <a:pt x="332286" y="34925"/>
                  </a:lnTo>
                  <a:lnTo>
                    <a:pt x="389436" y="34925"/>
                  </a:lnTo>
                  <a:lnTo>
                    <a:pt x="319586" y="0"/>
                  </a:lnTo>
                  <a:close/>
                </a:path>
                <a:path w="396239" h="556260">
                  <a:moveTo>
                    <a:pt x="6350" y="38100"/>
                  </a:moveTo>
                  <a:lnTo>
                    <a:pt x="3175" y="41275"/>
                  </a:lnTo>
                  <a:lnTo>
                    <a:pt x="6350" y="41275"/>
                  </a:lnTo>
                  <a:lnTo>
                    <a:pt x="6350" y="38100"/>
                  </a:lnTo>
                  <a:close/>
                </a:path>
                <a:path w="396239" h="556260">
                  <a:moveTo>
                    <a:pt x="319586" y="38100"/>
                  </a:moveTo>
                  <a:lnTo>
                    <a:pt x="6350" y="38100"/>
                  </a:lnTo>
                  <a:lnTo>
                    <a:pt x="6350" y="41275"/>
                  </a:lnTo>
                  <a:lnTo>
                    <a:pt x="319586" y="41275"/>
                  </a:lnTo>
                  <a:lnTo>
                    <a:pt x="319586" y="38100"/>
                  </a:lnTo>
                  <a:close/>
                </a:path>
                <a:path w="396239" h="556260">
                  <a:moveTo>
                    <a:pt x="389436" y="34925"/>
                  </a:moveTo>
                  <a:lnTo>
                    <a:pt x="332286" y="34925"/>
                  </a:lnTo>
                  <a:lnTo>
                    <a:pt x="332286" y="41275"/>
                  </a:lnTo>
                  <a:lnTo>
                    <a:pt x="389436" y="41275"/>
                  </a:lnTo>
                  <a:lnTo>
                    <a:pt x="395786" y="38100"/>
                  </a:lnTo>
                  <a:lnTo>
                    <a:pt x="389436" y="349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7973" y="3700617"/>
              <a:ext cx="218958" cy="7620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316358" y="282515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16358" y="282515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544889" y="2958591"/>
            <a:ext cx="40259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Materieel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310006" y="3534366"/>
            <a:ext cx="859155" cy="408940"/>
            <a:chOff x="2310006" y="3534366"/>
            <a:chExt cx="859155" cy="408940"/>
          </a:xfrm>
        </p:grpSpPr>
        <p:sp>
          <p:nvSpPr>
            <p:cNvPr id="26" name="object 26"/>
            <p:cNvSpPr/>
            <p:nvPr/>
          </p:nvSpPr>
          <p:spPr>
            <a:xfrm>
              <a:off x="2316356" y="35407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16356" y="35407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537744" y="3671823"/>
            <a:ext cx="416559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Personeel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310006" y="4249930"/>
            <a:ext cx="859155" cy="408940"/>
            <a:chOff x="2310006" y="4249930"/>
            <a:chExt cx="859155" cy="408940"/>
          </a:xfrm>
        </p:grpSpPr>
        <p:sp>
          <p:nvSpPr>
            <p:cNvPr id="30" name="object 30"/>
            <p:cNvSpPr/>
            <p:nvPr/>
          </p:nvSpPr>
          <p:spPr>
            <a:xfrm>
              <a:off x="2316356" y="425628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316356" y="425628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598863" y="4388103"/>
            <a:ext cx="2940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Orders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920569" y="3019978"/>
            <a:ext cx="3178175" cy="1472565"/>
            <a:chOff x="1920569" y="3019978"/>
            <a:chExt cx="3178175" cy="1472565"/>
          </a:xfrm>
        </p:grpSpPr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76652" y="3685732"/>
              <a:ext cx="210061" cy="7620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920569" y="3895606"/>
              <a:ext cx="396240" cy="596900"/>
            </a:xfrm>
            <a:custGeom>
              <a:avLst/>
              <a:gdLst/>
              <a:ahLst/>
              <a:cxnLst/>
              <a:rect l="l" t="t" r="r" b="b"/>
              <a:pathLst>
                <a:path w="396239" h="596900">
                  <a:moveTo>
                    <a:pt x="319587" y="520573"/>
                  </a:moveTo>
                  <a:lnTo>
                    <a:pt x="319587" y="596773"/>
                  </a:lnTo>
                  <a:lnTo>
                    <a:pt x="389437" y="561848"/>
                  </a:lnTo>
                  <a:lnTo>
                    <a:pt x="332287" y="561848"/>
                  </a:lnTo>
                  <a:lnTo>
                    <a:pt x="332287" y="555498"/>
                  </a:lnTo>
                  <a:lnTo>
                    <a:pt x="389437" y="555498"/>
                  </a:lnTo>
                  <a:lnTo>
                    <a:pt x="319587" y="520573"/>
                  </a:lnTo>
                  <a:close/>
                </a:path>
                <a:path w="396239" h="596900">
                  <a:moveTo>
                    <a:pt x="6350" y="0"/>
                  </a:moveTo>
                  <a:lnTo>
                    <a:pt x="0" y="0"/>
                  </a:lnTo>
                  <a:lnTo>
                    <a:pt x="0" y="561848"/>
                  </a:lnTo>
                  <a:lnTo>
                    <a:pt x="319587" y="561848"/>
                  </a:lnTo>
                  <a:lnTo>
                    <a:pt x="319587" y="558673"/>
                  </a:lnTo>
                  <a:lnTo>
                    <a:pt x="6350" y="558673"/>
                  </a:lnTo>
                  <a:lnTo>
                    <a:pt x="3175" y="555498"/>
                  </a:lnTo>
                  <a:lnTo>
                    <a:pt x="6350" y="555498"/>
                  </a:lnTo>
                  <a:lnTo>
                    <a:pt x="6350" y="0"/>
                  </a:lnTo>
                  <a:close/>
                </a:path>
                <a:path w="396239" h="596900">
                  <a:moveTo>
                    <a:pt x="389437" y="555498"/>
                  </a:moveTo>
                  <a:lnTo>
                    <a:pt x="332287" y="555498"/>
                  </a:lnTo>
                  <a:lnTo>
                    <a:pt x="332287" y="561848"/>
                  </a:lnTo>
                  <a:lnTo>
                    <a:pt x="389437" y="561848"/>
                  </a:lnTo>
                  <a:lnTo>
                    <a:pt x="395787" y="558673"/>
                  </a:lnTo>
                  <a:lnTo>
                    <a:pt x="389437" y="555498"/>
                  </a:lnTo>
                  <a:close/>
                </a:path>
                <a:path w="396239" h="596900">
                  <a:moveTo>
                    <a:pt x="6350" y="555498"/>
                  </a:moveTo>
                  <a:lnTo>
                    <a:pt x="3175" y="555498"/>
                  </a:lnTo>
                  <a:lnTo>
                    <a:pt x="6350" y="558673"/>
                  </a:lnTo>
                  <a:lnTo>
                    <a:pt x="6350" y="555498"/>
                  </a:lnTo>
                  <a:close/>
                </a:path>
                <a:path w="396239" h="596900">
                  <a:moveTo>
                    <a:pt x="319587" y="555498"/>
                  </a:moveTo>
                  <a:lnTo>
                    <a:pt x="6350" y="555498"/>
                  </a:lnTo>
                  <a:lnTo>
                    <a:pt x="6350" y="558673"/>
                  </a:lnTo>
                  <a:lnTo>
                    <a:pt x="319587" y="558673"/>
                  </a:lnTo>
                  <a:lnTo>
                    <a:pt x="319587" y="555498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162358" y="3023153"/>
              <a:ext cx="601980" cy="12065"/>
            </a:xfrm>
            <a:custGeom>
              <a:avLst/>
              <a:gdLst/>
              <a:ahLst/>
              <a:cxnLst/>
              <a:rect l="l" t="t" r="r" b="b"/>
              <a:pathLst>
                <a:path w="601979" h="12064">
                  <a:moveTo>
                    <a:pt x="0" y="0"/>
                  </a:moveTo>
                  <a:lnTo>
                    <a:pt x="601563" y="12065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725821" y="3035218"/>
              <a:ext cx="76200" cy="506095"/>
            </a:xfrm>
            <a:custGeom>
              <a:avLst/>
              <a:gdLst/>
              <a:ahLst/>
              <a:cxnLst/>
              <a:rect l="l" t="t" r="r" b="b"/>
              <a:pathLst>
                <a:path w="76200" h="506095">
                  <a:moveTo>
                    <a:pt x="34924" y="429298"/>
                  </a:moveTo>
                  <a:lnTo>
                    <a:pt x="0" y="429298"/>
                  </a:lnTo>
                  <a:lnTo>
                    <a:pt x="38100" y="505498"/>
                  </a:lnTo>
                  <a:lnTo>
                    <a:pt x="69850" y="441998"/>
                  </a:lnTo>
                  <a:lnTo>
                    <a:pt x="34925" y="441998"/>
                  </a:lnTo>
                  <a:lnTo>
                    <a:pt x="34924" y="429298"/>
                  </a:lnTo>
                  <a:close/>
                </a:path>
                <a:path w="76200" h="506095">
                  <a:moveTo>
                    <a:pt x="41273" y="0"/>
                  </a:moveTo>
                  <a:lnTo>
                    <a:pt x="34923" y="0"/>
                  </a:lnTo>
                  <a:lnTo>
                    <a:pt x="34925" y="441998"/>
                  </a:lnTo>
                  <a:lnTo>
                    <a:pt x="41275" y="441998"/>
                  </a:lnTo>
                  <a:lnTo>
                    <a:pt x="41273" y="0"/>
                  </a:lnTo>
                  <a:close/>
                </a:path>
                <a:path w="76200" h="506095">
                  <a:moveTo>
                    <a:pt x="76200" y="429298"/>
                  </a:moveTo>
                  <a:lnTo>
                    <a:pt x="41274" y="429298"/>
                  </a:lnTo>
                  <a:lnTo>
                    <a:pt x="41275" y="441998"/>
                  </a:lnTo>
                  <a:lnTo>
                    <a:pt x="69850" y="441998"/>
                  </a:lnTo>
                  <a:lnTo>
                    <a:pt x="76200" y="429298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162357" y="4454279"/>
              <a:ext cx="601980" cy="12065"/>
            </a:xfrm>
            <a:custGeom>
              <a:avLst/>
              <a:gdLst/>
              <a:ahLst/>
              <a:cxnLst/>
              <a:rect l="l" t="t" r="r" b="b"/>
              <a:pathLst>
                <a:path w="601979" h="12064">
                  <a:moveTo>
                    <a:pt x="0" y="0"/>
                  </a:moveTo>
                  <a:lnTo>
                    <a:pt x="601564" y="12065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162262" y="3698925"/>
              <a:ext cx="1083945" cy="767715"/>
            </a:xfrm>
            <a:custGeom>
              <a:avLst/>
              <a:gdLst/>
              <a:ahLst/>
              <a:cxnLst/>
              <a:rect l="l" t="t" r="r" b="b"/>
              <a:pathLst>
                <a:path w="1083945" h="767714">
                  <a:moveTo>
                    <a:pt x="393052" y="52387"/>
                  </a:moveTo>
                  <a:lnTo>
                    <a:pt x="332447" y="52387"/>
                  </a:lnTo>
                  <a:lnTo>
                    <a:pt x="319735" y="52387"/>
                  </a:lnTo>
                  <a:lnTo>
                    <a:pt x="318757" y="86944"/>
                  </a:lnTo>
                  <a:lnTo>
                    <a:pt x="393052" y="52387"/>
                  </a:lnTo>
                  <a:close/>
                </a:path>
                <a:path w="1083945" h="767714">
                  <a:moveTo>
                    <a:pt x="396011" y="51015"/>
                  </a:moveTo>
                  <a:lnTo>
                    <a:pt x="320916" y="10769"/>
                  </a:lnTo>
                  <a:lnTo>
                    <a:pt x="319925" y="45681"/>
                  </a:lnTo>
                  <a:lnTo>
                    <a:pt x="177" y="36626"/>
                  </a:lnTo>
                  <a:lnTo>
                    <a:pt x="0" y="42976"/>
                  </a:lnTo>
                  <a:lnTo>
                    <a:pt x="319747" y="52031"/>
                  </a:lnTo>
                  <a:lnTo>
                    <a:pt x="332447" y="52031"/>
                  </a:lnTo>
                  <a:lnTo>
                    <a:pt x="393827" y="52031"/>
                  </a:lnTo>
                  <a:lnTo>
                    <a:pt x="396011" y="51015"/>
                  </a:lnTo>
                  <a:close/>
                </a:path>
                <a:path w="1083945" h="767714">
                  <a:moveTo>
                    <a:pt x="639749" y="338124"/>
                  </a:moveTo>
                  <a:lnTo>
                    <a:pt x="633399" y="325424"/>
                  </a:lnTo>
                  <a:lnTo>
                    <a:pt x="601649" y="261924"/>
                  </a:lnTo>
                  <a:lnTo>
                    <a:pt x="563549" y="338124"/>
                  </a:lnTo>
                  <a:lnTo>
                    <a:pt x="598474" y="338124"/>
                  </a:lnTo>
                  <a:lnTo>
                    <a:pt x="598474" y="767422"/>
                  </a:lnTo>
                  <a:lnTo>
                    <a:pt x="604824" y="767422"/>
                  </a:lnTo>
                  <a:lnTo>
                    <a:pt x="604824" y="338124"/>
                  </a:lnTo>
                  <a:lnTo>
                    <a:pt x="639749" y="338124"/>
                  </a:lnTo>
                  <a:close/>
                </a:path>
                <a:path w="1083945" h="767714">
                  <a:moveTo>
                    <a:pt x="1079804" y="41554"/>
                  </a:moveTo>
                  <a:lnTo>
                    <a:pt x="1019962" y="41554"/>
                  </a:lnTo>
                  <a:lnTo>
                    <a:pt x="1007262" y="41554"/>
                  </a:lnTo>
                  <a:lnTo>
                    <a:pt x="1006487" y="76174"/>
                  </a:lnTo>
                  <a:lnTo>
                    <a:pt x="1079804" y="41554"/>
                  </a:lnTo>
                  <a:close/>
                </a:path>
                <a:path w="1083945" h="767714">
                  <a:moveTo>
                    <a:pt x="1083513" y="39801"/>
                  </a:moveTo>
                  <a:lnTo>
                    <a:pt x="1008189" y="0"/>
                  </a:lnTo>
                  <a:lnTo>
                    <a:pt x="1007402" y="34912"/>
                  </a:lnTo>
                  <a:lnTo>
                    <a:pt x="795629" y="30175"/>
                  </a:lnTo>
                  <a:lnTo>
                    <a:pt x="795477" y="36512"/>
                  </a:lnTo>
                  <a:lnTo>
                    <a:pt x="1007262" y="41262"/>
                  </a:lnTo>
                  <a:lnTo>
                    <a:pt x="1019962" y="41262"/>
                  </a:lnTo>
                  <a:lnTo>
                    <a:pt x="1080414" y="41262"/>
                  </a:lnTo>
                  <a:lnTo>
                    <a:pt x="1083513" y="3980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245784" y="35407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45784" y="35407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494159" y="3620007"/>
            <a:ext cx="36258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6034" marR="5080" indent="-2667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Planning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actueel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091784" y="3262179"/>
            <a:ext cx="1738630" cy="514984"/>
            <a:chOff x="5091784" y="3262179"/>
            <a:chExt cx="1738630" cy="514984"/>
          </a:xfrm>
        </p:grpSpPr>
        <p:sp>
          <p:nvSpPr>
            <p:cNvPr id="44" name="object 44"/>
            <p:cNvSpPr/>
            <p:nvPr/>
          </p:nvSpPr>
          <p:spPr>
            <a:xfrm>
              <a:off x="5091784" y="3700617"/>
              <a:ext cx="269875" cy="76200"/>
            </a:xfrm>
            <a:custGeom>
              <a:avLst/>
              <a:gdLst/>
              <a:ahLst/>
              <a:cxnLst/>
              <a:rect l="l" t="t" r="r" b="b"/>
              <a:pathLst>
                <a:path w="269875" h="76200">
                  <a:moveTo>
                    <a:pt x="193154" y="0"/>
                  </a:moveTo>
                  <a:lnTo>
                    <a:pt x="193154" y="76200"/>
                  </a:lnTo>
                  <a:lnTo>
                    <a:pt x="263004" y="41275"/>
                  </a:lnTo>
                  <a:lnTo>
                    <a:pt x="205854" y="41275"/>
                  </a:lnTo>
                  <a:lnTo>
                    <a:pt x="205854" y="34925"/>
                  </a:lnTo>
                  <a:lnTo>
                    <a:pt x="263004" y="34925"/>
                  </a:lnTo>
                  <a:lnTo>
                    <a:pt x="193154" y="0"/>
                  </a:lnTo>
                  <a:close/>
                </a:path>
                <a:path w="269875" h="76200">
                  <a:moveTo>
                    <a:pt x="193154" y="34925"/>
                  </a:moveTo>
                  <a:lnTo>
                    <a:pt x="0" y="34925"/>
                  </a:lnTo>
                  <a:lnTo>
                    <a:pt x="0" y="41275"/>
                  </a:lnTo>
                  <a:lnTo>
                    <a:pt x="193154" y="41275"/>
                  </a:lnTo>
                  <a:lnTo>
                    <a:pt x="193154" y="34925"/>
                  </a:lnTo>
                  <a:close/>
                </a:path>
                <a:path w="269875" h="76200">
                  <a:moveTo>
                    <a:pt x="263004" y="34925"/>
                  </a:moveTo>
                  <a:lnTo>
                    <a:pt x="205854" y="34925"/>
                  </a:lnTo>
                  <a:lnTo>
                    <a:pt x="205854" y="41275"/>
                  </a:lnTo>
                  <a:lnTo>
                    <a:pt x="263004" y="41275"/>
                  </a:lnTo>
                  <a:lnTo>
                    <a:pt x="269354" y="38100"/>
                  </a:lnTo>
                  <a:lnTo>
                    <a:pt x="263004" y="349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977807" y="326852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977807" y="326852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141249" y="3400552"/>
            <a:ext cx="5200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Start</a:t>
            </a:r>
            <a:r>
              <a:rPr sz="700" spc="5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locatie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976789" y="2896974"/>
            <a:ext cx="859155" cy="408940"/>
            <a:chOff x="6976789" y="2896974"/>
            <a:chExt cx="859155" cy="408940"/>
          </a:xfrm>
        </p:grpSpPr>
        <p:sp>
          <p:nvSpPr>
            <p:cNvPr id="49" name="object 49"/>
            <p:cNvSpPr/>
            <p:nvPr/>
          </p:nvSpPr>
          <p:spPr>
            <a:xfrm>
              <a:off x="6983139" y="290332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983139" y="290332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7143407" y="2982976"/>
            <a:ext cx="5264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93345" marR="5080" indent="-8128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Afvalstroom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nummer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6970877" y="4229848"/>
            <a:ext cx="859155" cy="408940"/>
            <a:chOff x="6970877" y="4229848"/>
            <a:chExt cx="859155" cy="408940"/>
          </a:xfrm>
        </p:grpSpPr>
        <p:sp>
          <p:nvSpPr>
            <p:cNvPr id="53" name="object 53"/>
            <p:cNvSpPr/>
            <p:nvPr/>
          </p:nvSpPr>
          <p:spPr>
            <a:xfrm>
              <a:off x="6977227" y="423619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977227" y="423619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7145434" y="4366767"/>
            <a:ext cx="51054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Opdrachten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5617039" y="3709588"/>
            <a:ext cx="1213485" cy="620395"/>
            <a:chOff x="5617039" y="3709588"/>
            <a:chExt cx="1213485" cy="620395"/>
          </a:xfrm>
        </p:grpSpPr>
        <p:sp>
          <p:nvSpPr>
            <p:cNvPr id="57" name="object 57"/>
            <p:cNvSpPr/>
            <p:nvPr/>
          </p:nvSpPr>
          <p:spPr>
            <a:xfrm>
              <a:off x="5617039" y="3709588"/>
              <a:ext cx="278130" cy="76200"/>
            </a:xfrm>
            <a:custGeom>
              <a:avLst/>
              <a:gdLst/>
              <a:ahLst/>
              <a:cxnLst/>
              <a:rect l="l" t="t" r="r" b="b"/>
              <a:pathLst>
                <a:path w="278129" h="76200">
                  <a:moveTo>
                    <a:pt x="202862" y="0"/>
                  </a:moveTo>
                  <a:lnTo>
                    <a:pt x="201823" y="34909"/>
                  </a:lnTo>
                  <a:lnTo>
                    <a:pt x="214518" y="35286"/>
                  </a:lnTo>
                  <a:lnTo>
                    <a:pt x="214329" y="41634"/>
                  </a:lnTo>
                  <a:lnTo>
                    <a:pt x="201622" y="41634"/>
                  </a:lnTo>
                  <a:lnTo>
                    <a:pt x="200595" y="76165"/>
                  </a:lnTo>
                  <a:lnTo>
                    <a:pt x="275121" y="41634"/>
                  </a:lnTo>
                  <a:lnTo>
                    <a:pt x="214329" y="41634"/>
                  </a:lnTo>
                  <a:lnTo>
                    <a:pt x="201634" y="41256"/>
                  </a:lnTo>
                  <a:lnTo>
                    <a:pt x="275936" y="41256"/>
                  </a:lnTo>
                  <a:lnTo>
                    <a:pt x="277895" y="40349"/>
                  </a:lnTo>
                  <a:lnTo>
                    <a:pt x="202862" y="0"/>
                  </a:lnTo>
                  <a:close/>
                </a:path>
                <a:path w="278129" h="76200">
                  <a:moveTo>
                    <a:pt x="201823" y="34909"/>
                  </a:moveTo>
                  <a:lnTo>
                    <a:pt x="201634" y="41256"/>
                  </a:lnTo>
                  <a:lnTo>
                    <a:pt x="214329" y="41634"/>
                  </a:lnTo>
                  <a:lnTo>
                    <a:pt x="214518" y="35286"/>
                  </a:lnTo>
                  <a:lnTo>
                    <a:pt x="201823" y="34909"/>
                  </a:lnTo>
                  <a:close/>
                </a:path>
                <a:path w="278129" h="76200">
                  <a:moveTo>
                    <a:pt x="187" y="28909"/>
                  </a:moveTo>
                  <a:lnTo>
                    <a:pt x="0" y="35256"/>
                  </a:lnTo>
                  <a:lnTo>
                    <a:pt x="201634" y="41256"/>
                  </a:lnTo>
                  <a:lnTo>
                    <a:pt x="201823" y="34909"/>
                  </a:lnTo>
                  <a:lnTo>
                    <a:pt x="187" y="2890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977807" y="392710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977807" y="392710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6200781" y="4058920"/>
            <a:ext cx="4006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Volgorde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6976789" y="3563410"/>
            <a:ext cx="859155" cy="408940"/>
            <a:chOff x="6976789" y="3563410"/>
            <a:chExt cx="859155" cy="408940"/>
          </a:xfrm>
        </p:grpSpPr>
        <p:sp>
          <p:nvSpPr>
            <p:cNvPr id="62" name="object 62"/>
            <p:cNvSpPr/>
            <p:nvPr/>
          </p:nvSpPr>
          <p:spPr>
            <a:xfrm>
              <a:off x="6983139" y="356976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983139" y="356976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148963" y="3647439"/>
            <a:ext cx="514984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7620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Aanvoer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weegproces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960590" y="2595741"/>
            <a:ext cx="859155" cy="408940"/>
            <a:chOff x="5960590" y="2595741"/>
            <a:chExt cx="859155" cy="408940"/>
          </a:xfrm>
        </p:grpSpPr>
        <p:sp>
          <p:nvSpPr>
            <p:cNvPr id="66" name="object 66"/>
            <p:cNvSpPr/>
            <p:nvPr/>
          </p:nvSpPr>
          <p:spPr>
            <a:xfrm>
              <a:off x="5966940" y="260209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966940" y="260209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6122445" y="2681223"/>
            <a:ext cx="53530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9715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Digitale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documenten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5960590" y="4579322"/>
            <a:ext cx="859155" cy="408940"/>
            <a:chOff x="5960590" y="4579322"/>
            <a:chExt cx="859155" cy="408940"/>
          </a:xfrm>
        </p:grpSpPr>
        <p:sp>
          <p:nvSpPr>
            <p:cNvPr id="70" name="object 70"/>
            <p:cNvSpPr/>
            <p:nvPr/>
          </p:nvSpPr>
          <p:spPr>
            <a:xfrm>
              <a:off x="5966940" y="458567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966940" y="458567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6125621" y="4717288"/>
            <a:ext cx="52895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Aantal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stops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6956604" y="4887949"/>
            <a:ext cx="859155" cy="408940"/>
            <a:chOff x="6956604" y="4887949"/>
            <a:chExt cx="859155" cy="408940"/>
          </a:xfrm>
        </p:grpSpPr>
        <p:sp>
          <p:nvSpPr>
            <p:cNvPr id="74" name="object 74"/>
            <p:cNvSpPr/>
            <p:nvPr/>
          </p:nvSpPr>
          <p:spPr>
            <a:xfrm>
              <a:off x="6962954" y="48942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6962954" y="489429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7185134" y="5025135"/>
            <a:ext cx="4013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Tijdsduur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518396" y="2003513"/>
            <a:ext cx="8522335" cy="3491229"/>
            <a:chOff x="518396" y="2003513"/>
            <a:chExt cx="8522335" cy="3491229"/>
          </a:xfrm>
        </p:grpSpPr>
        <p:sp>
          <p:nvSpPr>
            <p:cNvPr id="78" name="object 78"/>
            <p:cNvSpPr/>
            <p:nvPr/>
          </p:nvSpPr>
          <p:spPr>
            <a:xfrm>
              <a:off x="5894934" y="2009863"/>
              <a:ext cx="3011805" cy="3478529"/>
            </a:xfrm>
            <a:custGeom>
              <a:avLst/>
              <a:gdLst/>
              <a:ahLst/>
              <a:cxnLst/>
              <a:rect l="l" t="t" r="r" b="b"/>
              <a:pathLst>
                <a:path w="3011804" h="3478529">
                  <a:moveTo>
                    <a:pt x="0" y="0"/>
                  </a:moveTo>
                  <a:lnTo>
                    <a:pt x="3011297" y="0"/>
                  </a:lnTo>
                  <a:lnTo>
                    <a:pt x="3011297" y="3478165"/>
                  </a:lnTo>
                  <a:lnTo>
                    <a:pt x="0" y="347816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781508" y="3647619"/>
              <a:ext cx="259079" cy="76200"/>
            </a:xfrm>
            <a:custGeom>
              <a:avLst/>
              <a:gdLst/>
              <a:ahLst/>
              <a:cxnLst/>
              <a:rect l="l" t="t" r="r" b="b"/>
              <a:pathLst>
                <a:path w="259079" h="76200">
                  <a:moveTo>
                    <a:pt x="182630" y="41274"/>
                  </a:moveTo>
                  <a:lnTo>
                    <a:pt x="182629" y="76199"/>
                  </a:lnTo>
                  <a:lnTo>
                    <a:pt x="252480" y="41274"/>
                  </a:lnTo>
                  <a:lnTo>
                    <a:pt x="182630" y="41274"/>
                  </a:lnTo>
                  <a:close/>
                </a:path>
                <a:path w="259079" h="76200">
                  <a:moveTo>
                    <a:pt x="182630" y="34924"/>
                  </a:moveTo>
                  <a:lnTo>
                    <a:pt x="182630" y="41274"/>
                  </a:lnTo>
                  <a:lnTo>
                    <a:pt x="195331" y="41274"/>
                  </a:lnTo>
                  <a:lnTo>
                    <a:pt x="195331" y="34924"/>
                  </a:lnTo>
                  <a:lnTo>
                    <a:pt x="182630" y="34924"/>
                  </a:lnTo>
                  <a:close/>
                </a:path>
                <a:path w="259079" h="76200">
                  <a:moveTo>
                    <a:pt x="182631" y="0"/>
                  </a:moveTo>
                  <a:lnTo>
                    <a:pt x="182630" y="34924"/>
                  </a:lnTo>
                  <a:lnTo>
                    <a:pt x="195331" y="34924"/>
                  </a:lnTo>
                  <a:lnTo>
                    <a:pt x="195331" y="41274"/>
                  </a:lnTo>
                  <a:lnTo>
                    <a:pt x="252483" y="41273"/>
                  </a:lnTo>
                  <a:lnTo>
                    <a:pt x="258831" y="38099"/>
                  </a:lnTo>
                  <a:lnTo>
                    <a:pt x="182631" y="0"/>
                  </a:lnTo>
                  <a:close/>
                </a:path>
                <a:path w="259079" h="76200">
                  <a:moveTo>
                    <a:pt x="0" y="34923"/>
                  </a:moveTo>
                  <a:lnTo>
                    <a:pt x="0" y="41273"/>
                  </a:lnTo>
                  <a:lnTo>
                    <a:pt x="182630" y="41274"/>
                  </a:lnTo>
                  <a:lnTo>
                    <a:pt x="182630" y="34924"/>
                  </a:lnTo>
                  <a:lnTo>
                    <a:pt x="0" y="3492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24746" y="2009863"/>
              <a:ext cx="4735830" cy="3478529"/>
            </a:xfrm>
            <a:custGeom>
              <a:avLst/>
              <a:gdLst/>
              <a:ahLst/>
              <a:cxnLst/>
              <a:rect l="l" t="t" r="r" b="b"/>
              <a:pathLst>
                <a:path w="4735830" h="3478529">
                  <a:moveTo>
                    <a:pt x="0" y="0"/>
                  </a:moveTo>
                  <a:lnTo>
                    <a:pt x="4735394" y="0"/>
                  </a:lnTo>
                  <a:lnTo>
                    <a:pt x="4735394" y="3478165"/>
                  </a:lnTo>
                  <a:lnTo>
                    <a:pt x="0" y="347816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DB9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1" name="object 81"/>
          <p:cNvSpPr txBox="1"/>
          <p:nvPr/>
        </p:nvSpPr>
        <p:spPr>
          <a:xfrm>
            <a:off x="6050904" y="1772920"/>
            <a:ext cx="9975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Operationele</a:t>
            </a:r>
            <a:r>
              <a:rPr sz="700" spc="1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uitvoering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94977" y="1772920"/>
            <a:ext cx="93154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Operationele</a:t>
            </a:r>
            <a:r>
              <a:rPr sz="700" spc="1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24746" y="5792560"/>
            <a:ext cx="8382000" cy="420370"/>
          </a:xfrm>
          <a:prstGeom prst="rect">
            <a:avLst/>
          </a:prstGeom>
          <a:solidFill>
            <a:srgbClr val="B4C7E7"/>
          </a:solidFill>
        </p:spPr>
        <p:txBody>
          <a:bodyPr vert="horz" wrap="square" lIns="0" tIns="539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25"/>
              </a:spcBef>
            </a:pPr>
            <a:endParaRPr sz="7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700" dirty="0">
                <a:latin typeface="Microsoft Sans Serif"/>
                <a:cs typeface="Microsoft Sans Serif"/>
              </a:rPr>
              <a:t>Anticiperen</a:t>
            </a:r>
            <a:r>
              <a:rPr sz="700" spc="3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op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orders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(volmeldingen,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verstoringen,</a:t>
            </a:r>
            <a:r>
              <a:rPr sz="700" spc="5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bijplaatsingen,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extra</a:t>
            </a:r>
            <a:r>
              <a:rPr sz="700" spc="3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opdracht,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etc.),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uitval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personeel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en</a:t>
            </a:r>
            <a:r>
              <a:rPr sz="700" spc="3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materieel.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2699633" y="3489418"/>
            <a:ext cx="7814309" cy="2268220"/>
            <a:chOff x="2699633" y="3489418"/>
            <a:chExt cx="7814309" cy="2268220"/>
          </a:xfrm>
        </p:grpSpPr>
        <p:pic>
          <p:nvPicPr>
            <p:cNvPr id="85" name="object 8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99633" y="5505785"/>
              <a:ext cx="76200" cy="251263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89639" y="5505785"/>
              <a:ext cx="76200" cy="251263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9661429" y="349576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661429" y="349576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9803442" y="3574288"/>
            <a:ext cx="56261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1910" marR="5080" indent="-298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afhandeling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19934" y="3266629"/>
            <a:ext cx="11064240" cy="689610"/>
            <a:chOff x="19934" y="3266629"/>
            <a:chExt cx="11064240" cy="689610"/>
          </a:xfrm>
        </p:grpSpPr>
        <p:pic>
          <p:nvPicPr>
            <p:cNvPr id="98" name="object 9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07373" y="3657451"/>
              <a:ext cx="174315" cy="76187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26284" y="354397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8"/>
                  </a:lnTo>
                  <a:lnTo>
                    <a:pt x="20124" y="285074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4" y="375874"/>
                  </a:lnTo>
                  <a:lnTo>
                    <a:pt x="152600" y="390770"/>
                  </a:lnTo>
                  <a:lnTo>
                    <a:pt x="198000" y="395999"/>
                  </a:lnTo>
                  <a:lnTo>
                    <a:pt x="243399" y="390770"/>
                  </a:lnTo>
                  <a:lnTo>
                    <a:pt x="285075" y="375874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4"/>
                  </a:lnTo>
                  <a:lnTo>
                    <a:pt x="390770" y="243398"/>
                  </a:lnTo>
                  <a:lnTo>
                    <a:pt x="396000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6284" y="354397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729719" y="3532673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69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2"/>
                  </a:lnTo>
                  <a:lnTo>
                    <a:pt x="407292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729719" y="3532673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69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3558274" y="3538020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1" y="0"/>
                  </a:moveTo>
                  <a:lnTo>
                    <a:pt x="0" y="203673"/>
                  </a:lnTo>
                  <a:lnTo>
                    <a:pt x="203673" y="407294"/>
                  </a:lnTo>
                  <a:lnTo>
                    <a:pt x="407294" y="203621"/>
                  </a:lnTo>
                  <a:lnTo>
                    <a:pt x="20362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3558274" y="3538021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5361138" y="3542157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1" y="0"/>
                  </a:moveTo>
                  <a:lnTo>
                    <a:pt x="0" y="203672"/>
                  </a:lnTo>
                  <a:lnTo>
                    <a:pt x="203673" y="407294"/>
                  </a:lnTo>
                  <a:lnTo>
                    <a:pt x="407294" y="203620"/>
                  </a:lnTo>
                  <a:lnTo>
                    <a:pt x="20362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361138" y="3542156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0681688" y="349892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4"/>
                  </a:lnTo>
                  <a:lnTo>
                    <a:pt x="74160" y="43498"/>
                  </a:lnTo>
                  <a:lnTo>
                    <a:pt x="43498" y="74161"/>
                  </a:lnTo>
                  <a:lnTo>
                    <a:pt x="20124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0" y="352501"/>
                  </a:lnTo>
                  <a:lnTo>
                    <a:pt x="110924" y="375875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8" y="390770"/>
                  </a:lnTo>
                  <a:lnTo>
                    <a:pt x="285074" y="375875"/>
                  </a:lnTo>
                  <a:lnTo>
                    <a:pt x="321838" y="352501"/>
                  </a:lnTo>
                  <a:lnTo>
                    <a:pt x="352501" y="321839"/>
                  </a:lnTo>
                  <a:lnTo>
                    <a:pt x="375874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4" y="110924"/>
                  </a:lnTo>
                  <a:lnTo>
                    <a:pt x="352501" y="74161"/>
                  </a:lnTo>
                  <a:lnTo>
                    <a:pt x="321838" y="43498"/>
                  </a:lnTo>
                  <a:lnTo>
                    <a:pt x="285074" y="20124"/>
                  </a:lnTo>
                  <a:lnTo>
                    <a:pt x="243398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0681688" y="349892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744199" y="3569208"/>
              <a:ext cx="268224" cy="268223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343" y="3590544"/>
              <a:ext cx="286512" cy="307847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7986286" y="32729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7986286" y="32729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8271173" y="3403600"/>
            <a:ext cx="2768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Ritten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7959751" y="4591166"/>
            <a:ext cx="859155" cy="408940"/>
            <a:chOff x="7959751" y="4591166"/>
            <a:chExt cx="859155" cy="408940"/>
          </a:xfrm>
        </p:grpSpPr>
        <p:sp>
          <p:nvSpPr>
            <p:cNvPr id="115" name="object 115"/>
            <p:cNvSpPr/>
            <p:nvPr/>
          </p:nvSpPr>
          <p:spPr>
            <a:xfrm>
              <a:off x="7966101" y="45975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7966101" y="459751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7" name="object 117"/>
          <p:cNvSpPr txBox="1"/>
          <p:nvPr/>
        </p:nvSpPr>
        <p:spPr>
          <a:xfrm>
            <a:off x="8200187" y="4674615"/>
            <a:ext cx="37719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7780" marR="5080" indent="-571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Gebruikt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voertuig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18" name="object 118"/>
          <p:cNvGrpSpPr/>
          <p:nvPr/>
        </p:nvGrpSpPr>
        <p:grpSpPr>
          <a:xfrm>
            <a:off x="7955684" y="2609703"/>
            <a:ext cx="859155" cy="408940"/>
            <a:chOff x="7955684" y="2609703"/>
            <a:chExt cx="859155" cy="408940"/>
          </a:xfrm>
        </p:grpSpPr>
        <p:sp>
          <p:nvSpPr>
            <p:cNvPr id="119" name="object 119"/>
            <p:cNvSpPr/>
            <p:nvPr/>
          </p:nvSpPr>
          <p:spPr>
            <a:xfrm>
              <a:off x="7962034" y="26160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7962034" y="26160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1" name="object 121"/>
          <p:cNvSpPr txBox="1"/>
          <p:nvPr/>
        </p:nvSpPr>
        <p:spPr>
          <a:xfrm>
            <a:off x="8167546" y="2693415"/>
            <a:ext cx="435609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71755" marR="5080" indent="-5969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Geledigde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bakken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22" name="object 122"/>
          <p:cNvGrpSpPr/>
          <p:nvPr/>
        </p:nvGrpSpPr>
        <p:grpSpPr>
          <a:xfrm>
            <a:off x="6965031" y="2266035"/>
            <a:ext cx="859155" cy="408940"/>
            <a:chOff x="6965031" y="2266035"/>
            <a:chExt cx="859155" cy="408940"/>
          </a:xfrm>
        </p:grpSpPr>
        <p:sp>
          <p:nvSpPr>
            <p:cNvPr id="123" name="object 123"/>
            <p:cNvSpPr/>
            <p:nvPr/>
          </p:nvSpPr>
          <p:spPr>
            <a:xfrm>
              <a:off x="6971381" y="227238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971381" y="227238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5" name="object 125"/>
          <p:cNvSpPr txBox="1"/>
          <p:nvPr/>
        </p:nvSpPr>
        <p:spPr>
          <a:xfrm>
            <a:off x="7188006" y="2403855"/>
            <a:ext cx="41338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Weegbon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26" name="object 126"/>
          <p:cNvGrpSpPr/>
          <p:nvPr/>
        </p:nvGrpSpPr>
        <p:grpSpPr>
          <a:xfrm>
            <a:off x="9265642" y="2764040"/>
            <a:ext cx="1248410" cy="721995"/>
            <a:chOff x="9265642" y="2764040"/>
            <a:chExt cx="1248410" cy="721995"/>
          </a:xfrm>
        </p:grpSpPr>
        <p:sp>
          <p:nvSpPr>
            <p:cNvPr id="127" name="object 127"/>
            <p:cNvSpPr/>
            <p:nvPr/>
          </p:nvSpPr>
          <p:spPr>
            <a:xfrm>
              <a:off x="9265642" y="2930291"/>
              <a:ext cx="396240" cy="556260"/>
            </a:xfrm>
            <a:custGeom>
              <a:avLst/>
              <a:gdLst/>
              <a:ahLst/>
              <a:cxnLst/>
              <a:rect l="l" t="t" r="r" b="b"/>
              <a:pathLst>
                <a:path w="396240" h="556260">
                  <a:moveTo>
                    <a:pt x="319586" y="34925"/>
                  </a:moveTo>
                  <a:lnTo>
                    <a:pt x="0" y="34925"/>
                  </a:lnTo>
                  <a:lnTo>
                    <a:pt x="0" y="555664"/>
                  </a:lnTo>
                  <a:lnTo>
                    <a:pt x="6350" y="555664"/>
                  </a:lnTo>
                  <a:lnTo>
                    <a:pt x="6350" y="41275"/>
                  </a:lnTo>
                  <a:lnTo>
                    <a:pt x="3175" y="41275"/>
                  </a:lnTo>
                  <a:lnTo>
                    <a:pt x="6350" y="38100"/>
                  </a:lnTo>
                  <a:lnTo>
                    <a:pt x="319586" y="38100"/>
                  </a:lnTo>
                  <a:lnTo>
                    <a:pt x="319586" y="34925"/>
                  </a:lnTo>
                  <a:close/>
                </a:path>
                <a:path w="396240" h="556260">
                  <a:moveTo>
                    <a:pt x="319586" y="0"/>
                  </a:moveTo>
                  <a:lnTo>
                    <a:pt x="319586" y="76200"/>
                  </a:lnTo>
                  <a:lnTo>
                    <a:pt x="389436" y="41275"/>
                  </a:lnTo>
                  <a:lnTo>
                    <a:pt x="332286" y="41275"/>
                  </a:lnTo>
                  <a:lnTo>
                    <a:pt x="332286" y="34925"/>
                  </a:lnTo>
                  <a:lnTo>
                    <a:pt x="389436" y="34925"/>
                  </a:lnTo>
                  <a:lnTo>
                    <a:pt x="319586" y="0"/>
                  </a:lnTo>
                  <a:close/>
                </a:path>
                <a:path w="396240" h="556260">
                  <a:moveTo>
                    <a:pt x="6350" y="38100"/>
                  </a:moveTo>
                  <a:lnTo>
                    <a:pt x="3175" y="41275"/>
                  </a:lnTo>
                  <a:lnTo>
                    <a:pt x="6350" y="41275"/>
                  </a:lnTo>
                  <a:lnTo>
                    <a:pt x="6350" y="38100"/>
                  </a:lnTo>
                  <a:close/>
                </a:path>
                <a:path w="396240" h="556260">
                  <a:moveTo>
                    <a:pt x="319586" y="38100"/>
                  </a:moveTo>
                  <a:lnTo>
                    <a:pt x="6350" y="38100"/>
                  </a:lnTo>
                  <a:lnTo>
                    <a:pt x="6350" y="41275"/>
                  </a:lnTo>
                  <a:lnTo>
                    <a:pt x="319586" y="41275"/>
                  </a:lnTo>
                  <a:lnTo>
                    <a:pt x="319586" y="38100"/>
                  </a:lnTo>
                  <a:close/>
                </a:path>
                <a:path w="396240" h="556260">
                  <a:moveTo>
                    <a:pt x="389436" y="34925"/>
                  </a:moveTo>
                  <a:lnTo>
                    <a:pt x="332286" y="34925"/>
                  </a:lnTo>
                  <a:lnTo>
                    <a:pt x="332286" y="41275"/>
                  </a:lnTo>
                  <a:lnTo>
                    <a:pt x="389436" y="41275"/>
                  </a:lnTo>
                  <a:lnTo>
                    <a:pt x="395786" y="38100"/>
                  </a:lnTo>
                  <a:lnTo>
                    <a:pt x="389436" y="349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9661429" y="27703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9661429" y="27703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0" name="object 130"/>
          <p:cNvSpPr txBox="1"/>
          <p:nvPr/>
        </p:nvSpPr>
        <p:spPr>
          <a:xfrm>
            <a:off x="9770898" y="2903728"/>
            <a:ext cx="6273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Gewerkte</a:t>
            </a:r>
            <a:r>
              <a:rPr sz="700" spc="45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uren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31" name="object 131"/>
          <p:cNvGrpSpPr/>
          <p:nvPr/>
        </p:nvGrpSpPr>
        <p:grpSpPr>
          <a:xfrm>
            <a:off x="9259285" y="3916161"/>
            <a:ext cx="1259840" cy="707390"/>
            <a:chOff x="9259285" y="3916161"/>
            <a:chExt cx="1259840" cy="707390"/>
          </a:xfrm>
        </p:grpSpPr>
        <p:sp>
          <p:nvSpPr>
            <p:cNvPr id="132" name="object 132"/>
            <p:cNvSpPr/>
            <p:nvPr/>
          </p:nvSpPr>
          <p:spPr>
            <a:xfrm>
              <a:off x="9259285" y="3916161"/>
              <a:ext cx="396240" cy="556260"/>
            </a:xfrm>
            <a:custGeom>
              <a:avLst/>
              <a:gdLst/>
              <a:ahLst/>
              <a:cxnLst/>
              <a:rect l="l" t="t" r="r" b="b"/>
              <a:pathLst>
                <a:path w="396240" h="556260">
                  <a:moveTo>
                    <a:pt x="319585" y="479463"/>
                  </a:moveTo>
                  <a:lnTo>
                    <a:pt x="319585" y="555663"/>
                  </a:lnTo>
                  <a:lnTo>
                    <a:pt x="389435" y="520738"/>
                  </a:lnTo>
                  <a:lnTo>
                    <a:pt x="332285" y="520738"/>
                  </a:lnTo>
                  <a:lnTo>
                    <a:pt x="332285" y="514388"/>
                  </a:lnTo>
                  <a:lnTo>
                    <a:pt x="389435" y="514388"/>
                  </a:lnTo>
                  <a:lnTo>
                    <a:pt x="319585" y="479463"/>
                  </a:lnTo>
                  <a:close/>
                </a:path>
                <a:path w="396240" h="556260">
                  <a:moveTo>
                    <a:pt x="6350" y="0"/>
                  </a:moveTo>
                  <a:lnTo>
                    <a:pt x="0" y="0"/>
                  </a:lnTo>
                  <a:lnTo>
                    <a:pt x="0" y="520738"/>
                  </a:lnTo>
                  <a:lnTo>
                    <a:pt x="319585" y="520738"/>
                  </a:lnTo>
                  <a:lnTo>
                    <a:pt x="319585" y="517563"/>
                  </a:lnTo>
                  <a:lnTo>
                    <a:pt x="6350" y="517563"/>
                  </a:lnTo>
                  <a:lnTo>
                    <a:pt x="3175" y="514388"/>
                  </a:lnTo>
                  <a:lnTo>
                    <a:pt x="6350" y="514388"/>
                  </a:lnTo>
                  <a:lnTo>
                    <a:pt x="6350" y="0"/>
                  </a:lnTo>
                  <a:close/>
                </a:path>
                <a:path w="396240" h="556260">
                  <a:moveTo>
                    <a:pt x="389435" y="514388"/>
                  </a:moveTo>
                  <a:lnTo>
                    <a:pt x="332285" y="514388"/>
                  </a:lnTo>
                  <a:lnTo>
                    <a:pt x="332285" y="520738"/>
                  </a:lnTo>
                  <a:lnTo>
                    <a:pt x="389435" y="520738"/>
                  </a:lnTo>
                  <a:lnTo>
                    <a:pt x="395785" y="517563"/>
                  </a:lnTo>
                  <a:lnTo>
                    <a:pt x="389435" y="514388"/>
                  </a:lnTo>
                  <a:close/>
                </a:path>
                <a:path w="396240" h="556260">
                  <a:moveTo>
                    <a:pt x="6350" y="514388"/>
                  </a:moveTo>
                  <a:lnTo>
                    <a:pt x="3175" y="514388"/>
                  </a:lnTo>
                  <a:lnTo>
                    <a:pt x="6350" y="517563"/>
                  </a:lnTo>
                  <a:lnTo>
                    <a:pt x="6350" y="514388"/>
                  </a:lnTo>
                  <a:close/>
                </a:path>
                <a:path w="396240" h="556260">
                  <a:moveTo>
                    <a:pt x="319585" y="514388"/>
                  </a:moveTo>
                  <a:lnTo>
                    <a:pt x="6350" y="514388"/>
                  </a:lnTo>
                  <a:lnTo>
                    <a:pt x="6350" y="517563"/>
                  </a:lnTo>
                  <a:lnTo>
                    <a:pt x="319585" y="517563"/>
                  </a:lnTo>
                  <a:lnTo>
                    <a:pt x="319585" y="514388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9666555" y="422114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9666555" y="422114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5" name="object 135"/>
          <p:cNvSpPr txBox="1"/>
          <p:nvPr/>
        </p:nvSpPr>
        <p:spPr>
          <a:xfrm>
            <a:off x="9790311" y="4247895"/>
            <a:ext cx="59880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945" marR="5080" indent="-5588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Aantal</a:t>
            </a:r>
            <a:r>
              <a:rPr sz="700" spc="2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bakken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naar</a:t>
            </a:r>
            <a:r>
              <a:rPr sz="700" spc="-4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Diftar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gemeenten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36" name="object 136"/>
          <p:cNvGrpSpPr/>
          <p:nvPr/>
        </p:nvGrpSpPr>
        <p:grpSpPr>
          <a:xfrm>
            <a:off x="9052462" y="2760884"/>
            <a:ext cx="2473960" cy="1859914"/>
            <a:chOff x="9052462" y="2760884"/>
            <a:chExt cx="2473960" cy="1859914"/>
          </a:xfrm>
        </p:grpSpPr>
        <p:sp>
          <p:nvSpPr>
            <p:cNvPr id="137" name="object 137"/>
            <p:cNvSpPr/>
            <p:nvPr/>
          </p:nvSpPr>
          <p:spPr>
            <a:xfrm>
              <a:off x="9402599" y="3645367"/>
              <a:ext cx="259079" cy="76200"/>
            </a:xfrm>
            <a:custGeom>
              <a:avLst/>
              <a:gdLst/>
              <a:ahLst/>
              <a:cxnLst/>
              <a:rect l="l" t="t" r="r" b="b"/>
              <a:pathLst>
                <a:path w="259079" h="76200">
                  <a:moveTo>
                    <a:pt x="182629" y="0"/>
                  </a:moveTo>
                  <a:lnTo>
                    <a:pt x="182629" y="76200"/>
                  </a:lnTo>
                  <a:lnTo>
                    <a:pt x="252479" y="41275"/>
                  </a:lnTo>
                  <a:lnTo>
                    <a:pt x="195329" y="41275"/>
                  </a:lnTo>
                  <a:lnTo>
                    <a:pt x="195329" y="34925"/>
                  </a:lnTo>
                  <a:lnTo>
                    <a:pt x="252479" y="34925"/>
                  </a:lnTo>
                  <a:lnTo>
                    <a:pt x="182629" y="0"/>
                  </a:lnTo>
                  <a:close/>
                </a:path>
                <a:path w="259079" h="76200">
                  <a:moveTo>
                    <a:pt x="182629" y="34925"/>
                  </a:moveTo>
                  <a:lnTo>
                    <a:pt x="0" y="34925"/>
                  </a:lnTo>
                  <a:lnTo>
                    <a:pt x="0" y="41275"/>
                  </a:lnTo>
                  <a:lnTo>
                    <a:pt x="182629" y="41275"/>
                  </a:lnTo>
                  <a:lnTo>
                    <a:pt x="182629" y="34925"/>
                  </a:lnTo>
                  <a:close/>
                </a:path>
                <a:path w="259079" h="76200">
                  <a:moveTo>
                    <a:pt x="252479" y="34925"/>
                  </a:moveTo>
                  <a:lnTo>
                    <a:pt x="195329" y="34925"/>
                  </a:lnTo>
                  <a:lnTo>
                    <a:pt x="195329" y="41275"/>
                  </a:lnTo>
                  <a:lnTo>
                    <a:pt x="252479" y="41275"/>
                  </a:lnTo>
                  <a:lnTo>
                    <a:pt x="258829" y="38100"/>
                  </a:lnTo>
                  <a:lnTo>
                    <a:pt x="252479" y="349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9058812" y="3488312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1" y="0"/>
                  </a:moveTo>
                  <a:lnTo>
                    <a:pt x="0" y="203673"/>
                  </a:lnTo>
                  <a:lnTo>
                    <a:pt x="203673" y="407294"/>
                  </a:lnTo>
                  <a:lnTo>
                    <a:pt x="407294" y="203621"/>
                  </a:lnTo>
                  <a:lnTo>
                    <a:pt x="20362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9058812" y="3488313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02527" y="4376517"/>
              <a:ext cx="174315" cy="76187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10676844" y="421799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4"/>
                  </a:lnTo>
                  <a:lnTo>
                    <a:pt x="74160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8"/>
                  </a:lnTo>
                  <a:lnTo>
                    <a:pt x="20124" y="285074"/>
                  </a:lnTo>
                  <a:lnTo>
                    <a:pt x="43498" y="321838"/>
                  </a:lnTo>
                  <a:lnTo>
                    <a:pt x="74160" y="352501"/>
                  </a:lnTo>
                  <a:lnTo>
                    <a:pt x="110924" y="375874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8" y="390770"/>
                  </a:lnTo>
                  <a:lnTo>
                    <a:pt x="285074" y="375874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4" y="285074"/>
                  </a:lnTo>
                  <a:lnTo>
                    <a:pt x="390770" y="243398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4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4" y="20124"/>
                  </a:lnTo>
                  <a:lnTo>
                    <a:pt x="243398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10676844" y="421799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741151" y="4288536"/>
              <a:ext cx="268224" cy="268224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02527" y="2928917"/>
              <a:ext cx="174315" cy="76187"/>
            </a:xfrm>
            <a:prstGeom prst="rect">
              <a:avLst/>
            </a:prstGeom>
          </p:spPr>
        </p:pic>
        <p:sp>
          <p:nvSpPr>
            <p:cNvPr id="145" name="object 145"/>
            <p:cNvSpPr/>
            <p:nvPr/>
          </p:nvSpPr>
          <p:spPr>
            <a:xfrm>
              <a:off x="10673880" y="276723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0673880" y="276723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7" name="object 147"/>
          <p:cNvSpPr txBox="1"/>
          <p:nvPr/>
        </p:nvSpPr>
        <p:spPr>
          <a:xfrm>
            <a:off x="10796841" y="2900679"/>
            <a:ext cx="6013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Gemeentes</a:t>
            </a:r>
            <a:r>
              <a:rPr sz="700" spc="2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(?)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48" name="object 148"/>
          <p:cNvGrpSpPr/>
          <p:nvPr/>
        </p:nvGrpSpPr>
        <p:grpSpPr>
          <a:xfrm>
            <a:off x="7984468" y="2767234"/>
            <a:ext cx="4098101" cy="1552974"/>
            <a:chOff x="7984468" y="2767234"/>
            <a:chExt cx="4098101" cy="1552974"/>
          </a:xfrm>
        </p:grpSpPr>
        <p:pic>
          <p:nvPicPr>
            <p:cNvPr id="149" name="object 14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12013" y="2925761"/>
              <a:ext cx="174315" cy="76187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11686329" y="276723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4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1686329" y="2767234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750040" y="2837688"/>
              <a:ext cx="268224" cy="268224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7984468" y="392396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object 14">
            <a:extLst>
              <a:ext uri="{FF2B5EF4-FFF2-40B4-BE49-F238E27FC236}">
                <a16:creationId xmlns:a16="http://schemas.microsoft.com/office/drawing/2014/main" id="{78B2D506-D897-E176-F3D7-3D5F7B996F3C}"/>
              </a:ext>
            </a:extLst>
          </p:cNvPr>
          <p:cNvSpPr/>
          <p:nvPr/>
        </p:nvSpPr>
        <p:spPr>
          <a:xfrm>
            <a:off x="8991600" y="455949"/>
            <a:ext cx="22225" cy="6311900"/>
          </a:xfrm>
          <a:custGeom>
            <a:avLst/>
            <a:gdLst/>
            <a:ahLst/>
            <a:cxnLst/>
            <a:rect l="l" t="t" r="r" b="b"/>
            <a:pathLst>
              <a:path w="22225" h="6311900">
                <a:moveTo>
                  <a:pt x="17250" y="0"/>
                </a:moveTo>
                <a:lnTo>
                  <a:pt x="4975" y="0"/>
                </a:lnTo>
                <a:lnTo>
                  <a:pt x="0" y="4975"/>
                </a:lnTo>
                <a:lnTo>
                  <a:pt x="0" y="83925"/>
                </a:lnTo>
                <a:lnTo>
                  <a:pt x="4975" y="88900"/>
                </a:lnTo>
                <a:lnTo>
                  <a:pt x="17250" y="88900"/>
                </a:lnTo>
                <a:lnTo>
                  <a:pt x="22225" y="83925"/>
                </a:lnTo>
                <a:lnTo>
                  <a:pt x="22225" y="4975"/>
                </a:lnTo>
                <a:lnTo>
                  <a:pt x="17250" y="0"/>
                </a:lnTo>
                <a:close/>
              </a:path>
              <a:path w="22225" h="6311900">
                <a:moveTo>
                  <a:pt x="17250" y="155575"/>
                </a:moveTo>
                <a:lnTo>
                  <a:pt x="4975" y="155575"/>
                </a:lnTo>
                <a:lnTo>
                  <a:pt x="0" y="160550"/>
                </a:lnTo>
                <a:lnTo>
                  <a:pt x="0" y="239500"/>
                </a:lnTo>
                <a:lnTo>
                  <a:pt x="4975" y="244475"/>
                </a:lnTo>
                <a:lnTo>
                  <a:pt x="17250" y="244475"/>
                </a:lnTo>
                <a:lnTo>
                  <a:pt x="22225" y="239500"/>
                </a:lnTo>
                <a:lnTo>
                  <a:pt x="22225" y="160550"/>
                </a:lnTo>
                <a:lnTo>
                  <a:pt x="17250" y="155575"/>
                </a:lnTo>
                <a:close/>
              </a:path>
              <a:path w="22225" h="6311900">
                <a:moveTo>
                  <a:pt x="17250" y="311150"/>
                </a:moveTo>
                <a:lnTo>
                  <a:pt x="4975" y="311150"/>
                </a:lnTo>
                <a:lnTo>
                  <a:pt x="0" y="316125"/>
                </a:lnTo>
                <a:lnTo>
                  <a:pt x="0" y="395075"/>
                </a:lnTo>
                <a:lnTo>
                  <a:pt x="4975" y="400050"/>
                </a:lnTo>
                <a:lnTo>
                  <a:pt x="17250" y="400050"/>
                </a:lnTo>
                <a:lnTo>
                  <a:pt x="22225" y="395075"/>
                </a:lnTo>
                <a:lnTo>
                  <a:pt x="22225" y="316125"/>
                </a:lnTo>
                <a:lnTo>
                  <a:pt x="17250" y="311150"/>
                </a:lnTo>
                <a:close/>
              </a:path>
              <a:path w="22225" h="6311900">
                <a:moveTo>
                  <a:pt x="17250" y="466725"/>
                </a:moveTo>
                <a:lnTo>
                  <a:pt x="4975" y="466725"/>
                </a:lnTo>
                <a:lnTo>
                  <a:pt x="0" y="471700"/>
                </a:lnTo>
                <a:lnTo>
                  <a:pt x="0" y="550650"/>
                </a:lnTo>
                <a:lnTo>
                  <a:pt x="4975" y="555625"/>
                </a:lnTo>
                <a:lnTo>
                  <a:pt x="17250" y="555625"/>
                </a:lnTo>
                <a:lnTo>
                  <a:pt x="22225" y="550650"/>
                </a:lnTo>
                <a:lnTo>
                  <a:pt x="22225" y="471700"/>
                </a:lnTo>
                <a:lnTo>
                  <a:pt x="17250" y="466725"/>
                </a:lnTo>
                <a:close/>
              </a:path>
              <a:path w="22225" h="6311900">
                <a:moveTo>
                  <a:pt x="17250" y="622300"/>
                </a:moveTo>
                <a:lnTo>
                  <a:pt x="4975" y="622300"/>
                </a:lnTo>
                <a:lnTo>
                  <a:pt x="0" y="627275"/>
                </a:lnTo>
                <a:lnTo>
                  <a:pt x="0" y="706225"/>
                </a:lnTo>
                <a:lnTo>
                  <a:pt x="4975" y="711200"/>
                </a:lnTo>
                <a:lnTo>
                  <a:pt x="17250" y="711200"/>
                </a:lnTo>
                <a:lnTo>
                  <a:pt x="22225" y="706225"/>
                </a:lnTo>
                <a:lnTo>
                  <a:pt x="22225" y="627275"/>
                </a:lnTo>
                <a:lnTo>
                  <a:pt x="17250" y="622300"/>
                </a:lnTo>
                <a:close/>
              </a:path>
              <a:path w="22225" h="6311900">
                <a:moveTo>
                  <a:pt x="17250" y="777875"/>
                </a:moveTo>
                <a:lnTo>
                  <a:pt x="4975" y="777875"/>
                </a:lnTo>
                <a:lnTo>
                  <a:pt x="0" y="782850"/>
                </a:lnTo>
                <a:lnTo>
                  <a:pt x="0" y="861800"/>
                </a:lnTo>
                <a:lnTo>
                  <a:pt x="4975" y="866775"/>
                </a:lnTo>
                <a:lnTo>
                  <a:pt x="17250" y="866775"/>
                </a:lnTo>
                <a:lnTo>
                  <a:pt x="22225" y="861800"/>
                </a:lnTo>
                <a:lnTo>
                  <a:pt x="22225" y="782850"/>
                </a:lnTo>
                <a:lnTo>
                  <a:pt x="17250" y="777875"/>
                </a:lnTo>
                <a:close/>
              </a:path>
              <a:path w="22225" h="6311900">
                <a:moveTo>
                  <a:pt x="17250" y="933450"/>
                </a:moveTo>
                <a:lnTo>
                  <a:pt x="4975" y="933450"/>
                </a:lnTo>
                <a:lnTo>
                  <a:pt x="0" y="938425"/>
                </a:lnTo>
                <a:lnTo>
                  <a:pt x="0" y="1017375"/>
                </a:lnTo>
                <a:lnTo>
                  <a:pt x="4975" y="1022350"/>
                </a:lnTo>
                <a:lnTo>
                  <a:pt x="17250" y="1022350"/>
                </a:lnTo>
                <a:lnTo>
                  <a:pt x="22225" y="1017375"/>
                </a:lnTo>
                <a:lnTo>
                  <a:pt x="22225" y="938425"/>
                </a:lnTo>
                <a:lnTo>
                  <a:pt x="17250" y="933450"/>
                </a:lnTo>
                <a:close/>
              </a:path>
              <a:path w="22225" h="6311900">
                <a:moveTo>
                  <a:pt x="17250" y="1089025"/>
                </a:moveTo>
                <a:lnTo>
                  <a:pt x="4975" y="1089025"/>
                </a:lnTo>
                <a:lnTo>
                  <a:pt x="0" y="1094000"/>
                </a:lnTo>
                <a:lnTo>
                  <a:pt x="0" y="1172950"/>
                </a:lnTo>
                <a:lnTo>
                  <a:pt x="4975" y="1177925"/>
                </a:lnTo>
                <a:lnTo>
                  <a:pt x="17250" y="1177925"/>
                </a:lnTo>
                <a:lnTo>
                  <a:pt x="22225" y="1172950"/>
                </a:lnTo>
                <a:lnTo>
                  <a:pt x="22225" y="1094000"/>
                </a:lnTo>
                <a:lnTo>
                  <a:pt x="17250" y="1089025"/>
                </a:lnTo>
                <a:close/>
              </a:path>
              <a:path w="22225" h="6311900">
                <a:moveTo>
                  <a:pt x="17250" y="1244600"/>
                </a:moveTo>
                <a:lnTo>
                  <a:pt x="4975" y="1244600"/>
                </a:lnTo>
                <a:lnTo>
                  <a:pt x="0" y="1249575"/>
                </a:lnTo>
                <a:lnTo>
                  <a:pt x="0" y="1328525"/>
                </a:lnTo>
                <a:lnTo>
                  <a:pt x="4975" y="1333500"/>
                </a:lnTo>
                <a:lnTo>
                  <a:pt x="17250" y="1333500"/>
                </a:lnTo>
                <a:lnTo>
                  <a:pt x="22225" y="1328525"/>
                </a:lnTo>
                <a:lnTo>
                  <a:pt x="22225" y="1249575"/>
                </a:lnTo>
                <a:lnTo>
                  <a:pt x="17250" y="1244600"/>
                </a:lnTo>
                <a:close/>
              </a:path>
              <a:path w="22225" h="6311900">
                <a:moveTo>
                  <a:pt x="17250" y="1400175"/>
                </a:moveTo>
                <a:lnTo>
                  <a:pt x="4975" y="1400175"/>
                </a:lnTo>
                <a:lnTo>
                  <a:pt x="0" y="1405150"/>
                </a:lnTo>
                <a:lnTo>
                  <a:pt x="0" y="1484100"/>
                </a:lnTo>
                <a:lnTo>
                  <a:pt x="4975" y="1489075"/>
                </a:lnTo>
                <a:lnTo>
                  <a:pt x="17250" y="1489075"/>
                </a:lnTo>
                <a:lnTo>
                  <a:pt x="22225" y="1484100"/>
                </a:lnTo>
                <a:lnTo>
                  <a:pt x="22225" y="1405150"/>
                </a:lnTo>
                <a:lnTo>
                  <a:pt x="17250" y="1400175"/>
                </a:lnTo>
                <a:close/>
              </a:path>
              <a:path w="22225" h="6311900">
                <a:moveTo>
                  <a:pt x="17250" y="1555750"/>
                </a:moveTo>
                <a:lnTo>
                  <a:pt x="4975" y="1555750"/>
                </a:lnTo>
                <a:lnTo>
                  <a:pt x="0" y="1560725"/>
                </a:lnTo>
                <a:lnTo>
                  <a:pt x="0" y="1639675"/>
                </a:lnTo>
                <a:lnTo>
                  <a:pt x="4975" y="1644650"/>
                </a:lnTo>
                <a:lnTo>
                  <a:pt x="17250" y="1644650"/>
                </a:lnTo>
                <a:lnTo>
                  <a:pt x="22225" y="1639675"/>
                </a:lnTo>
                <a:lnTo>
                  <a:pt x="22225" y="1560725"/>
                </a:lnTo>
                <a:lnTo>
                  <a:pt x="17250" y="1555750"/>
                </a:lnTo>
                <a:close/>
              </a:path>
              <a:path w="22225" h="6311900">
                <a:moveTo>
                  <a:pt x="17250" y="1711325"/>
                </a:moveTo>
                <a:lnTo>
                  <a:pt x="4975" y="1711325"/>
                </a:lnTo>
                <a:lnTo>
                  <a:pt x="0" y="1716300"/>
                </a:lnTo>
                <a:lnTo>
                  <a:pt x="0" y="1795250"/>
                </a:lnTo>
                <a:lnTo>
                  <a:pt x="4975" y="1800225"/>
                </a:lnTo>
                <a:lnTo>
                  <a:pt x="17250" y="1800225"/>
                </a:lnTo>
                <a:lnTo>
                  <a:pt x="22225" y="1795250"/>
                </a:lnTo>
                <a:lnTo>
                  <a:pt x="22225" y="1716300"/>
                </a:lnTo>
                <a:lnTo>
                  <a:pt x="17250" y="1711325"/>
                </a:lnTo>
                <a:close/>
              </a:path>
              <a:path w="22225" h="6311900">
                <a:moveTo>
                  <a:pt x="17250" y="1866900"/>
                </a:moveTo>
                <a:lnTo>
                  <a:pt x="4975" y="1866900"/>
                </a:lnTo>
                <a:lnTo>
                  <a:pt x="0" y="1871875"/>
                </a:lnTo>
                <a:lnTo>
                  <a:pt x="0" y="1950825"/>
                </a:lnTo>
                <a:lnTo>
                  <a:pt x="4975" y="1955800"/>
                </a:lnTo>
                <a:lnTo>
                  <a:pt x="17250" y="1955800"/>
                </a:lnTo>
                <a:lnTo>
                  <a:pt x="22225" y="1950825"/>
                </a:lnTo>
                <a:lnTo>
                  <a:pt x="22225" y="1871875"/>
                </a:lnTo>
                <a:lnTo>
                  <a:pt x="17250" y="1866900"/>
                </a:lnTo>
                <a:close/>
              </a:path>
              <a:path w="22225" h="6311900">
                <a:moveTo>
                  <a:pt x="17250" y="2022475"/>
                </a:moveTo>
                <a:lnTo>
                  <a:pt x="4975" y="2022475"/>
                </a:lnTo>
                <a:lnTo>
                  <a:pt x="0" y="2027450"/>
                </a:lnTo>
                <a:lnTo>
                  <a:pt x="0" y="2106400"/>
                </a:lnTo>
                <a:lnTo>
                  <a:pt x="4975" y="2111375"/>
                </a:lnTo>
                <a:lnTo>
                  <a:pt x="17250" y="2111375"/>
                </a:lnTo>
                <a:lnTo>
                  <a:pt x="22225" y="2106400"/>
                </a:lnTo>
                <a:lnTo>
                  <a:pt x="22225" y="2027450"/>
                </a:lnTo>
                <a:lnTo>
                  <a:pt x="17250" y="2022475"/>
                </a:lnTo>
                <a:close/>
              </a:path>
              <a:path w="22225" h="6311900">
                <a:moveTo>
                  <a:pt x="17250" y="2178050"/>
                </a:moveTo>
                <a:lnTo>
                  <a:pt x="4975" y="2178050"/>
                </a:lnTo>
                <a:lnTo>
                  <a:pt x="0" y="2183025"/>
                </a:lnTo>
                <a:lnTo>
                  <a:pt x="1" y="2261975"/>
                </a:lnTo>
                <a:lnTo>
                  <a:pt x="4975" y="2266950"/>
                </a:lnTo>
                <a:lnTo>
                  <a:pt x="17250" y="2266950"/>
                </a:lnTo>
                <a:lnTo>
                  <a:pt x="22226" y="2261975"/>
                </a:lnTo>
                <a:lnTo>
                  <a:pt x="22225" y="2183025"/>
                </a:lnTo>
                <a:lnTo>
                  <a:pt x="17250" y="2178050"/>
                </a:lnTo>
                <a:close/>
              </a:path>
              <a:path w="22225" h="6311900">
                <a:moveTo>
                  <a:pt x="17250" y="2333625"/>
                </a:moveTo>
                <a:lnTo>
                  <a:pt x="4975" y="2333625"/>
                </a:lnTo>
                <a:lnTo>
                  <a:pt x="1" y="2338600"/>
                </a:lnTo>
                <a:lnTo>
                  <a:pt x="1" y="2417550"/>
                </a:lnTo>
                <a:lnTo>
                  <a:pt x="4975" y="2422525"/>
                </a:lnTo>
                <a:lnTo>
                  <a:pt x="17250" y="2422525"/>
                </a:lnTo>
                <a:lnTo>
                  <a:pt x="22226" y="2417550"/>
                </a:lnTo>
                <a:lnTo>
                  <a:pt x="22226" y="2338600"/>
                </a:lnTo>
                <a:lnTo>
                  <a:pt x="17250" y="2333625"/>
                </a:lnTo>
                <a:close/>
              </a:path>
              <a:path w="22225" h="6311900">
                <a:moveTo>
                  <a:pt x="17250" y="2489200"/>
                </a:moveTo>
                <a:lnTo>
                  <a:pt x="4975" y="2489200"/>
                </a:lnTo>
                <a:lnTo>
                  <a:pt x="1" y="2494175"/>
                </a:lnTo>
                <a:lnTo>
                  <a:pt x="1" y="2573125"/>
                </a:lnTo>
                <a:lnTo>
                  <a:pt x="4975" y="2578100"/>
                </a:lnTo>
                <a:lnTo>
                  <a:pt x="17250" y="2578100"/>
                </a:lnTo>
                <a:lnTo>
                  <a:pt x="22226" y="2573125"/>
                </a:lnTo>
                <a:lnTo>
                  <a:pt x="22226" y="2494175"/>
                </a:lnTo>
                <a:lnTo>
                  <a:pt x="17250" y="2489200"/>
                </a:lnTo>
                <a:close/>
              </a:path>
              <a:path w="22225" h="6311900">
                <a:moveTo>
                  <a:pt x="17250" y="2644775"/>
                </a:moveTo>
                <a:lnTo>
                  <a:pt x="4975" y="2644775"/>
                </a:lnTo>
                <a:lnTo>
                  <a:pt x="1" y="2649750"/>
                </a:lnTo>
                <a:lnTo>
                  <a:pt x="1" y="2728700"/>
                </a:lnTo>
                <a:lnTo>
                  <a:pt x="4975" y="2733675"/>
                </a:lnTo>
                <a:lnTo>
                  <a:pt x="17250" y="2733675"/>
                </a:lnTo>
                <a:lnTo>
                  <a:pt x="22226" y="2728700"/>
                </a:lnTo>
                <a:lnTo>
                  <a:pt x="22226" y="2649750"/>
                </a:lnTo>
                <a:lnTo>
                  <a:pt x="17250" y="2644775"/>
                </a:lnTo>
                <a:close/>
              </a:path>
              <a:path w="22225" h="6311900">
                <a:moveTo>
                  <a:pt x="17250" y="2800350"/>
                </a:moveTo>
                <a:lnTo>
                  <a:pt x="4975" y="2800350"/>
                </a:lnTo>
                <a:lnTo>
                  <a:pt x="1" y="2805325"/>
                </a:lnTo>
                <a:lnTo>
                  <a:pt x="1" y="2884275"/>
                </a:lnTo>
                <a:lnTo>
                  <a:pt x="4975" y="2889250"/>
                </a:lnTo>
                <a:lnTo>
                  <a:pt x="17250" y="2889250"/>
                </a:lnTo>
                <a:lnTo>
                  <a:pt x="22226" y="2884275"/>
                </a:lnTo>
                <a:lnTo>
                  <a:pt x="22226" y="2805325"/>
                </a:lnTo>
                <a:lnTo>
                  <a:pt x="17250" y="2800350"/>
                </a:lnTo>
                <a:close/>
              </a:path>
              <a:path w="22225" h="6311900">
                <a:moveTo>
                  <a:pt x="17250" y="2955925"/>
                </a:moveTo>
                <a:lnTo>
                  <a:pt x="4975" y="2955925"/>
                </a:lnTo>
                <a:lnTo>
                  <a:pt x="1" y="2960900"/>
                </a:lnTo>
                <a:lnTo>
                  <a:pt x="1" y="3039850"/>
                </a:lnTo>
                <a:lnTo>
                  <a:pt x="4975" y="3044825"/>
                </a:lnTo>
                <a:lnTo>
                  <a:pt x="17250" y="3044825"/>
                </a:lnTo>
                <a:lnTo>
                  <a:pt x="22226" y="3039850"/>
                </a:lnTo>
                <a:lnTo>
                  <a:pt x="22226" y="2960900"/>
                </a:lnTo>
                <a:lnTo>
                  <a:pt x="17250" y="2955925"/>
                </a:lnTo>
                <a:close/>
              </a:path>
              <a:path w="22225" h="6311900">
                <a:moveTo>
                  <a:pt x="17250" y="3111500"/>
                </a:moveTo>
                <a:lnTo>
                  <a:pt x="4975" y="3111500"/>
                </a:lnTo>
                <a:lnTo>
                  <a:pt x="1" y="3116475"/>
                </a:lnTo>
                <a:lnTo>
                  <a:pt x="1" y="3195425"/>
                </a:lnTo>
                <a:lnTo>
                  <a:pt x="4975" y="3200400"/>
                </a:lnTo>
                <a:lnTo>
                  <a:pt x="17250" y="3200400"/>
                </a:lnTo>
                <a:lnTo>
                  <a:pt x="22226" y="3195425"/>
                </a:lnTo>
                <a:lnTo>
                  <a:pt x="22226" y="3116475"/>
                </a:lnTo>
                <a:lnTo>
                  <a:pt x="17250" y="3111500"/>
                </a:lnTo>
                <a:close/>
              </a:path>
              <a:path w="22225" h="6311900">
                <a:moveTo>
                  <a:pt x="17250" y="3267075"/>
                </a:moveTo>
                <a:lnTo>
                  <a:pt x="4975" y="3267075"/>
                </a:lnTo>
                <a:lnTo>
                  <a:pt x="1" y="3272050"/>
                </a:lnTo>
                <a:lnTo>
                  <a:pt x="1" y="3351000"/>
                </a:lnTo>
                <a:lnTo>
                  <a:pt x="4975" y="3355975"/>
                </a:lnTo>
                <a:lnTo>
                  <a:pt x="17250" y="3355975"/>
                </a:lnTo>
                <a:lnTo>
                  <a:pt x="22226" y="3351000"/>
                </a:lnTo>
                <a:lnTo>
                  <a:pt x="22226" y="3272050"/>
                </a:lnTo>
                <a:lnTo>
                  <a:pt x="17250" y="3267075"/>
                </a:lnTo>
                <a:close/>
              </a:path>
              <a:path w="22225" h="6311900">
                <a:moveTo>
                  <a:pt x="17250" y="3422650"/>
                </a:moveTo>
                <a:lnTo>
                  <a:pt x="4975" y="3422650"/>
                </a:lnTo>
                <a:lnTo>
                  <a:pt x="1" y="3427625"/>
                </a:lnTo>
                <a:lnTo>
                  <a:pt x="1" y="3506575"/>
                </a:lnTo>
                <a:lnTo>
                  <a:pt x="4975" y="3511550"/>
                </a:lnTo>
                <a:lnTo>
                  <a:pt x="17250" y="3511550"/>
                </a:lnTo>
                <a:lnTo>
                  <a:pt x="22226" y="3506575"/>
                </a:lnTo>
                <a:lnTo>
                  <a:pt x="22226" y="3427625"/>
                </a:lnTo>
                <a:lnTo>
                  <a:pt x="17250" y="3422650"/>
                </a:lnTo>
                <a:close/>
              </a:path>
              <a:path w="22225" h="6311900">
                <a:moveTo>
                  <a:pt x="17250" y="3578225"/>
                </a:moveTo>
                <a:lnTo>
                  <a:pt x="4975" y="3578225"/>
                </a:lnTo>
                <a:lnTo>
                  <a:pt x="1" y="3583200"/>
                </a:lnTo>
                <a:lnTo>
                  <a:pt x="1" y="3662150"/>
                </a:lnTo>
                <a:lnTo>
                  <a:pt x="4975" y="3667125"/>
                </a:lnTo>
                <a:lnTo>
                  <a:pt x="17250" y="3667125"/>
                </a:lnTo>
                <a:lnTo>
                  <a:pt x="22226" y="3662150"/>
                </a:lnTo>
                <a:lnTo>
                  <a:pt x="22226" y="3583200"/>
                </a:lnTo>
                <a:lnTo>
                  <a:pt x="17250" y="3578225"/>
                </a:lnTo>
                <a:close/>
              </a:path>
              <a:path w="22225" h="6311900">
                <a:moveTo>
                  <a:pt x="17250" y="3733800"/>
                </a:moveTo>
                <a:lnTo>
                  <a:pt x="4975" y="3733800"/>
                </a:lnTo>
                <a:lnTo>
                  <a:pt x="1" y="3738775"/>
                </a:lnTo>
                <a:lnTo>
                  <a:pt x="1" y="3817725"/>
                </a:lnTo>
                <a:lnTo>
                  <a:pt x="4975" y="3822700"/>
                </a:lnTo>
                <a:lnTo>
                  <a:pt x="17250" y="3822700"/>
                </a:lnTo>
                <a:lnTo>
                  <a:pt x="22226" y="3817725"/>
                </a:lnTo>
                <a:lnTo>
                  <a:pt x="22226" y="3738775"/>
                </a:lnTo>
                <a:lnTo>
                  <a:pt x="17250" y="3733800"/>
                </a:lnTo>
                <a:close/>
              </a:path>
              <a:path w="22225" h="6311900">
                <a:moveTo>
                  <a:pt x="17250" y="3889375"/>
                </a:moveTo>
                <a:lnTo>
                  <a:pt x="4975" y="3889375"/>
                </a:lnTo>
                <a:lnTo>
                  <a:pt x="1" y="3894350"/>
                </a:lnTo>
                <a:lnTo>
                  <a:pt x="1" y="3973300"/>
                </a:lnTo>
                <a:lnTo>
                  <a:pt x="4975" y="3978275"/>
                </a:lnTo>
                <a:lnTo>
                  <a:pt x="17250" y="3978275"/>
                </a:lnTo>
                <a:lnTo>
                  <a:pt x="22226" y="3973300"/>
                </a:lnTo>
                <a:lnTo>
                  <a:pt x="22226" y="3894350"/>
                </a:lnTo>
                <a:lnTo>
                  <a:pt x="17250" y="3889375"/>
                </a:lnTo>
                <a:close/>
              </a:path>
              <a:path w="22225" h="6311900">
                <a:moveTo>
                  <a:pt x="17250" y="4044950"/>
                </a:moveTo>
                <a:lnTo>
                  <a:pt x="4975" y="4044950"/>
                </a:lnTo>
                <a:lnTo>
                  <a:pt x="1" y="4049925"/>
                </a:lnTo>
                <a:lnTo>
                  <a:pt x="1" y="4128875"/>
                </a:lnTo>
                <a:lnTo>
                  <a:pt x="4975" y="4133850"/>
                </a:lnTo>
                <a:lnTo>
                  <a:pt x="17250" y="4133850"/>
                </a:lnTo>
                <a:lnTo>
                  <a:pt x="22226" y="4128875"/>
                </a:lnTo>
                <a:lnTo>
                  <a:pt x="22226" y="4049925"/>
                </a:lnTo>
                <a:lnTo>
                  <a:pt x="17250" y="4044950"/>
                </a:lnTo>
                <a:close/>
              </a:path>
              <a:path w="22225" h="6311900">
                <a:moveTo>
                  <a:pt x="17250" y="4200525"/>
                </a:moveTo>
                <a:lnTo>
                  <a:pt x="4975" y="4200525"/>
                </a:lnTo>
                <a:lnTo>
                  <a:pt x="1" y="4205500"/>
                </a:lnTo>
                <a:lnTo>
                  <a:pt x="1" y="4284450"/>
                </a:lnTo>
                <a:lnTo>
                  <a:pt x="4975" y="4289425"/>
                </a:lnTo>
                <a:lnTo>
                  <a:pt x="17250" y="4289425"/>
                </a:lnTo>
                <a:lnTo>
                  <a:pt x="22226" y="4284450"/>
                </a:lnTo>
                <a:lnTo>
                  <a:pt x="22226" y="4205500"/>
                </a:lnTo>
                <a:lnTo>
                  <a:pt x="17250" y="4200525"/>
                </a:lnTo>
                <a:close/>
              </a:path>
              <a:path w="22225" h="6311900">
                <a:moveTo>
                  <a:pt x="17250" y="4356100"/>
                </a:moveTo>
                <a:lnTo>
                  <a:pt x="4975" y="4356100"/>
                </a:lnTo>
                <a:lnTo>
                  <a:pt x="1" y="4361075"/>
                </a:lnTo>
                <a:lnTo>
                  <a:pt x="1" y="4440025"/>
                </a:lnTo>
                <a:lnTo>
                  <a:pt x="4975" y="4445000"/>
                </a:lnTo>
                <a:lnTo>
                  <a:pt x="17250" y="4445000"/>
                </a:lnTo>
                <a:lnTo>
                  <a:pt x="22226" y="4440025"/>
                </a:lnTo>
                <a:lnTo>
                  <a:pt x="22226" y="4361075"/>
                </a:lnTo>
                <a:lnTo>
                  <a:pt x="17250" y="4356100"/>
                </a:lnTo>
                <a:close/>
              </a:path>
              <a:path w="22225" h="6311900">
                <a:moveTo>
                  <a:pt x="17250" y="4511675"/>
                </a:moveTo>
                <a:lnTo>
                  <a:pt x="4975" y="4511675"/>
                </a:lnTo>
                <a:lnTo>
                  <a:pt x="1" y="4516650"/>
                </a:lnTo>
                <a:lnTo>
                  <a:pt x="1" y="4595600"/>
                </a:lnTo>
                <a:lnTo>
                  <a:pt x="4975" y="4600575"/>
                </a:lnTo>
                <a:lnTo>
                  <a:pt x="17250" y="4600575"/>
                </a:lnTo>
                <a:lnTo>
                  <a:pt x="22226" y="4595600"/>
                </a:lnTo>
                <a:lnTo>
                  <a:pt x="22226" y="4516650"/>
                </a:lnTo>
                <a:lnTo>
                  <a:pt x="17250" y="4511675"/>
                </a:lnTo>
                <a:close/>
              </a:path>
              <a:path w="22225" h="6311900">
                <a:moveTo>
                  <a:pt x="17250" y="4667250"/>
                </a:moveTo>
                <a:lnTo>
                  <a:pt x="4975" y="4667250"/>
                </a:lnTo>
                <a:lnTo>
                  <a:pt x="1" y="4672225"/>
                </a:lnTo>
                <a:lnTo>
                  <a:pt x="1" y="4751175"/>
                </a:lnTo>
                <a:lnTo>
                  <a:pt x="4975" y="4756150"/>
                </a:lnTo>
                <a:lnTo>
                  <a:pt x="17250" y="4756150"/>
                </a:lnTo>
                <a:lnTo>
                  <a:pt x="22226" y="4751175"/>
                </a:lnTo>
                <a:lnTo>
                  <a:pt x="22226" y="4672225"/>
                </a:lnTo>
                <a:lnTo>
                  <a:pt x="17250" y="4667250"/>
                </a:lnTo>
                <a:close/>
              </a:path>
              <a:path w="22225" h="6311900">
                <a:moveTo>
                  <a:pt x="17250" y="4822825"/>
                </a:moveTo>
                <a:lnTo>
                  <a:pt x="4975" y="4822825"/>
                </a:lnTo>
                <a:lnTo>
                  <a:pt x="1" y="4827800"/>
                </a:lnTo>
                <a:lnTo>
                  <a:pt x="1" y="4906750"/>
                </a:lnTo>
                <a:lnTo>
                  <a:pt x="4975" y="4911725"/>
                </a:lnTo>
                <a:lnTo>
                  <a:pt x="17250" y="4911725"/>
                </a:lnTo>
                <a:lnTo>
                  <a:pt x="22226" y="4906750"/>
                </a:lnTo>
                <a:lnTo>
                  <a:pt x="22226" y="4827800"/>
                </a:lnTo>
                <a:lnTo>
                  <a:pt x="17250" y="4822825"/>
                </a:lnTo>
                <a:close/>
              </a:path>
              <a:path w="22225" h="6311900">
                <a:moveTo>
                  <a:pt x="17250" y="4978400"/>
                </a:moveTo>
                <a:lnTo>
                  <a:pt x="4975" y="4978400"/>
                </a:lnTo>
                <a:lnTo>
                  <a:pt x="1" y="4983375"/>
                </a:lnTo>
                <a:lnTo>
                  <a:pt x="1" y="5062325"/>
                </a:lnTo>
                <a:lnTo>
                  <a:pt x="4975" y="5067300"/>
                </a:lnTo>
                <a:lnTo>
                  <a:pt x="17250" y="5067300"/>
                </a:lnTo>
                <a:lnTo>
                  <a:pt x="22226" y="5062325"/>
                </a:lnTo>
                <a:lnTo>
                  <a:pt x="22226" y="4983375"/>
                </a:lnTo>
                <a:lnTo>
                  <a:pt x="17250" y="4978400"/>
                </a:lnTo>
                <a:close/>
              </a:path>
              <a:path w="22225" h="6311900">
                <a:moveTo>
                  <a:pt x="17250" y="5133975"/>
                </a:moveTo>
                <a:lnTo>
                  <a:pt x="4975" y="5133975"/>
                </a:lnTo>
                <a:lnTo>
                  <a:pt x="1" y="5138950"/>
                </a:lnTo>
                <a:lnTo>
                  <a:pt x="1" y="5217900"/>
                </a:lnTo>
                <a:lnTo>
                  <a:pt x="4975" y="5222875"/>
                </a:lnTo>
                <a:lnTo>
                  <a:pt x="17250" y="5222875"/>
                </a:lnTo>
                <a:lnTo>
                  <a:pt x="22226" y="5217900"/>
                </a:lnTo>
                <a:lnTo>
                  <a:pt x="22226" y="5138950"/>
                </a:lnTo>
                <a:lnTo>
                  <a:pt x="17250" y="5133975"/>
                </a:lnTo>
                <a:close/>
              </a:path>
              <a:path w="22225" h="6311900">
                <a:moveTo>
                  <a:pt x="17250" y="5289550"/>
                </a:moveTo>
                <a:lnTo>
                  <a:pt x="4975" y="5289550"/>
                </a:lnTo>
                <a:lnTo>
                  <a:pt x="1" y="5294525"/>
                </a:lnTo>
                <a:lnTo>
                  <a:pt x="1" y="5373475"/>
                </a:lnTo>
                <a:lnTo>
                  <a:pt x="4975" y="5378450"/>
                </a:lnTo>
                <a:lnTo>
                  <a:pt x="17250" y="5378450"/>
                </a:lnTo>
                <a:lnTo>
                  <a:pt x="22226" y="5373475"/>
                </a:lnTo>
                <a:lnTo>
                  <a:pt x="22226" y="5294525"/>
                </a:lnTo>
                <a:lnTo>
                  <a:pt x="17250" y="5289550"/>
                </a:lnTo>
                <a:close/>
              </a:path>
              <a:path w="22225" h="6311900">
                <a:moveTo>
                  <a:pt x="17250" y="5445125"/>
                </a:moveTo>
                <a:lnTo>
                  <a:pt x="4975" y="5445125"/>
                </a:lnTo>
                <a:lnTo>
                  <a:pt x="1" y="5450100"/>
                </a:lnTo>
                <a:lnTo>
                  <a:pt x="1" y="5529050"/>
                </a:lnTo>
                <a:lnTo>
                  <a:pt x="4975" y="5534025"/>
                </a:lnTo>
                <a:lnTo>
                  <a:pt x="17250" y="5534025"/>
                </a:lnTo>
                <a:lnTo>
                  <a:pt x="22226" y="5529050"/>
                </a:lnTo>
                <a:lnTo>
                  <a:pt x="22226" y="5450100"/>
                </a:lnTo>
                <a:lnTo>
                  <a:pt x="17250" y="5445125"/>
                </a:lnTo>
                <a:close/>
              </a:path>
              <a:path w="22225" h="6311900">
                <a:moveTo>
                  <a:pt x="17250" y="5600700"/>
                </a:moveTo>
                <a:lnTo>
                  <a:pt x="4975" y="5600700"/>
                </a:lnTo>
                <a:lnTo>
                  <a:pt x="1" y="5605675"/>
                </a:lnTo>
                <a:lnTo>
                  <a:pt x="1" y="5684625"/>
                </a:lnTo>
                <a:lnTo>
                  <a:pt x="4975" y="5689600"/>
                </a:lnTo>
                <a:lnTo>
                  <a:pt x="17250" y="5689600"/>
                </a:lnTo>
                <a:lnTo>
                  <a:pt x="22226" y="5684625"/>
                </a:lnTo>
                <a:lnTo>
                  <a:pt x="22226" y="5605675"/>
                </a:lnTo>
                <a:lnTo>
                  <a:pt x="17250" y="5600700"/>
                </a:lnTo>
                <a:close/>
              </a:path>
              <a:path w="22225" h="6311900">
                <a:moveTo>
                  <a:pt x="17250" y="5756275"/>
                </a:moveTo>
                <a:lnTo>
                  <a:pt x="4975" y="5756275"/>
                </a:lnTo>
                <a:lnTo>
                  <a:pt x="1" y="5761250"/>
                </a:lnTo>
                <a:lnTo>
                  <a:pt x="1" y="5840200"/>
                </a:lnTo>
                <a:lnTo>
                  <a:pt x="4975" y="5845175"/>
                </a:lnTo>
                <a:lnTo>
                  <a:pt x="17250" y="5845175"/>
                </a:lnTo>
                <a:lnTo>
                  <a:pt x="22226" y="5840200"/>
                </a:lnTo>
                <a:lnTo>
                  <a:pt x="22226" y="5761250"/>
                </a:lnTo>
                <a:lnTo>
                  <a:pt x="17250" y="5756275"/>
                </a:lnTo>
                <a:close/>
              </a:path>
              <a:path w="22225" h="6311900">
                <a:moveTo>
                  <a:pt x="17250" y="5911850"/>
                </a:moveTo>
                <a:lnTo>
                  <a:pt x="4975" y="5911850"/>
                </a:lnTo>
                <a:lnTo>
                  <a:pt x="1" y="5916825"/>
                </a:lnTo>
                <a:lnTo>
                  <a:pt x="1" y="5995775"/>
                </a:lnTo>
                <a:lnTo>
                  <a:pt x="4975" y="6000750"/>
                </a:lnTo>
                <a:lnTo>
                  <a:pt x="17250" y="6000750"/>
                </a:lnTo>
                <a:lnTo>
                  <a:pt x="22226" y="5995775"/>
                </a:lnTo>
                <a:lnTo>
                  <a:pt x="22226" y="5916825"/>
                </a:lnTo>
                <a:lnTo>
                  <a:pt x="17250" y="5911850"/>
                </a:lnTo>
                <a:close/>
              </a:path>
              <a:path w="22225" h="6311900">
                <a:moveTo>
                  <a:pt x="17250" y="6067425"/>
                </a:moveTo>
                <a:lnTo>
                  <a:pt x="4975" y="6067425"/>
                </a:lnTo>
                <a:lnTo>
                  <a:pt x="1" y="6072400"/>
                </a:lnTo>
                <a:lnTo>
                  <a:pt x="1" y="6151350"/>
                </a:lnTo>
                <a:lnTo>
                  <a:pt x="4975" y="6156325"/>
                </a:lnTo>
                <a:lnTo>
                  <a:pt x="17250" y="6156325"/>
                </a:lnTo>
                <a:lnTo>
                  <a:pt x="22226" y="6151350"/>
                </a:lnTo>
                <a:lnTo>
                  <a:pt x="22226" y="6072400"/>
                </a:lnTo>
                <a:lnTo>
                  <a:pt x="17250" y="6067425"/>
                </a:lnTo>
                <a:close/>
              </a:path>
              <a:path w="22225" h="6311900">
                <a:moveTo>
                  <a:pt x="17250" y="6223000"/>
                </a:moveTo>
                <a:lnTo>
                  <a:pt x="4977" y="6223000"/>
                </a:lnTo>
                <a:lnTo>
                  <a:pt x="1" y="6227975"/>
                </a:lnTo>
                <a:lnTo>
                  <a:pt x="1" y="6306925"/>
                </a:lnTo>
                <a:lnTo>
                  <a:pt x="4977" y="6311900"/>
                </a:lnTo>
                <a:lnTo>
                  <a:pt x="17250" y="6311900"/>
                </a:lnTo>
                <a:lnTo>
                  <a:pt x="22226" y="6306925"/>
                </a:lnTo>
                <a:lnTo>
                  <a:pt x="22226" y="6227975"/>
                </a:lnTo>
                <a:lnTo>
                  <a:pt x="17250" y="6223000"/>
                </a:lnTo>
                <a:close/>
              </a:path>
            </a:pathLst>
          </a:custGeom>
          <a:solidFill>
            <a:srgbClr val="FF9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8A279801-1CDD-09D8-49DF-7248B8E1D539}"/>
              </a:ext>
            </a:extLst>
          </p:cNvPr>
          <p:cNvSpPr txBox="1"/>
          <p:nvPr/>
        </p:nvSpPr>
        <p:spPr>
          <a:xfrm>
            <a:off x="9402599" y="1371600"/>
            <a:ext cx="2615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Dit gebeurt buiten Checks</a:t>
            </a:r>
          </a:p>
        </p:txBody>
      </p:sp>
      <p:sp>
        <p:nvSpPr>
          <p:cNvPr id="90" name="Tekstvak 89">
            <a:extLst>
              <a:ext uri="{FF2B5EF4-FFF2-40B4-BE49-F238E27FC236}">
                <a16:creationId xmlns:a16="http://schemas.microsoft.com/office/drawing/2014/main" id="{E049C7EE-8D46-B611-27E4-0AED78F55FE3}"/>
              </a:ext>
            </a:extLst>
          </p:cNvPr>
          <p:cNvSpPr txBox="1"/>
          <p:nvPr/>
        </p:nvSpPr>
        <p:spPr>
          <a:xfrm>
            <a:off x="2899951" y="1260021"/>
            <a:ext cx="2615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Dit gebeurt binnen Checks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219199"/>
            <a:chOff x="0" y="0"/>
            <a:chExt cx="12192000" cy="1219199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35000"/>
            </a:xfrm>
            <a:custGeom>
              <a:avLst/>
              <a:gdLst/>
              <a:ahLst/>
              <a:cxnLst/>
              <a:rect l="l" t="t" r="r" b="b"/>
              <a:pathLst>
                <a:path w="12181840" h="635000">
                  <a:moveTo>
                    <a:pt x="0" y="634994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34994"/>
                  </a:lnTo>
                  <a:lnTo>
                    <a:pt x="0" y="634994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69391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94615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5463" y="643127"/>
            <a:ext cx="1588008" cy="4114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49774" y="696467"/>
            <a:ext cx="13671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KLANTCONTACT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43928" y="643127"/>
            <a:ext cx="1880616" cy="41147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150427" y="696467"/>
            <a:ext cx="16554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ORDERREGISTRATIE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7085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Distributie</a:t>
            </a:r>
            <a:r>
              <a:rPr spc="100" dirty="0"/>
              <a:t> </a:t>
            </a:r>
            <a:r>
              <a:rPr dirty="0"/>
              <a:t>minicontainers</a:t>
            </a:r>
            <a:r>
              <a:rPr spc="105" dirty="0"/>
              <a:t> </a:t>
            </a:r>
            <a:r>
              <a:rPr dirty="0"/>
              <a:t>deel</a:t>
            </a:r>
            <a:r>
              <a:rPr spc="120" dirty="0"/>
              <a:t> </a:t>
            </a:r>
            <a:r>
              <a:rPr spc="-50" dirty="0"/>
              <a:t>I</a:t>
            </a:r>
          </a:p>
        </p:txBody>
      </p:sp>
      <p:sp>
        <p:nvSpPr>
          <p:cNvPr id="13" name="object 13"/>
          <p:cNvSpPr/>
          <p:nvPr/>
        </p:nvSpPr>
        <p:spPr>
          <a:xfrm>
            <a:off x="3664960" y="506547"/>
            <a:ext cx="22225" cy="6311900"/>
          </a:xfrm>
          <a:custGeom>
            <a:avLst/>
            <a:gdLst/>
            <a:ahLst/>
            <a:cxnLst/>
            <a:rect l="l" t="t" r="r" b="b"/>
            <a:pathLst>
              <a:path w="22225" h="6311900">
                <a:moveTo>
                  <a:pt x="17249" y="0"/>
                </a:moveTo>
                <a:lnTo>
                  <a:pt x="4974" y="0"/>
                </a:lnTo>
                <a:lnTo>
                  <a:pt x="0" y="4974"/>
                </a:lnTo>
                <a:lnTo>
                  <a:pt x="0" y="83924"/>
                </a:lnTo>
                <a:lnTo>
                  <a:pt x="4974" y="88900"/>
                </a:lnTo>
                <a:lnTo>
                  <a:pt x="17249" y="88900"/>
                </a:lnTo>
                <a:lnTo>
                  <a:pt x="22225" y="83924"/>
                </a:lnTo>
                <a:lnTo>
                  <a:pt x="22225" y="4974"/>
                </a:lnTo>
                <a:lnTo>
                  <a:pt x="17249" y="0"/>
                </a:lnTo>
                <a:close/>
              </a:path>
              <a:path w="22225" h="6311900">
                <a:moveTo>
                  <a:pt x="17249" y="155575"/>
                </a:moveTo>
                <a:lnTo>
                  <a:pt x="4974" y="155575"/>
                </a:lnTo>
                <a:lnTo>
                  <a:pt x="0" y="160549"/>
                </a:lnTo>
                <a:lnTo>
                  <a:pt x="0" y="239499"/>
                </a:lnTo>
                <a:lnTo>
                  <a:pt x="4974" y="244475"/>
                </a:lnTo>
                <a:lnTo>
                  <a:pt x="17249" y="244475"/>
                </a:lnTo>
                <a:lnTo>
                  <a:pt x="22225" y="239499"/>
                </a:lnTo>
                <a:lnTo>
                  <a:pt x="22225" y="160549"/>
                </a:lnTo>
                <a:lnTo>
                  <a:pt x="17249" y="155575"/>
                </a:lnTo>
                <a:close/>
              </a:path>
              <a:path w="22225" h="6311900">
                <a:moveTo>
                  <a:pt x="17249" y="311150"/>
                </a:moveTo>
                <a:lnTo>
                  <a:pt x="4974" y="311150"/>
                </a:lnTo>
                <a:lnTo>
                  <a:pt x="0" y="316124"/>
                </a:lnTo>
                <a:lnTo>
                  <a:pt x="0" y="395074"/>
                </a:lnTo>
                <a:lnTo>
                  <a:pt x="4974" y="400050"/>
                </a:lnTo>
                <a:lnTo>
                  <a:pt x="17249" y="400050"/>
                </a:lnTo>
                <a:lnTo>
                  <a:pt x="22225" y="395074"/>
                </a:lnTo>
                <a:lnTo>
                  <a:pt x="22225" y="316124"/>
                </a:lnTo>
                <a:lnTo>
                  <a:pt x="17249" y="311150"/>
                </a:lnTo>
                <a:close/>
              </a:path>
              <a:path w="22225" h="6311900">
                <a:moveTo>
                  <a:pt x="17249" y="466723"/>
                </a:moveTo>
                <a:lnTo>
                  <a:pt x="4974" y="466723"/>
                </a:lnTo>
                <a:lnTo>
                  <a:pt x="0" y="471699"/>
                </a:lnTo>
                <a:lnTo>
                  <a:pt x="0" y="550649"/>
                </a:lnTo>
                <a:lnTo>
                  <a:pt x="4974" y="555623"/>
                </a:lnTo>
                <a:lnTo>
                  <a:pt x="17249" y="555623"/>
                </a:lnTo>
                <a:lnTo>
                  <a:pt x="22225" y="550649"/>
                </a:lnTo>
                <a:lnTo>
                  <a:pt x="22225" y="471699"/>
                </a:lnTo>
                <a:lnTo>
                  <a:pt x="17249" y="466723"/>
                </a:lnTo>
                <a:close/>
              </a:path>
              <a:path w="22225" h="6311900">
                <a:moveTo>
                  <a:pt x="17249" y="622298"/>
                </a:moveTo>
                <a:lnTo>
                  <a:pt x="4974" y="622298"/>
                </a:lnTo>
                <a:lnTo>
                  <a:pt x="0" y="627274"/>
                </a:lnTo>
                <a:lnTo>
                  <a:pt x="0" y="706224"/>
                </a:lnTo>
                <a:lnTo>
                  <a:pt x="4974" y="711198"/>
                </a:lnTo>
                <a:lnTo>
                  <a:pt x="17249" y="711198"/>
                </a:lnTo>
                <a:lnTo>
                  <a:pt x="22225" y="706224"/>
                </a:lnTo>
                <a:lnTo>
                  <a:pt x="22225" y="627274"/>
                </a:lnTo>
                <a:lnTo>
                  <a:pt x="17249" y="622298"/>
                </a:lnTo>
                <a:close/>
              </a:path>
              <a:path w="22225" h="6311900">
                <a:moveTo>
                  <a:pt x="17249" y="777873"/>
                </a:moveTo>
                <a:lnTo>
                  <a:pt x="4974" y="777873"/>
                </a:lnTo>
                <a:lnTo>
                  <a:pt x="0" y="782849"/>
                </a:lnTo>
                <a:lnTo>
                  <a:pt x="0" y="861799"/>
                </a:lnTo>
                <a:lnTo>
                  <a:pt x="4974" y="866773"/>
                </a:lnTo>
                <a:lnTo>
                  <a:pt x="17249" y="866773"/>
                </a:lnTo>
                <a:lnTo>
                  <a:pt x="22225" y="861799"/>
                </a:lnTo>
                <a:lnTo>
                  <a:pt x="22225" y="782849"/>
                </a:lnTo>
                <a:lnTo>
                  <a:pt x="17249" y="777873"/>
                </a:lnTo>
                <a:close/>
              </a:path>
              <a:path w="22225" h="6311900">
                <a:moveTo>
                  <a:pt x="17249" y="933448"/>
                </a:moveTo>
                <a:lnTo>
                  <a:pt x="4974" y="933448"/>
                </a:lnTo>
                <a:lnTo>
                  <a:pt x="0" y="938424"/>
                </a:lnTo>
                <a:lnTo>
                  <a:pt x="0" y="1017374"/>
                </a:lnTo>
                <a:lnTo>
                  <a:pt x="4974" y="1022348"/>
                </a:lnTo>
                <a:lnTo>
                  <a:pt x="17249" y="1022348"/>
                </a:lnTo>
                <a:lnTo>
                  <a:pt x="22225" y="1017374"/>
                </a:lnTo>
                <a:lnTo>
                  <a:pt x="22225" y="938424"/>
                </a:lnTo>
                <a:lnTo>
                  <a:pt x="17249" y="933448"/>
                </a:lnTo>
                <a:close/>
              </a:path>
              <a:path w="22225" h="6311900">
                <a:moveTo>
                  <a:pt x="17249" y="1089023"/>
                </a:moveTo>
                <a:lnTo>
                  <a:pt x="4974" y="1089023"/>
                </a:lnTo>
                <a:lnTo>
                  <a:pt x="0" y="1093999"/>
                </a:lnTo>
                <a:lnTo>
                  <a:pt x="0" y="1172949"/>
                </a:lnTo>
                <a:lnTo>
                  <a:pt x="4974" y="1177923"/>
                </a:lnTo>
                <a:lnTo>
                  <a:pt x="17249" y="1177923"/>
                </a:lnTo>
                <a:lnTo>
                  <a:pt x="22225" y="1172949"/>
                </a:lnTo>
                <a:lnTo>
                  <a:pt x="22225" y="1093999"/>
                </a:lnTo>
                <a:lnTo>
                  <a:pt x="17249" y="1089023"/>
                </a:lnTo>
                <a:close/>
              </a:path>
              <a:path w="22225" h="6311900">
                <a:moveTo>
                  <a:pt x="17249" y="1244598"/>
                </a:moveTo>
                <a:lnTo>
                  <a:pt x="4974" y="1244598"/>
                </a:lnTo>
                <a:lnTo>
                  <a:pt x="0" y="1249574"/>
                </a:lnTo>
                <a:lnTo>
                  <a:pt x="0" y="1328524"/>
                </a:lnTo>
                <a:lnTo>
                  <a:pt x="4974" y="1333498"/>
                </a:lnTo>
                <a:lnTo>
                  <a:pt x="17249" y="1333498"/>
                </a:lnTo>
                <a:lnTo>
                  <a:pt x="22225" y="1328524"/>
                </a:lnTo>
                <a:lnTo>
                  <a:pt x="22225" y="1249574"/>
                </a:lnTo>
                <a:lnTo>
                  <a:pt x="17249" y="1244598"/>
                </a:lnTo>
                <a:close/>
              </a:path>
              <a:path w="22225" h="6311900">
                <a:moveTo>
                  <a:pt x="17249" y="1400173"/>
                </a:moveTo>
                <a:lnTo>
                  <a:pt x="4974" y="1400173"/>
                </a:lnTo>
                <a:lnTo>
                  <a:pt x="0" y="1405149"/>
                </a:lnTo>
                <a:lnTo>
                  <a:pt x="0" y="1484099"/>
                </a:lnTo>
                <a:lnTo>
                  <a:pt x="4974" y="1489073"/>
                </a:lnTo>
                <a:lnTo>
                  <a:pt x="17249" y="1489073"/>
                </a:lnTo>
                <a:lnTo>
                  <a:pt x="22225" y="1484099"/>
                </a:lnTo>
                <a:lnTo>
                  <a:pt x="22225" y="1405149"/>
                </a:lnTo>
                <a:lnTo>
                  <a:pt x="17249" y="1400173"/>
                </a:lnTo>
                <a:close/>
              </a:path>
              <a:path w="22225" h="6311900">
                <a:moveTo>
                  <a:pt x="17249" y="1555748"/>
                </a:moveTo>
                <a:lnTo>
                  <a:pt x="4974" y="1555748"/>
                </a:lnTo>
                <a:lnTo>
                  <a:pt x="0" y="1560724"/>
                </a:lnTo>
                <a:lnTo>
                  <a:pt x="0" y="1639674"/>
                </a:lnTo>
                <a:lnTo>
                  <a:pt x="4974" y="1644648"/>
                </a:lnTo>
                <a:lnTo>
                  <a:pt x="17249" y="1644648"/>
                </a:lnTo>
                <a:lnTo>
                  <a:pt x="22225" y="1639674"/>
                </a:lnTo>
                <a:lnTo>
                  <a:pt x="22225" y="1560724"/>
                </a:lnTo>
                <a:lnTo>
                  <a:pt x="17249" y="1555748"/>
                </a:lnTo>
                <a:close/>
              </a:path>
              <a:path w="22225" h="6311900">
                <a:moveTo>
                  <a:pt x="17249" y="1711323"/>
                </a:moveTo>
                <a:lnTo>
                  <a:pt x="4974" y="1711323"/>
                </a:lnTo>
                <a:lnTo>
                  <a:pt x="0" y="1716299"/>
                </a:lnTo>
                <a:lnTo>
                  <a:pt x="0" y="1795249"/>
                </a:lnTo>
                <a:lnTo>
                  <a:pt x="4974" y="1800223"/>
                </a:lnTo>
                <a:lnTo>
                  <a:pt x="17249" y="1800223"/>
                </a:lnTo>
                <a:lnTo>
                  <a:pt x="22225" y="1795249"/>
                </a:lnTo>
                <a:lnTo>
                  <a:pt x="22225" y="1716299"/>
                </a:lnTo>
                <a:lnTo>
                  <a:pt x="17249" y="1711323"/>
                </a:lnTo>
                <a:close/>
              </a:path>
              <a:path w="22225" h="6311900">
                <a:moveTo>
                  <a:pt x="17249" y="1866898"/>
                </a:moveTo>
                <a:lnTo>
                  <a:pt x="4974" y="1866898"/>
                </a:lnTo>
                <a:lnTo>
                  <a:pt x="0" y="1871874"/>
                </a:lnTo>
                <a:lnTo>
                  <a:pt x="0" y="1950824"/>
                </a:lnTo>
                <a:lnTo>
                  <a:pt x="4974" y="1955798"/>
                </a:lnTo>
                <a:lnTo>
                  <a:pt x="17249" y="1955798"/>
                </a:lnTo>
                <a:lnTo>
                  <a:pt x="22225" y="1950824"/>
                </a:lnTo>
                <a:lnTo>
                  <a:pt x="22225" y="1871874"/>
                </a:lnTo>
                <a:lnTo>
                  <a:pt x="17249" y="1866898"/>
                </a:lnTo>
                <a:close/>
              </a:path>
              <a:path w="22225" h="6311900">
                <a:moveTo>
                  <a:pt x="17249" y="2022473"/>
                </a:moveTo>
                <a:lnTo>
                  <a:pt x="4974" y="2022473"/>
                </a:lnTo>
                <a:lnTo>
                  <a:pt x="0" y="2027449"/>
                </a:lnTo>
                <a:lnTo>
                  <a:pt x="0" y="2106399"/>
                </a:lnTo>
                <a:lnTo>
                  <a:pt x="4974" y="2111373"/>
                </a:lnTo>
                <a:lnTo>
                  <a:pt x="17249" y="2111373"/>
                </a:lnTo>
                <a:lnTo>
                  <a:pt x="22225" y="2106399"/>
                </a:lnTo>
                <a:lnTo>
                  <a:pt x="22225" y="2027449"/>
                </a:lnTo>
                <a:lnTo>
                  <a:pt x="17249" y="2022473"/>
                </a:lnTo>
                <a:close/>
              </a:path>
              <a:path w="22225" h="6311900">
                <a:moveTo>
                  <a:pt x="17249" y="2178048"/>
                </a:moveTo>
                <a:lnTo>
                  <a:pt x="4974" y="2178048"/>
                </a:lnTo>
                <a:lnTo>
                  <a:pt x="0" y="2183024"/>
                </a:lnTo>
                <a:lnTo>
                  <a:pt x="0" y="2261974"/>
                </a:lnTo>
                <a:lnTo>
                  <a:pt x="4974" y="2266948"/>
                </a:lnTo>
                <a:lnTo>
                  <a:pt x="17249" y="2266948"/>
                </a:lnTo>
                <a:lnTo>
                  <a:pt x="22225" y="2261974"/>
                </a:lnTo>
                <a:lnTo>
                  <a:pt x="22225" y="2183024"/>
                </a:lnTo>
                <a:lnTo>
                  <a:pt x="17249" y="2178048"/>
                </a:lnTo>
                <a:close/>
              </a:path>
              <a:path w="22225" h="6311900">
                <a:moveTo>
                  <a:pt x="17249" y="2333623"/>
                </a:moveTo>
                <a:lnTo>
                  <a:pt x="4974" y="2333623"/>
                </a:lnTo>
                <a:lnTo>
                  <a:pt x="0" y="2338599"/>
                </a:lnTo>
                <a:lnTo>
                  <a:pt x="0" y="2417549"/>
                </a:lnTo>
                <a:lnTo>
                  <a:pt x="4974" y="2422523"/>
                </a:lnTo>
                <a:lnTo>
                  <a:pt x="17249" y="2422523"/>
                </a:lnTo>
                <a:lnTo>
                  <a:pt x="22225" y="2417549"/>
                </a:lnTo>
                <a:lnTo>
                  <a:pt x="22225" y="2338599"/>
                </a:lnTo>
                <a:lnTo>
                  <a:pt x="17249" y="2333623"/>
                </a:lnTo>
                <a:close/>
              </a:path>
              <a:path w="22225" h="6311900">
                <a:moveTo>
                  <a:pt x="17249" y="2489198"/>
                </a:moveTo>
                <a:lnTo>
                  <a:pt x="4974" y="2489198"/>
                </a:lnTo>
                <a:lnTo>
                  <a:pt x="0" y="2494174"/>
                </a:lnTo>
                <a:lnTo>
                  <a:pt x="0" y="2573124"/>
                </a:lnTo>
                <a:lnTo>
                  <a:pt x="4974" y="2578098"/>
                </a:lnTo>
                <a:lnTo>
                  <a:pt x="17249" y="2578098"/>
                </a:lnTo>
                <a:lnTo>
                  <a:pt x="22225" y="2573124"/>
                </a:lnTo>
                <a:lnTo>
                  <a:pt x="22225" y="2494174"/>
                </a:lnTo>
                <a:lnTo>
                  <a:pt x="17249" y="2489198"/>
                </a:lnTo>
                <a:close/>
              </a:path>
              <a:path w="22225" h="6311900">
                <a:moveTo>
                  <a:pt x="17249" y="2644773"/>
                </a:moveTo>
                <a:lnTo>
                  <a:pt x="4974" y="2644773"/>
                </a:lnTo>
                <a:lnTo>
                  <a:pt x="0" y="2649749"/>
                </a:lnTo>
                <a:lnTo>
                  <a:pt x="0" y="2728699"/>
                </a:lnTo>
                <a:lnTo>
                  <a:pt x="4974" y="2733673"/>
                </a:lnTo>
                <a:lnTo>
                  <a:pt x="17249" y="2733673"/>
                </a:lnTo>
                <a:lnTo>
                  <a:pt x="22225" y="2728699"/>
                </a:lnTo>
                <a:lnTo>
                  <a:pt x="22225" y="2649749"/>
                </a:lnTo>
                <a:lnTo>
                  <a:pt x="17249" y="2644773"/>
                </a:lnTo>
                <a:close/>
              </a:path>
              <a:path w="22225" h="6311900">
                <a:moveTo>
                  <a:pt x="17249" y="2800348"/>
                </a:moveTo>
                <a:lnTo>
                  <a:pt x="4974" y="2800348"/>
                </a:lnTo>
                <a:lnTo>
                  <a:pt x="0" y="2805324"/>
                </a:lnTo>
                <a:lnTo>
                  <a:pt x="0" y="2884274"/>
                </a:lnTo>
                <a:lnTo>
                  <a:pt x="4974" y="2889248"/>
                </a:lnTo>
                <a:lnTo>
                  <a:pt x="17249" y="2889248"/>
                </a:lnTo>
                <a:lnTo>
                  <a:pt x="22225" y="2884274"/>
                </a:lnTo>
                <a:lnTo>
                  <a:pt x="22225" y="2805324"/>
                </a:lnTo>
                <a:lnTo>
                  <a:pt x="17249" y="2800348"/>
                </a:lnTo>
                <a:close/>
              </a:path>
              <a:path w="22225" h="6311900">
                <a:moveTo>
                  <a:pt x="17249" y="2955923"/>
                </a:moveTo>
                <a:lnTo>
                  <a:pt x="4974" y="2955923"/>
                </a:lnTo>
                <a:lnTo>
                  <a:pt x="0" y="2960899"/>
                </a:lnTo>
                <a:lnTo>
                  <a:pt x="0" y="3039849"/>
                </a:lnTo>
                <a:lnTo>
                  <a:pt x="4974" y="3044823"/>
                </a:lnTo>
                <a:lnTo>
                  <a:pt x="17249" y="3044823"/>
                </a:lnTo>
                <a:lnTo>
                  <a:pt x="22225" y="3039849"/>
                </a:lnTo>
                <a:lnTo>
                  <a:pt x="22225" y="2960899"/>
                </a:lnTo>
                <a:lnTo>
                  <a:pt x="17249" y="2955923"/>
                </a:lnTo>
                <a:close/>
              </a:path>
              <a:path w="22225" h="6311900">
                <a:moveTo>
                  <a:pt x="17249" y="3111498"/>
                </a:moveTo>
                <a:lnTo>
                  <a:pt x="4974" y="3111498"/>
                </a:lnTo>
                <a:lnTo>
                  <a:pt x="0" y="3116474"/>
                </a:lnTo>
                <a:lnTo>
                  <a:pt x="0" y="3195424"/>
                </a:lnTo>
                <a:lnTo>
                  <a:pt x="4974" y="3200398"/>
                </a:lnTo>
                <a:lnTo>
                  <a:pt x="17249" y="3200398"/>
                </a:lnTo>
                <a:lnTo>
                  <a:pt x="22225" y="3195424"/>
                </a:lnTo>
                <a:lnTo>
                  <a:pt x="22225" y="3116474"/>
                </a:lnTo>
                <a:lnTo>
                  <a:pt x="17249" y="3111498"/>
                </a:lnTo>
                <a:close/>
              </a:path>
              <a:path w="22225" h="6311900">
                <a:moveTo>
                  <a:pt x="17249" y="3267073"/>
                </a:moveTo>
                <a:lnTo>
                  <a:pt x="4974" y="3267073"/>
                </a:lnTo>
                <a:lnTo>
                  <a:pt x="0" y="3272049"/>
                </a:lnTo>
                <a:lnTo>
                  <a:pt x="0" y="3350999"/>
                </a:lnTo>
                <a:lnTo>
                  <a:pt x="4974" y="3355973"/>
                </a:lnTo>
                <a:lnTo>
                  <a:pt x="17249" y="3355973"/>
                </a:lnTo>
                <a:lnTo>
                  <a:pt x="22225" y="3350999"/>
                </a:lnTo>
                <a:lnTo>
                  <a:pt x="22225" y="3272049"/>
                </a:lnTo>
                <a:lnTo>
                  <a:pt x="17249" y="3267073"/>
                </a:lnTo>
                <a:close/>
              </a:path>
              <a:path w="22225" h="6311900">
                <a:moveTo>
                  <a:pt x="17249" y="3422648"/>
                </a:moveTo>
                <a:lnTo>
                  <a:pt x="4974" y="3422648"/>
                </a:lnTo>
                <a:lnTo>
                  <a:pt x="0" y="3427624"/>
                </a:lnTo>
                <a:lnTo>
                  <a:pt x="0" y="3506574"/>
                </a:lnTo>
                <a:lnTo>
                  <a:pt x="4974" y="3511548"/>
                </a:lnTo>
                <a:lnTo>
                  <a:pt x="17249" y="3511548"/>
                </a:lnTo>
                <a:lnTo>
                  <a:pt x="22225" y="3506574"/>
                </a:lnTo>
                <a:lnTo>
                  <a:pt x="22225" y="3427624"/>
                </a:lnTo>
                <a:lnTo>
                  <a:pt x="17249" y="3422648"/>
                </a:lnTo>
                <a:close/>
              </a:path>
              <a:path w="22225" h="6311900">
                <a:moveTo>
                  <a:pt x="17249" y="3578223"/>
                </a:moveTo>
                <a:lnTo>
                  <a:pt x="4974" y="3578223"/>
                </a:lnTo>
                <a:lnTo>
                  <a:pt x="0" y="3583199"/>
                </a:lnTo>
                <a:lnTo>
                  <a:pt x="0" y="3662149"/>
                </a:lnTo>
                <a:lnTo>
                  <a:pt x="4975" y="3667123"/>
                </a:lnTo>
                <a:lnTo>
                  <a:pt x="17249" y="3667123"/>
                </a:lnTo>
                <a:lnTo>
                  <a:pt x="22225" y="3662149"/>
                </a:lnTo>
                <a:lnTo>
                  <a:pt x="22225" y="3583199"/>
                </a:lnTo>
                <a:lnTo>
                  <a:pt x="17249" y="3578223"/>
                </a:lnTo>
                <a:close/>
              </a:path>
              <a:path w="22225" h="6311900">
                <a:moveTo>
                  <a:pt x="17249" y="3733798"/>
                </a:moveTo>
                <a:lnTo>
                  <a:pt x="4975" y="3733798"/>
                </a:lnTo>
                <a:lnTo>
                  <a:pt x="0" y="3738774"/>
                </a:lnTo>
                <a:lnTo>
                  <a:pt x="0" y="3817724"/>
                </a:lnTo>
                <a:lnTo>
                  <a:pt x="4975" y="3822698"/>
                </a:lnTo>
                <a:lnTo>
                  <a:pt x="17250" y="3822698"/>
                </a:lnTo>
                <a:lnTo>
                  <a:pt x="22225" y="3817724"/>
                </a:lnTo>
                <a:lnTo>
                  <a:pt x="22225" y="3738774"/>
                </a:lnTo>
                <a:lnTo>
                  <a:pt x="17249" y="3733798"/>
                </a:lnTo>
                <a:close/>
              </a:path>
              <a:path w="22225" h="6311900">
                <a:moveTo>
                  <a:pt x="17250" y="3889373"/>
                </a:moveTo>
                <a:lnTo>
                  <a:pt x="4975" y="3889373"/>
                </a:lnTo>
                <a:lnTo>
                  <a:pt x="0" y="3894349"/>
                </a:lnTo>
                <a:lnTo>
                  <a:pt x="0" y="3973299"/>
                </a:lnTo>
                <a:lnTo>
                  <a:pt x="4975" y="3978273"/>
                </a:lnTo>
                <a:lnTo>
                  <a:pt x="17250" y="3978273"/>
                </a:lnTo>
                <a:lnTo>
                  <a:pt x="22225" y="3973299"/>
                </a:lnTo>
                <a:lnTo>
                  <a:pt x="22225" y="3894349"/>
                </a:lnTo>
                <a:lnTo>
                  <a:pt x="17250" y="3889373"/>
                </a:lnTo>
                <a:close/>
              </a:path>
              <a:path w="22225" h="6311900">
                <a:moveTo>
                  <a:pt x="17250" y="4044948"/>
                </a:moveTo>
                <a:lnTo>
                  <a:pt x="4975" y="4044948"/>
                </a:lnTo>
                <a:lnTo>
                  <a:pt x="0" y="4049924"/>
                </a:lnTo>
                <a:lnTo>
                  <a:pt x="0" y="4128874"/>
                </a:lnTo>
                <a:lnTo>
                  <a:pt x="4975" y="4133848"/>
                </a:lnTo>
                <a:lnTo>
                  <a:pt x="17250" y="4133848"/>
                </a:lnTo>
                <a:lnTo>
                  <a:pt x="22225" y="4128874"/>
                </a:lnTo>
                <a:lnTo>
                  <a:pt x="22225" y="4049924"/>
                </a:lnTo>
                <a:lnTo>
                  <a:pt x="17250" y="4044948"/>
                </a:lnTo>
                <a:close/>
              </a:path>
              <a:path w="22225" h="6311900">
                <a:moveTo>
                  <a:pt x="17250" y="4200523"/>
                </a:moveTo>
                <a:lnTo>
                  <a:pt x="4975" y="4200523"/>
                </a:lnTo>
                <a:lnTo>
                  <a:pt x="0" y="4205499"/>
                </a:lnTo>
                <a:lnTo>
                  <a:pt x="0" y="4284449"/>
                </a:lnTo>
                <a:lnTo>
                  <a:pt x="4975" y="4289423"/>
                </a:lnTo>
                <a:lnTo>
                  <a:pt x="17250" y="4289423"/>
                </a:lnTo>
                <a:lnTo>
                  <a:pt x="22225" y="4284449"/>
                </a:lnTo>
                <a:lnTo>
                  <a:pt x="22225" y="4205499"/>
                </a:lnTo>
                <a:lnTo>
                  <a:pt x="17250" y="4200523"/>
                </a:lnTo>
                <a:close/>
              </a:path>
              <a:path w="22225" h="6311900">
                <a:moveTo>
                  <a:pt x="17250" y="4356098"/>
                </a:moveTo>
                <a:lnTo>
                  <a:pt x="4975" y="4356098"/>
                </a:lnTo>
                <a:lnTo>
                  <a:pt x="0" y="4361074"/>
                </a:lnTo>
                <a:lnTo>
                  <a:pt x="0" y="4440024"/>
                </a:lnTo>
                <a:lnTo>
                  <a:pt x="4975" y="4444998"/>
                </a:lnTo>
                <a:lnTo>
                  <a:pt x="17250" y="4444998"/>
                </a:lnTo>
                <a:lnTo>
                  <a:pt x="22225" y="4440024"/>
                </a:lnTo>
                <a:lnTo>
                  <a:pt x="22225" y="4361074"/>
                </a:lnTo>
                <a:lnTo>
                  <a:pt x="17250" y="4356098"/>
                </a:lnTo>
                <a:close/>
              </a:path>
              <a:path w="22225" h="6311900">
                <a:moveTo>
                  <a:pt x="17250" y="4511673"/>
                </a:moveTo>
                <a:lnTo>
                  <a:pt x="4975" y="4511673"/>
                </a:lnTo>
                <a:lnTo>
                  <a:pt x="0" y="4516649"/>
                </a:lnTo>
                <a:lnTo>
                  <a:pt x="0" y="4595599"/>
                </a:lnTo>
                <a:lnTo>
                  <a:pt x="4975" y="4600573"/>
                </a:lnTo>
                <a:lnTo>
                  <a:pt x="17250" y="4600573"/>
                </a:lnTo>
                <a:lnTo>
                  <a:pt x="22225" y="4595599"/>
                </a:lnTo>
                <a:lnTo>
                  <a:pt x="22225" y="4516649"/>
                </a:lnTo>
                <a:lnTo>
                  <a:pt x="17250" y="4511673"/>
                </a:lnTo>
                <a:close/>
              </a:path>
              <a:path w="22225" h="6311900">
                <a:moveTo>
                  <a:pt x="17250" y="4667248"/>
                </a:moveTo>
                <a:lnTo>
                  <a:pt x="4975" y="4667248"/>
                </a:lnTo>
                <a:lnTo>
                  <a:pt x="0" y="4672224"/>
                </a:lnTo>
                <a:lnTo>
                  <a:pt x="0" y="4751174"/>
                </a:lnTo>
                <a:lnTo>
                  <a:pt x="4975" y="4756148"/>
                </a:lnTo>
                <a:lnTo>
                  <a:pt x="17250" y="4756148"/>
                </a:lnTo>
                <a:lnTo>
                  <a:pt x="22225" y="4751174"/>
                </a:lnTo>
                <a:lnTo>
                  <a:pt x="22225" y="4672224"/>
                </a:lnTo>
                <a:lnTo>
                  <a:pt x="17250" y="4667248"/>
                </a:lnTo>
                <a:close/>
              </a:path>
              <a:path w="22225" h="6311900">
                <a:moveTo>
                  <a:pt x="17250" y="4822823"/>
                </a:moveTo>
                <a:lnTo>
                  <a:pt x="4975" y="4822823"/>
                </a:lnTo>
                <a:lnTo>
                  <a:pt x="0" y="4827799"/>
                </a:lnTo>
                <a:lnTo>
                  <a:pt x="0" y="4906749"/>
                </a:lnTo>
                <a:lnTo>
                  <a:pt x="4975" y="4911723"/>
                </a:lnTo>
                <a:lnTo>
                  <a:pt x="17250" y="4911723"/>
                </a:lnTo>
                <a:lnTo>
                  <a:pt x="22225" y="4906749"/>
                </a:lnTo>
                <a:lnTo>
                  <a:pt x="22225" y="4827799"/>
                </a:lnTo>
                <a:lnTo>
                  <a:pt x="17250" y="4822823"/>
                </a:lnTo>
                <a:close/>
              </a:path>
              <a:path w="22225" h="6311900">
                <a:moveTo>
                  <a:pt x="17250" y="4978398"/>
                </a:moveTo>
                <a:lnTo>
                  <a:pt x="4975" y="4978398"/>
                </a:lnTo>
                <a:lnTo>
                  <a:pt x="0" y="4983374"/>
                </a:lnTo>
                <a:lnTo>
                  <a:pt x="0" y="5062324"/>
                </a:lnTo>
                <a:lnTo>
                  <a:pt x="4975" y="5067298"/>
                </a:lnTo>
                <a:lnTo>
                  <a:pt x="17250" y="5067298"/>
                </a:lnTo>
                <a:lnTo>
                  <a:pt x="22225" y="5062324"/>
                </a:lnTo>
                <a:lnTo>
                  <a:pt x="22225" y="4983374"/>
                </a:lnTo>
                <a:lnTo>
                  <a:pt x="17250" y="4978398"/>
                </a:lnTo>
                <a:close/>
              </a:path>
              <a:path w="22225" h="6311900">
                <a:moveTo>
                  <a:pt x="17250" y="5133974"/>
                </a:moveTo>
                <a:lnTo>
                  <a:pt x="4975" y="5133974"/>
                </a:lnTo>
                <a:lnTo>
                  <a:pt x="0" y="5138949"/>
                </a:lnTo>
                <a:lnTo>
                  <a:pt x="0" y="5217899"/>
                </a:lnTo>
                <a:lnTo>
                  <a:pt x="4975" y="5222874"/>
                </a:lnTo>
                <a:lnTo>
                  <a:pt x="17250" y="5222874"/>
                </a:lnTo>
                <a:lnTo>
                  <a:pt x="22225" y="5217899"/>
                </a:lnTo>
                <a:lnTo>
                  <a:pt x="22225" y="5138949"/>
                </a:lnTo>
                <a:lnTo>
                  <a:pt x="17250" y="5133974"/>
                </a:lnTo>
                <a:close/>
              </a:path>
              <a:path w="22225" h="6311900">
                <a:moveTo>
                  <a:pt x="17250" y="5289549"/>
                </a:moveTo>
                <a:lnTo>
                  <a:pt x="4975" y="5289549"/>
                </a:lnTo>
                <a:lnTo>
                  <a:pt x="0" y="5294524"/>
                </a:lnTo>
                <a:lnTo>
                  <a:pt x="0" y="5373474"/>
                </a:lnTo>
                <a:lnTo>
                  <a:pt x="4975" y="5378449"/>
                </a:lnTo>
                <a:lnTo>
                  <a:pt x="17250" y="5378449"/>
                </a:lnTo>
                <a:lnTo>
                  <a:pt x="22225" y="5373474"/>
                </a:lnTo>
                <a:lnTo>
                  <a:pt x="22225" y="5294524"/>
                </a:lnTo>
                <a:lnTo>
                  <a:pt x="17250" y="5289549"/>
                </a:lnTo>
                <a:close/>
              </a:path>
              <a:path w="22225" h="6311900">
                <a:moveTo>
                  <a:pt x="17250" y="5445124"/>
                </a:moveTo>
                <a:lnTo>
                  <a:pt x="4975" y="5445124"/>
                </a:lnTo>
                <a:lnTo>
                  <a:pt x="0" y="5450099"/>
                </a:lnTo>
                <a:lnTo>
                  <a:pt x="0" y="5529049"/>
                </a:lnTo>
                <a:lnTo>
                  <a:pt x="4975" y="5534024"/>
                </a:lnTo>
                <a:lnTo>
                  <a:pt x="17250" y="5534024"/>
                </a:lnTo>
                <a:lnTo>
                  <a:pt x="22225" y="5529049"/>
                </a:lnTo>
                <a:lnTo>
                  <a:pt x="22225" y="5450099"/>
                </a:lnTo>
                <a:lnTo>
                  <a:pt x="17250" y="5445124"/>
                </a:lnTo>
                <a:close/>
              </a:path>
              <a:path w="22225" h="6311900">
                <a:moveTo>
                  <a:pt x="17250" y="5600699"/>
                </a:moveTo>
                <a:lnTo>
                  <a:pt x="4975" y="5600699"/>
                </a:lnTo>
                <a:lnTo>
                  <a:pt x="0" y="5605674"/>
                </a:lnTo>
                <a:lnTo>
                  <a:pt x="0" y="5684624"/>
                </a:lnTo>
                <a:lnTo>
                  <a:pt x="4975" y="5689599"/>
                </a:lnTo>
                <a:lnTo>
                  <a:pt x="17250" y="5689599"/>
                </a:lnTo>
                <a:lnTo>
                  <a:pt x="22225" y="5684624"/>
                </a:lnTo>
                <a:lnTo>
                  <a:pt x="22225" y="5605674"/>
                </a:lnTo>
                <a:lnTo>
                  <a:pt x="17250" y="5600699"/>
                </a:lnTo>
                <a:close/>
              </a:path>
              <a:path w="22225" h="6311900">
                <a:moveTo>
                  <a:pt x="17250" y="5756274"/>
                </a:moveTo>
                <a:lnTo>
                  <a:pt x="4975" y="5756274"/>
                </a:lnTo>
                <a:lnTo>
                  <a:pt x="0" y="5761249"/>
                </a:lnTo>
                <a:lnTo>
                  <a:pt x="0" y="5840199"/>
                </a:lnTo>
                <a:lnTo>
                  <a:pt x="4975" y="5845174"/>
                </a:lnTo>
                <a:lnTo>
                  <a:pt x="17250" y="5845174"/>
                </a:lnTo>
                <a:lnTo>
                  <a:pt x="22225" y="5840199"/>
                </a:lnTo>
                <a:lnTo>
                  <a:pt x="22225" y="5761249"/>
                </a:lnTo>
                <a:lnTo>
                  <a:pt x="17250" y="5756274"/>
                </a:lnTo>
                <a:close/>
              </a:path>
              <a:path w="22225" h="6311900">
                <a:moveTo>
                  <a:pt x="17250" y="5911849"/>
                </a:moveTo>
                <a:lnTo>
                  <a:pt x="4975" y="5911849"/>
                </a:lnTo>
                <a:lnTo>
                  <a:pt x="0" y="5916824"/>
                </a:lnTo>
                <a:lnTo>
                  <a:pt x="0" y="5995774"/>
                </a:lnTo>
                <a:lnTo>
                  <a:pt x="4975" y="6000749"/>
                </a:lnTo>
                <a:lnTo>
                  <a:pt x="17250" y="6000749"/>
                </a:lnTo>
                <a:lnTo>
                  <a:pt x="22225" y="5995774"/>
                </a:lnTo>
                <a:lnTo>
                  <a:pt x="22225" y="5916824"/>
                </a:lnTo>
                <a:lnTo>
                  <a:pt x="17250" y="5911849"/>
                </a:lnTo>
                <a:close/>
              </a:path>
              <a:path w="22225" h="6311900">
                <a:moveTo>
                  <a:pt x="17250" y="6067424"/>
                </a:moveTo>
                <a:lnTo>
                  <a:pt x="4975" y="6067424"/>
                </a:lnTo>
                <a:lnTo>
                  <a:pt x="0" y="6072399"/>
                </a:lnTo>
                <a:lnTo>
                  <a:pt x="0" y="6151349"/>
                </a:lnTo>
                <a:lnTo>
                  <a:pt x="4975" y="6156324"/>
                </a:lnTo>
                <a:lnTo>
                  <a:pt x="17250" y="6156324"/>
                </a:lnTo>
                <a:lnTo>
                  <a:pt x="22225" y="6151349"/>
                </a:lnTo>
                <a:lnTo>
                  <a:pt x="22225" y="6072399"/>
                </a:lnTo>
                <a:lnTo>
                  <a:pt x="17250" y="6067424"/>
                </a:lnTo>
                <a:close/>
              </a:path>
              <a:path w="22225" h="6311900">
                <a:moveTo>
                  <a:pt x="17250" y="6222999"/>
                </a:moveTo>
                <a:lnTo>
                  <a:pt x="4975" y="6222999"/>
                </a:lnTo>
                <a:lnTo>
                  <a:pt x="0" y="6227974"/>
                </a:lnTo>
                <a:lnTo>
                  <a:pt x="0" y="6306924"/>
                </a:lnTo>
                <a:lnTo>
                  <a:pt x="4975" y="6311899"/>
                </a:lnTo>
                <a:lnTo>
                  <a:pt x="17250" y="6311899"/>
                </a:lnTo>
                <a:lnTo>
                  <a:pt x="22225" y="6306924"/>
                </a:lnTo>
                <a:lnTo>
                  <a:pt x="22225" y="6227974"/>
                </a:lnTo>
                <a:lnTo>
                  <a:pt x="17250" y="6222999"/>
                </a:lnTo>
                <a:close/>
              </a:path>
            </a:pathLst>
          </a:custGeom>
          <a:solidFill>
            <a:srgbClr val="FF9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432094" y="3197382"/>
            <a:ext cx="865505" cy="415290"/>
            <a:chOff x="432094" y="3197382"/>
            <a:chExt cx="865505" cy="415290"/>
          </a:xfrm>
        </p:grpSpPr>
        <p:sp>
          <p:nvSpPr>
            <p:cNvPr id="19" name="object 19"/>
            <p:cNvSpPr/>
            <p:nvPr/>
          </p:nvSpPr>
          <p:spPr>
            <a:xfrm>
              <a:off x="441619" y="320690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1619" y="320690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86012" y="3339591"/>
            <a:ext cx="558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Omnichannel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444212" y="2815294"/>
            <a:ext cx="859155" cy="408940"/>
            <a:chOff x="1444212" y="2815294"/>
            <a:chExt cx="859155" cy="408940"/>
          </a:xfrm>
        </p:grpSpPr>
        <p:sp>
          <p:nvSpPr>
            <p:cNvPr id="23" name="object 23"/>
            <p:cNvSpPr/>
            <p:nvPr/>
          </p:nvSpPr>
          <p:spPr>
            <a:xfrm>
              <a:off x="1450562" y="282164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50562" y="282164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283861" y="2900679"/>
            <a:ext cx="19431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0975" algn="l"/>
              </a:tabLst>
            </a:pPr>
            <a:r>
              <a:rPr sz="700" u="sng" dirty="0">
                <a:uFill>
                  <a:solidFill>
                    <a:srgbClr val="3B3838"/>
                  </a:solidFill>
                </a:uFill>
                <a:latin typeface="Microsoft Sans Serif"/>
                <a:cs typeface="Microsoft Sans Serif"/>
              </a:rPr>
              <a:t>	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79092" y="2900679"/>
            <a:ext cx="38925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8575" marR="5080" indent="-1587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Telefoon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Internet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444212" y="3625534"/>
            <a:ext cx="859155" cy="408940"/>
            <a:chOff x="1444212" y="3625534"/>
            <a:chExt cx="859155" cy="408940"/>
          </a:xfrm>
        </p:grpSpPr>
        <p:sp>
          <p:nvSpPr>
            <p:cNvPr id="28" name="object 28"/>
            <p:cNvSpPr/>
            <p:nvPr/>
          </p:nvSpPr>
          <p:spPr>
            <a:xfrm>
              <a:off x="1450562" y="363188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50562" y="363188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673537" y="3763264"/>
            <a:ext cx="4006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Sensoren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473740" y="3625534"/>
            <a:ext cx="859155" cy="408940"/>
            <a:chOff x="2473740" y="3625534"/>
            <a:chExt cx="859155" cy="408940"/>
          </a:xfrm>
        </p:grpSpPr>
        <p:sp>
          <p:nvSpPr>
            <p:cNvPr id="32" name="object 32"/>
            <p:cNvSpPr/>
            <p:nvPr/>
          </p:nvSpPr>
          <p:spPr>
            <a:xfrm>
              <a:off x="2480090" y="363188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80090" y="363188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791170" y="3763264"/>
            <a:ext cx="2235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latin typeface="Microsoft Sans Serif"/>
                <a:cs typeface="Microsoft Sans Serif"/>
              </a:rPr>
              <a:t>Brief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2458948" y="2815294"/>
            <a:ext cx="859155" cy="408940"/>
            <a:chOff x="2458948" y="2815294"/>
            <a:chExt cx="859155" cy="408940"/>
          </a:xfrm>
        </p:grpSpPr>
        <p:sp>
          <p:nvSpPr>
            <p:cNvPr id="36" name="object 36"/>
            <p:cNvSpPr/>
            <p:nvPr/>
          </p:nvSpPr>
          <p:spPr>
            <a:xfrm>
              <a:off x="2465298" y="282164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465298" y="282164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2710497" y="2900679"/>
            <a:ext cx="35496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83185">
              <a:lnSpc>
                <a:spcPts val="790"/>
              </a:lnSpc>
              <a:spcBef>
                <a:spcPts val="165"/>
              </a:spcBef>
            </a:pPr>
            <a:r>
              <a:rPr sz="700" spc="-25" dirty="0">
                <a:latin typeface="Microsoft Sans Serif"/>
                <a:cs typeface="Microsoft Sans Serif"/>
              </a:rPr>
              <a:t>App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Chatbot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296561" y="3829884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>
                <a:moveTo>
                  <a:pt x="0" y="0"/>
                </a:moveTo>
                <a:lnTo>
                  <a:pt x="183528" y="1"/>
                </a:lnTo>
              </a:path>
            </a:pathLst>
          </a:custGeom>
          <a:ln w="6350">
            <a:solidFill>
              <a:srgbClr val="3B38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88088" y="2384939"/>
            <a:ext cx="8332419" cy="2895888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660268" y="2582940"/>
            <a:ext cx="2872740" cy="1711960"/>
            <a:chOff x="660268" y="2582940"/>
            <a:chExt cx="2872740" cy="1711960"/>
          </a:xfrm>
        </p:grpSpPr>
        <p:sp>
          <p:nvSpPr>
            <p:cNvPr id="42" name="object 42"/>
            <p:cNvSpPr/>
            <p:nvPr/>
          </p:nvSpPr>
          <p:spPr>
            <a:xfrm>
              <a:off x="1287585" y="3378100"/>
              <a:ext cx="183515" cy="50800"/>
            </a:xfrm>
            <a:custGeom>
              <a:avLst/>
              <a:gdLst/>
              <a:ahLst/>
              <a:cxnLst/>
              <a:rect l="l" t="t" r="r" b="b"/>
              <a:pathLst>
                <a:path w="183515" h="50800">
                  <a:moveTo>
                    <a:pt x="25397" y="23360"/>
                  </a:moveTo>
                  <a:lnTo>
                    <a:pt x="0" y="23630"/>
                  </a:lnTo>
                  <a:lnTo>
                    <a:pt x="67" y="29980"/>
                  </a:lnTo>
                  <a:lnTo>
                    <a:pt x="25466" y="29710"/>
                  </a:lnTo>
                  <a:lnTo>
                    <a:pt x="25397" y="23360"/>
                  </a:lnTo>
                  <a:close/>
                </a:path>
                <a:path w="183515" h="50800">
                  <a:moveTo>
                    <a:pt x="69844" y="22887"/>
                  </a:moveTo>
                  <a:lnTo>
                    <a:pt x="44447" y="23158"/>
                  </a:lnTo>
                  <a:lnTo>
                    <a:pt x="44514" y="29508"/>
                  </a:lnTo>
                  <a:lnTo>
                    <a:pt x="69913" y="29237"/>
                  </a:lnTo>
                  <a:lnTo>
                    <a:pt x="69844" y="22887"/>
                  </a:lnTo>
                  <a:close/>
                </a:path>
                <a:path w="183515" h="50800">
                  <a:moveTo>
                    <a:pt x="114292" y="22415"/>
                  </a:moveTo>
                  <a:lnTo>
                    <a:pt x="88894" y="22684"/>
                  </a:lnTo>
                  <a:lnTo>
                    <a:pt x="88962" y="29034"/>
                  </a:lnTo>
                  <a:lnTo>
                    <a:pt x="114360" y="28764"/>
                  </a:lnTo>
                  <a:lnTo>
                    <a:pt x="114292" y="22415"/>
                  </a:lnTo>
                  <a:close/>
                </a:path>
                <a:path w="183515" h="50800">
                  <a:moveTo>
                    <a:pt x="132053" y="0"/>
                  </a:moveTo>
                  <a:lnTo>
                    <a:pt x="132594" y="50797"/>
                  </a:lnTo>
                  <a:lnTo>
                    <a:pt x="175905" y="28562"/>
                  </a:lnTo>
                  <a:lnTo>
                    <a:pt x="133409" y="28562"/>
                  </a:lnTo>
                  <a:lnTo>
                    <a:pt x="133342" y="22212"/>
                  </a:lnTo>
                  <a:lnTo>
                    <a:pt x="144989" y="22087"/>
                  </a:lnTo>
                  <a:lnTo>
                    <a:pt x="177430" y="22087"/>
                  </a:lnTo>
                  <a:lnTo>
                    <a:pt x="132053" y="0"/>
                  </a:lnTo>
                  <a:close/>
                </a:path>
                <a:path w="183515" h="50800">
                  <a:moveTo>
                    <a:pt x="144989" y="22087"/>
                  </a:moveTo>
                  <a:lnTo>
                    <a:pt x="133342" y="22212"/>
                  </a:lnTo>
                  <a:lnTo>
                    <a:pt x="133409" y="28562"/>
                  </a:lnTo>
                  <a:lnTo>
                    <a:pt x="145056" y="28437"/>
                  </a:lnTo>
                  <a:lnTo>
                    <a:pt x="144989" y="22087"/>
                  </a:lnTo>
                  <a:close/>
                </a:path>
                <a:path w="183515" h="50800">
                  <a:moveTo>
                    <a:pt x="177430" y="22087"/>
                  </a:moveTo>
                  <a:lnTo>
                    <a:pt x="144989" y="22087"/>
                  </a:lnTo>
                  <a:lnTo>
                    <a:pt x="145056" y="28437"/>
                  </a:lnTo>
                  <a:lnTo>
                    <a:pt x="133409" y="28562"/>
                  </a:lnTo>
                  <a:lnTo>
                    <a:pt x="175905" y="28562"/>
                  </a:lnTo>
                  <a:lnTo>
                    <a:pt x="183121" y="24857"/>
                  </a:lnTo>
                  <a:lnTo>
                    <a:pt x="177430" y="22087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346398" y="2655214"/>
              <a:ext cx="2087880" cy="0"/>
            </a:xfrm>
            <a:custGeom>
              <a:avLst/>
              <a:gdLst/>
              <a:ahLst/>
              <a:cxnLst/>
              <a:rect l="l" t="t" r="r" b="b"/>
              <a:pathLst>
                <a:path w="2087879">
                  <a:moveTo>
                    <a:pt x="0" y="0"/>
                  </a:moveTo>
                  <a:lnTo>
                    <a:pt x="2087804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434201" y="2655214"/>
              <a:ext cx="4445" cy="1637030"/>
            </a:xfrm>
            <a:custGeom>
              <a:avLst/>
              <a:gdLst/>
              <a:ahLst/>
              <a:cxnLst/>
              <a:rect l="l" t="t" r="r" b="b"/>
              <a:pathLst>
                <a:path w="4445" h="1637029">
                  <a:moveTo>
                    <a:pt x="0" y="0"/>
                  </a:moveTo>
                  <a:lnTo>
                    <a:pt x="4024" y="1636493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351584" y="2642641"/>
              <a:ext cx="4445" cy="1637030"/>
            </a:xfrm>
            <a:custGeom>
              <a:avLst/>
              <a:gdLst/>
              <a:ahLst/>
              <a:cxnLst/>
              <a:rect l="l" t="t" r="r" b="b"/>
              <a:pathLst>
                <a:path w="4444" h="1637029">
                  <a:moveTo>
                    <a:pt x="0" y="0"/>
                  </a:moveTo>
                  <a:lnTo>
                    <a:pt x="4024" y="1636493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346398" y="4285703"/>
              <a:ext cx="2087880" cy="0"/>
            </a:xfrm>
            <a:custGeom>
              <a:avLst/>
              <a:gdLst/>
              <a:ahLst/>
              <a:cxnLst/>
              <a:rect l="l" t="t" r="r" b="b"/>
              <a:pathLst>
                <a:path w="2087879">
                  <a:moveTo>
                    <a:pt x="0" y="0"/>
                  </a:moveTo>
                  <a:lnTo>
                    <a:pt x="2087804" y="1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343598" y="3354472"/>
              <a:ext cx="189230" cy="50800"/>
            </a:xfrm>
            <a:custGeom>
              <a:avLst/>
              <a:gdLst/>
              <a:ahLst/>
              <a:cxnLst/>
              <a:rect l="l" t="t" r="r" b="b"/>
              <a:pathLst>
                <a:path w="189229" h="50800">
                  <a:moveTo>
                    <a:pt x="25400" y="22223"/>
                  </a:moveTo>
                  <a:lnTo>
                    <a:pt x="0" y="22223"/>
                  </a:lnTo>
                  <a:lnTo>
                    <a:pt x="0" y="28573"/>
                  </a:lnTo>
                  <a:lnTo>
                    <a:pt x="25400" y="28573"/>
                  </a:lnTo>
                  <a:lnTo>
                    <a:pt x="25400" y="22223"/>
                  </a:lnTo>
                  <a:close/>
                </a:path>
                <a:path w="189229" h="50800">
                  <a:moveTo>
                    <a:pt x="69850" y="22225"/>
                  </a:moveTo>
                  <a:lnTo>
                    <a:pt x="44450" y="22225"/>
                  </a:lnTo>
                  <a:lnTo>
                    <a:pt x="44450" y="28575"/>
                  </a:lnTo>
                  <a:lnTo>
                    <a:pt x="69850" y="28575"/>
                  </a:lnTo>
                  <a:lnTo>
                    <a:pt x="69850" y="22225"/>
                  </a:lnTo>
                  <a:close/>
                </a:path>
                <a:path w="189229" h="50800">
                  <a:moveTo>
                    <a:pt x="114300" y="22225"/>
                  </a:moveTo>
                  <a:lnTo>
                    <a:pt x="88900" y="22225"/>
                  </a:lnTo>
                  <a:lnTo>
                    <a:pt x="88900" y="28575"/>
                  </a:lnTo>
                  <a:lnTo>
                    <a:pt x="114300" y="28575"/>
                  </a:lnTo>
                  <a:lnTo>
                    <a:pt x="114300" y="22225"/>
                  </a:lnTo>
                  <a:close/>
                </a:path>
                <a:path w="189229" h="50800">
                  <a:moveTo>
                    <a:pt x="138135" y="0"/>
                  </a:moveTo>
                  <a:lnTo>
                    <a:pt x="138135" y="50800"/>
                  </a:lnTo>
                  <a:lnTo>
                    <a:pt x="182585" y="28575"/>
                  </a:lnTo>
                  <a:lnTo>
                    <a:pt x="150835" y="28575"/>
                  </a:lnTo>
                  <a:lnTo>
                    <a:pt x="150835" y="22225"/>
                  </a:lnTo>
                  <a:lnTo>
                    <a:pt x="182585" y="22225"/>
                  </a:lnTo>
                  <a:lnTo>
                    <a:pt x="138135" y="0"/>
                  </a:lnTo>
                  <a:close/>
                </a:path>
                <a:path w="189229" h="50800">
                  <a:moveTo>
                    <a:pt x="138135" y="22225"/>
                  </a:moveTo>
                  <a:lnTo>
                    <a:pt x="133350" y="22225"/>
                  </a:lnTo>
                  <a:lnTo>
                    <a:pt x="133350" y="28575"/>
                  </a:lnTo>
                  <a:lnTo>
                    <a:pt x="138135" y="28575"/>
                  </a:lnTo>
                  <a:lnTo>
                    <a:pt x="138135" y="22225"/>
                  </a:lnTo>
                  <a:close/>
                </a:path>
                <a:path w="189229" h="50800">
                  <a:moveTo>
                    <a:pt x="182585" y="22225"/>
                  </a:moveTo>
                  <a:lnTo>
                    <a:pt x="150835" y="22225"/>
                  </a:lnTo>
                  <a:lnTo>
                    <a:pt x="150835" y="28575"/>
                  </a:lnTo>
                  <a:lnTo>
                    <a:pt x="182585" y="28575"/>
                  </a:lnTo>
                  <a:lnTo>
                    <a:pt x="188935" y="25400"/>
                  </a:lnTo>
                  <a:lnTo>
                    <a:pt x="182585" y="222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66618" y="2589290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4" y="285075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66618" y="2589290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8952" y="2657856"/>
              <a:ext cx="271272" cy="27127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839219" y="2985289"/>
              <a:ext cx="50800" cy="221615"/>
            </a:xfrm>
            <a:custGeom>
              <a:avLst/>
              <a:gdLst/>
              <a:ahLst/>
              <a:cxnLst/>
              <a:rect l="l" t="t" r="r" b="b"/>
              <a:pathLst>
                <a:path w="50800" h="221614">
                  <a:moveTo>
                    <a:pt x="22224" y="170816"/>
                  </a:moveTo>
                  <a:lnTo>
                    <a:pt x="0" y="170817"/>
                  </a:lnTo>
                  <a:lnTo>
                    <a:pt x="25400" y="221617"/>
                  </a:lnTo>
                  <a:lnTo>
                    <a:pt x="44449" y="183517"/>
                  </a:lnTo>
                  <a:lnTo>
                    <a:pt x="22225" y="183517"/>
                  </a:lnTo>
                  <a:lnTo>
                    <a:pt x="22224" y="170816"/>
                  </a:lnTo>
                  <a:close/>
                </a:path>
                <a:path w="50800" h="221614">
                  <a:moveTo>
                    <a:pt x="28574" y="170816"/>
                  </a:moveTo>
                  <a:lnTo>
                    <a:pt x="22224" y="170816"/>
                  </a:lnTo>
                  <a:lnTo>
                    <a:pt x="22225" y="183517"/>
                  </a:lnTo>
                  <a:lnTo>
                    <a:pt x="28575" y="183517"/>
                  </a:lnTo>
                  <a:lnTo>
                    <a:pt x="28574" y="170816"/>
                  </a:lnTo>
                  <a:close/>
                </a:path>
                <a:path w="50800" h="221614">
                  <a:moveTo>
                    <a:pt x="50800" y="170816"/>
                  </a:moveTo>
                  <a:lnTo>
                    <a:pt x="28574" y="170816"/>
                  </a:lnTo>
                  <a:lnTo>
                    <a:pt x="28575" y="183517"/>
                  </a:lnTo>
                  <a:lnTo>
                    <a:pt x="44449" y="183517"/>
                  </a:lnTo>
                  <a:lnTo>
                    <a:pt x="50800" y="170816"/>
                  </a:lnTo>
                  <a:close/>
                </a:path>
                <a:path w="50800" h="221614">
                  <a:moveTo>
                    <a:pt x="28574" y="0"/>
                  </a:moveTo>
                  <a:lnTo>
                    <a:pt x="22224" y="0"/>
                  </a:lnTo>
                  <a:lnTo>
                    <a:pt x="22224" y="170816"/>
                  </a:lnTo>
                  <a:lnTo>
                    <a:pt x="28574" y="170816"/>
                  </a:lnTo>
                  <a:lnTo>
                    <a:pt x="28574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4517138" y="3214623"/>
            <a:ext cx="61214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3335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Mutatie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inzamelmiddel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526449" y="3261663"/>
            <a:ext cx="72939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5" dirty="0">
                <a:latin typeface="Microsoft Sans Serif"/>
                <a:cs typeface="Microsoft Sans Serif"/>
              </a:rPr>
              <a:t>WOZ</a:t>
            </a:r>
            <a:r>
              <a:rPr lang="nl-NL" sz="700" spc="-25" dirty="0">
                <a:latin typeface="Microsoft Sans Serif"/>
                <a:cs typeface="Microsoft Sans Serif"/>
              </a:rPr>
              <a:t> akkoord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016723" y="3930903"/>
            <a:ext cx="72771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2890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Registratie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containermutatie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816879" y="3997959"/>
            <a:ext cx="68643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Plaatsing</a:t>
            </a:r>
            <a:r>
              <a:rPr sz="700" spc="-3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(extra)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899753" y="3418840"/>
            <a:ext cx="502284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700" spc="-10" dirty="0">
                <a:latin typeface="Microsoft Sans Serif"/>
                <a:cs typeface="Microsoft Sans Serif"/>
              </a:rPr>
              <a:t>Repareren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890698" y="4622800"/>
            <a:ext cx="53848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Terugnemen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959283" y="2824479"/>
            <a:ext cx="3829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Wisselen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0615338" y="3997959"/>
            <a:ext cx="75946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Datum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vaststellen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704239" y="3370071"/>
            <a:ext cx="58166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93345" marR="5080" indent="-8128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Lange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termijn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capaciteit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696302" y="4613655"/>
            <a:ext cx="59690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Wijken/routes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1" name="object 53">
            <a:extLst>
              <a:ext uri="{FF2B5EF4-FFF2-40B4-BE49-F238E27FC236}">
                <a16:creationId xmlns:a16="http://schemas.microsoft.com/office/drawing/2014/main" id="{52EED38B-8297-E73B-414D-7311F6D526A6}"/>
              </a:ext>
            </a:extLst>
          </p:cNvPr>
          <p:cNvSpPr txBox="1"/>
          <p:nvPr/>
        </p:nvSpPr>
        <p:spPr>
          <a:xfrm>
            <a:off x="7099239" y="2444573"/>
            <a:ext cx="520762" cy="2410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700" spc="-25" dirty="0">
                <a:latin typeface="Microsoft Sans Serif"/>
                <a:cs typeface="Microsoft Sans Serif"/>
              </a:rPr>
              <a:t>Melden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700" spc="-25" dirty="0">
                <a:latin typeface="Microsoft Sans Serif"/>
                <a:cs typeface="Microsoft Sans Serif"/>
              </a:rPr>
              <a:t>gemeente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93" name="object 34">
            <a:extLst>
              <a:ext uri="{FF2B5EF4-FFF2-40B4-BE49-F238E27FC236}">
                <a16:creationId xmlns:a16="http://schemas.microsoft.com/office/drawing/2014/main" id="{C1804BC7-5D61-3465-E712-110B4599B5B7}"/>
              </a:ext>
            </a:extLst>
          </p:cNvPr>
          <p:cNvSpPr txBox="1"/>
          <p:nvPr/>
        </p:nvSpPr>
        <p:spPr>
          <a:xfrm>
            <a:off x="6482080" y="3699298"/>
            <a:ext cx="2235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700" spc="-20" dirty="0">
                <a:latin typeface="Microsoft Sans Serif"/>
                <a:cs typeface="Microsoft Sans Serif"/>
              </a:rPr>
              <a:t>Ja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94" name="object 34">
            <a:extLst>
              <a:ext uri="{FF2B5EF4-FFF2-40B4-BE49-F238E27FC236}">
                <a16:creationId xmlns:a16="http://schemas.microsoft.com/office/drawing/2014/main" id="{E81C10A9-C075-FF4B-7251-352B236C420F}"/>
              </a:ext>
            </a:extLst>
          </p:cNvPr>
          <p:cNvSpPr txBox="1"/>
          <p:nvPr/>
        </p:nvSpPr>
        <p:spPr>
          <a:xfrm>
            <a:off x="6482080" y="2895600"/>
            <a:ext cx="22352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nl-NL" sz="700" spc="-20" dirty="0">
                <a:latin typeface="Microsoft Sans Serif"/>
                <a:cs typeface="Microsoft Sans Serif"/>
              </a:rPr>
              <a:t>Nee</a:t>
            </a:r>
            <a:endParaRPr sz="700" dirty="0">
              <a:latin typeface="Microsoft Sans Serif"/>
              <a:cs typeface="Microsoft Sans Serif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A4CABA68-2C9D-5F20-4D19-F29F8B8141F5}"/>
              </a:ext>
            </a:extLst>
          </p:cNvPr>
          <p:cNvSpPr/>
          <p:nvPr/>
        </p:nvSpPr>
        <p:spPr>
          <a:xfrm>
            <a:off x="7696200" y="4754880"/>
            <a:ext cx="1001188" cy="525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F83109E1-1AA7-AC44-809A-79097A452FFF}"/>
              </a:ext>
            </a:extLst>
          </p:cNvPr>
          <p:cNvSpPr/>
          <p:nvPr/>
        </p:nvSpPr>
        <p:spPr>
          <a:xfrm>
            <a:off x="9614150" y="4729630"/>
            <a:ext cx="901450" cy="525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219199"/>
            <a:chOff x="0" y="0"/>
            <a:chExt cx="12192000" cy="1219199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35000"/>
            </a:xfrm>
            <a:custGeom>
              <a:avLst/>
              <a:gdLst/>
              <a:ahLst/>
              <a:cxnLst/>
              <a:rect l="l" t="t" r="r" b="b"/>
              <a:pathLst>
                <a:path w="12181840" h="635000">
                  <a:moveTo>
                    <a:pt x="0" y="634994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34994"/>
                  </a:lnTo>
                  <a:lnTo>
                    <a:pt x="0" y="634994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69391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94615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538471" y="643127"/>
            <a:ext cx="3118485" cy="411480"/>
            <a:chOff x="4538471" y="643127"/>
            <a:chExt cx="3118485" cy="4114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38471" y="643127"/>
              <a:ext cx="2033016" cy="4114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21551" y="643127"/>
              <a:ext cx="301751" cy="4114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3367" y="643127"/>
              <a:ext cx="1283208" cy="41147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642760" y="696467"/>
            <a:ext cx="2896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UITVOERING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2795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Distributie</a:t>
            </a:r>
            <a:r>
              <a:rPr spc="100" dirty="0"/>
              <a:t> </a:t>
            </a:r>
            <a:r>
              <a:rPr dirty="0"/>
              <a:t>minicontainers</a:t>
            </a:r>
            <a:r>
              <a:rPr spc="105" dirty="0"/>
              <a:t> </a:t>
            </a:r>
            <a:r>
              <a:rPr dirty="0"/>
              <a:t>deel</a:t>
            </a:r>
            <a:r>
              <a:rPr spc="120" dirty="0"/>
              <a:t> </a:t>
            </a:r>
            <a:r>
              <a:rPr spc="-25" dirty="0"/>
              <a:t>II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1524897" y="3674592"/>
            <a:ext cx="1399540" cy="408940"/>
            <a:chOff x="1524897" y="3674592"/>
            <a:chExt cx="1399540" cy="408940"/>
          </a:xfrm>
        </p:grpSpPr>
        <p:sp>
          <p:nvSpPr>
            <p:cNvPr id="15" name="object 15"/>
            <p:cNvSpPr/>
            <p:nvPr/>
          </p:nvSpPr>
          <p:spPr>
            <a:xfrm>
              <a:off x="1531247" y="368094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8000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4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31247" y="368094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71969" y="368094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71969" y="368094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263194" y="3760215"/>
            <a:ext cx="46355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635" marR="5080" indent="-11557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Orders</a:t>
            </a:r>
            <a:r>
              <a:rPr sz="700" spc="1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per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team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058491" y="3674592"/>
            <a:ext cx="859155" cy="408940"/>
            <a:chOff x="3058491" y="3674592"/>
            <a:chExt cx="859155" cy="408940"/>
          </a:xfrm>
        </p:grpSpPr>
        <p:sp>
          <p:nvSpPr>
            <p:cNvPr id="21" name="object 21"/>
            <p:cNvSpPr/>
            <p:nvPr/>
          </p:nvSpPr>
          <p:spPr>
            <a:xfrm>
              <a:off x="3064841" y="368094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64841" y="368094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220346" y="3760215"/>
            <a:ext cx="53530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7683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Controle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documenten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927247" y="3676431"/>
            <a:ext cx="2991485" cy="408940"/>
            <a:chOff x="1927247" y="3676431"/>
            <a:chExt cx="2991485" cy="408940"/>
          </a:xfrm>
        </p:grpSpPr>
        <p:sp>
          <p:nvSpPr>
            <p:cNvPr id="25" name="object 25"/>
            <p:cNvSpPr/>
            <p:nvPr/>
          </p:nvSpPr>
          <p:spPr>
            <a:xfrm>
              <a:off x="1927237" y="3853548"/>
              <a:ext cx="2139315" cy="52069"/>
            </a:xfrm>
            <a:custGeom>
              <a:avLst/>
              <a:gdLst/>
              <a:ahLst/>
              <a:cxnLst/>
              <a:rect l="l" t="t" r="r" b="b"/>
              <a:pathLst>
                <a:path w="2139315" h="52070">
                  <a:moveTo>
                    <a:pt x="144729" y="25400"/>
                  </a:moveTo>
                  <a:lnTo>
                    <a:pt x="138379" y="22225"/>
                  </a:lnTo>
                  <a:lnTo>
                    <a:pt x="93929" y="0"/>
                  </a:lnTo>
                  <a:lnTo>
                    <a:pt x="93929" y="22225"/>
                  </a:lnTo>
                  <a:lnTo>
                    <a:pt x="0" y="22225"/>
                  </a:lnTo>
                  <a:lnTo>
                    <a:pt x="0" y="28575"/>
                  </a:lnTo>
                  <a:lnTo>
                    <a:pt x="93929" y="28575"/>
                  </a:lnTo>
                  <a:lnTo>
                    <a:pt x="93929" y="50800"/>
                  </a:lnTo>
                  <a:lnTo>
                    <a:pt x="138379" y="28575"/>
                  </a:lnTo>
                  <a:lnTo>
                    <a:pt x="144729" y="25400"/>
                  </a:lnTo>
                  <a:close/>
                </a:path>
                <a:path w="2139315" h="52070">
                  <a:moveTo>
                    <a:pt x="1137602" y="25400"/>
                  </a:moveTo>
                  <a:lnTo>
                    <a:pt x="1131239" y="22225"/>
                  </a:lnTo>
                  <a:lnTo>
                    <a:pt x="1086802" y="0"/>
                  </a:lnTo>
                  <a:lnTo>
                    <a:pt x="1086802" y="22225"/>
                  </a:lnTo>
                  <a:lnTo>
                    <a:pt x="990727" y="22225"/>
                  </a:lnTo>
                  <a:lnTo>
                    <a:pt x="990727" y="28575"/>
                  </a:lnTo>
                  <a:lnTo>
                    <a:pt x="1086802" y="28575"/>
                  </a:lnTo>
                  <a:lnTo>
                    <a:pt x="1086802" y="50800"/>
                  </a:lnTo>
                  <a:lnTo>
                    <a:pt x="1131252" y="28575"/>
                  </a:lnTo>
                  <a:lnTo>
                    <a:pt x="1137602" y="25400"/>
                  </a:lnTo>
                  <a:close/>
                </a:path>
                <a:path w="2139315" h="52070">
                  <a:moveTo>
                    <a:pt x="2133193" y="29959"/>
                  </a:moveTo>
                  <a:lnTo>
                    <a:pt x="2100681" y="29959"/>
                  </a:lnTo>
                  <a:lnTo>
                    <a:pt x="2087968" y="29959"/>
                  </a:lnTo>
                  <a:lnTo>
                    <a:pt x="2087714" y="52031"/>
                  </a:lnTo>
                  <a:lnTo>
                    <a:pt x="2133193" y="29959"/>
                  </a:lnTo>
                  <a:close/>
                </a:path>
                <a:path w="2139315" h="52070">
                  <a:moveTo>
                    <a:pt x="2138807" y="27241"/>
                  </a:moveTo>
                  <a:lnTo>
                    <a:pt x="2088311" y="1244"/>
                  </a:lnTo>
                  <a:lnTo>
                    <a:pt x="2088057" y="23469"/>
                  </a:lnTo>
                  <a:lnTo>
                    <a:pt x="1983638" y="22225"/>
                  </a:lnTo>
                  <a:lnTo>
                    <a:pt x="1983562" y="28575"/>
                  </a:lnTo>
                  <a:lnTo>
                    <a:pt x="2087981" y="29806"/>
                  </a:lnTo>
                  <a:lnTo>
                    <a:pt x="2100681" y="29806"/>
                  </a:lnTo>
                  <a:lnTo>
                    <a:pt x="2133511" y="29806"/>
                  </a:lnTo>
                  <a:lnTo>
                    <a:pt x="2138807" y="2724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066054" y="368278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066054" y="368278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131867" y="3815079"/>
            <a:ext cx="7143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Laden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containers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912015" y="3674592"/>
            <a:ext cx="999490" cy="408940"/>
            <a:chOff x="4912015" y="3674592"/>
            <a:chExt cx="999490" cy="408940"/>
          </a:xfrm>
        </p:grpSpPr>
        <p:sp>
          <p:nvSpPr>
            <p:cNvPr id="30" name="object 30"/>
            <p:cNvSpPr/>
            <p:nvPr/>
          </p:nvSpPr>
          <p:spPr>
            <a:xfrm>
              <a:off x="4912015" y="3854180"/>
              <a:ext cx="147320" cy="50800"/>
            </a:xfrm>
            <a:custGeom>
              <a:avLst/>
              <a:gdLst/>
              <a:ahLst/>
              <a:cxnLst/>
              <a:rect l="l" t="t" r="r" b="b"/>
              <a:pathLst>
                <a:path w="147320" h="50800">
                  <a:moveTo>
                    <a:pt x="141339" y="22063"/>
                  </a:moveTo>
                  <a:lnTo>
                    <a:pt x="108772" y="22063"/>
                  </a:lnTo>
                  <a:lnTo>
                    <a:pt x="108852" y="28413"/>
                  </a:lnTo>
                  <a:lnTo>
                    <a:pt x="96154" y="28572"/>
                  </a:lnTo>
                  <a:lnTo>
                    <a:pt x="96432" y="50796"/>
                  </a:lnTo>
                  <a:lnTo>
                    <a:pt x="146909" y="24762"/>
                  </a:lnTo>
                  <a:lnTo>
                    <a:pt x="141339" y="22063"/>
                  </a:lnTo>
                  <a:close/>
                </a:path>
                <a:path w="147320" h="50800">
                  <a:moveTo>
                    <a:pt x="96074" y="22222"/>
                  </a:moveTo>
                  <a:lnTo>
                    <a:pt x="0" y="23426"/>
                  </a:lnTo>
                  <a:lnTo>
                    <a:pt x="78" y="29776"/>
                  </a:lnTo>
                  <a:lnTo>
                    <a:pt x="96154" y="28572"/>
                  </a:lnTo>
                  <a:lnTo>
                    <a:pt x="96074" y="22222"/>
                  </a:lnTo>
                  <a:close/>
                </a:path>
                <a:path w="147320" h="50800">
                  <a:moveTo>
                    <a:pt x="108772" y="22063"/>
                  </a:moveTo>
                  <a:lnTo>
                    <a:pt x="96074" y="22222"/>
                  </a:lnTo>
                  <a:lnTo>
                    <a:pt x="96154" y="28572"/>
                  </a:lnTo>
                  <a:lnTo>
                    <a:pt x="108852" y="28413"/>
                  </a:lnTo>
                  <a:lnTo>
                    <a:pt x="108772" y="22063"/>
                  </a:lnTo>
                  <a:close/>
                </a:path>
                <a:path w="147320" h="50800">
                  <a:moveTo>
                    <a:pt x="95796" y="0"/>
                  </a:moveTo>
                  <a:lnTo>
                    <a:pt x="96074" y="22222"/>
                  </a:lnTo>
                  <a:lnTo>
                    <a:pt x="108772" y="22063"/>
                  </a:lnTo>
                  <a:lnTo>
                    <a:pt x="141339" y="22063"/>
                  </a:lnTo>
                  <a:lnTo>
                    <a:pt x="95796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58925" y="368094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58925" y="368094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157753" y="3808983"/>
            <a:ext cx="648335" cy="123752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06680" marR="5080" indent="-94615">
              <a:lnSpc>
                <a:spcPts val="790"/>
              </a:lnSpc>
              <a:spcBef>
                <a:spcPts val="165"/>
              </a:spcBef>
            </a:pPr>
            <a:r>
              <a:rPr sz="700" dirty="0" err="1">
                <a:latin typeface="Microsoft Sans Serif"/>
                <a:cs typeface="Microsoft Sans Serif"/>
              </a:rPr>
              <a:t>Uitvoeren</a:t>
            </a:r>
            <a:r>
              <a:rPr sz="700" spc="95" dirty="0">
                <a:latin typeface="Microsoft Sans Serif"/>
                <a:cs typeface="Microsoft Sans Serif"/>
              </a:rPr>
              <a:t> </a:t>
            </a:r>
            <a:r>
              <a:rPr sz="700" spc="-20" dirty="0" err="1">
                <a:latin typeface="Microsoft Sans Serif"/>
                <a:cs typeface="Microsoft Sans Serif"/>
              </a:rPr>
              <a:t>werk</a:t>
            </a:r>
            <a:r>
              <a:rPr lang="nl-NL" sz="700" spc="500" dirty="0">
                <a:latin typeface="Microsoft Sans Serif"/>
                <a:cs typeface="Microsoft Sans Serif"/>
              </a:rPr>
              <a:t> 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717784" y="3671652"/>
            <a:ext cx="859155" cy="408940"/>
            <a:chOff x="6717784" y="3671652"/>
            <a:chExt cx="859155" cy="408940"/>
          </a:xfrm>
        </p:grpSpPr>
        <p:sp>
          <p:nvSpPr>
            <p:cNvPr id="35" name="object 35"/>
            <p:cNvSpPr/>
            <p:nvPr/>
          </p:nvSpPr>
          <p:spPr>
            <a:xfrm>
              <a:off x="6724134" y="367800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724134" y="367800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6828046" y="3808983"/>
            <a:ext cx="63881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Sticker</a:t>
            </a:r>
            <a:r>
              <a:rPr sz="700" spc="-1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plakken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735442" y="3010629"/>
            <a:ext cx="859155" cy="408940"/>
            <a:chOff x="6735442" y="3010629"/>
            <a:chExt cx="859155" cy="408940"/>
          </a:xfrm>
        </p:grpSpPr>
        <p:sp>
          <p:nvSpPr>
            <p:cNvPr id="39" name="object 39"/>
            <p:cNvSpPr/>
            <p:nvPr/>
          </p:nvSpPr>
          <p:spPr>
            <a:xfrm>
              <a:off x="6741792" y="30169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741792" y="30169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6816335" y="3147567"/>
            <a:ext cx="6972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Chip</a:t>
            </a:r>
            <a:r>
              <a:rPr sz="700" spc="-2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initialiseren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735442" y="4298720"/>
            <a:ext cx="859155" cy="408940"/>
            <a:chOff x="6735442" y="4298720"/>
            <a:chExt cx="859155" cy="408940"/>
          </a:xfrm>
        </p:grpSpPr>
        <p:sp>
          <p:nvSpPr>
            <p:cNvPr id="43" name="object 43"/>
            <p:cNvSpPr/>
            <p:nvPr/>
          </p:nvSpPr>
          <p:spPr>
            <a:xfrm>
              <a:off x="6741792" y="430507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741792" y="430507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890947" y="4385055"/>
            <a:ext cx="54800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270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Uitvoeractie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niet</a:t>
            </a:r>
            <a:r>
              <a:rPr sz="700" spc="7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mogelijk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5904926" y="3189579"/>
            <a:ext cx="3322320" cy="1518285"/>
            <a:chOff x="5904926" y="3189579"/>
            <a:chExt cx="3322320" cy="1518285"/>
          </a:xfrm>
        </p:grpSpPr>
        <p:sp>
          <p:nvSpPr>
            <p:cNvPr id="47" name="object 47"/>
            <p:cNvSpPr/>
            <p:nvPr/>
          </p:nvSpPr>
          <p:spPr>
            <a:xfrm>
              <a:off x="6084487" y="3685052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5" h="394335">
                  <a:moveTo>
                    <a:pt x="197135" y="0"/>
                  </a:moveTo>
                  <a:lnTo>
                    <a:pt x="0" y="197185"/>
                  </a:lnTo>
                  <a:lnTo>
                    <a:pt x="197186" y="394319"/>
                  </a:lnTo>
                  <a:lnTo>
                    <a:pt x="394321" y="197134"/>
                  </a:lnTo>
                  <a:lnTo>
                    <a:pt x="1971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84487" y="3685051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5" h="394335">
                  <a:moveTo>
                    <a:pt x="0" y="197185"/>
                  </a:moveTo>
                  <a:lnTo>
                    <a:pt x="197135" y="0"/>
                  </a:lnTo>
                  <a:lnTo>
                    <a:pt x="394320" y="197135"/>
                  </a:lnTo>
                  <a:lnTo>
                    <a:pt x="197185" y="394320"/>
                  </a:lnTo>
                  <a:lnTo>
                    <a:pt x="0" y="19718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904916" y="3189579"/>
              <a:ext cx="2059939" cy="1339215"/>
            </a:xfrm>
            <a:custGeom>
              <a:avLst/>
              <a:gdLst/>
              <a:ahLst/>
              <a:cxnLst/>
              <a:rect l="l" t="t" r="r" b="b"/>
              <a:pathLst>
                <a:path w="2059940" h="1339214">
                  <a:moveTo>
                    <a:pt x="144729" y="689368"/>
                  </a:moveTo>
                  <a:lnTo>
                    <a:pt x="138379" y="686193"/>
                  </a:lnTo>
                  <a:lnTo>
                    <a:pt x="93929" y="663968"/>
                  </a:lnTo>
                  <a:lnTo>
                    <a:pt x="93929" y="686193"/>
                  </a:lnTo>
                  <a:lnTo>
                    <a:pt x="0" y="686193"/>
                  </a:lnTo>
                  <a:lnTo>
                    <a:pt x="0" y="692543"/>
                  </a:lnTo>
                  <a:lnTo>
                    <a:pt x="93929" y="692543"/>
                  </a:lnTo>
                  <a:lnTo>
                    <a:pt x="93929" y="714768"/>
                  </a:lnTo>
                  <a:lnTo>
                    <a:pt x="138379" y="692543"/>
                  </a:lnTo>
                  <a:lnTo>
                    <a:pt x="144729" y="689368"/>
                  </a:lnTo>
                  <a:close/>
                </a:path>
                <a:path w="2059940" h="1339214">
                  <a:moveTo>
                    <a:pt x="836866" y="25400"/>
                  </a:moveTo>
                  <a:lnTo>
                    <a:pt x="830516" y="22225"/>
                  </a:lnTo>
                  <a:lnTo>
                    <a:pt x="786066" y="0"/>
                  </a:lnTo>
                  <a:lnTo>
                    <a:pt x="786066" y="22225"/>
                  </a:lnTo>
                  <a:lnTo>
                    <a:pt x="699300" y="22225"/>
                  </a:lnTo>
                  <a:lnTo>
                    <a:pt x="699300" y="684974"/>
                  </a:lnTo>
                  <a:lnTo>
                    <a:pt x="612495" y="686193"/>
                  </a:lnTo>
                  <a:lnTo>
                    <a:pt x="612584" y="692543"/>
                  </a:lnTo>
                  <a:lnTo>
                    <a:pt x="699300" y="691311"/>
                  </a:lnTo>
                  <a:lnTo>
                    <a:pt x="699300" y="695731"/>
                  </a:lnTo>
                  <a:lnTo>
                    <a:pt x="699300" y="1316672"/>
                  </a:lnTo>
                  <a:lnTo>
                    <a:pt x="786066" y="1316672"/>
                  </a:lnTo>
                  <a:lnTo>
                    <a:pt x="786066" y="1338897"/>
                  </a:lnTo>
                  <a:lnTo>
                    <a:pt x="830516" y="1316672"/>
                  </a:lnTo>
                  <a:lnTo>
                    <a:pt x="836866" y="1313497"/>
                  </a:lnTo>
                  <a:lnTo>
                    <a:pt x="830516" y="1310322"/>
                  </a:lnTo>
                  <a:lnTo>
                    <a:pt x="786066" y="1288097"/>
                  </a:lnTo>
                  <a:lnTo>
                    <a:pt x="786066" y="1310322"/>
                  </a:lnTo>
                  <a:lnTo>
                    <a:pt x="705650" y="1310322"/>
                  </a:lnTo>
                  <a:lnTo>
                    <a:pt x="705650" y="695731"/>
                  </a:lnTo>
                  <a:lnTo>
                    <a:pt x="705650" y="691222"/>
                  </a:lnTo>
                  <a:lnTo>
                    <a:pt x="768464" y="690321"/>
                  </a:lnTo>
                  <a:lnTo>
                    <a:pt x="768781" y="712546"/>
                  </a:lnTo>
                  <a:lnTo>
                    <a:pt x="819213" y="686435"/>
                  </a:lnTo>
                  <a:lnTo>
                    <a:pt x="813752" y="683793"/>
                  </a:lnTo>
                  <a:lnTo>
                    <a:pt x="768057" y="661758"/>
                  </a:lnTo>
                  <a:lnTo>
                    <a:pt x="768375" y="683983"/>
                  </a:lnTo>
                  <a:lnTo>
                    <a:pt x="705650" y="684885"/>
                  </a:lnTo>
                  <a:lnTo>
                    <a:pt x="705650" y="28575"/>
                  </a:lnTo>
                  <a:lnTo>
                    <a:pt x="786066" y="28575"/>
                  </a:lnTo>
                  <a:lnTo>
                    <a:pt x="786066" y="50800"/>
                  </a:lnTo>
                  <a:lnTo>
                    <a:pt x="830516" y="28575"/>
                  </a:lnTo>
                  <a:lnTo>
                    <a:pt x="836866" y="25400"/>
                  </a:lnTo>
                  <a:close/>
                </a:path>
                <a:path w="2059940" h="1339214">
                  <a:moveTo>
                    <a:pt x="1831162" y="690753"/>
                  </a:moveTo>
                  <a:lnTo>
                    <a:pt x="1798853" y="690753"/>
                  </a:lnTo>
                  <a:lnTo>
                    <a:pt x="1786153" y="690753"/>
                  </a:lnTo>
                  <a:lnTo>
                    <a:pt x="1785975" y="712863"/>
                  </a:lnTo>
                  <a:lnTo>
                    <a:pt x="1831162" y="690753"/>
                  </a:lnTo>
                  <a:close/>
                </a:path>
                <a:path w="2059940" h="1339214">
                  <a:moveTo>
                    <a:pt x="1836991" y="687895"/>
                  </a:moveTo>
                  <a:lnTo>
                    <a:pt x="1786407" y="662063"/>
                  </a:lnTo>
                  <a:lnTo>
                    <a:pt x="1786216" y="684288"/>
                  </a:lnTo>
                  <a:lnTo>
                    <a:pt x="1665236" y="683260"/>
                  </a:lnTo>
                  <a:lnTo>
                    <a:pt x="1665185" y="689610"/>
                  </a:lnTo>
                  <a:lnTo>
                    <a:pt x="1786153" y="690638"/>
                  </a:lnTo>
                  <a:lnTo>
                    <a:pt x="1798853" y="690753"/>
                  </a:lnTo>
                  <a:lnTo>
                    <a:pt x="1831390" y="690638"/>
                  </a:lnTo>
                  <a:lnTo>
                    <a:pt x="1836991" y="687895"/>
                  </a:lnTo>
                  <a:close/>
                </a:path>
                <a:path w="2059940" h="1339214">
                  <a:moveTo>
                    <a:pt x="2059546" y="967117"/>
                  </a:moveTo>
                  <a:lnTo>
                    <a:pt x="2053196" y="954417"/>
                  </a:lnTo>
                  <a:lnTo>
                    <a:pt x="2034146" y="916317"/>
                  </a:lnTo>
                  <a:lnTo>
                    <a:pt x="2008746" y="967117"/>
                  </a:lnTo>
                  <a:lnTo>
                    <a:pt x="2030971" y="967117"/>
                  </a:lnTo>
                  <a:lnTo>
                    <a:pt x="2030971" y="1310322"/>
                  </a:lnTo>
                  <a:lnTo>
                    <a:pt x="1682864" y="1310322"/>
                  </a:lnTo>
                  <a:lnTo>
                    <a:pt x="1682864" y="1316672"/>
                  </a:lnTo>
                  <a:lnTo>
                    <a:pt x="2037321" y="1316672"/>
                  </a:lnTo>
                  <a:lnTo>
                    <a:pt x="2037321" y="1313497"/>
                  </a:lnTo>
                  <a:lnTo>
                    <a:pt x="2037321" y="1310322"/>
                  </a:lnTo>
                  <a:lnTo>
                    <a:pt x="2037321" y="967117"/>
                  </a:lnTo>
                  <a:lnTo>
                    <a:pt x="2059546" y="967117"/>
                  </a:lnTo>
                  <a:close/>
                </a:path>
                <a:path w="2059940" h="1339214">
                  <a:moveTo>
                    <a:pt x="2059546" y="399440"/>
                  </a:moveTo>
                  <a:lnTo>
                    <a:pt x="2037321" y="399440"/>
                  </a:lnTo>
                  <a:lnTo>
                    <a:pt x="2037321" y="28575"/>
                  </a:lnTo>
                  <a:lnTo>
                    <a:pt x="2037321" y="25400"/>
                  </a:lnTo>
                  <a:lnTo>
                    <a:pt x="2037321" y="22225"/>
                  </a:lnTo>
                  <a:lnTo>
                    <a:pt x="1682864" y="22225"/>
                  </a:lnTo>
                  <a:lnTo>
                    <a:pt x="1682864" y="28575"/>
                  </a:lnTo>
                  <a:lnTo>
                    <a:pt x="2030971" y="28575"/>
                  </a:lnTo>
                  <a:lnTo>
                    <a:pt x="2030971" y="399440"/>
                  </a:lnTo>
                  <a:lnTo>
                    <a:pt x="2008746" y="399440"/>
                  </a:lnTo>
                  <a:lnTo>
                    <a:pt x="2034146" y="450240"/>
                  </a:lnTo>
                  <a:lnTo>
                    <a:pt x="2053196" y="412140"/>
                  </a:lnTo>
                  <a:lnTo>
                    <a:pt x="2059546" y="39944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374338" y="430507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374338" y="430507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8563180" y="4385055"/>
            <a:ext cx="46863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5720" marR="5080" indent="-3365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Verwerken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handheld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8367988" y="3671652"/>
            <a:ext cx="859155" cy="408940"/>
            <a:chOff x="8367988" y="3671652"/>
            <a:chExt cx="859155" cy="408940"/>
          </a:xfrm>
        </p:grpSpPr>
        <p:sp>
          <p:nvSpPr>
            <p:cNvPr id="54" name="object 54"/>
            <p:cNvSpPr/>
            <p:nvPr/>
          </p:nvSpPr>
          <p:spPr>
            <a:xfrm>
              <a:off x="8374338" y="367800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374338" y="367800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8551274" y="3757167"/>
            <a:ext cx="492759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33985" marR="5080" indent="-12192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Afhandelen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order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8771939" y="4074002"/>
            <a:ext cx="50800" cy="231140"/>
          </a:xfrm>
          <a:custGeom>
            <a:avLst/>
            <a:gdLst/>
            <a:ahLst/>
            <a:cxnLst/>
            <a:rect l="l" t="t" r="r" b="b"/>
            <a:pathLst>
              <a:path w="50800" h="231139">
                <a:moveTo>
                  <a:pt x="22224" y="180267"/>
                </a:moveTo>
                <a:lnTo>
                  <a:pt x="0" y="180267"/>
                </a:lnTo>
                <a:lnTo>
                  <a:pt x="25400" y="231067"/>
                </a:lnTo>
                <a:lnTo>
                  <a:pt x="44450" y="192967"/>
                </a:lnTo>
                <a:lnTo>
                  <a:pt x="22225" y="192967"/>
                </a:lnTo>
                <a:lnTo>
                  <a:pt x="22224" y="180267"/>
                </a:lnTo>
                <a:close/>
              </a:path>
              <a:path w="50800" h="231139">
                <a:moveTo>
                  <a:pt x="28573" y="0"/>
                </a:moveTo>
                <a:lnTo>
                  <a:pt x="22223" y="0"/>
                </a:lnTo>
                <a:lnTo>
                  <a:pt x="22225" y="192967"/>
                </a:lnTo>
                <a:lnTo>
                  <a:pt x="28575" y="192967"/>
                </a:lnTo>
                <a:lnTo>
                  <a:pt x="28573" y="0"/>
                </a:lnTo>
                <a:close/>
              </a:path>
              <a:path w="50800" h="231139">
                <a:moveTo>
                  <a:pt x="50800" y="180267"/>
                </a:moveTo>
                <a:lnTo>
                  <a:pt x="28574" y="180267"/>
                </a:lnTo>
                <a:lnTo>
                  <a:pt x="28575" y="192967"/>
                </a:lnTo>
                <a:lnTo>
                  <a:pt x="44450" y="192967"/>
                </a:lnTo>
                <a:lnTo>
                  <a:pt x="50800" y="180267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1584960" y="3685051"/>
            <a:ext cx="9291684" cy="396607"/>
            <a:chOff x="1584960" y="3685051"/>
            <a:chExt cx="9291684" cy="396607"/>
          </a:xfrm>
        </p:grpSpPr>
        <p:sp>
          <p:nvSpPr>
            <p:cNvPr id="71" name="object 71"/>
            <p:cNvSpPr/>
            <p:nvPr/>
          </p:nvSpPr>
          <p:spPr>
            <a:xfrm>
              <a:off x="9448800" y="368505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1" y="5229"/>
                  </a:lnTo>
                  <a:lnTo>
                    <a:pt x="110925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5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5" y="285075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5" y="375875"/>
                  </a:lnTo>
                  <a:lnTo>
                    <a:pt x="152601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480404" y="368505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25000" y="3749039"/>
              <a:ext cx="259079" cy="259080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7741907" y="3687323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4" h="394335">
                  <a:moveTo>
                    <a:pt x="197135" y="0"/>
                  </a:moveTo>
                  <a:lnTo>
                    <a:pt x="0" y="197185"/>
                  </a:lnTo>
                  <a:lnTo>
                    <a:pt x="197185" y="394321"/>
                  </a:lnTo>
                  <a:lnTo>
                    <a:pt x="394321" y="197135"/>
                  </a:lnTo>
                  <a:lnTo>
                    <a:pt x="197135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741907" y="3687322"/>
              <a:ext cx="394335" cy="394335"/>
            </a:xfrm>
            <a:custGeom>
              <a:avLst/>
              <a:gdLst/>
              <a:ahLst/>
              <a:cxnLst/>
              <a:rect l="l" t="t" r="r" b="b"/>
              <a:pathLst>
                <a:path w="394334" h="394335">
                  <a:moveTo>
                    <a:pt x="0" y="197185"/>
                  </a:moveTo>
                  <a:lnTo>
                    <a:pt x="197135" y="0"/>
                  </a:lnTo>
                  <a:lnTo>
                    <a:pt x="394320" y="197135"/>
                  </a:lnTo>
                  <a:lnTo>
                    <a:pt x="197185" y="394320"/>
                  </a:lnTo>
                  <a:lnTo>
                    <a:pt x="0" y="19718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166887" y="3850601"/>
              <a:ext cx="1263650" cy="51435"/>
            </a:xfrm>
            <a:custGeom>
              <a:avLst/>
              <a:gdLst/>
              <a:ahLst/>
              <a:cxnLst/>
              <a:rect l="l" t="t" r="r" b="b"/>
              <a:pathLst>
                <a:path w="1263650" h="51435">
                  <a:moveTo>
                    <a:pt x="207441" y="25412"/>
                  </a:moveTo>
                  <a:lnTo>
                    <a:pt x="201091" y="22237"/>
                  </a:lnTo>
                  <a:lnTo>
                    <a:pt x="156641" y="12"/>
                  </a:lnTo>
                  <a:lnTo>
                    <a:pt x="156641" y="22237"/>
                  </a:lnTo>
                  <a:lnTo>
                    <a:pt x="0" y="22237"/>
                  </a:lnTo>
                  <a:lnTo>
                    <a:pt x="0" y="28587"/>
                  </a:lnTo>
                  <a:lnTo>
                    <a:pt x="156641" y="28587"/>
                  </a:lnTo>
                  <a:lnTo>
                    <a:pt x="156641" y="50812"/>
                  </a:lnTo>
                  <a:lnTo>
                    <a:pt x="201091" y="28587"/>
                  </a:lnTo>
                  <a:lnTo>
                    <a:pt x="207441" y="25412"/>
                  </a:lnTo>
                  <a:close/>
                </a:path>
                <a:path w="1263650" h="51435">
                  <a:moveTo>
                    <a:pt x="1263497" y="25400"/>
                  </a:moveTo>
                  <a:lnTo>
                    <a:pt x="1257147" y="22225"/>
                  </a:lnTo>
                  <a:lnTo>
                    <a:pt x="1212697" y="0"/>
                  </a:lnTo>
                  <a:lnTo>
                    <a:pt x="1212697" y="22237"/>
                  </a:lnTo>
                  <a:lnTo>
                    <a:pt x="1053439" y="22237"/>
                  </a:lnTo>
                  <a:lnTo>
                    <a:pt x="1053439" y="28587"/>
                  </a:lnTo>
                  <a:lnTo>
                    <a:pt x="1212697" y="28587"/>
                  </a:lnTo>
                  <a:lnTo>
                    <a:pt x="1212697" y="50800"/>
                  </a:lnTo>
                  <a:lnTo>
                    <a:pt x="1263497" y="254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84960" y="3724655"/>
              <a:ext cx="286511" cy="3078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8100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391920">
              <a:lnSpc>
                <a:spcPct val="100000"/>
              </a:lnSpc>
              <a:spcBef>
                <a:spcPts val="100"/>
              </a:spcBef>
            </a:pPr>
            <a:r>
              <a:rPr spc="55" dirty="0"/>
              <a:t>Defect</a:t>
            </a:r>
            <a:r>
              <a:rPr spc="-20" dirty="0"/>
              <a:t> </a:t>
            </a:r>
            <a:r>
              <a:rPr spc="60" dirty="0"/>
              <a:t>voertuig</a:t>
            </a:r>
            <a:r>
              <a:rPr spc="-25" dirty="0"/>
              <a:t> </a:t>
            </a:r>
            <a:r>
              <a:rPr dirty="0"/>
              <a:t>deel</a:t>
            </a:r>
            <a:r>
              <a:rPr spc="-10" dirty="0"/>
              <a:t> </a:t>
            </a:r>
            <a:r>
              <a:rPr spc="-50" dirty="0"/>
              <a:t>I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0703" y="664463"/>
            <a:ext cx="2481072" cy="4145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975559" y="717803"/>
            <a:ext cx="22574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BEDRIJFSONDERSTEUNING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31540" y="2308810"/>
            <a:ext cx="5075555" cy="1861185"/>
            <a:chOff x="2031540" y="2308810"/>
            <a:chExt cx="5075555" cy="1861185"/>
          </a:xfrm>
        </p:grpSpPr>
        <p:sp>
          <p:nvSpPr>
            <p:cNvPr id="12" name="object 12"/>
            <p:cNvSpPr/>
            <p:nvPr/>
          </p:nvSpPr>
          <p:spPr>
            <a:xfrm>
              <a:off x="2037890" y="2320618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4"/>
                  </a:lnTo>
                  <a:lnTo>
                    <a:pt x="74160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4" y="285075"/>
                  </a:lnTo>
                  <a:lnTo>
                    <a:pt x="43498" y="321838"/>
                  </a:lnTo>
                  <a:lnTo>
                    <a:pt x="74160" y="352501"/>
                  </a:lnTo>
                  <a:lnTo>
                    <a:pt x="110924" y="375875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8" y="390770"/>
                  </a:lnTo>
                  <a:lnTo>
                    <a:pt x="285074" y="375875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4" y="285075"/>
                  </a:lnTo>
                  <a:lnTo>
                    <a:pt x="390770" y="243399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4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4" y="20124"/>
                  </a:lnTo>
                  <a:lnTo>
                    <a:pt x="243398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37890" y="2320618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0552" y="2389631"/>
              <a:ext cx="271272" cy="27127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692989" y="3756131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4"/>
                  </a:lnTo>
                  <a:lnTo>
                    <a:pt x="407294" y="203621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92989" y="3756131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3807" y="2477039"/>
              <a:ext cx="211581" cy="7617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645389" y="231516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645389" y="231516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800102" y="2339847"/>
            <a:ext cx="53721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Voertuig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defect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constatering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40191" y="3755429"/>
            <a:ext cx="859155" cy="408940"/>
            <a:chOff x="4640191" y="3755429"/>
            <a:chExt cx="859155" cy="408940"/>
          </a:xfrm>
        </p:grpSpPr>
        <p:sp>
          <p:nvSpPr>
            <p:cNvPr id="22" name="object 22"/>
            <p:cNvSpPr/>
            <p:nvPr/>
          </p:nvSpPr>
          <p:spPr>
            <a:xfrm>
              <a:off x="4646541" y="37617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46541" y="37617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840941" y="3839464"/>
            <a:ext cx="457834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52069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Melding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ontvangen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653139" y="3755429"/>
            <a:ext cx="859155" cy="408940"/>
            <a:chOff x="5653139" y="3755429"/>
            <a:chExt cx="859155" cy="408940"/>
          </a:xfrm>
        </p:grpSpPr>
        <p:sp>
          <p:nvSpPr>
            <p:cNvPr id="26" name="object 26"/>
            <p:cNvSpPr/>
            <p:nvPr/>
          </p:nvSpPr>
          <p:spPr>
            <a:xfrm>
              <a:off x="5659489" y="37617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659489" y="37617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888020" y="3839464"/>
            <a:ext cx="38989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5143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Eerste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diagnose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505489" y="3164593"/>
            <a:ext cx="1482725" cy="833755"/>
            <a:chOff x="6505489" y="3164593"/>
            <a:chExt cx="1482725" cy="833755"/>
          </a:xfrm>
        </p:grpSpPr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05489" y="3921680"/>
              <a:ext cx="179646" cy="7620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135814" y="317094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135814" y="317094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7269890" y="3303015"/>
            <a:ext cx="5784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Direct</a:t>
            </a:r>
            <a:r>
              <a:rPr sz="700" spc="6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herstel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893459" y="3330844"/>
            <a:ext cx="2621280" cy="1268730"/>
            <a:chOff x="6893459" y="3330844"/>
            <a:chExt cx="2621280" cy="1268730"/>
          </a:xfrm>
        </p:grpSpPr>
        <p:sp>
          <p:nvSpPr>
            <p:cNvPr id="35" name="object 35"/>
            <p:cNvSpPr/>
            <p:nvPr/>
          </p:nvSpPr>
          <p:spPr>
            <a:xfrm>
              <a:off x="6893458" y="3330854"/>
              <a:ext cx="1380490" cy="1268730"/>
            </a:xfrm>
            <a:custGeom>
              <a:avLst/>
              <a:gdLst/>
              <a:ahLst/>
              <a:cxnLst/>
              <a:rect l="l" t="t" r="r" b="b"/>
              <a:pathLst>
                <a:path w="1380490" h="1268729">
                  <a:moveTo>
                    <a:pt x="242354" y="38100"/>
                  </a:moveTo>
                  <a:lnTo>
                    <a:pt x="236004" y="34925"/>
                  </a:lnTo>
                  <a:lnTo>
                    <a:pt x="166154" y="0"/>
                  </a:lnTo>
                  <a:lnTo>
                    <a:pt x="166154" y="34925"/>
                  </a:lnTo>
                  <a:lnTo>
                    <a:pt x="0" y="34925"/>
                  </a:lnTo>
                  <a:lnTo>
                    <a:pt x="0" y="410718"/>
                  </a:lnTo>
                  <a:lnTo>
                    <a:pt x="6350" y="410718"/>
                  </a:lnTo>
                  <a:lnTo>
                    <a:pt x="6350" y="41275"/>
                  </a:lnTo>
                  <a:lnTo>
                    <a:pt x="166154" y="41275"/>
                  </a:lnTo>
                  <a:lnTo>
                    <a:pt x="166154" y="76200"/>
                  </a:lnTo>
                  <a:lnTo>
                    <a:pt x="236004" y="41275"/>
                  </a:lnTo>
                  <a:lnTo>
                    <a:pt x="242354" y="38100"/>
                  </a:lnTo>
                  <a:close/>
                </a:path>
                <a:path w="1380490" h="1268729">
                  <a:moveTo>
                    <a:pt x="264439" y="1230210"/>
                  </a:moveTo>
                  <a:lnTo>
                    <a:pt x="258089" y="1227035"/>
                  </a:lnTo>
                  <a:lnTo>
                    <a:pt x="188239" y="1192110"/>
                  </a:lnTo>
                  <a:lnTo>
                    <a:pt x="188239" y="1227035"/>
                  </a:lnTo>
                  <a:lnTo>
                    <a:pt x="6350" y="1227035"/>
                  </a:lnTo>
                  <a:lnTo>
                    <a:pt x="6350" y="832573"/>
                  </a:lnTo>
                  <a:lnTo>
                    <a:pt x="0" y="832573"/>
                  </a:lnTo>
                  <a:lnTo>
                    <a:pt x="0" y="1233385"/>
                  </a:lnTo>
                  <a:lnTo>
                    <a:pt x="188239" y="1233385"/>
                  </a:lnTo>
                  <a:lnTo>
                    <a:pt x="188239" y="1268310"/>
                  </a:lnTo>
                  <a:lnTo>
                    <a:pt x="258089" y="1233385"/>
                  </a:lnTo>
                  <a:lnTo>
                    <a:pt x="264439" y="1230210"/>
                  </a:lnTo>
                  <a:close/>
                </a:path>
                <a:path w="1380490" h="1268729">
                  <a:moveTo>
                    <a:pt x="1380070" y="931506"/>
                  </a:moveTo>
                  <a:lnTo>
                    <a:pt x="1373720" y="918806"/>
                  </a:lnTo>
                  <a:lnTo>
                    <a:pt x="1341970" y="855306"/>
                  </a:lnTo>
                  <a:lnTo>
                    <a:pt x="1303870" y="931506"/>
                  </a:lnTo>
                  <a:lnTo>
                    <a:pt x="1338795" y="931506"/>
                  </a:lnTo>
                  <a:lnTo>
                    <a:pt x="1338795" y="1227035"/>
                  </a:lnTo>
                  <a:lnTo>
                    <a:pt x="1110449" y="1227035"/>
                  </a:lnTo>
                  <a:lnTo>
                    <a:pt x="1110449" y="1233385"/>
                  </a:lnTo>
                  <a:lnTo>
                    <a:pt x="1345145" y="1233385"/>
                  </a:lnTo>
                  <a:lnTo>
                    <a:pt x="1345145" y="1230210"/>
                  </a:lnTo>
                  <a:lnTo>
                    <a:pt x="1345145" y="1227035"/>
                  </a:lnTo>
                  <a:lnTo>
                    <a:pt x="1345145" y="931506"/>
                  </a:lnTo>
                  <a:lnTo>
                    <a:pt x="1380070" y="931506"/>
                  </a:lnTo>
                  <a:close/>
                </a:path>
                <a:path w="1380490" h="1268729">
                  <a:moveTo>
                    <a:pt x="1380070" y="334505"/>
                  </a:moveTo>
                  <a:lnTo>
                    <a:pt x="1345145" y="334505"/>
                  </a:lnTo>
                  <a:lnTo>
                    <a:pt x="1345145" y="41275"/>
                  </a:lnTo>
                  <a:lnTo>
                    <a:pt x="1345145" y="38100"/>
                  </a:lnTo>
                  <a:lnTo>
                    <a:pt x="1345145" y="34925"/>
                  </a:lnTo>
                  <a:lnTo>
                    <a:pt x="1088351" y="34925"/>
                  </a:lnTo>
                  <a:lnTo>
                    <a:pt x="1088351" y="41275"/>
                  </a:lnTo>
                  <a:lnTo>
                    <a:pt x="1338795" y="41275"/>
                  </a:lnTo>
                  <a:lnTo>
                    <a:pt x="1338795" y="334505"/>
                  </a:lnTo>
                  <a:lnTo>
                    <a:pt x="1303870" y="334505"/>
                  </a:lnTo>
                  <a:lnTo>
                    <a:pt x="1341970" y="410705"/>
                  </a:lnTo>
                  <a:lnTo>
                    <a:pt x="1373720" y="347205"/>
                  </a:lnTo>
                  <a:lnTo>
                    <a:pt x="1380070" y="33450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661895" y="37617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661895" y="37617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774539" y="3787647"/>
            <a:ext cx="62039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spc="-35" dirty="0">
                <a:latin typeface="Microsoft Sans Serif"/>
                <a:cs typeface="Microsoft Sans Serif"/>
              </a:rPr>
              <a:t>Is</a:t>
            </a:r>
            <a:r>
              <a:rPr sz="700" spc="-10" dirty="0">
                <a:latin typeface="Microsoft Sans Serif"/>
                <a:cs typeface="Microsoft Sans Serif"/>
              </a:rPr>
              <a:t> </a:t>
            </a:r>
            <a:r>
              <a:rPr sz="700" spc="-35" dirty="0">
                <a:latin typeface="Microsoft Sans Serif"/>
                <a:cs typeface="Microsoft Sans Serif"/>
              </a:rPr>
              <a:t>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vervangend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vervoer</a:t>
            </a:r>
            <a:r>
              <a:rPr sz="700" spc="3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nodig?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638542" y="2305889"/>
            <a:ext cx="859155" cy="408940"/>
            <a:chOff x="3638542" y="2305889"/>
            <a:chExt cx="859155" cy="408940"/>
          </a:xfrm>
        </p:grpSpPr>
        <p:sp>
          <p:nvSpPr>
            <p:cNvPr id="40" name="object 40"/>
            <p:cNvSpPr/>
            <p:nvPr/>
          </p:nvSpPr>
          <p:spPr>
            <a:xfrm>
              <a:off x="3644892" y="231223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44892" y="231223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751978" y="2336800"/>
            <a:ext cx="63246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dirty="0">
                <a:latin typeface="Microsoft Sans Serif"/>
                <a:cs typeface="Microsoft Sans Serif"/>
              </a:rPr>
              <a:t>Contact</a:t>
            </a:r>
            <a:r>
              <a:rPr sz="700" spc="4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tussen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chauffeur</a:t>
            </a:r>
            <a:r>
              <a:rPr sz="700" spc="12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planner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638968" y="2305889"/>
            <a:ext cx="859155" cy="408940"/>
            <a:chOff x="4638968" y="2305889"/>
            <a:chExt cx="859155" cy="408940"/>
          </a:xfrm>
        </p:grpSpPr>
        <p:sp>
          <p:nvSpPr>
            <p:cNvPr id="44" name="object 44"/>
            <p:cNvSpPr/>
            <p:nvPr/>
          </p:nvSpPr>
          <p:spPr>
            <a:xfrm>
              <a:off x="4645318" y="231223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45318" y="231223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4827018" y="2391664"/>
            <a:ext cx="48260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3335" marR="5080" indent="-127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Werkplaats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informeren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5635867" y="2306722"/>
            <a:ext cx="859155" cy="408940"/>
            <a:chOff x="5635867" y="2306722"/>
            <a:chExt cx="859155" cy="408940"/>
          </a:xfrm>
        </p:grpSpPr>
        <p:sp>
          <p:nvSpPr>
            <p:cNvPr id="48" name="object 48"/>
            <p:cNvSpPr/>
            <p:nvPr/>
          </p:nvSpPr>
          <p:spPr>
            <a:xfrm>
              <a:off x="5642217" y="231307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642217" y="231307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5816772" y="2339847"/>
            <a:ext cx="49720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Beoordelen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impact</a:t>
            </a:r>
            <a:r>
              <a:rPr sz="700" spc="35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op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8655545" y="2305889"/>
            <a:ext cx="859155" cy="408940"/>
            <a:chOff x="8655545" y="2305889"/>
            <a:chExt cx="859155" cy="408940"/>
          </a:xfrm>
        </p:grpSpPr>
        <p:sp>
          <p:nvSpPr>
            <p:cNvPr id="52" name="object 52"/>
            <p:cNvSpPr/>
            <p:nvPr/>
          </p:nvSpPr>
          <p:spPr>
            <a:xfrm>
              <a:off x="8661895" y="231223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661895" y="231223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8826133" y="2391664"/>
            <a:ext cx="51689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9209" marR="5080" indent="-1714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Informeren/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afstemmen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3491329" y="2472139"/>
            <a:ext cx="5631815" cy="2293620"/>
            <a:chOff x="3491329" y="2472139"/>
            <a:chExt cx="5631815" cy="2293620"/>
          </a:xfrm>
        </p:grpSpPr>
        <p:sp>
          <p:nvSpPr>
            <p:cNvPr id="56" name="object 56"/>
            <p:cNvSpPr/>
            <p:nvPr/>
          </p:nvSpPr>
          <p:spPr>
            <a:xfrm>
              <a:off x="6488214" y="2472168"/>
              <a:ext cx="2635250" cy="1289685"/>
            </a:xfrm>
            <a:custGeom>
              <a:avLst/>
              <a:gdLst/>
              <a:ahLst/>
              <a:cxnLst/>
              <a:rect l="l" t="t" r="r" b="b"/>
              <a:pathLst>
                <a:path w="2635250" h="1289685">
                  <a:moveTo>
                    <a:pt x="2173681" y="38074"/>
                  </a:moveTo>
                  <a:lnTo>
                    <a:pt x="2167369" y="34925"/>
                  </a:lnTo>
                  <a:lnTo>
                    <a:pt x="2097455" y="0"/>
                  </a:lnTo>
                  <a:lnTo>
                    <a:pt x="2097468" y="34925"/>
                  </a:lnTo>
                  <a:lnTo>
                    <a:pt x="0" y="35737"/>
                  </a:lnTo>
                  <a:lnTo>
                    <a:pt x="0" y="42087"/>
                  </a:lnTo>
                  <a:lnTo>
                    <a:pt x="2097481" y="41275"/>
                  </a:lnTo>
                  <a:lnTo>
                    <a:pt x="2097493" y="76200"/>
                  </a:lnTo>
                  <a:lnTo>
                    <a:pt x="2173681" y="38074"/>
                  </a:lnTo>
                  <a:close/>
                </a:path>
                <a:path w="2635250" h="1289685">
                  <a:moveTo>
                    <a:pt x="2634780" y="312280"/>
                  </a:moveTo>
                  <a:lnTo>
                    <a:pt x="2628430" y="299580"/>
                  </a:lnTo>
                  <a:lnTo>
                    <a:pt x="2596680" y="236080"/>
                  </a:lnTo>
                  <a:lnTo>
                    <a:pt x="2558580" y="312280"/>
                  </a:lnTo>
                  <a:lnTo>
                    <a:pt x="2593505" y="312280"/>
                  </a:lnTo>
                  <a:lnTo>
                    <a:pt x="2593505" y="1289621"/>
                  </a:lnTo>
                  <a:lnTo>
                    <a:pt x="2599855" y="1289621"/>
                  </a:lnTo>
                  <a:lnTo>
                    <a:pt x="2599855" y="312280"/>
                  </a:lnTo>
                  <a:lnTo>
                    <a:pt x="2634780" y="31228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91329" y="2473596"/>
              <a:ext cx="153563" cy="7618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90891" y="2472139"/>
              <a:ext cx="154426" cy="7620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91301" y="2472552"/>
              <a:ext cx="150916" cy="76198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5031354" y="2708236"/>
              <a:ext cx="76200" cy="1054100"/>
            </a:xfrm>
            <a:custGeom>
              <a:avLst/>
              <a:gdLst/>
              <a:ahLst/>
              <a:cxnLst/>
              <a:rect l="l" t="t" r="r" b="b"/>
              <a:pathLst>
                <a:path w="76200" h="1054100">
                  <a:moveTo>
                    <a:pt x="34924" y="977346"/>
                  </a:moveTo>
                  <a:lnTo>
                    <a:pt x="0" y="977386"/>
                  </a:lnTo>
                  <a:lnTo>
                    <a:pt x="38187" y="1053542"/>
                  </a:lnTo>
                  <a:lnTo>
                    <a:pt x="69844" y="990046"/>
                  </a:lnTo>
                  <a:lnTo>
                    <a:pt x="34938" y="990046"/>
                  </a:lnTo>
                  <a:lnTo>
                    <a:pt x="34924" y="977346"/>
                  </a:lnTo>
                  <a:close/>
                </a:path>
                <a:path w="76200" h="1054100">
                  <a:moveTo>
                    <a:pt x="41274" y="977339"/>
                  </a:moveTo>
                  <a:lnTo>
                    <a:pt x="34924" y="977346"/>
                  </a:lnTo>
                  <a:lnTo>
                    <a:pt x="34938" y="990046"/>
                  </a:lnTo>
                  <a:lnTo>
                    <a:pt x="41288" y="990038"/>
                  </a:lnTo>
                  <a:lnTo>
                    <a:pt x="41274" y="977339"/>
                  </a:lnTo>
                  <a:close/>
                </a:path>
                <a:path w="76200" h="1054100">
                  <a:moveTo>
                    <a:pt x="76200" y="977299"/>
                  </a:moveTo>
                  <a:lnTo>
                    <a:pt x="41274" y="977339"/>
                  </a:lnTo>
                  <a:lnTo>
                    <a:pt x="41288" y="990038"/>
                  </a:lnTo>
                  <a:lnTo>
                    <a:pt x="34938" y="990046"/>
                  </a:lnTo>
                  <a:lnTo>
                    <a:pt x="69848" y="990038"/>
                  </a:lnTo>
                  <a:lnTo>
                    <a:pt x="76200" y="977299"/>
                  </a:lnTo>
                  <a:close/>
                </a:path>
                <a:path w="76200" h="1054100">
                  <a:moveTo>
                    <a:pt x="40139" y="0"/>
                  </a:moveTo>
                  <a:lnTo>
                    <a:pt x="33789" y="6"/>
                  </a:lnTo>
                  <a:lnTo>
                    <a:pt x="34924" y="977346"/>
                  </a:lnTo>
                  <a:lnTo>
                    <a:pt x="41274" y="977339"/>
                  </a:lnTo>
                  <a:lnTo>
                    <a:pt x="40139" y="6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92541" y="3921679"/>
              <a:ext cx="166947" cy="7620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7157909" y="43630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157909" y="43630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7369770" y="4442967"/>
            <a:ext cx="422909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5080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Herstel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inplannen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8025443" y="3753859"/>
            <a:ext cx="2074545" cy="420370"/>
            <a:chOff x="8025443" y="3753859"/>
            <a:chExt cx="2074545" cy="420370"/>
          </a:xfrm>
        </p:grpSpPr>
        <p:sp>
          <p:nvSpPr>
            <p:cNvPr id="66" name="object 66"/>
            <p:cNvSpPr/>
            <p:nvPr/>
          </p:nvSpPr>
          <p:spPr>
            <a:xfrm>
              <a:off x="8031793" y="3760209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2"/>
                  </a:lnTo>
                  <a:lnTo>
                    <a:pt x="407292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031793" y="3760209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472310" y="3921049"/>
              <a:ext cx="189585" cy="7619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07353" y="3924797"/>
              <a:ext cx="189585" cy="76197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9697441" y="376020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4"/>
                  </a:lnTo>
                  <a:lnTo>
                    <a:pt x="74160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8"/>
                  </a:lnTo>
                  <a:lnTo>
                    <a:pt x="20124" y="285074"/>
                  </a:lnTo>
                  <a:lnTo>
                    <a:pt x="43498" y="321838"/>
                  </a:lnTo>
                  <a:lnTo>
                    <a:pt x="74160" y="352501"/>
                  </a:lnTo>
                  <a:lnTo>
                    <a:pt x="110924" y="375874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4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4"/>
                  </a:lnTo>
                  <a:lnTo>
                    <a:pt x="390770" y="243398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697441" y="376020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93396" y="3881563"/>
              <a:ext cx="235290" cy="1532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6450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358265">
              <a:lnSpc>
                <a:spcPct val="100000"/>
              </a:lnSpc>
              <a:spcBef>
                <a:spcPts val="100"/>
              </a:spcBef>
            </a:pPr>
            <a:r>
              <a:rPr spc="55" dirty="0"/>
              <a:t>Defect</a:t>
            </a:r>
            <a:r>
              <a:rPr spc="-20" dirty="0"/>
              <a:t> </a:t>
            </a:r>
            <a:r>
              <a:rPr spc="60" dirty="0"/>
              <a:t>voertuig</a:t>
            </a:r>
            <a:r>
              <a:rPr spc="-25" dirty="0"/>
              <a:t> </a:t>
            </a:r>
            <a:r>
              <a:rPr dirty="0"/>
              <a:t>deel</a:t>
            </a:r>
            <a:r>
              <a:rPr spc="-10" dirty="0"/>
              <a:t> </a:t>
            </a:r>
            <a:r>
              <a:rPr spc="-25" dirty="0"/>
              <a:t>II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0703" y="664463"/>
            <a:ext cx="2481072" cy="4145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975559" y="717803"/>
            <a:ext cx="22574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BEDRIJFSONDERSTEUNING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092362" y="1984467"/>
            <a:ext cx="1520825" cy="408940"/>
            <a:chOff x="8092362" y="1984467"/>
            <a:chExt cx="1520825" cy="408940"/>
          </a:xfrm>
        </p:grpSpPr>
        <p:sp>
          <p:nvSpPr>
            <p:cNvPr id="12" name="object 12"/>
            <p:cNvSpPr/>
            <p:nvPr/>
          </p:nvSpPr>
          <p:spPr>
            <a:xfrm>
              <a:off x="9210319" y="1990817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1" y="5229"/>
                  </a:lnTo>
                  <a:lnTo>
                    <a:pt x="110925" y="20124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5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5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5" y="375875"/>
                  </a:lnTo>
                  <a:lnTo>
                    <a:pt x="152601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210319" y="1990817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75064" y="2054351"/>
              <a:ext cx="268224" cy="2682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098712" y="199081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098712" y="199081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80568" y="3315715"/>
            <a:ext cx="16700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5" dirty="0">
                <a:latin typeface="Microsoft Sans Serif"/>
                <a:cs typeface="Microsoft Sans Serif"/>
              </a:rPr>
              <a:t>Nee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917150" y="3364640"/>
            <a:ext cx="859155" cy="408940"/>
            <a:chOff x="3917150" y="3364640"/>
            <a:chExt cx="859155" cy="408940"/>
          </a:xfrm>
        </p:grpSpPr>
        <p:sp>
          <p:nvSpPr>
            <p:cNvPr id="19" name="object 19"/>
            <p:cNvSpPr/>
            <p:nvPr/>
          </p:nvSpPr>
          <p:spPr>
            <a:xfrm>
              <a:off x="3923500" y="33709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23500" y="33709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088531" y="3504184"/>
            <a:ext cx="51689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Naar</a:t>
            </a:r>
            <a:r>
              <a:rPr sz="700" spc="-4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garage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969960" y="4555934"/>
            <a:ext cx="859155" cy="408940"/>
            <a:chOff x="3969960" y="4555934"/>
            <a:chExt cx="859155" cy="408940"/>
          </a:xfrm>
        </p:grpSpPr>
        <p:sp>
          <p:nvSpPr>
            <p:cNvPr id="23" name="object 23"/>
            <p:cNvSpPr/>
            <p:nvPr/>
          </p:nvSpPr>
          <p:spPr>
            <a:xfrm>
              <a:off x="3976310" y="456228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7" y="395999"/>
                  </a:lnTo>
                  <a:lnTo>
                    <a:pt x="805688" y="390813"/>
                  </a:lnTo>
                  <a:lnTo>
                    <a:pt x="826667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76310" y="456228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627628" y="4641088"/>
            <a:ext cx="1028700" cy="32766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616585" marR="5080" indent="-8890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Vervangend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vervoer</a:t>
            </a:r>
            <a:endParaRPr sz="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600" spc="-25" dirty="0">
                <a:latin typeface="Microsoft Sans Serif"/>
                <a:cs typeface="Microsoft Sans Serif"/>
              </a:rPr>
              <a:t>Ja</a:t>
            </a:r>
            <a:endParaRPr sz="6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710307" y="3530890"/>
            <a:ext cx="2625090" cy="1268095"/>
            <a:chOff x="3710307" y="3530890"/>
            <a:chExt cx="2625090" cy="1268095"/>
          </a:xfrm>
        </p:grpSpPr>
        <p:sp>
          <p:nvSpPr>
            <p:cNvPr id="27" name="object 27"/>
            <p:cNvSpPr/>
            <p:nvPr/>
          </p:nvSpPr>
          <p:spPr>
            <a:xfrm>
              <a:off x="3710305" y="3530891"/>
              <a:ext cx="1400810" cy="1268095"/>
            </a:xfrm>
            <a:custGeom>
              <a:avLst/>
              <a:gdLst/>
              <a:ahLst/>
              <a:cxnLst/>
              <a:rect l="l" t="t" r="r" b="b"/>
              <a:pathLst>
                <a:path w="1400810" h="1268095">
                  <a:moveTo>
                    <a:pt x="213194" y="38100"/>
                  </a:moveTo>
                  <a:lnTo>
                    <a:pt x="206844" y="34925"/>
                  </a:lnTo>
                  <a:lnTo>
                    <a:pt x="136994" y="0"/>
                  </a:lnTo>
                  <a:lnTo>
                    <a:pt x="136994" y="34925"/>
                  </a:lnTo>
                  <a:lnTo>
                    <a:pt x="0" y="34925"/>
                  </a:lnTo>
                  <a:lnTo>
                    <a:pt x="0" y="383882"/>
                  </a:lnTo>
                  <a:lnTo>
                    <a:pt x="6350" y="383882"/>
                  </a:lnTo>
                  <a:lnTo>
                    <a:pt x="6350" y="41275"/>
                  </a:lnTo>
                  <a:lnTo>
                    <a:pt x="136994" y="41275"/>
                  </a:lnTo>
                  <a:lnTo>
                    <a:pt x="136994" y="76200"/>
                  </a:lnTo>
                  <a:lnTo>
                    <a:pt x="206844" y="41275"/>
                  </a:lnTo>
                  <a:lnTo>
                    <a:pt x="213194" y="38100"/>
                  </a:lnTo>
                  <a:close/>
                </a:path>
                <a:path w="1400810" h="1268095">
                  <a:moveTo>
                    <a:pt x="266001" y="1229398"/>
                  </a:moveTo>
                  <a:lnTo>
                    <a:pt x="259651" y="1226223"/>
                  </a:lnTo>
                  <a:lnTo>
                    <a:pt x="189801" y="1191298"/>
                  </a:lnTo>
                  <a:lnTo>
                    <a:pt x="189801" y="1226223"/>
                  </a:lnTo>
                  <a:lnTo>
                    <a:pt x="6350" y="1226223"/>
                  </a:lnTo>
                  <a:lnTo>
                    <a:pt x="6350" y="855306"/>
                  </a:lnTo>
                  <a:lnTo>
                    <a:pt x="0" y="855306"/>
                  </a:lnTo>
                  <a:lnTo>
                    <a:pt x="0" y="1232573"/>
                  </a:lnTo>
                  <a:lnTo>
                    <a:pt x="189801" y="1232573"/>
                  </a:lnTo>
                  <a:lnTo>
                    <a:pt x="189801" y="1267498"/>
                  </a:lnTo>
                  <a:lnTo>
                    <a:pt x="259651" y="1232573"/>
                  </a:lnTo>
                  <a:lnTo>
                    <a:pt x="266001" y="1229398"/>
                  </a:lnTo>
                  <a:close/>
                </a:path>
                <a:path w="1400810" h="1268095">
                  <a:moveTo>
                    <a:pt x="1389786" y="317601"/>
                  </a:moveTo>
                  <a:lnTo>
                    <a:pt x="1354861" y="317601"/>
                  </a:lnTo>
                  <a:lnTo>
                    <a:pt x="1354861" y="41275"/>
                  </a:lnTo>
                  <a:lnTo>
                    <a:pt x="1354861" y="38100"/>
                  </a:lnTo>
                  <a:lnTo>
                    <a:pt x="1354861" y="34925"/>
                  </a:lnTo>
                  <a:lnTo>
                    <a:pt x="1059192" y="34925"/>
                  </a:lnTo>
                  <a:lnTo>
                    <a:pt x="1059192" y="41275"/>
                  </a:lnTo>
                  <a:lnTo>
                    <a:pt x="1348511" y="41275"/>
                  </a:lnTo>
                  <a:lnTo>
                    <a:pt x="1348511" y="317601"/>
                  </a:lnTo>
                  <a:lnTo>
                    <a:pt x="1313586" y="317601"/>
                  </a:lnTo>
                  <a:lnTo>
                    <a:pt x="1351686" y="393801"/>
                  </a:lnTo>
                  <a:lnTo>
                    <a:pt x="1383436" y="330301"/>
                  </a:lnTo>
                  <a:lnTo>
                    <a:pt x="1389786" y="317601"/>
                  </a:lnTo>
                  <a:close/>
                </a:path>
                <a:path w="1400810" h="1268095">
                  <a:moveTo>
                    <a:pt x="1400670" y="931506"/>
                  </a:moveTo>
                  <a:lnTo>
                    <a:pt x="1394320" y="918806"/>
                  </a:lnTo>
                  <a:lnTo>
                    <a:pt x="1362570" y="855306"/>
                  </a:lnTo>
                  <a:lnTo>
                    <a:pt x="1324470" y="931506"/>
                  </a:lnTo>
                  <a:lnTo>
                    <a:pt x="1359395" y="931506"/>
                  </a:lnTo>
                  <a:lnTo>
                    <a:pt x="1359395" y="1226223"/>
                  </a:lnTo>
                  <a:lnTo>
                    <a:pt x="1111999" y="1226223"/>
                  </a:lnTo>
                  <a:lnTo>
                    <a:pt x="1111999" y="1232573"/>
                  </a:lnTo>
                  <a:lnTo>
                    <a:pt x="1365745" y="1232573"/>
                  </a:lnTo>
                  <a:lnTo>
                    <a:pt x="1365745" y="1229398"/>
                  </a:lnTo>
                  <a:lnTo>
                    <a:pt x="1365745" y="1226223"/>
                  </a:lnTo>
                  <a:lnTo>
                    <a:pt x="1365745" y="931506"/>
                  </a:lnTo>
                  <a:lnTo>
                    <a:pt x="1400670" y="931506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83006" y="395309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83006" y="395309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611525" y="3979671"/>
            <a:ext cx="5886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Terug-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koppeling</a:t>
            </a:r>
            <a:r>
              <a:rPr sz="700" spc="8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aan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329006" y="3946747"/>
            <a:ext cx="1066800" cy="408940"/>
            <a:chOff x="6329006" y="3946747"/>
            <a:chExt cx="1066800" cy="408940"/>
          </a:xfrm>
        </p:grpSpPr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9006" y="4112998"/>
              <a:ext cx="214104" cy="7620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543110" y="395309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543110" y="3953097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752590" y="4031488"/>
            <a:ext cx="42735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71120" marR="5080" indent="-5905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Uitvoeren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herstel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476656" y="3364640"/>
            <a:ext cx="2160270" cy="824865"/>
            <a:chOff x="5476656" y="3364640"/>
            <a:chExt cx="2160270" cy="824865"/>
          </a:xfrm>
        </p:grpSpPr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89111" y="4112999"/>
              <a:ext cx="247691" cy="7620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483006" y="33709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483006" y="3370990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611525" y="3397503"/>
            <a:ext cx="58928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Terug-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koppeling</a:t>
            </a:r>
            <a:r>
              <a:rPr sz="700" spc="8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aan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chauffeur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867908" y="2520654"/>
            <a:ext cx="1509395" cy="1432560"/>
            <a:chOff x="5867908" y="2520654"/>
            <a:chExt cx="1509395" cy="1432560"/>
          </a:xfrm>
        </p:grpSpPr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67908" y="3766990"/>
              <a:ext cx="76200" cy="18610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524814" y="252700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24814" y="252700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691433" y="2605023"/>
            <a:ext cx="51308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83185" marR="5080" indent="-7112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Vervangend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vervoer?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891792" y="2508856"/>
            <a:ext cx="5161280" cy="1865630"/>
            <a:chOff x="2891792" y="2508856"/>
            <a:chExt cx="5161280" cy="1865630"/>
          </a:xfrm>
        </p:grpSpPr>
        <p:sp>
          <p:nvSpPr>
            <p:cNvPr id="47" name="object 47"/>
            <p:cNvSpPr/>
            <p:nvPr/>
          </p:nvSpPr>
          <p:spPr>
            <a:xfrm>
              <a:off x="6911074" y="2923003"/>
              <a:ext cx="76200" cy="1030605"/>
            </a:xfrm>
            <a:custGeom>
              <a:avLst/>
              <a:gdLst/>
              <a:ahLst/>
              <a:cxnLst/>
              <a:rect l="l" t="t" r="r" b="b"/>
              <a:pathLst>
                <a:path w="76200" h="1030604">
                  <a:moveTo>
                    <a:pt x="41268" y="76131"/>
                  </a:moveTo>
                  <a:lnTo>
                    <a:pt x="34919" y="76244"/>
                  </a:lnTo>
                  <a:lnTo>
                    <a:pt x="51861" y="1030150"/>
                  </a:lnTo>
                  <a:lnTo>
                    <a:pt x="58210" y="1030037"/>
                  </a:lnTo>
                  <a:lnTo>
                    <a:pt x="41268" y="76131"/>
                  </a:lnTo>
                  <a:close/>
                </a:path>
                <a:path w="76200" h="1030604">
                  <a:moveTo>
                    <a:pt x="36739" y="0"/>
                  </a:moveTo>
                  <a:lnTo>
                    <a:pt x="0" y="76864"/>
                  </a:lnTo>
                  <a:lnTo>
                    <a:pt x="34919" y="76244"/>
                  </a:lnTo>
                  <a:lnTo>
                    <a:pt x="34693" y="63545"/>
                  </a:lnTo>
                  <a:lnTo>
                    <a:pt x="41042" y="63433"/>
                  </a:lnTo>
                  <a:lnTo>
                    <a:pt x="69877" y="63433"/>
                  </a:lnTo>
                  <a:lnTo>
                    <a:pt x="36739" y="0"/>
                  </a:lnTo>
                  <a:close/>
                </a:path>
                <a:path w="76200" h="1030604">
                  <a:moveTo>
                    <a:pt x="41042" y="63433"/>
                  </a:moveTo>
                  <a:lnTo>
                    <a:pt x="34693" y="63545"/>
                  </a:lnTo>
                  <a:lnTo>
                    <a:pt x="34919" y="76244"/>
                  </a:lnTo>
                  <a:lnTo>
                    <a:pt x="41268" y="76131"/>
                  </a:lnTo>
                  <a:lnTo>
                    <a:pt x="41042" y="63433"/>
                  </a:lnTo>
                  <a:close/>
                </a:path>
                <a:path w="76200" h="1030604">
                  <a:moveTo>
                    <a:pt x="69877" y="63433"/>
                  </a:moveTo>
                  <a:lnTo>
                    <a:pt x="41042" y="63433"/>
                  </a:lnTo>
                  <a:lnTo>
                    <a:pt x="41268" y="76131"/>
                  </a:lnTo>
                  <a:lnTo>
                    <a:pt x="76187" y="75511"/>
                  </a:lnTo>
                  <a:lnTo>
                    <a:pt x="69877" y="6343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636802" y="3953097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1" y="5229"/>
                  </a:lnTo>
                  <a:lnTo>
                    <a:pt x="110925" y="20125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5" y="110925"/>
                  </a:lnTo>
                  <a:lnTo>
                    <a:pt x="5229" y="152601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5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5" y="375875"/>
                  </a:lnTo>
                  <a:lnTo>
                    <a:pt x="152601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1"/>
                  </a:lnTo>
                  <a:lnTo>
                    <a:pt x="375875" y="110925"/>
                  </a:lnTo>
                  <a:lnTo>
                    <a:pt x="352501" y="74161"/>
                  </a:lnTo>
                  <a:lnTo>
                    <a:pt x="321839" y="43498"/>
                  </a:lnTo>
                  <a:lnTo>
                    <a:pt x="285075" y="20125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636802" y="3953097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99247" y="4014215"/>
              <a:ext cx="268224" cy="26822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17568" y="4124843"/>
              <a:ext cx="189585" cy="7619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514702" y="3960254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4"/>
                  </a:lnTo>
                  <a:lnTo>
                    <a:pt x="407294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514702" y="3960254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858346" y="3953098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203620" y="0"/>
                  </a:moveTo>
                  <a:lnTo>
                    <a:pt x="0" y="203672"/>
                  </a:lnTo>
                  <a:lnTo>
                    <a:pt x="203672" y="407292"/>
                  </a:lnTo>
                  <a:lnTo>
                    <a:pt x="407294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858346" y="3953098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70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70813" y="2686968"/>
              <a:ext cx="232401" cy="7620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81319" y="4118014"/>
              <a:ext cx="189585" cy="76197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7639379" y="2515207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69">
                  <a:moveTo>
                    <a:pt x="203620" y="0"/>
                  </a:moveTo>
                  <a:lnTo>
                    <a:pt x="0" y="203672"/>
                  </a:lnTo>
                  <a:lnTo>
                    <a:pt x="203672" y="407294"/>
                  </a:lnTo>
                  <a:lnTo>
                    <a:pt x="407292" y="203620"/>
                  </a:lnTo>
                  <a:lnTo>
                    <a:pt x="20362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639379" y="2515206"/>
              <a:ext cx="407670" cy="407670"/>
            </a:xfrm>
            <a:custGeom>
              <a:avLst/>
              <a:gdLst/>
              <a:ahLst/>
              <a:cxnLst/>
              <a:rect l="l" t="t" r="r" b="b"/>
              <a:pathLst>
                <a:path w="407670" h="407669">
                  <a:moveTo>
                    <a:pt x="0" y="203672"/>
                  </a:moveTo>
                  <a:lnTo>
                    <a:pt x="203620" y="0"/>
                  </a:lnTo>
                  <a:lnTo>
                    <a:pt x="407293" y="203620"/>
                  </a:lnTo>
                  <a:lnTo>
                    <a:pt x="203672" y="407293"/>
                  </a:lnTo>
                  <a:lnTo>
                    <a:pt x="0" y="20367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898142" y="3964875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8000" y="0"/>
                  </a:moveTo>
                  <a:lnTo>
                    <a:pt x="152601" y="5229"/>
                  </a:lnTo>
                  <a:lnTo>
                    <a:pt x="110925" y="20124"/>
                  </a:lnTo>
                  <a:lnTo>
                    <a:pt x="74161" y="43498"/>
                  </a:lnTo>
                  <a:lnTo>
                    <a:pt x="43498" y="74160"/>
                  </a:lnTo>
                  <a:lnTo>
                    <a:pt x="20125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8"/>
                  </a:lnTo>
                  <a:lnTo>
                    <a:pt x="20125" y="285074"/>
                  </a:lnTo>
                  <a:lnTo>
                    <a:pt x="43498" y="321838"/>
                  </a:lnTo>
                  <a:lnTo>
                    <a:pt x="74161" y="352501"/>
                  </a:lnTo>
                  <a:lnTo>
                    <a:pt x="110925" y="375874"/>
                  </a:lnTo>
                  <a:lnTo>
                    <a:pt x="152601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4"/>
                  </a:lnTo>
                  <a:lnTo>
                    <a:pt x="321839" y="352501"/>
                  </a:lnTo>
                  <a:lnTo>
                    <a:pt x="352501" y="321838"/>
                  </a:lnTo>
                  <a:lnTo>
                    <a:pt x="375875" y="285074"/>
                  </a:lnTo>
                  <a:lnTo>
                    <a:pt x="390770" y="243398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898142" y="3964875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50463" y="4002023"/>
              <a:ext cx="283463" cy="307848"/>
            </a:xfrm>
            <a:prstGeom prst="rect">
              <a:avLst/>
            </a:prstGeom>
          </p:spPr>
        </p:pic>
      </p:grpSp>
      <p:sp>
        <p:nvSpPr>
          <p:cNvPr id="63" name="object 63"/>
          <p:cNvSpPr txBox="1"/>
          <p:nvPr/>
        </p:nvSpPr>
        <p:spPr>
          <a:xfrm>
            <a:off x="8258186" y="2016759"/>
            <a:ext cx="52768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Alternatieve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werkzaam-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heden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8092362" y="3013175"/>
            <a:ext cx="859155" cy="408940"/>
            <a:chOff x="8092362" y="3013175"/>
            <a:chExt cx="859155" cy="408940"/>
          </a:xfrm>
        </p:grpSpPr>
        <p:sp>
          <p:nvSpPr>
            <p:cNvPr id="65" name="object 65"/>
            <p:cNvSpPr/>
            <p:nvPr/>
          </p:nvSpPr>
          <p:spPr>
            <a:xfrm>
              <a:off x="8098712" y="301952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098712" y="301952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8290730" y="3043935"/>
            <a:ext cx="46164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Hervatten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werkzaam-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heden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7829918" y="2150719"/>
            <a:ext cx="1380490" cy="311150"/>
          </a:xfrm>
          <a:custGeom>
            <a:avLst/>
            <a:gdLst/>
            <a:ahLst/>
            <a:cxnLst/>
            <a:rect l="l" t="t" r="r" b="b"/>
            <a:pathLst>
              <a:path w="1380490" h="311150">
                <a:moveTo>
                  <a:pt x="268782" y="38100"/>
                </a:moveTo>
                <a:lnTo>
                  <a:pt x="262432" y="34925"/>
                </a:lnTo>
                <a:lnTo>
                  <a:pt x="192582" y="0"/>
                </a:lnTo>
                <a:lnTo>
                  <a:pt x="192582" y="34925"/>
                </a:lnTo>
                <a:lnTo>
                  <a:pt x="0" y="34925"/>
                </a:lnTo>
                <a:lnTo>
                  <a:pt x="0" y="310756"/>
                </a:lnTo>
                <a:lnTo>
                  <a:pt x="6350" y="310756"/>
                </a:lnTo>
                <a:lnTo>
                  <a:pt x="6350" y="41275"/>
                </a:lnTo>
                <a:lnTo>
                  <a:pt x="192582" y="41275"/>
                </a:lnTo>
                <a:lnTo>
                  <a:pt x="192582" y="76200"/>
                </a:lnTo>
                <a:lnTo>
                  <a:pt x="262432" y="41275"/>
                </a:lnTo>
                <a:lnTo>
                  <a:pt x="268782" y="38100"/>
                </a:lnTo>
                <a:close/>
              </a:path>
              <a:path w="1380490" h="311150">
                <a:moveTo>
                  <a:pt x="1375194" y="43319"/>
                </a:moveTo>
                <a:lnTo>
                  <a:pt x="1316863" y="43319"/>
                </a:lnTo>
                <a:lnTo>
                  <a:pt x="1304163" y="43319"/>
                </a:lnTo>
                <a:lnTo>
                  <a:pt x="1303820" y="78117"/>
                </a:lnTo>
                <a:lnTo>
                  <a:pt x="1375194" y="43319"/>
                </a:lnTo>
                <a:close/>
              </a:path>
              <a:path w="1380490" h="311150">
                <a:moveTo>
                  <a:pt x="1380401" y="40792"/>
                </a:moveTo>
                <a:lnTo>
                  <a:pt x="1304582" y="1917"/>
                </a:lnTo>
                <a:lnTo>
                  <a:pt x="1304226" y="36842"/>
                </a:lnTo>
                <a:lnTo>
                  <a:pt x="1114818" y="34925"/>
                </a:lnTo>
                <a:lnTo>
                  <a:pt x="1114755" y="41275"/>
                </a:lnTo>
                <a:lnTo>
                  <a:pt x="1304163" y="43192"/>
                </a:lnTo>
                <a:lnTo>
                  <a:pt x="1316863" y="43192"/>
                </a:lnTo>
                <a:lnTo>
                  <a:pt x="1375460" y="43192"/>
                </a:lnTo>
                <a:lnTo>
                  <a:pt x="1380401" y="40792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7847213" y="2981839"/>
            <a:ext cx="1765935" cy="440055"/>
            <a:chOff x="7847213" y="2981839"/>
            <a:chExt cx="1765935" cy="440055"/>
          </a:xfrm>
        </p:grpSpPr>
        <p:sp>
          <p:nvSpPr>
            <p:cNvPr id="70" name="object 70"/>
            <p:cNvSpPr/>
            <p:nvPr/>
          </p:nvSpPr>
          <p:spPr>
            <a:xfrm>
              <a:off x="7847203" y="2981845"/>
              <a:ext cx="1363345" cy="274320"/>
            </a:xfrm>
            <a:custGeom>
              <a:avLst/>
              <a:gdLst/>
              <a:ahLst/>
              <a:cxnLst/>
              <a:rect l="l" t="t" r="r" b="b"/>
              <a:pathLst>
                <a:path w="1363345" h="274320">
                  <a:moveTo>
                    <a:pt x="251498" y="235686"/>
                  </a:moveTo>
                  <a:lnTo>
                    <a:pt x="245148" y="232511"/>
                  </a:lnTo>
                  <a:lnTo>
                    <a:pt x="175298" y="197586"/>
                  </a:lnTo>
                  <a:lnTo>
                    <a:pt x="175298" y="232511"/>
                  </a:lnTo>
                  <a:lnTo>
                    <a:pt x="8610" y="232511"/>
                  </a:lnTo>
                  <a:lnTo>
                    <a:pt x="8610" y="6350"/>
                  </a:lnTo>
                  <a:lnTo>
                    <a:pt x="8610" y="3175"/>
                  </a:lnTo>
                  <a:lnTo>
                    <a:pt x="8610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2260" y="6350"/>
                  </a:lnTo>
                  <a:lnTo>
                    <a:pt x="2260" y="238861"/>
                  </a:lnTo>
                  <a:lnTo>
                    <a:pt x="175298" y="238861"/>
                  </a:lnTo>
                  <a:lnTo>
                    <a:pt x="175298" y="273786"/>
                  </a:lnTo>
                  <a:lnTo>
                    <a:pt x="245148" y="238861"/>
                  </a:lnTo>
                  <a:lnTo>
                    <a:pt x="251498" y="235686"/>
                  </a:lnTo>
                  <a:close/>
                </a:path>
                <a:path w="1363345" h="274320">
                  <a:moveTo>
                    <a:pt x="1363116" y="235686"/>
                  </a:moveTo>
                  <a:lnTo>
                    <a:pt x="1286916" y="197586"/>
                  </a:lnTo>
                  <a:lnTo>
                    <a:pt x="1286916" y="232511"/>
                  </a:lnTo>
                  <a:lnTo>
                    <a:pt x="1097508" y="232511"/>
                  </a:lnTo>
                  <a:lnTo>
                    <a:pt x="1097508" y="238861"/>
                  </a:lnTo>
                  <a:lnTo>
                    <a:pt x="1286916" y="238861"/>
                  </a:lnTo>
                  <a:lnTo>
                    <a:pt x="1286916" y="273786"/>
                  </a:lnTo>
                  <a:lnTo>
                    <a:pt x="1356766" y="238861"/>
                  </a:lnTo>
                  <a:lnTo>
                    <a:pt x="1363116" y="235686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210318" y="3019525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5"/>
                  </a:lnTo>
                  <a:lnTo>
                    <a:pt x="74160" y="43498"/>
                  </a:lnTo>
                  <a:lnTo>
                    <a:pt x="43498" y="74161"/>
                  </a:lnTo>
                  <a:lnTo>
                    <a:pt x="20124" y="110925"/>
                  </a:lnTo>
                  <a:lnTo>
                    <a:pt x="5229" y="152601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0" y="352502"/>
                  </a:lnTo>
                  <a:lnTo>
                    <a:pt x="110924" y="375876"/>
                  </a:lnTo>
                  <a:lnTo>
                    <a:pt x="152599" y="390771"/>
                  </a:lnTo>
                  <a:lnTo>
                    <a:pt x="197999" y="396001"/>
                  </a:lnTo>
                  <a:lnTo>
                    <a:pt x="243398" y="390771"/>
                  </a:lnTo>
                  <a:lnTo>
                    <a:pt x="285074" y="375876"/>
                  </a:lnTo>
                  <a:lnTo>
                    <a:pt x="321838" y="352502"/>
                  </a:lnTo>
                  <a:lnTo>
                    <a:pt x="352501" y="321839"/>
                  </a:lnTo>
                  <a:lnTo>
                    <a:pt x="375874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1"/>
                  </a:lnTo>
                  <a:lnTo>
                    <a:pt x="375874" y="110925"/>
                  </a:lnTo>
                  <a:lnTo>
                    <a:pt x="352501" y="74161"/>
                  </a:lnTo>
                  <a:lnTo>
                    <a:pt x="321838" y="43498"/>
                  </a:lnTo>
                  <a:lnTo>
                    <a:pt x="285074" y="20125"/>
                  </a:lnTo>
                  <a:lnTo>
                    <a:pt x="243398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9210318" y="3019525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75064" y="3081527"/>
              <a:ext cx="268224" cy="2682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46685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Legen</a:t>
            </a:r>
            <a:r>
              <a:rPr spc="-95" dirty="0"/>
              <a:t> </a:t>
            </a:r>
            <a:r>
              <a:rPr spc="-10" dirty="0"/>
              <a:t>minicontainer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4550664" y="664463"/>
            <a:ext cx="3121660" cy="414655"/>
            <a:chOff x="4550664" y="664463"/>
            <a:chExt cx="3121660" cy="41465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0664" y="664463"/>
              <a:ext cx="2033015" cy="4145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3744" y="664463"/>
              <a:ext cx="301751" cy="4145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5560" y="664463"/>
              <a:ext cx="1286256" cy="41452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655899" y="717803"/>
            <a:ext cx="2896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UITVOERING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26880" y="3745303"/>
            <a:ext cx="1819275" cy="863600"/>
            <a:chOff x="226880" y="3745303"/>
            <a:chExt cx="1819275" cy="863600"/>
          </a:xfrm>
        </p:grpSpPr>
        <p:sp>
          <p:nvSpPr>
            <p:cNvPr id="15" name="object 15"/>
            <p:cNvSpPr/>
            <p:nvPr/>
          </p:nvSpPr>
          <p:spPr>
            <a:xfrm>
              <a:off x="233230" y="4235117"/>
              <a:ext cx="367665" cy="367665"/>
            </a:xfrm>
            <a:custGeom>
              <a:avLst/>
              <a:gdLst/>
              <a:ahLst/>
              <a:cxnLst/>
              <a:rect l="l" t="t" r="r" b="b"/>
              <a:pathLst>
                <a:path w="367665" h="367664">
                  <a:moveTo>
                    <a:pt x="183708" y="0"/>
                  </a:moveTo>
                  <a:lnTo>
                    <a:pt x="134871" y="6562"/>
                  </a:lnTo>
                  <a:lnTo>
                    <a:pt x="90987" y="25081"/>
                  </a:lnTo>
                  <a:lnTo>
                    <a:pt x="53806" y="53806"/>
                  </a:lnTo>
                  <a:lnTo>
                    <a:pt x="25081" y="90987"/>
                  </a:lnTo>
                  <a:lnTo>
                    <a:pt x="6562" y="134871"/>
                  </a:lnTo>
                  <a:lnTo>
                    <a:pt x="0" y="183708"/>
                  </a:lnTo>
                  <a:lnTo>
                    <a:pt x="6562" y="232544"/>
                  </a:lnTo>
                  <a:lnTo>
                    <a:pt x="25081" y="276429"/>
                  </a:lnTo>
                  <a:lnTo>
                    <a:pt x="53806" y="313609"/>
                  </a:lnTo>
                  <a:lnTo>
                    <a:pt x="90987" y="342335"/>
                  </a:lnTo>
                  <a:lnTo>
                    <a:pt x="134871" y="360855"/>
                  </a:lnTo>
                  <a:lnTo>
                    <a:pt x="183708" y="367417"/>
                  </a:lnTo>
                  <a:lnTo>
                    <a:pt x="232545" y="360855"/>
                  </a:lnTo>
                  <a:lnTo>
                    <a:pt x="276429" y="342335"/>
                  </a:lnTo>
                  <a:lnTo>
                    <a:pt x="313610" y="313609"/>
                  </a:lnTo>
                  <a:lnTo>
                    <a:pt x="342335" y="276429"/>
                  </a:lnTo>
                  <a:lnTo>
                    <a:pt x="360854" y="232544"/>
                  </a:lnTo>
                  <a:lnTo>
                    <a:pt x="367417" y="183708"/>
                  </a:lnTo>
                  <a:lnTo>
                    <a:pt x="360854" y="134871"/>
                  </a:lnTo>
                  <a:lnTo>
                    <a:pt x="342335" y="90987"/>
                  </a:lnTo>
                  <a:lnTo>
                    <a:pt x="313610" y="53806"/>
                  </a:lnTo>
                  <a:lnTo>
                    <a:pt x="276429" y="25081"/>
                  </a:lnTo>
                  <a:lnTo>
                    <a:pt x="232545" y="6562"/>
                  </a:lnTo>
                  <a:lnTo>
                    <a:pt x="183708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3230" y="4235117"/>
              <a:ext cx="367665" cy="367665"/>
            </a:xfrm>
            <a:custGeom>
              <a:avLst/>
              <a:gdLst/>
              <a:ahLst/>
              <a:cxnLst/>
              <a:rect l="l" t="t" r="r" b="b"/>
              <a:pathLst>
                <a:path w="367665" h="367664">
                  <a:moveTo>
                    <a:pt x="0" y="183708"/>
                  </a:moveTo>
                  <a:lnTo>
                    <a:pt x="6562" y="134871"/>
                  </a:lnTo>
                  <a:lnTo>
                    <a:pt x="25081" y="90987"/>
                  </a:lnTo>
                  <a:lnTo>
                    <a:pt x="53806" y="53806"/>
                  </a:lnTo>
                  <a:lnTo>
                    <a:pt x="90987" y="25081"/>
                  </a:lnTo>
                  <a:lnTo>
                    <a:pt x="134871" y="6562"/>
                  </a:lnTo>
                  <a:lnTo>
                    <a:pt x="183708" y="0"/>
                  </a:lnTo>
                  <a:lnTo>
                    <a:pt x="232545" y="6562"/>
                  </a:lnTo>
                  <a:lnTo>
                    <a:pt x="276429" y="25081"/>
                  </a:lnTo>
                  <a:lnTo>
                    <a:pt x="313610" y="53806"/>
                  </a:lnTo>
                  <a:lnTo>
                    <a:pt x="342335" y="90987"/>
                  </a:lnTo>
                  <a:lnTo>
                    <a:pt x="360854" y="134871"/>
                  </a:lnTo>
                  <a:lnTo>
                    <a:pt x="367417" y="183708"/>
                  </a:lnTo>
                  <a:lnTo>
                    <a:pt x="360854" y="232545"/>
                  </a:lnTo>
                  <a:lnTo>
                    <a:pt x="342335" y="276429"/>
                  </a:lnTo>
                  <a:lnTo>
                    <a:pt x="313610" y="313610"/>
                  </a:lnTo>
                  <a:lnTo>
                    <a:pt x="276429" y="342335"/>
                  </a:lnTo>
                  <a:lnTo>
                    <a:pt x="232545" y="360854"/>
                  </a:lnTo>
                  <a:lnTo>
                    <a:pt x="183708" y="367417"/>
                  </a:lnTo>
                  <a:lnTo>
                    <a:pt x="134871" y="360854"/>
                  </a:lnTo>
                  <a:lnTo>
                    <a:pt x="90987" y="342335"/>
                  </a:lnTo>
                  <a:lnTo>
                    <a:pt x="53806" y="313610"/>
                  </a:lnTo>
                  <a:lnTo>
                    <a:pt x="25081" y="276429"/>
                  </a:lnTo>
                  <a:lnTo>
                    <a:pt x="6562" y="232545"/>
                  </a:lnTo>
                  <a:lnTo>
                    <a:pt x="0" y="18370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039" y="4297679"/>
              <a:ext cx="252984" cy="25298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3470" y="4388959"/>
              <a:ext cx="156656" cy="762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93372" y="37516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93372" y="375165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379040" y="3830320"/>
            <a:ext cx="4756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76200" marR="5080" indent="-6350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Incidentele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lediging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187022" y="4726995"/>
            <a:ext cx="859155" cy="408940"/>
            <a:chOff x="1187022" y="4726995"/>
            <a:chExt cx="859155" cy="408940"/>
          </a:xfrm>
        </p:grpSpPr>
        <p:sp>
          <p:nvSpPr>
            <p:cNvPr id="23" name="object 23"/>
            <p:cNvSpPr/>
            <p:nvPr/>
          </p:nvSpPr>
          <p:spPr>
            <a:xfrm>
              <a:off x="1193372" y="473334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93372" y="473334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375865" y="4811776"/>
            <a:ext cx="48196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79375" marR="5080" indent="-6667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Structurele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lediging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79938" y="3911554"/>
            <a:ext cx="2715895" cy="1057910"/>
            <a:chOff x="779938" y="3911554"/>
            <a:chExt cx="2715895" cy="1057910"/>
          </a:xfrm>
        </p:grpSpPr>
        <p:sp>
          <p:nvSpPr>
            <p:cNvPr id="27" name="object 27"/>
            <p:cNvSpPr/>
            <p:nvPr/>
          </p:nvSpPr>
          <p:spPr>
            <a:xfrm>
              <a:off x="956424" y="3911561"/>
              <a:ext cx="237490" cy="1057910"/>
            </a:xfrm>
            <a:custGeom>
              <a:avLst/>
              <a:gdLst/>
              <a:ahLst/>
              <a:cxnLst/>
              <a:rect l="l" t="t" r="r" b="b"/>
              <a:pathLst>
                <a:path w="237490" h="1057910">
                  <a:moveTo>
                    <a:pt x="236943" y="1019784"/>
                  </a:moveTo>
                  <a:lnTo>
                    <a:pt x="230593" y="1016609"/>
                  </a:lnTo>
                  <a:lnTo>
                    <a:pt x="160743" y="981684"/>
                  </a:lnTo>
                  <a:lnTo>
                    <a:pt x="160743" y="1016609"/>
                  </a:lnTo>
                  <a:lnTo>
                    <a:pt x="6350" y="1016609"/>
                  </a:lnTo>
                  <a:lnTo>
                    <a:pt x="6350" y="714794"/>
                  </a:lnTo>
                  <a:lnTo>
                    <a:pt x="0" y="714794"/>
                  </a:lnTo>
                  <a:lnTo>
                    <a:pt x="0" y="1022959"/>
                  </a:lnTo>
                  <a:lnTo>
                    <a:pt x="160743" y="1022959"/>
                  </a:lnTo>
                  <a:lnTo>
                    <a:pt x="160743" y="1057884"/>
                  </a:lnTo>
                  <a:lnTo>
                    <a:pt x="230593" y="1022959"/>
                  </a:lnTo>
                  <a:lnTo>
                    <a:pt x="236943" y="1019784"/>
                  </a:lnTo>
                  <a:close/>
                </a:path>
                <a:path w="237490" h="1057910">
                  <a:moveTo>
                    <a:pt x="236943" y="38100"/>
                  </a:moveTo>
                  <a:lnTo>
                    <a:pt x="230593" y="34925"/>
                  </a:lnTo>
                  <a:lnTo>
                    <a:pt x="160743" y="0"/>
                  </a:lnTo>
                  <a:lnTo>
                    <a:pt x="160743" y="34925"/>
                  </a:lnTo>
                  <a:lnTo>
                    <a:pt x="0" y="34925"/>
                  </a:lnTo>
                  <a:lnTo>
                    <a:pt x="0" y="330682"/>
                  </a:lnTo>
                  <a:lnTo>
                    <a:pt x="6350" y="330682"/>
                  </a:lnTo>
                  <a:lnTo>
                    <a:pt x="6350" y="41275"/>
                  </a:lnTo>
                  <a:lnTo>
                    <a:pt x="160743" y="41275"/>
                  </a:lnTo>
                  <a:lnTo>
                    <a:pt x="160743" y="76200"/>
                  </a:lnTo>
                  <a:lnTo>
                    <a:pt x="230593" y="41275"/>
                  </a:lnTo>
                  <a:lnTo>
                    <a:pt x="236943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86288" y="4255902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176631" y="0"/>
                  </a:moveTo>
                  <a:lnTo>
                    <a:pt x="0" y="176677"/>
                  </a:lnTo>
                  <a:lnTo>
                    <a:pt x="169997" y="346631"/>
                  </a:lnTo>
                  <a:lnTo>
                    <a:pt x="346628" y="169955"/>
                  </a:lnTo>
                  <a:lnTo>
                    <a:pt x="17663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86288" y="4255903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0" y="176676"/>
                  </a:moveTo>
                  <a:lnTo>
                    <a:pt x="176631" y="0"/>
                  </a:lnTo>
                  <a:lnTo>
                    <a:pt x="346628" y="169954"/>
                  </a:lnTo>
                  <a:lnTo>
                    <a:pt x="169997" y="346630"/>
                  </a:lnTo>
                  <a:lnTo>
                    <a:pt x="0" y="17667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039366" y="3946486"/>
              <a:ext cx="295910" cy="988060"/>
            </a:xfrm>
            <a:custGeom>
              <a:avLst/>
              <a:gdLst/>
              <a:ahLst/>
              <a:cxnLst/>
              <a:rect l="l" t="t" r="r" b="b"/>
              <a:pathLst>
                <a:path w="295910" h="988060">
                  <a:moveTo>
                    <a:pt x="295744" y="761441"/>
                  </a:moveTo>
                  <a:lnTo>
                    <a:pt x="289394" y="748741"/>
                  </a:lnTo>
                  <a:lnTo>
                    <a:pt x="257644" y="685241"/>
                  </a:lnTo>
                  <a:lnTo>
                    <a:pt x="219544" y="761441"/>
                  </a:lnTo>
                  <a:lnTo>
                    <a:pt x="254469" y="761441"/>
                  </a:lnTo>
                  <a:lnTo>
                    <a:pt x="254469" y="981684"/>
                  </a:lnTo>
                  <a:lnTo>
                    <a:pt x="0" y="981684"/>
                  </a:lnTo>
                  <a:lnTo>
                    <a:pt x="0" y="988034"/>
                  </a:lnTo>
                  <a:lnTo>
                    <a:pt x="260819" y="988034"/>
                  </a:lnTo>
                  <a:lnTo>
                    <a:pt x="260819" y="984859"/>
                  </a:lnTo>
                  <a:lnTo>
                    <a:pt x="260819" y="981684"/>
                  </a:lnTo>
                  <a:lnTo>
                    <a:pt x="260819" y="761441"/>
                  </a:lnTo>
                  <a:lnTo>
                    <a:pt x="295744" y="761441"/>
                  </a:lnTo>
                  <a:close/>
                </a:path>
                <a:path w="295910" h="988060">
                  <a:moveTo>
                    <a:pt x="295744" y="185521"/>
                  </a:moveTo>
                  <a:lnTo>
                    <a:pt x="260819" y="185521"/>
                  </a:lnTo>
                  <a:lnTo>
                    <a:pt x="260819" y="6350"/>
                  </a:lnTo>
                  <a:lnTo>
                    <a:pt x="260819" y="3175"/>
                  </a:lnTo>
                  <a:lnTo>
                    <a:pt x="260819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254469" y="6350"/>
                  </a:lnTo>
                  <a:lnTo>
                    <a:pt x="254469" y="185521"/>
                  </a:lnTo>
                  <a:lnTo>
                    <a:pt x="219544" y="185521"/>
                  </a:lnTo>
                  <a:lnTo>
                    <a:pt x="257644" y="261721"/>
                  </a:lnTo>
                  <a:lnTo>
                    <a:pt x="289394" y="198221"/>
                  </a:lnTo>
                  <a:lnTo>
                    <a:pt x="295744" y="18552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11006" y="4251773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10" h="346710">
                  <a:moveTo>
                    <a:pt x="176631" y="0"/>
                  </a:moveTo>
                  <a:lnTo>
                    <a:pt x="0" y="176676"/>
                  </a:lnTo>
                  <a:lnTo>
                    <a:pt x="169997" y="346629"/>
                  </a:lnTo>
                  <a:lnTo>
                    <a:pt x="346628" y="169953"/>
                  </a:lnTo>
                  <a:lnTo>
                    <a:pt x="17663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11006" y="4251773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10" h="346710">
                  <a:moveTo>
                    <a:pt x="0" y="176676"/>
                  </a:moveTo>
                  <a:lnTo>
                    <a:pt x="176631" y="0"/>
                  </a:lnTo>
                  <a:lnTo>
                    <a:pt x="346628" y="169954"/>
                  </a:lnTo>
                  <a:lnTo>
                    <a:pt x="169997" y="346630"/>
                  </a:lnTo>
                  <a:lnTo>
                    <a:pt x="0" y="17667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7635" y="4375688"/>
              <a:ext cx="156657" cy="7620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643275" y="423511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643275" y="423511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2762268" y="4314951"/>
            <a:ext cx="60769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06680" marR="5080" indent="-94615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Opdracht</a:t>
            </a:r>
            <a:r>
              <a:rPr sz="700" spc="9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naar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chauffeur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489256" y="4227634"/>
            <a:ext cx="1047750" cy="408940"/>
            <a:chOff x="3489256" y="4227634"/>
            <a:chExt cx="1047750" cy="408940"/>
          </a:xfrm>
        </p:grpSpPr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89256" y="4394325"/>
              <a:ext cx="195366" cy="7619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684623" y="423398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684623" y="423398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862353" y="4311903"/>
            <a:ext cx="49022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3020" marR="5080" indent="-20955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Legen</a:t>
            </a:r>
            <a:r>
              <a:rPr sz="700" spc="-5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mini-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containers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5226453" y="3797715"/>
            <a:ext cx="859155" cy="408940"/>
            <a:chOff x="5226453" y="3797715"/>
            <a:chExt cx="859155" cy="408940"/>
          </a:xfrm>
        </p:grpSpPr>
        <p:sp>
          <p:nvSpPr>
            <p:cNvPr id="43" name="object 43"/>
            <p:cNvSpPr/>
            <p:nvPr/>
          </p:nvSpPr>
          <p:spPr>
            <a:xfrm>
              <a:off x="5232803" y="380406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32803" y="380406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5408154" y="3937000"/>
            <a:ext cx="49593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Bijplaatsing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5198557" y="5572264"/>
            <a:ext cx="859155" cy="408940"/>
            <a:chOff x="5198557" y="5572264"/>
            <a:chExt cx="859155" cy="408940"/>
          </a:xfrm>
        </p:grpSpPr>
        <p:sp>
          <p:nvSpPr>
            <p:cNvPr id="47" name="object 47"/>
            <p:cNvSpPr/>
            <p:nvPr/>
          </p:nvSpPr>
          <p:spPr>
            <a:xfrm>
              <a:off x="5204907" y="55786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6000"/>
                  </a:lnTo>
                  <a:lnTo>
                    <a:pt x="779998" y="396000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204907" y="557861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5415976" y="5656071"/>
            <a:ext cx="42354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8895" marR="5080" indent="-3683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Container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geleegd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210345" y="4707431"/>
            <a:ext cx="859155" cy="408940"/>
            <a:chOff x="5210345" y="4707431"/>
            <a:chExt cx="859155" cy="408940"/>
          </a:xfrm>
        </p:grpSpPr>
        <p:sp>
          <p:nvSpPr>
            <p:cNvPr id="51" name="object 51"/>
            <p:cNvSpPr/>
            <p:nvPr/>
          </p:nvSpPr>
          <p:spPr>
            <a:xfrm>
              <a:off x="5216695" y="471378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16695" y="471378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330926" y="4845303"/>
            <a:ext cx="61785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Container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stuk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5226452" y="2860874"/>
            <a:ext cx="859155" cy="408940"/>
            <a:chOff x="5226452" y="2860874"/>
            <a:chExt cx="859155" cy="408940"/>
          </a:xfrm>
        </p:grpSpPr>
        <p:sp>
          <p:nvSpPr>
            <p:cNvPr id="55" name="object 55"/>
            <p:cNvSpPr/>
            <p:nvPr/>
          </p:nvSpPr>
          <p:spPr>
            <a:xfrm>
              <a:off x="5232802" y="286722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32802" y="286722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354177" y="2946400"/>
            <a:ext cx="6026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38430" marR="5080" indent="-126364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Container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niet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geleegd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3028175" y="2225235"/>
            <a:ext cx="4389755" cy="3589654"/>
            <a:chOff x="3028175" y="2225235"/>
            <a:chExt cx="4389755" cy="3589654"/>
          </a:xfrm>
        </p:grpSpPr>
        <p:sp>
          <p:nvSpPr>
            <p:cNvPr id="59" name="object 59"/>
            <p:cNvSpPr/>
            <p:nvPr/>
          </p:nvSpPr>
          <p:spPr>
            <a:xfrm>
              <a:off x="4919459" y="3003740"/>
              <a:ext cx="307340" cy="2811145"/>
            </a:xfrm>
            <a:custGeom>
              <a:avLst/>
              <a:gdLst/>
              <a:ahLst/>
              <a:cxnLst/>
              <a:rect l="l" t="t" r="r" b="b"/>
              <a:pathLst>
                <a:path w="307339" h="2811145">
                  <a:moveTo>
                    <a:pt x="285445" y="2772880"/>
                  </a:moveTo>
                  <a:lnTo>
                    <a:pt x="279095" y="2769705"/>
                  </a:lnTo>
                  <a:lnTo>
                    <a:pt x="209245" y="2734780"/>
                  </a:lnTo>
                  <a:lnTo>
                    <a:pt x="209245" y="2769705"/>
                  </a:lnTo>
                  <a:lnTo>
                    <a:pt x="6350" y="2769705"/>
                  </a:lnTo>
                  <a:lnTo>
                    <a:pt x="6350" y="1610906"/>
                  </a:lnTo>
                  <a:lnTo>
                    <a:pt x="0" y="1610906"/>
                  </a:lnTo>
                  <a:lnTo>
                    <a:pt x="0" y="2776055"/>
                  </a:lnTo>
                  <a:lnTo>
                    <a:pt x="209245" y="2776055"/>
                  </a:lnTo>
                  <a:lnTo>
                    <a:pt x="209245" y="2810980"/>
                  </a:lnTo>
                  <a:lnTo>
                    <a:pt x="279095" y="2776055"/>
                  </a:lnTo>
                  <a:lnTo>
                    <a:pt x="285445" y="2772880"/>
                  </a:lnTo>
                  <a:close/>
                </a:path>
                <a:path w="307339" h="2811145">
                  <a:moveTo>
                    <a:pt x="307022" y="37668"/>
                  </a:moveTo>
                  <a:lnTo>
                    <a:pt x="301320" y="34861"/>
                  </a:lnTo>
                  <a:lnTo>
                    <a:pt x="230606" y="0"/>
                  </a:lnTo>
                  <a:lnTo>
                    <a:pt x="230809" y="34861"/>
                  </a:lnTo>
                  <a:lnTo>
                    <a:pt x="3810" y="34925"/>
                  </a:lnTo>
                  <a:lnTo>
                    <a:pt x="3810" y="1213294"/>
                  </a:lnTo>
                  <a:lnTo>
                    <a:pt x="10160" y="1213294"/>
                  </a:lnTo>
                  <a:lnTo>
                    <a:pt x="10160" y="41275"/>
                  </a:lnTo>
                  <a:lnTo>
                    <a:pt x="230847" y="41211"/>
                  </a:lnTo>
                  <a:lnTo>
                    <a:pt x="231051" y="76200"/>
                  </a:lnTo>
                  <a:lnTo>
                    <a:pt x="307022" y="37668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755794" y="4244929"/>
              <a:ext cx="349250" cy="349250"/>
            </a:xfrm>
            <a:custGeom>
              <a:avLst/>
              <a:gdLst/>
              <a:ahLst/>
              <a:cxnLst/>
              <a:rect l="l" t="t" r="r" b="b"/>
              <a:pathLst>
                <a:path w="349250" h="349250">
                  <a:moveTo>
                    <a:pt x="177822" y="0"/>
                  </a:moveTo>
                  <a:lnTo>
                    <a:pt x="0" y="177868"/>
                  </a:lnTo>
                  <a:lnTo>
                    <a:pt x="171143" y="348969"/>
                  </a:lnTo>
                  <a:lnTo>
                    <a:pt x="348966" y="171100"/>
                  </a:lnTo>
                  <a:lnTo>
                    <a:pt x="177822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55794" y="4244929"/>
              <a:ext cx="349250" cy="349250"/>
            </a:xfrm>
            <a:custGeom>
              <a:avLst/>
              <a:gdLst/>
              <a:ahLst/>
              <a:cxnLst/>
              <a:rect l="l" t="t" r="r" b="b"/>
              <a:pathLst>
                <a:path w="349250" h="349250">
                  <a:moveTo>
                    <a:pt x="0" y="177868"/>
                  </a:moveTo>
                  <a:lnTo>
                    <a:pt x="177823" y="0"/>
                  </a:lnTo>
                  <a:lnTo>
                    <a:pt x="348967" y="171100"/>
                  </a:lnTo>
                  <a:lnTo>
                    <a:pt x="171144" y="348969"/>
                  </a:lnTo>
                  <a:lnTo>
                    <a:pt x="0" y="17786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921030" y="3955554"/>
              <a:ext cx="302260" cy="76200"/>
            </a:xfrm>
            <a:custGeom>
              <a:avLst/>
              <a:gdLst/>
              <a:ahLst/>
              <a:cxnLst/>
              <a:rect l="l" t="t" r="r" b="b"/>
              <a:pathLst>
                <a:path w="302260" h="76200">
                  <a:moveTo>
                    <a:pt x="225703" y="0"/>
                  </a:moveTo>
                  <a:lnTo>
                    <a:pt x="225703" y="76200"/>
                  </a:lnTo>
                  <a:lnTo>
                    <a:pt x="295553" y="41275"/>
                  </a:lnTo>
                  <a:lnTo>
                    <a:pt x="238403" y="41275"/>
                  </a:lnTo>
                  <a:lnTo>
                    <a:pt x="238403" y="34925"/>
                  </a:lnTo>
                  <a:lnTo>
                    <a:pt x="295553" y="34925"/>
                  </a:lnTo>
                  <a:lnTo>
                    <a:pt x="225703" y="0"/>
                  </a:lnTo>
                  <a:close/>
                </a:path>
                <a:path w="302260" h="76200">
                  <a:moveTo>
                    <a:pt x="9248" y="22225"/>
                  </a:moveTo>
                  <a:lnTo>
                    <a:pt x="0" y="22225"/>
                  </a:lnTo>
                  <a:lnTo>
                    <a:pt x="0" y="41275"/>
                  </a:lnTo>
                  <a:lnTo>
                    <a:pt x="225703" y="41275"/>
                  </a:lnTo>
                  <a:lnTo>
                    <a:pt x="225703" y="38100"/>
                  </a:lnTo>
                  <a:lnTo>
                    <a:pt x="6350" y="38100"/>
                  </a:lnTo>
                  <a:lnTo>
                    <a:pt x="3175" y="34925"/>
                  </a:lnTo>
                  <a:lnTo>
                    <a:pt x="6350" y="34925"/>
                  </a:lnTo>
                  <a:lnTo>
                    <a:pt x="6350" y="28575"/>
                  </a:lnTo>
                  <a:lnTo>
                    <a:pt x="3175" y="28575"/>
                  </a:lnTo>
                  <a:lnTo>
                    <a:pt x="6350" y="25400"/>
                  </a:lnTo>
                  <a:lnTo>
                    <a:pt x="9248" y="25400"/>
                  </a:lnTo>
                  <a:lnTo>
                    <a:pt x="9248" y="22225"/>
                  </a:lnTo>
                  <a:close/>
                </a:path>
                <a:path w="302260" h="76200">
                  <a:moveTo>
                    <a:pt x="295553" y="34925"/>
                  </a:moveTo>
                  <a:lnTo>
                    <a:pt x="238403" y="34925"/>
                  </a:lnTo>
                  <a:lnTo>
                    <a:pt x="238403" y="41275"/>
                  </a:lnTo>
                  <a:lnTo>
                    <a:pt x="295553" y="41275"/>
                  </a:lnTo>
                  <a:lnTo>
                    <a:pt x="301903" y="38100"/>
                  </a:lnTo>
                  <a:lnTo>
                    <a:pt x="295553" y="34925"/>
                  </a:lnTo>
                  <a:close/>
                </a:path>
                <a:path w="302260" h="76200">
                  <a:moveTo>
                    <a:pt x="6350" y="34925"/>
                  </a:moveTo>
                  <a:lnTo>
                    <a:pt x="3175" y="34925"/>
                  </a:lnTo>
                  <a:lnTo>
                    <a:pt x="6350" y="38100"/>
                  </a:lnTo>
                  <a:lnTo>
                    <a:pt x="6350" y="34925"/>
                  </a:lnTo>
                  <a:close/>
                </a:path>
                <a:path w="302260" h="76200">
                  <a:moveTo>
                    <a:pt x="225703" y="34925"/>
                  </a:moveTo>
                  <a:lnTo>
                    <a:pt x="6350" y="34925"/>
                  </a:lnTo>
                  <a:lnTo>
                    <a:pt x="6350" y="38100"/>
                  </a:lnTo>
                  <a:lnTo>
                    <a:pt x="225703" y="38100"/>
                  </a:lnTo>
                  <a:lnTo>
                    <a:pt x="225703" y="34925"/>
                  </a:lnTo>
                  <a:close/>
                </a:path>
                <a:path w="302260" h="76200">
                  <a:moveTo>
                    <a:pt x="6350" y="25400"/>
                  </a:moveTo>
                  <a:lnTo>
                    <a:pt x="3175" y="28575"/>
                  </a:lnTo>
                  <a:lnTo>
                    <a:pt x="6350" y="28575"/>
                  </a:lnTo>
                  <a:lnTo>
                    <a:pt x="6350" y="25400"/>
                  </a:lnTo>
                  <a:close/>
                </a:path>
                <a:path w="302260" h="76200">
                  <a:moveTo>
                    <a:pt x="9248" y="25400"/>
                  </a:moveTo>
                  <a:lnTo>
                    <a:pt x="6350" y="25400"/>
                  </a:lnTo>
                  <a:lnTo>
                    <a:pt x="6350" y="28575"/>
                  </a:lnTo>
                  <a:lnTo>
                    <a:pt x="9248" y="28575"/>
                  </a:lnTo>
                  <a:lnTo>
                    <a:pt x="9248" y="254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30623" y="4393884"/>
              <a:ext cx="225170" cy="7620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6978492" y="2228410"/>
              <a:ext cx="0" cy="130175"/>
            </a:xfrm>
            <a:custGeom>
              <a:avLst/>
              <a:gdLst/>
              <a:ahLst/>
              <a:cxnLst/>
              <a:rect l="l" t="t" r="r" b="b"/>
              <a:pathLst>
                <a:path h="130175">
                  <a:moveTo>
                    <a:pt x="0" y="130176"/>
                  </a:moveTo>
                  <a:lnTo>
                    <a:pt x="1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028175" y="2225242"/>
              <a:ext cx="3950335" cy="2724150"/>
            </a:xfrm>
            <a:custGeom>
              <a:avLst/>
              <a:gdLst/>
              <a:ahLst/>
              <a:cxnLst/>
              <a:rect l="l" t="t" r="r" b="b"/>
              <a:pathLst>
                <a:path w="3950334" h="2724150">
                  <a:moveTo>
                    <a:pt x="3537051" y="2685338"/>
                  </a:moveTo>
                  <a:lnTo>
                    <a:pt x="3530968" y="2682316"/>
                  </a:lnTo>
                  <a:lnTo>
                    <a:pt x="3460762" y="2647416"/>
                  </a:lnTo>
                  <a:lnTo>
                    <a:pt x="3460851" y="2682341"/>
                  </a:lnTo>
                  <a:lnTo>
                    <a:pt x="3034512" y="2683370"/>
                  </a:lnTo>
                  <a:lnTo>
                    <a:pt x="3034525" y="2689720"/>
                  </a:lnTo>
                  <a:lnTo>
                    <a:pt x="3460864" y="2688691"/>
                  </a:lnTo>
                  <a:lnTo>
                    <a:pt x="3460953" y="2723616"/>
                  </a:lnTo>
                  <a:lnTo>
                    <a:pt x="3537051" y="2685338"/>
                  </a:lnTo>
                  <a:close/>
                </a:path>
                <a:path w="3950334" h="2724150">
                  <a:moveTo>
                    <a:pt x="3950309" y="0"/>
                  </a:moveTo>
                  <a:lnTo>
                    <a:pt x="34925" y="0"/>
                  </a:lnTo>
                  <a:lnTo>
                    <a:pt x="34925" y="1933676"/>
                  </a:lnTo>
                  <a:lnTo>
                    <a:pt x="0" y="1933676"/>
                  </a:lnTo>
                  <a:lnTo>
                    <a:pt x="38100" y="2009876"/>
                  </a:lnTo>
                  <a:lnTo>
                    <a:pt x="69850" y="1946376"/>
                  </a:lnTo>
                  <a:lnTo>
                    <a:pt x="76200" y="1933676"/>
                  </a:lnTo>
                  <a:lnTo>
                    <a:pt x="41275" y="1933676"/>
                  </a:lnTo>
                  <a:lnTo>
                    <a:pt x="41275" y="6350"/>
                  </a:lnTo>
                  <a:lnTo>
                    <a:pt x="3950309" y="6350"/>
                  </a:lnTo>
                  <a:lnTo>
                    <a:pt x="3950309" y="3175"/>
                  </a:lnTo>
                  <a:lnTo>
                    <a:pt x="3950309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565236" y="471257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565236" y="471257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6681055" y="4790439"/>
            <a:ext cx="61404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1285" marR="5080" indent="-109220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Opdracht</a:t>
            </a:r>
            <a:r>
              <a:rPr sz="700" spc="9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voor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reparatie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7616755" y="4706221"/>
            <a:ext cx="859155" cy="408940"/>
            <a:chOff x="7616755" y="4706221"/>
            <a:chExt cx="859155" cy="408940"/>
          </a:xfrm>
        </p:grpSpPr>
        <p:sp>
          <p:nvSpPr>
            <p:cNvPr id="70" name="object 70"/>
            <p:cNvSpPr/>
            <p:nvPr/>
          </p:nvSpPr>
          <p:spPr>
            <a:xfrm>
              <a:off x="7623105" y="471257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623105" y="471257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7778610" y="4738623"/>
            <a:ext cx="53467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Container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repareren</a:t>
            </a:r>
            <a:r>
              <a:rPr sz="700" spc="5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of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vervangen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6078796" y="3331712"/>
            <a:ext cx="4079240" cy="1783714"/>
            <a:chOff x="6078796" y="3331712"/>
            <a:chExt cx="4079240" cy="1783714"/>
          </a:xfrm>
        </p:grpSpPr>
        <p:sp>
          <p:nvSpPr>
            <p:cNvPr id="74" name="object 74"/>
            <p:cNvSpPr/>
            <p:nvPr/>
          </p:nvSpPr>
          <p:spPr>
            <a:xfrm>
              <a:off x="8689518" y="471257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5"/>
                  </a:lnTo>
                  <a:lnTo>
                    <a:pt x="74160" y="43498"/>
                  </a:lnTo>
                  <a:lnTo>
                    <a:pt x="43498" y="74161"/>
                  </a:lnTo>
                  <a:lnTo>
                    <a:pt x="20124" y="110925"/>
                  </a:lnTo>
                  <a:lnTo>
                    <a:pt x="5229" y="152601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0" y="352501"/>
                  </a:lnTo>
                  <a:lnTo>
                    <a:pt x="110924" y="375875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1"/>
                  </a:lnTo>
                  <a:lnTo>
                    <a:pt x="375875" y="110925"/>
                  </a:lnTo>
                  <a:lnTo>
                    <a:pt x="352501" y="74161"/>
                  </a:lnTo>
                  <a:lnTo>
                    <a:pt x="321838" y="43498"/>
                  </a:lnTo>
                  <a:lnTo>
                    <a:pt x="285075" y="20125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689518" y="471257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72143" y="4794503"/>
              <a:ext cx="228600" cy="22860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078796" y="3972728"/>
              <a:ext cx="4079240" cy="76200"/>
            </a:xfrm>
            <a:custGeom>
              <a:avLst/>
              <a:gdLst/>
              <a:ahLst/>
              <a:cxnLst/>
              <a:rect l="l" t="t" r="r" b="b"/>
              <a:pathLst>
                <a:path w="4079240" h="76200">
                  <a:moveTo>
                    <a:pt x="4002481" y="41275"/>
                  </a:moveTo>
                  <a:lnTo>
                    <a:pt x="4002404" y="76199"/>
                  </a:lnTo>
                  <a:lnTo>
                    <a:pt x="4072584" y="41302"/>
                  </a:lnTo>
                  <a:lnTo>
                    <a:pt x="4015183" y="41302"/>
                  </a:lnTo>
                  <a:lnTo>
                    <a:pt x="4002481" y="41275"/>
                  </a:lnTo>
                  <a:close/>
                </a:path>
                <a:path w="4079240" h="76200">
                  <a:moveTo>
                    <a:pt x="4002495" y="34925"/>
                  </a:moveTo>
                  <a:lnTo>
                    <a:pt x="4002481" y="41275"/>
                  </a:lnTo>
                  <a:lnTo>
                    <a:pt x="4015183" y="41302"/>
                  </a:lnTo>
                  <a:lnTo>
                    <a:pt x="4015197" y="34952"/>
                  </a:lnTo>
                  <a:lnTo>
                    <a:pt x="4002495" y="34925"/>
                  </a:lnTo>
                  <a:close/>
                </a:path>
                <a:path w="4079240" h="76200">
                  <a:moveTo>
                    <a:pt x="4002571" y="0"/>
                  </a:moveTo>
                  <a:lnTo>
                    <a:pt x="4002495" y="34925"/>
                  </a:lnTo>
                  <a:lnTo>
                    <a:pt x="4015197" y="34952"/>
                  </a:lnTo>
                  <a:lnTo>
                    <a:pt x="4015183" y="41302"/>
                  </a:lnTo>
                  <a:lnTo>
                    <a:pt x="4072584" y="41302"/>
                  </a:lnTo>
                  <a:lnTo>
                    <a:pt x="4078688" y="38267"/>
                  </a:lnTo>
                  <a:lnTo>
                    <a:pt x="4002571" y="0"/>
                  </a:lnTo>
                  <a:close/>
                </a:path>
                <a:path w="4079240" h="76200">
                  <a:moveTo>
                    <a:pt x="13" y="26161"/>
                  </a:moveTo>
                  <a:lnTo>
                    <a:pt x="0" y="32511"/>
                  </a:lnTo>
                  <a:lnTo>
                    <a:pt x="4002481" y="41275"/>
                  </a:lnTo>
                  <a:lnTo>
                    <a:pt x="4002495" y="34925"/>
                  </a:lnTo>
                  <a:lnTo>
                    <a:pt x="13" y="2616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8661219" y="333806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661219" y="333806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8892130" y="3415791"/>
            <a:ext cx="38354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968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Contact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bewoner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1" name="object 81"/>
          <p:cNvGrpSpPr/>
          <p:nvPr/>
        </p:nvGrpSpPr>
        <p:grpSpPr>
          <a:xfrm>
            <a:off x="6078802" y="2352236"/>
            <a:ext cx="1329055" cy="751205"/>
            <a:chOff x="6078802" y="2352236"/>
            <a:chExt cx="1329055" cy="751205"/>
          </a:xfrm>
        </p:grpSpPr>
        <p:pic>
          <p:nvPicPr>
            <p:cNvPr id="82" name="object 8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78802" y="3027125"/>
              <a:ext cx="187885" cy="76200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6555492" y="23585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555492" y="2358586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6676867" y="2437384"/>
            <a:ext cx="6026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84455" marR="5080" indent="-7239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Container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niet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bereikbaar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6" name="object 86"/>
          <p:cNvGrpSpPr/>
          <p:nvPr/>
        </p:nvGrpSpPr>
        <p:grpSpPr>
          <a:xfrm>
            <a:off x="6549142" y="3333929"/>
            <a:ext cx="859155" cy="408940"/>
            <a:chOff x="6549142" y="3333929"/>
            <a:chExt cx="859155" cy="408940"/>
          </a:xfrm>
        </p:grpSpPr>
        <p:sp>
          <p:nvSpPr>
            <p:cNvPr id="87" name="object 87"/>
            <p:cNvSpPr/>
            <p:nvPr/>
          </p:nvSpPr>
          <p:spPr>
            <a:xfrm>
              <a:off x="6555492" y="33402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8"/>
                  </a:lnTo>
                  <a:lnTo>
                    <a:pt x="846000" y="329998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6555492" y="334027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6758623" y="3418840"/>
            <a:ext cx="44005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762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Container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afgekeurd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6270081" y="2518487"/>
            <a:ext cx="2210435" cy="1219835"/>
            <a:chOff x="6270081" y="2518487"/>
            <a:chExt cx="2210435" cy="1219835"/>
          </a:xfrm>
        </p:grpSpPr>
        <p:sp>
          <p:nvSpPr>
            <p:cNvPr id="91" name="object 91"/>
            <p:cNvSpPr/>
            <p:nvPr/>
          </p:nvSpPr>
          <p:spPr>
            <a:xfrm>
              <a:off x="6435433" y="2518498"/>
              <a:ext cx="120650" cy="1057910"/>
            </a:xfrm>
            <a:custGeom>
              <a:avLst/>
              <a:gdLst/>
              <a:ahLst/>
              <a:cxnLst/>
              <a:rect l="l" t="t" r="r" b="b"/>
              <a:pathLst>
                <a:path w="120650" h="1057910">
                  <a:moveTo>
                    <a:pt x="120053" y="1019784"/>
                  </a:moveTo>
                  <a:lnTo>
                    <a:pt x="113703" y="1016609"/>
                  </a:lnTo>
                  <a:lnTo>
                    <a:pt x="43853" y="981684"/>
                  </a:lnTo>
                  <a:lnTo>
                    <a:pt x="43853" y="1016609"/>
                  </a:lnTo>
                  <a:lnTo>
                    <a:pt x="6350" y="1016609"/>
                  </a:lnTo>
                  <a:lnTo>
                    <a:pt x="6350" y="722426"/>
                  </a:lnTo>
                  <a:lnTo>
                    <a:pt x="0" y="722426"/>
                  </a:lnTo>
                  <a:lnTo>
                    <a:pt x="0" y="1022959"/>
                  </a:lnTo>
                  <a:lnTo>
                    <a:pt x="43853" y="1022959"/>
                  </a:lnTo>
                  <a:lnTo>
                    <a:pt x="43853" y="1057884"/>
                  </a:lnTo>
                  <a:lnTo>
                    <a:pt x="113703" y="1022959"/>
                  </a:lnTo>
                  <a:lnTo>
                    <a:pt x="120053" y="1019784"/>
                  </a:lnTo>
                  <a:close/>
                </a:path>
                <a:path w="120650" h="1057910">
                  <a:moveTo>
                    <a:pt x="120053" y="38100"/>
                  </a:moveTo>
                  <a:lnTo>
                    <a:pt x="113703" y="34925"/>
                  </a:lnTo>
                  <a:lnTo>
                    <a:pt x="43853" y="0"/>
                  </a:lnTo>
                  <a:lnTo>
                    <a:pt x="43853" y="34925"/>
                  </a:lnTo>
                  <a:lnTo>
                    <a:pt x="0" y="34925"/>
                  </a:lnTo>
                  <a:lnTo>
                    <a:pt x="0" y="382676"/>
                  </a:lnTo>
                  <a:lnTo>
                    <a:pt x="6350" y="382676"/>
                  </a:lnTo>
                  <a:lnTo>
                    <a:pt x="6350" y="41275"/>
                  </a:lnTo>
                  <a:lnTo>
                    <a:pt x="43853" y="41275"/>
                  </a:lnTo>
                  <a:lnTo>
                    <a:pt x="43853" y="76200"/>
                  </a:lnTo>
                  <a:lnTo>
                    <a:pt x="113703" y="41275"/>
                  </a:lnTo>
                  <a:lnTo>
                    <a:pt x="120053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276431" y="2901175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176631" y="0"/>
                  </a:moveTo>
                  <a:lnTo>
                    <a:pt x="0" y="176677"/>
                  </a:lnTo>
                  <a:lnTo>
                    <a:pt x="169997" y="346631"/>
                  </a:lnTo>
                  <a:lnTo>
                    <a:pt x="346628" y="169955"/>
                  </a:lnTo>
                  <a:lnTo>
                    <a:pt x="17663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276431" y="2901176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0" y="176676"/>
                  </a:moveTo>
                  <a:lnTo>
                    <a:pt x="176631" y="0"/>
                  </a:lnTo>
                  <a:lnTo>
                    <a:pt x="346628" y="169954"/>
                  </a:lnTo>
                  <a:lnTo>
                    <a:pt x="169997" y="346630"/>
                  </a:lnTo>
                  <a:lnTo>
                    <a:pt x="0" y="17667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628166" y="333589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628166" y="333589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96"/>
          <p:cNvSpPr txBox="1"/>
          <p:nvPr/>
        </p:nvSpPr>
        <p:spPr>
          <a:xfrm>
            <a:off x="7775734" y="3415791"/>
            <a:ext cx="55054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91770" marR="5080" indent="-179705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Melding</a:t>
            </a:r>
            <a:r>
              <a:rPr sz="700" spc="6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naar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KCC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10156970" y="2838569"/>
            <a:ext cx="859155" cy="408940"/>
            <a:chOff x="10156970" y="2838569"/>
            <a:chExt cx="859155" cy="408940"/>
          </a:xfrm>
        </p:grpSpPr>
        <p:sp>
          <p:nvSpPr>
            <p:cNvPr id="98" name="object 98"/>
            <p:cNvSpPr/>
            <p:nvPr/>
          </p:nvSpPr>
          <p:spPr>
            <a:xfrm>
              <a:off x="10163320" y="284491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0163320" y="284491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 txBox="1"/>
          <p:nvPr/>
        </p:nvSpPr>
        <p:spPr>
          <a:xfrm>
            <a:off x="10338671" y="2976879"/>
            <a:ext cx="49593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Herplannen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10151135" y="3806645"/>
            <a:ext cx="859155" cy="408940"/>
            <a:chOff x="10151135" y="3806645"/>
            <a:chExt cx="859155" cy="408940"/>
          </a:xfrm>
        </p:grpSpPr>
        <p:sp>
          <p:nvSpPr>
            <p:cNvPr id="102" name="object 102"/>
            <p:cNvSpPr/>
            <p:nvPr/>
          </p:nvSpPr>
          <p:spPr>
            <a:xfrm>
              <a:off x="10157485" y="381299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8"/>
                  </a:lnTo>
                  <a:lnTo>
                    <a:pt x="845999" y="329998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0157485" y="381299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104"/>
          <p:cNvSpPr txBox="1"/>
          <p:nvPr/>
        </p:nvSpPr>
        <p:spPr>
          <a:xfrm>
            <a:off x="10354265" y="3891279"/>
            <a:ext cx="452755" cy="226344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49530" algn="ctr">
              <a:lnSpc>
                <a:spcPts val="790"/>
              </a:lnSpc>
              <a:spcBef>
                <a:spcPts val="165"/>
              </a:spcBef>
            </a:pPr>
            <a:r>
              <a:rPr lang="nl-NL" sz="700" spc="-10" dirty="0">
                <a:latin typeface="Microsoft Sans Serif"/>
                <a:cs typeface="Microsoft Sans Serif"/>
              </a:rPr>
              <a:t>Melden KCC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105" name="object 105"/>
          <p:cNvGrpSpPr/>
          <p:nvPr/>
        </p:nvGrpSpPr>
        <p:grpSpPr>
          <a:xfrm>
            <a:off x="1578273" y="2037006"/>
            <a:ext cx="9979025" cy="3939540"/>
            <a:chOff x="1578273" y="2037006"/>
            <a:chExt cx="9979025" cy="3939540"/>
          </a:xfrm>
        </p:grpSpPr>
        <p:sp>
          <p:nvSpPr>
            <p:cNvPr id="106" name="object 106"/>
            <p:cNvSpPr/>
            <p:nvPr/>
          </p:nvSpPr>
          <p:spPr>
            <a:xfrm>
              <a:off x="9901339" y="3004819"/>
              <a:ext cx="262255" cy="910590"/>
            </a:xfrm>
            <a:custGeom>
              <a:avLst/>
              <a:gdLst/>
              <a:ahLst/>
              <a:cxnLst/>
              <a:rect l="l" t="t" r="r" b="b"/>
              <a:pathLst>
                <a:path w="262254" h="910589">
                  <a:moveTo>
                    <a:pt x="256133" y="872490"/>
                  </a:moveTo>
                  <a:lnTo>
                    <a:pt x="249783" y="869315"/>
                  </a:lnTo>
                  <a:lnTo>
                    <a:pt x="179933" y="834390"/>
                  </a:lnTo>
                  <a:lnTo>
                    <a:pt x="179933" y="869315"/>
                  </a:lnTo>
                  <a:lnTo>
                    <a:pt x="6896" y="869315"/>
                  </a:lnTo>
                  <a:lnTo>
                    <a:pt x="6896" y="750011"/>
                  </a:lnTo>
                  <a:lnTo>
                    <a:pt x="6896" y="743661"/>
                  </a:lnTo>
                  <a:lnTo>
                    <a:pt x="3175" y="743661"/>
                  </a:lnTo>
                  <a:lnTo>
                    <a:pt x="3175" y="749465"/>
                  </a:lnTo>
                  <a:lnTo>
                    <a:pt x="546" y="746836"/>
                  </a:lnTo>
                  <a:lnTo>
                    <a:pt x="546" y="875665"/>
                  </a:lnTo>
                  <a:lnTo>
                    <a:pt x="179933" y="875665"/>
                  </a:lnTo>
                  <a:lnTo>
                    <a:pt x="179933" y="910590"/>
                  </a:lnTo>
                  <a:lnTo>
                    <a:pt x="249783" y="875665"/>
                  </a:lnTo>
                  <a:lnTo>
                    <a:pt x="256133" y="872490"/>
                  </a:lnTo>
                  <a:close/>
                </a:path>
                <a:path w="262254" h="910589">
                  <a:moveTo>
                    <a:pt x="261975" y="38100"/>
                  </a:moveTo>
                  <a:lnTo>
                    <a:pt x="255625" y="34925"/>
                  </a:lnTo>
                  <a:lnTo>
                    <a:pt x="185775" y="0"/>
                  </a:lnTo>
                  <a:lnTo>
                    <a:pt x="185775" y="34925"/>
                  </a:lnTo>
                  <a:lnTo>
                    <a:pt x="0" y="34925"/>
                  </a:lnTo>
                  <a:lnTo>
                    <a:pt x="0" y="331076"/>
                  </a:lnTo>
                  <a:lnTo>
                    <a:pt x="6350" y="331076"/>
                  </a:lnTo>
                  <a:lnTo>
                    <a:pt x="6350" y="41275"/>
                  </a:lnTo>
                  <a:lnTo>
                    <a:pt x="185775" y="41275"/>
                  </a:lnTo>
                  <a:lnTo>
                    <a:pt x="185775" y="76200"/>
                  </a:lnTo>
                  <a:lnTo>
                    <a:pt x="255625" y="41275"/>
                  </a:lnTo>
                  <a:lnTo>
                    <a:pt x="261975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9725613" y="3357110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176631" y="0"/>
                  </a:moveTo>
                  <a:lnTo>
                    <a:pt x="0" y="176676"/>
                  </a:lnTo>
                  <a:lnTo>
                    <a:pt x="169998" y="346629"/>
                  </a:lnTo>
                  <a:lnTo>
                    <a:pt x="346628" y="169953"/>
                  </a:lnTo>
                  <a:lnTo>
                    <a:pt x="176631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9725613" y="3357110"/>
              <a:ext cx="346710" cy="346710"/>
            </a:xfrm>
            <a:custGeom>
              <a:avLst/>
              <a:gdLst/>
              <a:ahLst/>
              <a:cxnLst/>
              <a:rect l="l" t="t" r="r" b="b"/>
              <a:pathLst>
                <a:path w="346709" h="346710">
                  <a:moveTo>
                    <a:pt x="0" y="176676"/>
                  </a:moveTo>
                  <a:lnTo>
                    <a:pt x="176631" y="0"/>
                  </a:lnTo>
                  <a:lnTo>
                    <a:pt x="346628" y="169954"/>
                  </a:lnTo>
                  <a:lnTo>
                    <a:pt x="169997" y="346630"/>
                  </a:lnTo>
                  <a:lnTo>
                    <a:pt x="0" y="17667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1213795" y="3821596"/>
              <a:ext cx="337185" cy="337185"/>
            </a:xfrm>
            <a:custGeom>
              <a:avLst/>
              <a:gdLst/>
              <a:ahLst/>
              <a:cxnLst/>
              <a:rect l="l" t="t" r="r" b="b"/>
              <a:pathLst>
                <a:path w="337184" h="337185">
                  <a:moveTo>
                    <a:pt x="168493" y="0"/>
                  </a:moveTo>
                  <a:lnTo>
                    <a:pt x="123701" y="6018"/>
                  </a:lnTo>
                  <a:lnTo>
                    <a:pt x="83451" y="23004"/>
                  </a:lnTo>
                  <a:lnTo>
                    <a:pt x="49350" y="49350"/>
                  </a:lnTo>
                  <a:lnTo>
                    <a:pt x="23004" y="83451"/>
                  </a:lnTo>
                  <a:lnTo>
                    <a:pt x="6018" y="123701"/>
                  </a:lnTo>
                  <a:lnTo>
                    <a:pt x="0" y="168493"/>
                  </a:lnTo>
                  <a:lnTo>
                    <a:pt x="6018" y="213285"/>
                  </a:lnTo>
                  <a:lnTo>
                    <a:pt x="23004" y="253535"/>
                  </a:lnTo>
                  <a:lnTo>
                    <a:pt x="49350" y="287636"/>
                  </a:lnTo>
                  <a:lnTo>
                    <a:pt x="83451" y="313982"/>
                  </a:lnTo>
                  <a:lnTo>
                    <a:pt x="123701" y="330968"/>
                  </a:lnTo>
                  <a:lnTo>
                    <a:pt x="168493" y="336986"/>
                  </a:lnTo>
                  <a:lnTo>
                    <a:pt x="213285" y="330968"/>
                  </a:lnTo>
                  <a:lnTo>
                    <a:pt x="253535" y="313982"/>
                  </a:lnTo>
                  <a:lnTo>
                    <a:pt x="287636" y="287636"/>
                  </a:lnTo>
                  <a:lnTo>
                    <a:pt x="313982" y="253535"/>
                  </a:lnTo>
                  <a:lnTo>
                    <a:pt x="330968" y="213285"/>
                  </a:lnTo>
                  <a:lnTo>
                    <a:pt x="336986" y="168493"/>
                  </a:lnTo>
                  <a:lnTo>
                    <a:pt x="330968" y="123701"/>
                  </a:lnTo>
                  <a:lnTo>
                    <a:pt x="313982" y="83451"/>
                  </a:lnTo>
                  <a:lnTo>
                    <a:pt x="287636" y="49350"/>
                  </a:lnTo>
                  <a:lnTo>
                    <a:pt x="253535" y="23004"/>
                  </a:lnTo>
                  <a:lnTo>
                    <a:pt x="213285" y="6018"/>
                  </a:lnTo>
                  <a:lnTo>
                    <a:pt x="168493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1213795" y="3821596"/>
              <a:ext cx="337185" cy="337185"/>
            </a:xfrm>
            <a:custGeom>
              <a:avLst/>
              <a:gdLst/>
              <a:ahLst/>
              <a:cxnLst/>
              <a:rect l="l" t="t" r="r" b="b"/>
              <a:pathLst>
                <a:path w="337184" h="337185">
                  <a:moveTo>
                    <a:pt x="0" y="168493"/>
                  </a:moveTo>
                  <a:lnTo>
                    <a:pt x="6018" y="123700"/>
                  </a:lnTo>
                  <a:lnTo>
                    <a:pt x="23004" y="83451"/>
                  </a:lnTo>
                  <a:lnTo>
                    <a:pt x="49350" y="49350"/>
                  </a:lnTo>
                  <a:lnTo>
                    <a:pt x="83451" y="23004"/>
                  </a:lnTo>
                  <a:lnTo>
                    <a:pt x="123700" y="6018"/>
                  </a:lnTo>
                  <a:lnTo>
                    <a:pt x="168493" y="0"/>
                  </a:lnTo>
                  <a:lnTo>
                    <a:pt x="213285" y="6018"/>
                  </a:lnTo>
                  <a:lnTo>
                    <a:pt x="253534" y="23004"/>
                  </a:lnTo>
                  <a:lnTo>
                    <a:pt x="287635" y="49350"/>
                  </a:lnTo>
                  <a:lnTo>
                    <a:pt x="313981" y="83451"/>
                  </a:lnTo>
                  <a:lnTo>
                    <a:pt x="330967" y="123700"/>
                  </a:lnTo>
                  <a:lnTo>
                    <a:pt x="336986" y="168493"/>
                  </a:lnTo>
                  <a:lnTo>
                    <a:pt x="330967" y="213285"/>
                  </a:lnTo>
                  <a:lnTo>
                    <a:pt x="313981" y="253534"/>
                  </a:lnTo>
                  <a:lnTo>
                    <a:pt x="287635" y="287635"/>
                  </a:lnTo>
                  <a:lnTo>
                    <a:pt x="253534" y="313981"/>
                  </a:lnTo>
                  <a:lnTo>
                    <a:pt x="213285" y="330967"/>
                  </a:lnTo>
                  <a:lnTo>
                    <a:pt x="168493" y="336986"/>
                  </a:lnTo>
                  <a:lnTo>
                    <a:pt x="123700" y="330967"/>
                  </a:lnTo>
                  <a:lnTo>
                    <a:pt x="83451" y="313981"/>
                  </a:lnTo>
                  <a:lnTo>
                    <a:pt x="49350" y="287635"/>
                  </a:lnTo>
                  <a:lnTo>
                    <a:pt x="23004" y="253534"/>
                  </a:lnTo>
                  <a:lnTo>
                    <a:pt x="6018" y="213285"/>
                  </a:lnTo>
                  <a:lnTo>
                    <a:pt x="0" y="16849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271504" y="3877055"/>
              <a:ext cx="228600" cy="228600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10586321" y="2040181"/>
              <a:ext cx="0" cy="805180"/>
            </a:xfrm>
            <a:custGeom>
              <a:avLst/>
              <a:gdLst/>
              <a:ahLst/>
              <a:cxnLst/>
              <a:rect l="l" t="t" r="r" b="b"/>
              <a:pathLst>
                <a:path h="805180">
                  <a:moveTo>
                    <a:pt x="0" y="804738"/>
                  </a:moveTo>
                  <a:lnTo>
                    <a:pt x="1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578267" y="2048166"/>
              <a:ext cx="9008110" cy="3765550"/>
            </a:xfrm>
            <a:custGeom>
              <a:avLst/>
              <a:gdLst/>
              <a:ahLst/>
              <a:cxnLst/>
              <a:rect l="l" t="t" r="r" b="b"/>
              <a:pathLst>
                <a:path w="9008110" h="3765550">
                  <a:moveTo>
                    <a:pt x="4498048" y="3731564"/>
                  </a:moveTo>
                  <a:lnTo>
                    <a:pt x="4498022" y="3725214"/>
                  </a:lnTo>
                  <a:lnTo>
                    <a:pt x="4472622" y="3725278"/>
                  </a:lnTo>
                  <a:lnTo>
                    <a:pt x="4472648" y="3731628"/>
                  </a:lnTo>
                  <a:lnTo>
                    <a:pt x="4498048" y="3731564"/>
                  </a:lnTo>
                  <a:close/>
                </a:path>
                <a:path w="9008110" h="3765550">
                  <a:moveTo>
                    <a:pt x="4542498" y="3731437"/>
                  </a:moveTo>
                  <a:lnTo>
                    <a:pt x="4542472" y="3725087"/>
                  </a:lnTo>
                  <a:lnTo>
                    <a:pt x="4517072" y="3725164"/>
                  </a:lnTo>
                  <a:lnTo>
                    <a:pt x="4517098" y="3731514"/>
                  </a:lnTo>
                  <a:lnTo>
                    <a:pt x="4542498" y="3731437"/>
                  </a:lnTo>
                  <a:close/>
                </a:path>
                <a:path w="9008110" h="3765550">
                  <a:moveTo>
                    <a:pt x="4586948" y="3731323"/>
                  </a:moveTo>
                  <a:lnTo>
                    <a:pt x="4586922" y="3724973"/>
                  </a:lnTo>
                  <a:lnTo>
                    <a:pt x="4561522" y="3725037"/>
                  </a:lnTo>
                  <a:lnTo>
                    <a:pt x="4561548" y="3731387"/>
                  </a:lnTo>
                  <a:lnTo>
                    <a:pt x="4586948" y="3731323"/>
                  </a:lnTo>
                  <a:close/>
                </a:path>
                <a:path w="9008110" h="3765550">
                  <a:moveTo>
                    <a:pt x="4631398" y="3731196"/>
                  </a:moveTo>
                  <a:lnTo>
                    <a:pt x="4631372" y="3724846"/>
                  </a:lnTo>
                  <a:lnTo>
                    <a:pt x="4605972" y="3724922"/>
                  </a:lnTo>
                  <a:lnTo>
                    <a:pt x="4605998" y="3731272"/>
                  </a:lnTo>
                  <a:lnTo>
                    <a:pt x="4631398" y="3731196"/>
                  </a:lnTo>
                  <a:close/>
                </a:path>
                <a:path w="9008110" h="3765550">
                  <a:moveTo>
                    <a:pt x="4675848" y="3731082"/>
                  </a:moveTo>
                  <a:lnTo>
                    <a:pt x="4675822" y="3724732"/>
                  </a:lnTo>
                  <a:lnTo>
                    <a:pt x="4650422" y="3724795"/>
                  </a:lnTo>
                  <a:lnTo>
                    <a:pt x="4650448" y="3731145"/>
                  </a:lnTo>
                  <a:lnTo>
                    <a:pt x="4675848" y="3731082"/>
                  </a:lnTo>
                  <a:close/>
                </a:path>
                <a:path w="9008110" h="3765550">
                  <a:moveTo>
                    <a:pt x="4720298" y="3730955"/>
                  </a:moveTo>
                  <a:lnTo>
                    <a:pt x="4720272" y="3724605"/>
                  </a:lnTo>
                  <a:lnTo>
                    <a:pt x="4694872" y="3724668"/>
                  </a:lnTo>
                  <a:lnTo>
                    <a:pt x="4694898" y="3731018"/>
                  </a:lnTo>
                  <a:lnTo>
                    <a:pt x="4720298" y="3730955"/>
                  </a:lnTo>
                  <a:close/>
                </a:path>
                <a:path w="9008110" h="3765550">
                  <a:moveTo>
                    <a:pt x="4764735" y="3730841"/>
                  </a:moveTo>
                  <a:lnTo>
                    <a:pt x="4764722" y="3724491"/>
                  </a:lnTo>
                  <a:lnTo>
                    <a:pt x="4739322" y="3724554"/>
                  </a:lnTo>
                  <a:lnTo>
                    <a:pt x="4739348" y="3730904"/>
                  </a:lnTo>
                  <a:lnTo>
                    <a:pt x="4764735" y="3730841"/>
                  </a:lnTo>
                  <a:close/>
                </a:path>
                <a:path w="9008110" h="3765550">
                  <a:moveTo>
                    <a:pt x="4809185" y="3730714"/>
                  </a:moveTo>
                  <a:lnTo>
                    <a:pt x="4809172" y="3724364"/>
                  </a:lnTo>
                  <a:lnTo>
                    <a:pt x="4783772" y="3724427"/>
                  </a:lnTo>
                  <a:lnTo>
                    <a:pt x="4783785" y="3730777"/>
                  </a:lnTo>
                  <a:lnTo>
                    <a:pt x="4809185" y="3730714"/>
                  </a:lnTo>
                  <a:close/>
                </a:path>
                <a:path w="9008110" h="3765550">
                  <a:moveTo>
                    <a:pt x="4853635" y="3730599"/>
                  </a:moveTo>
                  <a:lnTo>
                    <a:pt x="4853622" y="3724249"/>
                  </a:lnTo>
                  <a:lnTo>
                    <a:pt x="4828222" y="3724313"/>
                  </a:lnTo>
                  <a:lnTo>
                    <a:pt x="4828235" y="3730663"/>
                  </a:lnTo>
                  <a:lnTo>
                    <a:pt x="4853635" y="3730599"/>
                  </a:lnTo>
                  <a:close/>
                </a:path>
                <a:path w="9008110" h="3765550">
                  <a:moveTo>
                    <a:pt x="4898085" y="3730472"/>
                  </a:moveTo>
                  <a:lnTo>
                    <a:pt x="4898072" y="3724122"/>
                  </a:lnTo>
                  <a:lnTo>
                    <a:pt x="4872672" y="3724186"/>
                  </a:lnTo>
                  <a:lnTo>
                    <a:pt x="4872685" y="3730536"/>
                  </a:lnTo>
                  <a:lnTo>
                    <a:pt x="4898085" y="3730472"/>
                  </a:lnTo>
                  <a:close/>
                </a:path>
                <a:path w="9008110" h="3765550">
                  <a:moveTo>
                    <a:pt x="4977219" y="3727081"/>
                  </a:moveTo>
                  <a:lnTo>
                    <a:pt x="4900917" y="3689185"/>
                  </a:lnTo>
                  <a:lnTo>
                    <a:pt x="4901120" y="3765385"/>
                  </a:lnTo>
                  <a:lnTo>
                    <a:pt x="4977219" y="3727081"/>
                  </a:lnTo>
                  <a:close/>
                </a:path>
                <a:path w="9008110" h="3765550">
                  <a:moveTo>
                    <a:pt x="9008059" y="0"/>
                  </a:moveTo>
                  <a:lnTo>
                    <a:pt x="34925" y="0"/>
                  </a:lnTo>
                  <a:lnTo>
                    <a:pt x="34925" y="1627289"/>
                  </a:lnTo>
                  <a:lnTo>
                    <a:pt x="0" y="1627289"/>
                  </a:lnTo>
                  <a:lnTo>
                    <a:pt x="38100" y="1703489"/>
                  </a:lnTo>
                  <a:lnTo>
                    <a:pt x="69850" y="1639989"/>
                  </a:lnTo>
                  <a:lnTo>
                    <a:pt x="76200" y="1627289"/>
                  </a:lnTo>
                  <a:lnTo>
                    <a:pt x="41275" y="1627289"/>
                  </a:lnTo>
                  <a:lnTo>
                    <a:pt x="41275" y="6350"/>
                  </a:lnTo>
                  <a:lnTo>
                    <a:pt x="9008059" y="6350"/>
                  </a:lnTo>
                  <a:lnTo>
                    <a:pt x="9008059" y="3175"/>
                  </a:lnTo>
                  <a:lnTo>
                    <a:pt x="9008059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555492" y="557724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7"/>
                  </a:lnTo>
                  <a:lnTo>
                    <a:pt x="5186" y="355688"/>
                  </a:lnTo>
                  <a:lnTo>
                    <a:pt x="19331" y="376667"/>
                  </a:lnTo>
                  <a:lnTo>
                    <a:pt x="40311" y="390812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2"/>
                  </a:lnTo>
                  <a:lnTo>
                    <a:pt x="826668" y="376667"/>
                  </a:lnTo>
                  <a:lnTo>
                    <a:pt x="840813" y="355688"/>
                  </a:lnTo>
                  <a:lnTo>
                    <a:pt x="846000" y="329997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555492" y="557724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8"/>
                  </a:lnTo>
                  <a:lnTo>
                    <a:pt x="840813" y="355689"/>
                  </a:lnTo>
                  <a:lnTo>
                    <a:pt x="826668" y="376668"/>
                  </a:lnTo>
                  <a:lnTo>
                    <a:pt x="805689" y="390813"/>
                  </a:lnTo>
                  <a:lnTo>
                    <a:pt x="779998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6" name="object 116"/>
          <p:cNvSpPr txBox="1"/>
          <p:nvPr/>
        </p:nvSpPr>
        <p:spPr>
          <a:xfrm>
            <a:off x="6706236" y="5601208"/>
            <a:ext cx="54546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Proces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afhandeling</a:t>
            </a:r>
            <a:endParaRPr sz="700" dirty="0">
              <a:latin typeface="Microsoft Sans Serif"/>
              <a:cs typeface="Microsoft Sans Serif"/>
            </a:endParaRPr>
          </a:p>
        </p:txBody>
      </p:sp>
      <p:grpSp>
        <p:nvGrpSpPr>
          <p:cNvPr id="117" name="object 117"/>
          <p:cNvGrpSpPr/>
          <p:nvPr/>
        </p:nvGrpSpPr>
        <p:grpSpPr>
          <a:xfrm>
            <a:off x="4922640" y="3489195"/>
            <a:ext cx="6285865" cy="1461135"/>
            <a:chOff x="4922640" y="3489195"/>
            <a:chExt cx="6285865" cy="1461135"/>
          </a:xfrm>
        </p:grpSpPr>
        <p:sp>
          <p:nvSpPr>
            <p:cNvPr id="118" name="object 118"/>
            <p:cNvSpPr/>
            <p:nvPr/>
          </p:nvSpPr>
          <p:spPr>
            <a:xfrm>
              <a:off x="4922640" y="4873682"/>
              <a:ext cx="294640" cy="76200"/>
            </a:xfrm>
            <a:custGeom>
              <a:avLst/>
              <a:gdLst/>
              <a:ahLst/>
              <a:cxnLst/>
              <a:rect l="l" t="t" r="r" b="b"/>
              <a:pathLst>
                <a:path w="294639" h="76200">
                  <a:moveTo>
                    <a:pt x="217855" y="41274"/>
                  </a:moveTo>
                  <a:lnTo>
                    <a:pt x="217854" y="76200"/>
                  </a:lnTo>
                  <a:lnTo>
                    <a:pt x="287704" y="41275"/>
                  </a:lnTo>
                  <a:lnTo>
                    <a:pt x="217855" y="41274"/>
                  </a:lnTo>
                  <a:close/>
                </a:path>
                <a:path w="294639" h="76200">
                  <a:moveTo>
                    <a:pt x="217855" y="34924"/>
                  </a:moveTo>
                  <a:lnTo>
                    <a:pt x="217855" y="41274"/>
                  </a:lnTo>
                  <a:lnTo>
                    <a:pt x="230554" y="41275"/>
                  </a:lnTo>
                  <a:lnTo>
                    <a:pt x="230555" y="34925"/>
                  </a:lnTo>
                  <a:lnTo>
                    <a:pt x="217855" y="34924"/>
                  </a:lnTo>
                  <a:close/>
                </a:path>
                <a:path w="294639" h="76200">
                  <a:moveTo>
                    <a:pt x="217855" y="0"/>
                  </a:moveTo>
                  <a:lnTo>
                    <a:pt x="217855" y="34924"/>
                  </a:lnTo>
                  <a:lnTo>
                    <a:pt x="230555" y="34925"/>
                  </a:lnTo>
                  <a:lnTo>
                    <a:pt x="230554" y="41275"/>
                  </a:lnTo>
                  <a:lnTo>
                    <a:pt x="287707" y="41273"/>
                  </a:lnTo>
                  <a:lnTo>
                    <a:pt x="294054" y="38100"/>
                  </a:lnTo>
                  <a:lnTo>
                    <a:pt x="217855" y="0"/>
                  </a:lnTo>
                  <a:close/>
                </a:path>
                <a:path w="294639" h="76200">
                  <a:moveTo>
                    <a:pt x="0" y="34923"/>
                  </a:moveTo>
                  <a:lnTo>
                    <a:pt x="0" y="41273"/>
                  </a:lnTo>
                  <a:lnTo>
                    <a:pt x="217855" y="41274"/>
                  </a:lnTo>
                  <a:lnTo>
                    <a:pt x="217855" y="34924"/>
                  </a:lnTo>
                  <a:lnTo>
                    <a:pt x="0" y="3492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01492" y="4872473"/>
              <a:ext cx="221612" cy="76200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467906" y="4872473"/>
              <a:ext cx="221612" cy="7620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11234" y="3490115"/>
              <a:ext cx="207187" cy="76200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48932" y="3489336"/>
              <a:ext cx="207186" cy="76200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93807" y="3489195"/>
              <a:ext cx="207187" cy="76200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001034" y="3961450"/>
              <a:ext cx="207187" cy="76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0727"/>
            <a:ext cx="12192000" cy="749808"/>
            <a:chOff x="0" y="490727"/>
            <a:chExt cx="12192000" cy="749808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463056" y="0"/>
            <a:ext cx="5282565" cy="378967"/>
          </a:xfrm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09918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Legen</a:t>
            </a:r>
            <a:r>
              <a:rPr spc="175" dirty="0"/>
              <a:t> </a:t>
            </a:r>
            <a:r>
              <a:rPr dirty="0"/>
              <a:t>minicontainer</a:t>
            </a:r>
            <a:r>
              <a:rPr spc="180" dirty="0"/>
              <a:t> </a:t>
            </a:r>
            <a:r>
              <a:rPr spc="70" dirty="0"/>
              <a:t>Diftar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4550664" y="664463"/>
            <a:ext cx="3121660" cy="414655"/>
            <a:chOff x="4550664" y="664463"/>
            <a:chExt cx="3121660" cy="41465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0664" y="664463"/>
              <a:ext cx="2033015" cy="4145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3744" y="664463"/>
              <a:ext cx="301751" cy="4145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5560" y="664463"/>
              <a:ext cx="1286256" cy="41452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655899" y="717803"/>
            <a:ext cx="28962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ORDERPLANNING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EN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-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UITVOERING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85645" y="3112246"/>
            <a:ext cx="1840864" cy="901700"/>
            <a:chOff x="285645" y="3112246"/>
            <a:chExt cx="1840864" cy="901700"/>
          </a:xfrm>
        </p:grpSpPr>
        <p:sp>
          <p:nvSpPr>
            <p:cNvPr id="16" name="object 16"/>
            <p:cNvSpPr/>
            <p:nvPr/>
          </p:nvSpPr>
          <p:spPr>
            <a:xfrm>
              <a:off x="291995" y="361107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600" y="5229"/>
                  </a:lnTo>
                  <a:lnTo>
                    <a:pt x="110924" y="20124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4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4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4" y="375875"/>
                  </a:lnTo>
                  <a:lnTo>
                    <a:pt x="152600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1995" y="3611071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4047" y="3678936"/>
              <a:ext cx="274320" cy="27127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9510" y="3768492"/>
              <a:ext cx="159576" cy="762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270034" y="3118596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30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8" y="376668"/>
                  </a:lnTo>
                  <a:lnTo>
                    <a:pt x="844412" y="355689"/>
                  </a:lnTo>
                  <a:lnTo>
                    <a:pt x="849599" y="329999"/>
                  </a:lnTo>
                  <a:lnTo>
                    <a:pt x="849599" y="66000"/>
                  </a:lnTo>
                  <a:lnTo>
                    <a:pt x="844412" y="40310"/>
                  </a:lnTo>
                  <a:lnTo>
                    <a:pt x="830268" y="19331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70034" y="3118596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30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375746" y="3251200"/>
            <a:ext cx="63817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Bepalen</a:t>
            </a:r>
            <a:r>
              <a:rPr sz="700" spc="-4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routes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263684" y="4112238"/>
            <a:ext cx="862330" cy="408940"/>
            <a:chOff x="1263684" y="4112238"/>
            <a:chExt cx="862330" cy="408940"/>
          </a:xfrm>
        </p:grpSpPr>
        <p:sp>
          <p:nvSpPr>
            <p:cNvPr id="24" name="object 24"/>
            <p:cNvSpPr/>
            <p:nvPr/>
          </p:nvSpPr>
          <p:spPr>
            <a:xfrm>
              <a:off x="1270034" y="4118588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30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8" y="376668"/>
                  </a:lnTo>
                  <a:lnTo>
                    <a:pt x="844412" y="355688"/>
                  </a:lnTo>
                  <a:lnTo>
                    <a:pt x="849599" y="329998"/>
                  </a:lnTo>
                  <a:lnTo>
                    <a:pt x="849599" y="66000"/>
                  </a:lnTo>
                  <a:lnTo>
                    <a:pt x="844412" y="40310"/>
                  </a:lnTo>
                  <a:lnTo>
                    <a:pt x="830268" y="19330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70034" y="4118588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30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1457502" y="4196079"/>
            <a:ext cx="47561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53975" marR="5080" indent="-41275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Incidentele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opdracht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49013" y="3278497"/>
            <a:ext cx="2753995" cy="1076325"/>
            <a:chOff x="849013" y="3278497"/>
            <a:chExt cx="2753995" cy="1076325"/>
          </a:xfrm>
        </p:grpSpPr>
        <p:sp>
          <p:nvSpPr>
            <p:cNvPr id="28" name="object 28"/>
            <p:cNvSpPr/>
            <p:nvPr/>
          </p:nvSpPr>
          <p:spPr>
            <a:xfrm>
              <a:off x="1028725" y="3278505"/>
              <a:ext cx="241300" cy="1076325"/>
            </a:xfrm>
            <a:custGeom>
              <a:avLst/>
              <a:gdLst/>
              <a:ahLst/>
              <a:cxnLst/>
              <a:rect l="l" t="t" r="r" b="b"/>
              <a:pathLst>
                <a:path w="241300" h="1076325">
                  <a:moveTo>
                    <a:pt x="241300" y="1038085"/>
                  </a:moveTo>
                  <a:lnTo>
                    <a:pt x="234950" y="1034910"/>
                  </a:lnTo>
                  <a:lnTo>
                    <a:pt x="165100" y="999985"/>
                  </a:lnTo>
                  <a:lnTo>
                    <a:pt x="165100" y="1034910"/>
                  </a:lnTo>
                  <a:lnTo>
                    <a:pt x="6350" y="1034910"/>
                  </a:lnTo>
                  <a:lnTo>
                    <a:pt x="6350" y="731088"/>
                  </a:lnTo>
                  <a:lnTo>
                    <a:pt x="0" y="731088"/>
                  </a:lnTo>
                  <a:lnTo>
                    <a:pt x="0" y="1041260"/>
                  </a:lnTo>
                  <a:lnTo>
                    <a:pt x="165100" y="1041260"/>
                  </a:lnTo>
                  <a:lnTo>
                    <a:pt x="165100" y="1076185"/>
                  </a:lnTo>
                  <a:lnTo>
                    <a:pt x="234950" y="1041260"/>
                  </a:lnTo>
                  <a:lnTo>
                    <a:pt x="241300" y="1038085"/>
                  </a:lnTo>
                  <a:close/>
                </a:path>
                <a:path w="241300" h="1076325">
                  <a:moveTo>
                    <a:pt x="241300" y="38100"/>
                  </a:moveTo>
                  <a:lnTo>
                    <a:pt x="234950" y="34925"/>
                  </a:lnTo>
                  <a:lnTo>
                    <a:pt x="165100" y="0"/>
                  </a:lnTo>
                  <a:lnTo>
                    <a:pt x="165100" y="34925"/>
                  </a:lnTo>
                  <a:lnTo>
                    <a:pt x="0" y="34925"/>
                  </a:lnTo>
                  <a:lnTo>
                    <a:pt x="0" y="339826"/>
                  </a:lnTo>
                  <a:lnTo>
                    <a:pt x="6350" y="339826"/>
                  </a:lnTo>
                  <a:lnTo>
                    <a:pt x="6350" y="41275"/>
                  </a:lnTo>
                  <a:lnTo>
                    <a:pt x="165100" y="41275"/>
                  </a:lnTo>
                  <a:lnTo>
                    <a:pt x="165100" y="76200"/>
                  </a:lnTo>
                  <a:lnTo>
                    <a:pt x="234950" y="41275"/>
                  </a:lnTo>
                  <a:lnTo>
                    <a:pt x="241300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55363" y="3632244"/>
              <a:ext cx="353695" cy="353695"/>
            </a:xfrm>
            <a:custGeom>
              <a:avLst/>
              <a:gdLst/>
              <a:ahLst/>
              <a:cxnLst/>
              <a:rect l="l" t="t" r="r" b="b"/>
              <a:pathLst>
                <a:path w="353694" h="353695">
                  <a:moveTo>
                    <a:pt x="179923" y="0"/>
                  </a:moveTo>
                  <a:lnTo>
                    <a:pt x="0" y="179969"/>
                  </a:lnTo>
                  <a:lnTo>
                    <a:pt x="173165" y="353091"/>
                  </a:lnTo>
                  <a:lnTo>
                    <a:pt x="353089" y="173121"/>
                  </a:lnTo>
                  <a:lnTo>
                    <a:pt x="179923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55363" y="3632244"/>
              <a:ext cx="353695" cy="353695"/>
            </a:xfrm>
            <a:custGeom>
              <a:avLst/>
              <a:gdLst/>
              <a:ahLst/>
              <a:cxnLst/>
              <a:rect l="l" t="t" r="r" b="b"/>
              <a:pathLst>
                <a:path w="353694" h="353695">
                  <a:moveTo>
                    <a:pt x="0" y="179969"/>
                  </a:moveTo>
                  <a:lnTo>
                    <a:pt x="179923" y="0"/>
                  </a:lnTo>
                  <a:lnTo>
                    <a:pt x="353089" y="173121"/>
                  </a:lnTo>
                  <a:lnTo>
                    <a:pt x="173165" y="353091"/>
                  </a:lnTo>
                  <a:lnTo>
                    <a:pt x="0" y="17996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19630" y="3313430"/>
              <a:ext cx="314325" cy="1006475"/>
            </a:xfrm>
            <a:custGeom>
              <a:avLst/>
              <a:gdLst/>
              <a:ahLst/>
              <a:cxnLst/>
              <a:rect l="l" t="t" r="r" b="b"/>
              <a:pathLst>
                <a:path w="314325" h="1006475">
                  <a:moveTo>
                    <a:pt x="279031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272669" y="6350"/>
                  </a:lnTo>
                  <a:lnTo>
                    <a:pt x="272681" y="3175"/>
                  </a:lnTo>
                  <a:lnTo>
                    <a:pt x="279031" y="3175"/>
                  </a:lnTo>
                  <a:lnTo>
                    <a:pt x="279031" y="0"/>
                  </a:lnTo>
                  <a:close/>
                </a:path>
                <a:path w="314325" h="1006475">
                  <a:moveTo>
                    <a:pt x="312712" y="777849"/>
                  </a:moveTo>
                  <a:lnTo>
                    <a:pt x="306362" y="765149"/>
                  </a:lnTo>
                  <a:lnTo>
                    <a:pt x="274612" y="701649"/>
                  </a:lnTo>
                  <a:lnTo>
                    <a:pt x="236512" y="777849"/>
                  </a:lnTo>
                  <a:lnTo>
                    <a:pt x="271437" y="777849"/>
                  </a:lnTo>
                  <a:lnTo>
                    <a:pt x="271437" y="999985"/>
                  </a:lnTo>
                  <a:lnTo>
                    <a:pt x="0" y="999985"/>
                  </a:lnTo>
                  <a:lnTo>
                    <a:pt x="0" y="1006335"/>
                  </a:lnTo>
                  <a:lnTo>
                    <a:pt x="277787" y="1006335"/>
                  </a:lnTo>
                  <a:lnTo>
                    <a:pt x="277787" y="1003160"/>
                  </a:lnTo>
                  <a:lnTo>
                    <a:pt x="277787" y="999985"/>
                  </a:lnTo>
                  <a:lnTo>
                    <a:pt x="277787" y="777849"/>
                  </a:lnTo>
                  <a:lnTo>
                    <a:pt x="312712" y="777849"/>
                  </a:lnTo>
                  <a:close/>
                </a:path>
                <a:path w="314325" h="1006475">
                  <a:moveTo>
                    <a:pt x="313944" y="194665"/>
                  </a:moveTo>
                  <a:lnTo>
                    <a:pt x="278828" y="194094"/>
                  </a:lnTo>
                  <a:lnTo>
                    <a:pt x="279019" y="6350"/>
                  </a:lnTo>
                  <a:lnTo>
                    <a:pt x="275856" y="6350"/>
                  </a:lnTo>
                  <a:lnTo>
                    <a:pt x="272669" y="6350"/>
                  </a:lnTo>
                  <a:lnTo>
                    <a:pt x="272478" y="193992"/>
                  </a:lnTo>
                  <a:lnTo>
                    <a:pt x="237756" y="193421"/>
                  </a:lnTo>
                  <a:lnTo>
                    <a:pt x="274612" y="270230"/>
                  </a:lnTo>
                  <a:lnTo>
                    <a:pt x="307657" y="206743"/>
                  </a:lnTo>
                  <a:lnTo>
                    <a:pt x="313944" y="19466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04773" y="3628037"/>
              <a:ext cx="353695" cy="353695"/>
            </a:xfrm>
            <a:custGeom>
              <a:avLst/>
              <a:gdLst/>
              <a:ahLst/>
              <a:cxnLst/>
              <a:rect l="l" t="t" r="r" b="b"/>
              <a:pathLst>
                <a:path w="353694" h="353695">
                  <a:moveTo>
                    <a:pt x="179924" y="0"/>
                  </a:moveTo>
                  <a:lnTo>
                    <a:pt x="0" y="179970"/>
                  </a:lnTo>
                  <a:lnTo>
                    <a:pt x="173165" y="353091"/>
                  </a:lnTo>
                  <a:lnTo>
                    <a:pt x="353090" y="173122"/>
                  </a:lnTo>
                  <a:lnTo>
                    <a:pt x="179924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04773" y="3628037"/>
              <a:ext cx="353695" cy="353695"/>
            </a:xfrm>
            <a:custGeom>
              <a:avLst/>
              <a:gdLst/>
              <a:ahLst/>
              <a:cxnLst/>
              <a:rect l="l" t="t" r="r" b="b"/>
              <a:pathLst>
                <a:path w="353694" h="353695">
                  <a:moveTo>
                    <a:pt x="0" y="179969"/>
                  </a:moveTo>
                  <a:lnTo>
                    <a:pt x="179923" y="0"/>
                  </a:lnTo>
                  <a:lnTo>
                    <a:pt x="353089" y="173121"/>
                  </a:lnTo>
                  <a:lnTo>
                    <a:pt x="173165" y="353091"/>
                  </a:lnTo>
                  <a:lnTo>
                    <a:pt x="0" y="17996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57865" y="3754973"/>
              <a:ext cx="159575" cy="7620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746963" y="3611071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8" y="376668"/>
                  </a:lnTo>
                  <a:lnTo>
                    <a:pt x="844412" y="355689"/>
                  </a:lnTo>
                  <a:lnTo>
                    <a:pt x="849599" y="329999"/>
                  </a:lnTo>
                  <a:lnTo>
                    <a:pt x="849599" y="66000"/>
                  </a:lnTo>
                  <a:lnTo>
                    <a:pt x="844412" y="40310"/>
                  </a:lnTo>
                  <a:lnTo>
                    <a:pt x="830268" y="19330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746963" y="3611071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2867756" y="3690111"/>
            <a:ext cx="60769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06680" marR="5080" indent="-94615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Opdracht</a:t>
            </a:r>
            <a:r>
              <a:rPr sz="700" spc="9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naar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chauffeur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3596523" y="3603568"/>
            <a:ext cx="972185" cy="408940"/>
            <a:chOff x="3596523" y="3603568"/>
            <a:chExt cx="972185" cy="408940"/>
          </a:xfrm>
        </p:grpSpPr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96523" y="3770477"/>
              <a:ext cx="116150" cy="7619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712673" y="3609918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8" y="390813"/>
                  </a:lnTo>
                  <a:lnTo>
                    <a:pt x="830268" y="376668"/>
                  </a:lnTo>
                  <a:lnTo>
                    <a:pt x="844412" y="355689"/>
                  </a:lnTo>
                  <a:lnTo>
                    <a:pt x="849599" y="329999"/>
                  </a:lnTo>
                  <a:lnTo>
                    <a:pt x="849599" y="66000"/>
                  </a:lnTo>
                  <a:lnTo>
                    <a:pt x="844412" y="40310"/>
                  </a:lnTo>
                  <a:lnTo>
                    <a:pt x="830268" y="19331"/>
                  </a:lnTo>
                  <a:lnTo>
                    <a:pt x="809288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712673" y="3609918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892203" y="3687064"/>
            <a:ext cx="49022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3020" marR="5080" indent="-20955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Legen</a:t>
            </a:r>
            <a:r>
              <a:rPr sz="700" spc="-5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mini-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containers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5167961" y="2211334"/>
            <a:ext cx="862330" cy="408940"/>
            <a:chOff x="5167961" y="2211334"/>
            <a:chExt cx="862330" cy="408940"/>
          </a:xfrm>
        </p:grpSpPr>
        <p:sp>
          <p:nvSpPr>
            <p:cNvPr id="44" name="object 44"/>
            <p:cNvSpPr/>
            <p:nvPr/>
          </p:nvSpPr>
          <p:spPr>
            <a:xfrm>
              <a:off x="5174311" y="2217684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9" y="376668"/>
                  </a:lnTo>
                  <a:lnTo>
                    <a:pt x="844413" y="355688"/>
                  </a:lnTo>
                  <a:lnTo>
                    <a:pt x="849600" y="329998"/>
                  </a:lnTo>
                  <a:lnTo>
                    <a:pt x="849600" y="66000"/>
                  </a:lnTo>
                  <a:lnTo>
                    <a:pt x="844413" y="40310"/>
                  </a:lnTo>
                  <a:lnTo>
                    <a:pt x="830269" y="19330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174311" y="2217684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297486" y="2297176"/>
            <a:ext cx="60261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38430" marR="5080" indent="-126364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Container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niet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geleegd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1656735" y="1541245"/>
            <a:ext cx="7890509" cy="3993515"/>
            <a:chOff x="1656735" y="1541245"/>
            <a:chExt cx="7890509" cy="3993515"/>
          </a:xfrm>
        </p:grpSpPr>
        <p:sp>
          <p:nvSpPr>
            <p:cNvPr id="48" name="object 48"/>
            <p:cNvSpPr/>
            <p:nvPr/>
          </p:nvSpPr>
          <p:spPr>
            <a:xfrm>
              <a:off x="4855184" y="2357462"/>
              <a:ext cx="313055" cy="3176905"/>
            </a:xfrm>
            <a:custGeom>
              <a:avLst/>
              <a:gdLst/>
              <a:ahLst/>
              <a:cxnLst/>
              <a:rect l="l" t="t" r="r" b="b"/>
              <a:pathLst>
                <a:path w="313054" h="3176904">
                  <a:moveTo>
                    <a:pt x="302717" y="1931568"/>
                  </a:moveTo>
                  <a:lnTo>
                    <a:pt x="296367" y="1928393"/>
                  </a:lnTo>
                  <a:lnTo>
                    <a:pt x="226517" y="1893468"/>
                  </a:lnTo>
                  <a:lnTo>
                    <a:pt x="226517" y="1928393"/>
                  </a:lnTo>
                  <a:lnTo>
                    <a:pt x="12420" y="1928393"/>
                  </a:lnTo>
                  <a:lnTo>
                    <a:pt x="12420" y="1921802"/>
                  </a:lnTo>
                  <a:lnTo>
                    <a:pt x="13322" y="1921802"/>
                  </a:lnTo>
                  <a:lnTo>
                    <a:pt x="13322" y="1918627"/>
                  </a:lnTo>
                  <a:lnTo>
                    <a:pt x="13322" y="1915452"/>
                  </a:lnTo>
                  <a:lnTo>
                    <a:pt x="6350" y="1915452"/>
                  </a:lnTo>
                  <a:lnTo>
                    <a:pt x="6350" y="1640217"/>
                  </a:lnTo>
                  <a:lnTo>
                    <a:pt x="0" y="1640217"/>
                  </a:lnTo>
                  <a:lnTo>
                    <a:pt x="0" y="3141954"/>
                  </a:lnTo>
                  <a:lnTo>
                    <a:pt x="219595" y="3141954"/>
                  </a:lnTo>
                  <a:lnTo>
                    <a:pt x="219595" y="3176879"/>
                  </a:lnTo>
                  <a:lnTo>
                    <a:pt x="289445" y="3141954"/>
                  </a:lnTo>
                  <a:lnTo>
                    <a:pt x="295795" y="3138779"/>
                  </a:lnTo>
                  <a:lnTo>
                    <a:pt x="289445" y="3135604"/>
                  </a:lnTo>
                  <a:lnTo>
                    <a:pt x="219595" y="3100679"/>
                  </a:lnTo>
                  <a:lnTo>
                    <a:pt x="219595" y="3135604"/>
                  </a:lnTo>
                  <a:lnTo>
                    <a:pt x="6350" y="3135604"/>
                  </a:lnTo>
                  <a:lnTo>
                    <a:pt x="6350" y="1934743"/>
                  </a:lnTo>
                  <a:lnTo>
                    <a:pt x="226517" y="1934743"/>
                  </a:lnTo>
                  <a:lnTo>
                    <a:pt x="226517" y="1969668"/>
                  </a:lnTo>
                  <a:lnTo>
                    <a:pt x="296367" y="1934743"/>
                  </a:lnTo>
                  <a:lnTo>
                    <a:pt x="302717" y="1931568"/>
                  </a:lnTo>
                  <a:close/>
                </a:path>
                <a:path w="313054" h="3176904">
                  <a:moveTo>
                    <a:pt x="312686" y="37655"/>
                  </a:moveTo>
                  <a:lnTo>
                    <a:pt x="306997" y="34848"/>
                  </a:lnTo>
                  <a:lnTo>
                    <a:pt x="236270" y="0"/>
                  </a:lnTo>
                  <a:lnTo>
                    <a:pt x="236474" y="34848"/>
                  </a:lnTo>
                  <a:lnTo>
                    <a:pt x="3886" y="34925"/>
                  </a:lnTo>
                  <a:lnTo>
                    <a:pt x="3886" y="1235189"/>
                  </a:lnTo>
                  <a:lnTo>
                    <a:pt x="10236" y="1235189"/>
                  </a:lnTo>
                  <a:lnTo>
                    <a:pt x="10236" y="41262"/>
                  </a:lnTo>
                  <a:lnTo>
                    <a:pt x="236512" y="41198"/>
                  </a:lnTo>
                  <a:lnTo>
                    <a:pt x="236715" y="76187"/>
                  </a:lnTo>
                  <a:lnTo>
                    <a:pt x="312686" y="3765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688410" y="3621067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81137" y="0"/>
                  </a:moveTo>
                  <a:lnTo>
                    <a:pt x="0" y="181184"/>
                  </a:lnTo>
                  <a:lnTo>
                    <a:pt x="174334" y="355473"/>
                  </a:lnTo>
                  <a:lnTo>
                    <a:pt x="355471" y="174289"/>
                  </a:lnTo>
                  <a:lnTo>
                    <a:pt x="181137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688410" y="3621068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0" y="181183"/>
                  </a:moveTo>
                  <a:lnTo>
                    <a:pt x="181137" y="0"/>
                  </a:lnTo>
                  <a:lnTo>
                    <a:pt x="355471" y="174289"/>
                  </a:lnTo>
                  <a:lnTo>
                    <a:pt x="174333" y="355473"/>
                  </a:lnTo>
                  <a:lnTo>
                    <a:pt x="0" y="18118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56784" y="3327010"/>
              <a:ext cx="307975" cy="76200"/>
            </a:xfrm>
            <a:custGeom>
              <a:avLst/>
              <a:gdLst/>
              <a:ahLst/>
              <a:cxnLst/>
              <a:rect l="l" t="t" r="r" b="b"/>
              <a:pathLst>
                <a:path w="307975" h="76200">
                  <a:moveTo>
                    <a:pt x="231270" y="0"/>
                  </a:moveTo>
                  <a:lnTo>
                    <a:pt x="231270" y="76200"/>
                  </a:lnTo>
                  <a:lnTo>
                    <a:pt x="301120" y="41275"/>
                  </a:lnTo>
                  <a:lnTo>
                    <a:pt x="243970" y="41275"/>
                  </a:lnTo>
                  <a:lnTo>
                    <a:pt x="243970" y="34925"/>
                  </a:lnTo>
                  <a:lnTo>
                    <a:pt x="301120" y="34925"/>
                  </a:lnTo>
                  <a:lnTo>
                    <a:pt x="231270" y="0"/>
                  </a:lnTo>
                  <a:close/>
                </a:path>
                <a:path w="307975" h="76200">
                  <a:moveTo>
                    <a:pt x="9361" y="21987"/>
                  </a:moveTo>
                  <a:lnTo>
                    <a:pt x="0" y="21987"/>
                  </a:lnTo>
                  <a:lnTo>
                    <a:pt x="0" y="41275"/>
                  </a:lnTo>
                  <a:lnTo>
                    <a:pt x="231270" y="41275"/>
                  </a:lnTo>
                  <a:lnTo>
                    <a:pt x="231270" y="38100"/>
                  </a:lnTo>
                  <a:lnTo>
                    <a:pt x="6350" y="38100"/>
                  </a:lnTo>
                  <a:lnTo>
                    <a:pt x="3175" y="34925"/>
                  </a:lnTo>
                  <a:lnTo>
                    <a:pt x="6350" y="34925"/>
                  </a:lnTo>
                  <a:lnTo>
                    <a:pt x="6350" y="28337"/>
                  </a:lnTo>
                  <a:lnTo>
                    <a:pt x="3175" y="28337"/>
                  </a:lnTo>
                  <a:lnTo>
                    <a:pt x="6350" y="25162"/>
                  </a:lnTo>
                  <a:lnTo>
                    <a:pt x="9361" y="25162"/>
                  </a:lnTo>
                  <a:lnTo>
                    <a:pt x="9361" y="21987"/>
                  </a:lnTo>
                  <a:close/>
                </a:path>
                <a:path w="307975" h="76200">
                  <a:moveTo>
                    <a:pt x="301120" y="34925"/>
                  </a:moveTo>
                  <a:lnTo>
                    <a:pt x="243970" y="34925"/>
                  </a:lnTo>
                  <a:lnTo>
                    <a:pt x="243970" y="41275"/>
                  </a:lnTo>
                  <a:lnTo>
                    <a:pt x="301120" y="41275"/>
                  </a:lnTo>
                  <a:lnTo>
                    <a:pt x="307470" y="38100"/>
                  </a:lnTo>
                  <a:lnTo>
                    <a:pt x="301120" y="34925"/>
                  </a:lnTo>
                  <a:close/>
                </a:path>
                <a:path w="307975" h="76200">
                  <a:moveTo>
                    <a:pt x="6350" y="34925"/>
                  </a:moveTo>
                  <a:lnTo>
                    <a:pt x="3175" y="34925"/>
                  </a:lnTo>
                  <a:lnTo>
                    <a:pt x="6350" y="38100"/>
                  </a:lnTo>
                  <a:lnTo>
                    <a:pt x="6350" y="34925"/>
                  </a:lnTo>
                  <a:close/>
                </a:path>
                <a:path w="307975" h="76200">
                  <a:moveTo>
                    <a:pt x="231270" y="34925"/>
                  </a:moveTo>
                  <a:lnTo>
                    <a:pt x="6350" y="34925"/>
                  </a:lnTo>
                  <a:lnTo>
                    <a:pt x="6350" y="38100"/>
                  </a:lnTo>
                  <a:lnTo>
                    <a:pt x="231270" y="38100"/>
                  </a:lnTo>
                  <a:lnTo>
                    <a:pt x="231270" y="34925"/>
                  </a:lnTo>
                  <a:close/>
                </a:path>
                <a:path w="307975" h="76200">
                  <a:moveTo>
                    <a:pt x="6350" y="25162"/>
                  </a:moveTo>
                  <a:lnTo>
                    <a:pt x="3175" y="28337"/>
                  </a:lnTo>
                  <a:lnTo>
                    <a:pt x="6350" y="28337"/>
                  </a:lnTo>
                  <a:lnTo>
                    <a:pt x="6350" y="25162"/>
                  </a:lnTo>
                  <a:close/>
                </a:path>
                <a:path w="307975" h="76200">
                  <a:moveTo>
                    <a:pt x="9361" y="25162"/>
                  </a:moveTo>
                  <a:lnTo>
                    <a:pt x="6350" y="25162"/>
                  </a:lnTo>
                  <a:lnTo>
                    <a:pt x="6350" y="28337"/>
                  </a:lnTo>
                  <a:lnTo>
                    <a:pt x="9361" y="28337"/>
                  </a:lnTo>
                  <a:lnTo>
                    <a:pt x="9361" y="2516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62273" y="3769818"/>
              <a:ext cx="126137" cy="7620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039541" y="1544421"/>
              <a:ext cx="0" cy="132715"/>
            </a:xfrm>
            <a:custGeom>
              <a:avLst/>
              <a:gdLst/>
              <a:ahLst/>
              <a:cxnLst/>
              <a:rect l="l" t="t" r="r" b="b"/>
              <a:pathLst>
                <a:path h="132714">
                  <a:moveTo>
                    <a:pt x="0" y="132460"/>
                  </a:moveTo>
                  <a:lnTo>
                    <a:pt x="1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656735" y="1541245"/>
              <a:ext cx="5380990" cy="1577975"/>
            </a:xfrm>
            <a:custGeom>
              <a:avLst/>
              <a:gdLst/>
              <a:ahLst/>
              <a:cxnLst/>
              <a:rect l="l" t="t" r="r" b="b"/>
              <a:pathLst>
                <a:path w="5380990" h="1577975">
                  <a:moveTo>
                    <a:pt x="34925" y="1501151"/>
                  </a:moveTo>
                  <a:lnTo>
                    <a:pt x="0" y="1501151"/>
                  </a:lnTo>
                  <a:lnTo>
                    <a:pt x="38100" y="1577351"/>
                  </a:lnTo>
                  <a:lnTo>
                    <a:pt x="69850" y="1513851"/>
                  </a:lnTo>
                  <a:lnTo>
                    <a:pt x="34925" y="1513851"/>
                  </a:lnTo>
                  <a:lnTo>
                    <a:pt x="34925" y="1501151"/>
                  </a:lnTo>
                  <a:close/>
                </a:path>
                <a:path w="5380990" h="1577975">
                  <a:moveTo>
                    <a:pt x="5380511" y="0"/>
                  </a:moveTo>
                  <a:lnTo>
                    <a:pt x="34925" y="0"/>
                  </a:lnTo>
                  <a:lnTo>
                    <a:pt x="34925" y="1513851"/>
                  </a:lnTo>
                  <a:lnTo>
                    <a:pt x="41275" y="1513851"/>
                  </a:lnTo>
                  <a:lnTo>
                    <a:pt x="41275" y="6350"/>
                  </a:lnTo>
                  <a:lnTo>
                    <a:pt x="38100" y="6350"/>
                  </a:lnTo>
                  <a:lnTo>
                    <a:pt x="41275" y="3175"/>
                  </a:lnTo>
                  <a:lnTo>
                    <a:pt x="5380511" y="3175"/>
                  </a:lnTo>
                  <a:lnTo>
                    <a:pt x="5380511" y="0"/>
                  </a:lnTo>
                  <a:close/>
                </a:path>
                <a:path w="5380990" h="1577975">
                  <a:moveTo>
                    <a:pt x="76200" y="1501151"/>
                  </a:moveTo>
                  <a:lnTo>
                    <a:pt x="41275" y="1501151"/>
                  </a:lnTo>
                  <a:lnTo>
                    <a:pt x="41275" y="1513851"/>
                  </a:lnTo>
                  <a:lnTo>
                    <a:pt x="69850" y="1513851"/>
                  </a:lnTo>
                  <a:lnTo>
                    <a:pt x="76200" y="1501151"/>
                  </a:lnTo>
                  <a:close/>
                </a:path>
                <a:path w="5380990" h="1577975">
                  <a:moveTo>
                    <a:pt x="41275" y="3175"/>
                  </a:moveTo>
                  <a:lnTo>
                    <a:pt x="38100" y="6350"/>
                  </a:lnTo>
                  <a:lnTo>
                    <a:pt x="41275" y="6350"/>
                  </a:lnTo>
                  <a:lnTo>
                    <a:pt x="41275" y="3175"/>
                  </a:lnTo>
                  <a:close/>
                </a:path>
                <a:path w="5380990" h="1577975">
                  <a:moveTo>
                    <a:pt x="5380511" y="3175"/>
                  </a:moveTo>
                  <a:lnTo>
                    <a:pt x="41275" y="3175"/>
                  </a:lnTo>
                  <a:lnTo>
                    <a:pt x="41275" y="6350"/>
                  </a:lnTo>
                  <a:lnTo>
                    <a:pt x="5380511" y="6350"/>
                  </a:lnTo>
                  <a:lnTo>
                    <a:pt x="5380511" y="317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690967" y="2197107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8" y="376668"/>
                  </a:lnTo>
                  <a:lnTo>
                    <a:pt x="844412" y="355689"/>
                  </a:lnTo>
                  <a:lnTo>
                    <a:pt x="849599" y="329999"/>
                  </a:lnTo>
                  <a:lnTo>
                    <a:pt x="849599" y="66001"/>
                  </a:lnTo>
                  <a:lnTo>
                    <a:pt x="844412" y="40311"/>
                  </a:lnTo>
                  <a:lnTo>
                    <a:pt x="830268" y="19331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690967" y="2197107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923680" y="2275840"/>
            <a:ext cx="38354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968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Contact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bewoner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6023912" y="1670531"/>
            <a:ext cx="1447165" cy="783590"/>
            <a:chOff x="6023912" y="1670531"/>
            <a:chExt cx="1447165" cy="783590"/>
          </a:xfrm>
        </p:grpSpPr>
        <p:pic>
          <p:nvPicPr>
            <p:cNvPr id="59" name="object 5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23912" y="2377583"/>
              <a:ext cx="83070" cy="7620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614741" y="1676881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8" y="390813"/>
                  </a:lnTo>
                  <a:lnTo>
                    <a:pt x="830268" y="376668"/>
                  </a:lnTo>
                  <a:lnTo>
                    <a:pt x="844412" y="355688"/>
                  </a:lnTo>
                  <a:lnTo>
                    <a:pt x="849599" y="329998"/>
                  </a:lnTo>
                  <a:lnTo>
                    <a:pt x="849599" y="66000"/>
                  </a:lnTo>
                  <a:lnTo>
                    <a:pt x="844412" y="40310"/>
                  </a:lnTo>
                  <a:lnTo>
                    <a:pt x="830268" y="19330"/>
                  </a:lnTo>
                  <a:lnTo>
                    <a:pt x="809288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614741" y="1676881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6737915" y="1754632"/>
            <a:ext cx="60261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84455" marR="5080" indent="-72390">
              <a:lnSpc>
                <a:spcPts val="819"/>
              </a:lnSpc>
              <a:spcBef>
                <a:spcPts val="145"/>
              </a:spcBef>
            </a:pPr>
            <a:r>
              <a:rPr sz="700" dirty="0">
                <a:latin typeface="Microsoft Sans Serif"/>
                <a:cs typeface="Microsoft Sans Serif"/>
              </a:rPr>
              <a:t>Container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niet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bereikbaar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6627820" y="2692698"/>
            <a:ext cx="862330" cy="408940"/>
            <a:chOff x="6627820" y="2692698"/>
            <a:chExt cx="862330" cy="408940"/>
          </a:xfrm>
        </p:grpSpPr>
        <p:sp>
          <p:nvSpPr>
            <p:cNvPr id="64" name="object 64"/>
            <p:cNvSpPr/>
            <p:nvPr/>
          </p:nvSpPr>
          <p:spPr>
            <a:xfrm>
              <a:off x="6634170" y="2699048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8" y="376668"/>
                  </a:lnTo>
                  <a:lnTo>
                    <a:pt x="844412" y="355689"/>
                  </a:lnTo>
                  <a:lnTo>
                    <a:pt x="849599" y="329999"/>
                  </a:lnTo>
                  <a:lnTo>
                    <a:pt x="849599" y="66001"/>
                  </a:lnTo>
                  <a:lnTo>
                    <a:pt x="844412" y="40311"/>
                  </a:lnTo>
                  <a:lnTo>
                    <a:pt x="830268" y="19331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634170" y="2699048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6839101" y="2778759"/>
            <a:ext cx="44005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762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Container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afgekeurd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6100634" y="1693397"/>
            <a:ext cx="4909820" cy="1257300"/>
            <a:chOff x="6100634" y="1693397"/>
            <a:chExt cx="4909820" cy="1257300"/>
          </a:xfrm>
        </p:grpSpPr>
        <p:sp>
          <p:nvSpPr>
            <p:cNvPr id="68" name="object 68"/>
            <p:cNvSpPr/>
            <p:nvPr/>
          </p:nvSpPr>
          <p:spPr>
            <a:xfrm>
              <a:off x="6269799" y="1836787"/>
              <a:ext cx="364490" cy="1098550"/>
            </a:xfrm>
            <a:custGeom>
              <a:avLst/>
              <a:gdLst/>
              <a:ahLst/>
              <a:cxnLst/>
              <a:rect l="l" t="t" r="r" b="b"/>
              <a:pathLst>
                <a:path w="364490" h="1098550">
                  <a:moveTo>
                    <a:pt x="344932" y="38100"/>
                  </a:moveTo>
                  <a:lnTo>
                    <a:pt x="338582" y="34925"/>
                  </a:lnTo>
                  <a:lnTo>
                    <a:pt x="268732" y="0"/>
                  </a:lnTo>
                  <a:lnTo>
                    <a:pt x="268732" y="34925"/>
                  </a:lnTo>
                  <a:lnTo>
                    <a:pt x="9906" y="34925"/>
                  </a:lnTo>
                  <a:lnTo>
                    <a:pt x="9906" y="338010"/>
                  </a:lnTo>
                  <a:lnTo>
                    <a:pt x="13728" y="338010"/>
                  </a:lnTo>
                  <a:lnTo>
                    <a:pt x="13728" y="332308"/>
                  </a:lnTo>
                  <a:lnTo>
                    <a:pt x="16256" y="334835"/>
                  </a:lnTo>
                  <a:lnTo>
                    <a:pt x="16256" y="331660"/>
                  </a:lnTo>
                  <a:lnTo>
                    <a:pt x="16256" y="41275"/>
                  </a:lnTo>
                  <a:lnTo>
                    <a:pt x="268732" y="41275"/>
                  </a:lnTo>
                  <a:lnTo>
                    <a:pt x="268732" y="76200"/>
                  </a:lnTo>
                  <a:lnTo>
                    <a:pt x="338582" y="41275"/>
                  </a:lnTo>
                  <a:lnTo>
                    <a:pt x="344932" y="38100"/>
                  </a:lnTo>
                  <a:close/>
                </a:path>
                <a:path w="364490" h="1098550">
                  <a:moveTo>
                    <a:pt x="364363" y="1060272"/>
                  </a:moveTo>
                  <a:lnTo>
                    <a:pt x="358013" y="1057097"/>
                  </a:lnTo>
                  <a:lnTo>
                    <a:pt x="288163" y="1022172"/>
                  </a:lnTo>
                  <a:lnTo>
                    <a:pt x="288163" y="1057097"/>
                  </a:lnTo>
                  <a:lnTo>
                    <a:pt x="6350" y="1057097"/>
                  </a:lnTo>
                  <a:lnTo>
                    <a:pt x="6350" y="769289"/>
                  </a:lnTo>
                  <a:lnTo>
                    <a:pt x="6350" y="762939"/>
                  </a:lnTo>
                  <a:lnTo>
                    <a:pt x="2197" y="762939"/>
                  </a:lnTo>
                  <a:lnTo>
                    <a:pt x="2197" y="768311"/>
                  </a:lnTo>
                  <a:lnTo>
                    <a:pt x="0" y="766114"/>
                  </a:lnTo>
                  <a:lnTo>
                    <a:pt x="0" y="1063447"/>
                  </a:lnTo>
                  <a:lnTo>
                    <a:pt x="288163" y="1063447"/>
                  </a:lnTo>
                  <a:lnTo>
                    <a:pt x="288163" y="1098372"/>
                  </a:lnTo>
                  <a:lnTo>
                    <a:pt x="358013" y="1063447"/>
                  </a:lnTo>
                  <a:lnTo>
                    <a:pt x="364363" y="106027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106984" y="2213211"/>
              <a:ext cx="353695" cy="353695"/>
            </a:xfrm>
            <a:custGeom>
              <a:avLst/>
              <a:gdLst/>
              <a:ahLst/>
              <a:cxnLst/>
              <a:rect l="l" t="t" r="r" b="b"/>
              <a:pathLst>
                <a:path w="353695" h="353694">
                  <a:moveTo>
                    <a:pt x="179923" y="0"/>
                  </a:moveTo>
                  <a:lnTo>
                    <a:pt x="0" y="179969"/>
                  </a:lnTo>
                  <a:lnTo>
                    <a:pt x="173165" y="353091"/>
                  </a:lnTo>
                  <a:lnTo>
                    <a:pt x="353089" y="173121"/>
                  </a:lnTo>
                  <a:lnTo>
                    <a:pt x="179923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106984" y="2213210"/>
              <a:ext cx="353695" cy="353695"/>
            </a:xfrm>
            <a:custGeom>
              <a:avLst/>
              <a:gdLst/>
              <a:ahLst/>
              <a:cxnLst/>
              <a:rect l="l" t="t" r="r" b="b"/>
              <a:pathLst>
                <a:path w="353695" h="353694">
                  <a:moveTo>
                    <a:pt x="0" y="179969"/>
                  </a:moveTo>
                  <a:lnTo>
                    <a:pt x="179923" y="0"/>
                  </a:lnTo>
                  <a:lnTo>
                    <a:pt x="353089" y="173121"/>
                  </a:lnTo>
                  <a:lnTo>
                    <a:pt x="173165" y="353091"/>
                  </a:lnTo>
                  <a:lnTo>
                    <a:pt x="0" y="17996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483750" y="2874335"/>
              <a:ext cx="2670810" cy="76200"/>
            </a:xfrm>
            <a:custGeom>
              <a:avLst/>
              <a:gdLst/>
              <a:ahLst/>
              <a:cxnLst/>
              <a:rect l="l" t="t" r="r" b="b"/>
              <a:pathLst>
                <a:path w="2670809" h="76200">
                  <a:moveTo>
                    <a:pt x="2594245" y="0"/>
                  </a:moveTo>
                  <a:lnTo>
                    <a:pt x="2594038" y="34924"/>
                  </a:lnTo>
                  <a:lnTo>
                    <a:pt x="2606737" y="34999"/>
                  </a:lnTo>
                  <a:lnTo>
                    <a:pt x="2606700" y="41349"/>
                  </a:lnTo>
                  <a:lnTo>
                    <a:pt x="2594000" y="41349"/>
                  </a:lnTo>
                  <a:lnTo>
                    <a:pt x="2593793" y="76198"/>
                  </a:lnTo>
                  <a:lnTo>
                    <a:pt x="2664538" y="41349"/>
                  </a:lnTo>
                  <a:lnTo>
                    <a:pt x="2606700" y="41349"/>
                  </a:lnTo>
                  <a:lnTo>
                    <a:pt x="2664691" y="41274"/>
                  </a:lnTo>
                  <a:lnTo>
                    <a:pt x="2670218" y="38552"/>
                  </a:lnTo>
                  <a:lnTo>
                    <a:pt x="2594245" y="0"/>
                  </a:lnTo>
                  <a:close/>
                </a:path>
                <a:path w="2670809" h="76200">
                  <a:moveTo>
                    <a:pt x="2594038" y="34924"/>
                  </a:moveTo>
                  <a:lnTo>
                    <a:pt x="2594000" y="41274"/>
                  </a:lnTo>
                  <a:lnTo>
                    <a:pt x="2606700" y="41349"/>
                  </a:lnTo>
                  <a:lnTo>
                    <a:pt x="2606737" y="34999"/>
                  </a:lnTo>
                  <a:lnTo>
                    <a:pt x="2594038" y="34924"/>
                  </a:lnTo>
                  <a:close/>
                </a:path>
                <a:path w="2670809" h="76200">
                  <a:moveTo>
                    <a:pt x="38" y="19538"/>
                  </a:moveTo>
                  <a:lnTo>
                    <a:pt x="0" y="25888"/>
                  </a:lnTo>
                  <a:lnTo>
                    <a:pt x="2594000" y="41274"/>
                  </a:lnTo>
                  <a:lnTo>
                    <a:pt x="2594038" y="34924"/>
                  </a:lnTo>
                  <a:lnTo>
                    <a:pt x="38" y="19538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153968" y="1699747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9" y="376668"/>
                  </a:lnTo>
                  <a:lnTo>
                    <a:pt x="844413" y="355689"/>
                  </a:lnTo>
                  <a:lnTo>
                    <a:pt x="849600" y="329999"/>
                  </a:lnTo>
                  <a:lnTo>
                    <a:pt x="849600" y="66001"/>
                  </a:lnTo>
                  <a:lnTo>
                    <a:pt x="844413" y="40311"/>
                  </a:lnTo>
                  <a:lnTo>
                    <a:pt x="830269" y="19331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0153968" y="1699747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10331118" y="1830832"/>
            <a:ext cx="49593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Herplannen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10147618" y="2708536"/>
            <a:ext cx="862330" cy="408940"/>
            <a:chOff x="10147618" y="2708536"/>
            <a:chExt cx="862330" cy="408940"/>
          </a:xfrm>
        </p:grpSpPr>
        <p:sp>
          <p:nvSpPr>
            <p:cNvPr id="76" name="object 76"/>
            <p:cNvSpPr/>
            <p:nvPr/>
          </p:nvSpPr>
          <p:spPr>
            <a:xfrm>
              <a:off x="10153968" y="2714886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9" y="376668"/>
                  </a:lnTo>
                  <a:lnTo>
                    <a:pt x="844413" y="355689"/>
                  </a:lnTo>
                  <a:lnTo>
                    <a:pt x="849600" y="329999"/>
                  </a:lnTo>
                  <a:lnTo>
                    <a:pt x="849600" y="66001"/>
                  </a:lnTo>
                  <a:lnTo>
                    <a:pt x="844413" y="40311"/>
                  </a:lnTo>
                  <a:lnTo>
                    <a:pt x="830269" y="19331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0153968" y="2714886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10352549" y="2794000"/>
            <a:ext cx="45275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4953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Melding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afvalcoach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656735" y="1525919"/>
            <a:ext cx="9495155" cy="4712970"/>
            <a:chOff x="1656735" y="1525919"/>
            <a:chExt cx="9495155" cy="4712970"/>
          </a:xfrm>
        </p:grpSpPr>
        <p:sp>
          <p:nvSpPr>
            <p:cNvPr id="80" name="object 80"/>
            <p:cNvSpPr/>
            <p:nvPr/>
          </p:nvSpPr>
          <p:spPr>
            <a:xfrm>
              <a:off x="9912666" y="1859648"/>
              <a:ext cx="241300" cy="340360"/>
            </a:xfrm>
            <a:custGeom>
              <a:avLst/>
              <a:gdLst/>
              <a:ahLst/>
              <a:cxnLst/>
              <a:rect l="l" t="t" r="r" b="b"/>
              <a:pathLst>
                <a:path w="241300" h="340360">
                  <a:moveTo>
                    <a:pt x="165102" y="34925"/>
                  </a:moveTo>
                  <a:lnTo>
                    <a:pt x="0" y="34925"/>
                  </a:lnTo>
                  <a:lnTo>
                    <a:pt x="0" y="339830"/>
                  </a:lnTo>
                  <a:lnTo>
                    <a:pt x="6350" y="339830"/>
                  </a:lnTo>
                  <a:lnTo>
                    <a:pt x="6350" y="41275"/>
                  </a:lnTo>
                  <a:lnTo>
                    <a:pt x="3175" y="41275"/>
                  </a:lnTo>
                  <a:lnTo>
                    <a:pt x="6350" y="38100"/>
                  </a:lnTo>
                  <a:lnTo>
                    <a:pt x="165102" y="38100"/>
                  </a:lnTo>
                  <a:lnTo>
                    <a:pt x="165102" y="34925"/>
                  </a:lnTo>
                  <a:close/>
                </a:path>
                <a:path w="241300" h="340360">
                  <a:moveTo>
                    <a:pt x="165102" y="0"/>
                  </a:moveTo>
                  <a:lnTo>
                    <a:pt x="165102" y="76200"/>
                  </a:lnTo>
                  <a:lnTo>
                    <a:pt x="234952" y="41275"/>
                  </a:lnTo>
                  <a:lnTo>
                    <a:pt x="177802" y="41275"/>
                  </a:lnTo>
                  <a:lnTo>
                    <a:pt x="177802" y="34925"/>
                  </a:lnTo>
                  <a:lnTo>
                    <a:pt x="234952" y="34925"/>
                  </a:lnTo>
                  <a:lnTo>
                    <a:pt x="165102" y="0"/>
                  </a:lnTo>
                  <a:close/>
                </a:path>
                <a:path w="241300" h="340360">
                  <a:moveTo>
                    <a:pt x="6350" y="38100"/>
                  </a:moveTo>
                  <a:lnTo>
                    <a:pt x="3175" y="41275"/>
                  </a:lnTo>
                  <a:lnTo>
                    <a:pt x="6350" y="41275"/>
                  </a:lnTo>
                  <a:lnTo>
                    <a:pt x="6350" y="38100"/>
                  </a:lnTo>
                  <a:close/>
                </a:path>
                <a:path w="241300" h="340360">
                  <a:moveTo>
                    <a:pt x="165102" y="38100"/>
                  </a:moveTo>
                  <a:lnTo>
                    <a:pt x="6350" y="38100"/>
                  </a:lnTo>
                  <a:lnTo>
                    <a:pt x="6350" y="41275"/>
                  </a:lnTo>
                  <a:lnTo>
                    <a:pt x="165102" y="41275"/>
                  </a:lnTo>
                  <a:lnTo>
                    <a:pt x="165102" y="38100"/>
                  </a:lnTo>
                  <a:close/>
                </a:path>
                <a:path w="241300" h="340360">
                  <a:moveTo>
                    <a:pt x="234952" y="34925"/>
                  </a:moveTo>
                  <a:lnTo>
                    <a:pt x="177802" y="34925"/>
                  </a:lnTo>
                  <a:lnTo>
                    <a:pt x="177802" y="41275"/>
                  </a:lnTo>
                  <a:lnTo>
                    <a:pt x="234952" y="41275"/>
                  </a:lnTo>
                  <a:lnTo>
                    <a:pt x="241302" y="38100"/>
                  </a:lnTo>
                  <a:lnTo>
                    <a:pt x="234952" y="349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722778" y="2215133"/>
              <a:ext cx="353695" cy="353695"/>
            </a:xfrm>
            <a:custGeom>
              <a:avLst/>
              <a:gdLst/>
              <a:ahLst/>
              <a:cxnLst/>
              <a:rect l="l" t="t" r="r" b="b"/>
              <a:pathLst>
                <a:path w="353695" h="353694">
                  <a:moveTo>
                    <a:pt x="179924" y="0"/>
                  </a:moveTo>
                  <a:lnTo>
                    <a:pt x="0" y="179970"/>
                  </a:lnTo>
                  <a:lnTo>
                    <a:pt x="173165" y="353091"/>
                  </a:lnTo>
                  <a:lnTo>
                    <a:pt x="353090" y="173121"/>
                  </a:lnTo>
                  <a:lnTo>
                    <a:pt x="179924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722778" y="2215134"/>
              <a:ext cx="353695" cy="353695"/>
            </a:xfrm>
            <a:custGeom>
              <a:avLst/>
              <a:gdLst/>
              <a:ahLst/>
              <a:cxnLst/>
              <a:rect l="l" t="t" r="r" b="b"/>
              <a:pathLst>
                <a:path w="353695" h="353694">
                  <a:moveTo>
                    <a:pt x="0" y="179969"/>
                  </a:moveTo>
                  <a:lnTo>
                    <a:pt x="179923" y="0"/>
                  </a:lnTo>
                  <a:lnTo>
                    <a:pt x="353089" y="173121"/>
                  </a:lnTo>
                  <a:lnTo>
                    <a:pt x="173165" y="353091"/>
                  </a:lnTo>
                  <a:lnTo>
                    <a:pt x="0" y="17996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0578768" y="1529094"/>
              <a:ext cx="0" cy="170815"/>
            </a:xfrm>
            <a:custGeom>
              <a:avLst/>
              <a:gdLst/>
              <a:ahLst/>
              <a:cxnLst/>
              <a:rect l="l" t="t" r="r" b="b"/>
              <a:pathLst>
                <a:path h="170814">
                  <a:moveTo>
                    <a:pt x="0" y="170653"/>
                  </a:moveTo>
                  <a:lnTo>
                    <a:pt x="1" y="0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656735" y="1525921"/>
              <a:ext cx="9495155" cy="4712970"/>
            </a:xfrm>
            <a:custGeom>
              <a:avLst/>
              <a:gdLst/>
              <a:ahLst/>
              <a:cxnLst/>
              <a:rect l="l" t="t" r="r" b="b"/>
              <a:pathLst>
                <a:path w="9495155" h="4712970">
                  <a:moveTo>
                    <a:pt x="41275" y="3052166"/>
                  </a:moveTo>
                  <a:lnTo>
                    <a:pt x="34925" y="3052166"/>
                  </a:lnTo>
                  <a:lnTo>
                    <a:pt x="34925" y="4712350"/>
                  </a:lnTo>
                  <a:lnTo>
                    <a:pt x="9494897" y="4712350"/>
                  </a:lnTo>
                  <a:lnTo>
                    <a:pt x="9494897" y="4709175"/>
                  </a:lnTo>
                  <a:lnTo>
                    <a:pt x="41275" y="4709175"/>
                  </a:lnTo>
                  <a:lnTo>
                    <a:pt x="38100" y="4706000"/>
                  </a:lnTo>
                  <a:lnTo>
                    <a:pt x="41275" y="4706000"/>
                  </a:lnTo>
                  <a:lnTo>
                    <a:pt x="41275" y="3052166"/>
                  </a:lnTo>
                  <a:close/>
                </a:path>
                <a:path w="9495155" h="4712970">
                  <a:moveTo>
                    <a:pt x="41275" y="4706000"/>
                  </a:moveTo>
                  <a:lnTo>
                    <a:pt x="38100" y="4706000"/>
                  </a:lnTo>
                  <a:lnTo>
                    <a:pt x="41275" y="4709175"/>
                  </a:lnTo>
                  <a:lnTo>
                    <a:pt x="41275" y="4706000"/>
                  </a:lnTo>
                  <a:close/>
                </a:path>
                <a:path w="9495155" h="4712970">
                  <a:moveTo>
                    <a:pt x="9488547" y="4706000"/>
                  </a:moveTo>
                  <a:lnTo>
                    <a:pt x="41275" y="4706000"/>
                  </a:lnTo>
                  <a:lnTo>
                    <a:pt x="41275" y="4709175"/>
                  </a:lnTo>
                  <a:lnTo>
                    <a:pt x="9488547" y="4709175"/>
                  </a:lnTo>
                  <a:lnTo>
                    <a:pt x="9488547" y="4706000"/>
                  </a:lnTo>
                  <a:close/>
                </a:path>
                <a:path w="9495155" h="4712970">
                  <a:moveTo>
                    <a:pt x="9488547" y="3175"/>
                  </a:moveTo>
                  <a:lnTo>
                    <a:pt x="9488547" y="4709175"/>
                  </a:lnTo>
                  <a:lnTo>
                    <a:pt x="9491722" y="4706000"/>
                  </a:lnTo>
                  <a:lnTo>
                    <a:pt x="9494897" y="4706000"/>
                  </a:lnTo>
                  <a:lnTo>
                    <a:pt x="9494897" y="6350"/>
                  </a:lnTo>
                  <a:lnTo>
                    <a:pt x="9491722" y="6350"/>
                  </a:lnTo>
                  <a:lnTo>
                    <a:pt x="9488547" y="3175"/>
                  </a:lnTo>
                  <a:close/>
                </a:path>
                <a:path w="9495155" h="4712970">
                  <a:moveTo>
                    <a:pt x="9494897" y="4706000"/>
                  </a:moveTo>
                  <a:lnTo>
                    <a:pt x="9491722" y="4706000"/>
                  </a:lnTo>
                  <a:lnTo>
                    <a:pt x="9488547" y="4709175"/>
                  </a:lnTo>
                  <a:lnTo>
                    <a:pt x="9494897" y="4709175"/>
                  </a:lnTo>
                  <a:lnTo>
                    <a:pt x="9494897" y="4706000"/>
                  </a:lnTo>
                  <a:close/>
                </a:path>
                <a:path w="9495155" h="4712970">
                  <a:moveTo>
                    <a:pt x="38100" y="2988666"/>
                  </a:moveTo>
                  <a:lnTo>
                    <a:pt x="0" y="3064866"/>
                  </a:lnTo>
                  <a:lnTo>
                    <a:pt x="34925" y="3064866"/>
                  </a:lnTo>
                  <a:lnTo>
                    <a:pt x="34925" y="3052166"/>
                  </a:lnTo>
                  <a:lnTo>
                    <a:pt x="69850" y="3052166"/>
                  </a:lnTo>
                  <a:lnTo>
                    <a:pt x="38100" y="2988666"/>
                  </a:lnTo>
                  <a:close/>
                </a:path>
                <a:path w="9495155" h="4712970">
                  <a:moveTo>
                    <a:pt x="69850" y="3052166"/>
                  </a:moveTo>
                  <a:lnTo>
                    <a:pt x="41275" y="3052166"/>
                  </a:lnTo>
                  <a:lnTo>
                    <a:pt x="41275" y="3064866"/>
                  </a:lnTo>
                  <a:lnTo>
                    <a:pt x="76200" y="3064866"/>
                  </a:lnTo>
                  <a:lnTo>
                    <a:pt x="69850" y="3052166"/>
                  </a:lnTo>
                  <a:close/>
                </a:path>
                <a:path w="9495155" h="4712970">
                  <a:moveTo>
                    <a:pt x="9494897" y="0"/>
                  </a:moveTo>
                  <a:lnTo>
                    <a:pt x="8933787" y="0"/>
                  </a:lnTo>
                  <a:lnTo>
                    <a:pt x="8933787" y="6350"/>
                  </a:lnTo>
                  <a:lnTo>
                    <a:pt x="9488547" y="6350"/>
                  </a:lnTo>
                  <a:lnTo>
                    <a:pt x="9488547" y="3175"/>
                  </a:lnTo>
                  <a:lnTo>
                    <a:pt x="9494897" y="3175"/>
                  </a:lnTo>
                  <a:lnTo>
                    <a:pt x="9494897" y="0"/>
                  </a:lnTo>
                  <a:close/>
                </a:path>
                <a:path w="9495155" h="4712970">
                  <a:moveTo>
                    <a:pt x="9494897" y="3175"/>
                  </a:moveTo>
                  <a:lnTo>
                    <a:pt x="9488547" y="3175"/>
                  </a:lnTo>
                  <a:lnTo>
                    <a:pt x="9491722" y="6350"/>
                  </a:lnTo>
                  <a:lnTo>
                    <a:pt x="9494897" y="6350"/>
                  </a:lnTo>
                  <a:lnTo>
                    <a:pt x="9494897" y="317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61734" y="2341421"/>
              <a:ext cx="159575" cy="76200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6630135" y="2204070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9" y="376668"/>
                  </a:lnTo>
                  <a:lnTo>
                    <a:pt x="844413" y="355689"/>
                  </a:lnTo>
                  <a:lnTo>
                    <a:pt x="849600" y="329999"/>
                  </a:lnTo>
                  <a:lnTo>
                    <a:pt x="849600" y="66000"/>
                  </a:lnTo>
                  <a:lnTo>
                    <a:pt x="844413" y="40310"/>
                  </a:lnTo>
                  <a:lnTo>
                    <a:pt x="830269" y="19330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6630135" y="2204070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6827923" y="2281935"/>
            <a:ext cx="45402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4604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Container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geweigerd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7479711" y="2196042"/>
            <a:ext cx="2232660" cy="408940"/>
            <a:chOff x="7479711" y="2196042"/>
            <a:chExt cx="2232660" cy="408940"/>
          </a:xfrm>
        </p:grpSpPr>
        <p:pic>
          <p:nvPicPr>
            <p:cNvPr id="90" name="object 9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464922" y="2349553"/>
              <a:ext cx="247172" cy="76200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48410" y="2359859"/>
              <a:ext cx="142557" cy="76146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79711" y="2362876"/>
              <a:ext cx="219215" cy="76197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7698927" y="2202392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8" y="376668"/>
                  </a:lnTo>
                  <a:lnTo>
                    <a:pt x="844412" y="355689"/>
                  </a:lnTo>
                  <a:lnTo>
                    <a:pt x="849599" y="329999"/>
                  </a:lnTo>
                  <a:lnTo>
                    <a:pt x="849599" y="66000"/>
                  </a:lnTo>
                  <a:lnTo>
                    <a:pt x="844412" y="40310"/>
                  </a:lnTo>
                  <a:lnTo>
                    <a:pt x="830268" y="19330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698927" y="2202392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 txBox="1"/>
          <p:nvPr/>
        </p:nvSpPr>
        <p:spPr>
          <a:xfrm>
            <a:off x="7853852" y="2333752"/>
            <a:ext cx="53975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Melding</a:t>
            </a:r>
            <a:r>
              <a:rPr sz="700" spc="60" dirty="0">
                <a:latin typeface="Microsoft Sans Serif"/>
                <a:cs typeface="Microsoft Sans Serif"/>
              </a:rPr>
              <a:t> </a:t>
            </a:r>
            <a:r>
              <a:rPr sz="700" spc="-30" dirty="0">
                <a:latin typeface="Microsoft Sans Serif"/>
                <a:cs typeface="Microsoft Sans Serif"/>
              </a:rPr>
              <a:t>KCC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6630512" y="2565050"/>
            <a:ext cx="3272154" cy="1023619"/>
            <a:chOff x="6630512" y="2565050"/>
            <a:chExt cx="3272154" cy="1023619"/>
          </a:xfrm>
        </p:grpSpPr>
        <p:sp>
          <p:nvSpPr>
            <p:cNvPr id="97" name="object 97"/>
            <p:cNvSpPr/>
            <p:nvPr/>
          </p:nvSpPr>
          <p:spPr>
            <a:xfrm>
              <a:off x="9899322" y="2568225"/>
              <a:ext cx="0" cy="334645"/>
            </a:xfrm>
            <a:custGeom>
              <a:avLst/>
              <a:gdLst/>
              <a:ahLst/>
              <a:cxnLst/>
              <a:rect l="l" t="t" r="r" b="b"/>
              <a:pathLst>
                <a:path h="334644">
                  <a:moveTo>
                    <a:pt x="0" y="0"/>
                  </a:moveTo>
                  <a:lnTo>
                    <a:pt x="1" y="334392"/>
                  </a:lnTo>
                </a:path>
              </a:pathLst>
            </a:custGeom>
            <a:ln w="6350">
              <a:solidFill>
                <a:srgbClr val="3B38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636862" y="3185772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9" y="376668"/>
                  </a:lnTo>
                  <a:lnTo>
                    <a:pt x="844413" y="355689"/>
                  </a:lnTo>
                  <a:lnTo>
                    <a:pt x="849600" y="329999"/>
                  </a:lnTo>
                  <a:lnTo>
                    <a:pt x="849600" y="66000"/>
                  </a:lnTo>
                  <a:lnTo>
                    <a:pt x="844413" y="40310"/>
                  </a:lnTo>
                  <a:lnTo>
                    <a:pt x="830269" y="19330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636862" y="3185772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0" name="object 100"/>
          <p:cNvSpPr txBox="1"/>
          <p:nvPr/>
        </p:nvSpPr>
        <p:spPr>
          <a:xfrm>
            <a:off x="6816393" y="3263391"/>
            <a:ext cx="491490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6858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Melding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handhaving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1" name="object 101"/>
          <p:cNvGrpSpPr/>
          <p:nvPr/>
        </p:nvGrpSpPr>
        <p:grpSpPr>
          <a:xfrm>
            <a:off x="5150927" y="3174889"/>
            <a:ext cx="2936240" cy="408940"/>
            <a:chOff x="5150927" y="3174889"/>
            <a:chExt cx="2936240" cy="408940"/>
          </a:xfrm>
        </p:grpSpPr>
        <p:sp>
          <p:nvSpPr>
            <p:cNvPr id="102" name="object 102"/>
            <p:cNvSpPr/>
            <p:nvPr/>
          </p:nvSpPr>
          <p:spPr>
            <a:xfrm>
              <a:off x="7684319" y="318123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8000" y="0"/>
                  </a:moveTo>
                  <a:lnTo>
                    <a:pt x="152601" y="5229"/>
                  </a:lnTo>
                  <a:lnTo>
                    <a:pt x="110925" y="20124"/>
                  </a:lnTo>
                  <a:lnTo>
                    <a:pt x="74161" y="43498"/>
                  </a:lnTo>
                  <a:lnTo>
                    <a:pt x="43498" y="74161"/>
                  </a:lnTo>
                  <a:lnTo>
                    <a:pt x="20125" y="110924"/>
                  </a:lnTo>
                  <a:lnTo>
                    <a:pt x="5229" y="152600"/>
                  </a:lnTo>
                  <a:lnTo>
                    <a:pt x="0" y="198000"/>
                  </a:lnTo>
                  <a:lnTo>
                    <a:pt x="5229" y="243400"/>
                  </a:lnTo>
                  <a:lnTo>
                    <a:pt x="20125" y="285075"/>
                  </a:lnTo>
                  <a:lnTo>
                    <a:pt x="43498" y="321839"/>
                  </a:lnTo>
                  <a:lnTo>
                    <a:pt x="74161" y="352501"/>
                  </a:lnTo>
                  <a:lnTo>
                    <a:pt x="110925" y="375875"/>
                  </a:lnTo>
                  <a:lnTo>
                    <a:pt x="152601" y="390770"/>
                  </a:lnTo>
                  <a:lnTo>
                    <a:pt x="198000" y="395999"/>
                  </a:lnTo>
                  <a:lnTo>
                    <a:pt x="243400" y="390770"/>
                  </a:lnTo>
                  <a:lnTo>
                    <a:pt x="285075" y="375875"/>
                  </a:lnTo>
                  <a:lnTo>
                    <a:pt x="321839" y="352501"/>
                  </a:lnTo>
                  <a:lnTo>
                    <a:pt x="352501" y="321839"/>
                  </a:lnTo>
                  <a:lnTo>
                    <a:pt x="375875" y="285075"/>
                  </a:lnTo>
                  <a:lnTo>
                    <a:pt x="390770" y="243400"/>
                  </a:lnTo>
                  <a:lnTo>
                    <a:pt x="395999" y="198000"/>
                  </a:lnTo>
                  <a:lnTo>
                    <a:pt x="390770" y="152600"/>
                  </a:lnTo>
                  <a:lnTo>
                    <a:pt x="375875" y="110924"/>
                  </a:lnTo>
                  <a:lnTo>
                    <a:pt x="352501" y="74161"/>
                  </a:lnTo>
                  <a:lnTo>
                    <a:pt x="321839" y="43498"/>
                  </a:lnTo>
                  <a:lnTo>
                    <a:pt x="285075" y="20124"/>
                  </a:lnTo>
                  <a:lnTo>
                    <a:pt x="243400" y="5229"/>
                  </a:lnTo>
                  <a:lnTo>
                    <a:pt x="198000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684319" y="318123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51064" y="3246120"/>
              <a:ext cx="268224" cy="268224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6006853" y="3345125"/>
              <a:ext cx="630555" cy="76200"/>
            </a:xfrm>
            <a:custGeom>
              <a:avLst/>
              <a:gdLst/>
              <a:ahLst/>
              <a:cxnLst/>
              <a:rect l="l" t="t" r="r" b="b"/>
              <a:pathLst>
                <a:path w="630554" h="76200">
                  <a:moveTo>
                    <a:pt x="554085" y="0"/>
                  </a:moveTo>
                  <a:lnTo>
                    <a:pt x="553834" y="34923"/>
                  </a:lnTo>
                  <a:lnTo>
                    <a:pt x="566533" y="35015"/>
                  </a:lnTo>
                  <a:lnTo>
                    <a:pt x="566487" y="41365"/>
                  </a:lnTo>
                  <a:lnTo>
                    <a:pt x="553787" y="41365"/>
                  </a:lnTo>
                  <a:lnTo>
                    <a:pt x="553537" y="76197"/>
                  </a:lnTo>
                  <a:lnTo>
                    <a:pt x="624471" y="41365"/>
                  </a:lnTo>
                  <a:lnTo>
                    <a:pt x="566487" y="41365"/>
                  </a:lnTo>
                  <a:lnTo>
                    <a:pt x="624657" y="41273"/>
                  </a:lnTo>
                  <a:lnTo>
                    <a:pt x="630008" y="38646"/>
                  </a:lnTo>
                  <a:lnTo>
                    <a:pt x="554085" y="0"/>
                  </a:lnTo>
                  <a:close/>
                </a:path>
                <a:path w="630554" h="76200">
                  <a:moveTo>
                    <a:pt x="553834" y="34923"/>
                  </a:moveTo>
                  <a:lnTo>
                    <a:pt x="553788" y="41273"/>
                  </a:lnTo>
                  <a:lnTo>
                    <a:pt x="566487" y="41365"/>
                  </a:lnTo>
                  <a:lnTo>
                    <a:pt x="566533" y="35015"/>
                  </a:lnTo>
                  <a:lnTo>
                    <a:pt x="553834" y="34923"/>
                  </a:lnTo>
                  <a:close/>
                </a:path>
                <a:path w="630554" h="76200">
                  <a:moveTo>
                    <a:pt x="45" y="30939"/>
                  </a:moveTo>
                  <a:lnTo>
                    <a:pt x="0" y="37289"/>
                  </a:lnTo>
                  <a:lnTo>
                    <a:pt x="553788" y="41273"/>
                  </a:lnTo>
                  <a:lnTo>
                    <a:pt x="553834" y="34923"/>
                  </a:lnTo>
                  <a:lnTo>
                    <a:pt x="45" y="30939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157277" y="3181239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8" y="376668"/>
                  </a:lnTo>
                  <a:lnTo>
                    <a:pt x="844412" y="355689"/>
                  </a:lnTo>
                  <a:lnTo>
                    <a:pt x="849599" y="329999"/>
                  </a:lnTo>
                  <a:lnTo>
                    <a:pt x="849599" y="66001"/>
                  </a:lnTo>
                  <a:lnTo>
                    <a:pt x="844412" y="40311"/>
                  </a:lnTo>
                  <a:lnTo>
                    <a:pt x="830268" y="19331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5157277" y="3181239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5334426" y="3312159"/>
            <a:ext cx="49593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Bijplaatsing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5167712" y="3338788"/>
            <a:ext cx="2517140" cy="1160145"/>
            <a:chOff x="5167712" y="3338788"/>
            <a:chExt cx="2517140" cy="1160145"/>
          </a:xfrm>
        </p:grpSpPr>
        <p:pic>
          <p:nvPicPr>
            <p:cNvPr id="110" name="object 11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87244" y="3338788"/>
              <a:ext cx="197074" cy="76163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5174062" y="4096543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9" y="376668"/>
                  </a:lnTo>
                  <a:lnTo>
                    <a:pt x="844413" y="355689"/>
                  </a:lnTo>
                  <a:lnTo>
                    <a:pt x="849600" y="329999"/>
                  </a:lnTo>
                  <a:lnTo>
                    <a:pt x="849600" y="66000"/>
                  </a:lnTo>
                  <a:lnTo>
                    <a:pt x="844413" y="40310"/>
                  </a:lnTo>
                  <a:lnTo>
                    <a:pt x="830269" y="19331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174062" y="4096543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3" name="object 113"/>
          <p:cNvSpPr txBox="1"/>
          <p:nvPr/>
        </p:nvSpPr>
        <p:spPr>
          <a:xfrm>
            <a:off x="5290093" y="4229607"/>
            <a:ext cx="61785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Container</a:t>
            </a:r>
            <a:r>
              <a:rPr sz="700" spc="3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stuk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14" name="object 114"/>
          <p:cNvGrpSpPr/>
          <p:nvPr/>
        </p:nvGrpSpPr>
        <p:grpSpPr>
          <a:xfrm>
            <a:off x="6023627" y="4080201"/>
            <a:ext cx="1468120" cy="408940"/>
            <a:chOff x="6023627" y="4080201"/>
            <a:chExt cx="1468120" cy="408940"/>
          </a:xfrm>
        </p:grpSpPr>
        <p:sp>
          <p:nvSpPr>
            <p:cNvPr id="115" name="object 115"/>
            <p:cNvSpPr/>
            <p:nvPr/>
          </p:nvSpPr>
          <p:spPr>
            <a:xfrm>
              <a:off x="6023627" y="4250899"/>
              <a:ext cx="586740" cy="76200"/>
            </a:xfrm>
            <a:custGeom>
              <a:avLst/>
              <a:gdLst/>
              <a:ahLst/>
              <a:cxnLst/>
              <a:rect l="l" t="t" r="r" b="b"/>
              <a:pathLst>
                <a:path w="586740" h="76200">
                  <a:moveTo>
                    <a:pt x="581443" y="34785"/>
                  </a:moveTo>
                  <a:lnTo>
                    <a:pt x="523021" y="34785"/>
                  </a:lnTo>
                  <a:lnTo>
                    <a:pt x="523090" y="41135"/>
                  </a:lnTo>
                  <a:lnTo>
                    <a:pt x="510390" y="41273"/>
                  </a:lnTo>
                  <a:lnTo>
                    <a:pt x="510769" y="76196"/>
                  </a:lnTo>
                  <a:lnTo>
                    <a:pt x="586552" y="37270"/>
                  </a:lnTo>
                  <a:lnTo>
                    <a:pt x="581443" y="34785"/>
                  </a:lnTo>
                  <a:close/>
                </a:path>
                <a:path w="586740" h="76200">
                  <a:moveTo>
                    <a:pt x="510321" y="34923"/>
                  </a:moveTo>
                  <a:lnTo>
                    <a:pt x="0" y="40469"/>
                  </a:lnTo>
                  <a:lnTo>
                    <a:pt x="69" y="46818"/>
                  </a:lnTo>
                  <a:lnTo>
                    <a:pt x="510390" y="41273"/>
                  </a:lnTo>
                  <a:lnTo>
                    <a:pt x="510321" y="34923"/>
                  </a:lnTo>
                  <a:close/>
                </a:path>
                <a:path w="586740" h="76200">
                  <a:moveTo>
                    <a:pt x="523021" y="34785"/>
                  </a:moveTo>
                  <a:lnTo>
                    <a:pt x="510321" y="34923"/>
                  </a:lnTo>
                  <a:lnTo>
                    <a:pt x="510390" y="41273"/>
                  </a:lnTo>
                  <a:lnTo>
                    <a:pt x="523090" y="41135"/>
                  </a:lnTo>
                  <a:lnTo>
                    <a:pt x="523021" y="34785"/>
                  </a:lnTo>
                  <a:close/>
                </a:path>
                <a:path w="586740" h="76200">
                  <a:moveTo>
                    <a:pt x="509941" y="0"/>
                  </a:moveTo>
                  <a:lnTo>
                    <a:pt x="510321" y="34923"/>
                  </a:lnTo>
                  <a:lnTo>
                    <a:pt x="523021" y="34785"/>
                  </a:lnTo>
                  <a:lnTo>
                    <a:pt x="581443" y="34785"/>
                  </a:lnTo>
                  <a:lnTo>
                    <a:pt x="509941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635554" y="4086551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9" y="376668"/>
                  </a:lnTo>
                  <a:lnTo>
                    <a:pt x="844413" y="355689"/>
                  </a:lnTo>
                  <a:lnTo>
                    <a:pt x="849600" y="329999"/>
                  </a:lnTo>
                  <a:lnTo>
                    <a:pt x="849600" y="66001"/>
                  </a:lnTo>
                  <a:lnTo>
                    <a:pt x="844413" y="40311"/>
                  </a:lnTo>
                  <a:lnTo>
                    <a:pt x="830269" y="19331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635554" y="4086551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8" name="object 118"/>
          <p:cNvSpPr txBox="1"/>
          <p:nvPr/>
        </p:nvSpPr>
        <p:spPr>
          <a:xfrm>
            <a:off x="6753173" y="4165600"/>
            <a:ext cx="61404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1285" marR="5080" indent="-109220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Opdracht</a:t>
            </a:r>
            <a:r>
              <a:rPr sz="700" spc="9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voor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reparatie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19" name="object 119"/>
          <p:cNvGrpSpPr/>
          <p:nvPr/>
        </p:nvGrpSpPr>
        <p:grpSpPr>
          <a:xfrm>
            <a:off x="7485155" y="4080201"/>
            <a:ext cx="1064260" cy="408940"/>
            <a:chOff x="7485155" y="4080201"/>
            <a:chExt cx="1064260" cy="408940"/>
          </a:xfrm>
        </p:grpSpPr>
        <p:pic>
          <p:nvPicPr>
            <p:cNvPr id="120" name="object 1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85155" y="4246450"/>
              <a:ext cx="207796" cy="76200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7692951" y="4086551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8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9" y="376668"/>
                  </a:lnTo>
                  <a:lnTo>
                    <a:pt x="844413" y="355688"/>
                  </a:lnTo>
                  <a:lnTo>
                    <a:pt x="849600" y="329998"/>
                  </a:lnTo>
                  <a:lnTo>
                    <a:pt x="849600" y="66000"/>
                  </a:lnTo>
                  <a:lnTo>
                    <a:pt x="844413" y="40310"/>
                  </a:lnTo>
                  <a:lnTo>
                    <a:pt x="830269" y="19330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692951" y="4086551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3" name="object 123"/>
          <p:cNvSpPr txBox="1"/>
          <p:nvPr/>
        </p:nvSpPr>
        <p:spPr>
          <a:xfrm>
            <a:off x="7886769" y="4110735"/>
            <a:ext cx="46164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9050" algn="just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Container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repareren/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vervangen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24" name="object 124"/>
          <p:cNvGrpSpPr/>
          <p:nvPr/>
        </p:nvGrpSpPr>
        <p:grpSpPr>
          <a:xfrm>
            <a:off x="5144640" y="4078202"/>
            <a:ext cx="3977640" cy="1622425"/>
            <a:chOff x="5144640" y="4078202"/>
            <a:chExt cx="3977640" cy="1622425"/>
          </a:xfrm>
        </p:grpSpPr>
        <p:sp>
          <p:nvSpPr>
            <p:cNvPr id="125" name="object 125"/>
            <p:cNvSpPr/>
            <p:nvPr/>
          </p:nvSpPr>
          <p:spPr>
            <a:xfrm>
              <a:off x="8719349" y="408455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4"/>
                  </a:lnTo>
                  <a:lnTo>
                    <a:pt x="74160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8"/>
                  </a:lnTo>
                  <a:lnTo>
                    <a:pt x="20124" y="285074"/>
                  </a:lnTo>
                  <a:lnTo>
                    <a:pt x="43498" y="321838"/>
                  </a:lnTo>
                  <a:lnTo>
                    <a:pt x="74160" y="352501"/>
                  </a:lnTo>
                  <a:lnTo>
                    <a:pt x="110924" y="375874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8" y="390770"/>
                  </a:lnTo>
                  <a:lnTo>
                    <a:pt x="285074" y="375874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4" y="285074"/>
                  </a:lnTo>
                  <a:lnTo>
                    <a:pt x="390770" y="243398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4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4" y="20124"/>
                  </a:lnTo>
                  <a:lnTo>
                    <a:pt x="243398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8719349" y="4084552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787384" y="4148327"/>
              <a:ext cx="268224" cy="268224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542552" y="4255510"/>
              <a:ext cx="187373" cy="76200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5150990" y="5298242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9" y="376668"/>
                  </a:lnTo>
                  <a:lnTo>
                    <a:pt x="844413" y="355689"/>
                  </a:lnTo>
                  <a:lnTo>
                    <a:pt x="849600" y="329998"/>
                  </a:lnTo>
                  <a:lnTo>
                    <a:pt x="849600" y="66000"/>
                  </a:lnTo>
                  <a:lnTo>
                    <a:pt x="844413" y="40310"/>
                  </a:lnTo>
                  <a:lnTo>
                    <a:pt x="830269" y="19330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150990" y="5298242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1" name="object 131"/>
          <p:cNvSpPr txBox="1"/>
          <p:nvPr/>
        </p:nvSpPr>
        <p:spPr>
          <a:xfrm>
            <a:off x="5363859" y="5375655"/>
            <a:ext cx="423545" cy="23622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8895" marR="5080" indent="-36830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Container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geleegd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32" name="object 132"/>
          <p:cNvGrpSpPr/>
          <p:nvPr/>
        </p:nvGrpSpPr>
        <p:grpSpPr>
          <a:xfrm>
            <a:off x="6000581" y="5289919"/>
            <a:ext cx="1492250" cy="408940"/>
            <a:chOff x="6000581" y="5289919"/>
            <a:chExt cx="1492250" cy="408940"/>
          </a:xfrm>
        </p:grpSpPr>
        <p:sp>
          <p:nvSpPr>
            <p:cNvPr id="133" name="object 133"/>
            <p:cNvSpPr/>
            <p:nvPr/>
          </p:nvSpPr>
          <p:spPr>
            <a:xfrm>
              <a:off x="6000581" y="5456406"/>
              <a:ext cx="636905" cy="76200"/>
            </a:xfrm>
            <a:custGeom>
              <a:avLst/>
              <a:gdLst/>
              <a:ahLst/>
              <a:cxnLst/>
              <a:rect l="l" t="t" r="r" b="b"/>
              <a:pathLst>
                <a:path w="636904" h="76200">
                  <a:moveTo>
                    <a:pt x="630278" y="34885"/>
                  </a:moveTo>
                  <a:lnTo>
                    <a:pt x="572772" y="34885"/>
                  </a:lnTo>
                  <a:lnTo>
                    <a:pt x="572791" y="41235"/>
                  </a:lnTo>
                  <a:lnTo>
                    <a:pt x="560092" y="41274"/>
                  </a:lnTo>
                  <a:lnTo>
                    <a:pt x="560200" y="76199"/>
                  </a:lnTo>
                  <a:lnTo>
                    <a:pt x="636281" y="37863"/>
                  </a:lnTo>
                  <a:lnTo>
                    <a:pt x="630278" y="34885"/>
                  </a:lnTo>
                  <a:close/>
                </a:path>
                <a:path w="636904" h="76200">
                  <a:moveTo>
                    <a:pt x="560072" y="34924"/>
                  </a:moveTo>
                  <a:lnTo>
                    <a:pt x="0" y="36661"/>
                  </a:lnTo>
                  <a:lnTo>
                    <a:pt x="20" y="43011"/>
                  </a:lnTo>
                  <a:lnTo>
                    <a:pt x="560092" y="41274"/>
                  </a:lnTo>
                  <a:lnTo>
                    <a:pt x="560072" y="34924"/>
                  </a:lnTo>
                  <a:close/>
                </a:path>
                <a:path w="636904" h="76200">
                  <a:moveTo>
                    <a:pt x="572772" y="34885"/>
                  </a:moveTo>
                  <a:lnTo>
                    <a:pt x="560072" y="34924"/>
                  </a:lnTo>
                  <a:lnTo>
                    <a:pt x="560092" y="41274"/>
                  </a:lnTo>
                  <a:lnTo>
                    <a:pt x="572791" y="41235"/>
                  </a:lnTo>
                  <a:lnTo>
                    <a:pt x="572772" y="34885"/>
                  </a:lnTo>
                  <a:close/>
                </a:path>
                <a:path w="636904" h="76200">
                  <a:moveTo>
                    <a:pt x="559964" y="0"/>
                  </a:moveTo>
                  <a:lnTo>
                    <a:pt x="560072" y="34924"/>
                  </a:lnTo>
                  <a:lnTo>
                    <a:pt x="630278" y="34885"/>
                  </a:lnTo>
                  <a:lnTo>
                    <a:pt x="559964" y="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636862" y="5296269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6000"/>
                  </a:lnTo>
                  <a:lnTo>
                    <a:pt x="783598" y="396000"/>
                  </a:lnTo>
                  <a:lnTo>
                    <a:pt x="809289" y="390813"/>
                  </a:lnTo>
                  <a:lnTo>
                    <a:pt x="830269" y="376668"/>
                  </a:lnTo>
                  <a:lnTo>
                    <a:pt x="844413" y="355689"/>
                  </a:lnTo>
                  <a:lnTo>
                    <a:pt x="849600" y="329999"/>
                  </a:lnTo>
                  <a:lnTo>
                    <a:pt x="849600" y="66000"/>
                  </a:lnTo>
                  <a:lnTo>
                    <a:pt x="844413" y="40310"/>
                  </a:lnTo>
                  <a:lnTo>
                    <a:pt x="830269" y="19331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636862" y="5296269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6" name="object 136"/>
          <p:cNvSpPr txBox="1"/>
          <p:nvPr/>
        </p:nvSpPr>
        <p:spPr>
          <a:xfrm>
            <a:off x="6827507" y="5320791"/>
            <a:ext cx="469265" cy="3301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Registratie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 err="1">
                <a:latin typeface="Microsoft Sans Serif"/>
                <a:cs typeface="Microsoft Sans Serif"/>
              </a:rPr>
              <a:t>lediging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 err="1">
                <a:latin typeface="Microsoft Sans Serif"/>
                <a:cs typeface="Microsoft Sans Serif"/>
              </a:rPr>
              <a:t>aantal</a:t>
            </a:r>
            <a:endParaRPr sz="700" dirty="0">
              <a:latin typeface="Microsoft Sans Serif"/>
              <a:cs typeface="Microsoft Sans Serif"/>
            </a:endParaRPr>
          </a:p>
        </p:txBody>
      </p:sp>
      <p:pic>
        <p:nvPicPr>
          <p:cNvPr id="138" name="object 1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493306" y="5460482"/>
            <a:ext cx="197857" cy="76200"/>
          </a:xfrm>
          <a:prstGeom prst="rect">
            <a:avLst/>
          </a:prstGeom>
        </p:spPr>
      </p:pic>
      <p:grpSp>
        <p:nvGrpSpPr>
          <p:cNvPr id="142" name="object 142"/>
          <p:cNvGrpSpPr/>
          <p:nvPr/>
        </p:nvGrpSpPr>
        <p:grpSpPr>
          <a:xfrm>
            <a:off x="7696200" y="5306060"/>
            <a:ext cx="862330" cy="408940"/>
            <a:chOff x="8684199" y="5667046"/>
            <a:chExt cx="862330" cy="408940"/>
          </a:xfrm>
        </p:grpSpPr>
        <p:sp>
          <p:nvSpPr>
            <p:cNvPr id="143" name="object 143"/>
            <p:cNvSpPr/>
            <p:nvPr/>
          </p:nvSpPr>
          <p:spPr>
            <a:xfrm>
              <a:off x="8690549" y="5673396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783598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0" y="376668"/>
                  </a:lnTo>
                  <a:lnTo>
                    <a:pt x="40310" y="390813"/>
                  </a:lnTo>
                  <a:lnTo>
                    <a:pt x="66000" y="395999"/>
                  </a:lnTo>
                  <a:lnTo>
                    <a:pt x="783598" y="395999"/>
                  </a:lnTo>
                  <a:lnTo>
                    <a:pt x="809289" y="390813"/>
                  </a:lnTo>
                  <a:lnTo>
                    <a:pt x="830268" y="376668"/>
                  </a:lnTo>
                  <a:lnTo>
                    <a:pt x="844412" y="355689"/>
                  </a:lnTo>
                  <a:lnTo>
                    <a:pt x="849599" y="329998"/>
                  </a:lnTo>
                  <a:lnTo>
                    <a:pt x="849599" y="66001"/>
                  </a:lnTo>
                  <a:lnTo>
                    <a:pt x="844412" y="40310"/>
                  </a:lnTo>
                  <a:lnTo>
                    <a:pt x="830268" y="19331"/>
                  </a:lnTo>
                  <a:lnTo>
                    <a:pt x="809289" y="5186"/>
                  </a:lnTo>
                  <a:lnTo>
                    <a:pt x="7835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8690549" y="5673396"/>
              <a:ext cx="849630" cy="396240"/>
            </a:xfrm>
            <a:custGeom>
              <a:avLst/>
              <a:gdLst/>
              <a:ahLst/>
              <a:cxnLst/>
              <a:rect l="l" t="t" r="r" b="b"/>
              <a:pathLst>
                <a:path w="849629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83599" y="0"/>
                  </a:lnTo>
                  <a:lnTo>
                    <a:pt x="809289" y="5186"/>
                  </a:lnTo>
                  <a:lnTo>
                    <a:pt x="830268" y="19331"/>
                  </a:lnTo>
                  <a:lnTo>
                    <a:pt x="844413" y="40310"/>
                  </a:lnTo>
                  <a:lnTo>
                    <a:pt x="849600" y="66001"/>
                  </a:lnTo>
                  <a:lnTo>
                    <a:pt x="849600" y="329998"/>
                  </a:lnTo>
                  <a:lnTo>
                    <a:pt x="844413" y="355689"/>
                  </a:lnTo>
                  <a:lnTo>
                    <a:pt x="830268" y="376668"/>
                  </a:lnTo>
                  <a:lnTo>
                    <a:pt x="809289" y="390813"/>
                  </a:lnTo>
                  <a:lnTo>
                    <a:pt x="783599" y="396000"/>
                  </a:lnTo>
                  <a:lnTo>
                    <a:pt x="66001" y="396000"/>
                  </a:lnTo>
                  <a:lnTo>
                    <a:pt x="40310" y="390813"/>
                  </a:lnTo>
                  <a:lnTo>
                    <a:pt x="19331" y="376668"/>
                  </a:lnTo>
                  <a:lnTo>
                    <a:pt x="5186" y="355689"/>
                  </a:lnTo>
                  <a:lnTo>
                    <a:pt x="0" y="329998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5" name="object 145"/>
          <p:cNvSpPr txBox="1"/>
          <p:nvPr/>
        </p:nvSpPr>
        <p:spPr>
          <a:xfrm>
            <a:off x="7848600" y="5410200"/>
            <a:ext cx="483234" cy="223779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55244" marR="5080" indent="-43180" algn="ctr">
              <a:lnSpc>
                <a:spcPts val="819"/>
              </a:lnSpc>
              <a:spcBef>
                <a:spcPts val="145"/>
              </a:spcBef>
            </a:pPr>
            <a:r>
              <a:rPr sz="700" spc="-10" dirty="0">
                <a:latin typeface="Microsoft Sans Serif"/>
                <a:cs typeface="Microsoft Sans Serif"/>
              </a:rPr>
              <a:t>Aanleveren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belasting</a:t>
            </a:r>
            <a:endParaRPr sz="7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240535"/>
            <a:chOff x="0" y="0"/>
            <a:chExt cx="12192000" cy="124053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81840" cy="657225"/>
            </a:xfrm>
            <a:custGeom>
              <a:avLst/>
              <a:gdLst/>
              <a:ahLst/>
              <a:cxnLst/>
              <a:rect l="l" t="t" r="r" b="b"/>
              <a:pathLst>
                <a:path w="12181840" h="657225">
                  <a:moveTo>
                    <a:pt x="0" y="656761"/>
                  </a:moveTo>
                  <a:lnTo>
                    <a:pt x="0" y="0"/>
                  </a:lnTo>
                  <a:lnTo>
                    <a:pt x="12181502" y="0"/>
                  </a:lnTo>
                  <a:lnTo>
                    <a:pt x="12181502" y="656761"/>
                  </a:lnTo>
                  <a:lnTo>
                    <a:pt x="0" y="656761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90727"/>
              <a:ext cx="12188952" cy="7498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16383"/>
              <a:ext cx="12192000" cy="644525"/>
            </a:xfrm>
            <a:custGeom>
              <a:avLst/>
              <a:gdLst/>
              <a:ahLst/>
              <a:cxnLst/>
              <a:rect l="l" t="t" r="r" b="b"/>
              <a:pathLst>
                <a:path w="12192000" h="644525">
                  <a:moveTo>
                    <a:pt x="0" y="644022"/>
                  </a:moveTo>
                  <a:lnTo>
                    <a:pt x="0" y="0"/>
                  </a:lnTo>
                  <a:lnTo>
                    <a:pt x="12192000" y="0"/>
                  </a:lnTo>
                  <a:lnTo>
                    <a:pt x="12192000" y="644022"/>
                  </a:lnTo>
                  <a:lnTo>
                    <a:pt x="0" y="644022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1311910">
              <a:lnSpc>
                <a:spcPct val="100000"/>
              </a:lnSpc>
              <a:spcBef>
                <a:spcPts val="100"/>
              </a:spcBef>
            </a:pPr>
            <a:r>
              <a:rPr dirty="0"/>
              <a:t>Onderhoud</a:t>
            </a:r>
            <a:r>
              <a:rPr spc="254" dirty="0"/>
              <a:t> </a:t>
            </a:r>
            <a:r>
              <a:rPr spc="-10" dirty="0"/>
              <a:t>wagenpark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0703" y="664463"/>
            <a:ext cx="2481072" cy="4145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975559" y="717803"/>
            <a:ext cx="22574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BEDRIJFSONDERSTEUNING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669387" y="3897588"/>
            <a:ext cx="1397000" cy="408940"/>
            <a:chOff x="1669387" y="3897588"/>
            <a:chExt cx="1397000" cy="408940"/>
          </a:xfrm>
        </p:grpSpPr>
        <p:sp>
          <p:nvSpPr>
            <p:cNvPr id="12" name="object 12"/>
            <p:cNvSpPr/>
            <p:nvPr/>
          </p:nvSpPr>
          <p:spPr>
            <a:xfrm>
              <a:off x="1675737" y="3903938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4"/>
                  </a:lnTo>
                  <a:lnTo>
                    <a:pt x="74160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4" y="285075"/>
                  </a:lnTo>
                  <a:lnTo>
                    <a:pt x="43498" y="321838"/>
                  </a:lnTo>
                  <a:lnTo>
                    <a:pt x="74160" y="352501"/>
                  </a:lnTo>
                  <a:lnTo>
                    <a:pt x="110924" y="375875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75737" y="3903938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39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67839" y="3971543"/>
              <a:ext cx="274319" cy="27431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71737" y="4063838"/>
              <a:ext cx="142078" cy="762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213815" y="390393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1" y="376669"/>
                  </a:lnTo>
                  <a:lnTo>
                    <a:pt x="40311" y="390814"/>
                  </a:lnTo>
                  <a:lnTo>
                    <a:pt x="66001" y="396001"/>
                  </a:lnTo>
                  <a:lnTo>
                    <a:pt x="779998" y="396001"/>
                  </a:lnTo>
                  <a:lnTo>
                    <a:pt x="805689" y="390814"/>
                  </a:lnTo>
                  <a:lnTo>
                    <a:pt x="826668" y="376669"/>
                  </a:lnTo>
                  <a:lnTo>
                    <a:pt x="840813" y="355690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13815" y="3903938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5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394722" y="3982720"/>
            <a:ext cx="48514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99060" marR="5080" indent="-8699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Wagenpark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beheer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334015" y="4620094"/>
            <a:ext cx="859155" cy="408940"/>
            <a:chOff x="3334015" y="4620094"/>
            <a:chExt cx="859155" cy="408940"/>
          </a:xfrm>
        </p:grpSpPr>
        <p:sp>
          <p:nvSpPr>
            <p:cNvPr id="20" name="object 20"/>
            <p:cNvSpPr/>
            <p:nvPr/>
          </p:nvSpPr>
          <p:spPr>
            <a:xfrm>
              <a:off x="3340365" y="462644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0" y="376669"/>
                  </a:lnTo>
                  <a:lnTo>
                    <a:pt x="40310" y="390814"/>
                  </a:lnTo>
                  <a:lnTo>
                    <a:pt x="66000" y="396001"/>
                  </a:lnTo>
                  <a:lnTo>
                    <a:pt x="779997" y="396001"/>
                  </a:lnTo>
                  <a:lnTo>
                    <a:pt x="805688" y="390814"/>
                  </a:lnTo>
                  <a:lnTo>
                    <a:pt x="826667" y="376669"/>
                  </a:lnTo>
                  <a:lnTo>
                    <a:pt x="840812" y="355690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340365" y="462644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464120" y="4650232"/>
            <a:ext cx="59880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27000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Jaar-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resourceplan-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ning</a:t>
            </a:r>
            <a:r>
              <a:rPr sz="700" spc="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opstellen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446768" y="5708140"/>
            <a:ext cx="859155" cy="670560"/>
            <a:chOff x="5446768" y="5708140"/>
            <a:chExt cx="859155" cy="670560"/>
          </a:xfrm>
        </p:grpSpPr>
        <p:sp>
          <p:nvSpPr>
            <p:cNvPr id="24" name="object 24"/>
            <p:cNvSpPr/>
            <p:nvPr/>
          </p:nvSpPr>
          <p:spPr>
            <a:xfrm>
              <a:off x="5838018" y="5708140"/>
              <a:ext cx="76200" cy="267335"/>
            </a:xfrm>
            <a:custGeom>
              <a:avLst/>
              <a:gdLst/>
              <a:ahLst/>
              <a:cxnLst/>
              <a:rect l="l" t="t" r="r" b="b"/>
              <a:pathLst>
                <a:path w="76200" h="267335">
                  <a:moveTo>
                    <a:pt x="41273" y="0"/>
                  </a:moveTo>
                  <a:lnTo>
                    <a:pt x="34923" y="0"/>
                  </a:lnTo>
                  <a:lnTo>
                    <a:pt x="34925" y="25400"/>
                  </a:lnTo>
                  <a:lnTo>
                    <a:pt x="41275" y="25400"/>
                  </a:lnTo>
                  <a:lnTo>
                    <a:pt x="41273" y="0"/>
                  </a:lnTo>
                  <a:close/>
                </a:path>
                <a:path w="76200" h="267335">
                  <a:moveTo>
                    <a:pt x="41275" y="44450"/>
                  </a:moveTo>
                  <a:lnTo>
                    <a:pt x="34925" y="44450"/>
                  </a:lnTo>
                  <a:lnTo>
                    <a:pt x="34925" y="69850"/>
                  </a:lnTo>
                  <a:lnTo>
                    <a:pt x="41275" y="69850"/>
                  </a:lnTo>
                  <a:lnTo>
                    <a:pt x="41275" y="44450"/>
                  </a:lnTo>
                  <a:close/>
                </a:path>
                <a:path w="76200" h="267335">
                  <a:moveTo>
                    <a:pt x="41275" y="88900"/>
                  </a:moveTo>
                  <a:lnTo>
                    <a:pt x="34925" y="88900"/>
                  </a:lnTo>
                  <a:lnTo>
                    <a:pt x="34925" y="114300"/>
                  </a:lnTo>
                  <a:lnTo>
                    <a:pt x="41275" y="114300"/>
                  </a:lnTo>
                  <a:lnTo>
                    <a:pt x="41275" y="88900"/>
                  </a:lnTo>
                  <a:close/>
                </a:path>
                <a:path w="76200" h="267335">
                  <a:moveTo>
                    <a:pt x="41275" y="133350"/>
                  </a:moveTo>
                  <a:lnTo>
                    <a:pt x="34925" y="133350"/>
                  </a:lnTo>
                  <a:lnTo>
                    <a:pt x="34925" y="158750"/>
                  </a:lnTo>
                  <a:lnTo>
                    <a:pt x="41275" y="158750"/>
                  </a:lnTo>
                  <a:lnTo>
                    <a:pt x="41275" y="133350"/>
                  </a:lnTo>
                  <a:close/>
                </a:path>
                <a:path w="76200" h="267335">
                  <a:moveTo>
                    <a:pt x="34925" y="190511"/>
                  </a:moveTo>
                  <a:lnTo>
                    <a:pt x="0" y="190511"/>
                  </a:lnTo>
                  <a:lnTo>
                    <a:pt x="38100" y="266711"/>
                  </a:lnTo>
                  <a:lnTo>
                    <a:pt x="69855" y="203200"/>
                  </a:lnTo>
                  <a:lnTo>
                    <a:pt x="34925" y="203200"/>
                  </a:lnTo>
                  <a:lnTo>
                    <a:pt x="34925" y="190511"/>
                  </a:lnTo>
                  <a:close/>
                </a:path>
                <a:path w="76200" h="267335">
                  <a:moveTo>
                    <a:pt x="41275" y="190511"/>
                  </a:moveTo>
                  <a:lnTo>
                    <a:pt x="34925" y="190511"/>
                  </a:lnTo>
                  <a:lnTo>
                    <a:pt x="34925" y="203200"/>
                  </a:lnTo>
                  <a:lnTo>
                    <a:pt x="41275" y="203200"/>
                  </a:lnTo>
                  <a:lnTo>
                    <a:pt x="41275" y="190511"/>
                  </a:lnTo>
                  <a:close/>
                </a:path>
                <a:path w="76200" h="267335">
                  <a:moveTo>
                    <a:pt x="76200" y="190510"/>
                  </a:moveTo>
                  <a:lnTo>
                    <a:pt x="41275" y="190511"/>
                  </a:lnTo>
                  <a:lnTo>
                    <a:pt x="41275" y="203200"/>
                  </a:lnTo>
                  <a:lnTo>
                    <a:pt x="69855" y="203200"/>
                  </a:lnTo>
                  <a:lnTo>
                    <a:pt x="76200" y="190510"/>
                  </a:lnTo>
                  <a:close/>
                </a:path>
                <a:path w="76200" h="267335">
                  <a:moveTo>
                    <a:pt x="41275" y="177800"/>
                  </a:moveTo>
                  <a:lnTo>
                    <a:pt x="34925" y="177800"/>
                  </a:lnTo>
                  <a:lnTo>
                    <a:pt x="34925" y="190511"/>
                  </a:lnTo>
                  <a:lnTo>
                    <a:pt x="41275" y="190511"/>
                  </a:lnTo>
                  <a:lnTo>
                    <a:pt x="41275" y="1778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53118" y="597605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0" y="376669"/>
                  </a:lnTo>
                  <a:lnTo>
                    <a:pt x="40310" y="390814"/>
                  </a:lnTo>
                  <a:lnTo>
                    <a:pt x="66000" y="396000"/>
                  </a:lnTo>
                  <a:lnTo>
                    <a:pt x="779997" y="396000"/>
                  </a:lnTo>
                  <a:lnTo>
                    <a:pt x="805688" y="390814"/>
                  </a:lnTo>
                  <a:lnTo>
                    <a:pt x="826667" y="376669"/>
                  </a:lnTo>
                  <a:lnTo>
                    <a:pt x="840812" y="355690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0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53118" y="5976055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595129" y="6055359"/>
            <a:ext cx="56261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06680" marR="5080" indent="-9461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952183" y="2195789"/>
            <a:ext cx="1360805" cy="875030"/>
            <a:chOff x="5952183" y="2195789"/>
            <a:chExt cx="1360805" cy="875030"/>
          </a:xfrm>
        </p:grpSpPr>
        <p:sp>
          <p:nvSpPr>
            <p:cNvPr id="36" name="object 36"/>
            <p:cNvSpPr/>
            <p:nvPr/>
          </p:nvSpPr>
          <p:spPr>
            <a:xfrm>
              <a:off x="5958533" y="2652322"/>
              <a:ext cx="412115" cy="412115"/>
            </a:xfrm>
            <a:custGeom>
              <a:avLst/>
              <a:gdLst/>
              <a:ahLst/>
              <a:cxnLst/>
              <a:rect l="l" t="t" r="r" b="b"/>
              <a:pathLst>
                <a:path w="412114" h="412114">
                  <a:moveTo>
                    <a:pt x="209909" y="0"/>
                  </a:moveTo>
                  <a:lnTo>
                    <a:pt x="0" y="209962"/>
                  </a:lnTo>
                  <a:lnTo>
                    <a:pt x="202025" y="411935"/>
                  </a:lnTo>
                  <a:lnTo>
                    <a:pt x="411934" y="201974"/>
                  </a:lnTo>
                  <a:lnTo>
                    <a:pt x="20990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958533" y="2652322"/>
              <a:ext cx="412115" cy="412115"/>
            </a:xfrm>
            <a:custGeom>
              <a:avLst/>
              <a:gdLst/>
              <a:ahLst/>
              <a:cxnLst/>
              <a:rect l="l" t="t" r="r" b="b"/>
              <a:pathLst>
                <a:path w="412114" h="412114">
                  <a:moveTo>
                    <a:pt x="0" y="209962"/>
                  </a:moveTo>
                  <a:lnTo>
                    <a:pt x="209909" y="0"/>
                  </a:lnTo>
                  <a:lnTo>
                    <a:pt x="411933" y="201973"/>
                  </a:lnTo>
                  <a:lnTo>
                    <a:pt x="202024" y="411935"/>
                  </a:lnTo>
                  <a:lnTo>
                    <a:pt x="0" y="20996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460470" y="220213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1" y="376670"/>
                  </a:lnTo>
                  <a:lnTo>
                    <a:pt x="40311" y="390814"/>
                  </a:lnTo>
                  <a:lnTo>
                    <a:pt x="66001" y="396001"/>
                  </a:lnTo>
                  <a:lnTo>
                    <a:pt x="779998" y="396001"/>
                  </a:lnTo>
                  <a:lnTo>
                    <a:pt x="805689" y="390814"/>
                  </a:lnTo>
                  <a:lnTo>
                    <a:pt x="826668" y="376670"/>
                  </a:lnTo>
                  <a:lnTo>
                    <a:pt x="840813" y="355690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460470" y="2202139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594546" y="2333752"/>
            <a:ext cx="5784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latin typeface="Microsoft Sans Serif"/>
                <a:cs typeface="Microsoft Sans Serif"/>
              </a:rPr>
              <a:t>Direct</a:t>
            </a:r>
            <a:r>
              <a:rPr sz="700" spc="65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herstel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454120" y="3164954"/>
            <a:ext cx="859155" cy="408940"/>
            <a:chOff x="6454120" y="3164954"/>
            <a:chExt cx="859155" cy="408940"/>
          </a:xfrm>
        </p:grpSpPr>
        <p:sp>
          <p:nvSpPr>
            <p:cNvPr id="42" name="object 42"/>
            <p:cNvSpPr/>
            <p:nvPr/>
          </p:nvSpPr>
          <p:spPr>
            <a:xfrm>
              <a:off x="6460470" y="317130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1" y="376669"/>
                  </a:lnTo>
                  <a:lnTo>
                    <a:pt x="40311" y="390814"/>
                  </a:lnTo>
                  <a:lnTo>
                    <a:pt x="66001" y="396001"/>
                  </a:lnTo>
                  <a:lnTo>
                    <a:pt x="779998" y="396001"/>
                  </a:lnTo>
                  <a:lnTo>
                    <a:pt x="805689" y="390814"/>
                  </a:lnTo>
                  <a:lnTo>
                    <a:pt x="826668" y="376669"/>
                  </a:lnTo>
                  <a:lnTo>
                    <a:pt x="840813" y="355690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460470" y="317130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672332" y="3251200"/>
            <a:ext cx="422909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5080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Herstel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inplannen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186364" y="2362041"/>
            <a:ext cx="6257925" cy="2667000"/>
            <a:chOff x="4186364" y="2362041"/>
            <a:chExt cx="6257925" cy="2667000"/>
          </a:xfrm>
        </p:grpSpPr>
        <p:sp>
          <p:nvSpPr>
            <p:cNvPr id="46" name="object 46"/>
            <p:cNvSpPr/>
            <p:nvPr/>
          </p:nvSpPr>
          <p:spPr>
            <a:xfrm>
              <a:off x="6164491" y="2362047"/>
              <a:ext cx="296545" cy="1045844"/>
            </a:xfrm>
            <a:custGeom>
              <a:avLst/>
              <a:gdLst/>
              <a:ahLst/>
              <a:cxnLst/>
              <a:rect l="l" t="t" r="r" b="b"/>
              <a:pathLst>
                <a:path w="296545" h="1045845">
                  <a:moveTo>
                    <a:pt x="295973" y="1007262"/>
                  </a:moveTo>
                  <a:lnTo>
                    <a:pt x="289623" y="1004087"/>
                  </a:lnTo>
                  <a:lnTo>
                    <a:pt x="219773" y="969162"/>
                  </a:lnTo>
                  <a:lnTo>
                    <a:pt x="219773" y="1004087"/>
                  </a:lnTo>
                  <a:lnTo>
                    <a:pt x="6959" y="1004087"/>
                  </a:lnTo>
                  <a:lnTo>
                    <a:pt x="6959" y="742238"/>
                  </a:lnTo>
                  <a:lnTo>
                    <a:pt x="6959" y="739063"/>
                  </a:lnTo>
                  <a:lnTo>
                    <a:pt x="6959" y="735888"/>
                  </a:lnTo>
                  <a:lnTo>
                    <a:pt x="0" y="735888"/>
                  </a:lnTo>
                  <a:lnTo>
                    <a:pt x="0" y="742238"/>
                  </a:lnTo>
                  <a:lnTo>
                    <a:pt x="609" y="742238"/>
                  </a:lnTo>
                  <a:lnTo>
                    <a:pt x="609" y="1010437"/>
                  </a:lnTo>
                  <a:lnTo>
                    <a:pt x="219773" y="1010437"/>
                  </a:lnTo>
                  <a:lnTo>
                    <a:pt x="219773" y="1045362"/>
                  </a:lnTo>
                  <a:lnTo>
                    <a:pt x="289623" y="1010437"/>
                  </a:lnTo>
                  <a:lnTo>
                    <a:pt x="295973" y="1007262"/>
                  </a:lnTo>
                  <a:close/>
                </a:path>
                <a:path w="296545" h="1045845">
                  <a:moveTo>
                    <a:pt x="295973" y="38100"/>
                  </a:moveTo>
                  <a:lnTo>
                    <a:pt x="289623" y="34925"/>
                  </a:lnTo>
                  <a:lnTo>
                    <a:pt x="219773" y="0"/>
                  </a:lnTo>
                  <a:lnTo>
                    <a:pt x="219773" y="34925"/>
                  </a:lnTo>
                  <a:lnTo>
                    <a:pt x="609" y="34925"/>
                  </a:lnTo>
                  <a:lnTo>
                    <a:pt x="609" y="250253"/>
                  </a:lnTo>
                  <a:lnTo>
                    <a:pt x="0" y="250253"/>
                  </a:lnTo>
                  <a:lnTo>
                    <a:pt x="0" y="256603"/>
                  </a:lnTo>
                  <a:lnTo>
                    <a:pt x="6959" y="256603"/>
                  </a:lnTo>
                  <a:lnTo>
                    <a:pt x="6959" y="253428"/>
                  </a:lnTo>
                  <a:lnTo>
                    <a:pt x="6959" y="250253"/>
                  </a:lnTo>
                  <a:lnTo>
                    <a:pt x="6959" y="41275"/>
                  </a:lnTo>
                  <a:lnTo>
                    <a:pt x="219773" y="41275"/>
                  </a:lnTo>
                  <a:lnTo>
                    <a:pt x="219773" y="76200"/>
                  </a:lnTo>
                  <a:lnTo>
                    <a:pt x="289623" y="41275"/>
                  </a:lnTo>
                  <a:lnTo>
                    <a:pt x="295973" y="38100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05923" y="2815506"/>
              <a:ext cx="148379" cy="7620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0041853" y="393821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197999" y="0"/>
                  </a:moveTo>
                  <a:lnTo>
                    <a:pt x="152599" y="5229"/>
                  </a:lnTo>
                  <a:lnTo>
                    <a:pt x="110924" y="20124"/>
                  </a:lnTo>
                  <a:lnTo>
                    <a:pt x="74160" y="43498"/>
                  </a:lnTo>
                  <a:lnTo>
                    <a:pt x="43498" y="74160"/>
                  </a:lnTo>
                  <a:lnTo>
                    <a:pt x="20124" y="110924"/>
                  </a:lnTo>
                  <a:lnTo>
                    <a:pt x="5229" y="152599"/>
                  </a:lnTo>
                  <a:lnTo>
                    <a:pt x="0" y="197999"/>
                  </a:lnTo>
                  <a:lnTo>
                    <a:pt x="5229" y="243399"/>
                  </a:lnTo>
                  <a:lnTo>
                    <a:pt x="20124" y="285075"/>
                  </a:lnTo>
                  <a:lnTo>
                    <a:pt x="43498" y="321838"/>
                  </a:lnTo>
                  <a:lnTo>
                    <a:pt x="74160" y="352501"/>
                  </a:lnTo>
                  <a:lnTo>
                    <a:pt x="110924" y="375875"/>
                  </a:lnTo>
                  <a:lnTo>
                    <a:pt x="152599" y="390770"/>
                  </a:lnTo>
                  <a:lnTo>
                    <a:pt x="197999" y="395999"/>
                  </a:lnTo>
                  <a:lnTo>
                    <a:pt x="243399" y="390770"/>
                  </a:lnTo>
                  <a:lnTo>
                    <a:pt x="285075" y="375875"/>
                  </a:lnTo>
                  <a:lnTo>
                    <a:pt x="321838" y="352501"/>
                  </a:lnTo>
                  <a:lnTo>
                    <a:pt x="352501" y="321838"/>
                  </a:lnTo>
                  <a:lnTo>
                    <a:pt x="375875" y="285075"/>
                  </a:lnTo>
                  <a:lnTo>
                    <a:pt x="390770" y="243399"/>
                  </a:lnTo>
                  <a:lnTo>
                    <a:pt x="395999" y="197999"/>
                  </a:lnTo>
                  <a:lnTo>
                    <a:pt x="390770" y="152599"/>
                  </a:lnTo>
                  <a:lnTo>
                    <a:pt x="375875" y="110924"/>
                  </a:lnTo>
                  <a:lnTo>
                    <a:pt x="352501" y="74160"/>
                  </a:lnTo>
                  <a:lnTo>
                    <a:pt x="321838" y="43498"/>
                  </a:lnTo>
                  <a:lnTo>
                    <a:pt x="285075" y="20124"/>
                  </a:lnTo>
                  <a:lnTo>
                    <a:pt x="243399" y="5229"/>
                  </a:lnTo>
                  <a:lnTo>
                    <a:pt x="197999" y="0"/>
                  </a:lnTo>
                  <a:close/>
                </a:path>
              </a:pathLst>
            </a:custGeom>
            <a:solidFill>
              <a:srgbClr val="FF9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041853" y="3938219"/>
              <a:ext cx="396240" cy="396240"/>
            </a:xfrm>
            <a:custGeom>
              <a:avLst/>
              <a:gdLst/>
              <a:ahLst/>
              <a:cxnLst/>
              <a:rect l="l" t="t" r="r" b="b"/>
              <a:pathLst>
                <a:path w="396240" h="396239">
                  <a:moveTo>
                    <a:pt x="0" y="198000"/>
                  </a:moveTo>
                  <a:lnTo>
                    <a:pt x="5229" y="152600"/>
                  </a:lnTo>
                  <a:lnTo>
                    <a:pt x="20124" y="110924"/>
                  </a:lnTo>
                  <a:lnTo>
                    <a:pt x="43498" y="74161"/>
                  </a:lnTo>
                  <a:lnTo>
                    <a:pt x="74161" y="43498"/>
                  </a:lnTo>
                  <a:lnTo>
                    <a:pt x="110924" y="20124"/>
                  </a:lnTo>
                  <a:lnTo>
                    <a:pt x="152600" y="5229"/>
                  </a:lnTo>
                  <a:lnTo>
                    <a:pt x="198000" y="0"/>
                  </a:lnTo>
                  <a:lnTo>
                    <a:pt x="243399" y="5229"/>
                  </a:lnTo>
                  <a:lnTo>
                    <a:pt x="285075" y="20124"/>
                  </a:lnTo>
                  <a:lnTo>
                    <a:pt x="321838" y="43498"/>
                  </a:lnTo>
                  <a:lnTo>
                    <a:pt x="352501" y="74161"/>
                  </a:lnTo>
                  <a:lnTo>
                    <a:pt x="375875" y="110924"/>
                  </a:lnTo>
                  <a:lnTo>
                    <a:pt x="390770" y="152600"/>
                  </a:lnTo>
                  <a:lnTo>
                    <a:pt x="396000" y="198000"/>
                  </a:lnTo>
                  <a:lnTo>
                    <a:pt x="390770" y="243399"/>
                  </a:lnTo>
                  <a:lnTo>
                    <a:pt x="375875" y="285075"/>
                  </a:lnTo>
                  <a:lnTo>
                    <a:pt x="352501" y="321838"/>
                  </a:lnTo>
                  <a:lnTo>
                    <a:pt x="321838" y="352501"/>
                  </a:lnTo>
                  <a:lnTo>
                    <a:pt x="285075" y="375875"/>
                  </a:lnTo>
                  <a:lnTo>
                    <a:pt x="243399" y="390770"/>
                  </a:lnTo>
                  <a:lnTo>
                    <a:pt x="198000" y="396000"/>
                  </a:lnTo>
                  <a:lnTo>
                    <a:pt x="152600" y="390770"/>
                  </a:lnTo>
                  <a:lnTo>
                    <a:pt x="110924" y="375875"/>
                  </a:lnTo>
                  <a:lnTo>
                    <a:pt x="74161" y="352501"/>
                  </a:lnTo>
                  <a:lnTo>
                    <a:pt x="43498" y="321838"/>
                  </a:lnTo>
                  <a:lnTo>
                    <a:pt x="20124" y="285075"/>
                  </a:lnTo>
                  <a:lnTo>
                    <a:pt x="5229" y="243399"/>
                  </a:lnTo>
                  <a:lnTo>
                    <a:pt x="0" y="1980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94976" y="3983736"/>
              <a:ext cx="289559" cy="28956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78100" y="4101959"/>
              <a:ext cx="148379" cy="7620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86364" y="4786345"/>
              <a:ext cx="142079" cy="7620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328443" y="462644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1" y="376669"/>
                  </a:lnTo>
                  <a:lnTo>
                    <a:pt x="40311" y="390814"/>
                  </a:lnTo>
                  <a:lnTo>
                    <a:pt x="66001" y="396001"/>
                  </a:lnTo>
                  <a:lnTo>
                    <a:pt x="779998" y="396001"/>
                  </a:lnTo>
                  <a:lnTo>
                    <a:pt x="805689" y="390814"/>
                  </a:lnTo>
                  <a:lnTo>
                    <a:pt x="826668" y="376669"/>
                  </a:lnTo>
                  <a:lnTo>
                    <a:pt x="840813" y="355690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328443" y="462644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4502999" y="4756911"/>
            <a:ext cx="49720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Afstemmen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5459462" y="3937683"/>
            <a:ext cx="859155" cy="408940"/>
            <a:chOff x="5459462" y="3937683"/>
            <a:chExt cx="859155" cy="408940"/>
          </a:xfrm>
        </p:grpSpPr>
        <p:sp>
          <p:nvSpPr>
            <p:cNvPr id="57" name="object 57"/>
            <p:cNvSpPr/>
            <p:nvPr/>
          </p:nvSpPr>
          <p:spPr>
            <a:xfrm>
              <a:off x="5465812" y="394403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1" y="376670"/>
                  </a:lnTo>
                  <a:lnTo>
                    <a:pt x="40310" y="390814"/>
                  </a:lnTo>
                  <a:lnTo>
                    <a:pt x="66001" y="396001"/>
                  </a:lnTo>
                  <a:lnTo>
                    <a:pt x="779998" y="396001"/>
                  </a:lnTo>
                  <a:lnTo>
                    <a:pt x="805689" y="390814"/>
                  </a:lnTo>
                  <a:lnTo>
                    <a:pt x="826668" y="376670"/>
                  </a:lnTo>
                  <a:lnTo>
                    <a:pt x="840812" y="355690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465812" y="394403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616556" y="4022344"/>
            <a:ext cx="545465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8895" marR="5080" indent="-3683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Jaarplanning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onderhoud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5174443" y="4103935"/>
            <a:ext cx="1131570" cy="1614805"/>
            <a:chOff x="5174443" y="4103935"/>
            <a:chExt cx="1131570" cy="1614805"/>
          </a:xfrm>
        </p:grpSpPr>
        <p:sp>
          <p:nvSpPr>
            <p:cNvPr id="61" name="object 61"/>
            <p:cNvSpPr/>
            <p:nvPr/>
          </p:nvSpPr>
          <p:spPr>
            <a:xfrm>
              <a:off x="5174443" y="4103935"/>
              <a:ext cx="291465" cy="723900"/>
            </a:xfrm>
            <a:custGeom>
              <a:avLst/>
              <a:gdLst/>
              <a:ahLst/>
              <a:cxnLst/>
              <a:rect l="l" t="t" r="r" b="b"/>
              <a:pathLst>
                <a:path w="291464" h="723900">
                  <a:moveTo>
                    <a:pt x="142509" y="717335"/>
                  </a:moveTo>
                  <a:lnTo>
                    <a:pt x="0" y="717335"/>
                  </a:lnTo>
                  <a:lnTo>
                    <a:pt x="0" y="723685"/>
                  </a:lnTo>
                  <a:lnTo>
                    <a:pt x="148859" y="723685"/>
                  </a:lnTo>
                  <a:lnTo>
                    <a:pt x="148859" y="720510"/>
                  </a:lnTo>
                  <a:lnTo>
                    <a:pt x="142509" y="720510"/>
                  </a:lnTo>
                  <a:lnTo>
                    <a:pt x="142509" y="717335"/>
                  </a:lnTo>
                  <a:close/>
                </a:path>
                <a:path w="291464" h="723900">
                  <a:moveTo>
                    <a:pt x="215168" y="34925"/>
                  </a:moveTo>
                  <a:lnTo>
                    <a:pt x="142509" y="34925"/>
                  </a:lnTo>
                  <a:lnTo>
                    <a:pt x="142509" y="720510"/>
                  </a:lnTo>
                  <a:lnTo>
                    <a:pt x="145684" y="717335"/>
                  </a:lnTo>
                  <a:lnTo>
                    <a:pt x="148859" y="717335"/>
                  </a:lnTo>
                  <a:lnTo>
                    <a:pt x="148859" y="41275"/>
                  </a:lnTo>
                  <a:lnTo>
                    <a:pt x="145684" y="41275"/>
                  </a:lnTo>
                  <a:lnTo>
                    <a:pt x="148859" y="38100"/>
                  </a:lnTo>
                  <a:lnTo>
                    <a:pt x="215168" y="38100"/>
                  </a:lnTo>
                  <a:lnTo>
                    <a:pt x="215168" y="34925"/>
                  </a:lnTo>
                  <a:close/>
                </a:path>
                <a:path w="291464" h="723900">
                  <a:moveTo>
                    <a:pt x="148859" y="717335"/>
                  </a:moveTo>
                  <a:lnTo>
                    <a:pt x="145684" y="717335"/>
                  </a:lnTo>
                  <a:lnTo>
                    <a:pt x="142509" y="720510"/>
                  </a:lnTo>
                  <a:lnTo>
                    <a:pt x="148859" y="720510"/>
                  </a:lnTo>
                  <a:lnTo>
                    <a:pt x="148859" y="717335"/>
                  </a:lnTo>
                  <a:close/>
                </a:path>
                <a:path w="291464" h="723900">
                  <a:moveTo>
                    <a:pt x="215168" y="0"/>
                  </a:moveTo>
                  <a:lnTo>
                    <a:pt x="215168" y="76200"/>
                  </a:lnTo>
                  <a:lnTo>
                    <a:pt x="285018" y="41275"/>
                  </a:lnTo>
                  <a:lnTo>
                    <a:pt x="227868" y="41275"/>
                  </a:lnTo>
                  <a:lnTo>
                    <a:pt x="227868" y="34925"/>
                  </a:lnTo>
                  <a:lnTo>
                    <a:pt x="285018" y="34925"/>
                  </a:lnTo>
                  <a:lnTo>
                    <a:pt x="215168" y="0"/>
                  </a:lnTo>
                  <a:close/>
                </a:path>
                <a:path w="291464" h="723900">
                  <a:moveTo>
                    <a:pt x="148859" y="38100"/>
                  </a:moveTo>
                  <a:lnTo>
                    <a:pt x="145684" y="41275"/>
                  </a:lnTo>
                  <a:lnTo>
                    <a:pt x="148859" y="41275"/>
                  </a:lnTo>
                  <a:lnTo>
                    <a:pt x="148859" y="38100"/>
                  </a:lnTo>
                  <a:close/>
                </a:path>
                <a:path w="291464" h="723900">
                  <a:moveTo>
                    <a:pt x="215168" y="38100"/>
                  </a:moveTo>
                  <a:lnTo>
                    <a:pt x="148859" y="38100"/>
                  </a:lnTo>
                  <a:lnTo>
                    <a:pt x="148859" y="41275"/>
                  </a:lnTo>
                  <a:lnTo>
                    <a:pt x="215168" y="41275"/>
                  </a:lnTo>
                  <a:lnTo>
                    <a:pt x="215168" y="38100"/>
                  </a:lnTo>
                  <a:close/>
                </a:path>
                <a:path w="291464" h="723900">
                  <a:moveTo>
                    <a:pt x="285018" y="34925"/>
                  </a:moveTo>
                  <a:lnTo>
                    <a:pt x="227868" y="34925"/>
                  </a:lnTo>
                  <a:lnTo>
                    <a:pt x="227868" y="41275"/>
                  </a:lnTo>
                  <a:lnTo>
                    <a:pt x="285018" y="41275"/>
                  </a:lnTo>
                  <a:lnTo>
                    <a:pt x="291368" y="38100"/>
                  </a:lnTo>
                  <a:lnTo>
                    <a:pt x="285018" y="349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453118" y="531599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8"/>
                  </a:lnTo>
                  <a:lnTo>
                    <a:pt x="5186" y="355689"/>
                  </a:lnTo>
                  <a:lnTo>
                    <a:pt x="19330" y="376669"/>
                  </a:lnTo>
                  <a:lnTo>
                    <a:pt x="40310" y="390813"/>
                  </a:lnTo>
                  <a:lnTo>
                    <a:pt x="66000" y="396000"/>
                  </a:lnTo>
                  <a:lnTo>
                    <a:pt x="779997" y="396000"/>
                  </a:lnTo>
                  <a:lnTo>
                    <a:pt x="805688" y="390813"/>
                  </a:lnTo>
                  <a:lnTo>
                    <a:pt x="826667" y="376669"/>
                  </a:lnTo>
                  <a:lnTo>
                    <a:pt x="840812" y="355689"/>
                  </a:lnTo>
                  <a:lnTo>
                    <a:pt x="845999" y="329998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7" y="19330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453118" y="5315991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5640373" y="5342127"/>
            <a:ext cx="472440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55244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Gepland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onderhoud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wagenpark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174443" y="3937683"/>
            <a:ext cx="2132330" cy="1614805"/>
            <a:chOff x="5174443" y="3937683"/>
            <a:chExt cx="2132330" cy="1614805"/>
          </a:xfrm>
        </p:grpSpPr>
        <p:sp>
          <p:nvSpPr>
            <p:cNvPr id="66" name="object 66"/>
            <p:cNvSpPr/>
            <p:nvPr/>
          </p:nvSpPr>
          <p:spPr>
            <a:xfrm>
              <a:off x="5174443" y="4828406"/>
              <a:ext cx="291465" cy="723900"/>
            </a:xfrm>
            <a:custGeom>
              <a:avLst/>
              <a:gdLst/>
              <a:ahLst/>
              <a:cxnLst/>
              <a:rect l="l" t="t" r="r" b="b"/>
              <a:pathLst>
                <a:path w="291464" h="723900">
                  <a:moveTo>
                    <a:pt x="215168" y="647485"/>
                  </a:moveTo>
                  <a:lnTo>
                    <a:pt x="215168" y="723685"/>
                  </a:lnTo>
                  <a:lnTo>
                    <a:pt x="285018" y="688760"/>
                  </a:lnTo>
                  <a:lnTo>
                    <a:pt x="227868" y="688760"/>
                  </a:lnTo>
                  <a:lnTo>
                    <a:pt x="227868" y="682410"/>
                  </a:lnTo>
                  <a:lnTo>
                    <a:pt x="285018" y="682410"/>
                  </a:lnTo>
                  <a:lnTo>
                    <a:pt x="215168" y="647485"/>
                  </a:lnTo>
                  <a:close/>
                </a:path>
                <a:path w="291464" h="723900">
                  <a:moveTo>
                    <a:pt x="142509" y="3175"/>
                  </a:moveTo>
                  <a:lnTo>
                    <a:pt x="142509" y="688760"/>
                  </a:lnTo>
                  <a:lnTo>
                    <a:pt x="215168" y="688760"/>
                  </a:lnTo>
                  <a:lnTo>
                    <a:pt x="215168" y="685585"/>
                  </a:lnTo>
                  <a:lnTo>
                    <a:pt x="148859" y="685585"/>
                  </a:lnTo>
                  <a:lnTo>
                    <a:pt x="145684" y="682410"/>
                  </a:lnTo>
                  <a:lnTo>
                    <a:pt x="148859" y="682410"/>
                  </a:lnTo>
                  <a:lnTo>
                    <a:pt x="148859" y="6350"/>
                  </a:lnTo>
                  <a:lnTo>
                    <a:pt x="145684" y="6350"/>
                  </a:lnTo>
                  <a:lnTo>
                    <a:pt x="142509" y="3175"/>
                  </a:lnTo>
                  <a:close/>
                </a:path>
                <a:path w="291464" h="723900">
                  <a:moveTo>
                    <a:pt x="285018" y="682410"/>
                  </a:moveTo>
                  <a:lnTo>
                    <a:pt x="227868" y="682410"/>
                  </a:lnTo>
                  <a:lnTo>
                    <a:pt x="227868" y="688760"/>
                  </a:lnTo>
                  <a:lnTo>
                    <a:pt x="285018" y="688760"/>
                  </a:lnTo>
                  <a:lnTo>
                    <a:pt x="291368" y="685585"/>
                  </a:lnTo>
                  <a:lnTo>
                    <a:pt x="285018" y="682410"/>
                  </a:lnTo>
                  <a:close/>
                </a:path>
                <a:path w="291464" h="723900">
                  <a:moveTo>
                    <a:pt x="148859" y="682410"/>
                  </a:moveTo>
                  <a:lnTo>
                    <a:pt x="145684" y="682410"/>
                  </a:lnTo>
                  <a:lnTo>
                    <a:pt x="148859" y="685585"/>
                  </a:lnTo>
                  <a:lnTo>
                    <a:pt x="148859" y="682410"/>
                  </a:lnTo>
                  <a:close/>
                </a:path>
                <a:path w="291464" h="723900">
                  <a:moveTo>
                    <a:pt x="215168" y="682410"/>
                  </a:moveTo>
                  <a:lnTo>
                    <a:pt x="148859" y="682410"/>
                  </a:lnTo>
                  <a:lnTo>
                    <a:pt x="148859" y="685585"/>
                  </a:lnTo>
                  <a:lnTo>
                    <a:pt x="215168" y="685585"/>
                  </a:lnTo>
                  <a:lnTo>
                    <a:pt x="215168" y="682410"/>
                  </a:lnTo>
                  <a:close/>
                </a:path>
                <a:path w="291464" h="723900">
                  <a:moveTo>
                    <a:pt x="148859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142509" y="6350"/>
                  </a:lnTo>
                  <a:lnTo>
                    <a:pt x="142509" y="3175"/>
                  </a:lnTo>
                  <a:lnTo>
                    <a:pt x="148859" y="3175"/>
                  </a:lnTo>
                  <a:lnTo>
                    <a:pt x="148859" y="0"/>
                  </a:lnTo>
                  <a:close/>
                </a:path>
                <a:path w="291464" h="723900">
                  <a:moveTo>
                    <a:pt x="148859" y="3175"/>
                  </a:moveTo>
                  <a:lnTo>
                    <a:pt x="142509" y="3175"/>
                  </a:lnTo>
                  <a:lnTo>
                    <a:pt x="145684" y="6350"/>
                  </a:lnTo>
                  <a:lnTo>
                    <a:pt x="148859" y="6350"/>
                  </a:lnTo>
                  <a:lnTo>
                    <a:pt x="148859" y="317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1812" y="4103933"/>
              <a:ext cx="142078" cy="76200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6453890" y="394403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7" y="0"/>
                  </a:moveTo>
                  <a:lnTo>
                    <a:pt x="66000" y="0"/>
                  </a:lnTo>
                  <a:lnTo>
                    <a:pt x="40310" y="5186"/>
                  </a:lnTo>
                  <a:lnTo>
                    <a:pt x="19330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0" y="376670"/>
                  </a:lnTo>
                  <a:lnTo>
                    <a:pt x="40310" y="390814"/>
                  </a:lnTo>
                  <a:lnTo>
                    <a:pt x="66000" y="396001"/>
                  </a:lnTo>
                  <a:lnTo>
                    <a:pt x="779997" y="396001"/>
                  </a:lnTo>
                  <a:lnTo>
                    <a:pt x="805688" y="390814"/>
                  </a:lnTo>
                  <a:lnTo>
                    <a:pt x="826667" y="376670"/>
                  </a:lnTo>
                  <a:lnTo>
                    <a:pt x="840812" y="355690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7" y="19331"/>
                  </a:lnTo>
                  <a:lnTo>
                    <a:pt x="805688" y="5186"/>
                  </a:lnTo>
                  <a:lnTo>
                    <a:pt x="7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6453890" y="394403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6554627" y="4022344"/>
            <a:ext cx="64516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 marR="5080" indent="121920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Week-</a:t>
            </a:r>
            <a:r>
              <a:rPr sz="700" spc="-3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maandplanning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4949341" y="2641602"/>
            <a:ext cx="859155" cy="408940"/>
            <a:chOff x="4949341" y="2641602"/>
            <a:chExt cx="859155" cy="408940"/>
          </a:xfrm>
        </p:grpSpPr>
        <p:sp>
          <p:nvSpPr>
            <p:cNvPr id="72" name="object 72"/>
            <p:cNvSpPr/>
            <p:nvPr/>
          </p:nvSpPr>
          <p:spPr>
            <a:xfrm>
              <a:off x="4955691" y="264795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1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3" y="355689"/>
                  </a:lnTo>
                  <a:lnTo>
                    <a:pt x="846000" y="329999"/>
                  </a:lnTo>
                  <a:lnTo>
                    <a:pt x="846000" y="66000"/>
                  </a:lnTo>
                  <a:lnTo>
                    <a:pt x="840813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4955691" y="2647952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5130247" y="2672079"/>
            <a:ext cx="49720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Afstemmen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resource-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6454120" y="1529454"/>
            <a:ext cx="859155" cy="673100"/>
            <a:chOff x="6454120" y="1529454"/>
            <a:chExt cx="859155" cy="673100"/>
          </a:xfrm>
        </p:grpSpPr>
        <p:pic>
          <p:nvPicPr>
            <p:cNvPr id="76" name="object 7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45370" y="1959322"/>
              <a:ext cx="76200" cy="242816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6460470" y="153580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1" y="376669"/>
                  </a:lnTo>
                  <a:lnTo>
                    <a:pt x="40311" y="390814"/>
                  </a:lnTo>
                  <a:lnTo>
                    <a:pt x="66001" y="396001"/>
                  </a:lnTo>
                  <a:lnTo>
                    <a:pt x="779998" y="396001"/>
                  </a:lnTo>
                  <a:lnTo>
                    <a:pt x="805689" y="390814"/>
                  </a:lnTo>
                  <a:lnTo>
                    <a:pt x="826668" y="376669"/>
                  </a:lnTo>
                  <a:lnTo>
                    <a:pt x="840813" y="355690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6460470" y="153580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6602483" y="1614423"/>
            <a:ext cx="56261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06680" marR="5080" indent="-94615">
              <a:lnSpc>
                <a:spcPts val="790"/>
              </a:lnSpc>
              <a:spcBef>
                <a:spcPts val="165"/>
              </a:spcBef>
            </a:pPr>
            <a:r>
              <a:rPr sz="700" spc="-10" dirty="0">
                <a:latin typeface="Microsoft Sans Serif"/>
                <a:cs typeface="Microsoft Sans Serif"/>
              </a:rPr>
              <a:t>Operationele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planning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7299890" y="3937683"/>
            <a:ext cx="2580640" cy="408940"/>
            <a:chOff x="7299890" y="3937683"/>
            <a:chExt cx="2580640" cy="408940"/>
          </a:xfrm>
        </p:grpSpPr>
        <p:sp>
          <p:nvSpPr>
            <p:cNvPr id="81" name="object 81"/>
            <p:cNvSpPr/>
            <p:nvPr/>
          </p:nvSpPr>
          <p:spPr>
            <a:xfrm>
              <a:off x="7299890" y="4103936"/>
              <a:ext cx="1728470" cy="76200"/>
            </a:xfrm>
            <a:custGeom>
              <a:avLst/>
              <a:gdLst/>
              <a:ahLst/>
              <a:cxnLst/>
              <a:rect l="l" t="t" r="r" b="b"/>
              <a:pathLst>
                <a:path w="1728470" h="76200">
                  <a:moveTo>
                    <a:pt x="1651751" y="0"/>
                  </a:moveTo>
                  <a:lnTo>
                    <a:pt x="1651751" y="76200"/>
                  </a:lnTo>
                  <a:lnTo>
                    <a:pt x="1721601" y="41275"/>
                  </a:lnTo>
                  <a:lnTo>
                    <a:pt x="1664450" y="41275"/>
                  </a:lnTo>
                  <a:lnTo>
                    <a:pt x="1664450" y="34925"/>
                  </a:lnTo>
                  <a:lnTo>
                    <a:pt x="1721601" y="34925"/>
                  </a:lnTo>
                  <a:lnTo>
                    <a:pt x="1651751" y="0"/>
                  </a:lnTo>
                  <a:close/>
                </a:path>
                <a:path w="1728470" h="76200">
                  <a:moveTo>
                    <a:pt x="0" y="34923"/>
                  </a:moveTo>
                  <a:lnTo>
                    <a:pt x="0" y="41273"/>
                  </a:lnTo>
                  <a:lnTo>
                    <a:pt x="1664450" y="41275"/>
                  </a:lnTo>
                  <a:lnTo>
                    <a:pt x="1651751" y="41275"/>
                  </a:lnTo>
                  <a:lnTo>
                    <a:pt x="1651751" y="34925"/>
                  </a:lnTo>
                  <a:lnTo>
                    <a:pt x="1664450" y="34925"/>
                  </a:lnTo>
                  <a:lnTo>
                    <a:pt x="0" y="34923"/>
                  </a:lnTo>
                  <a:close/>
                </a:path>
                <a:path w="1728470" h="76200">
                  <a:moveTo>
                    <a:pt x="1721601" y="34925"/>
                  </a:moveTo>
                  <a:lnTo>
                    <a:pt x="1664450" y="34925"/>
                  </a:lnTo>
                  <a:lnTo>
                    <a:pt x="1664450" y="41275"/>
                  </a:lnTo>
                  <a:lnTo>
                    <a:pt x="1721604" y="41273"/>
                  </a:lnTo>
                  <a:lnTo>
                    <a:pt x="1727951" y="38100"/>
                  </a:lnTo>
                  <a:lnTo>
                    <a:pt x="1721601" y="34925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027841" y="394403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1"/>
                  </a:lnTo>
                  <a:lnTo>
                    <a:pt x="5186" y="40311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1" y="376670"/>
                  </a:lnTo>
                  <a:lnTo>
                    <a:pt x="40310" y="390814"/>
                  </a:lnTo>
                  <a:lnTo>
                    <a:pt x="66001" y="396001"/>
                  </a:lnTo>
                  <a:lnTo>
                    <a:pt x="779998" y="396001"/>
                  </a:lnTo>
                  <a:lnTo>
                    <a:pt x="805689" y="390814"/>
                  </a:lnTo>
                  <a:lnTo>
                    <a:pt x="826668" y="376670"/>
                  </a:lnTo>
                  <a:lnTo>
                    <a:pt x="840812" y="355690"/>
                  </a:lnTo>
                  <a:lnTo>
                    <a:pt x="845999" y="329999"/>
                  </a:lnTo>
                  <a:lnTo>
                    <a:pt x="845999" y="66001"/>
                  </a:lnTo>
                  <a:lnTo>
                    <a:pt x="840812" y="40311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027841" y="394403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9161122" y="3970527"/>
            <a:ext cx="5791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700" spc="-10" dirty="0">
                <a:latin typeface="Microsoft Sans Serif"/>
                <a:cs typeface="Microsoft Sans Serif"/>
              </a:rPr>
              <a:t>Uitvoeren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dirty="0">
                <a:latin typeface="Microsoft Sans Serif"/>
                <a:cs typeface="Microsoft Sans Serif"/>
              </a:rPr>
              <a:t>onderhoud</a:t>
            </a:r>
            <a:r>
              <a:rPr sz="700" spc="120" dirty="0">
                <a:latin typeface="Microsoft Sans Serif"/>
                <a:cs typeface="Microsoft Sans Serif"/>
              </a:rPr>
              <a:t> </a:t>
            </a:r>
            <a:r>
              <a:rPr sz="700" spc="-25" dirty="0">
                <a:latin typeface="Microsoft Sans Serif"/>
                <a:cs typeface="Microsoft Sans Serif"/>
              </a:rPr>
              <a:t>of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herstel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7306464" y="2196213"/>
            <a:ext cx="2574290" cy="408940"/>
            <a:chOff x="7306464" y="2196213"/>
            <a:chExt cx="2574290" cy="408940"/>
          </a:xfrm>
        </p:grpSpPr>
        <p:sp>
          <p:nvSpPr>
            <p:cNvPr id="86" name="object 86"/>
            <p:cNvSpPr/>
            <p:nvPr/>
          </p:nvSpPr>
          <p:spPr>
            <a:xfrm>
              <a:off x="7306464" y="2362314"/>
              <a:ext cx="1721485" cy="76200"/>
            </a:xfrm>
            <a:custGeom>
              <a:avLst/>
              <a:gdLst/>
              <a:ahLst/>
              <a:cxnLst/>
              <a:rect l="l" t="t" r="r" b="b"/>
              <a:pathLst>
                <a:path w="1721484" h="76200">
                  <a:moveTo>
                    <a:pt x="1645170" y="41274"/>
                  </a:moveTo>
                  <a:lnTo>
                    <a:pt x="1645102" y="76200"/>
                  </a:lnTo>
                  <a:lnTo>
                    <a:pt x="1715248" y="41299"/>
                  </a:lnTo>
                  <a:lnTo>
                    <a:pt x="1657873" y="41299"/>
                  </a:lnTo>
                  <a:lnTo>
                    <a:pt x="1645170" y="41274"/>
                  </a:lnTo>
                  <a:close/>
                </a:path>
                <a:path w="1721484" h="76200">
                  <a:moveTo>
                    <a:pt x="1645183" y="34924"/>
                  </a:moveTo>
                  <a:lnTo>
                    <a:pt x="1645170" y="41274"/>
                  </a:lnTo>
                  <a:lnTo>
                    <a:pt x="1657873" y="41299"/>
                  </a:lnTo>
                  <a:lnTo>
                    <a:pt x="1657885" y="34949"/>
                  </a:lnTo>
                  <a:lnTo>
                    <a:pt x="1645183" y="34924"/>
                  </a:lnTo>
                  <a:close/>
                </a:path>
                <a:path w="1721484" h="76200">
                  <a:moveTo>
                    <a:pt x="1645251" y="0"/>
                  </a:moveTo>
                  <a:lnTo>
                    <a:pt x="1645183" y="34924"/>
                  </a:lnTo>
                  <a:lnTo>
                    <a:pt x="1657885" y="34949"/>
                  </a:lnTo>
                  <a:lnTo>
                    <a:pt x="1657873" y="41299"/>
                  </a:lnTo>
                  <a:lnTo>
                    <a:pt x="1715248" y="41299"/>
                  </a:lnTo>
                  <a:lnTo>
                    <a:pt x="1721377" y="38249"/>
                  </a:lnTo>
                  <a:lnTo>
                    <a:pt x="1645251" y="0"/>
                  </a:lnTo>
                  <a:close/>
                </a:path>
                <a:path w="1721484" h="76200">
                  <a:moveTo>
                    <a:pt x="12" y="31683"/>
                  </a:moveTo>
                  <a:lnTo>
                    <a:pt x="0" y="38033"/>
                  </a:lnTo>
                  <a:lnTo>
                    <a:pt x="1645170" y="41274"/>
                  </a:lnTo>
                  <a:lnTo>
                    <a:pt x="1645183" y="34924"/>
                  </a:lnTo>
                  <a:lnTo>
                    <a:pt x="12" y="31683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027841" y="220256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0" y="5186"/>
                  </a:lnTo>
                  <a:lnTo>
                    <a:pt x="19331" y="19330"/>
                  </a:lnTo>
                  <a:lnTo>
                    <a:pt x="5186" y="40310"/>
                  </a:lnTo>
                  <a:lnTo>
                    <a:pt x="0" y="66000"/>
                  </a:lnTo>
                  <a:lnTo>
                    <a:pt x="0" y="329999"/>
                  </a:lnTo>
                  <a:lnTo>
                    <a:pt x="5186" y="355689"/>
                  </a:lnTo>
                  <a:lnTo>
                    <a:pt x="19331" y="376668"/>
                  </a:lnTo>
                  <a:lnTo>
                    <a:pt x="40310" y="390813"/>
                  </a:lnTo>
                  <a:lnTo>
                    <a:pt x="66001" y="395999"/>
                  </a:lnTo>
                  <a:lnTo>
                    <a:pt x="779998" y="395999"/>
                  </a:lnTo>
                  <a:lnTo>
                    <a:pt x="805689" y="390813"/>
                  </a:lnTo>
                  <a:lnTo>
                    <a:pt x="826668" y="376668"/>
                  </a:lnTo>
                  <a:lnTo>
                    <a:pt x="840812" y="355689"/>
                  </a:lnTo>
                  <a:lnTo>
                    <a:pt x="845999" y="329999"/>
                  </a:lnTo>
                  <a:lnTo>
                    <a:pt x="845999" y="66000"/>
                  </a:lnTo>
                  <a:lnTo>
                    <a:pt x="840812" y="40310"/>
                  </a:lnTo>
                  <a:lnTo>
                    <a:pt x="826668" y="19330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027841" y="2202563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 txBox="1"/>
          <p:nvPr/>
        </p:nvSpPr>
        <p:spPr>
          <a:xfrm>
            <a:off x="9161122" y="2281935"/>
            <a:ext cx="579120" cy="2330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61925" marR="5080" indent="-149225">
              <a:lnSpc>
                <a:spcPts val="790"/>
              </a:lnSpc>
              <a:spcBef>
                <a:spcPts val="165"/>
              </a:spcBef>
            </a:pPr>
            <a:r>
              <a:rPr sz="700" dirty="0">
                <a:latin typeface="Microsoft Sans Serif"/>
                <a:cs typeface="Microsoft Sans Serif"/>
              </a:rPr>
              <a:t>Voertuig</a:t>
            </a:r>
            <a:r>
              <a:rPr sz="700" spc="120" dirty="0">
                <a:latin typeface="Microsoft Sans Serif"/>
                <a:cs typeface="Microsoft Sans Serif"/>
              </a:rPr>
              <a:t> </a:t>
            </a:r>
            <a:r>
              <a:rPr sz="700" spc="-20" dirty="0">
                <a:latin typeface="Microsoft Sans Serif"/>
                <a:cs typeface="Microsoft Sans Serif"/>
              </a:rPr>
              <a:t>naar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dealer</a:t>
            </a:r>
            <a:endParaRPr sz="700">
              <a:latin typeface="Microsoft Sans Serif"/>
              <a:cs typeface="Microsoft Sans Serif"/>
            </a:endParaRPr>
          </a:p>
        </p:txBody>
      </p:sp>
      <p:grpSp>
        <p:nvGrpSpPr>
          <p:cNvPr id="90" name="object 90"/>
          <p:cNvGrpSpPr/>
          <p:nvPr/>
        </p:nvGrpSpPr>
        <p:grpSpPr>
          <a:xfrm>
            <a:off x="3341518" y="2598563"/>
            <a:ext cx="6147435" cy="1345565"/>
            <a:chOff x="3341518" y="2598563"/>
            <a:chExt cx="6147435" cy="1345565"/>
          </a:xfrm>
        </p:grpSpPr>
        <p:sp>
          <p:nvSpPr>
            <p:cNvPr id="91" name="object 91"/>
            <p:cNvSpPr/>
            <p:nvPr/>
          </p:nvSpPr>
          <p:spPr>
            <a:xfrm>
              <a:off x="9412742" y="2598563"/>
              <a:ext cx="76200" cy="1345565"/>
            </a:xfrm>
            <a:custGeom>
              <a:avLst/>
              <a:gdLst/>
              <a:ahLst/>
              <a:cxnLst/>
              <a:rect l="l" t="t" r="r" b="b"/>
              <a:pathLst>
                <a:path w="76200" h="1345564">
                  <a:moveTo>
                    <a:pt x="34925" y="1269271"/>
                  </a:moveTo>
                  <a:lnTo>
                    <a:pt x="0" y="1269271"/>
                  </a:lnTo>
                  <a:lnTo>
                    <a:pt x="38100" y="1345471"/>
                  </a:lnTo>
                  <a:lnTo>
                    <a:pt x="69850" y="1281969"/>
                  </a:lnTo>
                  <a:lnTo>
                    <a:pt x="34925" y="1281969"/>
                  </a:lnTo>
                  <a:lnTo>
                    <a:pt x="34925" y="1269271"/>
                  </a:lnTo>
                  <a:close/>
                </a:path>
                <a:path w="76200" h="1345564">
                  <a:moveTo>
                    <a:pt x="41275" y="0"/>
                  </a:moveTo>
                  <a:lnTo>
                    <a:pt x="34925" y="0"/>
                  </a:lnTo>
                  <a:lnTo>
                    <a:pt x="34925" y="1281969"/>
                  </a:lnTo>
                  <a:lnTo>
                    <a:pt x="41275" y="1281969"/>
                  </a:lnTo>
                  <a:lnTo>
                    <a:pt x="41275" y="0"/>
                  </a:lnTo>
                  <a:close/>
                </a:path>
                <a:path w="76200" h="1345564">
                  <a:moveTo>
                    <a:pt x="76200" y="1269271"/>
                  </a:moveTo>
                  <a:lnTo>
                    <a:pt x="41275" y="1269271"/>
                  </a:lnTo>
                  <a:lnTo>
                    <a:pt x="41275" y="1281969"/>
                  </a:lnTo>
                  <a:lnTo>
                    <a:pt x="69850" y="1281969"/>
                  </a:lnTo>
                  <a:lnTo>
                    <a:pt x="76200" y="1269271"/>
                  </a:lnTo>
                  <a:close/>
                </a:path>
              </a:pathLst>
            </a:custGeom>
            <a:solidFill>
              <a:srgbClr val="3B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347868" y="265560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779998" y="0"/>
                  </a:moveTo>
                  <a:lnTo>
                    <a:pt x="66001" y="0"/>
                  </a:lnTo>
                  <a:lnTo>
                    <a:pt x="40311" y="5186"/>
                  </a:lnTo>
                  <a:lnTo>
                    <a:pt x="19331" y="19331"/>
                  </a:lnTo>
                  <a:lnTo>
                    <a:pt x="5186" y="40310"/>
                  </a:lnTo>
                  <a:lnTo>
                    <a:pt x="0" y="66001"/>
                  </a:lnTo>
                  <a:lnTo>
                    <a:pt x="0" y="329999"/>
                  </a:lnTo>
                  <a:lnTo>
                    <a:pt x="5186" y="355690"/>
                  </a:lnTo>
                  <a:lnTo>
                    <a:pt x="19331" y="376669"/>
                  </a:lnTo>
                  <a:lnTo>
                    <a:pt x="40311" y="390814"/>
                  </a:lnTo>
                  <a:lnTo>
                    <a:pt x="66001" y="396001"/>
                  </a:lnTo>
                  <a:lnTo>
                    <a:pt x="779998" y="396001"/>
                  </a:lnTo>
                  <a:lnTo>
                    <a:pt x="805689" y="390814"/>
                  </a:lnTo>
                  <a:lnTo>
                    <a:pt x="826668" y="376669"/>
                  </a:lnTo>
                  <a:lnTo>
                    <a:pt x="840813" y="355690"/>
                  </a:lnTo>
                  <a:lnTo>
                    <a:pt x="846000" y="329999"/>
                  </a:lnTo>
                  <a:lnTo>
                    <a:pt x="846000" y="66001"/>
                  </a:lnTo>
                  <a:lnTo>
                    <a:pt x="840813" y="40310"/>
                  </a:lnTo>
                  <a:lnTo>
                    <a:pt x="826668" y="19331"/>
                  </a:lnTo>
                  <a:lnTo>
                    <a:pt x="805689" y="5186"/>
                  </a:lnTo>
                  <a:lnTo>
                    <a:pt x="7799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347868" y="2655604"/>
              <a:ext cx="846455" cy="396240"/>
            </a:xfrm>
            <a:custGeom>
              <a:avLst/>
              <a:gdLst/>
              <a:ahLst/>
              <a:cxnLst/>
              <a:rect l="l" t="t" r="r" b="b"/>
              <a:pathLst>
                <a:path w="846454" h="396239">
                  <a:moveTo>
                    <a:pt x="0" y="66001"/>
                  </a:moveTo>
                  <a:lnTo>
                    <a:pt x="5186" y="40310"/>
                  </a:lnTo>
                  <a:lnTo>
                    <a:pt x="19331" y="19331"/>
                  </a:lnTo>
                  <a:lnTo>
                    <a:pt x="40310" y="5186"/>
                  </a:lnTo>
                  <a:lnTo>
                    <a:pt x="66001" y="0"/>
                  </a:lnTo>
                  <a:lnTo>
                    <a:pt x="779998" y="0"/>
                  </a:lnTo>
                  <a:lnTo>
                    <a:pt x="805689" y="5186"/>
                  </a:lnTo>
                  <a:lnTo>
                    <a:pt x="826668" y="19331"/>
                  </a:lnTo>
                  <a:lnTo>
                    <a:pt x="840813" y="40310"/>
                  </a:lnTo>
                  <a:lnTo>
                    <a:pt x="846000" y="66001"/>
                  </a:lnTo>
                  <a:lnTo>
                    <a:pt x="846000" y="329999"/>
                  </a:lnTo>
                  <a:lnTo>
                    <a:pt x="840813" y="355690"/>
                  </a:lnTo>
                  <a:lnTo>
                    <a:pt x="826668" y="376669"/>
                  </a:lnTo>
                  <a:lnTo>
                    <a:pt x="805689" y="390814"/>
                  </a:lnTo>
                  <a:lnTo>
                    <a:pt x="779998" y="396001"/>
                  </a:lnTo>
                  <a:lnTo>
                    <a:pt x="66001" y="396001"/>
                  </a:lnTo>
                  <a:lnTo>
                    <a:pt x="40310" y="390814"/>
                  </a:lnTo>
                  <a:lnTo>
                    <a:pt x="19331" y="376669"/>
                  </a:lnTo>
                  <a:lnTo>
                    <a:pt x="5186" y="355690"/>
                  </a:lnTo>
                  <a:lnTo>
                    <a:pt x="0" y="329999"/>
                  </a:lnTo>
                  <a:lnTo>
                    <a:pt x="0" y="6600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3535124" y="2681223"/>
            <a:ext cx="471805" cy="3486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algn="ctr">
              <a:lnSpc>
                <a:spcPct val="101400"/>
              </a:lnSpc>
              <a:spcBef>
                <a:spcPts val="85"/>
              </a:spcBef>
            </a:pPr>
            <a:r>
              <a:rPr sz="700" spc="-10" dirty="0">
                <a:latin typeface="Microsoft Sans Serif"/>
                <a:cs typeface="Microsoft Sans Serif"/>
              </a:rPr>
              <a:t>Melden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correctief</a:t>
            </a:r>
            <a:r>
              <a:rPr sz="700" spc="500" dirty="0">
                <a:latin typeface="Microsoft Sans Serif"/>
                <a:cs typeface="Microsoft Sans Serif"/>
              </a:rPr>
              <a:t> </a:t>
            </a:r>
            <a:r>
              <a:rPr sz="700" spc="-10" dirty="0">
                <a:latin typeface="Microsoft Sans Serif"/>
                <a:cs typeface="Microsoft Sans Serif"/>
              </a:rPr>
              <a:t>onderhoud</a:t>
            </a:r>
            <a:endParaRPr sz="700">
              <a:latin typeface="Microsoft Sans Serif"/>
              <a:cs typeface="Microsoft Sans Serif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3056496" y="2808630"/>
            <a:ext cx="3860165" cy="2016760"/>
          </a:xfrm>
          <a:custGeom>
            <a:avLst/>
            <a:gdLst/>
            <a:ahLst/>
            <a:cxnLst/>
            <a:rect l="l" t="t" r="r" b="b"/>
            <a:pathLst>
              <a:path w="3860165" h="2016760">
                <a:moveTo>
                  <a:pt x="291363" y="44983"/>
                </a:moveTo>
                <a:lnTo>
                  <a:pt x="285013" y="41808"/>
                </a:lnTo>
                <a:lnTo>
                  <a:pt x="215163" y="6883"/>
                </a:lnTo>
                <a:lnTo>
                  <a:pt x="215163" y="41808"/>
                </a:lnTo>
                <a:lnTo>
                  <a:pt x="144170" y="41808"/>
                </a:lnTo>
                <a:lnTo>
                  <a:pt x="144170" y="1290142"/>
                </a:lnTo>
                <a:lnTo>
                  <a:pt x="3314" y="1290142"/>
                </a:lnTo>
                <a:lnTo>
                  <a:pt x="3314" y="1292542"/>
                </a:lnTo>
                <a:lnTo>
                  <a:pt x="0" y="1292542"/>
                </a:lnTo>
                <a:lnTo>
                  <a:pt x="0" y="1298892"/>
                </a:lnTo>
                <a:lnTo>
                  <a:pt x="142506" y="1298892"/>
                </a:lnTo>
                <a:lnTo>
                  <a:pt x="142506" y="1981301"/>
                </a:lnTo>
                <a:lnTo>
                  <a:pt x="215163" y="1981301"/>
                </a:lnTo>
                <a:lnTo>
                  <a:pt x="215163" y="2016226"/>
                </a:lnTo>
                <a:lnTo>
                  <a:pt x="285013" y="1981301"/>
                </a:lnTo>
                <a:lnTo>
                  <a:pt x="291363" y="1978126"/>
                </a:lnTo>
                <a:lnTo>
                  <a:pt x="285013" y="1974951"/>
                </a:lnTo>
                <a:lnTo>
                  <a:pt x="215163" y="1940026"/>
                </a:lnTo>
                <a:lnTo>
                  <a:pt x="215163" y="1974951"/>
                </a:lnTo>
                <a:lnTo>
                  <a:pt x="148856" y="1974951"/>
                </a:lnTo>
                <a:lnTo>
                  <a:pt x="148856" y="1298892"/>
                </a:lnTo>
                <a:lnTo>
                  <a:pt x="148856" y="1296492"/>
                </a:lnTo>
                <a:lnTo>
                  <a:pt x="150520" y="1296492"/>
                </a:lnTo>
                <a:lnTo>
                  <a:pt x="150520" y="1293317"/>
                </a:lnTo>
                <a:lnTo>
                  <a:pt x="150520" y="1290142"/>
                </a:lnTo>
                <a:lnTo>
                  <a:pt x="150520" y="48158"/>
                </a:lnTo>
                <a:lnTo>
                  <a:pt x="215163" y="48158"/>
                </a:lnTo>
                <a:lnTo>
                  <a:pt x="215163" y="83083"/>
                </a:lnTo>
                <a:lnTo>
                  <a:pt x="285013" y="48158"/>
                </a:lnTo>
                <a:lnTo>
                  <a:pt x="291363" y="44983"/>
                </a:lnTo>
                <a:close/>
              </a:path>
              <a:path w="3860165" h="2016760">
                <a:moveTo>
                  <a:pt x="1899183" y="37325"/>
                </a:moveTo>
                <a:lnTo>
                  <a:pt x="1893989" y="34785"/>
                </a:lnTo>
                <a:lnTo>
                  <a:pt x="1822615" y="0"/>
                </a:lnTo>
                <a:lnTo>
                  <a:pt x="1822958" y="34925"/>
                </a:lnTo>
                <a:lnTo>
                  <a:pt x="1137335" y="41808"/>
                </a:lnTo>
                <a:lnTo>
                  <a:pt x="1137399" y="48158"/>
                </a:lnTo>
                <a:lnTo>
                  <a:pt x="1823021" y="41275"/>
                </a:lnTo>
                <a:lnTo>
                  <a:pt x="1823377" y="76187"/>
                </a:lnTo>
                <a:lnTo>
                  <a:pt x="1899183" y="37325"/>
                </a:lnTo>
                <a:close/>
              </a:path>
              <a:path w="3860165" h="2016760">
                <a:moveTo>
                  <a:pt x="3859809" y="1059891"/>
                </a:moveTo>
                <a:lnTo>
                  <a:pt x="3824897" y="1059281"/>
                </a:lnTo>
                <a:lnTo>
                  <a:pt x="3830142" y="758736"/>
                </a:lnTo>
                <a:lnTo>
                  <a:pt x="3823792" y="758621"/>
                </a:lnTo>
                <a:lnTo>
                  <a:pt x="3818547" y="1059167"/>
                </a:lnTo>
                <a:lnTo>
                  <a:pt x="3783622" y="1058557"/>
                </a:lnTo>
                <a:lnTo>
                  <a:pt x="3820388" y="1135405"/>
                </a:lnTo>
                <a:lnTo>
                  <a:pt x="3853497" y="1071968"/>
                </a:lnTo>
                <a:lnTo>
                  <a:pt x="3859809" y="1059891"/>
                </a:lnTo>
                <a:close/>
              </a:path>
            </a:pathLst>
          </a:custGeom>
          <a:solidFill>
            <a:srgbClr val="3B38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1055</TotalTime>
  <Words>1288</Words>
  <Application>Microsoft Office PowerPoint</Application>
  <PresentationFormat>Breedbeeld</PresentationFormat>
  <Paragraphs>558</Paragraphs>
  <Slides>28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33" baseType="lpstr">
      <vt:lpstr>Arial</vt:lpstr>
      <vt:lpstr>Calibri</vt:lpstr>
      <vt:lpstr>Microsoft Sans Serif</vt:lpstr>
      <vt:lpstr>Times New Roman</vt:lpstr>
      <vt:lpstr>Office Theme</vt:lpstr>
      <vt:lpstr>Aftransport milieustraat deel I</vt:lpstr>
      <vt:lpstr>Aftransport milieustraat deel II</vt:lpstr>
      <vt:lpstr>Dynamisch ondergronds inzamelen deel I</vt:lpstr>
      <vt:lpstr>Dynamisch ondergronds inzamelen deel II</vt:lpstr>
      <vt:lpstr>Meldingen deel I</vt:lpstr>
      <vt:lpstr>Meldingen deel II</vt:lpstr>
      <vt:lpstr>Capaciteitsmanagement</vt:lpstr>
      <vt:lpstr>Routemanagement</vt:lpstr>
      <vt:lpstr>Adressenbeheer</vt:lpstr>
      <vt:lpstr>Grondstoffenmanagement</vt:lpstr>
      <vt:lpstr>Orderregistratie en inzameling afroepdiensten deel I</vt:lpstr>
      <vt:lpstr>Orderregistratie en inzameling afroepdiensten deel II</vt:lpstr>
      <vt:lpstr>Pasbeheer</vt:lpstr>
      <vt:lpstr>Orderaanvraag</vt:lpstr>
      <vt:lpstr>Milieustraat deel I</vt:lpstr>
      <vt:lpstr>Werkelijkheid uitvoering</vt:lpstr>
      <vt:lpstr>Demontage</vt:lpstr>
      <vt:lpstr>Wegen</vt:lpstr>
      <vt:lpstr>Lange termijnplanning</vt:lpstr>
      <vt:lpstr>Korte termijnplanning deel I LET OP dit gebeurt in Checks</vt:lpstr>
      <vt:lpstr>Korte termijnplanning deel II</vt:lpstr>
      <vt:lpstr>Distributie minicontainers deel I</vt:lpstr>
      <vt:lpstr>Distributie minicontainers deel II</vt:lpstr>
      <vt:lpstr>Defect voertuig deel I</vt:lpstr>
      <vt:lpstr>Defect voertuig deel II</vt:lpstr>
      <vt:lpstr>Legen minicontainer</vt:lpstr>
      <vt:lpstr>Legen minicontainer Diftar</vt:lpstr>
      <vt:lpstr>Onderhoud wagenpark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Factuurafhandeling en betalen deel I</dc:title>
  <dc:creator>Lion Pol</dc:creator>
  <cp:lastModifiedBy>Lion Pol</cp:lastModifiedBy>
  <cp:revision>4</cp:revision>
  <dcterms:created xsi:type="dcterms:W3CDTF">2023-10-31T11:54:57Z</dcterms:created>
  <dcterms:modified xsi:type="dcterms:W3CDTF">2023-12-11T11:31:29Z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2023-01-25T00:00:00Z</vt:filetime>
  </property>
  <property fmtid="{D5CDD505-2E9C-101B-9397-08002B2CF9AE}" pid="3" name="LastSaved">
    <vt:filetime>2023-10-31T00:00:00Z</vt:filetime>
  </property>
  <property fmtid="{D5CDD505-2E9C-101B-9397-08002B2CF9AE}" pid="4" name="Producer">
    <vt:lpwstr>macOS Versie 12.6.2 (build 21G320) Quartz PDFContext</vt:lpwstr>
  </property>
</Properties>
</file>