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0"/>
  </p:notesMasterIdLst>
  <p:sldIdLst>
    <p:sldId id="332" r:id="rId6"/>
    <p:sldId id="330" r:id="rId7"/>
    <p:sldId id="326" r:id="rId8"/>
    <p:sldId id="331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A85861-959B-4A09-97EF-B617B7866F14}" v="1" dt="2023-12-05T14:49:48.193"/>
    <p1510:client id="{A05C417C-83D3-4FAA-A941-102A9FD290B6}" v="125" dt="2023-12-04T13:43:47.284"/>
    <p1510:client id="{DA4687EA-C7F7-425B-8F42-D44149FB10A2}" v="23" dt="2023-12-04T14:19:21.5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832" autoAdjust="0"/>
  </p:normalViewPr>
  <p:slideViewPr>
    <p:cSldViewPr snapToGrid="0">
      <p:cViewPr varScale="1">
        <p:scale>
          <a:sx n="65" d="100"/>
          <a:sy n="65" d="100"/>
        </p:scale>
        <p:origin x="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dde PJ (Paul)" userId="acaa52cb-73c8-4b64-883d-7bfabd6d125b" providerId="ADAL" clId="{5F404EC7-5D55-4D24-9BCB-9CC016DE024E}"/>
    <pc:docChg chg="modSld">
      <pc:chgData name="Mudde PJ (Paul)" userId="acaa52cb-73c8-4b64-883d-7bfabd6d125b" providerId="ADAL" clId="{5F404EC7-5D55-4D24-9BCB-9CC016DE024E}" dt="2023-11-28T10:36:41.026" v="8" actId="20577"/>
      <pc:docMkLst>
        <pc:docMk/>
      </pc:docMkLst>
      <pc:sldChg chg="modSp">
        <pc:chgData name="Mudde PJ (Paul)" userId="acaa52cb-73c8-4b64-883d-7bfabd6d125b" providerId="ADAL" clId="{5F404EC7-5D55-4D24-9BCB-9CC016DE024E}" dt="2023-11-28T10:36:41.026" v="8" actId="20577"/>
        <pc:sldMkLst>
          <pc:docMk/>
          <pc:sldMk cId="873971629" sldId="330"/>
        </pc:sldMkLst>
        <pc:spChg chg="mod">
          <ac:chgData name="Mudde PJ (Paul)" userId="acaa52cb-73c8-4b64-883d-7bfabd6d125b" providerId="ADAL" clId="{5F404EC7-5D55-4D24-9BCB-9CC016DE024E}" dt="2023-11-28T10:36:20.910" v="4" actId="20577"/>
          <ac:spMkLst>
            <pc:docMk/>
            <pc:sldMk cId="873971629" sldId="330"/>
            <ac:spMk id="18" creationId="{8A21A0A2-ADAD-4C08-9C65-5830A8184E48}"/>
          </ac:spMkLst>
        </pc:spChg>
        <pc:spChg chg="mod">
          <ac:chgData name="Mudde PJ (Paul)" userId="acaa52cb-73c8-4b64-883d-7bfabd6d125b" providerId="ADAL" clId="{5F404EC7-5D55-4D24-9BCB-9CC016DE024E}" dt="2023-11-28T10:36:30.619" v="6" actId="20577"/>
          <ac:spMkLst>
            <pc:docMk/>
            <pc:sldMk cId="873971629" sldId="330"/>
            <ac:spMk id="69" creationId="{4F465FF3-7A30-B116-66F4-8541E9CCE28A}"/>
          </ac:spMkLst>
        </pc:spChg>
        <pc:spChg chg="mod">
          <ac:chgData name="Mudde PJ (Paul)" userId="acaa52cb-73c8-4b64-883d-7bfabd6d125b" providerId="ADAL" clId="{5F404EC7-5D55-4D24-9BCB-9CC016DE024E}" dt="2023-11-28T10:36:41.026" v="8" actId="20577"/>
          <ac:spMkLst>
            <pc:docMk/>
            <pc:sldMk cId="873971629" sldId="330"/>
            <ac:spMk id="76" creationId="{6401BD94-2C3C-49F2-2B27-C35A5FD7A739}"/>
          </ac:spMkLst>
        </pc:spChg>
      </pc:sldChg>
    </pc:docChg>
  </pc:docChgLst>
  <pc:docChgLst>
    <pc:chgData name="Mudde PJ (Paul)" userId="acaa52cb-73c8-4b64-883d-7bfabd6d125b" providerId="ADAL" clId="{A05C417C-83D3-4FAA-A941-102A9FD290B6}"/>
    <pc:docChg chg="modSld">
      <pc:chgData name="Mudde PJ (Paul)" userId="acaa52cb-73c8-4b64-883d-7bfabd6d125b" providerId="ADAL" clId="{A05C417C-83D3-4FAA-A941-102A9FD290B6}" dt="2023-12-04T13:43:47.284" v="185" actId="20577"/>
      <pc:docMkLst>
        <pc:docMk/>
      </pc:docMkLst>
      <pc:sldChg chg="addSp modSp mod modAnim">
        <pc:chgData name="Mudde PJ (Paul)" userId="acaa52cb-73c8-4b64-883d-7bfabd6d125b" providerId="ADAL" clId="{A05C417C-83D3-4FAA-A941-102A9FD290B6}" dt="2023-12-04T13:43:47.284" v="185" actId="20577"/>
        <pc:sldMkLst>
          <pc:docMk/>
          <pc:sldMk cId="1073767363" sldId="326"/>
        </pc:sldMkLst>
        <pc:spChg chg="add mod">
          <ac:chgData name="Mudde PJ (Paul)" userId="acaa52cb-73c8-4b64-883d-7bfabd6d125b" providerId="ADAL" clId="{A05C417C-83D3-4FAA-A941-102A9FD290B6}" dt="2023-12-04T13:02:51.461" v="92" actId="1038"/>
          <ac:spMkLst>
            <pc:docMk/>
            <pc:sldMk cId="1073767363" sldId="326"/>
            <ac:spMk id="3" creationId="{E02BE65D-7689-303C-0836-1F8B8F39114D}"/>
          </ac:spMkLst>
        </pc:spChg>
        <pc:spChg chg="add mod">
          <ac:chgData name="Mudde PJ (Paul)" userId="acaa52cb-73c8-4b64-883d-7bfabd6d125b" providerId="ADAL" clId="{A05C417C-83D3-4FAA-A941-102A9FD290B6}" dt="2023-12-04T13:43:47.284" v="185" actId="20577"/>
          <ac:spMkLst>
            <pc:docMk/>
            <pc:sldMk cId="1073767363" sldId="326"/>
            <ac:spMk id="9" creationId="{ED427162-7BC7-2289-F928-75ECD0CDD7BA}"/>
          </ac:spMkLst>
        </pc:spChg>
        <pc:spChg chg="mod">
          <ac:chgData name="Mudde PJ (Paul)" userId="acaa52cb-73c8-4b64-883d-7bfabd6d125b" providerId="ADAL" clId="{A05C417C-83D3-4FAA-A941-102A9FD290B6}" dt="2023-12-04T12:22:08.241" v="31" actId="20577"/>
          <ac:spMkLst>
            <pc:docMk/>
            <pc:sldMk cId="1073767363" sldId="326"/>
            <ac:spMk id="116" creationId="{CA684E2B-2854-92B5-CFB0-EF8366CB76F6}"/>
          </ac:spMkLst>
        </pc:spChg>
        <pc:spChg chg="mod">
          <ac:chgData name="Mudde PJ (Paul)" userId="acaa52cb-73c8-4b64-883d-7bfabd6d125b" providerId="ADAL" clId="{A05C417C-83D3-4FAA-A941-102A9FD290B6}" dt="2023-12-04T13:02:35.979" v="70" actId="14100"/>
          <ac:spMkLst>
            <pc:docMk/>
            <pc:sldMk cId="1073767363" sldId="326"/>
            <ac:spMk id="125" creationId="{B18C068F-2618-DA4C-45B2-C7408FC0E152}"/>
          </ac:spMkLst>
        </pc:spChg>
        <pc:spChg chg="mod">
          <ac:chgData name="Mudde PJ (Paul)" userId="acaa52cb-73c8-4b64-883d-7bfabd6d125b" providerId="ADAL" clId="{A05C417C-83D3-4FAA-A941-102A9FD290B6}" dt="2023-12-04T13:02:32.189" v="69" actId="14100"/>
          <ac:spMkLst>
            <pc:docMk/>
            <pc:sldMk cId="1073767363" sldId="326"/>
            <ac:spMk id="131" creationId="{898EC2CC-20AC-B8BD-A11F-40E65CE3D950}"/>
          </ac:spMkLst>
        </pc:spChg>
        <pc:spChg chg="mod">
          <ac:chgData name="Mudde PJ (Paul)" userId="acaa52cb-73c8-4b64-883d-7bfabd6d125b" providerId="ADAL" clId="{A05C417C-83D3-4FAA-A941-102A9FD290B6}" dt="2023-12-04T13:03:05.508" v="108" actId="1038"/>
          <ac:spMkLst>
            <pc:docMk/>
            <pc:sldMk cId="1073767363" sldId="326"/>
            <ac:spMk id="134" creationId="{156C4FE5-80A5-24F1-20E6-7820936BC213}"/>
          </ac:spMkLst>
        </pc:spChg>
        <pc:spChg chg="mod">
          <ac:chgData name="Mudde PJ (Paul)" userId="acaa52cb-73c8-4b64-883d-7bfabd6d125b" providerId="ADAL" clId="{A05C417C-83D3-4FAA-A941-102A9FD290B6}" dt="2023-12-04T13:02:51.461" v="92" actId="1038"/>
          <ac:spMkLst>
            <pc:docMk/>
            <pc:sldMk cId="1073767363" sldId="326"/>
            <ac:spMk id="135" creationId="{A40D30B2-A9CC-B3A3-6A5F-93D727C005CE}"/>
          </ac:spMkLst>
        </pc:spChg>
        <pc:spChg chg="mod">
          <ac:chgData name="Mudde PJ (Paul)" userId="acaa52cb-73c8-4b64-883d-7bfabd6d125b" providerId="ADAL" clId="{A05C417C-83D3-4FAA-A941-102A9FD290B6}" dt="2023-12-04T13:03:05.508" v="108" actId="1038"/>
          <ac:spMkLst>
            <pc:docMk/>
            <pc:sldMk cId="1073767363" sldId="326"/>
            <ac:spMk id="136" creationId="{9A983B28-F230-915D-3B4D-37A13762E548}"/>
          </ac:spMkLst>
        </pc:spChg>
        <pc:cxnChg chg="add mod">
          <ac:chgData name="Mudde PJ (Paul)" userId="acaa52cb-73c8-4b64-883d-7bfabd6d125b" providerId="ADAL" clId="{A05C417C-83D3-4FAA-A941-102A9FD290B6}" dt="2023-12-04T13:02:51.461" v="92" actId="1038"/>
          <ac:cxnSpMkLst>
            <pc:docMk/>
            <pc:sldMk cId="1073767363" sldId="326"/>
            <ac:cxnSpMk id="4" creationId="{5EFDB5F9-D8EA-573A-CBAA-B0B8B0E88804}"/>
          </ac:cxnSpMkLst>
        </pc:cxnChg>
        <pc:cxnChg chg="add mod">
          <ac:chgData name="Mudde PJ (Paul)" userId="acaa52cb-73c8-4b64-883d-7bfabd6d125b" providerId="ADAL" clId="{A05C417C-83D3-4FAA-A941-102A9FD290B6}" dt="2023-12-04T13:02:51.461" v="92" actId="1038"/>
          <ac:cxnSpMkLst>
            <pc:docMk/>
            <pc:sldMk cId="1073767363" sldId="326"/>
            <ac:cxnSpMk id="5" creationId="{5BFAD876-D699-0C9D-CBC2-F013479D1762}"/>
          </ac:cxnSpMkLst>
        </pc:cxnChg>
        <pc:cxnChg chg="add mod">
          <ac:chgData name="Mudde PJ (Paul)" userId="acaa52cb-73c8-4b64-883d-7bfabd6d125b" providerId="ADAL" clId="{A05C417C-83D3-4FAA-A941-102A9FD290B6}" dt="2023-12-04T13:04:04.546" v="153" actId="14100"/>
          <ac:cxnSpMkLst>
            <pc:docMk/>
            <pc:sldMk cId="1073767363" sldId="326"/>
            <ac:cxnSpMk id="11" creationId="{29660D9D-2AC3-5AF6-817B-98C4D1312C79}"/>
          </ac:cxnSpMkLst>
        </pc:cxnChg>
        <pc:cxnChg chg="mod">
          <ac:chgData name="Mudde PJ (Paul)" userId="acaa52cb-73c8-4b64-883d-7bfabd6d125b" providerId="ADAL" clId="{A05C417C-83D3-4FAA-A941-102A9FD290B6}" dt="2023-12-04T13:03:05.508" v="108" actId="1038"/>
          <ac:cxnSpMkLst>
            <pc:docMk/>
            <pc:sldMk cId="1073767363" sldId="326"/>
            <ac:cxnSpMk id="138" creationId="{944F98DE-D206-F95B-B03A-4E2E0529E9CA}"/>
          </ac:cxnSpMkLst>
        </pc:cxnChg>
        <pc:cxnChg chg="mod">
          <ac:chgData name="Mudde PJ (Paul)" userId="acaa52cb-73c8-4b64-883d-7bfabd6d125b" providerId="ADAL" clId="{A05C417C-83D3-4FAA-A941-102A9FD290B6}" dt="2023-12-04T13:03:05.508" v="108" actId="1038"/>
          <ac:cxnSpMkLst>
            <pc:docMk/>
            <pc:sldMk cId="1073767363" sldId="326"/>
            <ac:cxnSpMk id="149" creationId="{CA86B5E0-D2B8-7B04-EB68-A136765A9118}"/>
          </ac:cxnSpMkLst>
        </pc:cxnChg>
        <pc:cxnChg chg="mod">
          <ac:chgData name="Mudde PJ (Paul)" userId="acaa52cb-73c8-4b64-883d-7bfabd6d125b" providerId="ADAL" clId="{A05C417C-83D3-4FAA-A941-102A9FD290B6}" dt="2023-12-04T13:03:05.508" v="108" actId="1038"/>
          <ac:cxnSpMkLst>
            <pc:docMk/>
            <pc:sldMk cId="1073767363" sldId="326"/>
            <ac:cxnSpMk id="158" creationId="{9458EF4C-39ED-3751-EE2D-C4DDF0E2A456}"/>
          </ac:cxnSpMkLst>
        </pc:cxnChg>
        <pc:cxnChg chg="mod">
          <ac:chgData name="Mudde PJ (Paul)" userId="acaa52cb-73c8-4b64-883d-7bfabd6d125b" providerId="ADAL" clId="{A05C417C-83D3-4FAA-A941-102A9FD290B6}" dt="2023-12-04T13:03:05.508" v="108" actId="1038"/>
          <ac:cxnSpMkLst>
            <pc:docMk/>
            <pc:sldMk cId="1073767363" sldId="326"/>
            <ac:cxnSpMk id="164" creationId="{D93F034D-1A43-F69F-0920-4195D751E20F}"/>
          </ac:cxnSpMkLst>
        </pc:cxnChg>
        <pc:cxnChg chg="mod">
          <ac:chgData name="Mudde PJ (Paul)" userId="acaa52cb-73c8-4b64-883d-7bfabd6d125b" providerId="ADAL" clId="{A05C417C-83D3-4FAA-A941-102A9FD290B6}" dt="2023-12-04T13:18:37.079" v="159" actId="14100"/>
          <ac:cxnSpMkLst>
            <pc:docMk/>
            <pc:sldMk cId="1073767363" sldId="326"/>
            <ac:cxnSpMk id="179" creationId="{E8DC1122-A1D2-0717-A733-2A1014EB3534}"/>
          </ac:cxnSpMkLst>
        </pc:cxnChg>
      </pc:sldChg>
    </pc:docChg>
  </pc:docChgLst>
  <pc:docChgLst>
    <pc:chgData name="Wennekes WMA (Wim)" userId="66170702-6c67-4b85-a9df-fa3211eef6b7" providerId="ADAL" clId="{4F76A1B6-43AB-0D45-A4A4-DF951329AB7C}"/>
    <pc:docChg chg="modSld">
      <pc:chgData name="Wennekes WMA (Wim)" userId="66170702-6c67-4b85-a9df-fa3211eef6b7" providerId="ADAL" clId="{4F76A1B6-43AB-0D45-A4A4-DF951329AB7C}" dt="2023-11-28T15:38:11.758" v="0" actId="21"/>
      <pc:docMkLst>
        <pc:docMk/>
      </pc:docMkLst>
      <pc:sldChg chg="modSp mod">
        <pc:chgData name="Wennekes WMA (Wim)" userId="66170702-6c67-4b85-a9df-fa3211eef6b7" providerId="ADAL" clId="{4F76A1B6-43AB-0D45-A4A4-DF951329AB7C}" dt="2023-11-28T15:38:11.758" v="0" actId="21"/>
        <pc:sldMkLst>
          <pc:docMk/>
          <pc:sldMk cId="893075799" sldId="327"/>
        </pc:sldMkLst>
        <pc:spChg chg="mod">
          <ac:chgData name="Wennekes WMA (Wim)" userId="66170702-6c67-4b85-a9df-fa3211eef6b7" providerId="ADAL" clId="{4F76A1B6-43AB-0D45-A4A4-DF951329AB7C}" dt="2023-11-28T15:38:11.758" v="0" actId="21"/>
          <ac:spMkLst>
            <pc:docMk/>
            <pc:sldMk cId="893075799" sldId="327"/>
            <ac:spMk id="4" creationId="{DE819CE1-312A-6F05-A19A-93286FD37207}"/>
          </ac:spMkLst>
        </pc:spChg>
      </pc:sldChg>
    </pc:docChg>
  </pc:docChgLst>
  <pc:docChgLst>
    <pc:chgData name="Wennekes WMA (Wim)" userId="S::wmawennekes@almere.nl::66170702-6c67-4b85-a9df-fa3211eef6b7" providerId="AD" clId="Web-{7CA85861-959B-4A09-97EF-B617B7866F14}"/>
    <pc:docChg chg="modSld">
      <pc:chgData name="Wennekes WMA (Wim)" userId="S::wmawennekes@almere.nl::66170702-6c67-4b85-a9df-fa3211eef6b7" providerId="AD" clId="Web-{7CA85861-959B-4A09-97EF-B617B7866F14}" dt="2023-12-05T14:49:48.193" v="0"/>
      <pc:docMkLst>
        <pc:docMk/>
      </pc:docMkLst>
      <pc:sldChg chg="delSp">
        <pc:chgData name="Wennekes WMA (Wim)" userId="S::wmawennekes@almere.nl::66170702-6c67-4b85-a9df-fa3211eef6b7" providerId="AD" clId="Web-{7CA85861-959B-4A09-97EF-B617B7866F14}" dt="2023-12-05T14:49:48.193" v="0"/>
        <pc:sldMkLst>
          <pc:docMk/>
          <pc:sldMk cId="2944696559" sldId="332"/>
        </pc:sldMkLst>
        <pc:spChg chg="del">
          <ac:chgData name="Wennekes WMA (Wim)" userId="S::wmawennekes@almere.nl::66170702-6c67-4b85-a9df-fa3211eef6b7" providerId="AD" clId="Web-{7CA85861-959B-4A09-97EF-B617B7866F14}" dt="2023-12-05T14:49:48.193" v="0"/>
          <ac:spMkLst>
            <pc:docMk/>
            <pc:sldMk cId="2944696559" sldId="332"/>
            <ac:spMk id="3" creationId="{94DFE77D-6060-94EC-7D3B-78B9886BC52F}"/>
          </ac:spMkLst>
        </pc:spChg>
      </pc:sldChg>
    </pc:docChg>
  </pc:docChgLst>
  <pc:docChgLst>
    <pc:chgData name="Mudde PJ (Paul)" userId="acaa52cb-73c8-4b64-883d-7bfabd6d125b" providerId="ADAL" clId="{DA4687EA-C7F7-425B-8F42-D44149FB10A2}"/>
    <pc:docChg chg="custSel addSld delSld modSld sldOrd">
      <pc:chgData name="Mudde PJ (Paul)" userId="acaa52cb-73c8-4b64-883d-7bfabd6d125b" providerId="ADAL" clId="{DA4687EA-C7F7-425B-8F42-D44149FB10A2}" dt="2023-12-04T14:20:09.873" v="42" actId="207"/>
      <pc:docMkLst>
        <pc:docMk/>
      </pc:docMkLst>
      <pc:sldChg chg="modSp modAnim">
        <pc:chgData name="Mudde PJ (Paul)" userId="acaa52cb-73c8-4b64-883d-7bfabd6d125b" providerId="ADAL" clId="{DA4687EA-C7F7-425B-8F42-D44149FB10A2}" dt="2023-12-04T14:17:23.793" v="24" actId="20577"/>
        <pc:sldMkLst>
          <pc:docMk/>
          <pc:sldMk cId="1073767363" sldId="326"/>
        </pc:sldMkLst>
        <pc:spChg chg="mod">
          <ac:chgData name="Mudde PJ (Paul)" userId="acaa52cb-73c8-4b64-883d-7bfabd6d125b" providerId="ADAL" clId="{DA4687EA-C7F7-425B-8F42-D44149FB10A2}" dt="2023-12-04T14:17:23.793" v="24" actId="20577"/>
          <ac:spMkLst>
            <pc:docMk/>
            <pc:sldMk cId="1073767363" sldId="326"/>
            <ac:spMk id="2" creationId="{1192FACE-DBBA-A2DF-14E8-6B7EA410F1FB}"/>
          </ac:spMkLst>
        </pc:spChg>
      </pc:sldChg>
      <pc:sldChg chg="del">
        <pc:chgData name="Mudde PJ (Paul)" userId="acaa52cb-73c8-4b64-883d-7bfabd6d125b" providerId="ADAL" clId="{DA4687EA-C7F7-425B-8F42-D44149FB10A2}" dt="2023-12-04T14:16:29.961" v="8" actId="47"/>
        <pc:sldMkLst>
          <pc:docMk/>
          <pc:sldMk cId="893075799" sldId="327"/>
        </pc:sldMkLst>
      </pc:sldChg>
      <pc:sldChg chg="del">
        <pc:chgData name="Mudde PJ (Paul)" userId="acaa52cb-73c8-4b64-883d-7bfabd6d125b" providerId="ADAL" clId="{DA4687EA-C7F7-425B-8F42-D44149FB10A2}" dt="2023-12-04T14:15:28.869" v="0" actId="47"/>
        <pc:sldMkLst>
          <pc:docMk/>
          <pc:sldMk cId="2344467778" sldId="328"/>
        </pc:sldMkLst>
      </pc:sldChg>
      <pc:sldChg chg="del">
        <pc:chgData name="Mudde PJ (Paul)" userId="acaa52cb-73c8-4b64-883d-7bfabd6d125b" providerId="ADAL" clId="{DA4687EA-C7F7-425B-8F42-D44149FB10A2}" dt="2023-12-04T14:15:30.280" v="1" actId="47"/>
        <pc:sldMkLst>
          <pc:docMk/>
          <pc:sldMk cId="1522240203" sldId="329"/>
        </pc:sldMkLst>
      </pc:sldChg>
      <pc:sldChg chg="modSp modAnim modNotesTx">
        <pc:chgData name="Mudde PJ (Paul)" userId="acaa52cb-73c8-4b64-883d-7bfabd6d125b" providerId="ADAL" clId="{DA4687EA-C7F7-425B-8F42-D44149FB10A2}" dt="2023-12-04T14:17:15.200" v="18" actId="20577"/>
        <pc:sldMkLst>
          <pc:docMk/>
          <pc:sldMk cId="873971629" sldId="330"/>
        </pc:sldMkLst>
        <pc:spChg chg="mod">
          <ac:chgData name="Mudde PJ (Paul)" userId="acaa52cb-73c8-4b64-883d-7bfabd6d125b" providerId="ADAL" clId="{DA4687EA-C7F7-425B-8F42-D44149FB10A2}" dt="2023-12-04T14:17:15.200" v="18" actId="20577"/>
          <ac:spMkLst>
            <pc:docMk/>
            <pc:sldMk cId="873971629" sldId="330"/>
            <ac:spMk id="2" creationId="{1192FACE-DBBA-A2DF-14E8-6B7EA410F1FB}"/>
          </ac:spMkLst>
        </pc:spChg>
      </pc:sldChg>
      <pc:sldChg chg="modSp mod">
        <pc:chgData name="Mudde PJ (Paul)" userId="acaa52cb-73c8-4b64-883d-7bfabd6d125b" providerId="ADAL" clId="{DA4687EA-C7F7-425B-8F42-D44149FB10A2}" dt="2023-12-04T14:17:30.785" v="30" actId="20577"/>
        <pc:sldMkLst>
          <pc:docMk/>
          <pc:sldMk cId="1217635571" sldId="331"/>
        </pc:sldMkLst>
        <pc:spChg chg="mod">
          <ac:chgData name="Mudde PJ (Paul)" userId="acaa52cb-73c8-4b64-883d-7bfabd6d125b" providerId="ADAL" clId="{DA4687EA-C7F7-425B-8F42-D44149FB10A2}" dt="2023-12-04T14:17:30.785" v="30" actId="20577"/>
          <ac:spMkLst>
            <pc:docMk/>
            <pc:sldMk cId="1217635571" sldId="331"/>
            <ac:spMk id="2" creationId="{1192FACE-DBBA-A2DF-14E8-6B7EA410F1FB}"/>
          </ac:spMkLst>
        </pc:spChg>
      </pc:sldChg>
      <pc:sldChg chg="delSp modSp add mod ord modAnim">
        <pc:chgData name="Mudde PJ (Paul)" userId="acaa52cb-73c8-4b64-883d-7bfabd6d125b" providerId="ADAL" clId="{DA4687EA-C7F7-425B-8F42-D44149FB10A2}" dt="2023-12-04T14:20:09.873" v="42" actId="207"/>
        <pc:sldMkLst>
          <pc:docMk/>
          <pc:sldMk cId="2944696559" sldId="332"/>
        </pc:sldMkLst>
        <pc:spChg chg="mod">
          <ac:chgData name="Mudde PJ (Paul)" userId="acaa52cb-73c8-4b64-883d-7bfabd6d125b" providerId="ADAL" clId="{DA4687EA-C7F7-425B-8F42-D44149FB10A2}" dt="2023-12-04T14:19:08.419" v="39" actId="20577"/>
          <ac:spMkLst>
            <pc:docMk/>
            <pc:sldMk cId="2944696559" sldId="332"/>
            <ac:spMk id="2" creationId="{1192FACE-DBBA-A2DF-14E8-6B7EA410F1FB}"/>
          </ac:spMkLst>
        </pc:spChg>
        <pc:spChg chg="del">
          <ac:chgData name="Mudde PJ (Paul)" userId="acaa52cb-73c8-4b64-883d-7bfabd6d125b" providerId="ADAL" clId="{DA4687EA-C7F7-425B-8F42-D44149FB10A2}" dt="2023-12-04T14:19:26.883" v="41" actId="478"/>
          <ac:spMkLst>
            <pc:docMk/>
            <pc:sldMk cId="2944696559" sldId="332"/>
            <ac:spMk id="4" creationId="{28AB82D1-E6F4-27F4-22A0-5679A406FFDF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5" creationId="{93AF47E9-C61F-A5A2-6BB7-FF8E5387FACC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6" creationId="{DFBD701F-3619-3478-7FEF-6462E3DE1308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7" creationId="{434F8D54-A7C1-8FC2-4EF5-839F9C9BE7CA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9" creationId="{827A5026-9F4F-0375-8AE3-E8C7DFBF0B8E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56" creationId="{09685DE7-4E5F-9048-9DC6-3567ED91D3F7}"/>
          </ac:spMkLst>
        </pc:spChg>
        <pc:spChg chg="mod">
          <ac:chgData name="Mudde PJ (Paul)" userId="acaa52cb-73c8-4b64-883d-7bfabd6d125b" providerId="ADAL" clId="{DA4687EA-C7F7-425B-8F42-D44149FB10A2}" dt="2023-12-04T14:20:09.873" v="42" actId="207"/>
          <ac:spMkLst>
            <pc:docMk/>
            <pc:sldMk cId="2944696559" sldId="332"/>
            <ac:spMk id="57" creationId="{7E30B8D7-0223-B6C0-81AD-5D4444E65BF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02A212-FA23-4D51-9065-C9327D7987F2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50E2F9-F9C2-4F63-B23C-98E1BE6858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403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50E2F9-F9C2-4F63-B23C-98E1BE6858EE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805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4FFE5E-A4D9-F5DF-69D2-38CF3B2EC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8F4879A-D140-6C80-7BCE-159DB6C33D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526912-47A2-B15C-ACE2-0B90D0A5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8E7D0D6-4B7C-993B-0DBA-6CE325CF1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E42911C-9635-D3CA-E35D-D750D110F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211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1D8314-33C0-FEDF-4867-2EC5265DB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C9EF00C-A05F-4CDD-8EAD-9CCE11ACB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06BE3D0-A70C-3B00-1817-82EE04C4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4FF2DAB-FE89-6E3D-1D6F-436A2E071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23B132D-6460-A137-FE2E-52C504080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0220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A48302C-2CE7-041F-EA2F-526AC7089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C96FAB6-8A4E-A0E2-1F04-7F8FB3326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4DFB829-C471-B820-FDD5-4B39D2A8C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552B2E9-4FE5-7F01-23D0-D9F115D76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CE7B004-B6C0-AE0B-D2B6-A5E3FEC78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2563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762A07-507A-FA62-036D-721DEFAB5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B83614-FCCD-8DC0-0282-C3A4F3A84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D6CBA7-5F6B-4C2A-3DD8-ED7CB8603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7DEFCEC-7975-54C0-3B4E-27C94108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70672A-1B39-22BE-9A87-D0D86C636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739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FCF09E-36AA-E74D-1B48-164784921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0A9E535-80D9-D177-DC74-8A78512A1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161D3AA-45C7-2545-076E-368A138C5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D92479C-394A-413E-D059-B304C573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57D75D4-6753-07A5-6482-00307063B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319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8679FD-BA7B-8DF5-752C-35DCCAF16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9A21B7B-0CB7-304D-8D29-8155E59856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7831790-22F0-E0D4-0C04-65B8F88CC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DEBBCCD-E97E-F073-D0F6-F11C71FA3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29ED1DC-659C-BA77-F366-506B2BB91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FA6F0E-8415-3847-7914-86CB02CD3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4875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E3FC0E-71A3-A4CF-1BC6-B4DDE3144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B8E1FCB-3326-8F0F-B2AF-1CB3D7349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6C8D0AB-619A-A05C-D350-565ADF04E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8161F80-CE17-E550-C008-DE3FB4DA0D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2AB22F0-23CC-F7D2-9A9E-819EF3EB57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1772D9A-CC1B-3B8B-3ECA-44F62794C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A909C115-3FD1-A7F5-A005-6A4532C32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4FB7097-6217-D96A-3A13-9B8BF13FA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7730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5B9D75-F3F4-C83F-FEC3-B506A9E17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5CB2494-CC9E-A86C-E0CA-266F2EF89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76A160E-29AB-B9B0-3567-DF791F757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C242D1B-53A1-9939-D3A7-0A9BA5663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0018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4755B67-7346-8769-09BB-BE96DB7E3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050F97E-8858-6E00-DFE5-0649EC2E9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4AECAAD-C0FE-E2FB-782F-9618A6736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930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A4F43A-705A-370D-1B6C-297CEC5C5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DA986E-C689-E249-09A2-910FC1821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9D4CC85-0CE0-5560-0F83-A21CB71375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185244C-DDAD-F084-9890-F4C809A3B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A6E808B-ECA8-B4AC-B341-021CABAB9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05D348E-F1D7-9C75-ABEB-66E09EB0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418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81FA2A-F6DB-0266-4037-F46C84A65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52B1811-2A57-FC14-B651-4797C3A14F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DB764F-4C02-9722-2039-2906B59F6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2BC1B88-3EF4-55E9-EB03-0186ACC1D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3F782D1-7B90-8B64-73DA-6ABE3E13D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6BD5ACE-520F-DE7D-20DF-185D511E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866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FDAE74A-070C-9897-A7CD-452C9B1A5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8E0AB60-3B2B-811F-0FF7-18FB4C1D2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A72AA94-BB6C-B803-4DF1-59173C903F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E795D-0433-402C-A0C2-44B468E23191}" type="datetimeFigureOut">
              <a:rPr lang="nl-NL" smtClean="0"/>
              <a:t>5-12-2023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97D6942-EE73-BAFE-6A1B-A148B200C1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9C6E947-6E64-540B-9BD0-B916B9ECF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2930BA-C0FF-4C2D-9DA4-18746D10430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025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2FACE-DBBA-A2DF-14E8-6B7EA410F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724" y="234295"/>
            <a:ext cx="8229600" cy="646331"/>
          </a:xfrm>
        </p:spPr>
        <p:txBody>
          <a:bodyPr>
            <a:noAutofit/>
          </a:bodyPr>
          <a:lstStyle/>
          <a:p>
            <a:r>
              <a:rPr lang="nl-NL" sz="4000" dirty="0">
                <a:cs typeface="Calibri"/>
              </a:rPr>
              <a:t>BP 1. Inkoopproces</a:t>
            </a:r>
            <a:endParaRPr lang="nl-NL" sz="3200" dirty="0">
              <a:cs typeface="Calibri"/>
            </a:endParaRP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93AF47E9-C61F-A5A2-6BB7-FF8E5387FACC}"/>
              </a:ext>
            </a:extLst>
          </p:cNvPr>
          <p:cNvSpPr/>
          <p:nvPr/>
        </p:nvSpPr>
        <p:spPr>
          <a:xfrm>
            <a:off x="543083" y="1964083"/>
            <a:ext cx="1697421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Voorbereiden</a:t>
            </a:r>
          </a:p>
          <a:p>
            <a:pPr algn="ctr"/>
            <a:r>
              <a:rPr lang="nl-NL" sz="1200" i="1" dirty="0">
                <a:solidFill>
                  <a:schemeClr val="tx1"/>
                </a:solidFill>
              </a:rPr>
              <a:t>‘Hoe’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DFBD701F-3619-3478-7FEF-6462E3DE1308}"/>
              </a:ext>
            </a:extLst>
          </p:cNvPr>
          <p:cNvSpPr/>
          <p:nvPr/>
        </p:nvSpPr>
        <p:spPr>
          <a:xfrm>
            <a:off x="2452102" y="1964083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</a:rPr>
              <a:t>2. Specificeren</a:t>
            </a:r>
          </a:p>
          <a:p>
            <a:pPr algn="ctr"/>
            <a:r>
              <a:rPr lang="nl-NL" sz="1200" i="1">
                <a:solidFill>
                  <a:schemeClr val="tx1"/>
                </a:solidFill>
              </a:rPr>
              <a:t>‘Wat’</a:t>
            </a:r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434F8D54-A7C1-8FC2-4EF5-839F9C9BE7CA}"/>
              </a:ext>
            </a:extLst>
          </p:cNvPr>
          <p:cNvSpPr/>
          <p:nvPr/>
        </p:nvSpPr>
        <p:spPr>
          <a:xfrm>
            <a:off x="4361121" y="1969340"/>
            <a:ext cx="1697421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</a:rPr>
              <a:t>3. Selecteren</a:t>
            </a:r>
          </a:p>
          <a:p>
            <a:pPr algn="ctr"/>
            <a:r>
              <a:rPr lang="nl-NL" sz="1200" i="1">
                <a:solidFill>
                  <a:schemeClr val="tx1"/>
                </a:solidFill>
              </a:rPr>
              <a:t>‘Wie’</a:t>
            </a:r>
          </a:p>
        </p:txBody>
      </p: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827A5026-9F4F-0375-8AE3-E8C7DFBF0B8E}"/>
              </a:ext>
            </a:extLst>
          </p:cNvPr>
          <p:cNvSpPr/>
          <p:nvPr/>
        </p:nvSpPr>
        <p:spPr>
          <a:xfrm>
            <a:off x="6270140" y="1969338"/>
            <a:ext cx="1697421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</a:rPr>
              <a:t>4. Contracteren</a:t>
            </a:r>
          </a:p>
        </p:txBody>
      </p:sp>
      <p:sp>
        <p:nvSpPr>
          <p:cNvPr id="17" name="Pijl: punthaak 16">
            <a:extLst>
              <a:ext uri="{FF2B5EF4-FFF2-40B4-BE49-F238E27FC236}">
                <a16:creationId xmlns:a16="http://schemas.microsoft.com/office/drawing/2014/main" id="{76FA90E1-EA85-7E98-942B-FB80CE79AC93}"/>
              </a:ext>
            </a:extLst>
          </p:cNvPr>
          <p:cNvSpPr/>
          <p:nvPr/>
        </p:nvSpPr>
        <p:spPr>
          <a:xfrm>
            <a:off x="543084" y="1174178"/>
            <a:ext cx="2879472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/>
              <a:t>Strategische inkoop</a:t>
            </a:r>
          </a:p>
        </p:txBody>
      </p:sp>
      <p:sp>
        <p:nvSpPr>
          <p:cNvPr id="18" name="Pijl: punthaak 17">
            <a:extLst>
              <a:ext uri="{FF2B5EF4-FFF2-40B4-BE49-F238E27FC236}">
                <a16:creationId xmlns:a16="http://schemas.microsoft.com/office/drawing/2014/main" id="{8A21A0A2-ADAD-4C08-9C65-5830A8184E48}"/>
              </a:ext>
            </a:extLst>
          </p:cNvPr>
          <p:cNvSpPr/>
          <p:nvPr/>
        </p:nvSpPr>
        <p:spPr>
          <a:xfrm>
            <a:off x="3482601" y="1174178"/>
            <a:ext cx="3511886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/>
              <a:t>Tactische inkoop</a:t>
            </a:r>
          </a:p>
        </p:txBody>
      </p:sp>
      <p:sp>
        <p:nvSpPr>
          <p:cNvPr id="19" name="Pijl: punthaak 18">
            <a:extLst>
              <a:ext uri="{FF2B5EF4-FFF2-40B4-BE49-F238E27FC236}">
                <a16:creationId xmlns:a16="http://schemas.microsoft.com/office/drawing/2014/main" id="{28BB996E-3CB8-A052-A5D4-F72332583D5F}"/>
              </a:ext>
            </a:extLst>
          </p:cNvPr>
          <p:cNvSpPr/>
          <p:nvPr/>
        </p:nvSpPr>
        <p:spPr>
          <a:xfrm>
            <a:off x="7095136" y="1166118"/>
            <a:ext cx="4690463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/>
              <a:t>Operationele inkoop/Contractmanagement</a:t>
            </a:r>
          </a:p>
        </p:txBody>
      </p:sp>
      <p:cxnSp>
        <p:nvCxnSpPr>
          <p:cNvPr id="22" name="Verbindingslijn: gebogen 21">
            <a:extLst>
              <a:ext uri="{FF2B5EF4-FFF2-40B4-BE49-F238E27FC236}">
                <a16:creationId xmlns:a16="http://schemas.microsoft.com/office/drawing/2014/main" id="{0C14481F-465D-89EC-1E3F-79964F292AEB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240504" y="2287248"/>
            <a:ext cx="211598" cy="262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Verbindingslijn: gebogen 26">
            <a:extLst>
              <a:ext uri="{FF2B5EF4-FFF2-40B4-BE49-F238E27FC236}">
                <a16:creationId xmlns:a16="http://schemas.microsoft.com/office/drawing/2014/main" id="{F83EBB59-53B7-6600-3C55-BC349DFC618D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4149523" y="2287248"/>
            <a:ext cx="211598" cy="525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Verbindingslijn: gebogen 39">
            <a:extLst>
              <a:ext uri="{FF2B5EF4-FFF2-40B4-BE49-F238E27FC236}">
                <a16:creationId xmlns:a16="http://schemas.microsoft.com/office/drawing/2014/main" id="{8145A48D-0BE0-0BA5-BE85-9157DF3BBD90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 flipV="1">
            <a:off x="6058542" y="2289875"/>
            <a:ext cx="211598" cy="263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09685DE7-4E5F-9048-9DC6-3567ED91D3F7}"/>
              </a:ext>
            </a:extLst>
          </p:cNvPr>
          <p:cNvSpPr/>
          <p:nvPr/>
        </p:nvSpPr>
        <p:spPr>
          <a:xfrm>
            <a:off x="8179159" y="1974598"/>
            <a:ext cx="1697421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</a:rPr>
              <a:t>5. Bestellen</a:t>
            </a:r>
          </a:p>
        </p:txBody>
      </p:sp>
      <p:sp>
        <p:nvSpPr>
          <p:cNvPr id="57" name="Rechthoek: afgeronde hoeken 56">
            <a:extLst>
              <a:ext uri="{FF2B5EF4-FFF2-40B4-BE49-F238E27FC236}">
                <a16:creationId xmlns:a16="http://schemas.microsoft.com/office/drawing/2014/main" id="{7E30B8D7-0223-B6C0-81AD-5D4444E65BF1}"/>
              </a:ext>
            </a:extLst>
          </p:cNvPr>
          <p:cNvSpPr/>
          <p:nvPr/>
        </p:nvSpPr>
        <p:spPr>
          <a:xfrm>
            <a:off x="10088178" y="1987298"/>
            <a:ext cx="1697421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>
                <a:solidFill>
                  <a:schemeClr val="tx1"/>
                </a:solidFill>
              </a:rPr>
              <a:t>6. Evalueren</a:t>
            </a:r>
          </a:p>
        </p:txBody>
      </p:sp>
      <p:cxnSp>
        <p:nvCxnSpPr>
          <p:cNvPr id="58" name="Verbindingslijn: gebogen 57">
            <a:extLst>
              <a:ext uri="{FF2B5EF4-FFF2-40B4-BE49-F238E27FC236}">
                <a16:creationId xmlns:a16="http://schemas.microsoft.com/office/drawing/2014/main" id="{44C72E31-2183-7586-E1EF-796133003625}"/>
              </a:ext>
            </a:extLst>
          </p:cNvPr>
          <p:cNvCxnSpPr>
            <a:cxnSpLocks/>
            <a:stCxn id="9" idx="3"/>
            <a:endCxn id="56" idx="1"/>
          </p:cNvCxnSpPr>
          <p:nvPr/>
        </p:nvCxnSpPr>
        <p:spPr>
          <a:xfrm>
            <a:off x="7967561" y="2289875"/>
            <a:ext cx="211598" cy="52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Verbindingslijn: gebogen 61">
            <a:extLst>
              <a:ext uri="{FF2B5EF4-FFF2-40B4-BE49-F238E27FC236}">
                <a16:creationId xmlns:a16="http://schemas.microsoft.com/office/drawing/2014/main" id="{E2FED713-898E-99CD-5591-DF25B357CFD8}"/>
              </a:ext>
            </a:extLst>
          </p:cNvPr>
          <p:cNvCxnSpPr>
            <a:cxnSpLocks/>
            <a:stCxn id="56" idx="3"/>
            <a:endCxn id="57" idx="1"/>
          </p:cNvCxnSpPr>
          <p:nvPr/>
        </p:nvCxnSpPr>
        <p:spPr>
          <a:xfrm>
            <a:off x="9876580" y="2295135"/>
            <a:ext cx="211598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hthoek 69">
            <a:extLst>
              <a:ext uri="{FF2B5EF4-FFF2-40B4-BE49-F238E27FC236}">
                <a16:creationId xmlns:a16="http://schemas.microsoft.com/office/drawing/2014/main" id="{88381FD0-A741-E4F2-74AA-4E7BD3B4EEB5}"/>
              </a:ext>
            </a:extLst>
          </p:cNvPr>
          <p:cNvSpPr/>
          <p:nvPr/>
        </p:nvSpPr>
        <p:spPr>
          <a:xfrm>
            <a:off x="543083" y="2894678"/>
            <a:ext cx="1697421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Wettelijk kader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(Inkoop) Beleid</a:t>
            </a:r>
            <a:endParaRPr lang="nl-NL" sz="1050">
              <a:solidFill>
                <a:schemeClr val="tx1"/>
              </a:solidFill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Aanbestedingsvorm</a:t>
            </a:r>
            <a:endParaRPr lang="nl-NL" sz="1050">
              <a:solidFill>
                <a:schemeClr val="tx1"/>
              </a:solidFill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Contractvorm</a:t>
            </a:r>
            <a:endParaRPr lang="nl-NL" sz="1050">
              <a:solidFill>
                <a:schemeClr val="tx1"/>
              </a:solidFill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Contractduur</a:t>
            </a:r>
            <a:endParaRPr lang="nl-NL" sz="1050">
              <a:solidFill>
                <a:schemeClr val="tx1"/>
              </a:solidFill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Alternatieven onderzoeken</a:t>
            </a:r>
            <a:endParaRPr lang="nl-NL" sz="1050">
              <a:solidFill>
                <a:schemeClr val="tx1"/>
              </a:solidFill>
              <a:cs typeface="Calibri"/>
            </a:endParaRPr>
          </a:p>
          <a:p>
            <a:pPr algn="ctr"/>
            <a:endParaRPr lang="nl-NL" sz="1200">
              <a:solidFill>
                <a:schemeClr val="tx1"/>
              </a:solidFill>
            </a:endParaRPr>
          </a:p>
        </p:txBody>
      </p:sp>
      <p:sp>
        <p:nvSpPr>
          <p:cNvPr id="71" name="Rechthoek 70">
            <a:extLst>
              <a:ext uri="{FF2B5EF4-FFF2-40B4-BE49-F238E27FC236}">
                <a16:creationId xmlns:a16="http://schemas.microsoft.com/office/drawing/2014/main" id="{E0F7140C-340E-8915-7675-CA45CBD5E136}"/>
              </a:ext>
            </a:extLst>
          </p:cNvPr>
          <p:cNvSpPr/>
          <p:nvPr/>
        </p:nvSpPr>
        <p:spPr>
          <a:xfrm>
            <a:off x="2466468" y="2894677"/>
            <a:ext cx="1683056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Vraag formuleren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Duurzaamheidscriteria vaststellen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Marktstandaards onderzoeken</a:t>
            </a:r>
          </a:p>
          <a:p>
            <a:endParaRPr lang="nl-NL" sz="1200">
              <a:solidFill>
                <a:schemeClr val="tx1"/>
              </a:solidFill>
            </a:endParaRPr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6CC909E7-3902-C90E-863D-D022CC7CE03C}"/>
              </a:ext>
            </a:extLst>
          </p:cNvPr>
          <p:cNvSpPr/>
          <p:nvPr/>
        </p:nvSpPr>
        <p:spPr>
          <a:xfrm>
            <a:off x="4385443" y="2894676"/>
            <a:ext cx="1673099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Beoordelingscriteria vaststellen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Leveranciersbeheer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Offerteverzoek/RFP uitschrijven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Registreren offertes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Beoordelen offertes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Toe- en afwijzen</a:t>
            </a:r>
          </a:p>
        </p:txBody>
      </p:sp>
      <p:sp>
        <p:nvSpPr>
          <p:cNvPr id="73" name="Rechthoek 72">
            <a:extLst>
              <a:ext uri="{FF2B5EF4-FFF2-40B4-BE49-F238E27FC236}">
                <a16:creationId xmlns:a16="http://schemas.microsoft.com/office/drawing/2014/main" id="{33796D7D-E411-FDA6-9C23-26F862F77288}"/>
              </a:ext>
            </a:extLst>
          </p:cNvPr>
          <p:cNvSpPr/>
          <p:nvPr/>
        </p:nvSpPr>
        <p:spPr>
          <a:xfrm>
            <a:off x="6282300" y="2883577"/>
            <a:ext cx="1673099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nl-NL" sz="1050">
                <a:solidFill>
                  <a:schemeClr val="tx1"/>
                </a:solidFill>
              </a:rPr>
              <a:t>Contractbeheer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Afspraken vastleggen: inhoudelijk, planmatig, financieel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Juridisch toetsen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Evaluatiecriteria vaststellen (</a:t>
            </a:r>
            <a:r>
              <a:rPr lang="nl-NL" sz="1050" err="1">
                <a:solidFill>
                  <a:schemeClr val="tx1"/>
                </a:solidFill>
              </a:rPr>
              <a:t>KPI’s</a:t>
            </a:r>
            <a:r>
              <a:rPr lang="nl-NL" sz="1050">
                <a:solidFill>
                  <a:schemeClr val="tx1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05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050">
              <a:solidFill>
                <a:schemeClr val="tx1"/>
              </a:solidFill>
            </a:endParaRPr>
          </a:p>
        </p:txBody>
      </p:sp>
      <p:sp>
        <p:nvSpPr>
          <p:cNvPr id="74" name="Rechthoek 73">
            <a:extLst>
              <a:ext uri="{FF2B5EF4-FFF2-40B4-BE49-F238E27FC236}">
                <a16:creationId xmlns:a16="http://schemas.microsoft.com/office/drawing/2014/main" id="{EB002472-A1F4-A237-29B0-74DB510921A2}"/>
              </a:ext>
            </a:extLst>
          </p:cNvPr>
          <p:cNvSpPr/>
          <p:nvPr/>
        </p:nvSpPr>
        <p:spPr>
          <a:xfrm>
            <a:off x="8179157" y="2879842"/>
            <a:ext cx="1757765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Ordering: bestellen; afnemen; afroepen </a:t>
            </a:r>
            <a:r>
              <a:rPr lang="nl-NL" sz="1050" err="1">
                <a:solidFill>
                  <a:schemeClr val="tx1"/>
                </a:solidFill>
              </a:rPr>
              <a:t>o.b.v</a:t>
            </a:r>
            <a:r>
              <a:rPr lang="nl-NL" sz="1050">
                <a:solidFill>
                  <a:schemeClr val="tx1"/>
                </a:solidFill>
              </a:rPr>
              <a:t> inkooporder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Toetsen van prestatie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Facturatie: registratie ontvangst; controle/goedkeuring; betaling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Financieel beheer: crediteuren/debiteuren, grootboek</a:t>
            </a:r>
          </a:p>
        </p:txBody>
      </p:sp>
      <p:sp>
        <p:nvSpPr>
          <p:cNvPr id="75" name="Rechthoek 74">
            <a:extLst>
              <a:ext uri="{FF2B5EF4-FFF2-40B4-BE49-F238E27FC236}">
                <a16:creationId xmlns:a16="http://schemas.microsoft.com/office/drawing/2014/main" id="{9058BF5C-C5A8-6B6E-323E-B19624782AE1}"/>
              </a:ext>
            </a:extLst>
          </p:cNvPr>
          <p:cNvSpPr/>
          <p:nvPr/>
        </p:nvSpPr>
        <p:spPr>
          <a:xfrm>
            <a:off x="10088175" y="2858675"/>
            <a:ext cx="1909020" cy="245545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(tussentijds) beoordelen contract en dienstverlening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>
                <a:solidFill>
                  <a:schemeClr val="tx1"/>
                </a:solidFill>
              </a:rPr>
              <a:t>Wijzigen, verlengen of beëindigen contract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05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10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965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2FACE-DBBA-A2DF-14E8-6B7EA410F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724" y="234295"/>
            <a:ext cx="8229600" cy="646331"/>
          </a:xfrm>
        </p:spPr>
        <p:txBody>
          <a:bodyPr>
            <a:noAutofit/>
          </a:bodyPr>
          <a:lstStyle/>
          <a:p>
            <a:r>
              <a:rPr lang="nl-NL" sz="3200" dirty="0">
                <a:cs typeface="Calibri"/>
              </a:rPr>
              <a:t>BP 2. Verstrekken subsidie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4DFE77D-6060-94EC-7D3B-78B9886B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89203"/>
            <a:ext cx="2743200" cy="365125"/>
          </a:xfrm>
        </p:spPr>
        <p:txBody>
          <a:bodyPr/>
          <a:lstStyle/>
          <a:p>
            <a:fld id="{0E10CE59-CD19-4F5B-996A-210898074F79}" type="slidenum">
              <a:rPr lang="nl-NL" smtClean="0"/>
              <a:t>2</a:t>
            </a:fld>
            <a:endParaRPr lang="nl-NL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93AF47E9-C61F-A5A2-6BB7-FF8E5387FACC}"/>
              </a:ext>
            </a:extLst>
          </p:cNvPr>
          <p:cNvSpPr/>
          <p:nvPr/>
        </p:nvSpPr>
        <p:spPr>
          <a:xfrm>
            <a:off x="484091" y="1581282"/>
            <a:ext cx="2106944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Registreren subsidieaanvraag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DFBD701F-3619-3478-7FEF-6462E3DE1308}"/>
              </a:ext>
            </a:extLst>
          </p:cNvPr>
          <p:cNvSpPr/>
          <p:nvPr/>
        </p:nvSpPr>
        <p:spPr>
          <a:xfrm>
            <a:off x="2783928" y="1581282"/>
            <a:ext cx="2106944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Controleren vormvereisten subsidieaanvraag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434F8D54-A7C1-8FC2-4EF5-839F9C9BE7CA}"/>
              </a:ext>
            </a:extLst>
          </p:cNvPr>
          <p:cNvSpPr/>
          <p:nvPr/>
        </p:nvSpPr>
        <p:spPr>
          <a:xfrm>
            <a:off x="5042528" y="1581282"/>
            <a:ext cx="210694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3. Beoordelen subsidieaanvraag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827A5026-9F4F-0375-8AE3-E8C7DFBF0B8E}"/>
              </a:ext>
            </a:extLst>
          </p:cNvPr>
          <p:cNvSpPr/>
          <p:nvPr/>
        </p:nvSpPr>
        <p:spPr>
          <a:xfrm>
            <a:off x="7348846" y="1581282"/>
            <a:ext cx="2106944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4. Opstellen/ondertekenen voorlopige beschikking</a:t>
            </a:r>
          </a:p>
        </p:txBody>
      </p:sp>
      <p:sp>
        <p:nvSpPr>
          <p:cNvPr id="17" name="Pijl: punthaak 16">
            <a:extLst>
              <a:ext uri="{FF2B5EF4-FFF2-40B4-BE49-F238E27FC236}">
                <a16:creationId xmlns:a16="http://schemas.microsoft.com/office/drawing/2014/main" id="{76FA90E1-EA85-7E98-942B-FB80CE79AC93}"/>
              </a:ext>
            </a:extLst>
          </p:cNvPr>
          <p:cNvSpPr/>
          <p:nvPr/>
        </p:nvSpPr>
        <p:spPr>
          <a:xfrm>
            <a:off x="543083" y="1007031"/>
            <a:ext cx="1101965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A. Voorbereiden en verlenen subsidie</a:t>
            </a:r>
          </a:p>
        </p:txBody>
      </p:sp>
      <p:sp>
        <p:nvSpPr>
          <p:cNvPr id="18" name="Pijl: punthaak 17">
            <a:extLst>
              <a:ext uri="{FF2B5EF4-FFF2-40B4-BE49-F238E27FC236}">
                <a16:creationId xmlns:a16="http://schemas.microsoft.com/office/drawing/2014/main" id="{8A21A0A2-ADAD-4C08-9C65-5830A8184E48}"/>
              </a:ext>
            </a:extLst>
          </p:cNvPr>
          <p:cNvSpPr/>
          <p:nvPr/>
        </p:nvSpPr>
        <p:spPr>
          <a:xfrm>
            <a:off x="543082" y="2704989"/>
            <a:ext cx="1101965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B. (tussentijds) Verantwoorden subsidie</a:t>
            </a:r>
          </a:p>
        </p:txBody>
      </p:sp>
      <p:sp>
        <p:nvSpPr>
          <p:cNvPr id="19" name="Pijl: punthaak 18">
            <a:extLst>
              <a:ext uri="{FF2B5EF4-FFF2-40B4-BE49-F238E27FC236}">
                <a16:creationId xmlns:a16="http://schemas.microsoft.com/office/drawing/2014/main" id="{28BB996E-3CB8-A052-A5D4-F72332583D5F}"/>
              </a:ext>
            </a:extLst>
          </p:cNvPr>
          <p:cNvSpPr/>
          <p:nvPr/>
        </p:nvSpPr>
        <p:spPr>
          <a:xfrm>
            <a:off x="586174" y="5146278"/>
            <a:ext cx="1101965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C. Vaststellen subsidie</a:t>
            </a:r>
          </a:p>
        </p:txBody>
      </p:sp>
      <p:sp>
        <p:nvSpPr>
          <p:cNvPr id="56" name="Rechthoek: afgeronde hoeken 55">
            <a:extLst>
              <a:ext uri="{FF2B5EF4-FFF2-40B4-BE49-F238E27FC236}">
                <a16:creationId xmlns:a16="http://schemas.microsoft.com/office/drawing/2014/main" id="{09685DE7-4E5F-9048-9DC6-3567ED91D3F7}"/>
              </a:ext>
            </a:extLst>
          </p:cNvPr>
          <p:cNvSpPr/>
          <p:nvPr/>
        </p:nvSpPr>
        <p:spPr>
          <a:xfrm>
            <a:off x="9636924" y="1581282"/>
            <a:ext cx="2106944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5. Overmaken subsidiebedrag</a:t>
            </a:r>
          </a:p>
        </p:txBody>
      </p: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7516B20D-49AF-2510-FD69-D082ECF50E1E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591035" y="1904447"/>
            <a:ext cx="192893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met pijl 50">
            <a:extLst>
              <a:ext uri="{FF2B5EF4-FFF2-40B4-BE49-F238E27FC236}">
                <a16:creationId xmlns:a16="http://schemas.microsoft.com/office/drawing/2014/main" id="{D3F1B1E0-7FF8-710C-35C8-88D8A7CFDBF5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4890872" y="1904447"/>
            <a:ext cx="1516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echte verbindingslijn met pijl 53">
            <a:extLst>
              <a:ext uri="{FF2B5EF4-FFF2-40B4-BE49-F238E27FC236}">
                <a16:creationId xmlns:a16="http://schemas.microsoft.com/office/drawing/2014/main" id="{DD9BE7A5-6D59-E75C-0AA8-21792C99D8D4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 flipV="1">
            <a:off x="7149472" y="1901819"/>
            <a:ext cx="199374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Rechte verbindingslijn met pijl 59">
            <a:extLst>
              <a:ext uri="{FF2B5EF4-FFF2-40B4-BE49-F238E27FC236}">
                <a16:creationId xmlns:a16="http://schemas.microsoft.com/office/drawing/2014/main" id="{07717546-1454-0CE8-F371-2721E39728F0}"/>
              </a:ext>
            </a:extLst>
          </p:cNvPr>
          <p:cNvCxnSpPr>
            <a:cxnSpLocks/>
            <a:stCxn id="9" idx="3"/>
            <a:endCxn id="56" idx="1"/>
          </p:cNvCxnSpPr>
          <p:nvPr/>
        </p:nvCxnSpPr>
        <p:spPr>
          <a:xfrm>
            <a:off x="9455790" y="1901819"/>
            <a:ext cx="1811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hoek: afgeronde hoeken 68">
            <a:extLst>
              <a:ext uri="{FF2B5EF4-FFF2-40B4-BE49-F238E27FC236}">
                <a16:creationId xmlns:a16="http://schemas.microsoft.com/office/drawing/2014/main" id="{4F465FF3-7A30-B116-66F4-8541E9CCE28A}"/>
              </a:ext>
            </a:extLst>
          </p:cNvPr>
          <p:cNvSpPr/>
          <p:nvPr/>
        </p:nvSpPr>
        <p:spPr>
          <a:xfrm>
            <a:off x="2783928" y="3358523"/>
            <a:ext cx="2106944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Registreren (tussentijdse) verantwoording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76" name="Rechthoek: afgeronde hoeken 75">
            <a:extLst>
              <a:ext uri="{FF2B5EF4-FFF2-40B4-BE49-F238E27FC236}">
                <a16:creationId xmlns:a16="http://schemas.microsoft.com/office/drawing/2014/main" id="{6401BD94-2C3C-49F2-2B27-C35A5FD7A739}"/>
              </a:ext>
            </a:extLst>
          </p:cNvPr>
          <p:cNvSpPr/>
          <p:nvPr/>
        </p:nvSpPr>
        <p:spPr>
          <a:xfrm>
            <a:off x="5083765" y="3358523"/>
            <a:ext cx="2106944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Controleren </a:t>
            </a:r>
            <a:r>
              <a:rPr lang="nl-NL" sz="1200">
                <a:solidFill>
                  <a:schemeClr val="tx1"/>
                </a:solidFill>
              </a:rPr>
              <a:t>vormvereisten (tussentijdse) </a:t>
            </a:r>
            <a:r>
              <a:rPr lang="nl-NL" sz="1200" dirty="0">
                <a:solidFill>
                  <a:schemeClr val="tx1"/>
                </a:solidFill>
              </a:rPr>
              <a:t>verantwoording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77" name="Rechthoek: afgeronde hoeken 76">
            <a:extLst>
              <a:ext uri="{FF2B5EF4-FFF2-40B4-BE49-F238E27FC236}">
                <a16:creationId xmlns:a16="http://schemas.microsoft.com/office/drawing/2014/main" id="{1BF29C9D-C403-9F0E-4AE7-74539E0530EB}"/>
              </a:ext>
            </a:extLst>
          </p:cNvPr>
          <p:cNvSpPr/>
          <p:nvPr/>
        </p:nvSpPr>
        <p:spPr>
          <a:xfrm>
            <a:off x="7342365" y="3358523"/>
            <a:ext cx="210694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3. Beoordelen (tussentijdse) verantwoording</a:t>
            </a:r>
            <a:endParaRPr lang="nl-NL" sz="1200" i="1" dirty="0">
              <a:solidFill>
                <a:schemeClr val="tx1"/>
              </a:solidFill>
            </a:endParaRPr>
          </a:p>
        </p:txBody>
      </p:sp>
      <p:cxnSp>
        <p:nvCxnSpPr>
          <p:cNvPr id="78" name="Rechte verbindingslijn met pijl 77">
            <a:extLst>
              <a:ext uri="{FF2B5EF4-FFF2-40B4-BE49-F238E27FC236}">
                <a16:creationId xmlns:a16="http://schemas.microsoft.com/office/drawing/2014/main" id="{9E0E0C6E-AE21-48E4-C764-FA0958A1BF84}"/>
              </a:ext>
            </a:extLst>
          </p:cNvPr>
          <p:cNvCxnSpPr>
            <a:cxnSpLocks/>
            <a:stCxn id="69" idx="3"/>
            <a:endCxn id="76" idx="1"/>
          </p:cNvCxnSpPr>
          <p:nvPr/>
        </p:nvCxnSpPr>
        <p:spPr>
          <a:xfrm flipV="1">
            <a:off x="4890872" y="3681688"/>
            <a:ext cx="192893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Rechte verbindingslijn met pijl 78">
            <a:extLst>
              <a:ext uri="{FF2B5EF4-FFF2-40B4-BE49-F238E27FC236}">
                <a16:creationId xmlns:a16="http://schemas.microsoft.com/office/drawing/2014/main" id="{3BB40C8D-5971-BE9C-35B8-1C9C9F092ACB}"/>
              </a:ext>
            </a:extLst>
          </p:cNvPr>
          <p:cNvCxnSpPr>
            <a:cxnSpLocks/>
            <a:stCxn id="76" idx="3"/>
            <a:endCxn id="77" idx="1"/>
          </p:cNvCxnSpPr>
          <p:nvPr/>
        </p:nvCxnSpPr>
        <p:spPr>
          <a:xfrm>
            <a:off x="7190709" y="3681688"/>
            <a:ext cx="1516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hthoek: afgeronde hoeken 79">
            <a:extLst>
              <a:ext uri="{FF2B5EF4-FFF2-40B4-BE49-F238E27FC236}">
                <a16:creationId xmlns:a16="http://schemas.microsoft.com/office/drawing/2014/main" id="{AFB76745-1798-6BCF-27C4-79B8717A1E95}"/>
              </a:ext>
            </a:extLst>
          </p:cNvPr>
          <p:cNvSpPr/>
          <p:nvPr/>
        </p:nvSpPr>
        <p:spPr>
          <a:xfrm>
            <a:off x="2785242" y="4197597"/>
            <a:ext cx="2106944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4. Monitoren voortgang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81" name="Rechthoek: afgeronde hoeken 80">
            <a:extLst>
              <a:ext uri="{FF2B5EF4-FFF2-40B4-BE49-F238E27FC236}">
                <a16:creationId xmlns:a16="http://schemas.microsoft.com/office/drawing/2014/main" id="{339F4229-A8CD-00F0-5A7B-CF859FBB0950}"/>
              </a:ext>
            </a:extLst>
          </p:cNvPr>
          <p:cNvSpPr/>
          <p:nvPr/>
        </p:nvSpPr>
        <p:spPr>
          <a:xfrm>
            <a:off x="543082" y="5725784"/>
            <a:ext cx="2106944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Registreren vaststellingsaanvraag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82" name="Rechthoek: afgeronde hoeken 81">
            <a:extLst>
              <a:ext uri="{FF2B5EF4-FFF2-40B4-BE49-F238E27FC236}">
                <a16:creationId xmlns:a16="http://schemas.microsoft.com/office/drawing/2014/main" id="{0F2ED2E4-8784-ABAB-232B-6C21AC54002F}"/>
              </a:ext>
            </a:extLst>
          </p:cNvPr>
          <p:cNvSpPr/>
          <p:nvPr/>
        </p:nvSpPr>
        <p:spPr>
          <a:xfrm>
            <a:off x="2842919" y="5725784"/>
            <a:ext cx="2106944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Controleren vormvereisten vaststellingsaanvraag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83" name="Rechthoek: afgeronde hoeken 82">
            <a:extLst>
              <a:ext uri="{FF2B5EF4-FFF2-40B4-BE49-F238E27FC236}">
                <a16:creationId xmlns:a16="http://schemas.microsoft.com/office/drawing/2014/main" id="{4543D93F-DFB8-0E82-7C77-2EEC9CD8D83F}"/>
              </a:ext>
            </a:extLst>
          </p:cNvPr>
          <p:cNvSpPr/>
          <p:nvPr/>
        </p:nvSpPr>
        <p:spPr>
          <a:xfrm>
            <a:off x="5101519" y="5725784"/>
            <a:ext cx="210694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3. Beoordelen vaststellingsaanvraag en eindverantwoording</a:t>
            </a:r>
            <a:endParaRPr lang="nl-NL" sz="1200" i="1" dirty="0">
              <a:solidFill>
                <a:schemeClr val="tx1"/>
              </a:solidFill>
            </a:endParaRPr>
          </a:p>
        </p:txBody>
      </p:sp>
      <p:sp>
        <p:nvSpPr>
          <p:cNvPr id="84" name="Rechthoek: afgeronde hoeken 83">
            <a:extLst>
              <a:ext uri="{FF2B5EF4-FFF2-40B4-BE49-F238E27FC236}">
                <a16:creationId xmlns:a16="http://schemas.microsoft.com/office/drawing/2014/main" id="{46A54B35-07B0-9759-006C-CA0677D125F3}"/>
              </a:ext>
            </a:extLst>
          </p:cNvPr>
          <p:cNvSpPr/>
          <p:nvPr/>
        </p:nvSpPr>
        <p:spPr>
          <a:xfrm>
            <a:off x="7407837" y="5725784"/>
            <a:ext cx="2106944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4. Opstellen/ondertekenen vaststellingsbeschikking</a:t>
            </a:r>
          </a:p>
        </p:txBody>
      </p:sp>
      <p:sp>
        <p:nvSpPr>
          <p:cNvPr id="85" name="Rechthoek: afgeronde hoeken 84">
            <a:extLst>
              <a:ext uri="{FF2B5EF4-FFF2-40B4-BE49-F238E27FC236}">
                <a16:creationId xmlns:a16="http://schemas.microsoft.com/office/drawing/2014/main" id="{2ECB914E-85B2-8BCA-1B76-1264A250011C}"/>
              </a:ext>
            </a:extLst>
          </p:cNvPr>
          <p:cNvSpPr/>
          <p:nvPr/>
        </p:nvSpPr>
        <p:spPr>
          <a:xfrm>
            <a:off x="9695915" y="5725784"/>
            <a:ext cx="2106944" cy="64107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5. Monitoren terugstorting (i.v.t.)</a:t>
            </a:r>
          </a:p>
        </p:txBody>
      </p:sp>
      <p:cxnSp>
        <p:nvCxnSpPr>
          <p:cNvPr id="86" name="Rechte verbindingslijn met pijl 85">
            <a:extLst>
              <a:ext uri="{FF2B5EF4-FFF2-40B4-BE49-F238E27FC236}">
                <a16:creationId xmlns:a16="http://schemas.microsoft.com/office/drawing/2014/main" id="{64D49DF6-A151-BFE3-7B6D-9505281A9E93}"/>
              </a:ext>
            </a:extLst>
          </p:cNvPr>
          <p:cNvCxnSpPr>
            <a:cxnSpLocks/>
            <a:stCxn id="81" idx="3"/>
            <a:endCxn id="82" idx="1"/>
          </p:cNvCxnSpPr>
          <p:nvPr/>
        </p:nvCxnSpPr>
        <p:spPr>
          <a:xfrm flipV="1">
            <a:off x="2650026" y="6048949"/>
            <a:ext cx="192893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Rechte verbindingslijn met pijl 86">
            <a:extLst>
              <a:ext uri="{FF2B5EF4-FFF2-40B4-BE49-F238E27FC236}">
                <a16:creationId xmlns:a16="http://schemas.microsoft.com/office/drawing/2014/main" id="{1394960C-E045-53D8-C1DE-B24135A628E3}"/>
              </a:ext>
            </a:extLst>
          </p:cNvPr>
          <p:cNvCxnSpPr>
            <a:cxnSpLocks/>
            <a:stCxn id="82" idx="3"/>
            <a:endCxn id="83" idx="1"/>
          </p:cNvCxnSpPr>
          <p:nvPr/>
        </p:nvCxnSpPr>
        <p:spPr>
          <a:xfrm>
            <a:off x="4949863" y="6048949"/>
            <a:ext cx="15165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Rechte verbindingslijn met pijl 87">
            <a:extLst>
              <a:ext uri="{FF2B5EF4-FFF2-40B4-BE49-F238E27FC236}">
                <a16:creationId xmlns:a16="http://schemas.microsoft.com/office/drawing/2014/main" id="{AD178E13-1DBE-CA46-72D9-651ED015A16F}"/>
              </a:ext>
            </a:extLst>
          </p:cNvPr>
          <p:cNvCxnSpPr>
            <a:cxnSpLocks/>
            <a:stCxn id="83" idx="3"/>
            <a:endCxn id="84" idx="1"/>
          </p:cNvCxnSpPr>
          <p:nvPr/>
        </p:nvCxnSpPr>
        <p:spPr>
          <a:xfrm flipV="1">
            <a:off x="7208463" y="6046321"/>
            <a:ext cx="199374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met pijl 88">
            <a:extLst>
              <a:ext uri="{FF2B5EF4-FFF2-40B4-BE49-F238E27FC236}">
                <a16:creationId xmlns:a16="http://schemas.microsoft.com/office/drawing/2014/main" id="{24513AD6-CBE1-3990-7CD8-56122C7529B4}"/>
              </a:ext>
            </a:extLst>
          </p:cNvPr>
          <p:cNvCxnSpPr>
            <a:cxnSpLocks/>
            <a:stCxn id="84" idx="3"/>
            <a:endCxn id="85" idx="1"/>
          </p:cNvCxnSpPr>
          <p:nvPr/>
        </p:nvCxnSpPr>
        <p:spPr>
          <a:xfrm>
            <a:off x="9514781" y="6046321"/>
            <a:ext cx="1811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Verbindingslijn: gebogen 89">
            <a:extLst>
              <a:ext uri="{FF2B5EF4-FFF2-40B4-BE49-F238E27FC236}">
                <a16:creationId xmlns:a16="http://schemas.microsoft.com/office/drawing/2014/main" id="{37983FC9-4845-8096-B97F-D94FD52FFA80}"/>
              </a:ext>
            </a:extLst>
          </p:cNvPr>
          <p:cNvCxnSpPr>
            <a:cxnSpLocks/>
            <a:stCxn id="56" idx="3"/>
            <a:endCxn id="69" idx="1"/>
          </p:cNvCxnSpPr>
          <p:nvPr/>
        </p:nvCxnSpPr>
        <p:spPr>
          <a:xfrm flipH="1">
            <a:off x="2783928" y="1901819"/>
            <a:ext cx="8959940" cy="1782498"/>
          </a:xfrm>
          <a:prstGeom prst="bentConnector5">
            <a:avLst>
              <a:gd name="adj1" fmla="val -2551"/>
              <a:gd name="adj2" fmla="val 32202"/>
              <a:gd name="adj3" fmla="val 126254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Verbindingslijn: gebogen 96">
            <a:extLst>
              <a:ext uri="{FF2B5EF4-FFF2-40B4-BE49-F238E27FC236}">
                <a16:creationId xmlns:a16="http://schemas.microsoft.com/office/drawing/2014/main" id="{A62DCFAE-7DFA-A78B-8DE5-A8EF59413D73}"/>
              </a:ext>
            </a:extLst>
          </p:cNvPr>
          <p:cNvCxnSpPr>
            <a:cxnSpLocks/>
            <a:stCxn id="56" idx="3"/>
            <a:endCxn id="80" idx="1"/>
          </p:cNvCxnSpPr>
          <p:nvPr/>
        </p:nvCxnSpPr>
        <p:spPr>
          <a:xfrm flipH="1">
            <a:off x="2785242" y="1901819"/>
            <a:ext cx="8958626" cy="2621572"/>
          </a:xfrm>
          <a:prstGeom prst="bentConnector5">
            <a:avLst>
              <a:gd name="adj1" fmla="val -2552"/>
              <a:gd name="adj2" fmla="val 21771"/>
              <a:gd name="adj3" fmla="val 12625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Verbindingslijn: gebogen 103">
            <a:extLst>
              <a:ext uri="{FF2B5EF4-FFF2-40B4-BE49-F238E27FC236}">
                <a16:creationId xmlns:a16="http://schemas.microsoft.com/office/drawing/2014/main" id="{BE139ABE-EE54-DF38-CAE5-36C800CEB1C1}"/>
              </a:ext>
            </a:extLst>
          </p:cNvPr>
          <p:cNvCxnSpPr>
            <a:cxnSpLocks/>
            <a:stCxn id="77" idx="3"/>
            <a:endCxn id="81" idx="1"/>
          </p:cNvCxnSpPr>
          <p:nvPr/>
        </p:nvCxnSpPr>
        <p:spPr>
          <a:xfrm flipH="1">
            <a:off x="543082" y="3681689"/>
            <a:ext cx="8906227" cy="2369889"/>
          </a:xfrm>
          <a:prstGeom prst="bentConnector5">
            <a:avLst>
              <a:gd name="adj1" fmla="val -27738"/>
              <a:gd name="adj2" fmla="val 54924"/>
              <a:gd name="adj3" fmla="val 10157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397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2FACE-DBBA-A2DF-14E8-6B7EA410F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724" y="234295"/>
            <a:ext cx="8229600" cy="646331"/>
          </a:xfrm>
        </p:spPr>
        <p:txBody>
          <a:bodyPr>
            <a:noAutofit/>
          </a:bodyPr>
          <a:lstStyle/>
          <a:p>
            <a:r>
              <a:rPr lang="nl-NL" sz="3200" dirty="0">
                <a:cs typeface="Calibri"/>
              </a:rPr>
              <a:t>BP 3. Verwerven subsidie</a:t>
            </a:r>
          </a:p>
        </p:txBody>
      </p:sp>
      <p:sp>
        <p:nvSpPr>
          <p:cNvPr id="114" name="Tekstvak 113">
            <a:extLst>
              <a:ext uri="{FF2B5EF4-FFF2-40B4-BE49-F238E27FC236}">
                <a16:creationId xmlns:a16="http://schemas.microsoft.com/office/drawing/2014/main" id="{16BB8D4D-441F-3D8D-DADA-0E746C40FE1E}"/>
              </a:ext>
            </a:extLst>
          </p:cNvPr>
          <p:cNvSpPr txBox="1"/>
          <p:nvPr/>
        </p:nvSpPr>
        <p:spPr>
          <a:xfrm>
            <a:off x="3048755" y="3246597"/>
            <a:ext cx="60975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nl-NL" dirty="0"/>
          </a:p>
        </p:txBody>
      </p:sp>
      <p:sp>
        <p:nvSpPr>
          <p:cNvPr id="115" name="Rechthoek: afgeronde hoeken 114">
            <a:extLst>
              <a:ext uri="{FF2B5EF4-FFF2-40B4-BE49-F238E27FC236}">
                <a16:creationId xmlns:a16="http://schemas.microsoft.com/office/drawing/2014/main" id="{D50B15C0-EC2B-0503-5947-23D8AB77A7D9}"/>
              </a:ext>
            </a:extLst>
          </p:cNvPr>
          <p:cNvSpPr/>
          <p:nvPr/>
        </p:nvSpPr>
        <p:spPr>
          <a:xfrm>
            <a:off x="2305187" y="2130163"/>
            <a:ext cx="1697421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Zoeken en matchen subsidie</a:t>
            </a:r>
          </a:p>
        </p:txBody>
      </p:sp>
      <p:sp>
        <p:nvSpPr>
          <p:cNvPr id="116" name="Rechthoek: afgeronde hoeken 115">
            <a:extLst>
              <a:ext uri="{FF2B5EF4-FFF2-40B4-BE49-F238E27FC236}">
                <a16:creationId xmlns:a16="http://schemas.microsoft.com/office/drawing/2014/main" id="{CA684E2B-2854-92B5-CFB0-EF8366CB76F6}"/>
              </a:ext>
            </a:extLst>
          </p:cNvPr>
          <p:cNvSpPr/>
          <p:nvPr/>
        </p:nvSpPr>
        <p:spPr>
          <a:xfrm>
            <a:off x="4232320" y="2130163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Opstellen projectplan en begroting</a:t>
            </a:r>
          </a:p>
        </p:txBody>
      </p:sp>
      <p:sp>
        <p:nvSpPr>
          <p:cNvPr id="117" name="Rechthoek: afgeronde hoeken 116">
            <a:extLst>
              <a:ext uri="{FF2B5EF4-FFF2-40B4-BE49-F238E27FC236}">
                <a16:creationId xmlns:a16="http://schemas.microsoft.com/office/drawing/2014/main" id="{01FEE641-5393-40AB-4318-8F109CB03843}"/>
              </a:ext>
            </a:extLst>
          </p:cNvPr>
          <p:cNvSpPr/>
          <p:nvPr/>
        </p:nvSpPr>
        <p:spPr>
          <a:xfrm>
            <a:off x="2540912" y="5117849"/>
            <a:ext cx="1697421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Inrichten (project)administratie</a:t>
            </a:r>
          </a:p>
        </p:txBody>
      </p:sp>
      <p:sp>
        <p:nvSpPr>
          <p:cNvPr id="118" name="Rechthoek: afgeronde hoeken 117">
            <a:extLst>
              <a:ext uri="{FF2B5EF4-FFF2-40B4-BE49-F238E27FC236}">
                <a16:creationId xmlns:a16="http://schemas.microsoft.com/office/drawing/2014/main" id="{CFB45435-829C-AD6E-595C-DE4E0807E8F4}"/>
              </a:ext>
            </a:extLst>
          </p:cNvPr>
          <p:cNvSpPr/>
          <p:nvPr/>
        </p:nvSpPr>
        <p:spPr>
          <a:xfrm>
            <a:off x="4720840" y="4602023"/>
            <a:ext cx="1902371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Uitvoeren subsidieactiviteiten</a:t>
            </a:r>
          </a:p>
        </p:txBody>
      </p:sp>
      <p:sp>
        <p:nvSpPr>
          <p:cNvPr id="119" name="Pijl: punthaak 118">
            <a:extLst>
              <a:ext uri="{FF2B5EF4-FFF2-40B4-BE49-F238E27FC236}">
                <a16:creationId xmlns:a16="http://schemas.microsoft.com/office/drawing/2014/main" id="{E5C79B62-600B-4091-8B23-723A79ABE59C}"/>
              </a:ext>
            </a:extLst>
          </p:cNvPr>
          <p:cNvSpPr/>
          <p:nvPr/>
        </p:nvSpPr>
        <p:spPr>
          <a:xfrm>
            <a:off x="2305187" y="1317837"/>
            <a:ext cx="169742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A. Zoeken</a:t>
            </a:r>
          </a:p>
        </p:txBody>
      </p:sp>
      <p:sp>
        <p:nvSpPr>
          <p:cNvPr id="120" name="Rechthoek: afgeronde hoeken 119">
            <a:extLst>
              <a:ext uri="{FF2B5EF4-FFF2-40B4-BE49-F238E27FC236}">
                <a16:creationId xmlns:a16="http://schemas.microsoft.com/office/drawing/2014/main" id="{C5D2CE9C-F2D6-DFAC-29C7-C68BD94ED018}"/>
              </a:ext>
            </a:extLst>
          </p:cNvPr>
          <p:cNvSpPr/>
          <p:nvPr/>
        </p:nvSpPr>
        <p:spPr>
          <a:xfrm>
            <a:off x="7152290" y="5120126"/>
            <a:ext cx="181303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(tussentijds) Verantwoorden  activiteiten</a:t>
            </a:r>
          </a:p>
        </p:txBody>
      </p:sp>
      <p:cxnSp>
        <p:nvCxnSpPr>
          <p:cNvPr id="123" name="Verbindingslijn: gebogen 122">
            <a:extLst>
              <a:ext uri="{FF2B5EF4-FFF2-40B4-BE49-F238E27FC236}">
                <a16:creationId xmlns:a16="http://schemas.microsoft.com/office/drawing/2014/main" id="{61A6D8F3-0427-CED9-40EF-DA8488803C49}"/>
              </a:ext>
            </a:extLst>
          </p:cNvPr>
          <p:cNvCxnSpPr>
            <a:cxnSpLocks/>
            <a:stCxn id="117" idx="3"/>
            <a:endCxn id="118" idx="1"/>
          </p:cNvCxnSpPr>
          <p:nvPr/>
        </p:nvCxnSpPr>
        <p:spPr>
          <a:xfrm flipV="1">
            <a:off x="4238333" y="4925189"/>
            <a:ext cx="482507" cy="5158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Verbindingslijn: gebogen 123">
            <a:extLst>
              <a:ext uri="{FF2B5EF4-FFF2-40B4-BE49-F238E27FC236}">
                <a16:creationId xmlns:a16="http://schemas.microsoft.com/office/drawing/2014/main" id="{F7472449-C264-E0B9-9B00-63070CC77CE4}"/>
              </a:ext>
            </a:extLst>
          </p:cNvPr>
          <p:cNvCxnSpPr>
            <a:cxnSpLocks/>
            <a:stCxn id="118" idx="3"/>
            <a:endCxn id="120" idx="1"/>
          </p:cNvCxnSpPr>
          <p:nvPr/>
        </p:nvCxnSpPr>
        <p:spPr>
          <a:xfrm>
            <a:off x="6623211" y="4925189"/>
            <a:ext cx="529079" cy="51810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Pijl: punthaak 124">
            <a:extLst>
              <a:ext uri="{FF2B5EF4-FFF2-40B4-BE49-F238E27FC236}">
                <a16:creationId xmlns:a16="http://schemas.microsoft.com/office/drawing/2014/main" id="{B18C068F-2618-DA4C-45B2-C7408FC0E152}"/>
              </a:ext>
            </a:extLst>
          </p:cNvPr>
          <p:cNvSpPr/>
          <p:nvPr/>
        </p:nvSpPr>
        <p:spPr>
          <a:xfrm>
            <a:off x="4232320" y="1317837"/>
            <a:ext cx="6626180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B. Aanvragen</a:t>
            </a:r>
          </a:p>
        </p:txBody>
      </p:sp>
      <p:cxnSp>
        <p:nvCxnSpPr>
          <p:cNvPr id="126" name="Verbindingslijn: gebogen 125">
            <a:extLst>
              <a:ext uri="{FF2B5EF4-FFF2-40B4-BE49-F238E27FC236}">
                <a16:creationId xmlns:a16="http://schemas.microsoft.com/office/drawing/2014/main" id="{2D6D23BF-7684-EFA4-2A60-6A947D3D12A8}"/>
              </a:ext>
            </a:extLst>
          </p:cNvPr>
          <p:cNvCxnSpPr>
            <a:cxnSpLocks/>
            <a:stCxn id="117" idx="3"/>
            <a:endCxn id="128" idx="1"/>
          </p:cNvCxnSpPr>
          <p:nvPr/>
        </p:nvCxnSpPr>
        <p:spPr>
          <a:xfrm>
            <a:off x="4238333" y="5441015"/>
            <a:ext cx="489488" cy="4140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Verbindingslijn: gebogen 126">
            <a:extLst>
              <a:ext uri="{FF2B5EF4-FFF2-40B4-BE49-F238E27FC236}">
                <a16:creationId xmlns:a16="http://schemas.microsoft.com/office/drawing/2014/main" id="{60F0A88E-056C-DC6D-B530-4F9235896E0A}"/>
              </a:ext>
            </a:extLst>
          </p:cNvPr>
          <p:cNvCxnSpPr>
            <a:cxnSpLocks/>
            <a:stCxn id="128" idx="3"/>
            <a:endCxn id="120" idx="1"/>
          </p:cNvCxnSpPr>
          <p:nvPr/>
        </p:nvCxnSpPr>
        <p:spPr>
          <a:xfrm flipV="1">
            <a:off x="6627021" y="5443292"/>
            <a:ext cx="525269" cy="41173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hthoek: afgeronde hoeken 127">
            <a:extLst>
              <a:ext uri="{FF2B5EF4-FFF2-40B4-BE49-F238E27FC236}">
                <a16:creationId xmlns:a16="http://schemas.microsoft.com/office/drawing/2014/main" id="{823AD28A-6E9B-7236-2A92-845BA108A224}"/>
              </a:ext>
            </a:extLst>
          </p:cNvPr>
          <p:cNvSpPr/>
          <p:nvPr/>
        </p:nvSpPr>
        <p:spPr>
          <a:xfrm>
            <a:off x="4727821" y="5529237"/>
            <a:ext cx="1899200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(financieel) Administreren activiteiten</a:t>
            </a:r>
          </a:p>
        </p:txBody>
      </p:sp>
      <p:sp>
        <p:nvSpPr>
          <p:cNvPr id="129" name="Pijl: punthaak 128">
            <a:extLst>
              <a:ext uri="{FF2B5EF4-FFF2-40B4-BE49-F238E27FC236}">
                <a16:creationId xmlns:a16="http://schemas.microsoft.com/office/drawing/2014/main" id="{D4B65FE0-C6C5-18FC-66F6-6C1CF0CFB5AA}"/>
              </a:ext>
            </a:extLst>
          </p:cNvPr>
          <p:cNvSpPr/>
          <p:nvPr/>
        </p:nvSpPr>
        <p:spPr>
          <a:xfrm>
            <a:off x="2526949" y="3882797"/>
            <a:ext cx="169742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C. Voorbereiden</a:t>
            </a:r>
          </a:p>
        </p:txBody>
      </p:sp>
      <p:sp>
        <p:nvSpPr>
          <p:cNvPr id="130" name="Pijl: punthaak 129">
            <a:extLst>
              <a:ext uri="{FF2B5EF4-FFF2-40B4-BE49-F238E27FC236}">
                <a16:creationId xmlns:a16="http://schemas.microsoft.com/office/drawing/2014/main" id="{B19F2BF4-6733-E817-C80B-5646727F9E3F}"/>
              </a:ext>
            </a:extLst>
          </p:cNvPr>
          <p:cNvSpPr/>
          <p:nvPr/>
        </p:nvSpPr>
        <p:spPr>
          <a:xfrm>
            <a:off x="4720838" y="3896139"/>
            <a:ext cx="1906183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D. Uitvoeren</a:t>
            </a:r>
          </a:p>
        </p:txBody>
      </p:sp>
      <p:sp>
        <p:nvSpPr>
          <p:cNvPr id="131" name="Pijl: punthaak 130">
            <a:extLst>
              <a:ext uri="{FF2B5EF4-FFF2-40B4-BE49-F238E27FC236}">
                <a16:creationId xmlns:a16="http://schemas.microsoft.com/office/drawing/2014/main" id="{898EC2CC-20AC-B8BD-A11F-40E65CE3D950}"/>
              </a:ext>
            </a:extLst>
          </p:cNvPr>
          <p:cNvSpPr/>
          <p:nvPr/>
        </p:nvSpPr>
        <p:spPr>
          <a:xfrm>
            <a:off x="7152290" y="3896139"/>
            <a:ext cx="3706210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E. Verantwoorden</a:t>
            </a:r>
          </a:p>
        </p:txBody>
      </p:sp>
      <p:sp>
        <p:nvSpPr>
          <p:cNvPr id="134" name="Rechthoek: afgeronde hoeken 133">
            <a:extLst>
              <a:ext uri="{FF2B5EF4-FFF2-40B4-BE49-F238E27FC236}">
                <a16:creationId xmlns:a16="http://schemas.microsoft.com/office/drawing/2014/main" id="{156C4FE5-80A5-24F1-20E6-7820936BC213}"/>
              </a:ext>
            </a:extLst>
          </p:cNvPr>
          <p:cNvSpPr/>
          <p:nvPr/>
        </p:nvSpPr>
        <p:spPr>
          <a:xfrm>
            <a:off x="6265351" y="2130163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Indienen aanvraag</a:t>
            </a:r>
          </a:p>
        </p:txBody>
      </p:sp>
      <p:sp>
        <p:nvSpPr>
          <p:cNvPr id="135" name="Rechthoek: afgeronde hoeken 134">
            <a:extLst>
              <a:ext uri="{FF2B5EF4-FFF2-40B4-BE49-F238E27FC236}">
                <a16:creationId xmlns:a16="http://schemas.microsoft.com/office/drawing/2014/main" id="{A40D30B2-A9CC-B3A3-6A5F-93D727C005CE}"/>
              </a:ext>
            </a:extLst>
          </p:cNvPr>
          <p:cNvSpPr/>
          <p:nvPr/>
        </p:nvSpPr>
        <p:spPr>
          <a:xfrm>
            <a:off x="8493803" y="2130163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4. Registreren besluit</a:t>
            </a:r>
          </a:p>
        </p:txBody>
      </p:sp>
      <p:sp>
        <p:nvSpPr>
          <p:cNvPr id="136" name="Rechthoek: afgeronde hoeken 135">
            <a:extLst>
              <a:ext uri="{FF2B5EF4-FFF2-40B4-BE49-F238E27FC236}">
                <a16:creationId xmlns:a16="http://schemas.microsoft.com/office/drawing/2014/main" id="{9A983B28-F230-915D-3B4D-37A13762E548}"/>
              </a:ext>
            </a:extLst>
          </p:cNvPr>
          <p:cNvSpPr/>
          <p:nvPr/>
        </p:nvSpPr>
        <p:spPr>
          <a:xfrm>
            <a:off x="6265350" y="2955539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3. Monitoren aanvraag</a:t>
            </a:r>
          </a:p>
        </p:txBody>
      </p:sp>
      <p:cxnSp>
        <p:nvCxnSpPr>
          <p:cNvPr id="138" name="Verbindingslijn: gebogen 137">
            <a:extLst>
              <a:ext uri="{FF2B5EF4-FFF2-40B4-BE49-F238E27FC236}">
                <a16:creationId xmlns:a16="http://schemas.microsoft.com/office/drawing/2014/main" id="{944F98DE-D206-F95B-B03A-4E2E0529E9CA}"/>
              </a:ext>
            </a:extLst>
          </p:cNvPr>
          <p:cNvCxnSpPr>
            <a:cxnSpLocks/>
          </p:cNvCxnSpPr>
          <p:nvPr/>
        </p:nvCxnSpPr>
        <p:spPr>
          <a:xfrm rot="5400000">
            <a:off x="6438600" y="2614672"/>
            <a:ext cx="502212" cy="848712"/>
          </a:xfrm>
          <a:prstGeom prst="bentConnector4">
            <a:avLst>
              <a:gd name="adj1" fmla="val 17826"/>
              <a:gd name="adj2" fmla="val 126935"/>
            </a:avLst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Rechte verbindingslijn met pijl 145">
            <a:extLst>
              <a:ext uri="{FF2B5EF4-FFF2-40B4-BE49-F238E27FC236}">
                <a16:creationId xmlns:a16="http://schemas.microsoft.com/office/drawing/2014/main" id="{1D101E2C-683A-860E-4692-B59934B1B995}"/>
              </a:ext>
            </a:extLst>
          </p:cNvPr>
          <p:cNvCxnSpPr>
            <a:cxnSpLocks/>
            <a:stCxn id="115" idx="3"/>
            <a:endCxn id="116" idx="1"/>
          </p:cNvCxnSpPr>
          <p:nvPr/>
        </p:nvCxnSpPr>
        <p:spPr>
          <a:xfrm flipV="1">
            <a:off x="4002608" y="2453328"/>
            <a:ext cx="229712" cy="2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Rechte verbindingslijn met pijl 148">
            <a:extLst>
              <a:ext uri="{FF2B5EF4-FFF2-40B4-BE49-F238E27FC236}">
                <a16:creationId xmlns:a16="http://schemas.microsoft.com/office/drawing/2014/main" id="{CA86B5E0-D2B8-7B04-EB68-A136765A9118}"/>
              </a:ext>
            </a:extLst>
          </p:cNvPr>
          <p:cNvCxnSpPr>
            <a:cxnSpLocks/>
            <a:stCxn id="116" idx="3"/>
            <a:endCxn id="134" idx="1"/>
          </p:cNvCxnSpPr>
          <p:nvPr/>
        </p:nvCxnSpPr>
        <p:spPr>
          <a:xfrm>
            <a:off x="5929741" y="2453328"/>
            <a:ext cx="3356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Rechte verbindingslijn met pijl 157">
            <a:extLst>
              <a:ext uri="{FF2B5EF4-FFF2-40B4-BE49-F238E27FC236}">
                <a16:creationId xmlns:a16="http://schemas.microsoft.com/office/drawing/2014/main" id="{9458EF4C-39ED-3751-EE2D-C4DDF0E2A456}"/>
              </a:ext>
            </a:extLst>
          </p:cNvPr>
          <p:cNvCxnSpPr>
            <a:cxnSpLocks/>
            <a:stCxn id="134" idx="3"/>
            <a:endCxn id="135" idx="1"/>
          </p:cNvCxnSpPr>
          <p:nvPr/>
        </p:nvCxnSpPr>
        <p:spPr>
          <a:xfrm>
            <a:off x="7962772" y="2453328"/>
            <a:ext cx="5310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Verbindingslijn: gebogen 163">
            <a:extLst>
              <a:ext uri="{FF2B5EF4-FFF2-40B4-BE49-F238E27FC236}">
                <a16:creationId xmlns:a16="http://schemas.microsoft.com/office/drawing/2014/main" id="{D93F034D-1A43-F69F-0920-4195D751E20F}"/>
              </a:ext>
            </a:extLst>
          </p:cNvPr>
          <p:cNvCxnSpPr>
            <a:cxnSpLocks/>
          </p:cNvCxnSpPr>
          <p:nvPr/>
        </p:nvCxnSpPr>
        <p:spPr>
          <a:xfrm rot="10800000">
            <a:off x="7114061" y="2888953"/>
            <a:ext cx="848710" cy="379391"/>
          </a:xfrm>
          <a:prstGeom prst="bentConnector3">
            <a:avLst>
              <a:gd name="adj1" fmla="val -1765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Verbindingslijn: gebogen 178">
            <a:extLst>
              <a:ext uri="{FF2B5EF4-FFF2-40B4-BE49-F238E27FC236}">
                <a16:creationId xmlns:a16="http://schemas.microsoft.com/office/drawing/2014/main" id="{E8DC1122-A1D2-0717-A733-2A1014EB3534}"/>
              </a:ext>
            </a:extLst>
          </p:cNvPr>
          <p:cNvCxnSpPr>
            <a:cxnSpLocks/>
            <a:stCxn id="135" idx="3"/>
            <a:endCxn id="117" idx="1"/>
          </p:cNvCxnSpPr>
          <p:nvPr/>
        </p:nvCxnSpPr>
        <p:spPr>
          <a:xfrm flipH="1">
            <a:off x="2540912" y="2453328"/>
            <a:ext cx="7650312" cy="2987687"/>
          </a:xfrm>
          <a:prstGeom prst="bentConnector5">
            <a:avLst>
              <a:gd name="adj1" fmla="val -7022"/>
              <a:gd name="adj2" fmla="val 42731"/>
              <a:gd name="adj3" fmla="val 10298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E02BE65D-7689-303C-0836-1F8B8F39114D}"/>
              </a:ext>
            </a:extLst>
          </p:cNvPr>
          <p:cNvSpPr/>
          <p:nvPr/>
        </p:nvSpPr>
        <p:spPr>
          <a:xfrm>
            <a:off x="8536006" y="2955539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5. Mandateren besluit</a:t>
            </a:r>
          </a:p>
        </p:txBody>
      </p:sp>
      <p:cxnSp>
        <p:nvCxnSpPr>
          <p:cNvPr id="4" name="Verbindingslijn: gebogen 3">
            <a:extLst>
              <a:ext uri="{FF2B5EF4-FFF2-40B4-BE49-F238E27FC236}">
                <a16:creationId xmlns:a16="http://schemas.microsoft.com/office/drawing/2014/main" id="{5EFDB5F9-D8EA-573A-CBAA-B0B8B0E88804}"/>
              </a:ext>
            </a:extLst>
          </p:cNvPr>
          <p:cNvCxnSpPr>
            <a:cxnSpLocks/>
          </p:cNvCxnSpPr>
          <p:nvPr/>
        </p:nvCxnSpPr>
        <p:spPr>
          <a:xfrm rot="5400000">
            <a:off x="8772195" y="2606384"/>
            <a:ext cx="502212" cy="848712"/>
          </a:xfrm>
          <a:prstGeom prst="bentConnector4">
            <a:avLst>
              <a:gd name="adj1" fmla="val 24177"/>
              <a:gd name="adj2" fmla="val 126935"/>
            </a:avLst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Verbindingslijn: gebogen 4">
            <a:extLst>
              <a:ext uri="{FF2B5EF4-FFF2-40B4-BE49-F238E27FC236}">
                <a16:creationId xmlns:a16="http://schemas.microsoft.com/office/drawing/2014/main" id="{5BFAD876-D699-0C9D-CBC2-F013479D1762}"/>
              </a:ext>
            </a:extLst>
          </p:cNvPr>
          <p:cNvCxnSpPr>
            <a:cxnSpLocks/>
            <a:stCxn id="3" idx="3"/>
          </p:cNvCxnSpPr>
          <p:nvPr/>
        </p:nvCxnSpPr>
        <p:spPr>
          <a:xfrm flipH="1" flipV="1">
            <a:off x="9436227" y="2878081"/>
            <a:ext cx="797200" cy="400623"/>
          </a:xfrm>
          <a:prstGeom prst="bentConnector3">
            <a:avLst>
              <a:gd name="adj1" fmla="val -2867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ED427162-7BC7-2289-F928-75ECD0CDD7BA}"/>
              </a:ext>
            </a:extLst>
          </p:cNvPr>
          <p:cNvSpPr/>
          <p:nvPr/>
        </p:nvSpPr>
        <p:spPr>
          <a:xfrm>
            <a:off x="9146263" y="5113802"/>
            <a:ext cx="181303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Registreren besluit</a:t>
            </a:r>
          </a:p>
        </p:txBody>
      </p: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29660D9D-2AC3-5AF6-817B-98C4D1312C79}"/>
              </a:ext>
            </a:extLst>
          </p:cNvPr>
          <p:cNvCxnSpPr>
            <a:cxnSpLocks/>
            <a:stCxn id="120" idx="3"/>
            <a:endCxn id="9" idx="1"/>
          </p:cNvCxnSpPr>
          <p:nvPr/>
        </p:nvCxnSpPr>
        <p:spPr>
          <a:xfrm flipV="1">
            <a:off x="8965324" y="5436968"/>
            <a:ext cx="180939" cy="63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3767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2FACE-DBBA-A2DF-14E8-6B7EA410F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724" y="234295"/>
            <a:ext cx="8229600" cy="646331"/>
          </a:xfrm>
        </p:spPr>
        <p:txBody>
          <a:bodyPr>
            <a:noAutofit/>
          </a:bodyPr>
          <a:lstStyle/>
          <a:p>
            <a:r>
              <a:rPr lang="nl-NL" sz="3200" dirty="0">
                <a:cs typeface="Calibri"/>
              </a:rPr>
              <a:t>BP 4. Verantwoorden </a:t>
            </a:r>
            <a:r>
              <a:rPr lang="nl-NL" sz="3200" dirty="0" err="1">
                <a:cs typeface="Calibri"/>
              </a:rPr>
              <a:t>SiSa</a:t>
            </a:r>
            <a:endParaRPr lang="nl-NL" sz="3200" dirty="0">
              <a:cs typeface="Calibri"/>
            </a:endParaRPr>
          </a:p>
        </p:txBody>
      </p:sp>
      <p:sp>
        <p:nvSpPr>
          <p:cNvPr id="38" name="Rechthoek: afgeronde hoeken 37">
            <a:extLst>
              <a:ext uri="{FF2B5EF4-FFF2-40B4-BE49-F238E27FC236}">
                <a16:creationId xmlns:a16="http://schemas.microsoft.com/office/drawing/2014/main" id="{164B4A18-F3DD-9742-4D06-6148304F4F34}"/>
              </a:ext>
            </a:extLst>
          </p:cNvPr>
          <p:cNvSpPr/>
          <p:nvPr/>
        </p:nvSpPr>
        <p:spPr>
          <a:xfrm>
            <a:off x="1754024" y="3597157"/>
            <a:ext cx="1697421" cy="64632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Toewijzen SISA-uitkering</a:t>
            </a:r>
            <a:endParaRPr lang="nl-NL" sz="1200" dirty="0">
              <a:solidFill>
                <a:schemeClr val="tx1"/>
              </a:solidFill>
              <a:ea typeface="Calibri"/>
              <a:cs typeface="Calibri"/>
            </a:endParaRPr>
          </a:p>
        </p:txBody>
      </p:sp>
      <p:sp>
        <p:nvSpPr>
          <p:cNvPr id="39" name="Rechthoek: afgeronde hoeken 38">
            <a:extLst>
              <a:ext uri="{FF2B5EF4-FFF2-40B4-BE49-F238E27FC236}">
                <a16:creationId xmlns:a16="http://schemas.microsoft.com/office/drawing/2014/main" id="{9262B7AF-4AA7-0A76-7696-700776C4D80B}"/>
              </a:ext>
            </a:extLst>
          </p:cNvPr>
          <p:cNvSpPr/>
          <p:nvPr/>
        </p:nvSpPr>
        <p:spPr>
          <a:xfrm>
            <a:off x="3703365" y="3598469"/>
            <a:ext cx="1697421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Inrichten (project)administratie</a:t>
            </a:r>
          </a:p>
        </p:txBody>
      </p:sp>
      <p:sp>
        <p:nvSpPr>
          <p:cNvPr id="40" name="Rechthoek: afgeronde hoeken 39">
            <a:extLst>
              <a:ext uri="{FF2B5EF4-FFF2-40B4-BE49-F238E27FC236}">
                <a16:creationId xmlns:a16="http://schemas.microsoft.com/office/drawing/2014/main" id="{B900A9F3-EA16-3874-139E-194B5E732AA8}"/>
              </a:ext>
            </a:extLst>
          </p:cNvPr>
          <p:cNvSpPr/>
          <p:nvPr/>
        </p:nvSpPr>
        <p:spPr>
          <a:xfrm>
            <a:off x="5638744" y="3082643"/>
            <a:ext cx="1902371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Uitvoeren subsidieactiviteiten</a:t>
            </a:r>
          </a:p>
        </p:txBody>
      </p:sp>
      <p:sp>
        <p:nvSpPr>
          <p:cNvPr id="41" name="Rechthoek: afgeronde hoeken 40">
            <a:extLst>
              <a:ext uri="{FF2B5EF4-FFF2-40B4-BE49-F238E27FC236}">
                <a16:creationId xmlns:a16="http://schemas.microsoft.com/office/drawing/2014/main" id="{0EF17FB1-9C5F-C3F6-5546-E0F4B43D363B}"/>
              </a:ext>
            </a:extLst>
          </p:cNvPr>
          <p:cNvSpPr/>
          <p:nvPr/>
        </p:nvSpPr>
        <p:spPr>
          <a:xfrm>
            <a:off x="7789864" y="3593710"/>
            <a:ext cx="1813034" cy="6463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1. (tussentijds) Verantwoorden activiteiten</a:t>
            </a:r>
          </a:p>
        </p:txBody>
      </p:sp>
      <p:cxnSp>
        <p:nvCxnSpPr>
          <p:cNvPr id="42" name="Verbindingslijn: gebogen 41">
            <a:extLst>
              <a:ext uri="{FF2B5EF4-FFF2-40B4-BE49-F238E27FC236}">
                <a16:creationId xmlns:a16="http://schemas.microsoft.com/office/drawing/2014/main" id="{8FE34BD6-BCA5-A759-0754-816691667DF4}"/>
              </a:ext>
            </a:extLst>
          </p:cNvPr>
          <p:cNvCxnSpPr>
            <a:cxnSpLocks/>
          </p:cNvCxnSpPr>
          <p:nvPr/>
        </p:nvCxnSpPr>
        <p:spPr>
          <a:xfrm>
            <a:off x="3451445" y="3920322"/>
            <a:ext cx="251920" cy="131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Verbindingslijn: gebogen 42">
            <a:extLst>
              <a:ext uri="{FF2B5EF4-FFF2-40B4-BE49-F238E27FC236}">
                <a16:creationId xmlns:a16="http://schemas.microsoft.com/office/drawing/2014/main" id="{DE153544-5D12-0067-902A-42D0015659B7}"/>
              </a:ext>
            </a:extLst>
          </p:cNvPr>
          <p:cNvCxnSpPr>
            <a:cxnSpLocks/>
            <a:stCxn id="39" idx="3"/>
            <a:endCxn id="40" idx="1"/>
          </p:cNvCxnSpPr>
          <p:nvPr/>
        </p:nvCxnSpPr>
        <p:spPr>
          <a:xfrm flipV="1">
            <a:off x="5400786" y="3405809"/>
            <a:ext cx="237958" cy="5158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Verbindingslijn: gebogen 43">
            <a:extLst>
              <a:ext uri="{FF2B5EF4-FFF2-40B4-BE49-F238E27FC236}">
                <a16:creationId xmlns:a16="http://schemas.microsoft.com/office/drawing/2014/main" id="{9D2FF2A2-9447-C629-4646-1A60A3F8AC0D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>
            <a:off x="7541115" y="3405809"/>
            <a:ext cx="248749" cy="51106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jl: punthaak 44">
            <a:extLst>
              <a:ext uri="{FF2B5EF4-FFF2-40B4-BE49-F238E27FC236}">
                <a16:creationId xmlns:a16="http://schemas.microsoft.com/office/drawing/2014/main" id="{F250F442-0D0F-C424-EC66-5AD757965450}"/>
              </a:ext>
            </a:extLst>
          </p:cNvPr>
          <p:cNvSpPr/>
          <p:nvPr/>
        </p:nvSpPr>
        <p:spPr>
          <a:xfrm>
            <a:off x="1740062" y="2362988"/>
            <a:ext cx="169742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200" dirty="0">
                <a:ea typeface="Calibri"/>
                <a:cs typeface="Calibri"/>
              </a:rPr>
              <a:t>A. Toewijzen</a:t>
            </a:r>
          </a:p>
        </p:txBody>
      </p:sp>
      <p:cxnSp>
        <p:nvCxnSpPr>
          <p:cNvPr id="46" name="Verbindingslijn: gebogen 45">
            <a:extLst>
              <a:ext uri="{FF2B5EF4-FFF2-40B4-BE49-F238E27FC236}">
                <a16:creationId xmlns:a16="http://schemas.microsoft.com/office/drawing/2014/main" id="{F0BCAC6A-AE04-C379-081D-871A7CE6ADE4}"/>
              </a:ext>
            </a:extLst>
          </p:cNvPr>
          <p:cNvCxnSpPr>
            <a:cxnSpLocks/>
            <a:stCxn id="39" idx="3"/>
            <a:endCxn id="48" idx="1"/>
          </p:cNvCxnSpPr>
          <p:nvPr/>
        </p:nvCxnSpPr>
        <p:spPr>
          <a:xfrm>
            <a:off x="5400786" y="3921635"/>
            <a:ext cx="244939" cy="4140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Verbindingslijn: gebogen 46">
            <a:extLst>
              <a:ext uri="{FF2B5EF4-FFF2-40B4-BE49-F238E27FC236}">
                <a16:creationId xmlns:a16="http://schemas.microsoft.com/office/drawing/2014/main" id="{1C2B185C-4786-6DFB-1FF1-C57E0DC2AD57}"/>
              </a:ext>
            </a:extLst>
          </p:cNvPr>
          <p:cNvCxnSpPr>
            <a:cxnSpLocks/>
            <a:stCxn id="48" idx="3"/>
            <a:endCxn id="41" idx="1"/>
          </p:cNvCxnSpPr>
          <p:nvPr/>
        </p:nvCxnSpPr>
        <p:spPr>
          <a:xfrm flipV="1">
            <a:off x="7544925" y="3916876"/>
            <a:ext cx="244939" cy="41877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hoek: afgeronde hoeken 47">
            <a:extLst>
              <a:ext uri="{FF2B5EF4-FFF2-40B4-BE49-F238E27FC236}">
                <a16:creationId xmlns:a16="http://schemas.microsoft.com/office/drawing/2014/main" id="{44352A8A-62FD-DCD1-8703-3FED6DF25499}"/>
              </a:ext>
            </a:extLst>
          </p:cNvPr>
          <p:cNvSpPr/>
          <p:nvPr/>
        </p:nvSpPr>
        <p:spPr>
          <a:xfrm>
            <a:off x="5645725" y="4009857"/>
            <a:ext cx="1899200" cy="6515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>
                <a:solidFill>
                  <a:schemeClr val="tx1"/>
                </a:solidFill>
              </a:rPr>
              <a:t>2. (financieel) Administreren activiteiten</a:t>
            </a:r>
          </a:p>
        </p:txBody>
      </p:sp>
      <p:sp>
        <p:nvSpPr>
          <p:cNvPr id="49" name="Pijl: punthaak 48">
            <a:extLst>
              <a:ext uri="{FF2B5EF4-FFF2-40B4-BE49-F238E27FC236}">
                <a16:creationId xmlns:a16="http://schemas.microsoft.com/office/drawing/2014/main" id="{A714196E-74EA-0A52-F218-7B72D4F89E3A}"/>
              </a:ext>
            </a:extLst>
          </p:cNvPr>
          <p:cNvSpPr/>
          <p:nvPr/>
        </p:nvSpPr>
        <p:spPr>
          <a:xfrm>
            <a:off x="3689402" y="2363417"/>
            <a:ext cx="1697421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B. Voorbereiden</a:t>
            </a:r>
          </a:p>
        </p:txBody>
      </p:sp>
      <p:sp>
        <p:nvSpPr>
          <p:cNvPr id="50" name="Pijl: punthaak 49">
            <a:extLst>
              <a:ext uri="{FF2B5EF4-FFF2-40B4-BE49-F238E27FC236}">
                <a16:creationId xmlns:a16="http://schemas.microsoft.com/office/drawing/2014/main" id="{61276CEC-451E-89EB-BB7A-ACE92DC6A1ED}"/>
              </a:ext>
            </a:extLst>
          </p:cNvPr>
          <p:cNvSpPr/>
          <p:nvPr/>
        </p:nvSpPr>
        <p:spPr>
          <a:xfrm>
            <a:off x="5638742" y="2376759"/>
            <a:ext cx="1906183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C. Uitvoeren</a:t>
            </a:r>
          </a:p>
        </p:txBody>
      </p:sp>
      <p:sp>
        <p:nvSpPr>
          <p:cNvPr id="51" name="Pijl: punthaak 50">
            <a:extLst>
              <a:ext uri="{FF2B5EF4-FFF2-40B4-BE49-F238E27FC236}">
                <a16:creationId xmlns:a16="http://schemas.microsoft.com/office/drawing/2014/main" id="{D697134B-D34C-4DEC-7F9D-BDC9063917D2}"/>
              </a:ext>
            </a:extLst>
          </p:cNvPr>
          <p:cNvSpPr/>
          <p:nvPr/>
        </p:nvSpPr>
        <p:spPr>
          <a:xfrm>
            <a:off x="7789864" y="2369723"/>
            <a:ext cx="1906183" cy="420038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200" dirty="0"/>
              <a:t>D. Verantwoorden</a:t>
            </a:r>
          </a:p>
        </p:txBody>
      </p:sp>
    </p:spTree>
    <p:extLst>
      <p:ext uri="{BB962C8B-B14F-4D97-AF65-F5344CB8AC3E}">
        <p14:creationId xmlns:p14="http://schemas.microsoft.com/office/powerpoint/2010/main" val="121763557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SetDescription xmlns="http://schemas.microsoft.com/sharepoint/v3" xsi:nil="true"/>
    <Documentstatus xmlns="e1f914b6-a544-4516-8258-dce33e67d544">Concept</Documentstatus>
    <Dossierstatus xmlns="e1f914b6-a544-4516-8258-dce33e67d544">In behandeling</Dossierstatus>
    <Behandelaar xmlns="e1f914b6-a544-4516-8258-dce33e67d544">
      <UserInfo>
        <DisplayName/>
        <AccountId xsi:nil="true"/>
        <AccountType/>
      </UserInfo>
    </Behandelaar>
    <TaxCatchAll xmlns="e1f914b6-a544-4516-8258-dce33e67d544" xsi:nil="true"/>
    <m33fc33796384c19818b29a1f52fa6b8 xmlns="e1f914b6-a544-4516-8258-dce33e67d544">
      <Terms xmlns="http://schemas.microsoft.com/office/infopath/2007/PartnerControls"/>
    </m33fc33796384c19818b29a1f52fa6b8>
    <j7e7edac40694a75a14dc8a1f940b8b2 xmlns="74763df0-c163-4bda-b876-81ec9934af24">
      <Terms xmlns="http://schemas.microsoft.com/office/infopath/2007/PartnerControls"/>
    </j7e7edac40694a75a14dc8a1f940b8b2>
    <Kopie xmlns="e1f914b6-a544-4516-8258-dce33e67d544">false</Kopi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-presentatie" ma:contentTypeID="0x010100A3931FBF8BAFE84BAC495B07B603E4E6007FE27BFC7D71FC459C0E34DA0D1F7868" ma:contentTypeVersion="20" ma:contentTypeDescription="" ma:contentTypeScope="" ma:versionID="e347e9e32cf3ecc752c946535ec965dd">
  <xsd:schema xmlns:xsd="http://www.w3.org/2001/XMLSchema" xmlns:xs="http://www.w3.org/2001/XMLSchema" xmlns:p="http://schemas.microsoft.com/office/2006/metadata/properties" xmlns:ns1="http://schemas.microsoft.com/sharepoint/v3" xmlns:ns2="e1f914b6-a544-4516-8258-dce33e67d544" xmlns:ns3="74763df0-c163-4bda-b876-81ec9934af24" targetNamespace="http://schemas.microsoft.com/office/2006/metadata/properties" ma:root="true" ma:fieldsID="3dd08bbc08b59027ae6c4cdf73c75d70" ns1:_="" ns2:_="" ns3:_="">
    <xsd:import namespace="http://schemas.microsoft.com/sharepoint/v3"/>
    <xsd:import namespace="e1f914b6-a544-4516-8258-dce33e67d544"/>
    <xsd:import namespace="74763df0-c163-4bda-b876-81ec9934af24"/>
    <xsd:element name="properties">
      <xsd:complexType>
        <xsd:sequence>
          <xsd:element name="documentManagement">
            <xsd:complexType>
              <xsd:all>
                <xsd:element ref="ns2:Behandelaar" minOccurs="0"/>
                <xsd:element ref="ns3:j7e7edac40694a75a14dc8a1f940b8b2" minOccurs="0"/>
                <xsd:element ref="ns2:TaxCatchAll" minOccurs="0"/>
                <xsd:element ref="ns2:TaxCatchAllLabel" minOccurs="0"/>
                <xsd:element ref="ns2:Documentstatus" minOccurs="0"/>
                <xsd:element ref="ns2:m33fc33796384c19818b29a1f52fa6b8" minOccurs="0"/>
                <xsd:element ref="ns2:Kopie" minOccurs="0"/>
                <xsd:element ref="ns1:DocumentSetDescription" minOccurs="0"/>
                <xsd:element ref="ns2:Dossier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17" nillable="true" ma:displayName="Beschrijving" ma:description="Een beschrijving van de documenten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914b6-a544-4516-8258-dce33e67d544" elementFormDefault="qualified">
    <xsd:import namespace="http://schemas.microsoft.com/office/2006/documentManagement/types"/>
    <xsd:import namespace="http://schemas.microsoft.com/office/infopath/2007/PartnerControls"/>
    <xsd:element name="Behandelaar" ma:index="8" nillable="true" ma:displayName="Behandelaar" ma:list="UserInfo" ma:SharePointGroup="0" ma:internalName="Behandelaa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TaxCatchAll" ma:index="10" nillable="true" ma:displayName="Taxonomy Catch All Column" ma:hidden="true" ma:list="{83e2965f-25a0-486e-b13f-81cfd9d4a0c6}" ma:internalName="TaxCatchAll" ma:showField="CatchAllData" ma:web="a4fb7025-3059-42b4-a4d3-5d3f27294a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83e2965f-25a0-486e-b13f-81cfd9d4a0c6}" ma:internalName="TaxCatchAllLabel" ma:readOnly="true" ma:showField="CatchAllDataLabel" ma:web="a4fb7025-3059-42b4-a4d3-5d3f27294a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status" ma:index="13" nillable="true" ma:displayName="Documentstatus" ma:default="Concept" ma:format="Dropdown" ma:internalName="Documentstatus">
      <xsd:simpleType>
        <xsd:restriction base="dms:Choice">
          <xsd:enumeration value="Concept"/>
          <xsd:enumeration value="Ter review"/>
          <xsd:enumeration value="Vastgesteld"/>
          <xsd:enumeration value="Gereed"/>
          <xsd:enumeration value="Vervallen"/>
        </xsd:restriction>
      </xsd:simpleType>
    </xsd:element>
    <xsd:element name="m33fc33796384c19818b29a1f52fa6b8" ma:index="14" nillable="true" ma:taxonomy="true" ma:internalName="m33fc33796384c19818b29a1f52fa6b8" ma:taxonomyFieldName="Passende_x0020_Trefwoorden" ma:displayName="Passende Trefwoorden" ma:default="" ma:fieldId="{633fc337-9638-4c19-818b-29a1f52fa6b8}" ma:taxonomyMulti="true" ma:sspId="264fed88-3460-4323-80f9-15b2a3d3d26d" ma:termSetId="149e103c-5860-4dce-b39c-53bee8e9cad0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Kopie" ma:index="16" nillable="true" ma:displayName="Kopie" ma:default="0" ma:internalName="Kopie">
      <xsd:simpleType>
        <xsd:restriction base="dms:Boolean"/>
      </xsd:simpleType>
    </xsd:element>
    <xsd:element name="Dossierstatus" ma:index="18" nillable="true" ma:displayName="Dossierstatus" ma:default="In behandeling" ma:format="Dropdown" ma:internalName="Dossierstatus" ma:readOnly="false">
      <xsd:simpleType>
        <xsd:restriction base="dms:Choice">
          <xsd:enumeration value="In behandeling"/>
          <xsd:enumeration value="Afgehandel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763df0-c163-4bda-b876-81ec9934af24" elementFormDefault="qualified">
    <xsd:import namespace="http://schemas.microsoft.com/office/2006/documentManagement/types"/>
    <xsd:import namespace="http://schemas.microsoft.com/office/infopath/2007/PartnerControls"/>
    <xsd:element name="j7e7edac40694a75a14dc8a1f940b8b2" ma:index="9" nillable="true" ma:taxonomy="true" ma:internalName="j7e7edac40694a75a14dc8a1f940b8b2" ma:taxonomyFieldName="Documenttypen" ma:displayName="Documenttypen" ma:default="" ma:fieldId="{37e7edac-4069-4a75-a14d-c8a1f940b8b2}" ma:taxonomyMulti="true" ma:sspId="264fed88-3460-4323-80f9-15b2a3d3d26d" ma:termSetId="0cdd49ee-224d-499f-bc0f-91623649ef0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264fed88-3460-4323-80f9-15b2a3d3d26d" ContentTypeId="0x010100A3931FBF8BAFE84BAC495B07B603E4E6" PreviousValue="false"/>
</file>

<file path=customXml/itemProps1.xml><?xml version="1.0" encoding="utf-8"?>
<ds:datastoreItem xmlns:ds="http://schemas.openxmlformats.org/officeDocument/2006/customXml" ds:itemID="{AA6C2B18-8E07-40D4-90EC-A84790DE90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76EAED-3FE3-414C-94F6-3D263C4B924A}">
  <ds:schemaRefs>
    <ds:schemaRef ds:uri="http://schemas.microsoft.com/office/infopath/2007/PartnerControls"/>
    <ds:schemaRef ds:uri="74763df0-c163-4bda-b876-81ec9934af24"/>
    <ds:schemaRef ds:uri="http://www.w3.org/XML/1998/namespace"/>
    <ds:schemaRef ds:uri="http://purl.org/dc/dcmitype/"/>
    <ds:schemaRef ds:uri="http://schemas.microsoft.com/sharepoint/v3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e1f914b6-a544-4516-8258-dce33e67d544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09B7A0C-2F24-4EFC-9AAB-DE780A99B2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1f914b6-a544-4516-8258-dce33e67d544"/>
    <ds:schemaRef ds:uri="74763df0-c163-4bda-b876-81ec9934af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BAF4712-4D0E-4A36-912A-644EE52FBBDD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364</Words>
  <Application>Microsoft Office PowerPoint</Application>
  <PresentationFormat>Breedbeeld</PresentationFormat>
  <Paragraphs>87</Paragraphs>
  <Slides>4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5" baseType="lpstr">
      <vt:lpstr>Kantoorthema</vt:lpstr>
      <vt:lpstr>BP 1. Inkoopproces</vt:lpstr>
      <vt:lpstr>BP 2. Verstrekken subsidie</vt:lpstr>
      <vt:lpstr>BP 3. Verwerven subsidie</vt:lpstr>
      <vt:lpstr>BP 4. Verantwoorden SiSa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Inkoop- en contractmanagement</dc:title>
  <dc:creator>Speelman CE (Kees)</dc:creator>
  <cp:lastModifiedBy>Paul Mudde</cp:lastModifiedBy>
  <cp:revision>27</cp:revision>
  <dcterms:created xsi:type="dcterms:W3CDTF">2023-10-23T14:36:46Z</dcterms:created>
  <dcterms:modified xsi:type="dcterms:W3CDTF">2023-12-05T14:49:48Z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0x010100A3931FBF8BAFE84BAC495B07B603E4E6007FE27BFC7D71FC459C0E34DA0D1F7868</vt:lpwstr>
  </property>
  <property fmtid="{D5CDD505-2E9C-101B-9397-08002B2CF9AE}" pid="3" name="Documenttypen">
    <vt:lpwstr/>
  </property>
  <property fmtid="{D5CDD505-2E9C-101B-9397-08002B2CF9AE}" pid="4" name="Passende Trefwoorden">
    <vt:lpwstr/>
  </property>
  <property fmtid="{D5CDD505-2E9C-101B-9397-08002B2CF9AE}" pid="5" name="MediaServiceImageTags">
    <vt:lpwstr/>
  </property>
  <property fmtid="{D5CDD505-2E9C-101B-9397-08002B2CF9AE}" pid="6" name="Soort dossier bijwerken">
    <vt:lpwstr>https://o365almere.sharepoint.com/sites/Architectuur/_layouts/15/wrkstat.aspx?List=d587e8fb-76ed-4d22-8037-55f5165a87a8&amp;WorkflowInstanceName=6b75f277-caf3-4cc2-9ad3-e1bc43c28529, Fase 1</vt:lpwstr>
  </property>
  <property fmtid="{D5CDD505-2E9C-101B-9397-08002B2CF9AE}" pid="7" name="lcf76f155ced4ddcb4097134ff3c332f">
    <vt:lpwstr/>
  </property>
</Properties>
</file>