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11"/>
  </p:notesMasterIdLst>
  <p:sldIdLst>
    <p:sldId id="274" r:id="rId6"/>
    <p:sldId id="306" r:id="rId7"/>
    <p:sldId id="307" r:id="rId8"/>
    <p:sldId id="319" r:id="rId9"/>
    <p:sldId id="318" r:id="rId10"/>
  </p:sldIdLst>
  <p:sldSz cx="9144000" cy="6858000" type="screen4x3"/>
  <p:notesSz cx="6808788" cy="9940925"/>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484B192-626B-56B6-6925-C52032BD4283}" name="Wennekes WMA (Wim)" initials="W(" userId="S::wmawennekes@almere.nl::66170702-6c67-4b85-a9df-fa3211eef6b7" providerId="AD"/>
  <p188:author id="{8AA629A6-2A90-1CFE-09C5-1C3CD4404D67}" name="Tiehuis MT (Marielle)" initials="T(" userId="S::mttiehuis@almere.nl::ad8c3159-3fb1-49d4-a559-a74677030d8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20F"/>
    <a:srgbClr val="FEF87E"/>
    <a:srgbClr val="FFCC00"/>
    <a:srgbClr val="FEFAAC"/>
    <a:srgbClr val="D3FBFD"/>
    <a:srgbClr val="A4F77B"/>
    <a:srgbClr val="F3FBA3"/>
    <a:srgbClr val="C050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E7D58A-A609-4CB0-A2B8-613A73A2AF80}" v="30" dt="2023-12-01T09:45:03.125"/>
    <p1510:client id="{8D1B20C1-1DFB-450A-B345-6244D6D125F6}" vWet="4" dt="2023-12-05T15:06:30.861"/>
    <p1510:client id="{930573CF-2D56-AC06-ECEB-E16D60F5EE22}" v="107" dt="2023-12-05T15:19:37.051"/>
    <p1510:client id="{B43F939F-1674-4D28-9FEE-1809C10802D1}" v="3" dt="2023-12-01T09:48:00.120"/>
    <p1510:client id="{C2CDB802-59D7-9F3C-F15F-A788A05EDFCA}" v="546" dt="2023-12-01T08:47:49.998"/>
    <p1510:client id="{F2663BC7-1611-D84A-9739-EAE0706ECBD6}" vWet="4" dt="2023-12-05T15:06:49.99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guide orient="horz" pos="3131"/>
        <p:guide pos="214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tableStyles" Target="tableStyles.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ltman P (Paul)" userId="S::pweltman@almere.nl::d7398572-bbf3-4418-bdeb-5185075f3bbc" providerId="AD" clId="Web-{9F340B9C-E5A0-2CD2-F72A-FAC260B54A26}"/>
    <pc:docChg chg="addSld delSld modSld addMainMaster modMainMaster">
      <pc:chgData name="Weltman P (Paul)" userId="S::pweltman@almere.nl::d7398572-bbf3-4418-bdeb-5185075f3bbc" providerId="AD" clId="Web-{9F340B9C-E5A0-2CD2-F72A-FAC260B54A26}" dt="2023-11-07T16:35:13.294" v="53"/>
      <pc:docMkLst>
        <pc:docMk/>
      </pc:docMkLst>
      <pc:sldChg chg="add">
        <pc:chgData name="Weltman P (Paul)" userId="S::pweltman@almere.nl::d7398572-bbf3-4418-bdeb-5185075f3bbc" providerId="AD" clId="Web-{9F340B9C-E5A0-2CD2-F72A-FAC260B54A26}" dt="2023-11-07T16:32:20.831" v="0"/>
        <pc:sldMkLst>
          <pc:docMk/>
          <pc:sldMk cId="1757195972" sldId="325"/>
        </pc:sldMkLst>
      </pc:sldChg>
      <pc:sldChg chg="add">
        <pc:chgData name="Weltman P (Paul)" userId="S::pweltman@almere.nl::d7398572-bbf3-4418-bdeb-5185075f3bbc" providerId="AD" clId="Web-{9F340B9C-E5A0-2CD2-F72A-FAC260B54A26}" dt="2023-11-07T16:32:47.973" v="3"/>
        <pc:sldMkLst>
          <pc:docMk/>
          <pc:sldMk cId="3970567711" sldId="326"/>
        </pc:sldMkLst>
      </pc:sldChg>
      <pc:sldChg chg="add del">
        <pc:chgData name="Weltman P (Paul)" userId="S::pweltman@almere.nl::d7398572-bbf3-4418-bdeb-5185075f3bbc" providerId="AD" clId="Web-{9F340B9C-E5A0-2CD2-F72A-FAC260B54A26}" dt="2023-11-07T16:32:39.113" v="2"/>
        <pc:sldMkLst>
          <pc:docMk/>
          <pc:sldMk cId="4026334651" sldId="326"/>
        </pc:sldMkLst>
      </pc:sldChg>
      <pc:sldChg chg="add">
        <pc:chgData name="Weltman P (Paul)" userId="S::pweltman@almere.nl::d7398572-bbf3-4418-bdeb-5185075f3bbc" providerId="AD" clId="Web-{9F340B9C-E5A0-2CD2-F72A-FAC260B54A26}" dt="2023-11-07T16:33:18.334" v="4"/>
        <pc:sldMkLst>
          <pc:docMk/>
          <pc:sldMk cId="920762506" sldId="327"/>
        </pc:sldMkLst>
      </pc:sldChg>
      <pc:sldChg chg="addSp modSp add">
        <pc:chgData name="Weltman P (Paul)" userId="S::pweltman@almere.nl::d7398572-bbf3-4418-bdeb-5185075f3bbc" providerId="AD" clId="Web-{9F340B9C-E5A0-2CD2-F72A-FAC260B54A26}" dt="2023-11-07T16:35:07.231" v="52" actId="14100"/>
        <pc:sldMkLst>
          <pc:docMk/>
          <pc:sldMk cId="1303437357" sldId="328"/>
        </pc:sldMkLst>
        <pc:spChg chg="mod">
          <ac:chgData name="Weltman P (Paul)" userId="S::pweltman@almere.nl::d7398572-bbf3-4418-bdeb-5185075f3bbc" providerId="AD" clId="Web-{9F340B9C-E5A0-2CD2-F72A-FAC260B54A26}" dt="2023-11-07T16:34:26.292" v="10" actId="1076"/>
          <ac:spMkLst>
            <pc:docMk/>
            <pc:sldMk cId="1303437357" sldId="328"/>
            <ac:spMk id="5" creationId="{93AF47E9-C61F-A5A2-6BB7-FF8E5387FACC}"/>
          </ac:spMkLst>
        </pc:spChg>
        <pc:spChg chg="mod">
          <ac:chgData name="Weltman P (Paul)" userId="S::pweltman@almere.nl::d7398572-bbf3-4418-bdeb-5185075f3bbc" providerId="AD" clId="Web-{9F340B9C-E5A0-2CD2-F72A-FAC260B54A26}" dt="2023-11-07T16:34:26.354" v="11" actId="1076"/>
          <ac:spMkLst>
            <pc:docMk/>
            <pc:sldMk cId="1303437357" sldId="328"/>
            <ac:spMk id="6" creationId="{DFBD701F-3619-3478-7FEF-6462E3DE1308}"/>
          </ac:spMkLst>
        </pc:spChg>
        <pc:spChg chg="mod">
          <ac:chgData name="Weltman P (Paul)" userId="S::pweltman@almere.nl::d7398572-bbf3-4418-bdeb-5185075f3bbc" providerId="AD" clId="Web-{9F340B9C-E5A0-2CD2-F72A-FAC260B54A26}" dt="2023-11-07T16:34:26.401" v="12" actId="1076"/>
          <ac:spMkLst>
            <pc:docMk/>
            <pc:sldMk cId="1303437357" sldId="328"/>
            <ac:spMk id="7" creationId="{434F8D54-A7C1-8FC2-4EF5-839F9C9BE7CA}"/>
          </ac:spMkLst>
        </pc:spChg>
        <pc:spChg chg="add mod">
          <ac:chgData name="Weltman P (Paul)" userId="S::pweltman@almere.nl::d7398572-bbf3-4418-bdeb-5185075f3bbc" providerId="AD" clId="Web-{9F340B9C-E5A0-2CD2-F72A-FAC260B54A26}" dt="2023-11-07T16:34:38.636" v="44" actId="1076"/>
          <ac:spMkLst>
            <pc:docMk/>
            <pc:sldMk cId="1303437357" sldId="328"/>
            <ac:spMk id="8" creationId="{8BF4EB0A-F5A1-C5F8-A35B-1FFD83F051EE}"/>
          </ac:spMkLst>
        </pc:spChg>
        <pc:spChg chg="mod">
          <ac:chgData name="Weltman P (Paul)" userId="S::pweltman@almere.nl::d7398572-bbf3-4418-bdeb-5185075f3bbc" providerId="AD" clId="Web-{9F340B9C-E5A0-2CD2-F72A-FAC260B54A26}" dt="2023-11-07T16:34:26.432" v="13" actId="1076"/>
          <ac:spMkLst>
            <pc:docMk/>
            <pc:sldMk cId="1303437357" sldId="328"/>
            <ac:spMk id="9" creationId="{827A5026-9F4F-0375-8AE3-E8C7DFBF0B8E}"/>
          </ac:spMkLst>
        </pc:spChg>
        <pc:spChg chg="add mod">
          <ac:chgData name="Weltman P (Paul)" userId="S::pweltman@almere.nl::d7398572-bbf3-4418-bdeb-5185075f3bbc" providerId="AD" clId="Web-{9F340B9C-E5A0-2CD2-F72A-FAC260B54A26}" dt="2023-11-07T16:34:38.667" v="45" actId="1076"/>
          <ac:spMkLst>
            <pc:docMk/>
            <pc:sldMk cId="1303437357" sldId="328"/>
            <ac:spMk id="11" creationId="{E88BED42-FBA0-45E4-4613-2D600F74EEA8}"/>
          </ac:spMkLst>
        </pc:spChg>
        <pc:spChg chg="mod">
          <ac:chgData name="Weltman P (Paul)" userId="S::pweltman@almere.nl::d7398572-bbf3-4418-bdeb-5185075f3bbc" providerId="AD" clId="Web-{9F340B9C-E5A0-2CD2-F72A-FAC260B54A26}" dt="2023-11-07T16:34:26.901" v="31" actId="1076"/>
          <ac:spMkLst>
            <pc:docMk/>
            <pc:sldMk cId="1303437357" sldId="328"/>
            <ac:spMk id="12" creationId="{0F1B5D62-B759-1DBE-8E19-995635C96CFB}"/>
          </ac:spMkLst>
        </pc:spChg>
        <pc:spChg chg="mod">
          <ac:chgData name="Weltman P (Paul)" userId="S::pweltman@almere.nl::d7398572-bbf3-4418-bdeb-5185075f3bbc" providerId="AD" clId="Web-{9F340B9C-E5A0-2CD2-F72A-FAC260B54A26}" dt="2023-11-07T16:34:26.932" v="32" actId="1076"/>
          <ac:spMkLst>
            <pc:docMk/>
            <pc:sldMk cId="1303437357" sldId="328"/>
            <ac:spMk id="13" creationId="{0BE55F8C-058A-C9B9-458F-185933C07FFB}"/>
          </ac:spMkLst>
        </pc:spChg>
        <pc:spChg chg="mod">
          <ac:chgData name="Weltman P (Paul)" userId="S::pweltman@almere.nl::d7398572-bbf3-4418-bdeb-5185075f3bbc" providerId="AD" clId="Web-{9F340B9C-E5A0-2CD2-F72A-FAC260B54A26}" dt="2023-11-07T16:34:54.793" v="50" actId="1076"/>
          <ac:spMkLst>
            <pc:docMk/>
            <pc:sldMk cId="1303437357" sldId="328"/>
            <ac:spMk id="14" creationId="{06719C3F-8FC6-CCA4-624E-C018DD36C8A1}"/>
          </ac:spMkLst>
        </pc:spChg>
        <pc:spChg chg="mod">
          <ac:chgData name="Weltman P (Paul)" userId="S::pweltman@almere.nl::d7398572-bbf3-4418-bdeb-5185075f3bbc" providerId="AD" clId="Web-{9F340B9C-E5A0-2CD2-F72A-FAC260B54A26}" dt="2023-11-07T16:34:27.010" v="34" actId="1076"/>
          <ac:spMkLst>
            <pc:docMk/>
            <pc:sldMk cId="1303437357" sldId="328"/>
            <ac:spMk id="15" creationId="{07B64880-B57B-DDEA-3855-D23644F3DFCF}"/>
          </ac:spMkLst>
        </pc:spChg>
        <pc:spChg chg="mod">
          <ac:chgData name="Weltman P (Paul)" userId="S::pweltman@almere.nl::d7398572-bbf3-4418-bdeb-5185075f3bbc" providerId="AD" clId="Web-{9F340B9C-E5A0-2CD2-F72A-FAC260B54A26}" dt="2023-11-07T16:34:26.463" v="14" actId="1076"/>
          <ac:spMkLst>
            <pc:docMk/>
            <pc:sldMk cId="1303437357" sldId="328"/>
            <ac:spMk id="17" creationId="{76FA90E1-EA85-7E98-942B-FB80CE79AC93}"/>
          </ac:spMkLst>
        </pc:spChg>
        <pc:spChg chg="mod">
          <ac:chgData name="Weltman P (Paul)" userId="S::pweltman@almere.nl::d7398572-bbf3-4418-bdeb-5185075f3bbc" providerId="AD" clId="Web-{9F340B9C-E5A0-2CD2-F72A-FAC260B54A26}" dt="2023-11-07T16:34:26.495" v="15" actId="1076"/>
          <ac:spMkLst>
            <pc:docMk/>
            <pc:sldMk cId="1303437357" sldId="328"/>
            <ac:spMk id="21" creationId="{144AD2C5-4B34-677E-3B9B-79A778A95D2E}"/>
          </ac:spMkLst>
        </pc:spChg>
        <pc:spChg chg="add mod">
          <ac:chgData name="Weltman P (Paul)" userId="S::pweltman@almere.nl::d7398572-bbf3-4418-bdeb-5185075f3bbc" providerId="AD" clId="Web-{9F340B9C-E5A0-2CD2-F72A-FAC260B54A26}" dt="2023-11-07T16:34:38.699" v="46" actId="1076"/>
          <ac:spMkLst>
            <pc:docMk/>
            <pc:sldMk cId="1303437357" sldId="328"/>
            <ac:spMk id="23" creationId="{7D95084E-7D1B-0A17-2B0E-96E2F3301C5B}"/>
          </ac:spMkLst>
        </pc:spChg>
        <pc:spChg chg="add mod">
          <ac:chgData name="Weltman P (Paul)" userId="S::pweltman@almere.nl::d7398572-bbf3-4418-bdeb-5185075f3bbc" providerId="AD" clId="Web-{9F340B9C-E5A0-2CD2-F72A-FAC260B54A26}" dt="2023-11-07T16:34:38.714" v="47" actId="1076"/>
          <ac:spMkLst>
            <pc:docMk/>
            <pc:sldMk cId="1303437357" sldId="328"/>
            <ac:spMk id="25" creationId="{54C61A31-7F6A-9E7D-44F6-E8C56BEE87AC}"/>
          </ac:spMkLst>
        </pc:spChg>
        <pc:spChg chg="mod">
          <ac:chgData name="Weltman P (Paul)" userId="S::pweltman@almere.nl::d7398572-bbf3-4418-bdeb-5185075f3bbc" providerId="AD" clId="Web-{9F340B9C-E5A0-2CD2-F72A-FAC260B54A26}" dt="2023-11-07T16:34:27.057" v="39" actId="1076"/>
          <ac:spMkLst>
            <pc:docMk/>
            <pc:sldMk cId="1303437357" sldId="328"/>
            <ac:spMk id="40" creationId="{71B01C1F-C75D-3835-E3CD-CC365FE8FA22}"/>
          </ac:spMkLst>
        </pc:spChg>
        <pc:spChg chg="mod">
          <ac:chgData name="Weltman P (Paul)" userId="S::pweltman@almere.nl::d7398572-bbf3-4418-bdeb-5185075f3bbc" providerId="AD" clId="Web-{9F340B9C-E5A0-2CD2-F72A-FAC260B54A26}" dt="2023-11-07T16:34:26.573" v="19" actId="1076"/>
          <ac:spMkLst>
            <pc:docMk/>
            <pc:sldMk cId="1303437357" sldId="328"/>
            <ac:spMk id="66" creationId="{0CF35D9D-360A-71F2-33E5-81AE1FE3FE8C}"/>
          </ac:spMkLst>
        </pc:spChg>
        <pc:spChg chg="mod">
          <ac:chgData name="Weltman P (Paul)" userId="S::pweltman@almere.nl::d7398572-bbf3-4418-bdeb-5185075f3bbc" providerId="AD" clId="Web-{9F340B9C-E5A0-2CD2-F72A-FAC260B54A26}" dt="2023-11-07T16:34:26.620" v="21" actId="1076"/>
          <ac:spMkLst>
            <pc:docMk/>
            <pc:sldMk cId="1303437357" sldId="328"/>
            <ac:spMk id="88" creationId="{366124DB-A73F-4DEC-E9E4-7794146BE555}"/>
          </ac:spMkLst>
        </pc:spChg>
        <pc:spChg chg="mod">
          <ac:chgData name="Weltman P (Paul)" userId="S::pweltman@almere.nl::d7398572-bbf3-4418-bdeb-5185075f3bbc" providerId="AD" clId="Web-{9F340B9C-E5A0-2CD2-F72A-FAC260B54A26}" dt="2023-11-07T16:34:26.667" v="22" actId="1076"/>
          <ac:spMkLst>
            <pc:docMk/>
            <pc:sldMk cId="1303437357" sldId="328"/>
            <ac:spMk id="89" creationId="{E49AE115-FBFC-227C-6B8C-531DAE4E9018}"/>
          </ac:spMkLst>
        </pc:spChg>
        <pc:spChg chg="mod">
          <ac:chgData name="Weltman P (Paul)" userId="S::pweltman@almere.nl::d7398572-bbf3-4418-bdeb-5185075f3bbc" providerId="AD" clId="Web-{9F340B9C-E5A0-2CD2-F72A-FAC260B54A26}" dt="2023-11-07T16:34:26.713" v="23" actId="1076"/>
          <ac:spMkLst>
            <pc:docMk/>
            <pc:sldMk cId="1303437357" sldId="328"/>
            <ac:spMk id="90" creationId="{1551E1BB-AC17-E47E-B07A-1898F8D45DEE}"/>
          </ac:spMkLst>
        </pc:spChg>
        <pc:spChg chg="mod">
          <ac:chgData name="Weltman P (Paul)" userId="S::pweltman@almere.nl::d7398572-bbf3-4418-bdeb-5185075f3bbc" providerId="AD" clId="Web-{9F340B9C-E5A0-2CD2-F72A-FAC260B54A26}" dt="2023-11-07T16:34:26.729" v="24" actId="1076"/>
          <ac:spMkLst>
            <pc:docMk/>
            <pc:sldMk cId="1303437357" sldId="328"/>
            <ac:spMk id="91" creationId="{5FCCF7D9-39D6-9A41-472F-71D93A8D4EAD}"/>
          </ac:spMkLst>
        </pc:spChg>
        <pc:spChg chg="mod">
          <ac:chgData name="Weltman P (Paul)" userId="S::pweltman@almere.nl::d7398572-bbf3-4418-bdeb-5185075f3bbc" providerId="AD" clId="Web-{9F340B9C-E5A0-2CD2-F72A-FAC260B54A26}" dt="2023-11-07T16:34:26.760" v="25" actId="1076"/>
          <ac:spMkLst>
            <pc:docMk/>
            <pc:sldMk cId="1303437357" sldId="328"/>
            <ac:spMk id="93" creationId="{A9AF45EE-AADF-E55B-5108-07FAAB700A5D}"/>
          </ac:spMkLst>
        </pc:spChg>
        <pc:cxnChg chg="mod">
          <ac:chgData name="Weltman P (Paul)" userId="S::pweltman@almere.nl::d7398572-bbf3-4418-bdeb-5185075f3bbc" providerId="AD" clId="Web-{9F340B9C-E5A0-2CD2-F72A-FAC260B54A26}" dt="2023-11-07T16:34:27.010" v="35" actId="1076"/>
          <ac:cxnSpMkLst>
            <pc:docMk/>
            <pc:sldMk cId="1303437357" sldId="328"/>
            <ac:cxnSpMk id="16" creationId="{D339569C-B2E9-01DF-DB12-2380475946EC}"/>
          </ac:cxnSpMkLst>
        </pc:cxnChg>
        <pc:cxnChg chg="mod">
          <ac:chgData name="Weltman P (Paul)" userId="S::pweltman@almere.nl::d7398572-bbf3-4418-bdeb-5185075f3bbc" providerId="AD" clId="Web-{9F340B9C-E5A0-2CD2-F72A-FAC260B54A26}" dt="2023-11-07T16:34:27.026" v="36" actId="1076"/>
          <ac:cxnSpMkLst>
            <pc:docMk/>
            <pc:sldMk cId="1303437357" sldId="328"/>
            <ac:cxnSpMk id="18" creationId="{13923D73-E381-0D51-86F6-2920E1A5860F}"/>
          </ac:cxnSpMkLst>
        </pc:cxnChg>
        <pc:cxnChg chg="mod">
          <ac:chgData name="Weltman P (Paul)" userId="S::pweltman@almere.nl::d7398572-bbf3-4418-bdeb-5185075f3bbc" providerId="AD" clId="Web-{9F340B9C-E5A0-2CD2-F72A-FAC260B54A26}" dt="2023-11-07T16:34:26.854" v="30" actId="1076"/>
          <ac:cxnSpMkLst>
            <pc:docMk/>
            <pc:sldMk cId="1303437357" sldId="328"/>
            <ac:cxnSpMk id="19" creationId="{8D1D2E87-B498-A81A-1C85-285955F9EAC2}"/>
          </ac:cxnSpMkLst>
        </pc:cxnChg>
        <pc:cxnChg chg="mod">
          <ac:chgData name="Weltman P (Paul)" userId="S::pweltman@almere.nl::d7398572-bbf3-4418-bdeb-5185075f3bbc" providerId="AD" clId="Web-{9F340B9C-E5A0-2CD2-F72A-FAC260B54A26}" dt="2023-11-07T16:34:27.042" v="37" actId="1076"/>
          <ac:cxnSpMkLst>
            <pc:docMk/>
            <pc:sldMk cId="1303437357" sldId="328"/>
            <ac:cxnSpMk id="20" creationId="{AD080CB0-1AF9-3CB3-DAD6-C0291DD65480}"/>
          </ac:cxnSpMkLst>
        </pc:cxnChg>
        <pc:cxnChg chg="mod">
          <ac:chgData name="Weltman P (Paul)" userId="S::pweltman@almere.nl::d7398572-bbf3-4418-bdeb-5185075f3bbc" providerId="AD" clId="Web-{9F340B9C-E5A0-2CD2-F72A-FAC260B54A26}" dt="2023-11-07T16:34:26.526" v="16" actId="1076"/>
          <ac:cxnSpMkLst>
            <pc:docMk/>
            <pc:sldMk cId="1303437357" sldId="328"/>
            <ac:cxnSpMk id="27" creationId="{F83EBB59-53B7-6600-3C55-BC349DFC618D}"/>
          </ac:cxnSpMkLst>
        </pc:cxnChg>
        <pc:cxnChg chg="mod">
          <ac:chgData name="Weltman P (Paul)" userId="S::pweltman@almere.nl::d7398572-bbf3-4418-bdeb-5185075f3bbc" providerId="AD" clId="Web-{9F340B9C-E5A0-2CD2-F72A-FAC260B54A26}" dt="2023-11-07T16:35:07.231" v="52" actId="14100"/>
          <ac:cxnSpMkLst>
            <pc:docMk/>
            <pc:sldMk cId="1303437357" sldId="328"/>
            <ac:cxnSpMk id="34" creationId="{31C5CEB6-FFFE-0090-C270-E156AA81434E}"/>
          </ac:cxnSpMkLst>
        </pc:cxnChg>
        <pc:cxnChg chg="mod">
          <ac:chgData name="Weltman P (Paul)" userId="S::pweltman@almere.nl::d7398572-bbf3-4418-bdeb-5185075f3bbc" providerId="AD" clId="Web-{9F340B9C-E5A0-2CD2-F72A-FAC260B54A26}" dt="2023-11-07T16:34:26.526" v="17" actId="1076"/>
          <ac:cxnSpMkLst>
            <pc:docMk/>
            <pc:sldMk cId="1303437357" sldId="328"/>
            <ac:cxnSpMk id="37" creationId="{32657828-0E7F-4FF6-50A0-F6E5EC626B84}"/>
          </ac:cxnSpMkLst>
        </pc:cxnChg>
        <pc:cxnChg chg="mod">
          <ac:chgData name="Weltman P (Paul)" userId="S::pweltman@almere.nl::d7398572-bbf3-4418-bdeb-5185075f3bbc" providerId="AD" clId="Web-{9F340B9C-E5A0-2CD2-F72A-FAC260B54A26}" dt="2023-11-07T16:34:26.542" v="18" actId="1076"/>
          <ac:cxnSpMkLst>
            <pc:docMk/>
            <pc:sldMk cId="1303437357" sldId="328"/>
            <ac:cxnSpMk id="59" creationId="{7AEA46D3-3A5B-CF3B-454E-A453D1F78892}"/>
          </ac:cxnSpMkLst>
        </pc:cxnChg>
        <pc:cxnChg chg="mod">
          <ac:chgData name="Weltman P (Paul)" userId="S::pweltman@almere.nl::d7398572-bbf3-4418-bdeb-5185075f3bbc" providerId="AD" clId="Web-{9F340B9C-E5A0-2CD2-F72A-FAC260B54A26}" dt="2023-11-07T16:34:26.588" v="20" actId="1076"/>
          <ac:cxnSpMkLst>
            <pc:docMk/>
            <pc:sldMk cId="1303437357" sldId="328"/>
            <ac:cxnSpMk id="71" creationId="{31C56CDD-EC2A-EE37-1393-F35BB888EA7C}"/>
          </ac:cxnSpMkLst>
        </pc:cxnChg>
        <pc:cxnChg chg="mod">
          <ac:chgData name="Weltman P (Paul)" userId="S::pweltman@almere.nl::d7398572-bbf3-4418-bdeb-5185075f3bbc" providerId="AD" clId="Web-{9F340B9C-E5A0-2CD2-F72A-FAC260B54A26}" dt="2023-11-07T16:34:26.792" v="26" actId="1076"/>
          <ac:cxnSpMkLst>
            <pc:docMk/>
            <pc:sldMk cId="1303437357" sldId="328"/>
            <ac:cxnSpMk id="94" creationId="{4D6BD62A-E49E-616F-E919-629DC33EA689}"/>
          </ac:cxnSpMkLst>
        </pc:cxnChg>
        <pc:cxnChg chg="mod">
          <ac:chgData name="Weltman P (Paul)" userId="S::pweltman@almere.nl::d7398572-bbf3-4418-bdeb-5185075f3bbc" providerId="AD" clId="Web-{9F340B9C-E5A0-2CD2-F72A-FAC260B54A26}" dt="2023-11-07T16:34:26.807" v="27" actId="1076"/>
          <ac:cxnSpMkLst>
            <pc:docMk/>
            <pc:sldMk cId="1303437357" sldId="328"/>
            <ac:cxnSpMk id="95" creationId="{74C53D2D-9BCC-E12E-12B7-DAE02390FC4E}"/>
          </ac:cxnSpMkLst>
        </pc:cxnChg>
        <pc:cxnChg chg="mod">
          <ac:chgData name="Weltman P (Paul)" userId="S::pweltman@almere.nl::d7398572-bbf3-4418-bdeb-5185075f3bbc" providerId="AD" clId="Web-{9F340B9C-E5A0-2CD2-F72A-FAC260B54A26}" dt="2023-11-07T16:34:26.823" v="28" actId="1076"/>
          <ac:cxnSpMkLst>
            <pc:docMk/>
            <pc:sldMk cId="1303437357" sldId="328"/>
            <ac:cxnSpMk id="96" creationId="{AEFE05E7-03D7-59B3-4DC0-C866996D6C69}"/>
          </ac:cxnSpMkLst>
        </pc:cxnChg>
        <pc:cxnChg chg="mod">
          <ac:chgData name="Weltman P (Paul)" userId="S::pweltman@almere.nl::d7398572-bbf3-4418-bdeb-5185075f3bbc" providerId="AD" clId="Web-{9F340B9C-E5A0-2CD2-F72A-FAC260B54A26}" dt="2023-11-07T16:34:26.838" v="29" actId="1076"/>
          <ac:cxnSpMkLst>
            <pc:docMk/>
            <pc:sldMk cId="1303437357" sldId="328"/>
            <ac:cxnSpMk id="97" creationId="{E59E2410-9CDF-664B-4BD8-6D9B089BA87A}"/>
          </ac:cxnSpMkLst>
        </pc:cxnChg>
      </pc:sldChg>
      <pc:sldChg chg="add del">
        <pc:chgData name="Weltman P (Paul)" userId="S::pweltman@almere.nl::d7398572-bbf3-4418-bdeb-5185075f3bbc" providerId="AD" clId="Web-{9F340B9C-E5A0-2CD2-F72A-FAC260B54A26}" dt="2023-11-07T16:35:13.294" v="53"/>
        <pc:sldMkLst>
          <pc:docMk/>
          <pc:sldMk cId="3299036097" sldId="329"/>
        </pc:sldMkLst>
      </pc:sldChg>
      <pc:sldChg chg="add">
        <pc:chgData name="Weltman P (Paul)" userId="S::pweltman@almere.nl::d7398572-bbf3-4418-bdeb-5185075f3bbc" providerId="AD" clId="Web-{9F340B9C-E5A0-2CD2-F72A-FAC260B54A26}" dt="2023-11-07T16:33:18.881" v="7"/>
        <pc:sldMkLst>
          <pc:docMk/>
          <pc:sldMk cId="2897292492" sldId="330"/>
        </pc:sldMkLst>
      </pc:sldChg>
      <pc:sldChg chg="add">
        <pc:chgData name="Weltman P (Paul)" userId="S::pweltman@almere.nl::d7398572-bbf3-4418-bdeb-5185075f3bbc" providerId="AD" clId="Web-{9F340B9C-E5A0-2CD2-F72A-FAC260B54A26}" dt="2023-11-07T16:33:19.038" v="8"/>
        <pc:sldMkLst>
          <pc:docMk/>
          <pc:sldMk cId="3221608327" sldId="331"/>
        </pc:sldMkLst>
      </pc:sldChg>
      <pc:sldChg chg="add">
        <pc:chgData name="Weltman P (Paul)" userId="S::pweltman@almere.nl::d7398572-bbf3-4418-bdeb-5185075f3bbc" providerId="AD" clId="Web-{9F340B9C-E5A0-2CD2-F72A-FAC260B54A26}" dt="2023-11-07T16:33:19.209" v="9"/>
        <pc:sldMkLst>
          <pc:docMk/>
          <pc:sldMk cId="1104989509" sldId="332"/>
        </pc:sldMkLst>
      </pc:sldChg>
      <pc:sldMasterChg chg="add addSldLayout">
        <pc:chgData name="Weltman P (Paul)" userId="S::pweltman@almere.nl::d7398572-bbf3-4418-bdeb-5185075f3bbc" providerId="AD" clId="Web-{9F340B9C-E5A0-2CD2-F72A-FAC260B54A26}" dt="2023-11-07T16:32:20.831" v="0"/>
        <pc:sldMasterMkLst>
          <pc:docMk/>
          <pc:sldMasterMk cId="3342025160" sldId="2147483648"/>
        </pc:sldMasterMkLst>
        <pc:sldLayoutChg chg="add">
          <pc:chgData name="Weltman P (Paul)" userId="S::pweltman@almere.nl::d7398572-bbf3-4418-bdeb-5185075f3bbc" providerId="AD" clId="Web-{9F340B9C-E5A0-2CD2-F72A-FAC260B54A26}" dt="2023-11-07T16:32:20.831" v="0"/>
          <pc:sldLayoutMkLst>
            <pc:docMk/>
            <pc:sldMasterMk cId="3342025160" sldId="2147483648"/>
            <pc:sldLayoutMk cId="3532113923" sldId="2147483649"/>
          </pc:sldLayoutMkLst>
        </pc:sldLayoutChg>
        <pc:sldLayoutChg chg="add">
          <pc:chgData name="Weltman P (Paul)" userId="S::pweltman@almere.nl::d7398572-bbf3-4418-bdeb-5185075f3bbc" providerId="AD" clId="Web-{9F340B9C-E5A0-2CD2-F72A-FAC260B54A26}" dt="2023-11-07T16:32:20.831" v="0"/>
          <pc:sldLayoutMkLst>
            <pc:docMk/>
            <pc:sldMasterMk cId="3342025160" sldId="2147483648"/>
            <pc:sldLayoutMk cId="4087397823" sldId="2147483650"/>
          </pc:sldLayoutMkLst>
        </pc:sldLayoutChg>
        <pc:sldLayoutChg chg="add">
          <pc:chgData name="Weltman P (Paul)" userId="S::pweltman@almere.nl::d7398572-bbf3-4418-bdeb-5185075f3bbc" providerId="AD" clId="Web-{9F340B9C-E5A0-2CD2-F72A-FAC260B54A26}" dt="2023-11-07T16:32:20.831" v="0"/>
          <pc:sldLayoutMkLst>
            <pc:docMk/>
            <pc:sldMasterMk cId="3342025160" sldId="2147483648"/>
            <pc:sldLayoutMk cId="1443198136" sldId="2147483651"/>
          </pc:sldLayoutMkLst>
        </pc:sldLayoutChg>
        <pc:sldLayoutChg chg="add">
          <pc:chgData name="Weltman P (Paul)" userId="S::pweltman@almere.nl::d7398572-bbf3-4418-bdeb-5185075f3bbc" providerId="AD" clId="Web-{9F340B9C-E5A0-2CD2-F72A-FAC260B54A26}" dt="2023-11-07T16:32:20.831" v="0"/>
          <pc:sldLayoutMkLst>
            <pc:docMk/>
            <pc:sldMasterMk cId="3342025160" sldId="2147483648"/>
            <pc:sldLayoutMk cId="4264875232" sldId="2147483652"/>
          </pc:sldLayoutMkLst>
        </pc:sldLayoutChg>
        <pc:sldLayoutChg chg="add">
          <pc:chgData name="Weltman P (Paul)" userId="S::pweltman@almere.nl::d7398572-bbf3-4418-bdeb-5185075f3bbc" providerId="AD" clId="Web-{9F340B9C-E5A0-2CD2-F72A-FAC260B54A26}" dt="2023-11-07T16:32:20.831" v="0"/>
          <pc:sldLayoutMkLst>
            <pc:docMk/>
            <pc:sldMasterMk cId="3342025160" sldId="2147483648"/>
            <pc:sldLayoutMk cId="3237730583" sldId="2147483653"/>
          </pc:sldLayoutMkLst>
        </pc:sldLayoutChg>
        <pc:sldLayoutChg chg="add">
          <pc:chgData name="Weltman P (Paul)" userId="S::pweltman@almere.nl::d7398572-bbf3-4418-bdeb-5185075f3bbc" providerId="AD" clId="Web-{9F340B9C-E5A0-2CD2-F72A-FAC260B54A26}" dt="2023-11-07T16:32:20.831" v="0"/>
          <pc:sldLayoutMkLst>
            <pc:docMk/>
            <pc:sldMasterMk cId="3342025160" sldId="2147483648"/>
            <pc:sldLayoutMk cId="810018652" sldId="2147483654"/>
          </pc:sldLayoutMkLst>
        </pc:sldLayoutChg>
        <pc:sldLayoutChg chg="add">
          <pc:chgData name="Weltman P (Paul)" userId="S::pweltman@almere.nl::d7398572-bbf3-4418-bdeb-5185075f3bbc" providerId="AD" clId="Web-{9F340B9C-E5A0-2CD2-F72A-FAC260B54A26}" dt="2023-11-07T16:32:20.831" v="0"/>
          <pc:sldLayoutMkLst>
            <pc:docMk/>
            <pc:sldMasterMk cId="3342025160" sldId="2147483648"/>
            <pc:sldLayoutMk cId="3169303680" sldId="2147483655"/>
          </pc:sldLayoutMkLst>
        </pc:sldLayoutChg>
        <pc:sldLayoutChg chg="add">
          <pc:chgData name="Weltman P (Paul)" userId="S::pweltman@almere.nl::d7398572-bbf3-4418-bdeb-5185075f3bbc" providerId="AD" clId="Web-{9F340B9C-E5A0-2CD2-F72A-FAC260B54A26}" dt="2023-11-07T16:32:20.831" v="0"/>
          <pc:sldLayoutMkLst>
            <pc:docMk/>
            <pc:sldMasterMk cId="3342025160" sldId="2147483648"/>
            <pc:sldLayoutMk cId="2404188676" sldId="2147483656"/>
          </pc:sldLayoutMkLst>
        </pc:sldLayoutChg>
        <pc:sldLayoutChg chg="add">
          <pc:chgData name="Weltman P (Paul)" userId="S::pweltman@almere.nl::d7398572-bbf3-4418-bdeb-5185075f3bbc" providerId="AD" clId="Web-{9F340B9C-E5A0-2CD2-F72A-FAC260B54A26}" dt="2023-11-07T16:32:20.831" v="0"/>
          <pc:sldLayoutMkLst>
            <pc:docMk/>
            <pc:sldMasterMk cId="3342025160" sldId="2147483648"/>
            <pc:sldLayoutMk cId="384866423" sldId="2147483657"/>
          </pc:sldLayoutMkLst>
        </pc:sldLayoutChg>
        <pc:sldLayoutChg chg="add">
          <pc:chgData name="Weltman P (Paul)" userId="S::pweltman@almere.nl::d7398572-bbf3-4418-bdeb-5185075f3bbc" providerId="AD" clId="Web-{9F340B9C-E5A0-2CD2-F72A-FAC260B54A26}" dt="2023-11-07T16:32:20.831" v="0"/>
          <pc:sldLayoutMkLst>
            <pc:docMk/>
            <pc:sldMasterMk cId="3342025160" sldId="2147483648"/>
            <pc:sldLayoutMk cId="620220342" sldId="2147483658"/>
          </pc:sldLayoutMkLst>
        </pc:sldLayoutChg>
        <pc:sldLayoutChg chg="add">
          <pc:chgData name="Weltman P (Paul)" userId="S::pweltman@almere.nl::d7398572-bbf3-4418-bdeb-5185075f3bbc" providerId="AD" clId="Web-{9F340B9C-E5A0-2CD2-F72A-FAC260B54A26}" dt="2023-11-07T16:32:20.831" v="0"/>
          <pc:sldLayoutMkLst>
            <pc:docMk/>
            <pc:sldMasterMk cId="3342025160" sldId="2147483648"/>
            <pc:sldLayoutMk cId="1442563616" sldId="2147483659"/>
          </pc:sldLayoutMkLst>
        </pc:sldLayoutChg>
      </pc:sldMasterChg>
      <pc:sldMasterChg chg="replId modSldLayout">
        <pc:chgData name="Weltman P (Paul)" userId="S::pweltman@almere.nl::d7398572-bbf3-4418-bdeb-5185075f3bbc" providerId="AD" clId="Web-{9F340B9C-E5A0-2CD2-F72A-FAC260B54A26}" dt="2023-11-07T16:32:20.831" v="0"/>
        <pc:sldMasterMkLst>
          <pc:docMk/>
          <pc:sldMasterMk cId="2813441959" sldId="2147483660"/>
        </pc:sldMasterMkLst>
        <pc:sldLayoutChg chg="replId">
          <pc:chgData name="Weltman P (Paul)" userId="S::pweltman@almere.nl::d7398572-bbf3-4418-bdeb-5185075f3bbc" providerId="AD" clId="Web-{9F340B9C-E5A0-2CD2-F72A-FAC260B54A26}" dt="2023-11-07T16:32:20.831" v="0"/>
          <pc:sldLayoutMkLst>
            <pc:docMk/>
            <pc:sldMasterMk cId="2813441959" sldId="2147483660"/>
            <pc:sldLayoutMk cId="1398593414" sldId="2147483661"/>
          </pc:sldLayoutMkLst>
        </pc:sldLayoutChg>
        <pc:sldLayoutChg chg="replId">
          <pc:chgData name="Weltman P (Paul)" userId="S::pweltman@almere.nl::d7398572-bbf3-4418-bdeb-5185075f3bbc" providerId="AD" clId="Web-{9F340B9C-E5A0-2CD2-F72A-FAC260B54A26}" dt="2023-11-07T16:32:20.831" v="0"/>
          <pc:sldLayoutMkLst>
            <pc:docMk/>
            <pc:sldMasterMk cId="2813441959" sldId="2147483660"/>
            <pc:sldLayoutMk cId="1450931743" sldId="2147483662"/>
          </pc:sldLayoutMkLst>
        </pc:sldLayoutChg>
        <pc:sldLayoutChg chg="replId">
          <pc:chgData name="Weltman P (Paul)" userId="S::pweltman@almere.nl::d7398572-bbf3-4418-bdeb-5185075f3bbc" providerId="AD" clId="Web-{9F340B9C-E5A0-2CD2-F72A-FAC260B54A26}" dt="2023-11-07T16:32:20.831" v="0"/>
          <pc:sldLayoutMkLst>
            <pc:docMk/>
            <pc:sldMasterMk cId="2813441959" sldId="2147483660"/>
            <pc:sldLayoutMk cId="1616610566" sldId="2147483663"/>
          </pc:sldLayoutMkLst>
        </pc:sldLayoutChg>
        <pc:sldLayoutChg chg="replId">
          <pc:chgData name="Weltman P (Paul)" userId="S::pweltman@almere.nl::d7398572-bbf3-4418-bdeb-5185075f3bbc" providerId="AD" clId="Web-{9F340B9C-E5A0-2CD2-F72A-FAC260B54A26}" dt="2023-11-07T16:32:20.831" v="0"/>
          <pc:sldLayoutMkLst>
            <pc:docMk/>
            <pc:sldMasterMk cId="2813441959" sldId="2147483660"/>
            <pc:sldLayoutMk cId="2213435950" sldId="2147483664"/>
          </pc:sldLayoutMkLst>
        </pc:sldLayoutChg>
        <pc:sldLayoutChg chg="replId">
          <pc:chgData name="Weltman P (Paul)" userId="S::pweltman@almere.nl::d7398572-bbf3-4418-bdeb-5185075f3bbc" providerId="AD" clId="Web-{9F340B9C-E5A0-2CD2-F72A-FAC260B54A26}" dt="2023-11-07T16:32:20.831" v="0"/>
          <pc:sldLayoutMkLst>
            <pc:docMk/>
            <pc:sldMasterMk cId="2813441959" sldId="2147483660"/>
            <pc:sldLayoutMk cId="2432654626" sldId="2147483665"/>
          </pc:sldLayoutMkLst>
        </pc:sldLayoutChg>
        <pc:sldLayoutChg chg="replId">
          <pc:chgData name="Weltman P (Paul)" userId="S::pweltman@almere.nl::d7398572-bbf3-4418-bdeb-5185075f3bbc" providerId="AD" clId="Web-{9F340B9C-E5A0-2CD2-F72A-FAC260B54A26}" dt="2023-11-07T16:32:20.831" v="0"/>
          <pc:sldLayoutMkLst>
            <pc:docMk/>
            <pc:sldMasterMk cId="2813441959" sldId="2147483660"/>
            <pc:sldLayoutMk cId="1753334894" sldId="2147483666"/>
          </pc:sldLayoutMkLst>
        </pc:sldLayoutChg>
        <pc:sldLayoutChg chg="replId">
          <pc:chgData name="Weltman P (Paul)" userId="S::pweltman@almere.nl::d7398572-bbf3-4418-bdeb-5185075f3bbc" providerId="AD" clId="Web-{9F340B9C-E5A0-2CD2-F72A-FAC260B54A26}" dt="2023-11-07T16:32:20.831" v="0"/>
          <pc:sldLayoutMkLst>
            <pc:docMk/>
            <pc:sldMasterMk cId="2813441959" sldId="2147483660"/>
            <pc:sldLayoutMk cId="1576596764" sldId="2147483667"/>
          </pc:sldLayoutMkLst>
        </pc:sldLayoutChg>
        <pc:sldLayoutChg chg="replId">
          <pc:chgData name="Weltman P (Paul)" userId="S::pweltman@almere.nl::d7398572-bbf3-4418-bdeb-5185075f3bbc" providerId="AD" clId="Web-{9F340B9C-E5A0-2CD2-F72A-FAC260B54A26}" dt="2023-11-07T16:32:20.831" v="0"/>
          <pc:sldLayoutMkLst>
            <pc:docMk/>
            <pc:sldMasterMk cId="2813441959" sldId="2147483660"/>
            <pc:sldLayoutMk cId="1665755151" sldId="2147483668"/>
          </pc:sldLayoutMkLst>
        </pc:sldLayoutChg>
        <pc:sldLayoutChg chg="replId">
          <pc:chgData name="Weltman P (Paul)" userId="S::pweltman@almere.nl::d7398572-bbf3-4418-bdeb-5185075f3bbc" providerId="AD" clId="Web-{9F340B9C-E5A0-2CD2-F72A-FAC260B54A26}" dt="2023-11-07T16:32:20.831" v="0"/>
          <pc:sldLayoutMkLst>
            <pc:docMk/>
            <pc:sldMasterMk cId="2813441959" sldId="2147483660"/>
            <pc:sldLayoutMk cId="209547760" sldId="2147483669"/>
          </pc:sldLayoutMkLst>
        </pc:sldLayoutChg>
        <pc:sldLayoutChg chg="replId">
          <pc:chgData name="Weltman P (Paul)" userId="S::pweltman@almere.nl::d7398572-bbf3-4418-bdeb-5185075f3bbc" providerId="AD" clId="Web-{9F340B9C-E5A0-2CD2-F72A-FAC260B54A26}" dt="2023-11-07T16:32:20.831" v="0"/>
          <pc:sldLayoutMkLst>
            <pc:docMk/>
            <pc:sldMasterMk cId="2813441959" sldId="2147483660"/>
            <pc:sldLayoutMk cId="3129223213" sldId="2147483670"/>
          </pc:sldLayoutMkLst>
        </pc:sldLayoutChg>
        <pc:sldLayoutChg chg="replId">
          <pc:chgData name="Weltman P (Paul)" userId="S::pweltman@almere.nl::d7398572-bbf3-4418-bdeb-5185075f3bbc" providerId="AD" clId="Web-{9F340B9C-E5A0-2CD2-F72A-FAC260B54A26}" dt="2023-11-07T16:32:20.831" v="0"/>
          <pc:sldLayoutMkLst>
            <pc:docMk/>
            <pc:sldMasterMk cId="2813441959" sldId="2147483660"/>
            <pc:sldLayoutMk cId="4069102013" sldId="2147483671"/>
          </pc:sldLayoutMkLst>
        </pc:sldLayoutChg>
      </pc:sldMasterChg>
    </pc:docChg>
  </pc:docChgLst>
  <pc:docChgLst>
    <pc:chgData name="Wennekes WMA (Wim)" userId="66170702-6c67-4b85-a9df-fa3211eef6b7" providerId="ADAL" clId="{D5053133-27E1-204D-92E8-1830E5287146}"/>
    <pc:docChg chg="modSld">
      <pc:chgData name="Wennekes WMA (Wim)" userId="66170702-6c67-4b85-a9df-fa3211eef6b7" providerId="ADAL" clId="{D5053133-27E1-204D-92E8-1830E5287146}" dt="2023-11-14T15:25:14.332" v="0" actId="20577"/>
      <pc:docMkLst>
        <pc:docMk/>
      </pc:docMkLst>
      <pc:sldChg chg="modSp mod">
        <pc:chgData name="Wennekes WMA (Wim)" userId="66170702-6c67-4b85-a9df-fa3211eef6b7" providerId="ADAL" clId="{D5053133-27E1-204D-92E8-1830E5287146}" dt="2023-11-14T15:25:14.332" v="0" actId="20577"/>
        <pc:sldMkLst>
          <pc:docMk/>
          <pc:sldMk cId="3139265777" sldId="324"/>
        </pc:sldMkLst>
        <pc:spChg chg="mod">
          <ac:chgData name="Wennekes WMA (Wim)" userId="66170702-6c67-4b85-a9df-fa3211eef6b7" providerId="ADAL" clId="{D5053133-27E1-204D-92E8-1830E5287146}" dt="2023-11-14T15:25:14.332" v="0" actId="20577"/>
          <ac:spMkLst>
            <pc:docMk/>
            <pc:sldMk cId="3139265777" sldId="324"/>
            <ac:spMk id="142" creationId="{4A3B67DD-2E2A-83CB-36FE-4285D851343C}"/>
          </ac:spMkLst>
        </pc:spChg>
      </pc:sldChg>
    </pc:docChg>
  </pc:docChgLst>
  <pc:docChgLst>
    <pc:chgData name="Speelman CE (Kees)" userId="S::cespeelman@almere.nl::145394ef-124c-4713-918d-64ae5f536e1c" providerId="AD" clId="Web-{930573CF-2D56-AC06-ECEB-E16D60F5EE22}"/>
    <pc:docChg chg="modSld">
      <pc:chgData name="Speelman CE (Kees)" userId="S::cespeelman@almere.nl::145394ef-124c-4713-918d-64ae5f536e1c" providerId="AD" clId="Web-{930573CF-2D56-AC06-ECEB-E16D60F5EE22}" dt="2023-12-05T15:19:37.051" v="75" actId="20577"/>
      <pc:docMkLst>
        <pc:docMk/>
      </pc:docMkLst>
      <pc:sldChg chg="modSp">
        <pc:chgData name="Speelman CE (Kees)" userId="S::cespeelman@almere.nl::145394ef-124c-4713-918d-64ae5f536e1c" providerId="AD" clId="Web-{930573CF-2D56-AC06-ECEB-E16D60F5EE22}" dt="2023-12-05T15:06:36.850" v="33"/>
        <pc:sldMkLst>
          <pc:docMk/>
          <pc:sldMk cId="448371709" sldId="274"/>
        </pc:sldMkLst>
        <pc:graphicFrameChg chg="mod modGraphic">
          <ac:chgData name="Speelman CE (Kees)" userId="S::cespeelman@almere.nl::145394ef-124c-4713-918d-64ae5f536e1c" providerId="AD" clId="Web-{930573CF-2D56-AC06-ECEB-E16D60F5EE22}" dt="2023-12-05T15:06:36.850" v="33"/>
          <ac:graphicFrameMkLst>
            <pc:docMk/>
            <pc:sldMk cId="448371709" sldId="274"/>
            <ac:graphicFrameMk id="8" creationId="{00000000-0000-0000-0000-000000000000}"/>
          </ac:graphicFrameMkLst>
        </pc:graphicFrameChg>
      </pc:sldChg>
      <pc:sldChg chg="addSp modSp">
        <pc:chgData name="Speelman CE (Kees)" userId="S::cespeelman@almere.nl::145394ef-124c-4713-918d-64ae5f536e1c" providerId="AD" clId="Web-{930573CF-2D56-AC06-ECEB-E16D60F5EE22}" dt="2023-12-05T15:19:37.051" v="75" actId="20577"/>
        <pc:sldMkLst>
          <pc:docMk/>
          <pc:sldMk cId="2909146547" sldId="319"/>
        </pc:sldMkLst>
        <pc:spChg chg="add mod">
          <ac:chgData name="Speelman CE (Kees)" userId="S::cespeelman@almere.nl::145394ef-124c-4713-918d-64ae5f536e1c" providerId="AD" clId="Web-{930573CF-2D56-AC06-ECEB-E16D60F5EE22}" dt="2023-12-05T15:18:48.283" v="67" actId="1076"/>
          <ac:spMkLst>
            <pc:docMk/>
            <pc:sldMk cId="2909146547" sldId="319"/>
            <ac:spMk id="5" creationId="{82CE0752-201C-FC10-2B7E-02AF3DA3E773}"/>
          </ac:spMkLst>
        </pc:spChg>
        <pc:spChg chg="mod">
          <ac:chgData name="Speelman CE (Kees)" userId="S::cespeelman@almere.nl::145394ef-124c-4713-918d-64ae5f536e1c" providerId="AD" clId="Web-{930573CF-2D56-AC06-ECEB-E16D60F5EE22}" dt="2023-12-05T15:18:20.548" v="43" actId="1076"/>
          <ac:spMkLst>
            <pc:docMk/>
            <pc:sldMk cId="2909146547" sldId="319"/>
            <ac:spMk id="8" creationId="{222AEA36-7541-FE43-E8E9-BCF14D9946CC}"/>
          </ac:spMkLst>
        </pc:spChg>
        <pc:spChg chg="mod">
          <ac:chgData name="Speelman CE (Kees)" userId="S::cespeelman@almere.nl::145394ef-124c-4713-918d-64ae5f536e1c" providerId="AD" clId="Web-{930573CF-2D56-AC06-ECEB-E16D60F5EE22}" dt="2023-12-05T15:18:20.563" v="44" actId="1076"/>
          <ac:spMkLst>
            <pc:docMk/>
            <pc:sldMk cId="2909146547" sldId="319"/>
            <ac:spMk id="9" creationId="{5BF170FC-EDDC-C5A8-7723-5BE679DA14D3}"/>
          </ac:spMkLst>
        </pc:spChg>
        <pc:spChg chg="mod">
          <ac:chgData name="Speelman CE (Kees)" userId="S::cespeelman@almere.nl::145394ef-124c-4713-918d-64ae5f536e1c" providerId="AD" clId="Web-{930573CF-2D56-AC06-ECEB-E16D60F5EE22}" dt="2023-12-05T15:19:37.051" v="75" actId="20577"/>
          <ac:spMkLst>
            <pc:docMk/>
            <pc:sldMk cId="2909146547" sldId="319"/>
            <ac:spMk id="10" creationId="{A636645B-7603-26E0-CE6C-7CC55BAB8DB0}"/>
          </ac:spMkLst>
        </pc:spChg>
        <pc:cxnChg chg="add mod">
          <ac:chgData name="Speelman CE (Kees)" userId="S::cespeelman@almere.nl::145394ef-124c-4713-918d-64ae5f536e1c" providerId="AD" clId="Web-{930573CF-2D56-AC06-ECEB-E16D60F5EE22}" dt="2023-12-05T15:18:24.470" v="45" actId="1076"/>
          <ac:cxnSpMkLst>
            <pc:docMk/>
            <pc:sldMk cId="2909146547" sldId="319"/>
            <ac:cxnSpMk id="4" creationId="{EA59ACB5-4C08-E17A-ABF0-038ACE36890D}"/>
          </ac:cxnSpMkLst>
        </pc:cxnChg>
      </pc:sldChg>
    </pc:docChg>
  </pc:docChgLst>
  <pc:docChgLst>
    <pc:chgData name="Speelman CE (Kees)" userId="S::cespeelman@almere.nl::145394ef-124c-4713-918d-64ae5f536e1c" providerId="AD" clId="Web-{6B13EEE4-2093-EAEA-8E16-000E8ABB5B86}"/>
    <pc:docChg chg="modSld">
      <pc:chgData name="Speelman CE (Kees)" userId="S::cespeelman@almere.nl::145394ef-124c-4713-918d-64ae5f536e1c" providerId="AD" clId="Web-{6B13EEE4-2093-EAEA-8E16-000E8ABB5B86}" dt="2023-11-07T13:54:28.495" v="1"/>
      <pc:docMkLst>
        <pc:docMk/>
      </pc:docMkLst>
      <pc:sldChg chg="modSp">
        <pc:chgData name="Speelman CE (Kees)" userId="S::cespeelman@almere.nl::145394ef-124c-4713-918d-64ae5f536e1c" providerId="AD" clId="Web-{6B13EEE4-2093-EAEA-8E16-000E8ABB5B86}" dt="2023-11-07T13:54:28.495" v="1"/>
        <pc:sldMkLst>
          <pc:docMk/>
          <pc:sldMk cId="448371709" sldId="274"/>
        </pc:sldMkLst>
        <pc:graphicFrameChg chg="mod modGraphic">
          <ac:chgData name="Speelman CE (Kees)" userId="S::cespeelman@almere.nl::145394ef-124c-4713-918d-64ae5f536e1c" providerId="AD" clId="Web-{6B13EEE4-2093-EAEA-8E16-000E8ABB5B86}" dt="2023-11-07T13:54:28.495" v="1"/>
          <ac:graphicFrameMkLst>
            <pc:docMk/>
            <pc:sldMk cId="448371709" sldId="274"/>
            <ac:graphicFrameMk id="8" creationId="{00000000-0000-0000-0000-000000000000}"/>
          </ac:graphicFrameMkLst>
        </pc:graphicFrameChg>
      </pc:sldChg>
    </pc:docChg>
  </pc:docChgLst>
  <pc:docChgLst>
    <pc:chgData name="Speelman CE (Kees)" userId="145394ef-124c-4713-918d-64ae5f536e1c" providerId="ADAL" clId="{B43F939F-1674-4D28-9FEE-1809C10802D1}"/>
    <pc:docChg chg="undo custSel addSld delSld modSld sldOrd">
      <pc:chgData name="Speelman CE (Kees)" userId="145394ef-124c-4713-918d-64ae5f536e1c" providerId="ADAL" clId="{B43F939F-1674-4D28-9FEE-1809C10802D1}" dt="2023-12-01T09:50:28.008" v="299" actId="47"/>
      <pc:docMkLst>
        <pc:docMk/>
      </pc:docMkLst>
      <pc:sldChg chg="modSp mod">
        <pc:chgData name="Speelman CE (Kees)" userId="145394ef-124c-4713-918d-64ae5f536e1c" providerId="ADAL" clId="{B43F939F-1674-4D28-9FEE-1809C10802D1}" dt="2023-12-01T09:10:29.735" v="298" actId="20577"/>
        <pc:sldMkLst>
          <pc:docMk/>
          <pc:sldMk cId="1995903387" sldId="306"/>
        </pc:sldMkLst>
        <pc:spChg chg="mod">
          <ac:chgData name="Speelman CE (Kees)" userId="145394ef-124c-4713-918d-64ae5f536e1c" providerId="ADAL" clId="{B43F939F-1674-4D28-9FEE-1809C10802D1}" dt="2023-12-01T08:58:07.733" v="241" actId="20577"/>
          <ac:spMkLst>
            <pc:docMk/>
            <pc:sldMk cId="1995903387" sldId="306"/>
            <ac:spMk id="4" creationId="{76B14F0C-2EF3-9EEB-10C1-BAD09F6A8AC7}"/>
          </ac:spMkLst>
        </pc:spChg>
        <pc:spChg chg="mod">
          <ac:chgData name="Speelman CE (Kees)" userId="145394ef-124c-4713-918d-64ae5f536e1c" providerId="ADAL" clId="{B43F939F-1674-4D28-9FEE-1809C10802D1}" dt="2023-12-01T09:10:29.735" v="298" actId="20577"/>
          <ac:spMkLst>
            <pc:docMk/>
            <pc:sldMk cId="1995903387" sldId="306"/>
            <ac:spMk id="23" creationId="{00000000-0000-0000-0000-000000000000}"/>
          </ac:spMkLst>
        </pc:spChg>
        <pc:spChg chg="mod">
          <ac:chgData name="Speelman CE (Kees)" userId="145394ef-124c-4713-918d-64ae5f536e1c" providerId="ADAL" clId="{B43F939F-1674-4D28-9FEE-1809C10802D1}" dt="2023-12-01T08:57:51.218" v="231" actId="20577"/>
          <ac:spMkLst>
            <pc:docMk/>
            <pc:sldMk cId="1995903387" sldId="306"/>
            <ac:spMk id="25" creationId="{00000000-0000-0000-0000-000000000000}"/>
          </ac:spMkLst>
        </pc:spChg>
        <pc:spChg chg="mod">
          <ac:chgData name="Speelman CE (Kees)" userId="145394ef-124c-4713-918d-64ae5f536e1c" providerId="ADAL" clId="{B43F939F-1674-4D28-9FEE-1809C10802D1}" dt="2023-12-01T08:57:30.968" v="223" actId="14100"/>
          <ac:spMkLst>
            <pc:docMk/>
            <pc:sldMk cId="1995903387" sldId="306"/>
            <ac:spMk id="28" creationId="{00000000-0000-0000-0000-000000000000}"/>
          </ac:spMkLst>
        </pc:spChg>
        <pc:spChg chg="mod">
          <ac:chgData name="Speelman CE (Kees)" userId="145394ef-124c-4713-918d-64ae5f536e1c" providerId="ADAL" clId="{B43F939F-1674-4D28-9FEE-1809C10802D1}" dt="2023-12-01T08:57:15.568" v="200" actId="14100"/>
          <ac:spMkLst>
            <pc:docMk/>
            <pc:sldMk cId="1995903387" sldId="306"/>
            <ac:spMk id="43" creationId="{00000000-0000-0000-0000-000000000000}"/>
          </ac:spMkLst>
        </pc:spChg>
      </pc:sldChg>
      <pc:sldChg chg="modSp mod">
        <pc:chgData name="Speelman CE (Kees)" userId="145394ef-124c-4713-918d-64ae5f536e1c" providerId="ADAL" clId="{B43F939F-1674-4D28-9FEE-1809C10802D1}" dt="2023-12-01T08:58:57.447" v="243" actId="207"/>
        <pc:sldMkLst>
          <pc:docMk/>
          <pc:sldMk cId="499533339" sldId="307"/>
        </pc:sldMkLst>
        <pc:spChg chg="mod">
          <ac:chgData name="Speelman CE (Kees)" userId="145394ef-124c-4713-918d-64ae5f536e1c" providerId="ADAL" clId="{B43F939F-1674-4D28-9FEE-1809C10802D1}" dt="2023-12-01T08:58:57.447" v="243" actId="207"/>
          <ac:spMkLst>
            <pc:docMk/>
            <pc:sldMk cId="499533339" sldId="307"/>
            <ac:spMk id="21" creationId="{77550DF3-5AC8-DB14-7DA5-1973E42C8B1A}"/>
          </ac:spMkLst>
        </pc:spChg>
      </pc:sldChg>
      <pc:sldChg chg="modSp mod">
        <pc:chgData name="Speelman CE (Kees)" userId="145394ef-124c-4713-918d-64ae5f536e1c" providerId="ADAL" clId="{B43F939F-1674-4D28-9FEE-1809C10802D1}" dt="2023-12-01T08:52:45.318" v="192" actId="1036"/>
        <pc:sldMkLst>
          <pc:docMk/>
          <pc:sldMk cId="2415742282" sldId="318"/>
        </pc:sldMkLst>
        <pc:spChg chg="mod">
          <ac:chgData name="Speelman CE (Kees)" userId="145394ef-124c-4713-918d-64ae5f536e1c" providerId="ADAL" clId="{B43F939F-1674-4D28-9FEE-1809C10802D1}" dt="2023-12-01T08:51:49.239" v="159" actId="14100"/>
          <ac:spMkLst>
            <pc:docMk/>
            <pc:sldMk cId="2415742282" sldId="318"/>
            <ac:spMk id="14" creationId="{0090D685-A7FF-2D7E-636C-DFB59606952D}"/>
          </ac:spMkLst>
        </pc:spChg>
        <pc:spChg chg="mod">
          <ac:chgData name="Speelman CE (Kees)" userId="145394ef-124c-4713-918d-64ae5f536e1c" providerId="ADAL" clId="{B43F939F-1674-4D28-9FEE-1809C10802D1}" dt="2023-12-01T08:52:45.318" v="192" actId="1036"/>
          <ac:spMkLst>
            <pc:docMk/>
            <pc:sldMk cId="2415742282" sldId="318"/>
            <ac:spMk id="45" creationId="{108BEA40-4780-E29A-CBA4-3B1DEAE68355}"/>
          </ac:spMkLst>
        </pc:spChg>
        <pc:spChg chg="mod">
          <ac:chgData name="Speelman CE (Kees)" userId="145394ef-124c-4713-918d-64ae5f536e1c" providerId="ADAL" clId="{B43F939F-1674-4D28-9FEE-1809C10802D1}" dt="2023-12-01T08:52:25.654" v="184" actId="1036"/>
          <ac:spMkLst>
            <pc:docMk/>
            <pc:sldMk cId="2415742282" sldId="318"/>
            <ac:spMk id="59" creationId="{1542D704-4133-59E0-E99B-23A0F3D11E04}"/>
          </ac:spMkLst>
        </pc:spChg>
        <pc:spChg chg="mod">
          <ac:chgData name="Speelman CE (Kees)" userId="145394ef-124c-4713-918d-64ae5f536e1c" providerId="ADAL" clId="{B43F939F-1674-4D28-9FEE-1809C10802D1}" dt="2023-12-01T08:52:25.654" v="184" actId="1036"/>
          <ac:spMkLst>
            <pc:docMk/>
            <pc:sldMk cId="2415742282" sldId="318"/>
            <ac:spMk id="62" creationId="{E2C034D1-DA1F-C1D1-C444-B005F61DC616}"/>
          </ac:spMkLst>
        </pc:spChg>
        <pc:spChg chg="mod">
          <ac:chgData name="Speelman CE (Kees)" userId="145394ef-124c-4713-918d-64ae5f536e1c" providerId="ADAL" clId="{B43F939F-1674-4D28-9FEE-1809C10802D1}" dt="2023-12-01T08:52:25.654" v="184" actId="1036"/>
          <ac:spMkLst>
            <pc:docMk/>
            <pc:sldMk cId="2415742282" sldId="318"/>
            <ac:spMk id="63" creationId="{74437E43-50A3-A3E5-317C-17AA5CDED416}"/>
          </ac:spMkLst>
        </pc:spChg>
        <pc:spChg chg="mod">
          <ac:chgData name="Speelman CE (Kees)" userId="145394ef-124c-4713-918d-64ae5f536e1c" providerId="ADAL" clId="{B43F939F-1674-4D28-9FEE-1809C10802D1}" dt="2023-12-01T08:52:25.654" v="184" actId="1036"/>
          <ac:spMkLst>
            <pc:docMk/>
            <pc:sldMk cId="2415742282" sldId="318"/>
            <ac:spMk id="64" creationId="{506A570B-FEC6-CB49-2B87-0F8B6FAC2315}"/>
          </ac:spMkLst>
        </pc:spChg>
        <pc:spChg chg="mod">
          <ac:chgData name="Speelman CE (Kees)" userId="145394ef-124c-4713-918d-64ae5f536e1c" providerId="ADAL" clId="{B43F939F-1674-4D28-9FEE-1809C10802D1}" dt="2023-12-01T08:52:25.654" v="184" actId="1036"/>
          <ac:spMkLst>
            <pc:docMk/>
            <pc:sldMk cId="2415742282" sldId="318"/>
            <ac:spMk id="66" creationId="{608E7E78-D186-6E2B-7A3A-6CD4B0FEB866}"/>
          </ac:spMkLst>
        </pc:spChg>
        <pc:spChg chg="mod">
          <ac:chgData name="Speelman CE (Kees)" userId="145394ef-124c-4713-918d-64ae5f536e1c" providerId="ADAL" clId="{B43F939F-1674-4D28-9FEE-1809C10802D1}" dt="2023-12-01T08:52:25.654" v="184" actId="1036"/>
          <ac:spMkLst>
            <pc:docMk/>
            <pc:sldMk cId="2415742282" sldId="318"/>
            <ac:spMk id="67" creationId="{1879ED3A-015A-675F-152A-B4434C051FA5}"/>
          </ac:spMkLst>
        </pc:spChg>
        <pc:spChg chg="mod">
          <ac:chgData name="Speelman CE (Kees)" userId="145394ef-124c-4713-918d-64ae5f536e1c" providerId="ADAL" clId="{B43F939F-1674-4D28-9FEE-1809C10802D1}" dt="2023-12-01T08:50:30.081" v="157" actId="207"/>
          <ac:spMkLst>
            <pc:docMk/>
            <pc:sldMk cId="2415742282" sldId="318"/>
            <ac:spMk id="89" creationId="{B7FA91FE-7535-73E8-D9D0-65A9A6A22FF7}"/>
          </ac:spMkLst>
        </pc:spChg>
        <pc:cxnChg chg="mod">
          <ac:chgData name="Speelman CE (Kees)" userId="145394ef-124c-4713-918d-64ae5f536e1c" providerId="ADAL" clId="{B43F939F-1674-4D28-9FEE-1809C10802D1}" dt="2023-12-01T08:52:39.726" v="185" actId="14100"/>
          <ac:cxnSpMkLst>
            <pc:docMk/>
            <pc:sldMk cId="2415742282" sldId="318"/>
            <ac:cxnSpMk id="42" creationId="{1F42BD29-4C0C-3CF2-BC10-2FF74A29917B}"/>
          </ac:cxnSpMkLst>
        </pc:cxnChg>
        <pc:cxnChg chg="mod">
          <ac:chgData name="Speelman CE (Kees)" userId="145394ef-124c-4713-918d-64ae5f536e1c" providerId="ADAL" clId="{B43F939F-1674-4D28-9FEE-1809C10802D1}" dt="2023-12-01T08:52:25.654" v="184" actId="1036"/>
          <ac:cxnSpMkLst>
            <pc:docMk/>
            <pc:sldMk cId="2415742282" sldId="318"/>
            <ac:cxnSpMk id="58" creationId="{7B73F9EE-E4EF-FB49-044D-0625E546CAB0}"/>
          </ac:cxnSpMkLst>
        </pc:cxnChg>
        <pc:cxnChg chg="mod">
          <ac:chgData name="Speelman CE (Kees)" userId="145394ef-124c-4713-918d-64ae5f536e1c" providerId="ADAL" clId="{B43F939F-1674-4D28-9FEE-1809C10802D1}" dt="2023-12-01T08:52:25.654" v="184" actId="1036"/>
          <ac:cxnSpMkLst>
            <pc:docMk/>
            <pc:sldMk cId="2415742282" sldId="318"/>
            <ac:cxnSpMk id="60" creationId="{5EBC8514-7C14-9E1E-5C47-23596E460D99}"/>
          </ac:cxnSpMkLst>
        </pc:cxnChg>
        <pc:cxnChg chg="mod">
          <ac:chgData name="Speelman CE (Kees)" userId="145394ef-124c-4713-918d-64ae5f536e1c" providerId="ADAL" clId="{B43F939F-1674-4D28-9FEE-1809C10802D1}" dt="2023-12-01T08:52:25.654" v="184" actId="1036"/>
          <ac:cxnSpMkLst>
            <pc:docMk/>
            <pc:sldMk cId="2415742282" sldId="318"/>
            <ac:cxnSpMk id="65" creationId="{A0F4505D-633F-E23F-27FD-EFFB276AAC7C}"/>
          </ac:cxnSpMkLst>
        </pc:cxnChg>
        <pc:cxnChg chg="mod">
          <ac:chgData name="Speelman CE (Kees)" userId="145394ef-124c-4713-918d-64ae5f536e1c" providerId="ADAL" clId="{B43F939F-1674-4D28-9FEE-1809C10802D1}" dt="2023-12-01T08:51:49.239" v="159" actId="14100"/>
          <ac:cxnSpMkLst>
            <pc:docMk/>
            <pc:sldMk cId="2415742282" sldId="318"/>
            <ac:cxnSpMk id="131" creationId="{A53C3210-BAF2-D7DF-C237-0003C27FB1B8}"/>
          </ac:cxnSpMkLst>
        </pc:cxnChg>
      </pc:sldChg>
      <pc:sldChg chg="modSp mod">
        <pc:chgData name="Speelman CE (Kees)" userId="145394ef-124c-4713-918d-64ae5f536e1c" providerId="ADAL" clId="{B43F939F-1674-4D28-9FEE-1809C10802D1}" dt="2023-12-01T09:05:50.821" v="291" actId="20577"/>
        <pc:sldMkLst>
          <pc:docMk/>
          <pc:sldMk cId="2909146547" sldId="319"/>
        </pc:sldMkLst>
        <pc:spChg chg="mod">
          <ac:chgData name="Speelman CE (Kees)" userId="145394ef-124c-4713-918d-64ae5f536e1c" providerId="ADAL" clId="{B43F939F-1674-4D28-9FEE-1809C10802D1}" dt="2023-12-01T09:05:50.821" v="291" actId="20577"/>
          <ac:spMkLst>
            <pc:docMk/>
            <pc:sldMk cId="2909146547" sldId="319"/>
            <ac:spMk id="10" creationId="{A636645B-7603-26E0-CE6C-7CC55BAB8DB0}"/>
          </ac:spMkLst>
        </pc:spChg>
      </pc:sldChg>
      <pc:sldChg chg="delSp modSp add del mod ord">
        <pc:chgData name="Speelman CE (Kees)" userId="145394ef-124c-4713-918d-64ae5f536e1c" providerId="ADAL" clId="{B43F939F-1674-4D28-9FEE-1809C10802D1}" dt="2023-12-01T09:50:28.008" v="299" actId="47"/>
        <pc:sldMkLst>
          <pc:docMk/>
          <pc:sldMk cId="3925792301" sldId="320"/>
        </pc:sldMkLst>
        <pc:spChg chg="del">
          <ac:chgData name="Speelman CE (Kees)" userId="145394ef-124c-4713-918d-64ae5f536e1c" providerId="ADAL" clId="{B43F939F-1674-4D28-9FEE-1809C10802D1}" dt="2023-12-01T09:03:08.416" v="249" actId="478"/>
          <ac:spMkLst>
            <pc:docMk/>
            <pc:sldMk cId="3925792301" sldId="320"/>
            <ac:spMk id="6" creationId="{1B79C4EA-0382-FAA0-F942-BF37CA3943B2}"/>
          </ac:spMkLst>
        </pc:spChg>
        <pc:spChg chg="del">
          <ac:chgData name="Speelman CE (Kees)" userId="145394ef-124c-4713-918d-64ae5f536e1c" providerId="ADAL" clId="{B43F939F-1674-4D28-9FEE-1809C10802D1}" dt="2023-12-01T09:03:08.416" v="249" actId="478"/>
          <ac:spMkLst>
            <pc:docMk/>
            <pc:sldMk cId="3925792301" sldId="320"/>
            <ac:spMk id="8" creationId="{222AEA36-7541-FE43-E8E9-BCF14D9946CC}"/>
          </ac:spMkLst>
        </pc:spChg>
        <pc:spChg chg="del">
          <ac:chgData name="Speelman CE (Kees)" userId="145394ef-124c-4713-918d-64ae5f536e1c" providerId="ADAL" clId="{B43F939F-1674-4D28-9FEE-1809C10802D1}" dt="2023-12-01T09:03:08.416" v="249" actId="478"/>
          <ac:spMkLst>
            <pc:docMk/>
            <pc:sldMk cId="3925792301" sldId="320"/>
            <ac:spMk id="9" creationId="{5BF170FC-EDDC-C5A8-7723-5BE679DA14D3}"/>
          </ac:spMkLst>
        </pc:spChg>
        <pc:spChg chg="mod">
          <ac:chgData name="Speelman CE (Kees)" userId="145394ef-124c-4713-918d-64ae5f536e1c" providerId="ADAL" clId="{B43F939F-1674-4D28-9FEE-1809C10802D1}" dt="2023-12-01T09:05:35.085" v="290" actId="1076"/>
          <ac:spMkLst>
            <pc:docMk/>
            <pc:sldMk cId="3925792301" sldId="320"/>
            <ac:spMk id="10" creationId="{A636645B-7603-26E0-CE6C-7CC55BAB8DB0}"/>
          </ac:spMkLst>
        </pc:spChg>
        <pc:spChg chg="mod">
          <ac:chgData name="Speelman CE (Kees)" userId="145394ef-124c-4713-918d-64ae5f536e1c" providerId="ADAL" clId="{B43F939F-1674-4D28-9FEE-1809C10802D1}" dt="2023-12-01T09:05:30.259" v="289" actId="20577"/>
          <ac:spMkLst>
            <pc:docMk/>
            <pc:sldMk cId="3925792301" sldId="320"/>
            <ac:spMk id="23" creationId="{00000000-0000-0000-0000-000000000000}"/>
          </ac:spMkLst>
        </pc:spChg>
      </pc:sldChg>
    </pc:docChg>
  </pc:docChgLst>
  <pc:docChgLst>
    <pc:chgData name="Speelman CE (Kees)" userId="S::cespeelman@almere.nl::145394ef-124c-4713-918d-64ae5f536e1c" providerId="AD" clId="Web-{19DB4C84-4144-6F98-60CF-C996ADAC817B}"/>
    <pc:docChg chg="modSld">
      <pc:chgData name="Speelman CE (Kees)" userId="S::cespeelman@almere.nl::145394ef-124c-4713-918d-64ae5f536e1c" providerId="AD" clId="Web-{19DB4C84-4144-6F98-60CF-C996ADAC817B}" dt="2023-11-24T15:34:36.692" v="15" actId="1076"/>
      <pc:docMkLst>
        <pc:docMk/>
      </pc:docMkLst>
      <pc:sldChg chg="modSp">
        <pc:chgData name="Speelman CE (Kees)" userId="S::cespeelman@almere.nl::145394ef-124c-4713-918d-64ae5f536e1c" providerId="AD" clId="Web-{19DB4C84-4144-6F98-60CF-C996ADAC817B}" dt="2023-11-24T15:34:36.692" v="15" actId="1076"/>
        <pc:sldMkLst>
          <pc:docMk/>
          <pc:sldMk cId="2415742282" sldId="318"/>
        </pc:sldMkLst>
        <pc:spChg chg="mod">
          <ac:chgData name="Speelman CE (Kees)" userId="S::cespeelman@almere.nl::145394ef-124c-4713-918d-64ae5f536e1c" providerId="AD" clId="Web-{19DB4C84-4144-6F98-60CF-C996ADAC817B}" dt="2023-11-24T15:34:36.692" v="15" actId="1076"/>
          <ac:spMkLst>
            <pc:docMk/>
            <pc:sldMk cId="2415742282" sldId="318"/>
            <ac:spMk id="6" creationId="{AF898D73-664C-31C1-2CC3-7FA3A88AB804}"/>
          </ac:spMkLst>
        </pc:spChg>
        <pc:spChg chg="mod">
          <ac:chgData name="Speelman CE (Kees)" userId="S::cespeelman@almere.nl::145394ef-124c-4713-918d-64ae5f536e1c" providerId="AD" clId="Web-{19DB4C84-4144-6F98-60CF-C996ADAC817B}" dt="2023-11-24T15:34:02.471" v="11" actId="1076"/>
          <ac:spMkLst>
            <pc:docMk/>
            <pc:sldMk cId="2415742282" sldId="318"/>
            <ac:spMk id="9" creationId="{AEF3CBA3-976F-99E5-672B-6A819022D4A9}"/>
          </ac:spMkLst>
        </pc:spChg>
        <pc:spChg chg="mod">
          <ac:chgData name="Speelman CE (Kees)" userId="S::cespeelman@almere.nl::145394ef-124c-4713-918d-64ae5f536e1c" providerId="AD" clId="Web-{19DB4C84-4144-6F98-60CF-C996ADAC817B}" dt="2023-11-24T15:34:02.237" v="6" actId="1076"/>
          <ac:spMkLst>
            <pc:docMk/>
            <pc:sldMk cId="2415742282" sldId="318"/>
            <ac:spMk id="97" creationId="{0C5EE5E1-A8D8-7A1B-3440-935C98EAB457}"/>
          </ac:spMkLst>
        </pc:spChg>
        <pc:spChg chg="mod">
          <ac:chgData name="Speelman CE (Kees)" userId="S::cespeelman@almere.nl::145394ef-124c-4713-918d-64ae5f536e1c" providerId="AD" clId="Web-{19DB4C84-4144-6F98-60CF-C996ADAC817B}" dt="2023-11-24T15:34:02.284" v="7" actId="1076"/>
          <ac:spMkLst>
            <pc:docMk/>
            <pc:sldMk cId="2415742282" sldId="318"/>
            <ac:spMk id="98" creationId="{E60D197C-E998-D45D-72E3-80BA90D667E3}"/>
          </ac:spMkLst>
        </pc:spChg>
        <pc:spChg chg="mod">
          <ac:chgData name="Speelman CE (Kees)" userId="S::cespeelman@almere.nl::145394ef-124c-4713-918d-64ae5f536e1c" providerId="AD" clId="Web-{19DB4C84-4144-6F98-60CF-C996ADAC817B}" dt="2023-11-24T15:34:10.581" v="12" actId="1076"/>
          <ac:spMkLst>
            <pc:docMk/>
            <pc:sldMk cId="2415742282" sldId="318"/>
            <ac:spMk id="100" creationId="{8457960D-8F11-B4F7-A5C5-D267D1BA6126}"/>
          </ac:spMkLst>
        </pc:spChg>
        <pc:spChg chg="mod">
          <ac:chgData name="Speelman CE (Kees)" userId="S::cespeelman@almere.nl::145394ef-124c-4713-918d-64ae5f536e1c" providerId="AD" clId="Web-{19DB4C84-4144-6F98-60CF-C996ADAC817B}" dt="2023-11-24T15:34:02.378" v="9" actId="1076"/>
          <ac:spMkLst>
            <pc:docMk/>
            <pc:sldMk cId="2415742282" sldId="318"/>
            <ac:spMk id="102" creationId="{D14038E2-7E9E-338E-4DB8-14B33A2FCB6D}"/>
          </ac:spMkLst>
        </pc:spChg>
        <pc:spChg chg="mod">
          <ac:chgData name="Speelman CE (Kees)" userId="S::cespeelman@almere.nl::145394ef-124c-4713-918d-64ae5f536e1c" providerId="AD" clId="Web-{19DB4C84-4144-6F98-60CF-C996ADAC817B}" dt="2023-11-24T15:34:02.425" v="10" actId="1076"/>
          <ac:spMkLst>
            <pc:docMk/>
            <pc:sldMk cId="2415742282" sldId="318"/>
            <ac:spMk id="103" creationId="{BEBBB1A3-AB2D-9285-B867-7BE6C285F4FB}"/>
          </ac:spMkLst>
        </pc:spChg>
        <pc:cxnChg chg="mod">
          <ac:chgData name="Speelman CE (Kees)" userId="S::cespeelman@almere.nl::145394ef-124c-4713-918d-64ae5f536e1c" providerId="AD" clId="Web-{19DB4C84-4144-6F98-60CF-C996ADAC817B}" dt="2023-11-24T15:34:14.988" v="13" actId="14100"/>
          <ac:cxnSpMkLst>
            <pc:docMk/>
            <pc:sldMk cId="2415742282" sldId="318"/>
            <ac:cxnSpMk id="99" creationId="{A9D95791-4B81-DEE4-C68A-301CD5AE60D4}"/>
          </ac:cxnSpMkLst>
        </pc:cxnChg>
        <pc:cxnChg chg="mod">
          <ac:chgData name="Speelman CE (Kees)" userId="S::cespeelman@almere.nl::145394ef-124c-4713-918d-64ae5f536e1c" providerId="AD" clId="Web-{19DB4C84-4144-6F98-60CF-C996ADAC817B}" dt="2023-11-24T15:34:02.331" v="8" actId="1076"/>
          <ac:cxnSpMkLst>
            <pc:docMk/>
            <pc:sldMk cId="2415742282" sldId="318"/>
            <ac:cxnSpMk id="101" creationId="{D4B13F6D-0F9B-A3A8-CC14-69BC5F524513}"/>
          </ac:cxnSpMkLst>
        </pc:cxnChg>
      </pc:sldChg>
    </pc:docChg>
  </pc:docChgLst>
  <pc:docChgLst>
    <pc:chgData name="Speelman CE (Kees)" userId="S::cespeelman@almere.nl::145394ef-124c-4713-918d-64ae5f536e1c" providerId="AD" clId="Web-{1DE21274-CB7A-4255-DFE5-24574F6E26D3}"/>
    <pc:docChg chg="modSld">
      <pc:chgData name="Speelman CE (Kees)" userId="S::cespeelman@almere.nl::145394ef-124c-4713-918d-64ae5f536e1c" providerId="AD" clId="Web-{1DE21274-CB7A-4255-DFE5-24574F6E26D3}" dt="2023-11-10T14:53:01.510" v="33" actId="1076"/>
      <pc:docMkLst>
        <pc:docMk/>
      </pc:docMkLst>
      <pc:sldChg chg="modSp">
        <pc:chgData name="Speelman CE (Kees)" userId="S::cespeelman@almere.nl::145394ef-124c-4713-918d-64ae5f536e1c" providerId="AD" clId="Web-{1DE21274-CB7A-4255-DFE5-24574F6E26D3}" dt="2023-11-10T14:53:01.510" v="33" actId="1076"/>
        <pc:sldMkLst>
          <pc:docMk/>
          <pc:sldMk cId="894247619" sldId="322"/>
        </pc:sldMkLst>
        <pc:spChg chg="mod">
          <ac:chgData name="Speelman CE (Kees)" userId="S::cespeelman@almere.nl::145394ef-124c-4713-918d-64ae5f536e1c" providerId="AD" clId="Web-{1DE21274-CB7A-4255-DFE5-24574F6E26D3}" dt="2023-11-10T14:53:01.510" v="33" actId="1076"/>
          <ac:spMkLst>
            <pc:docMk/>
            <pc:sldMk cId="894247619" sldId="322"/>
            <ac:spMk id="5" creationId="{A42D05B9-D631-7A3E-D535-419072CF850C}"/>
          </ac:spMkLst>
        </pc:spChg>
        <pc:spChg chg="mod">
          <ac:chgData name="Speelman CE (Kees)" userId="S::cespeelman@almere.nl::145394ef-124c-4713-918d-64ae5f536e1c" providerId="AD" clId="Web-{1DE21274-CB7A-4255-DFE5-24574F6E26D3}" dt="2023-11-10T14:52:48.823" v="30" actId="20577"/>
          <ac:spMkLst>
            <pc:docMk/>
            <pc:sldMk cId="894247619" sldId="322"/>
            <ac:spMk id="6" creationId="{A0B7DE07-23B4-32EE-B2FF-D79CC3427828}"/>
          </ac:spMkLst>
        </pc:spChg>
      </pc:sldChg>
    </pc:docChg>
  </pc:docChgLst>
  <pc:docChgLst>
    <pc:chgData name="Speelman CE (Kees)" userId="S::cespeelman@almere.nl::145394ef-124c-4713-918d-64ae5f536e1c" providerId="AD" clId="Web-{CCA5897B-98C0-9C6E-287E-9CCC0056E8D0}"/>
    <pc:docChg chg="modSld">
      <pc:chgData name="Speelman CE (Kees)" userId="S::cespeelman@almere.nl::145394ef-124c-4713-918d-64ae5f536e1c" providerId="AD" clId="Web-{CCA5897B-98C0-9C6E-287E-9CCC0056E8D0}" dt="2023-11-10T10:34:00.438" v="34" actId="14100"/>
      <pc:docMkLst>
        <pc:docMk/>
      </pc:docMkLst>
      <pc:sldChg chg="modSp">
        <pc:chgData name="Speelman CE (Kees)" userId="S::cespeelman@almere.nl::145394ef-124c-4713-918d-64ae5f536e1c" providerId="AD" clId="Web-{CCA5897B-98C0-9C6E-287E-9CCC0056E8D0}" dt="2023-11-10T10:10:07.368" v="19"/>
        <pc:sldMkLst>
          <pc:docMk/>
          <pc:sldMk cId="448371709" sldId="274"/>
        </pc:sldMkLst>
        <pc:graphicFrameChg chg="mod modGraphic">
          <ac:chgData name="Speelman CE (Kees)" userId="S::cespeelman@almere.nl::145394ef-124c-4713-918d-64ae5f536e1c" providerId="AD" clId="Web-{CCA5897B-98C0-9C6E-287E-9CCC0056E8D0}" dt="2023-11-10T10:10:07.368" v="19"/>
          <ac:graphicFrameMkLst>
            <pc:docMk/>
            <pc:sldMk cId="448371709" sldId="274"/>
            <ac:graphicFrameMk id="8" creationId="{00000000-0000-0000-0000-000000000000}"/>
          </ac:graphicFrameMkLst>
        </pc:graphicFrameChg>
      </pc:sldChg>
      <pc:sldChg chg="addSp delSp modSp">
        <pc:chgData name="Speelman CE (Kees)" userId="S::cespeelman@almere.nl::145394ef-124c-4713-918d-64ae5f536e1c" providerId="AD" clId="Web-{CCA5897B-98C0-9C6E-287E-9CCC0056E8D0}" dt="2023-11-10T10:34:00.438" v="34" actId="14100"/>
        <pc:sldMkLst>
          <pc:docMk/>
          <pc:sldMk cId="2415742282" sldId="318"/>
        </pc:sldMkLst>
        <pc:spChg chg="add mod">
          <ac:chgData name="Speelman CE (Kees)" userId="S::cespeelman@almere.nl::145394ef-124c-4713-918d-64ae5f536e1c" providerId="AD" clId="Web-{CCA5897B-98C0-9C6E-287E-9CCC0056E8D0}" dt="2023-11-10T10:33:26.671" v="29" actId="1076"/>
          <ac:spMkLst>
            <pc:docMk/>
            <pc:sldMk cId="2415742282" sldId="318"/>
            <ac:spMk id="6" creationId="{AF898D73-664C-31C1-2CC3-7FA3A88AB804}"/>
          </ac:spMkLst>
        </pc:spChg>
        <pc:spChg chg="mod">
          <ac:chgData name="Speelman CE (Kees)" userId="S::cespeelman@almere.nl::145394ef-124c-4713-918d-64ae5f536e1c" providerId="AD" clId="Web-{CCA5897B-98C0-9C6E-287E-9CCC0056E8D0}" dt="2023-11-10T10:33:16.609" v="24" actId="1076"/>
          <ac:spMkLst>
            <pc:docMk/>
            <pc:sldMk cId="2415742282" sldId="318"/>
            <ac:spMk id="71" creationId="{24B7CEBD-0DE6-6EEA-19DB-7751BAE3E26E}"/>
          </ac:spMkLst>
        </pc:spChg>
        <pc:spChg chg="mod">
          <ac:chgData name="Speelman CE (Kees)" userId="S::cespeelman@almere.nl::145394ef-124c-4713-918d-64ae5f536e1c" providerId="AD" clId="Web-{CCA5897B-98C0-9C6E-287E-9CCC0056E8D0}" dt="2023-11-10T10:33:16.655" v="25" actId="1076"/>
          <ac:spMkLst>
            <pc:docMk/>
            <pc:sldMk cId="2415742282" sldId="318"/>
            <ac:spMk id="74" creationId="{E802841A-A904-54E9-7C64-BF8B849DB8F1}"/>
          </ac:spMkLst>
        </pc:spChg>
        <pc:spChg chg="mod">
          <ac:chgData name="Speelman CE (Kees)" userId="S::cespeelman@almere.nl::145394ef-124c-4713-918d-64ae5f536e1c" providerId="AD" clId="Web-{CCA5897B-98C0-9C6E-287E-9CCC0056E8D0}" dt="2023-11-10T10:33:16.702" v="26" actId="1076"/>
          <ac:spMkLst>
            <pc:docMk/>
            <pc:sldMk cId="2415742282" sldId="318"/>
            <ac:spMk id="75" creationId="{A3A6F43C-5773-283C-5E7A-3CDB7D386CD3}"/>
          </ac:spMkLst>
        </pc:spChg>
        <pc:spChg chg="mod">
          <ac:chgData name="Speelman CE (Kees)" userId="S::cespeelman@almere.nl::145394ef-124c-4713-918d-64ae5f536e1c" providerId="AD" clId="Web-{CCA5897B-98C0-9C6E-287E-9CCC0056E8D0}" dt="2023-11-10T10:33:16.749" v="27" actId="1076"/>
          <ac:spMkLst>
            <pc:docMk/>
            <pc:sldMk cId="2415742282" sldId="318"/>
            <ac:spMk id="76" creationId="{675E0A2F-0555-1979-9E8A-8F91B3686376}"/>
          </ac:spMkLst>
        </pc:spChg>
        <pc:spChg chg="mod">
          <ac:chgData name="Speelman CE (Kees)" userId="S::cespeelman@almere.nl::145394ef-124c-4713-918d-64ae5f536e1c" providerId="AD" clId="Web-{CCA5897B-98C0-9C6E-287E-9CCC0056E8D0}" dt="2023-11-10T10:33:16.780" v="28" actId="1076"/>
          <ac:spMkLst>
            <pc:docMk/>
            <pc:sldMk cId="2415742282" sldId="318"/>
            <ac:spMk id="78" creationId="{BD1C4639-F9D6-D98F-923A-1F085EBA175A}"/>
          </ac:spMkLst>
        </pc:spChg>
        <pc:cxnChg chg="mod">
          <ac:chgData name="Speelman CE (Kees)" userId="S::cespeelman@almere.nl::145394ef-124c-4713-918d-64ae5f536e1c" providerId="AD" clId="Web-{CCA5897B-98C0-9C6E-287E-9CCC0056E8D0}" dt="2023-11-10T10:33:38.894" v="31" actId="14100"/>
          <ac:cxnSpMkLst>
            <pc:docMk/>
            <pc:sldMk cId="2415742282" sldId="318"/>
            <ac:cxnSpMk id="93" creationId="{927AA373-342D-0499-A4B5-0C5415FB39A4}"/>
          </ac:cxnSpMkLst>
        </pc:cxnChg>
        <pc:cxnChg chg="mod">
          <ac:chgData name="Speelman CE (Kees)" userId="S::cespeelman@almere.nl::145394ef-124c-4713-918d-64ae5f536e1c" providerId="AD" clId="Web-{CCA5897B-98C0-9C6E-287E-9CCC0056E8D0}" dt="2023-11-10T10:34:00.438" v="34" actId="14100"/>
          <ac:cxnSpMkLst>
            <pc:docMk/>
            <pc:sldMk cId="2415742282" sldId="318"/>
            <ac:cxnSpMk id="110" creationId="{AB0E5B8F-C664-D523-BA05-D9CBF9418E83}"/>
          </ac:cxnSpMkLst>
        </pc:cxnChg>
        <pc:cxnChg chg="del mod">
          <ac:chgData name="Speelman CE (Kees)" userId="S::cespeelman@almere.nl::145394ef-124c-4713-918d-64ae5f536e1c" providerId="AD" clId="Web-{CCA5897B-98C0-9C6E-287E-9CCC0056E8D0}" dt="2023-11-10T10:32:48.967" v="20"/>
          <ac:cxnSpMkLst>
            <pc:docMk/>
            <pc:sldMk cId="2415742282" sldId="318"/>
            <ac:cxnSpMk id="112" creationId="{C3FB8D55-4C56-42CD-B7EC-B43B820938D3}"/>
          </ac:cxnSpMkLst>
        </pc:cxnChg>
      </pc:sldChg>
    </pc:docChg>
  </pc:docChgLst>
  <pc:docChgLst>
    <pc:chgData name="Speelman CE (Kees)" userId="S::cespeelman@almere.nl::145394ef-124c-4713-918d-64ae5f536e1c" providerId="AD" clId="Web-{C2CDB802-59D7-9F3C-F15F-A788A05EDFCA}"/>
    <pc:docChg chg="addSld delSld modSld">
      <pc:chgData name="Speelman CE (Kees)" userId="S::cespeelman@almere.nl::145394ef-124c-4713-918d-64ae5f536e1c" providerId="AD" clId="Web-{C2CDB802-59D7-9F3C-F15F-A788A05EDFCA}" dt="2023-12-01T08:47:49.998" v="335" actId="20577"/>
      <pc:docMkLst>
        <pc:docMk/>
      </pc:docMkLst>
      <pc:sldChg chg="delSp modSp">
        <pc:chgData name="Speelman CE (Kees)" userId="S::cespeelman@almere.nl::145394ef-124c-4713-918d-64ae5f536e1c" providerId="AD" clId="Web-{C2CDB802-59D7-9F3C-F15F-A788A05EDFCA}" dt="2023-12-01T08:39:49.659" v="88"/>
        <pc:sldMkLst>
          <pc:docMk/>
          <pc:sldMk cId="448371709" sldId="274"/>
        </pc:sldMkLst>
        <pc:spChg chg="del">
          <ac:chgData name="Speelman CE (Kees)" userId="S::cespeelman@almere.nl::145394ef-124c-4713-918d-64ae5f536e1c" providerId="AD" clId="Web-{C2CDB802-59D7-9F3C-F15F-A788A05EDFCA}" dt="2023-12-01T08:38:46.299" v="56"/>
          <ac:spMkLst>
            <pc:docMk/>
            <pc:sldMk cId="448371709" sldId="274"/>
            <ac:spMk id="2" creationId="{024F4BC4-68A9-F2C4-66CB-609A6EC54F57}"/>
          </ac:spMkLst>
        </pc:spChg>
        <pc:spChg chg="del">
          <ac:chgData name="Speelman CE (Kees)" userId="S::cespeelman@almere.nl::145394ef-124c-4713-918d-64ae5f536e1c" providerId="AD" clId="Web-{C2CDB802-59D7-9F3C-F15F-A788A05EDFCA}" dt="2023-12-01T08:38:46.299" v="57"/>
          <ac:spMkLst>
            <pc:docMk/>
            <pc:sldMk cId="448371709" sldId="274"/>
            <ac:spMk id="5" creationId="{A9E61E4D-9F58-CCB5-BDBD-C5A2C250951C}"/>
          </ac:spMkLst>
        </pc:spChg>
        <pc:spChg chg="del">
          <ac:chgData name="Speelman CE (Kees)" userId="S::cespeelman@almere.nl::145394ef-124c-4713-918d-64ae5f536e1c" providerId="AD" clId="Web-{C2CDB802-59D7-9F3C-F15F-A788A05EDFCA}" dt="2023-12-01T08:38:46.299" v="58"/>
          <ac:spMkLst>
            <pc:docMk/>
            <pc:sldMk cId="448371709" sldId="274"/>
            <ac:spMk id="10" creationId="{E1E6C5F6-8E14-7B5C-E868-F628C7894134}"/>
          </ac:spMkLst>
        </pc:spChg>
        <pc:graphicFrameChg chg="mod modGraphic">
          <ac:chgData name="Speelman CE (Kees)" userId="S::cespeelman@almere.nl::145394ef-124c-4713-918d-64ae5f536e1c" providerId="AD" clId="Web-{C2CDB802-59D7-9F3C-F15F-A788A05EDFCA}" dt="2023-12-01T08:39:49.659" v="88"/>
          <ac:graphicFrameMkLst>
            <pc:docMk/>
            <pc:sldMk cId="448371709" sldId="274"/>
            <ac:graphicFrameMk id="8" creationId="{00000000-0000-0000-0000-000000000000}"/>
          </ac:graphicFrameMkLst>
        </pc:graphicFrameChg>
      </pc:sldChg>
      <pc:sldChg chg="add">
        <pc:chgData name="Speelman CE (Kees)" userId="S::cespeelman@almere.nl::145394ef-124c-4713-918d-64ae5f536e1c" providerId="AD" clId="Web-{C2CDB802-59D7-9F3C-F15F-A788A05EDFCA}" dt="2023-12-01T08:36:22.530" v="5"/>
        <pc:sldMkLst>
          <pc:docMk/>
          <pc:sldMk cId="1995903387" sldId="306"/>
        </pc:sldMkLst>
      </pc:sldChg>
      <pc:sldChg chg="delSp modSp add">
        <pc:chgData name="Speelman CE (Kees)" userId="S::cespeelman@almere.nl::145394ef-124c-4713-918d-64ae5f536e1c" providerId="AD" clId="Web-{C2CDB802-59D7-9F3C-F15F-A788A05EDFCA}" dt="2023-12-01T08:37:24.266" v="13"/>
        <pc:sldMkLst>
          <pc:docMk/>
          <pc:sldMk cId="499533339" sldId="307"/>
        </pc:sldMkLst>
        <pc:spChg chg="mod">
          <ac:chgData name="Speelman CE (Kees)" userId="S::cespeelman@almere.nl::145394ef-124c-4713-918d-64ae5f536e1c" providerId="AD" clId="Web-{C2CDB802-59D7-9F3C-F15F-A788A05EDFCA}" dt="2023-12-01T08:37:14.390" v="12" actId="20577"/>
          <ac:spMkLst>
            <pc:docMk/>
            <pc:sldMk cId="499533339" sldId="307"/>
            <ac:spMk id="79" creationId="{FCEEEE56-719B-7816-5A03-879A18689373}"/>
          </ac:spMkLst>
        </pc:spChg>
        <pc:spChg chg="del">
          <ac:chgData name="Speelman CE (Kees)" userId="S::cespeelman@almere.nl::145394ef-124c-4713-918d-64ae5f536e1c" providerId="AD" clId="Web-{C2CDB802-59D7-9F3C-F15F-A788A05EDFCA}" dt="2023-12-01T08:37:24.266" v="13"/>
          <ac:spMkLst>
            <pc:docMk/>
            <pc:sldMk cId="499533339" sldId="307"/>
            <ac:spMk id="161" creationId="{156703E5-681B-063B-E711-FAF36532D92D}"/>
          </ac:spMkLst>
        </pc:spChg>
      </pc:sldChg>
      <pc:sldChg chg="del">
        <pc:chgData name="Speelman CE (Kees)" userId="S::cespeelman@almere.nl::145394ef-124c-4713-918d-64ae5f536e1c" providerId="AD" clId="Web-{C2CDB802-59D7-9F3C-F15F-A788A05EDFCA}" dt="2023-12-01T08:36:30.999" v="6"/>
        <pc:sldMkLst>
          <pc:docMk/>
          <pc:sldMk cId="2735969432" sldId="307"/>
        </pc:sldMkLst>
      </pc:sldChg>
      <pc:sldChg chg="del">
        <pc:chgData name="Speelman CE (Kees)" userId="S::cespeelman@almere.nl::145394ef-124c-4713-918d-64ae5f536e1c" providerId="AD" clId="Web-{C2CDB802-59D7-9F3C-F15F-A788A05EDFCA}" dt="2023-12-01T08:35:50.857" v="0"/>
        <pc:sldMkLst>
          <pc:docMk/>
          <pc:sldMk cId="985930129" sldId="312"/>
        </pc:sldMkLst>
      </pc:sldChg>
      <pc:sldChg chg="del">
        <pc:chgData name="Speelman CE (Kees)" userId="S::cespeelman@almere.nl::145394ef-124c-4713-918d-64ae5f536e1c" providerId="AD" clId="Web-{C2CDB802-59D7-9F3C-F15F-A788A05EDFCA}" dt="2023-12-01T08:35:57.295" v="4"/>
        <pc:sldMkLst>
          <pc:docMk/>
          <pc:sldMk cId="527625059" sldId="316"/>
        </pc:sldMkLst>
      </pc:sldChg>
      <pc:sldChg chg="addSp delSp modSp add replId">
        <pc:chgData name="Speelman CE (Kees)" userId="S::cespeelman@almere.nl::145394ef-124c-4713-918d-64ae5f536e1c" providerId="AD" clId="Web-{C2CDB802-59D7-9F3C-F15F-A788A05EDFCA}" dt="2023-12-01T08:47:49.998" v="335" actId="20577"/>
        <pc:sldMkLst>
          <pc:docMk/>
          <pc:sldMk cId="2909146547" sldId="319"/>
        </pc:sldMkLst>
        <pc:spChg chg="del">
          <ac:chgData name="Speelman CE (Kees)" userId="S::cespeelman@almere.nl::145394ef-124c-4713-918d-64ae5f536e1c" providerId="AD" clId="Web-{C2CDB802-59D7-9F3C-F15F-A788A05EDFCA}" dt="2023-12-01T08:38:23.970" v="21"/>
          <ac:spMkLst>
            <pc:docMk/>
            <pc:sldMk cId="2909146547" sldId="319"/>
            <ac:spMk id="3" creationId="{00000000-0000-0000-0000-000000000000}"/>
          </ac:spMkLst>
        </pc:spChg>
        <pc:spChg chg="del">
          <ac:chgData name="Speelman CE (Kees)" userId="S::cespeelman@almere.nl::145394ef-124c-4713-918d-64ae5f536e1c" providerId="AD" clId="Web-{C2CDB802-59D7-9F3C-F15F-A788A05EDFCA}" dt="2023-12-01T08:38:23.970" v="17"/>
          <ac:spMkLst>
            <pc:docMk/>
            <pc:sldMk cId="2909146547" sldId="319"/>
            <ac:spMk id="4" creationId="{76B14F0C-2EF3-9EEB-10C1-BAD09F6A8AC7}"/>
          </ac:spMkLst>
        </pc:spChg>
        <pc:spChg chg="del">
          <ac:chgData name="Speelman CE (Kees)" userId="S::cespeelman@almere.nl::145394ef-124c-4713-918d-64ae5f536e1c" providerId="AD" clId="Web-{C2CDB802-59D7-9F3C-F15F-A788A05EDFCA}" dt="2023-12-01T08:38:23.970" v="16"/>
          <ac:spMkLst>
            <pc:docMk/>
            <pc:sldMk cId="2909146547" sldId="319"/>
            <ac:spMk id="5" creationId="{01A78572-4A44-6444-8095-5902E120FD33}"/>
          </ac:spMkLst>
        </pc:spChg>
        <pc:spChg chg="add mod">
          <ac:chgData name="Speelman CE (Kees)" userId="S::cespeelman@almere.nl::145394ef-124c-4713-918d-64ae5f536e1c" providerId="AD" clId="Web-{C2CDB802-59D7-9F3C-F15F-A788A05EDFCA}" dt="2023-12-01T08:40:09.863" v="93" actId="1076"/>
          <ac:spMkLst>
            <pc:docMk/>
            <pc:sldMk cId="2909146547" sldId="319"/>
            <ac:spMk id="6" creationId="{1B79C4EA-0382-FAA0-F942-BF37CA3943B2}"/>
          </ac:spMkLst>
        </pc:spChg>
        <pc:spChg chg="add mod">
          <ac:chgData name="Speelman CE (Kees)" userId="S::cespeelman@almere.nl::145394ef-124c-4713-918d-64ae5f536e1c" providerId="AD" clId="Web-{C2CDB802-59D7-9F3C-F15F-A788A05EDFCA}" dt="2023-12-01T08:40:09.863" v="91" actId="1076"/>
          <ac:spMkLst>
            <pc:docMk/>
            <pc:sldMk cId="2909146547" sldId="319"/>
            <ac:spMk id="8" creationId="{222AEA36-7541-FE43-E8E9-BCF14D9946CC}"/>
          </ac:spMkLst>
        </pc:spChg>
        <pc:spChg chg="add mod">
          <ac:chgData name="Speelman CE (Kees)" userId="S::cespeelman@almere.nl::145394ef-124c-4713-918d-64ae5f536e1c" providerId="AD" clId="Web-{C2CDB802-59D7-9F3C-F15F-A788A05EDFCA}" dt="2023-12-01T08:40:09.863" v="92" actId="1076"/>
          <ac:spMkLst>
            <pc:docMk/>
            <pc:sldMk cId="2909146547" sldId="319"/>
            <ac:spMk id="9" creationId="{5BF170FC-EDDC-C5A8-7723-5BE679DA14D3}"/>
          </ac:spMkLst>
        </pc:spChg>
        <pc:spChg chg="add mod">
          <ac:chgData name="Speelman CE (Kees)" userId="S::cespeelman@almere.nl::145394ef-124c-4713-918d-64ae5f536e1c" providerId="AD" clId="Web-{C2CDB802-59D7-9F3C-F15F-A788A05EDFCA}" dt="2023-12-01T08:47:49.998" v="335" actId="20577"/>
          <ac:spMkLst>
            <pc:docMk/>
            <pc:sldMk cId="2909146547" sldId="319"/>
            <ac:spMk id="10" creationId="{A636645B-7603-26E0-CE6C-7CC55BAB8DB0}"/>
          </ac:spMkLst>
        </pc:spChg>
        <pc:spChg chg="del">
          <ac:chgData name="Speelman CE (Kees)" userId="S::cespeelman@almere.nl::145394ef-124c-4713-918d-64ae5f536e1c" providerId="AD" clId="Web-{C2CDB802-59D7-9F3C-F15F-A788A05EDFCA}" dt="2023-12-01T08:38:23.970" v="46"/>
          <ac:spMkLst>
            <pc:docMk/>
            <pc:sldMk cId="2909146547" sldId="319"/>
            <ac:spMk id="22" creationId="{00000000-0000-0000-0000-000000000000}"/>
          </ac:spMkLst>
        </pc:spChg>
        <pc:spChg chg="mod">
          <ac:chgData name="Speelman CE (Kees)" userId="S::cespeelman@almere.nl::145394ef-124c-4713-918d-64ae5f536e1c" providerId="AD" clId="Web-{C2CDB802-59D7-9F3C-F15F-A788A05EDFCA}" dt="2023-12-01T08:38:38.767" v="55" actId="14100"/>
          <ac:spMkLst>
            <pc:docMk/>
            <pc:sldMk cId="2909146547" sldId="319"/>
            <ac:spMk id="23" creationId="{00000000-0000-0000-0000-000000000000}"/>
          </ac:spMkLst>
        </pc:spChg>
        <pc:spChg chg="del">
          <ac:chgData name="Speelman CE (Kees)" userId="S::cespeelman@almere.nl::145394ef-124c-4713-918d-64ae5f536e1c" providerId="AD" clId="Web-{C2CDB802-59D7-9F3C-F15F-A788A05EDFCA}" dt="2023-12-01T08:38:23.970" v="45"/>
          <ac:spMkLst>
            <pc:docMk/>
            <pc:sldMk cId="2909146547" sldId="319"/>
            <ac:spMk id="24" creationId="{00000000-0000-0000-0000-000000000000}"/>
          </ac:spMkLst>
        </pc:spChg>
        <pc:spChg chg="del">
          <ac:chgData name="Speelman CE (Kees)" userId="S::cespeelman@almere.nl::145394ef-124c-4713-918d-64ae5f536e1c" providerId="AD" clId="Web-{C2CDB802-59D7-9F3C-F15F-A788A05EDFCA}" dt="2023-12-01T08:38:23.970" v="44"/>
          <ac:spMkLst>
            <pc:docMk/>
            <pc:sldMk cId="2909146547" sldId="319"/>
            <ac:spMk id="25" creationId="{00000000-0000-0000-0000-000000000000}"/>
          </ac:spMkLst>
        </pc:spChg>
        <pc:spChg chg="del">
          <ac:chgData name="Speelman CE (Kees)" userId="S::cespeelman@almere.nl::145394ef-124c-4713-918d-64ae5f536e1c" providerId="AD" clId="Web-{C2CDB802-59D7-9F3C-F15F-A788A05EDFCA}" dt="2023-12-01T08:38:23.970" v="43"/>
          <ac:spMkLst>
            <pc:docMk/>
            <pc:sldMk cId="2909146547" sldId="319"/>
            <ac:spMk id="26" creationId="{00000000-0000-0000-0000-000000000000}"/>
          </ac:spMkLst>
        </pc:spChg>
        <pc:spChg chg="del">
          <ac:chgData name="Speelman CE (Kees)" userId="S::cespeelman@almere.nl::145394ef-124c-4713-918d-64ae5f536e1c" providerId="AD" clId="Web-{C2CDB802-59D7-9F3C-F15F-A788A05EDFCA}" dt="2023-12-01T08:38:23.970" v="42"/>
          <ac:spMkLst>
            <pc:docMk/>
            <pc:sldMk cId="2909146547" sldId="319"/>
            <ac:spMk id="27" creationId="{00000000-0000-0000-0000-000000000000}"/>
          </ac:spMkLst>
        </pc:spChg>
        <pc:spChg chg="del">
          <ac:chgData name="Speelman CE (Kees)" userId="S::cespeelman@almere.nl::145394ef-124c-4713-918d-64ae5f536e1c" providerId="AD" clId="Web-{C2CDB802-59D7-9F3C-F15F-A788A05EDFCA}" dt="2023-12-01T08:38:23.970" v="41"/>
          <ac:spMkLst>
            <pc:docMk/>
            <pc:sldMk cId="2909146547" sldId="319"/>
            <ac:spMk id="28" creationId="{00000000-0000-0000-0000-000000000000}"/>
          </ac:spMkLst>
        </pc:spChg>
        <pc:spChg chg="del">
          <ac:chgData name="Speelman CE (Kees)" userId="S::cespeelman@almere.nl::145394ef-124c-4713-918d-64ae5f536e1c" providerId="AD" clId="Web-{C2CDB802-59D7-9F3C-F15F-A788A05EDFCA}" dt="2023-12-01T08:38:23.970" v="40"/>
          <ac:spMkLst>
            <pc:docMk/>
            <pc:sldMk cId="2909146547" sldId="319"/>
            <ac:spMk id="29" creationId="{00000000-0000-0000-0000-000000000000}"/>
          </ac:spMkLst>
        </pc:spChg>
        <pc:spChg chg="del">
          <ac:chgData name="Speelman CE (Kees)" userId="S::cespeelman@almere.nl::145394ef-124c-4713-918d-64ae5f536e1c" providerId="AD" clId="Web-{C2CDB802-59D7-9F3C-F15F-A788A05EDFCA}" dt="2023-12-01T08:38:23.970" v="39"/>
          <ac:spMkLst>
            <pc:docMk/>
            <pc:sldMk cId="2909146547" sldId="319"/>
            <ac:spMk id="30" creationId="{00000000-0000-0000-0000-000000000000}"/>
          </ac:spMkLst>
        </pc:spChg>
        <pc:spChg chg="del">
          <ac:chgData name="Speelman CE (Kees)" userId="S::cespeelman@almere.nl::145394ef-124c-4713-918d-64ae5f536e1c" providerId="AD" clId="Web-{C2CDB802-59D7-9F3C-F15F-A788A05EDFCA}" dt="2023-12-01T08:38:23.970" v="38"/>
          <ac:spMkLst>
            <pc:docMk/>
            <pc:sldMk cId="2909146547" sldId="319"/>
            <ac:spMk id="31" creationId="{00000000-0000-0000-0000-000000000000}"/>
          </ac:spMkLst>
        </pc:spChg>
        <pc:spChg chg="del">
          <ac:chgData name="Speelman CE (Kees)" userId="S::cespeelman@almere.nl::145394ef-124c-4713-918d-64ae5f536e1c" providerId="AD" clId="Web-{C2CDB802-59D7-9F3C-F15F-A788A05EDFCA}" dt="2023-12-01T08:38:23.970" v="37"/>
          <ac:spMkLst>
            <pc:docMk/>
            <pc:sldMk cId="2909146547" sldId="319"/>
            <ac:spMk id="32" creationId="{00000000-0000-0000-0000-000000000000}"/>
          </ac:spMkLst>
        </pc:spChg>
        <pc:spChg chg="del">
          <ac:chgData name="Speelman CE (Kees)" userId="S::cespeelman@almere.nl::145394ef-124c-4713-918d-64ae5f536e1c" providerId="AD" clId="Web-{C2CDB802-59D7-9F3C-F15F-A788A05EDFCA}" dt="2023-12-01T08:38:23.970" v="36"/>
          <ac:spMkLst>
            <pc:docMk/>
            <pc:sldMk cId="2909146547" sldId="319"/>
            <ac:spMk id="33" creationId="{00000000-0000-0000-0000-000000000000}"/>
          </ac:spMkLst>
        </pc:spChg>
        <pc:spChg chg="del">
          <ac:chgData name="Speelman CE (Kees)" userId="S::cespeelman@almere.nl::145394ef-124c-4713-918d-64ae5f536e1c" providerId="AD" clId="Web-{C2CDB802-59D7-9F3C-F15F-A788A05EDFCA}" dt="2023-12-01T08:38:31.736" v="51"/>
          <ac:spMkLst>
            <pc:docMk/>
            <pc:sldMk cId="2909146547" sldId="319"/>
            <ac:spMk id="35" creationId="{00000000-0000-0000-0000-000000000000}"/>
          </ac:spMkLst>
        </pc:spChg>
        <pc:spChg chg="del">
          <ac:chgData name="Speelman CE (Kees)" userId="S::cespeelman@almere.nl::145394ef-124c-4713-918d-64ae5f536e1c" providerId="AD" clId="Web-{C2CDB802-59D7-9F3C-F15F-A788A05EDFCA}" dt="2023-12-01T08:38:23.970" v="33"/>
          <ac:spMkLst>
            <pc:docMk/>
            <pc:sldMk cId="2909146547" sldId="319"/>
            <ac:spMk id="37" creationId="{00000000-0000-0000-0000-000000000000}"/>
          </ac:spMkLst>
        </pc:spChg>
        <pc:spChg chg="del">
          <ac:chgData name="Speelman CE (Kees)" userId="S::cespeelman@almere.nl::145394ef-124c-4713-918d-64ae5f536e1c" providerId="AD" clId="Web-{C2CDB802-59D7-9F3C-F15F-A788A05EDFCA}" dt="2023-12-01T08:38:23.970" v="31"/>
          <ac:spMkLst>
            <pc:docMk/>
            <pc:sldMk cId="2909146547" sldId="319"/>
            <ac:spMk id="39" creationId="{00000000-0000-0000-0000-000000000000}"/>
          </ac:spMkLst>
        </pc:spChg>
        <pc:spChg chg="del">
          <ac:chgData name="Speelman CE (Kees)" userId="S::cespeelman@almere.nl::145394ef-124c-4713-918d-64ae5f536e1c" providerId="AD" clId="Web-{C2CDB802-59D7-9F3C-F15F-A788A05EDFCA}" dt="2023-12-01T08:38:23.970" v="30"/>
          <ac:spMkLst>
            <pc:docMk/>
            <pc:sldMk cId="2909146547" sldId="319"/>
            <ac:spMk id="43" creationId="{00000000-0000-0000-0000-000000000000}"/>
          </ac:spMkLst>
        </pc:spChg>
        <pc:spChg chg="del">
          <ac:chgData name="Speelman CE (Kees)" userId="S::cespeelman@almere.nl::145394ef-124c-4713-918d-64ae5f536e1c" providerId="AD" clId="Web-{C2CDB802-59D7-9F3C-F15F-A788A05EDFCA}" dt="2023-12-01T08:38:23.970" v="29"/>
          <ac:spMkLst>
            <pc:docMk/>
            <pc:sldMk cId="2909146547" sldId="319"/>
            <ac:spMk id="44" creationId="{00000000-0000-0000-0000-000000000000}"/>
          </ac:spMkLst>
        </pc:spChg>
        <pc:spChg chg="del">
          <ac:chgData name="Speelman CE (Kees)" userId="S::cespeelman@almere.nl::145394ef-124c-4713-918d-64ae5f536e1c" providerId="AD" clId="Web-{C2CDB802-59D7-9F3C-F15F-A788A05EDFCA}" dt="2023-12-01T08:38:31.736" v="48"/>
          <ac:spMkLst>
            <pc:docMk/>
            <pc:sldMk cId="2909146547" sldId="319"/>
            <ac:spMk id="45" creationId="{00000000-0000-0000-0000-000000000000}"/>
          </ac:spMkLst>
        </pc:spChg>
        <pc:spChg chg="del">
          <ac:chgData name="Speelman CE (Kees)" userId="S::cespeelman@almere.nl::145394ef-124c-4713-918d-64ae5f536e1c" providerId="AD" clId="Web-{C2CDB802-59D7-9F3C-F15F-A788A05EDFCA}" dt="2023-12-01T08:38:23.970" v="28"/>
          <ac:spMkLst>
            <pc:docMk/>
            <pc:sldMk cId="2909146547" sldId="319"/>
            <ac:spMk id="46" creationId="{00000000-0000-0000-0000-000000000000}"/>
          </ac:spMkLst>
        </pc:spChg>
        <pc:spChg chg="del">
          <ac:chgData name="Speelman CE (Kees)" userId="S::cespeelman@almere.nl::145394ef-124c-4713-918d-64ae5f536e1c" providerId="AD" clId="Web-{C2CDB802-59D7-9F3C-F15F-A788A05EDFCA}" dt="2023-12-01T08:38:23.970" v="27"/>
          <ac:spMkLst>
            <pc:docMk/>
            <pc:sldMk cId="2909146547" sldId="319"/>
            <ac:spMk id="47" creationId="{00000000-0000-0000-0000-000000000000}"/>
          </ac:spMkLst>
        </pc:spChg>
        <pc:spChg chg="del">
          <ac:chgData name="Speelman CE (Kees)" userId="S::cespeelman@almere.nl::145394ef-124c-4713-918d-64ae5f536e1c" providerId="AD" clId="Web-{C2CDB802-59D7-9F3C-F15F-A788A05EDFCA}" dt="2023-12-01T08:38:31.736" v="50"/>
          <ac:spMkLst>
            <pc:docMk/>
            <pc:sldMk cId="2909146547" sldId="319"/>
            <ac:spMk id="51" creationId="{00000000-0000-0000-0000-000000000000}"/>
          </ac:spMkLst>
        </pc:spChg>
        <pc:spChg chg="del">
          <ac:chgData name="Speelman CE (Kees)" userId="S::cespeelman@almere.nl::145394ef-124c-4713-918d-64ae5f536e1c" providerId="AD" clId="Web-{C2CDB802-59D7-9F3C-F15F-A788A05EDFCA}" dt="2023-12-01T08:38:23.970" v="24"/>
          <ac:spMkLst>
            <pc:docMk/>
            <pc:sldMk cId="2909146547" sldId="319"/>
            <ac:spMk id="53" creationId="{00000000-0000-0000-0000-000000000000}"/>
          </ac:spMkLst>
        </pc:spChg>
        <pc:spChg chg="del">
          <ac:chgData name="Speelman CE (Kees)" userId="S::cespeelman@almere.nl::145394ef-124c-4713-918d-64ae5f536e1c" providerId="AD" clId="Web-{C2CDB802-59D7-9F3C-F15F-A788A05EDFCA}" dt="2023-12-01T08:38:23.970" v="22"/>
          <ac:spMkLst>
            <pc:docMk/>
            <pc:sldMk cId="2909146547" sldId="319"/>
            <ac:spMk id="55" creationId="{00000000-0000-0000-0000-000000000000}"/>
          </ac:spMkLst>
        </pc:spChg>
        <pc:spChg chg="del">
          <ac:chgData name="Speelman CE (Kees)" userId="S::cespeelman@almere.nl::145394ef-124c-4713-918d-64ae5f536e1c" providerId="AD" clId="Web-{C2CDB802-59D7-9F3C-F15F-A788A05EDFCA}" dt="2023-12-01T08:38:23.970" v="20"/>
          <ac:spMkLst>
            <pc:docMk/>
            <pc:sldMk cId="2909146547" sldId="319"/>
            <ac:spMk id="56" creationId="{00000000-0000-0000-0000-000000000000}"/>
          </ac:spMkLst>
        </pc:spChg>
        <pc:spChg chg="del">
          <ac:chgData name="Speelman CE (Kees)" userId="S::cespeelman@almere.nl::145394ef-124c-4713-918d-64ae5f536e1c" providerId="AD" clId="Web-{C2CDB802-59D7-9F3C-F15F-A788A05EDFCA}" dt="2023-12-01T08:38:31.736" v="49"/>
          <ac:spMkLst>
            <pc:docMk/>
            <pc:sldMk cId="2909146547" sldId="319"/>
            <ac:spMk id="58" creationId="{00000000-0000-0000-0000-000000000000}"/>
          </ac:spMkLst>
        </pc:spChg>
        <pc:spChg chg="del">
          <ac:chgData name="Speelman CE (Kees)" userId="S::cespeelman@almere.nl::145394ef-124c-4713-918d-64ae5f536e1c" providerId="AD" clId="Web-{C2CDB802-59D7-9F3C-F15F-A788A05EDFCA}" dt="2023-12-01T08:38:31.736" v="47"/>
          <ac:spMkLst>
            <pc:docMk/>
            <pc:sldMk cId="2909146547" sldId="319"/>
            <ac:spMk id="60" creationId="{00000000-0000-0000-0000-000000000000}"/>
          </ac:spMkLst>
        </pc:spChg>
        <pc:cxnChg chg="del">
          <ac:chgData name="Speelman CE (Kees)" userId="S::cespeelman@almere.nl::145394ef-124c-4713-918d-64ae5f536e1c" providerId="AD" clId="Web-{C2CDB802-59D7-9F3C-F15F-A788A05EDFCA}" dt="2023-12-01T08:38:23.970" v="15"/>
          <ac:cxnSpMkLst>
            <pc:docMk/>
            <pc:sldMk cId="2909146547" sldId="319"/>
            <ac:cxnSpMk id="7" creationId="{47895F83-4524-3091-1E1E-AFE96727EE01}"/>
          </ac:cxnSpMkLst>
        </pc:cxnChg>
        <pc:cxnChg chg="del">
          <ac:chgData name="Speelman CE (Kees)" userId="S::cespeelman@almere.nl::145394ef-124c-4713-918d-64ae5f536e1c" providerId="AD" clId="Web-{C2CDB802-59D7-9F3C-F15F-A788A05EDFCA}" dt="2023-12-01T08:38:23.970" v="35"/>
          <ac:cxnSpMkLst>
            <pc:docMk/>
            <pc:sldMk cId="2909146547" sldId="319"/>
            <ac:cxnSpMk id="34" creationId="{00000000-0000-0000-0000-000000000000}"/>
          </ac:cxnSpMkLst>
        </pc:cxnChg>
        <pc:cxnChg chg="del">
          <ac:chgData name="Speelman CE (Kees)" userId="S::cespeelman@almere.nl::145394ef-124c-4713-918d-64ae5f536e1c" providerId="AD" clId="Web-{C2CDB802-59D7-9F3C-F15F-A788A05EDFCA}" dt="2023-12-01T08:38:23.970" v="34"/>
          <ac:cxnSpMkLst>
            <pc:docMk/>
            <pc:sldMk cId="2909146547" sldId="319"/>
            <ac:cxnSpMk id="36" creationId="{00000000-0000-0000-0000-000000000000}"/>
          </ac:cxnSpMkLst>
        </pc:cxnChg>
        <pc:cxnChg chg="del">
          <ac:chgData name="Speelman CE (Kees)" userId="S::cespeelman@almere.nl::145394ef-124c-4713-918d-64ae5f536e1c" providerId="AD" clId="Web-{C2CDB802-59D7-9F3C-F15F-A788A05EDFCA}" dt="2023-12-01T08:38:23.970" v="32"/>
          <ac:cxnSpMkLst>
            <pc:docMk/>
            <pc:sldMk cId="2909146547" sldId="319"/>
            <ac:cxnSpMk id="38" creationId="{00000000-0000-0000-0000-000000000000}"/>
          </ac:cxnSpMkLst>
        </pc:cxnChg>
        <pc:cxnChg chg="del">
          <ac:chgData name="Speelman CE (Kees)" userId="S::cespeelman@almere.nl::145394ef-124c-4713-918d-64ae5f536e1c" providerId="AD" clId="Web-{C2CDB802-59D7-9F3C-F15F-A788A05EDFCA}" dt="2023-12-01T08:38:23.970" v="26"/>
          <ac:cxnSpMkLst>
            <pc:docMk/>
            <pc:sldMk cId="2909146547" sldId="319"/>
            <ac:cxnSpMk id="50" creationId="{00000000-0000-0000-0000-000000000000}"/>
          </ac:cxnSpMkLst>
        </pc:cxnChg>
        <pc:cxnChg chg="del">
          <ac:chgData name="Speelman CE (Kees)" userId="S::cespeelman@almere.nl::145394ef-124c-4713-918d-64ae5f536e1c" providerId="AD" clId="Web-{C2CDB802-59D7-9F3C-F15F-A788A05EDFCA}" dt="2023-12-01T08:38:23.970" v="25"/>
          <ac:cxnSpMkLst>
            <pc:docMk/>
            <pc:sldMk cId="2909146547" sldId="319"/>
            <ac:cxnSpMk id="52" creationId="{00000000-0000-0000-0000-000000000000}"/>
          </ac:cxnSpMkLst>
        </pc:cxnChg>
        <pc:cxnChg chg="del">
          <ac:chgData name="Speelman CE (Kees)" userId="S::cespeelman@almere.nl::145394ef-124c-4713-918d-64ae5f536e1c" providerId="AD" clId="Web-{C2CDB802-59D7-9F3C-F15F-A788A05EDFCA}" dt="2023-12-01T08:38:23.970" v="23"/>
          <ac:cxnSpMkLst>
            <pc:docMk/>
            <pc:sldMk cId="2909146547" sldId="319"/>
            <ac:cxnSpMk id="54" creationId="{00000000-0000-0000-0000-000000000000}"/>
          </ac:cxnSpMkLst>
        </pc:cxnChg>
        <pc:cxnChg chg="del">
          <ac:chgData name="Speelman CE (Kees)" userId="S::cespeelman@almere.nl::145394ef-124c-4713-918d-64ae5f536e1c" providerId="AD" clId="Web-{C2CDB802-59D7-9F3C-F15F-A788A05EDFCA}" dt="2023-12-01T08:38:23.970" v="19"/>
          <ac:cxnSpMkLst>
            <pc:docMk/>
            <pc:sldMk cId="2909146547" sldId="319"/>
            <ac:cxnSpMk id="57" creationId="{00000000-0000-0000-0000-000000000000}"/>
          </ac:cxnSpMkLst>
        </pc:cxnChg>
        <pc:cxnChg chg="del">
          <ac:chgData name="Speelman CE (Kees)" userId="S::cespeelman@almere.nl::145394ef-124c-4713-918d-64ae5f536e1c" providerId="AD" clId="Web-{C2CDB802-59D7-9F3C-F15F-A788A05EDFCA}" dt="2023-12-01T08:38:23.970" v="18"/>
          <ac:cxnSpMkLst>
            <pc:docMk/>
            <pc:sldMk cId="2909146547" sldId="319"/>
            <ac:cxnSpMk id="59" creationId="{00000000-0000-0000-0000-000000000000}"/>
          </ac:cxnSpMkLst>
        </pc:cxnChg>
      </pc:sldChg>
      <pc:sldChg chg="del">
        <pc:chgData name="Speelman CE (Kees)" userId="S::cespeelman@almere.nl::145394ef-124c-4713-918d-64ae5f536e1c" providerId="AD" clId="Web-{C2CDB802-59D7-9F3C-F15F-A788A05EDFCA}" dt="2023-12-01T08:35:52.842" v="1"/>
        <pc:sldMkLst>
          <pc:docMk/>
          <pc:sldMk cId="3235407140" sldId="321"/>
        </pc:sldMkLst>
      </pc:sldChg>
      <pc:sldChg chg="del">
        <pc:chgData name="Speelman CE (Kees)" userId="S::cespeelman@almere.nl::145394ef-124c-4713-918d-64ae5f536e1c" providerId="AD" clId="Web-{C2CDB802-59D7-9F3C-F15F-A788A05EDFCA}" dt="2023-12-01T08:35:55.576" v="3"/>
        <pc:sldMkLst>
          <pc:docMk/>
          <pc:sldMk cId="894247619" sldId="322"/>
        </pc:sldMkLst>
      </pc:sldChg>
      <pc:sldChg chg="del">
        <pc:chgData name="Speelman CE (Kees)" userId="S::cespeelman@almere.nl::145394ef-124c-4713-918d-64ae5f536e1c" providerId="AD" clId="Web-{C2CDB802-59D7-9F3C-F15F-A788A05EDFCA}" dt="2023-12-01T08:35:54.795" v="2"/>
        <pc:sldMkLst>
          <pc:docMk/>
          <pc:sldMk cId="681618169" sldId="323"/>
        </pc:sldMkLst>
      </pc:sldChg>
      <pc:sldChg chg="del">
        <pc:chgData name="Speelman CE (Kees)" userId="S::cespeelman@almere.nl::145394ef-124c-4713-918d-64ae5f536e1c" providerId="AD" clId="Web-{C2CDB802-59D7-9F3C-F15F-A788A05EDFCA}" dt="2023-12-01T08:36:44.390" v="7"/>
        <pc:sldMkLst>
          <pc:docMk/>
          <pc:sldMk cId="3139265777" sldId="324"/>
        </pc:sldMkLst>
      </pc:sldChg>
    </pc:docChg>
  </pc:docChgLst>
  <pc:docChgLst>
    <pc:chgData name="Speelman CE (Kees)" userId="S::cespeelman@almere.nl::145394ef-124c-4713-918d-64ae5f536e1c" providerId="AD" clId="Web-{FE2ABE87-0FA8-4A17-2A16-5C202229A401}"/>
    <pc:docChg chg="delSld modSld">
      <pc:chgData name="Speelman CE (Kees)" userId="S::cespeelman@almere.nl::145394ef-124c-4713-918d-64ae5f536e1c" providerId="AD" clId="Web-{FE2ABE87-0FA8-4A17-2A16-5C202229A401}" dt="2023-11-10T14:48:11.368" v="13" actId="14100"/>
      <pc:docMkLst>
        <pc:docMk/>
      </pc:docMkLst>
      <pc:sldChg chg="modSp">
        <pc:chgData name="Speelman CE (Kees)" userId="S::cespeelman@almere.nl::145394ef-124c-4713-918d-64ae5f536e1c" providerId="AD" clId="Web-{FE2ABE87-0FA8-4A17-2A16-5C202229A401}" dt="2023-11-10T14:48:11.368" v="13" actId="14100"/>
        <pc:sldMkLst>
          <pc:docMk/>
          <pc:sldMk cId="894247619" sldId="322"/>
        </pc:sldMkLst>
        <pc:spChg chg="mod">
          <ac:chgData name="Speelman CE (Kees)" userId="S::cespeelman@almere.nl::145394ef-124c-4713-918d-64ae5f536e1c" providerId="AD" clId="Web-{FE2ABE87-0FA8-4A17-2A16-5C202229A401}" dt="2023-11-10T14:48:11.368" v="13" actId="14100"/>
          <ac:spMkLst>
            <pc:docMk/>
            <pc:sldMk cId="894247619" sldId="322"/>
            <ac:spMk id="5" creationId="{A42D05B9-D631-7A3E-D535-419072CF850C}"/>
          </ac:spMkLst>
        </pc:spChg>
        <pc:spChg chg="mod">
          <ac:chgData name="Speelman CE (Kees)" userId="S::cespeelman@almere.nl::145394ef-124c-4713-918d-64ae5f536e1c" providerId="AD" clId="Web-{FE2ABE87-0FA8-4A17-2A16-5C202229A401}" dt="2023-11-10T14:48:03.743" v="11" actId="14100"/>
          <ac:spMkLst>
            <pc:docMk/>
            <pc:sldMk cId="894247619" sldId="322"/>
            <ac:spMk id="6" creationId="{A0B7DE07-23B4-32EE-B2FF-D79CC3427828}"/>
          </ac:spMkLst>
        </pc:spChg>
      </pc:sldChg>
      <pc:sldChg chg="delSp modSp">
        <pc:chgData name="Speelman CE (Kees)" userId="S::cespeelman@almere.nl::145394ef-124c-4713-918d-64ae5f536e1c" providerId="AD" clId="Web-{FE2ABE87-0FA8-4A17-2A16-5C202229A401}" dt="2023-11-10T14:47:54.648" v="10" actId="14100"/>
        <pc:sldMkLst>
          <pc:docMk/>
          <pc:sldMk cId="681618169" sldId="323"/>
        </pc:sldMkLst>
        <pc:spChg chg="mod">
          <ac:chgData name="Speelman CE (Kees)" userId="S::cespeelman@almere.nl::145394ef-124c-4713-918d-64ae5f536e1c" providerId="AD" clId="Web-{FE2ABE87-0FA8-4A17-2A16-5C202229A401}" dt="2023-11-10T14:47:54.648" v="10" actId="14100"/>
          <ac:spMkLst>
            <pc:docMk/>
            <pc:sldMk cId="681618169" sldId="323"/>
            <ac:spMk id="6" creationId="{A0B7DE07-23B4-32EE-B2FF-D79CC3427828}"/>
          </ac:spMkLst>
        </pc:spChg>
        <pc:picChg chg="del">
          <ac:chgData name="Speelman CE (Kees)" userId="S::cespeelman@almere.nl::145394ef-124c-4713-918d-64ae5f536e1c" providerId="AD" clId="Web-{FE2ABE87-0FA8-4A17-2A16-5C202229A401}" dt="2023-11-10T14:47:23.413" v="7"/>
          <ac:picMkLst>
            <pc:docMk/>
            <pc:sldMk cId="681618169" sldId="323"/>
            <ac:picMk id="44" creationId="{761BDF42-45DA-E48A-B7BB-1DC4B96CE104}"/>
          </ac:picMkLst>
        </pc:picChg>
        <pc:picChg chg="del">
          <ac:chgData name="Speelman CE (Kees)" userId="S::cespeelman@almere.nl::145394ef-124c-4713-918d-64ae5f536e1c" providerId="AD" clId="Web-{FE2ABE87-0FA8-4A17-2A16-5C202229A401}" dt="2023-11-10T14:47:25.913" v="8"/>
          <ac:picMkLst>
            <pc:docMk/>
            <pc:sldMk cId="681618169" sldId="323"/>
            <ac:picMk id="45" creationId="{70C4B546-1C7F-4C06-EE5A-841039C4E3AB}"/>
          </ac:picMkLst>
        </pc:picChg>
      </pc:sldChg>
      <pc:sldChg chg="del">
        <pc:chgData name="Speelman CE (Kees)" userId="S::cespeelman@almere.nl::145394ef-124c-4713-918d-64ae5f536e1c" providerId="AD" clId="Web-{FE2ABE87-0FA8-4A17-2A16-5C202229A401}" dt="2023-11-10T14:47:13.163" v="2"/>
        <pc:sldMkLst>
          <pc:docMk/>
          <pc:sldMk cId="1757195972" sldId="325"/>
        </pc:sldMkLst>
      </pc:sldChg>
      <pc:sldChg chg="del">
        <pc:chgData name="Speelman CE (Kees)" userId="S::cespeelman@almere.nl::145394ef-124c-4713-918d-64ae5f536e1c" providerId="AD" clId="Web-{FE2ABE87-0FA8-4A17-2A16-5C202229A401}" dt="2023-11-10T14:47:13.163" v="3"/>
        <pc:sldMkLst>
          <pc:docMk/>
          <pc:sldMk cId="3970567711" sldId="326"/>
        </pc:sldMkLst>
      </pc:sldChg>
      <pc:sldChg chg="del">
        <pc:chgData name="Speelman CE (Kees)" userId="S::cespeelman@almere.nl::145394ef-124c-4713-918d-64ae5f536e1c" providerId="AD" clId="Web-{FE2ABE87-0FA8-4A17-2A16-5C202229A401}" dt="2023-11-10T14:47:15.428" v="4"/>
        <pc:sldMkLst>
          <pc:docMk/>
          <pc:sldMk cId="920762506" sldId="327"/>
        </pc:sldMkLst>
      </pc:sldChg>
      <pc:sldChg chg="del">
        <pc:chgData name="Speelman CE (Kees)" userId="S::cespeelman@almere.nl::145394ef-124c-4713-918d-64ae5f536e1c" providerId="AD" clId="Web-{FE2ABE87-0FA8-4A17-2A16-5C202229A401}" dt="2023-11-10T14:47:15.428" v="5"/>
        <pc:sldMkLst>
          <pc:docMk/>
          <pc:sldMk cId="1303437357" sldId="328"/>
        </pc:sldMkLst>
      </pc:sldChg>
      <pc:sldChg chg="del">
        <pc:chgData name="Speelman CE (Kees)" userId="S::cespeelman@almere.nl::145394ef-124c-4713-918d-64ae5f536e1c" providerId="AD" clId="Web-{FE2ABE87-0FA8-4A17-2A16-5C202229A401}" dt="2023-11-10T14:47:15.428" v="6"/>
        <pc:sldMkLst>
          <pc:docMk/>
          <pc:sldMk cId="2897292492" sldId="330"/>
        </pc:sldMkLst>
      </pc:sldChg>
      <pc:sldChg chg="del">
        <pc:chgData name="Speelman CE (Kees)" userId="S::cespeelman@almere.nl::145394ef-124c-4713-918d-64ae5f536e1c" providerId="AD" clId="Web-{FE2ABE87-0FA8-4A17-2A16-5C202229A401}" dt="2023-11-10T14:47:13.147" v="0"/>
        <pc:sldMkLst>
          <pc:docMk/>
          <pc:sldMk cId="3221608327" sldId="331"/>
        </pc:sldMkLst>
      </pc:sldChg>
      <pc:sldChg chg="del">
        <pc:chgData name="Speelman CE (Kees)" userId="S::cespeelman@almere.nl::145394ef-124c-4713-918d-64ae5f536e1c" providerId="AD" clId="Web-{FE2ABE87-0FA8-4A17-2A16-5C202229A401}" dt="2023-11-10T14:47:13.163" v="1"/>
        <pc:sldMkLst>
          <pc:docMk/>
          <pc:sldMk cId="1104989509" sldId="332"/>
        </pc:sldMkLst>
      </pc:sldChg>
    </pc:docChg>
  </pc:docChgLst>
  <pc:docChgLst>
    <pc:chgData name="Weltman P (Paul)" userId="d7398572-bbf3-4418-bdeb-5185075f3bbc" providerId="ADAL" clId="{64699C18-24E9-485F-9813-58E55EBA1A8E}"/>
    <pc:docChg chg="modSld">
      <pc:chgData name="Weltman P (Paul)" userId="d7398572-bbf3-4418-bdeb-5185075f3bbc" providerId="ADAL" clId="{64699C18-24E9-485F-9813-58E55EBA1A8E}" dt="2023-11-07T16:35:42.097" v="1" actId="14100"/>
      <pc:docMkLst>
        <pc:docMk/>
      </pc:docMkLst>
      <pc:sldChg chg="modSp mod">
        <pc:chgData name="Weltman P (Paul)" userId="d7398572-bbf3-4418-bdeb-5185075f3bbc" providerId="ADAL" clId="{64699C18-24E9-485F-9813-58E55EBA1A8E}" dt="2023-11-07T16:35:42.097" v="1" actId="14100"/>
        <pc:sldMkLst>
          <pc:docMk/>
          <pc:sldMk cId="1303437357" sldId="328"/>
        </pc:sldMkLst>
        <pc:cxnChg chg="mod">
          <ac:chgData name="Weltman P (Paul)" userId="d7398572-bbf3-4418-bdeb-5185075f3bbc" providerId="ADAL" clId="{64699C18-24E9-485F-9813-58E55EBA1A8E}" dt="2023-11-07T16:35:42.097" v="1" actId="14100"/>
          <ac:cxnSpMkLst>
            <pc:docMk/>
            <pc:sldMk cId="1303437357" sldId="328"/>
            <ac:cxnSpMk id="34" creationId="{31C5CEB6-FFFE-0090-C270-E156AA81434E}"/>
          </ac:cxnSpMkLst>
        </pc:cxnChg>
      </pc:sldChg>
    </pc:docChg>
  </pc:docChgLst>
  <pc:docChgLst>
    <pc:chgData name="Speelman CE (Kees)" userId="145394ef-124c-4713-918d-64ae5f536e1c" providerId="ADAL" clId="{B0129893-E517-4356-A8C2-EA90C2E048F6}"/>
    <pc:docChg chg="modSld">
      <pc:chgData name="Speelman CE (Kees)" userId="145394ef-124c-4713-918d-64ae5f536e1c" providerId="ADAL" clId="{B0129893-E517-4356-A8C2-EA90C2E048F6}" dt="2023-11-07T16:32:10.837" v="5" actId="1076"/>
      <pc:docMkLst>
        <pc:docMk/>
      </pc:docMkLst>
      <pc:sldChg chg="addSp modSp mod">
        <pc:chgData name="Speelman CE (Kees)" userId="145394ef-124c-4713-918d-64ae5f536e1c" providerId="ADAL" clId="{B0129893-E517-4356-A8C2-EA90C2E048F6}" dt="2023-11-07T16:32:10.837" v="5" actId="1076"/>
        <pc:sldMkLst>
          <pc:docMk/>
          <pc:sldMk cId="2415742282" sldId="318"/>
        </pc:sldMkLst>
        <pc:spChg chg="add mod">
          <ac:chgData name="Speelman CE (Kees)" userId="145394ef-124c-4713-918d-64ae5f536e1c" providerId="ADAL" clId="{B0129893-E517-4356-A8C2-EA90C2E048F6}" dt="2023-11-07T16:32:10.837" v="5" actId="1076"/>
          <ac:spMkLst>
            <pc:docMk/>
            <pc:sldMk cId="2415742282" sldId="318"/>
            <ac:spMk id="11" creationId="{4540A705-FA70-F390-88E5-2D08A6714E60}"/>
          </ac:spMkLst>
        </pc:spChg>
        <pc:cxnChg chg="add mod">
          <ac:chgData name="Speelman CE (Kees)" userId="145394ef-124c-4713-918d-64ae5f536e1c" providerId="ADAL" clId="{B0129893-E517-4356-A8C2-EA90C2E048F6}" dt="2023-11-07T16:31:58.848" v="3" actId="14100"/>
          <ac:cxnSpMkLst>
            <pc:docMk/>
            <pc:sldMk cId="2415742282" sldId="318"/>
            <ac:cxnSpMk id="5" creationId="{EC97FC05-8DE3-F540-015D-11D7A6E6C706}"/>
          </ac:cxnSpMkLst>
        </pc:cxnChg>
      </pc:sldChg>
    </pc:docChg>
  </pc:docChgLst>
  <pc:docChgLst>
    <pc:chgData name="Speelman CE (Kees)" userId="S::cespeelman@almere.nl::145394ef-124c-4713-918d-64ae5f536e1c" providerId="AD" clId="Web-{5BE7D58A-A609-4CB0-A2B8-613A73A2AF80}"/>
    <pc:docChg chg="modSld">
      <pc:chgData name="Speelman CE (Kees)" userId="S::cespeelman@almere.nl::145394ef-124c-4713-918d-64ae5f536e1c" providerId="AD" clId="Web-{5BE7D58A-A609-4CB0-A2B8-613A73A2AF80}" dt="2023-12-01T09:44:56.234" v="15" actId="20577"/>
      <pc:docMkLst>
        <pc:docMk/>
      </pc:docMkLst>
      <pc:sldChg chg="modSp">
        <pc:chgData name="Speelman CE (Kees)" userId="S::cespeelman@almere.nl::145394ef-124c-4713-918d-64ae5f536e1c" providerId="AD" clId="Web-{5BE7D58A-A609-4CB0-A2B8-613A73A2AF80}" dt="2023-12-01T09:44:56.234" v="15" actId="20577"/>
        <pc:sldMkLst>
          <pc:docMk/>
          <pc:sldMk cId="2909146547" sldId="319"/>
        </pc:sldMkLst>
        <pc:spChg chg="mod">
          <ac:chgData name="Speelman CE (Kees)" userId="S::cespeelman@almere.nl::145394ef-124c-4713-918d-64ae5f536e1c" providerId="AD" clId="Web-{5BE7D58A-A609-4CB0-A2B8-613A73A2AF80}" dt="2023-12-01T09:44:56.234" v="15" actId="20577"/>
          <ac:spMkLst>
            <pc:docMk/>
            <pc:sldMk cId="2909146547" sldId="319"/>
            <ac:spMk id="10" creationId="{A636645B-7603-26E0-CE6C-7CC55BAB8DB0}"/>
          </ac:spMkLst>
        </pc:spChg>
      </pc:sldChg>
    </pc:docChg>
  </pc:docChgLst>
  <pc:docChgLst>
    <pc:chgData name="Speelman CE (Kees)" userId="S::cespeelman@almere.nl::145394ef-124c-4713-918d-64ae5f536e1c" providerId="AD" clId="Web-{4E092D5E-3146-489B-BD0E-9E884A134890}"/>
    <pc:docChg chg="modSld">
      <pc:chgData name="Speelman CE (Kees)" userId="S::cespeelman@almere.nl::145394ef-124c-4713-918d-64ae5f536e1c" providerId="AD" clId="Web-{4E092D5E-3146-489B-BD0E-9E884A134890}" dt="2023-11-10T14:49:59.526" v="10" actId="20577"/>
      <pc:docMkLst>
        <pc:docMk/>
      </pc:docMkLst>
      <pc:sldChg chg="modSp">
        <pc:chgData name="Speelman CE (Kees)" userId="S::cespeelman@almere.nl::145394ef-124c-4713-918d-64ae5f536e1c" providerId="AD" clId="Web-{4E092D5E-3146-489B-BD0E-9E884A134890}" dt="2023-11-10T14:49:02.149" v="1" actId="20577"/>
        <pc:sldMkLst>
          <pc:docMk/>
          <pc:sldMk cId="894247619" sldId="322"/>
        </pc:sldMkLst>
        <pc:spChg chg="mod">
          <ac:chgData name="Speelman CE (Kees)" userId="S::cespeelman@almere.nl::145394ef-124c-4713-918d-64ae5f536e1c" providerId="AD" clId="Web-{4E092D5E-3146-489B-BD0E-9E884A134890}" dt="2023-11-10T14:49:02.149" v="1" actId="20577"/>
          <ac:spMkLst>
            <pc:docMk/>
            <pc:sldMk cId="894247619" sldId="322"/>
            <ac:spMk id="6" creationId="{A0B7DE07-23B4-32EE-B2FF-D79CC3427828}"/>
          </ac:spMkLst>
        </pc:spChg>
      </pc:sldChg>
      <pc:sldChg chg="modSp">
        <pc:chgData name="Speelman CE (Kees)" userId="S::cespeelman@almere.nl::145394ef-124c-4713-918d-64ae5f536e1c" providerId="AD" clId="Web-{4E092D5E-3146-489B-BD0E-9E884A134890}" dt="2023-11-10T14:49:59.526" v="10" actId="20577"/>
        <pc:sldMkLst>
          <pc:docMk/>
          <pc:sldMk cId="681618169" sldId="323"/>
        </pc:sldMkLst>
        <pc:spChg chg="mod">
          <ac:chgData name="Speelman CE (Kees)" userId="S::cespeelman@almere.nl::145394ef-124c-4713-918d-64ae5f536e1c" providerId="AD" clId="Web-{4E092D5E-3146-489B-BD0E-9E884A134890}" dt="2023-11-10T14:49:59.526" v="10" actId="20577"/>
          <ac:spMkLst>
            <pc:docMk/>
            <pc:sldMk cId="681618169" sldId="323"/>
            <ac:spMk id="6" creationId="{A0B7DE07-23B4-32EE-B2FF-D79CC3427828}"/>
          </ac:spMkLst>
        </pc:spChg>
      </pc:sldChg>
    </pc:docChg>
  </pc:docChgLst>
  <pc:docChgLst>
    <pc:chgData name="Speelman CE (Kees)" userId="145394ef-124c-4713-918d-64ae5f536e1c" providerId="ADAL" clId="{310E759D-6CFA-456D-AF9E-2B9C7B53C29A}"/>
    <pc:docChg chg="undo redo custSel modSld">
      <pc:chgData name="Speelman CE (Kees)" userId="145394ef-124c-4713-918d-64ae5f536e1c" providerId="ADAL" clId="{310E759D-6CFA-456D-AF9E-2B9C7B53C29A}" dt="2023-11-07T13:50:14.885" v="2559" actId="14100"/>
      <pc:docMkLst>
        <pc:docMk/>
      </pc:docMkLst>
      <pc:sldChg chg="modSp mod">
        <pc:chgData name="Speelman CE (Kees)" userId="145394ef-124c-4713-918d-64ae5f536e1c" providerId="ADAL" clId="{310E759D-6CFA-456D-AF9E-2B9C7B53C29A}" dt="2023-11-03T14:22:03.731" v="2258" actId="20577"/>
        <pc:sldMkLst>
          <pc:docMk/>
          <pc:sldMk cId="448371709" sldId="274"/>
        </pc:sldMkLst>
        <pc:graphicFrameChg chg="modGraphic">
          <ac:chgData name="Speelman CE (Kees)" userId="145394ef-124c-4713-918d-64ae5f536e1c" providerId="ADAL" clId="{310E759D-6CFA-456D-AF9E-2B9C7B53C29A}" dt="2023-11-03T14:22:03.731" v="2258" actId="20577"/>
          <ac:graphicFrameMkLst>
            <pc:docMk/>
            <pc:sldMk cId="448371709" sldId="274"/>
            <ac:graphicFrameMk id="8" creationId="{00000000-0000-0000-0000-000000000000}"/>
          </ac:graphicFrameMkLst>
        </pc:graphicFrameChg>
      </pc:sldChg>
      <pc:sldChg chg="modSp mod">
        <pc:chgData name="Speelman CE (Kees)" userId="145394ef-124c-4713-918d-64ae5f536e1c" providerId="ADAL" clId="{310E759D-6CFA-456D-AF9E-2B9C7B53C29A}" dt="2023-11-03T14:21:21.121" v="2248" actId="20577"/>
        <pc:sldMkLst>
          <pc:docMk/>
          <pc:sldMk cId="527625059" sldId="316"/>
        </pc:sldMkLst>
        <pc:spChg chg="mod">
          <ac:chgData name="Speelman CE (Kees)" userId="145394ef-124c-4713-918d-64ae5f536e1c" providerId="ADAL" clId="{310E759D-6CFA-456D-AF9E-2B9C7B53C29A}" dt="2023-11-03T14:21:21.121" v="2248" actId="20577"/>
          <ac:spMkLst>
            <pc:docMk/>
            <pc:sldMk cId="527625059" sldId="316"/>
            <ac:spMk id="4" creationId="{1C2B7EB3-52A3-A24E-0B38-34ACBE12C981}"/>
          </ac:spMkLst>
        </pc:spChg>
      </pc:sldChg>
      <pc:sldChg chg="addSp delSp modSp mod">
        <pc:chgData name="Speelman CE (Kees)" userId="145394ef-124c-4713-918d-64ae5f536e1c" providerId="ADAL" clId="{310E759D-6CFA-456D-AF9E-2B9C7B53C29A}" dt="2023-11-07T13:48:39.946" v="2554" actId="1038"/>
        <pc:sldMkLst>
          <pc:docMk/>
          <pc:sldMk cId="2415742282" sldId="318"/>
        </pc:sldMkLst>
        <pc:spChg chg="add del">
          <ac:chgData name="Speelman CE (Kees)" userId="145394ef-124c-4713-918d-64ae5f536e1c" providerId="ADAL" clId="{310E759D-6CFA-456D-AF9E-2B9C7B53C29A}" dt="2023-11-07T13:39:20.272" v="2359" actId="478"/>
          <ac:spMkLst>
            <pc:docMk/>
            <pc:sldMk cId="2415742282" sldId="318"/>
            <ac:spMk id="5" creationId="{BB3AB5AD-282B-D736-8850-1E12D79B199E}"/>
          </ac:spMkLst>
        </pc:spChg>
        <pc:spChg chg="add del">
          <ac:chgData name="Speelman CE (Kees)" userId="145394ef-124c-4713-918d-64ae5f536e1c" providerId="ADAL" clId="{310E759D-6CFA-456D-AF9E-2B9C7B53C29A}" dt="2023-11-07T13:39:20.272" v="2359" actId="478"/>
          <ac:spMkLst>
            <pc:docMk/>
            <pc:sldMk cId="2415742282" sldId="318"/>
            <ac:spMk id="6" creationId="{3C5A162D-6B48-2E8D-BDFD-F7D63964C803}"/>
          </ac:spMkLst>
        </pc:spChg>
        <pc:spChg chg="add del">
          <ac:chgData name="Speelman CE (Kees)" userId="145394ef-124c-4713-918d-64ae5f536e1c" providerId="ADAL" clId="{310E759D-6CFA-456D-AF9E-2B9C7B53C29A}" dt="2023-11-07T13:39:20.272" v="2359" actId="478"/>
          <ac:spMkLst>
            <pc:docMk/>
            <pc:sldMk cId="2415742282" sldId="318"/>
            <ac:spMk id="7" creationId="{58BCD1BB-8FA4-8B72-6B6F-022A40D69C09}"/>
          </ac:spMkLst>
        </pc:spChg>
        <pc:spChg chg="mod">
          <ac:chgData name="Speelman CE (Kees)" userId="145394ef-124c-4713-918d-64ae5f536e1c" providerId="ADAL" clId="{310E759D-6CFA-456D-AF9E-2B9C7B53C29A}" dt="2023-11-07T13:47:55.869" v="2527" actId="14100"/>
          <ac:spMkLst>
            <pc:docMk/>
            <pc:sldMk cId="2415742282" sldId="318"/>
            <ac:spMk id="8" creationId="{041C1CBA-47C6-728C-8990-BF0F70C7677A}"/>
          </ac:spMkLst>
        </pc:spChg>
        <pc:spChg chg="add mod">
          <ac:chgData name="Speelman CE (Kees)" userId="145394ef-124c-4713-918d-64ae5f536e1c" providerId="ADAL" clId="{310E759D-6CFA-456D-AF9E-2B9C7B53C29A}" dt="2023-11-07T13:41:46.828" v="2435" actId="1035"/>
          <ac:spMkLst>
            <pc:docMk/>
            <pc:sldMk cId="2415742282" sldId="318"/>
            <ac:spMk id="9" creationId="{AEF3CBA3-976F-99E5-672B-6A819022D4A9}"/>
          </ac:spMkLst>
        </pc:spChg>
        <pc:spChg chg="add del">
          <ac:chgData name="Speelman CE (Kees)" userId="145394ef-124c-4713-918d-64ae5f536e1c" providerId="ADAL" clId="{310E759D-6CFA-456D-AF9E-2B9C7B53C29A}" dt="2023-11-07T13:39:20.272" v="2359" actId="478"/>
          <ac:spMkLst>
            <pc:docMk/>
            <pc:sldMk cId="2415742282" sldId="318"/>
            <ac:spMk id="11" creationId="{1F3EFD9A-45DA-DC62-BD24-0360CDF6054C}"/>
          </ac:spMkLst>
        </pc:spChg>
        <pc:spChg chg="mod">
          <ac:chgData name="Speelman CE (Kees)" userId="145394ef-124c-4713-918d-64ae5f536e1c" providerId="ADAL" clId="{310E759D-6CFA-456D-AF9E-2B9C7B53C29A}" dt="2023-11-07T13:46:58.722" v="2523" actId="14100"/>
          <ac:spMkLst>
            <pc:docMk/>
            <pc:sldMk cId="2415742282" sldId="318"/>
            <ac:spMk id="13" creationId="{FE6276D1-58DA-45B1-8CF8-667169763F03}"/>
          </ac:spMkLst>
        </pc:spChg>
        <pc:spChg chg="mod">
          <ac:chgData name="Speelman CE (Kees)" userId="145394ef-124c-4713-918d-64ae5f536e1c" providerId="ADAL" clId="{310E759D-6CFA-456D-AF9E-2B9C7B53C29A}" dt="2023-11-07T13:41:16.124" v="2413" actId="404"/>
          <ac:spMkLst>
            <pc:docMk/>
            <pc:sldMk cId="2415742282" sldId="318"/>
            <ac:spMk id="14" creationId="{0090D685-A7FF-2D7E-636C-DFB59606952D}"/>
          </ac:spMkLst>
        </pc:spChg>
        <pc:spChg chg="add del">
          <ac:chgData name="Speelman CE (Kees)" userId="145394ef-124c-4713-918d-64ae5f536e1c" providerId="ADAL" clId="{310E759D-6CFA-456D-AF9E-2B9C7B53C29A}" dt="2023-11-07T13:39:20.272" v="2359" actId="478"/>
          <ac:spMkLst>
            <pc:docMk/>
            <pc:sldMk cId="2415742282" sldId="318"/>
            <ac:spMk id="15" creationId="{9E8FCB38-6871-4374-E09A-67AE4D0C8F88}"/>
          </ac:spMkLst>
        </pc:spChg>
        <pc:spChg chg="add del">
          <ac:chgData name="Speelman CE (Kees)" userId="145394ef-124c-4713-918d-64ae5f536e1c" providerId="ADAL" clId="{310E759D-6CFA-456D-AF9E-2B9C7B53C29A}" dt="2023-11-07T13:39:20.272" v="2359" actId="478"/>
          <ac:spMkLst>
            <pc:docMk/>
            <pc:sldMk cId="2415742282" sldId="318"/>
            <ac:spMk id="19" creationId="{619FF3E0-921A-EC9E-9134-F654A80EED65}"/>
          </ac:spMkLst>
        </pc:spChg>
        <pc:spChg chg="add del">
          <ac:chgData name="Speelman CE (Kees)" userId="145394ef-124c-4713-918d-64ae5f536e1c" providerId="ADAL" clId="{310E759D-6CFA-456D-AF9E-2B9C7B53C29A}" dt="2023-11-07T13:39:20.272" v="2359" actId="478"/>
          <ac:spMkLst>
            <pc:docMk/>
            <pc:sldMk cId="2415742282" sldId="318"/>
            <ac:spMk id="22" creationId="{3D3F20AC-187E-D9AB-AAB0-0F773382622C}"/>
          </ac:spMkLst>
        </pc:spChg>
        <pc:spChg chg="add del">
          <ac:chgData name="Speelman CE (Kees)" userId="145394ef-124c-4713-918d-64ae5f536e1c" providerId="ADAL" clId="{310E759D-6CFA-456D-AF9E-2B9C7B53C29A}" dt="2023-11-07T13:39:20.272" v="2359" actId="478"/>
          <ac:spMkLst>
            <pc:docMk/>
            <pc:sldMk cId="2415742282" sldId="318"/>
            <ac:spMk id="36" creationId="{EACDBB63-8F5D-6D02-90A5-91C021427934}"/>
          </ac:spMkLst>
        </pc:spChg>
        <pc:spChg chg="mod">
          <ac:chgData name="Speelman CE (Kees)" userId="145394ef-124c-4713-918d-64ae5f536e1c" providerId="ADAL" clId="{310E759D-6CFA-456D-AF9E-2B9C7B53C29A}" dt="2023-11-07T13:41:46.828" v="2435" actId="1035"/>
          <ac:spMkLst>
            <pc:docMk/>
            <pc:sldMk cId="2415742282" sldId="318"/>
            <ac:spMk id="45" creationId="{108BEA40-4780-E29A-CBA4-3B1DEAE68355}"/>
          </ac:spMkLst>
        </pc:spChg>
        <pc:spChg chg="add del">
          <ac:chgData name="Speelman CE (Kees)" userId="145394ef-124c-4713-918d-64ae5f536e1c" providerId="ADAL" clId="{310E759D-6CFA-456D-AF9E-2B9C7B53C29A}" dt="2023-11-07T13:39:20.272" v="2359" actId="478"/>
          <ac:spMkLst>
            <pc:docMk/>
            <pc:sldMk cId="2415742282" sldId="318"/>
            <ac:spMk id="49" creationId="{69F4AB25-1CE7-2139-16F1-B78BC1BD0196}"/>
          </ac:spMkLst>
        </pc:spChg>
        <pc:spChg chg="add del">
          <ac:chgData name="Speelman CE (Kees)" userId="145394ef-124c-4713-918d-64ae5f536e1c" providerId="ADAL" clId="{310E759D-6CFA-456D-AF9E-2B9C7B53C29A}" dt="2023-11-07T13:39:20.272" v="2359" actId="478"/>
          <ac:spMkLst>
            <pc:docMk/>
            <pc:sldMk cId="2415742282" sldId="318"/>
            <ac:spMk id="54" creationId="{CA07C4B1-0823-6776-E28C-06D47B5D511E}"/>
          </ac:spMkLst>
        </pc:spChg>
        <pc:spChg chg="add del">
          <ac:chgData name="Speelman CE (Kees)" userId="145394ef-124c-4713-918d-64ae5f536e1c" providerId="ADAL" clId="{310E759D-6CFA-456D-AF9E-2B9C7B53C29A}" dt="2023-11-07T13:39:20.272" v="2359" actId="478"/>
          <ac:spMkLst>
            <pc:docMk/>
            <pc:sldMk cId="2415742282" sldId="318"/>
            <ac:spMk id="55" creationId="{86C7FBE6-7058-1833-DAE4-E684D689C1CC}"/>
          </ac:spMkLst>
        </pc:spChg>
        <pc:spChg chg="mod">
          <ac:chgData name="Speelman CE (Kees)" userId="145394ef-124c-4713-918d-64ae5f536e1c" providerId="ADAL" clId="{310E759D-6CFA-456D-AF9E-2B9C7B53C29A}" dt="2023-11-07T13:41:46.828" v="2435" actId="1035"/>
          <ac:spMkLst>
            <pc:docMk/>
            <pc:sldMk cId="2415742282" sldId="318"/>
            <ac:spMk id="59" creationId="{1542D704-4133-59E0-E99B-23A0F3D11E04}"/>
          </ac:spMkLst>
        </pc:spChg>
        <pc:spChg chg="mod">
          <ac:chgData name="Speelman CE (Kees)" userId="145394ef-124c-4713-918d-64ae5f536e1c" providerId="ADAL" clId="{310E759D-6CFA-456D-AF9E-2B9C7B53C29A}" dt="2023-11-07T13:41:46.828" v="2435" actId="1035"/>
          <ac:spMkLst>
            <pc:docMk/>
            <pc:sldMk cId="2415742282" sldId="318"/>
            <ac:spMk id="62" creationId="{E2C034D1-DA1F-C1D1-C444-B005F61DC616}"/>
          </ac:spMkLst>
        </pc:spChg>
        <pc:spChg chg="mod">
          <ac:chgData name="Speelman CE (Kees)" userId="145394ef-124c-4713-918d-64ae5f536e1c" providerId="ADAL" clId="{310E759D-6CFA-456D-AF9E-2B9C7B53C29A}" dt="2023-11-07T13:41:46.828" v="2435" actId="1035"/>
          <ac:spMkLst>
            <pc:docMk/>
            <pc:sldMk cId="2415742282" sldId="318"/>
            <ac:spMk id="63" creationId="{74437E43-50A3-A3E5-317C-17AA5CDED416}"/>
          </ac:spMkLst>
        </pc:spChg>
        <pc:spChg chg="mod">
          <ac:chgData name="Speelman CE (Kees)" userId="145394ef-124c-4713-918d-64ae5f536e1c" providerId="ADAL" clId="{310E759D-6CFA-456D-AF9E-2B9C7B53C29A}" dt="2023-11-07T13:41:46.828" v="2435" actId="1035"/>
          <ac:spMkLst>
            <pc:docMk/>
            <pc:sldMk cId="2415742282" sldId="318"/>
            <ac:spMk id="64" creationId="{506A570B-FEC6-CB49-2B87-0F8B6FAC2315}"/>
          </ac:spMkLst>
        </pc:spChg>
        <pc:spChg chg="mod">
          <ac:chgData name="Speelman CE (Kees)" userId="145394ef-124c-4713-918d-64ae5f536e1c" providerId="ADAL" clId="{310E759D-6CFA-456D-AF9E-2B9C7B53C29A}" dt="2023-11-07T13:41:46.828" v="2435" actId="1035"/>
          <ac:spMkLst>
            <pc:docMk/>
            <pc:sldMk cId="2415742282" sldId="318"/>
            <ac:spMk id="66" creationId="{608E7E78-D186-6E2B-7A3A-6CD4B0FEB866}"/>
          </ac:spMkLst>
        </pc:spChg>
        <pc:spChg chg="mod">
          <ac:chgData name="Speelman CE (Kees)" userId="145394ef-124c-4713-918d-64ae5f536e1c" providerId="ADAL" clId="{310E759D-6CFA-456D-AF9E-2B9C7B53C29A}" dt="2023-11-07T13:41:46.828" v="2435" actId="1035"/>
          <ac:spMkLst>
            <pc:docMk/>
            <pc:sldMk cId="2415742282" sldId="318"/>
            <ac:spMk id="67" creationId="{1879ED3A-015A-675F-152A-B4434C051FA5}"/>
          </ac:spMkLst>
        </pc:spChg>
        <pc:spChg chg="mod">
          <ac:chgData name="Speelman CE (Kees)" userId="145394ef-124c-4713-918d-64ae5f536e1c" providerId="ADAL" clId="{310E759D-6CFA-456D-AF9E-2B9C7B53C29A}" dt="2023-11-07T13:41:46.828" v="2435" actId="1035"/>
          <ac:spMkLst>
            <pc:docMk/>
            <pc:sldMk cId="2415742282" sldId="318"/>
            <ac:spMk id="68" creationId="{F1642812-B512-BB77-9B3C-131AA424A355}"/>
          </ac:spMkLst>
        </pc:spChg>
        <pc:spChg chg="mod">
          <ac:chgData name="Speelman CE (Kees)" userId="145394ef-124c-4713-918d-64ae5f536e1c" providerId="ADAL" clId="{310E759D-6CFA-456D-AF9E-2B9C7B53C29A}" dt="2023-11-07T13:41:46.828" v="2435" actId="1035"/>
          <ac:spMkLst>
            <pc:docMk/>
            <pc:sldMk cId="2415742282" sldId="318"/>
            <ac:spMk id="69" creationId="{FC9EDDA6-902E-3E90-F20E-3FA8348DC724}"/>
          </ac:spMkLst>
        </pc:spChg>
        <pc:spChg chg="mod">
          <ac:chgData name="Speelman CE (Kees)" userId="145394ef-124c-4713-918d-64ae5f536e1c" providerId="ADAL" clId="{310E759D-6CFA-456D-AF9E-2B9C7B53C29A}" dt="2023-11-07T13:43:41.283" v="2472" actId="14100"/>
          <ac:spMkLst>
            <pc:docMk/>
            <pc:sldMk cId="2415742282" sldId="318"/>
            <ac:spMk id="70" creationId="{F7F93087-BDF2-E6C5-022E-6B12B76B25BE}"/>
          </ac:spMkLst>
        </pc:spChg>
        <pc:spChg chg="add mod">
          <ac:chgData name="Speelman CE (Kees)" userId="145394ef-124c-4713-918d-64ae5f536e1c" providerId="ADAL" clId="{310E759D-6CFA-456D-AF9E-2B9C7B53C29A}" dt="2023-11-07T13:46:28.931" v="2516" actId="1076"/>
          <ac:spMkLst>
            <pc:docMk/>
            <pc:sldMk cId="2415742282" sldId="318"/>
            <ac:spMk id="71" creationId="{24B7CEBD-0DE6-6EEA-19DB-7751BAE3E26E}"/>
          </ac:spMkLst>
        </pc:spChg>
        <pc:spChg chg="mod">
          <ac:chgData name="Speelman CE (Kees)" userId="145394ef-124c-4713-918d-64ae5f536e1c" providerId="ADAL" clId="{310E759D-6CFA-456D-AF9E-2B9C7B53C29A}" dt="2023-11-07T13:41:46.828" v="2435" actId="1035"/>
          <ac:spMkLst>
            <pc:docMk/>
            <pc:sldMk cId="2415742282" sldId="318"/>
            <ac:spMk id="72" creationId="{A54A3704-3F7B-B79D-C792-EABCACD6492E}"/>
          </ac:spMkLst>
        </pc:spChg>
        <pc:spChg chg="add mod">
          <ac:chgData name="Speelman CE (Kees)" userId="145394ef-124c-4713-918d-64ae5f536e1c" providerId="ADAL" clId="{310E759D-6CFA-456D-AF9E-2B9C7B53C29A}" dt="2023-11-07T13:46:28.931" v="2516" actId="1076"/>
          <ac:spMkLst>
            <pc:docMk/>
            <pc:sldMk cId="2415742282" sldId="318"/>
            <ac:spMk id="74" creationId="{E802841A-A904-54E9-7C64-BF8B849DB8F1}"/>
          </ac:spMkLst>
        </pc:spChg>
        <pc:spChg chg="add mod">
          <ac:chgData name="Speelman CE (Kees)" userId="145394ef-124c-4713-918d-64ae5f536e1c" providerId="ADAL" clId="{310E759D-6CFA-456D-AF9E-2B9C7B53C29A}" dt="2023-11-07T13:46:28.931" v="2516" actId="1076"/>
          <ac:spMkLst>
            <pc:docMk/>
            <pc:sldMk cId="2415742282" sldId="318"/>
            <ac:spMk id="75" creationId="{A3A6F43C-5773-283C-5E7A-3CDB7D386CD3}"/>
          </ac:spMkLst>
        </pc:spChg>
        <pc:spChg chg="add mod">
          <ac:chgData name="Speelman CE (Kees)" userId="145394ef-124c-4713-918d-64ae5f536e1c" providerId="ADAL" clId="{310E759D-6CFA-456D-AF9E-2B9C7B53C29A}" dt="2023-11-07T13:46:28.931" v="2516" actId="1076"/>
          <ac:spMkLst>
            <pc:docMk/>
            <pc:sldMk cId="2415742282" sldId="318"/>
            <ac:spMk id="76" creationId="{675E0A2F-0555-1979-9E8A-8F91B3686376}"/>
          </ac:spMkLst>
        </pc:spChg>
        <pc:spChg chg="add mod">
          <ac:chgData name="Speelman CE (Kees)" userId="145394ef-124c-4713-918d-64ae5f536e1c" providerId="ADAL" clId="{310E759D-6CFA-456D-AF9E-2B9C7B53C29A}" dt="2023-11-07T13:46:28.931" v="2516" actId="1076"/>
          <ac:spMkLst>
            <pc:docMk/>
            <pc:sldMk cId="2415742282" sldId="318"/>
            <ac:spMk id="78" creationId="{BD1C4639-F9D6-D98F-923A-1F085EBA175A}"/>
          </ac:spMkLst>
        </pc:spChg>
        <pc:spChg chg="mod">
          <ac:chgData name="Speelman CE (Kees)" userId="145394ef-124c-4713-918d-64ae5f536e1c" providerId="ADAL" clId="{310E759D-6CFA-456D-AF9E-2B9C7B53C29A}" dt="2023-11-07T13:41:54.009" v="2437" actId="1076"/>
          <ac:spMkLst>
            <pc:docMk/>
            <pc:sldMk cId="2415742282" sldId="318"/>
            <ac:spMk id="82" creationId="{4176F316-5C46-91E1-FAB7-EF2BC27B7CC5}"/>
          </ac:spMkLst>
        </pc:spChg>
        <pc:spChg chg="mod">
          <ac:chgData name="Speelman CE (Kees)" userId="145394ef-124c-4713-918d-64ae5f536e1c" providerId="ADAL" clId="{310E759D-6CFA-456D-AF9E-2B9C7B53C29A}" dt="2023-11-07T13:42:02.888" v="2438" actId="14100"/>
          <ac:spMkLst>
            <pc:docMk/>
            <pc:sldMk cId="2415742282" sldId="318"/>
            <ac:spMk id="85" creationId="{C95C3732-DD18-5F76-E653-EE44716D1EE0}"/>
          </ac:spMkLst>
        </pc:spChg>
        <pc:spChg chg="mod">
          <ac:chgData name="Speelman CE (Kees)" userId="145394ef-124c-4713-918d-64ae5f536e1c" providerId="ADAL" clId="{310E759D-6CFA-456D-AF9E-2B9C7B53C29A}" dt="2023-11-07T13:42:32.900" v="2463" actId="12"/>
          <ac:spMkLst>
            <pc:docMk/>
            <pc:sldMk cId="2415742282" sldId="318"/>
            <ac:spMk id="86" creationId="{6A4D526E-6E7B-D470-33F3-EA336DFEB9CF}"/>
          </ac:spMkLst>
        </pc:spChg>
        <pc:spChg chg="add mod">
          <ac:chgData name="Speelman CE (Kees)" userId="145394ef-124c-4713-918d-64ae5f536e1c" providerId="ADAL" clId="{310E759D-6CFA-456D-AF9E-2B9C7B53C29A}" dt="2023-11-07T13:43:48.116" v="2496" actId="1035"/>
          <ac:spMkLst>
            <pc:docMk/>
            <pc:sldMk cId="2415742282" sldId="318"/>
            <ac:spMk id="88" creationId="{C5513BE3-C7D2-4A28-6767-7CF30FE82A6B}"/>
          </ac:spMkLst>
        </pc:spChg>
        <pc:spChg chg="mod">
          <ac:chgData name="Speelman CE (Kees)" userId="145394ef-124c-4713-918d-64ae5f536e1c" providerId="ADAL" clId="{310E759D-6CFA-456D-AF9E-2B9C7B53C29A}" dt="2023-11-07T13:42:45.341" v="2466" actId="20577"/>
          <ac:spMkLst>
            <pc:docMk/>
            <pc:sldMk cId="2415742282" sldId="318"/>
            <ac:spMk id="89" creationId="{B7FA91FE-7535-73E8-D9D0-65A9A6A22FF7}"/>
          </ac:spMkLst>
        </pc:spChg>
        <pc:spChg chg="add mod">
          <ac:chgData name="Speelman CE (Kees)" userId="145394ef-124c-4713-918d-64ae5f536e1c" providerId="ADAL" clId="{310E759D-6CFA-456D-AF9E-2B9C7B53C29A}" dt="2023-11-07T13:46:34.300" v="2517" actId="1076"/>
          <ac:spMkLst>
            <pc:docMk/>
            <pc:sldMk cId="2415742282" sldId="318"/>
            <ac:spMk id="90" creationId="{1CE60AAD-B942-E27F-B6C8-E97045AA87D3}"/>
          </ac:spMkLst>
        </pc:spChg>
        <pc:spChg chg="add mod">
          <ac:chgData name="Speelman CE (Kees)" userId="145394ef-124c-4713-918d-64ae5f536e1c" providerId="ADAL" clId="{310E759D-6CFA-456D-AF9E-2B9C7B53C29A}" dt="2023-11-07T13:44:32.084" v="2501" actId="14100"/>
          <ac:spMkLst>
            <pc:docMk/>
            <pc:sldMk cId="2415742282" sldId="318"/>
            <ac:spMk id="91" creationId="{77655C08-A5F0-71CE-B309-579C4801181C}"/>
          </ac:spMkLst>
        </pc:spChg>
        <pc:spChg chg="add mod">
          <ac:chgData name="Speelman CE (Kees)" userId="145394ef-124c-4713-918d-64ae5f536e1c" providerId="ADAL" clId="{310E759D-6CFA-456D-AF9E-2B9C7B53C29A}" dt="2023-11-07T13:44:35.917" v="2502" actId="14100"/>
          <ac:spMkLst>
            <pc:docMk/>
            <pc:sldMk cId="2415742282" sldId="318"/>
            <ac:spMk id="92" creationId="{CEEF3E51-39D3-8EC7-9DC3-ECDEF220AC41}"/>
          </ac:spMkLst>
        </pc:spChg>
        <pc:spChg chg="mod">
          <ac:chgData name="Speelman CE (Kees)" userId="145394ef-124c-4713-918d-64ae5f536e1c" providerId="ADAL" clId="{310E759D-6CFA-456D-AF9E-2B9C7B53C29A}" dt="2023-11-07T13:41:46.828" v="2435" actId="1035"/>
          <ac:spMkLst>
            <pc:docMk/>
            <pc:sldMk cId="2415742282" sldId="318"/>
            <ac:spMk id="97" creationId="{0C5EE5E1-A8D8-7A1B-3440-935C98EAB457}"/>
          </ac:spMkLst>
        </pc:spChg>
        <pc:spChg chg="mod">
          <ac:chgData name="Speelman CE (Kees)" userId="145394ef-124c-4713-918d-64ae5f536e1c" providerId="ADAL" clId="{310E759D-6CFA-456D-AF9E-2B9C7B53C29A}" dt="2023-11-07T13:41:46.828" v="2435" actId="1035"/>
          <ac:spMkLst>
            <pc:docMk/>
            <pc:sldMk cId="2415742282" sldId="318"/>
            <ac:spMk id="98" creationId="{E60D197C-E998-D45D-72E3-80BA90D667E3}"/>
          </ac:spMkLst>
        </pc:spChg>
        <pc:spChg chg="mod">
          <ac:chgData name="Speelman CE (Kees)" userId="145394ef-124c-4713-918d-64ae5f536e1c" providerId="ADAL" clId="{310E759D-6CFA-456D-AF9E-2B9C7B53C29A}" dt="2023-11-07T13:41:46.828" v="2435" actId="1035"/>
          <ac:spMkLst>
            <pc:docMk/>
            <pc:sldMk cId="2415742282" sldId="318"/>
            <ac:spMk id="100" creationId="{8457960D-8F11-B4F7-A5C5-D267D1BA6126}"/>
          </ac:spMkLst>
        </pc:spChg>
        <pc:spChg chg="mod">
          <ac:chgData name="Speelman CE (Kees)" userId="145394ef-124c-4713-918d-64ae5f536e1c" providerId="ADAL" clId="{310E759D-6CFA-456D-AF9E-2B9C7B53C29A}" dt="2023-11-07T13:41:46.828" v="2435" actId="1035"/>
          <ac:spMkLst>
            <pc:docMk/>
            <pc:sldMk cId="2415742282" sldId="318"/>
            <ac:spMk id="102" creationId="{D14038E2-7E9E-338E-4DB8-14B33A2FCB6D}"/>
          </ac:spMkLst>
        </pc:spChg>
        <pc:spChg chg="mod">
          <ac:chgData name="Speelman CE (Kees)" userId="145394ef-124c-4713-918d-64ae5f536e1c" providerId="ADAL" clId="{310E759D-6CFA-456D-AF9E-2B9C7B53C29A}" dt="2023-11-07T13:41:46.828" v="2435" actId="1035"/>
          <ac:spMkLst>
            <pc:docMk/>
            <pc:sldMk cId="2415742282" sldId="318"/>
            <ac:spMk id="103" creationId="{BEBBB1A3-AB2D-9285-B867-7BE6C285F4FB}"/>
          </ac:spMkLst>
        </pc:spChg>
        <pc:spChg chg="add mod">
          <ac:chgData name="Speelman CE (Kees)" userId="145394ef-124c-4713-918d-64ae5f536e1c" providerId="ADAL" clId="{310E759D-6CFA-456D-AF9E-2B9C7B53C29A}" dt="2023-11-07T13:48:39.946" v="2554" actId="1038"/>
          <ac:spMkLst>
            <pc:docMk/>
            <pc:sldMk cId="2415742282" sldId="318"/>
            <ac:spMk id="117" creationId="{06C88625-BFB4-50FE-B54B-5C5451D85845}"/>
          </ac:spMkLst>
        </pc:spChg>
        <pc:cxnChg chg="add del">
          <ac:chgData name="Speelman CE (Kees)" userId="145394ef-124c-4713-918d-64ae5f536e1c" providerId="ADAL" clId="{310E759D-6CFA-456D-AF9E-2B9C7B53C29A}" dt="2023-11-07T13:39:20.272" v="2359" actId="478"/>
          <ac:cxnSpMkLst>
            <pc:docMk/>
            <pc:sldMk cId="2415742282" sldId="318"/>
            <ac:cxnSpMk id="12" creationId="{1528675F-D5E3-C795-6C08-C2F46E5FAE95}"/>
          </ac:cxnSpMkLst>
        </pc:cxnChg>
        <pc:cxnChg chg="add del">
          <ac:chgData name="Speelman CE (Kees)" userId="145394ef-124c-4713-918d-64ae5f536e1c" providerId="ADAL" clId="{310E759D-6CFA-456D-AF9E-2B9C7B53C29A}" dt="2023-11-07T13:39:20.272" v="2359" actId="478"/>
          <ac:cxnSpMkLst>
            <pc:docMk/>
            <pc:sldMk cId="2415742282" sldId="318"/>
            <ac:cxnSpMk id="18" creationId="{78597514-DADD-DCF0-4C30-684190FB4304}"/>
          </ac:cxnSpMkLst>
        </pc:cxnChg>
        <pc:cxnChg chg="add del">
          <ac:chgData name="Speelman CE (Kees)" userId="145394ef-124c-4713-918d-64ae5f536e1c" providerId="ADAL" clId="{310E759D-6CFA-456D-AF9E-2B9C7B53C29A}" dt="2023-11-07T13:39:20.272" v="2359" actId="478"/>
          <ac:cxnSpMkLst>
            <pc:docMk/>
            <pc:sldMk cId="2415742282" sldId="318"/>
            <ac:cxnSpMk id="20" creationId="{9FEBD957-7C21-1751-DD15-7B33A61B5A73}"/>
          </ac:cxnSpMkLst>
        </pc:cxnChg>
        <pc:cxnChg chg="add del">
          <ac:chgData name="Speelman CE (Kees)" userId="145394ef-124c-4713-918d-64ae5f536e1c" providerId="ADAL" clId="{310E759D-6CFA-456D-AF9E-2B9C7B53C29A}" dt="2023-11-07T13:39:20.272" v="2359" actId="478"/>
          <ac:cxnSpMkLst>
            <pc:docMk/>
            <pc:sldMk cId="2415742282" sldId="318"/>
            <ac:cxnSpMk id="23" creationId="{7AB2DE74-9696-E228-DEFE-52C639B58707}"/>
          </ac:cxnSpMkLst>
        </pc:cxnChg>
        <pc:cxnChg chg="mod">
          <ac:chgData name="Speelman CE (Kees)" userId="145394ef-124c-4713-918d-64ae5f536e1c" providerId="ADAL" clId="{310E759D-6CFA-456D-AF9E-2B9C7B53C29A}" dt="2023-11-07T13:41:46.828" v="2435" actId="1035"/>
          <ac:cxnSpMkLst>
            <pc:docMk/>
            <pc:sldMk cId="2415742282" sldId="318"/>
            <ac:cxnSpMk id="42" creationId="{1F42BD29-4C0C-3CF2-BC10-2FF74A29917B}"/>
          </ac:cxnSpMkLst>
        </pc:cxnChg>
        <pc:cxnChg chg="add del">
          <ac:chgData name="Speelman CE (Kees)" userId="145394ef-124c-4713-918d-64ae5f536e1c" providerId="ADAL" clId="{310E759D-6CFA-456D-AF9E-2B9C7B53C29A}" dt="2023-11-07T13:39:20.272" v="2359" actId="478"/>
          <ac:cxnSpMkLst>
            <pc:docMk/>
            <pc:sldMk cId="2415742282" sldId="318"/>
            <ac:cxnSpMk id="53" creationId="{2E757F58-40A2-9F7A-9C6E-C3A8C13310B5}"/>
          </ac:cxnSpMkLst>
        </pc:cxnChg>
        <pc:cxnChg chg="mod">
          <ac:chgData name="Speelman CE (Kees)" userId="145394ef-124c-4713-918d-64ae5f536e1c" providerId="ADAL" clId="{310E759D-6CFA-456D-AF9E-2B9C7B53C29A}" dt="2023-11-07T13:41:46.828" v="2435" actId="1035"/>
          <ac:cxnSpMkLst>
            <pc:docMk/>
            <pc:sldMk cId="2415742282" sldId="318"/>
            <ac:cxnSpMk id="58" creationId="{7B73F9EE-E4EF-FB49-044D-0625E546CAB0}"/>
          </ac:cxnSpMkLst>
        </pc:cxnChg>
        <pc:cxnChg chg="mod">
          <ac:chgData name="Speelman CE (Kees)" userId="145394ef-124c-4713-918d-64ae5f536e1c" providerId="ADAL" clId="{310E759D-6CFA-456D-AF9E-2B9C7B53C29A}" dt="2023-11-07T13:41:46.828" v="2435" actId="1035"/>
          <ac:cxnSpMkLst>
            <pc:docMk/>
            <pc:sldMk cId="2415742282" sldId="318"/>
            <ac:cxnSpMk id="60" creationId="{5EBC8514-7C14-9E1E-5C47-23596E460D99}"/>
          </ac:cxnSpMkLst>
        </pc:cxnChg>
        <pc:cxnChg chg="mod">
          <ac:chgData name="Speelman CE (Kees)" userId="145394ef-124c-4713-918d-64ae5f536e1c" providerId="ADAL" clId="{310E759D-6CFA-456D-AF9E-2B9C7B53C29A}" dt="2023-11-07T13:41:46.828" v="2435" actId="1035"/>
          <ac:cxnSpMkLst>
            <pc:docMk/>
            <pc:sldMk cId="2415742282" sldId="318"/>
            <ac:cxnSpMk id="65" creationId="{A0F4505D-633F-E23F-27FD-EFFB276AAC7C}"/>
          </ac:cxnSpMkLst>
        </pc:cxnChg>
        <pc:cxnChg chg="mod">
          <ac:chgData name="Speelman CE (Kees)" userId="145394ef-124c-4713-918d-64ae5f536e1c" providerId="ADAL" clId="{310E759D-6CFA-456D-AF9E-2B9C7B53C29A}" dt="2023-11-07T13:46:58.722" v="2523" actId="14100"/>
          <ac:cxnSpMkLst>
            <pc:docMk/>
            <pc:sldMk cId="2415742282" sldId="318"/>
            <ac:cxnSpMk id="73" creationId="{517114F5-9195-C61C-C367-02037FD15D83}"/>
          </ac:cxnSpMkLst>
        </pc:cxnChg>
        <pc:cxnChg chg="mod">
          <ac:chgData name="Speelman CE (Kees)" userId="145394ef-124c-4713-918d-64ae5f536e1c" providerId="ADAL" clId="{310E759D-6CFA-456D-AF9E-2B9C7B53C29A}" dt="2023-11-07T13:41:51.524" v="2436" actId="14100"/>
          <ac:cxnSpMkLst>
            <pc:docMk/>
            <pc:sldMk cId="2415742282" sldId="318"/>
            <ac:cxnSpMk id="83" creationId="{12E284EB-0492-427B-1B1E-25F8B3C29573}"/>
          </ac:cxnSpMkLst>
        </pc:cxnChg>
        <pc:cxnChg chg="mod">
          <ac:chgData name="Speelman CE (Kees)" userId="145394ef-124c-4713-918d-64ae5f536e1c" providerId="ADAL" clId="{310E759D-6CFA-456D-AF9E-2B9C7B53C29A}" dt="2023-11-07T13:42:02.888" v="2438" actId="14100"/>
          <ac:cxnSpMkLst>
            <pc:docMk/>
            <pc:sldMk cId="2415742282" sldId="318"/>
            <ac:cxnSpMk id="84" creationId="{1958EB6E-97BD-F292-5752-EB66FDA51832}"/>
          </ac:cxnSpMkLst>
        </pc:cxnChg>
        <pc:cxnChg chg="add mod">
          <ac:chgData name="Speelman CE (Kees)" userId="145394ef-124c-4713-918d-64ae5f536e1c" providerId="ADAL" clId="{310E759D-6CFA-456D-AF9E-2B9C7B53C29A}" dt="2023-11-07T13:46:41.525" v="2519" actId="14100"/>
          <ac:cxnSpMkLst>
            <pc:docMk/>
            <pc:sldMk cId="2415742282" sldId="318"/>
            <ac:cxnSpMk id="93" creationId="{927AA373-342D-0499-A4B5-0C5415FB39A4}"/>
          </ac:cxnSpMkLst>
        </pc:cxnChg>
        <pc:cxnChg chg="add del mod">
          <ac:chgData name="Speelman CE (Kees)" userId="145394ef-124c-4713-918d-64ae5f536e1c" providerId="ADAL" clId="{310E759D-6CFA-456D-AF9E-2B9C7B53C29A}" dt="2023-11-07T13:46:51.984" v="2522" actId="478"/>
          <ac:cxnSpMkLst>
            <pc:docMk/>
            <pc:sldMk cId="2415742282" sldId="318"/>
            <ac:cxnSpMk id="96" creationId="{64415996-A352-767A-7B67-875E95765977}"/>
          </ac:cxnSpMkLst>
        </pc:cxnChg>
        <pc:cxnChg chg="mod">
          <ac:chgData name="Speelman CE (Kees)" userId="145394ef-124c-4713-918d-64ae5f536e1c" providerId="ADAL" clId="{310E759D-6CFA-456D-AF9E-2B9C7B53C29A}" dt="2023-11-07T13:41:46.828" v="2435" actId="1035"/>
          <ac:cxnSpMkLst>
            <pc:docMk/>
            <pc:sldMk cId="2415742282" sldId="318"/>
            <ac:cxnSpMk id="99" creationId="{A9D95791-4B81-DEE4-C68A-301CD5AE60D4}"/>
          </ac:cxnSpMkLst>
        </pc:cxnChg>
        <pc:cxnChg chg="mod">
          <ac:chgData name="Speelman CE (Kees)" userId="145394ef-124c-4713-918d-64ae5f536e1c" providerId="ADAL" clId="{310E759D-6CFA-456D-AF9E-2B9C7B53C29A}" dt="2023-11-07T13:41:46.828" v="2435" actId="1035"/>
          <ac:cxnSpMkLst>
            <pc:docMk/>
            <pc:sldMk cId="2415742282" sldId="318"/>
            <ac:cxnSpMk id="101" creationId="{D4B13F6D-0F9B-A3A8-CC14-69BC5F524513}"/>
          </ac:cxnSpMkLst>
        </pc:cxnChg>
        <pc:cxnChg chg="add mod">
          <ac:chgData name="Speelman CE (Kees)" userId="145394ef-124c-4713-918d-64ae5f536e1c" providerId="ADAL" clId="{310E759D-6CFA-456D-AF9E-2B9C7B53C29A}" dt="2023-11-07T13:46:50.040" v="2521" actId="1076"/>
          <ac:cxnSpMkLst>
            <pc:docMk/>
            <pc:sldMk cId="2415742282" sldId="318"/>
            <ac:cxnSpMk id="110" creationId="{AB0E5B8F-C664-D523-BA05-D9CBF9418E83}"/>
          </ac:cxnSpMkLst>
        </pc:cxnChg>
        <pc:cxnChg chg="add mod">
          <ac:chgData name="Speelman CE (Kees)" userId="145394ef-124c-4713-918d-64ae5f536e1c" providerId="ADAL" clId="{310E759D-6CFA-456D-AF9E-2B9C7B53C29A}" dt="2023-11-07T13:47:07.009" v="2526" actId="14100"/>
          <ac:cxnSpMkLst>
            <pc:docMk/>
            <pc:sldMk cId="2415742282" sldId="318"/>
            <ac:cxnSpMk id="112" creationId="{C3FB8D55-4C56-42CD-B7EC-B43B820938D3}"/>
          </ac:cxnSpMkLst>
        </pc:cxnChg>
        <pc:cxnChg chg="mod">
          <ac:chgData name="Speelman CE (Kees)" userId="145394ef-124c-4713-918d-64ae5f536e1c" providerId="ADAL" clId="{310E759D-6CFA-456D-AF9E-2B9C7B53C29A}" dt="2023-11-07T13:41:13.076" v="2411" actId="14100"/>
          <ac:cxnSpMkLst>
            <pc:docMk/>
            <pc:sldMk cId="2415742282" sldId="318"/>
            <ac:cxnSpMk id="131" creationId="{A53C3210-BAF2-D7DF-C237-0003C27FB1B8}"/>
          </ac:cxnSpMkLst>
        </pc:cxnChg>
      </pc:sldChg>
      <pc:sldChg chg="modSp mod">
        <pc:chgData name="Speelman CE (Kees)" userId="145394ef-124c-4713-918d-64ae5f536e1c" providerId="ADAL" clId="{310E759D-6CFA-456D-AF9E-2B9C7B53C29A}" dt="2023-11-03T13:57:18.232" v="361" actId="20577"/>
        <pc:sldMkLst>
          <pc:docMk/>
          <pc:sldMk cId="3235407140" sldId="321"/>
        </pc:sldMkLst>
        <pc:spChg chg="mod">
          <ac:chgData name="Speelman CE (Kees)" userId="145394ef-124c-4713-918d-64ae5f536e1c" providerId="ADAL" clId="{310E759D-6CFA-456D-AF9E-2B9C7B53C29A}" dt="2023-11-03T13:57:18.232" v="361" actId="20577"/>
          <ac:spMkLst>
            <pc:docMk/>
            <pc:sldMk cId="3235407140" sldId="321"/>
            <ac:spMk id="6" creationId="{A0B7DE07-23B4-32EE-B2FF-D79CC3427828}"/>
          </ac:spMkLst>
        </pc:spChg>
      </pc:sldChg>
      <pc:sldChg chg="addSp modSp mod">
        <pc:chgData name="Speelman CE (Kees)" userId="145394ef-124c-4713-918d-64ae5f536e1c" providerId="ADAL" clId="{310E759D-6CFA-456D-AF9E-2B9C7B53C29A}" dt="2023-11-03T14:09:44.925" v="1438" actId="20577"/>
        <pc:sldMkLst>
          <pc:docMk/>
          <pc:sldMk cId="894247619" sldId="322"/>
        </pc:sldMkLst>
        <pc:spChg chg="add mod">
          <ac:chgData name="Speelman CE (Kees)" userId="145394ef-124c-4713-918d-64ae5f536e1c" providerId="ADAL" clId="{310E759D-6CFA-456D-AF9E-2B9C7B53C29A}" dt="2023-11-03T14:07:42.275" v="1281" actId="1076"/>
          <ac:spMkLst>
            <pc:docMk/>
            <pc:sldMk cId="894247619" sldId="322"/>
            <ac:spMk id="5" creationId="{A42D05B9-D631-7A3E-D535-419072CF850C}"/>
          </ac:spMkLst>
        </pc:spChg>
        <pc:spChg chg="mod">
          <ac:chgData name="Speelman CE (Kees)" userId="145394ef-124c-4713-918d-64ae5f536e1c" providerId="ADAL" clId="{310E759D-6CFA-456D-AF9E-2B9C7B53C29A}" dt="2023-11-03T14:09:44.925" v="1438" actId="20577"/>
          <ac:spMkLst>
            <pc:docMk/>
            <pc:sldMk cId="894247619" sldId="322"/>
            <ac:spMk id="6" creationId="{A0B7DE07-23B4-32EE-B2FF-D79CC3427828}"/>
          </ac:spMkLst>
        </pc:spChg>
      </pc:sldChg>
      <pc:sldChg chg="modSp mod">
        <pc:chgData name="Speelman CE (Kees)" userId="145394ef-124c-4713-918d-64ae5f536e1c" providerId="ADAL" clId="{310E759D-6CFA-456D-AF9E-2B9C7B53C29A}" dt="2023-11-03T14:08:42.062" v="1327" actId="20577"/>
        <pc:sldMkLst>
          <pc:docMk/>
          <pc:sldMk cId="681618169" sldId="323"/>
        </pc:sldMkLst>
        <pc:spChg chg="mod">
          <ac:chgData name="Speelman CE (Kees)" userId="145394ef-124c-4713-918d-64ae5f536e1c" providerId="ADAL" clId="{310E759D-6CFA-456D-AF9E-2B9C7B53C29A}" dt="2023-11-03T14:08:42.062" v="1327" actId="20577"/>
          <ac:spMkLst>
            <pc:docMk/>
            <pc:sldMk cId="681618169" sldId="323"/>
            <ac:spMk id="6" creationId="{A0B7DE07-23B4-32EE-B2FF-D79CC3427828}"/>
          </ac:spMkLst>
        </pc:spChg>
      </pc:sldChg>
      <pc:sldChg chg="addSp delSp modSp mod">
        <pc:chgData name="Speelman CE (Kees)" userId="145394ef-124c-4713-918d-64ae5f536e1c" providerId="ADAL" clId="{310E759D-6CFA-456D-AF9E-2B9C7B53C29A}" dt="2023-11-07T13:50:14.885" v="2559" actId="14100"/>
        <pc:sldMkLst>
          <pc:docMk/>
          <pc:sldMk cId="3139265777" sldId="324"/>
        </pc:sldMkLst>
        <pc:spChg chg="mod">
          <ac:chgData name="Speelman CE (Kees)" userId="145394ef-124c-4713-918d-64ae5f536e1c" providerId="ADAL" clId="{310E759D-6CFA-456D-AF9E-2B9C7B53C29A}" dt="2023-11-07T13:40:51.950" v="2400" actId="1036"/>
          <ac:spMkLst>
            <pc:docMk/>
            <pc:sldMk cId="3139265777" sldId="324"/>
            <ac:spMk id="3" creationId="{085A6B9C-AA9D-59E2-AF9E-5D5696572C53}"/>
          </ac:spMkLst>
        </pc:spChg>
        <pc:spChg chg="mod">
          <ac:chgData name="Speelman CE (Kees)" userId="145394ef-124c-4713-918d-64ae5f536e1c" providerId="ADAL" clId="{310E759D-6CFA-456D-AF9E-2B9C7B53C29A}" dt="2023-11-07T13:37:23.176" v="2345" actId="1076"/>
          <ac:spMkLst>
            <pc:docMk/>
            <pc:sldMk cId="3139265777" sldId="324"/>
            <ac:spMk id="4" creationId="{A2F59E75-AB15-F46E-44DE-E73368820D72}"/>
          </ac:spMkLst>
        </pc:spChg>
        <pc:spChg chg="mod">
          <ac:chgData name="Speelman CE (Kees)" userId="145394ef-124c-4713-918d-64ae5f536e1c" providerId="ADAL" clId="{310E759D-6CFA-456D-AF9E-2B9C7B53C29A}" dt="2023-11-07T13:50:11.102" v="2558" actId="14100"/>
          <ac:spMkLst>
            <pc:docMk/>
            <pc:sldMk cId="3139265777" sldId="324"/>
            <ac:spMk id="5" creationId="{6D3F4D1D-A256-FFDD-7A64-B07D6EAFC050}"/>
          </ac:spMkLst>
        </pc:spChg>
        <pc:spChg chg="mod">
          <ac:chgData name="Speelman CE (Kees)" userId="145394ef-124c-4713-918d-64ae5f536e1c" providerId="ADAL" clId="{310E759D-6CFA-456D-AF9E-2B9C7B53C29A}" dt="2023-11-07T13:39:03.597" v="2356" actId="14100"/>
          <ac:spMkLst>
            <pc:docMk/>
            <pc:sldMk cId="3139265777" sldId="324"/>
            <ac:spMk id="6" creationId="{330758A6-B497-B4C9-AB20-267436AC7566}"/>
          </ac:spMkLst>
        </pc:spChg>
        <pc:spChg chg="add mod ord">
          <ac:chgData name="Speelman CE (Kees)" userId="145394ef-124c-4713-918d-64ae5f536e1c" providerId="ADAL" clId="{310E759D-6CFA-456D-AF9E-2B9C7B53C29A}" dt="2023-11-07T13:37:16.630" v="2344" actId="20577"/>
          <ac:spMkLst>
            <pc:docMk/>
            <pc:sldMk cId="3139265777" sldId="324"/>
            <ac:spMk id="7" creationId="{45151DD6-CFE7-AB70-2AFE-78D954B89604}"/>
          </ac:spMkLst>
        </pc:spChg>
        <pc:spChg chg="add del mod">
          <ac:chgData name="Speelman CE (Kees)" userId="145394ef-124c-4713-918d-64ae5f536e1c" providerId="ADAL" clId="{310E759D-6CFA-456D-AF9E-2B9C7B53C29A}" dt="2023-11-07T13:40:55.184" v="2408" actId="1036"/>
          <ac:spMkLst>
            <pc:docMk/>
            <pc:sldMk cId="3139265777" sldId="324"/>
            <ac:spMk id="11" creationId="{12260DBB-AF50-BEA8-F534-A9E69EF9447F}"/>
          </ac:spMkLst>
        </pc:spChg>
        <pc:spChg chg="mod">
          <ac:chgData name="Speelman CE (Kees)" userId="145394ef-124c-4713-918d-64ae5f536e1c" providerId="ADAL" clId="{310E759D-6CFA-456D-AF9E-2B9C7B53C29A}" dt="2023-11-07T13:32:29.259" v="2285" actId="1076"/>
          <ac:spMkLst>
            <pc:docMk/>
            <pc:sldMk cId="3139265777" sldId="324"/>
            <ac:spMk id="55" creationId="{E4FC8F9E-EDBF-25B0-2BD6-8436B6AD33C6}"/>
          </ac:spMkLst>
        </pc:spChg>
        <pc:spChg chg="mod">
          <ac:chgData name="Speelman CE (Kees)" userId="145394ef-124c-4713-918d-64ae5f536e1c" providerId="ADAL" clId="{310E759D-6CFA-456D-AF9E-2B9C7B53C29A}" dt="2023-11-07T13:37:50.353" v="2350" actId="14100"/>
          <ac:spMkLst>
            <pc:docMk/>
            <pc:sldMk cId="3139265777" sldId="324"/>
            <ac:spMk id="58" creationId="{327BA789-F155-0B93-4799-D7B6C5CA7B31}"/>
          </ac:spMkLst>
        </pc:spChg>
        <pc:spChg chg="mod">
          <ac:chgData name="Speelman CE (Kees)" userId="145394ef-124c-4713-918d-64ae5f536e1c" providerId="ADAL" clId="{310E759D-6CFA-456D-AF9E-2B9C7B53C29A}" dt="2023-11-07T13:37:53.649" v="2351" actId="1076"/>
          <ac:spMkLst>
            <pc:docMk/>
            <pc:sldMk cId="3139265777" sldId="324"/>
            <ac:spMk id="60" creationId="{D7C89D0F-334B-7AE2-BF95-78D09D3EEA51}"/>
          </ac:spMkLst>
        </pc:spChg>
        <pc:spChg chg="mod">
          <ac:chgData name="Speelman CE (Kees)" userId="145394ef-124c-4713-918d-64ae5f536e1c" providerId="ADAL" clId="{310E759D-6CFA-456D-AF9E-2B9C7B53C29A}" dt="2023-11-07T13:36:00.041" v="2307" actId="14100"/>
          <ac:spMkLst>
            <pc:docMk/>
            <pc:sldMk cId="3139265777" sldId="324"/>
            <ac:spMk id="70" creationId="{342FB23C-DC99-24C4-AF76-D409B2272F8C}"/>
          </ac:spMkLst>
        </pc:spChg>
        <pc:spChg chg="mod">
          <ac:chgData name="Speelman CE (Kees)" userId="145394ef-124c-4713-918d-64ae5f536e1c" providerId="ADAL" clId="{310E759D-6CFA-456D-AF9E-2B9C7B53C29A}" dt="2023-11-07T13:50:07.677" v="2557" actId="14100"/>
          <ac:spMkLst>
            <pc:docMk/>
            <pc:sldMk cId="3139265777" sldId="324"/>
            <ac:spMk id="71" creationId="{8E2339BA-5FE9-E44B-3EEE-22BDB3283245}"/>
          </ac:spMkLst>
        </pc:spChg>
        <pc:spChg chg="mod">
          <ac:chgData name="Speelman CE (Kees)" userId="145394ef-124c-4713-918d-64ae5f536e1c" providerId="ADAL" clId="{310E759D-6CFA-456D-AF9E-2B9C7B53C29A}" dt="2023-11-07T13:49:55.440" v="2555" actId="14100"/>
          <ac:spMkLst>
            <pc:docMk/>
            <pc:sldMk cId="3139265777" sldId="324"/>
            <ac:spMk id="76" creationId="{AA144A3C-8BB0-4D15-B050-BBA441935913}"/>
          </ac:spMkLst>
        </pc:spChg>
        <pc:spChg chg="mod">
          <ac:chgData name="Speelman CE (Kees)" userId="145394ef-124c-4713-918d-64ae5f536e1c" providerId="ADAL" clId="{310E759D-6CFA-456D-AF9E-2B9C7B53C29A}" dt="2023-11-07T13:50:14.885" v="2559" actId="14100"/>
          <ac:spMkLst>
            <pc:docMk/>
            <pc:sldMk cId="3139265777" sldId="324"/>
            <ac:spMk id="77" creationId="{2DF37378-1FC9-8D74-719F-21561DAA178B}"/>
          </ac:spMkLst>
        </pc:spChg>
        <pc:spChg chg="mod">
          <ac:chgData name="Speelman CE (Kees)" userId="145394ef-124c-4713-918d-64ae5f536e1c" providerId="ADAL" clId="{310E759D-6CFA-456D-AF9E-2B9C7B53C29A}" dt="2023-11-07T13:49:58.735" v="2556" actId="14100"/>
          <ac:spMkLst>
            <pc:docMk/>
            <pc:sldMk cId="3139265777" sldId="324"/>
            <ac:spMk id="89" creationId="{459F401B-8975-18E6-759D-7E2366DA1E5B}"/>
          </ac:spMkLst>
        </pc:spChg>
        <pc:spChg chg="mod">
          <ac:chgData name="Speelman CE (Kees)" userId="145394ef-124c-4713-918d-64ae5f536e1c" providerId="ADAL" clId="{310E759D-6CFA-456D-AF9E-2B9C7B53C29A}" dt="2023-11-07T13:40:47.403" v="2390" actId="20577"/>
          <ac:spMkLst>
            <pc:docMk/>
            <pc:sldMk cId="3139265777" sldId="324"/>
            <ac:spMk id="142" creationId="{4A3B67DD-2E2A-83CB-36FE-4285D851343C}"/>
          </ac:spMkLst>
        </pc:spChg>
        <pc:spChg chg="del">
          <ac:chgData name="Speelman CE (Kees)" userId="145394ef-124c-4713-918d-64ae5f536e1c" providerId="ADAL" clId="{310E759D-6CFA-456D-AF9E-2B9C7B53C29A}" dt="2023-11-07T13:32:21.368" v="2284" actId="478"/>
          <ac:spMkLst>
            <pc:docMk/>
            <pc:sldMk cId="3139265777" sldId="324"/>
            <ac:spMk id="157" creationId="{BCFB3BFF-5A09-38DB-3EE9-259C936AFDB6}"/>
          </ac:spMkLst>
        </pc:spChg>
        <pc:graphicFrameChg chg="add del modGraphic">
          <ac:chgData name="Speelman CE (Kees)" userId="145394ef-124c-4713-918d-64ae5f536e1c" providerId="ADAL" clId="{310E759D-6CFA-456D-AF9E-2B9C7B53C29A}" dt="2023-11-07T13:44:01.530" v="2498" actId="478"/>
          <ac:graphicFrameMkLst>
            <pc:docMk/>
            <pc:sldMk cId="3139265777" sldId="324"/>
            <ac:graphicFrameMk id="9" creationId="{66EDF3D1-4D9B-77E4-6E9C-DBB616685467}"/>
          </ac:graphicFrameMkLst>
        </pc:graphicFrameChg>
      </pc:sldChg>
    </pc:docChg>
  </pc:docChgLst>
  <pc:docChgLst>
    <pc:chgData name="Speelman CE (Kees)" userId="S::cespeelman@almere.nl::145394ef-124c-4713-918d-64ae5f536e1c" providerId="AD" clId="Web-{0076C07A-BF4C-55FE-EA18-2A142B2CD4C0}"/>
    <pc:docChg chg="modSld">
      <pc:chgData name="Speelman CE (Kees)" userId="S::cespeelman@almere.nl::145394ef-124c-4713-918d-64ae5f536e1c" providerId="AD" clId="Web-{0076C07A-BF4C-55FE-EA18-2A142B2CD4C0}" dt="2023-11-07T16:28:20.652" v="1" actId="20577"/>
      <pc:docMkLst>
        <pc:docMk/>
      </pc:docMkLst>
      <pc:sldChg chg="modSp">
        <pc:chgData name="Speelman CE (Kees)" userId="S::cespeelman@almere.nl::145394ef-124c-4713-918d-64ae5f536e1c" providerId="AD" clId="Web-{0076C07A-BF4C-55FE-EA18-2A142B2CD4C0}" dt="2023-11-07T16:28:20.652" v="1" actId="20577"/>
        <pc:sldMkLst>
          <pc:docMk/>
          <pc:sldMk cId="985930129" sldId="312"/>
        </pc:sldMkLst>
        <pc:spChg chg="mod">
          <ac:chgData name="Speelman CE (Kees)" userId="S::cespeelman@almere.nl::145394ef-124c-4713-918d-64ae5f536e1c" providerId="AD" clId="Web-{0076C07A-BF4C-55FE-EA18-2A142B2CD4C0}" dt="2023-11-07T16:28:20.652" v="1" actId="20577"/>
          <ac:spMkLst>
            <pc:docMk/>
            <pc:sldMk cId="985930129" sldId="312"/>
            <ac:spMk id="4" creationId="{1C2B7EB3-52A3-A24E-0B38-34ACBE12C98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2" y="0"/>
            <a:ext cx="2950475" cy="497046"/>
          </a:xfrm>
          <a:prstGeom prst="rect">
            <a:avLst/>
          </a:prstGeom>
        </p:spPr>
        <p:txBody>
          <a:bodyPr vert="horz" lIns="91422" tIns="45712" rIns="91422" bIns="45712" rtlCol="0"/>
          <a:lstStyle>
            <a:lvl1pPr algn="l">
              <a:defRPr sz="1200"/>
            </a:lvl1pPr>
          </a:lstStyle>
          <a:p>
            <a:endParaRPr lang="nl-NL"/>
          </a:p>
        </p:txBody>
      </p:sp>
      <p:sp>
        <p:nvSpPr>
          <p:cNvPr id="3" name="Tijdelijke aanduiding voor datum 2"/>
          <p:cNvSpPr>
            <a:spLocks noGrp="1"/>
          </p:cNvSpPr>
          <p:nvPr>
            <p:ph type="dt" idx="1"/>
          </p:nvPr>
        </p:nvSpPr>
        <p:spPr>
          <a:xfrm>
            <a:off x="3856737" y="0"/>
            <a:ext cx="2950475" cy="497046"/>
          </a:xfrm>
          <a:prstGeom prst="rect">
            <a:avLst/>
          </a:prstGeom>
        </p:spPr>
        <p:txBody>
          <a:bodyPr vert="horz" lIns="91422" tIns="45712" rIns="91422" bIns="45712" rtlCol="0"/>
          <a:lstStyle>
            <a:lvl1pPr algn="r">
              <a:defRPr sz="1200"/>
            </a:lvl1pPr>
          </a:lstStyle>
          <a:p>
            <a:fld id="{49665984-1D07-4503-A3FB-5197031E759F}" type="datetimeFigureOut">
              <a:rPr lang="nl-NL" smtClean="0"/>
              <a:t>5-12-2023</a:t>
            </a:fld>
            <a:endParaRPr lang="nl-NL"/>
          </a:p>
        </p:txBody>
      </p:sp>
      <p:sp>
        <p:nvSpPr>
          <p:cNvPr id="4" name="Tijdelijke aanduiding voor dia-afbeelding 3"/>
          <p:cNvSpPr>
            <a:spLocks noGrp="1" noRot="1" noChangeAspect="1"/>
          </p:cNvSpPr>
          <p:nvPr>
            <p:ph type="sldImg" idx="2"/>
          </p:nvPr>
        </p:nvSpPr>
        <p:spPr>
          <a:xfrm>
            <a:off x="919163" y="746125"/>
            <a:ext cx="4970462" cy="3727450"/>
          </a:xfrm>
          <a:prstGeom prst="rect">
            <a:avLst/>
          </a:prstGeom>
          <a:noFill/>
          <a:ln w="12700">
            <a:solidFill>
              <a:prstClr val="black"/>
            </a:solidFill>
          </a:ln>
        </p:spPr>
        <p:txBody>
          <a:bodyPr vert="horz" lIns="91422" tIns="45712" rIns="91422" bIns="45712" rtlCol="0" anchor="ctr"/>
          <a:lstStyle/>
          <a:p>
            <a:endParaRPr lang="nl-NL"/>
          </a:p>
        </p:txBody>
      </p:sp>
      <p:sp>
        <p:nvSpPr>
          <p:cNvPr id="5" name="Tijdelijke aanduiding voor notities 4"/>
          <p:cNvSpPr>
            <a:spLocks noGrp="1"/>
          </p:cNvSpPr>
          <p:nvPr>
            <p:ph type="body" sz="quarter" idx="3"/>
          </p:nvPr>
        </p:nvSpPr>
        <p:spPr>
          <a:xfrm>
            <a:off x="680879" y="4721940"/>
            <a:ext cx="5447030" cy="4473416"/>
          </a:xfrm>
          <a:prstGeom prst="rect">
            <a:avLst/>
          </a:prstGeom>
        </p:spPr>
        <p:txBody>
          <a:bodyPr vert="horz" lIns="91422" tIns="45712" rIns="91422" bIns="45712"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2" y="9442154"/>
            <a:ext cx="2950475" cy="497046"/>
          </a:xfrm>
          <a:prstGeom prst="rect">
            <a:avLst/>
          </a:prstGeom>
        </p:spPr>
        <p:txBody>
          <a:bodyPr vert="horz" lIns="91422" tIns="45712" rIns="91422" bIns="45712"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6737" y="9442154"/>
            <a:ext cx="2950475" cy="497046"/>
          </a:xfrm>
          <a:prstGeom prst="rect">
            <a:avLst/>
          </a:prstGeom>
        </p:spPr>
        <p:txBody>
          <a:bodyPr vert="horz" lIns="91422" tIns="45712" rIns="91422" bIns="45712" rtlCol="0" anchor="b"/>
          <a:lstStyle>
            <a:lvl1pPr algn="r">
              <a:defRPr sz="1200"/>
            </a:lvl1pPr>
          </a:lstStyle>
          <a:p>
            <a:fld id="{B7F195D5-AD7B-43B1-9FBE-DF27264B99B6}" type="slidenum">
              <a:rPr lang="nl-NL" smtClean="0"/>
              <a:t>‹#›</a:t>
            </a:fld>
            <a:endParaRPr lang="nl-NL"/>
          </a:p>
        </p:txBody>
      </p:sp>
    </p:spTree>
    <p:extLst>
      <p:ext uri="{BB962C8B-B14F-4D97-AF65-F5344CB8AC3E}">
        <p14:creationId xmlns:p14="http://schemas.microsoft.com/office/powerpoint/2010/main" val="3830686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7F195D5-AD7B-43B1-9FBE-DF27264B99B6}" type="slidenum">
              <a:rPr lang="nl-NL" smtClean="0"/>
              <a:t>2</a:t>
            </a:fld>
            <a:endParaRPr lang="nl-NL"/>
          </a:p>
        </p:txBody>
      </p:sp>
    </p:spTree>
    <p:extLst>
      <p:ext uri="{BB962C8B-B14F-4D97-AF65-F5344CB8AC3E}">
        <p14:creationId xmlns:p14="http://schemas.microsoft.com/office/powerpoint/2010/main" val="1295228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7F195D5-AD7B-43B1-9FBE-DF27264B99B6}" type="slidenum">
              <a:rPr lang="nl-NL" smtClean="0"/>
              <a:t>4</a:t>
            </a:fld>
            <a:endParaRPr lang="nl-NL"/>
          </a:p>
        </p:txBody>
      </p:sp>
    </p:spTree>
    <p:extLst>
      <p:ext uri="{BB962C8B-B14F-4D97-AF65-F5344CB8AC3E}">
        <p14:creationId xmlns:p14="http://schemas.microsoft.com/office/powerpoint/2010/main" val="1850810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B7F195D5-AD7B-43B1-9FBE-DF27264B99B6}" type="slidenum">
              <a:rPr lang="nl-NL" smtClean="0"/>
              <a:t>5</a:t>
            </a:fld>
            <a:endParaRPr lang="nl-NL"/>
          </a:p>
        </p:txBody>
      </p:sp>
    </p:spTree>
    <p:extLst>
      <p:ext uri="{BB962C8B-B14F-4D97-AF65-F5344CB8AC3E}">
        <p14:creationId xmlns:p14="http://schemas.microsoft.com/office/powerpoint/2010/main" val="369203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nl-NL"/>
              <a:t>Klik om de stijl te bewerken</a:t>
            </a:r>
          </a:p>
        </p:txBody>
      </p:sp>
      <p:sp>
        <p:nvSpPr>
          <p:cNvPr id="3" name="O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B5A9C26A-E66F-4478-BA0A-32932DAB877A}" type="datetime1">
              <a:rPr lang="nl-NL" smtClean="0"/>
              <a:t>5-12-2023</a:t>
            </a:fld>
            <a:endParaRPr lang="nl-NL"/>
          </a:p>
        </p:txBody>
      </p:sp>
      <p:sp>
        <p:nvSpPr>
          <p:cNvPr id="5" name="Tijdelijke aanduiding voor voettekst 4"/>
          <p:cNvSpPr>
            <a:spLocks noGrp="1"/>
          </p:cNvSpPr>
          <p:nvPr>
            <p:ph type="ftr" sz="quarter" idx="11"/>
          </p:nvPr>
        </p:nvSpPr>
        <p:spPr/>
        <p:txBody>
          <a:bodyPr/>
          <a:lstStyle/>
          <a:p>
            <a:r>
              <a:rPr lang="nl-NL"/>
              <a:t>Informatiearchitectuur SOLL - Frontoffice Sociale wijkteams</a:t>
            </a:r>
          </a:p>
        </p:txBody>
      </p:sp>
      <p:sp>
        <p:nvSpPr>
          <p:cNvPr id="6" name="Tijdelijke aanduiding voor dianummer 5"/>
          <p:cNvSpPr>
            <a:spLocks noGrp="1"/>
          </p:cNvSpPr>
          <p:nvPr>
            <p:ph type="sldNum" sz="quarter" idx="12"/>
          </p:nvPr>
        </p:nvSpPr>
        <p:spPr/>
        <p:txBody>
          <a:bodyPr/>
          <a:lstStyle/>
          <a:p>
            <a:fld id="{0E10CE59-CD19-4F5B-996A-210898074F79}" type="slidenum">
              <a:rPr lang="nl-NL" smtClean="0"/>
              <a:t>‹#›</a:t>
            </a:fld>
            <a:endParaRPr lang="nl-NL"/>
          </a:p>
        </p:txBody>
      </p:sp>
    </p:spTree>
    <p:extLst>
      <p:ext uri="{BB962C8B-B14F-4D97-AF65-F5344CB8AC3E}">
        <p14:creationId xmlns:p14="http://schemas.microsoft.com/office/powerpoint/2010/main" val="1398593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AF5AA326-2327-4F6C-AC37-AFB801D9A85D}" type="datetime1">
              <a:rPr lang="nl-NL" smtClean="0"/>
              <a:t>5-12-2023</a:t>
            </a:fld>
            <a:endParaRPr lang="nl-NL"/>
          </a:p>
        </p:txBody>
      </p:sp>
      <p:sp>
        <p:nvSpPr>
          <p:cNvPr id="5" name="Tijdelijke aanduiding voor voettekst 4"/>
          <p:cNvSpPr>
            <a:spLocks noGrp="1"/>
          </p:cNvSpPr>
          <p:nvPr>
            <p:ph type="ftr" sz="quarter" idx="11"/>
          </p:nvPr>
        </p:nvSpPr>
        <p:spPr/>
        <p:txBody>
          <a:bodyPr/>
          <a:lstStyle/>
          <a:p>
            <a:r>
              <a:rPr lang="nl-NL"/>
              <a:t>Informatiearchitectuur SOLL - Frontoffice Sociale wijkteams</a:t>
            </a:r>
          </a:p>
        </p:txBody>
      </p:sp>
      <p:sp>
        <p:nvSpPr>
          <p:cNvPr id="6" name="Tijdelijke aanduiding voor dianummer 5"/>
          <p:cNvSpPr>
            <a:spLocks noGrp="1"/>
          </p:cNvSpPr>
          <p:nvPr>
            <p:ph type="sldNum" sz="quarter" idx="12"/>
          </p:nvPr>
        </p:nvSpPr>
        <p:spPr/>
        <p:txBody>
          <a:bodyPr/>
          <a:lstStyle/>
          <a:p>
            <a:fld id="{0E10CE59-CD19-4F5B-996A-210898074F79}" type="slidenum">
              <a:rPr lang="nl-NL" smtClean="0"/>
              <a:t>‹#›</a:t>
            </a:fld>
            <a:endParaRPr lang="nl-NL"/>
          </a:p>
        </p:txBody>
      </p:sp>
    </p:spTree>
    <p:extLst>
      <p:ext uri="{BB962C8B-B14F-4D97-AF65-F5344CB8AC3E}">
        <p14:creationId xmlns:p14="http://schemas.microsoft.com/office/powerpoint/2010/main" val="31292232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B13EEAC5-B1AA-4301-856B-5D864058487A}" type="datetime1">
              <a:rPr lang="nl-NL" smtClean="0"/>
              <a:t>5-12-2023</a:t>
            </a:fld>
            <a:endParaRPr lang="nl-NL"/>
          </a:p>
        </p:txBody>
      </p:sp>
      <p:sp>
        <p:nvSpPr>
          <p:cNvPr id="5" name="Tijdelijke aanduiding voor voettekst 4"/>
          <p:cNvSpPr>
            <a:spLocks noGrp="1"/>
          </p:cNvSpPr>
          <p:nvPr>
            <p:ph type="ftr" sz="quarter" idx="11"/>
          </p:nvPr>
        </p:nvSpPr>
        <p:spPr/>
        <p:txBody>
          <a:bodyPr/>
          <a:lstStyle/>
          <a:p>
            <a:r>
              <a:rPr lang="nl-NL"/>
              <a:t>Informatiearchitectuur SOLL - Frontoffice Sociale wijkteams</a:t>
            </a:r>
          </a:p>
        </p:txBody>
      </p:sp>
      <p:sp>
        <p:nvSpPr>
          <p:cNvPr id="6" name="Tijdelijke aanduiding voor dianummer 5"/>
          <p:cNvSpPr>
            <a:spLocks noGrp="1"/>
          </p:cNvSpPr>
          <p:nvPr>
            <p:ph type="sldNum" sz="quarter" idx="12"/>
          </p:nvPr>
        </p:nvSpPr>
        <p:spPr/>
        <p:txBody>
          <a:bodyPr/>
          <a:lstStyle/>
          <a:p>
            <a:fld id="{0E10CE59-CD19-4F5B-996A-210898074F79}" type="slidenum">
              <a:rPr lang="nl-NL" smtClean="0"/>
              <a:t>‹#›</a:t>
            </a:fld>
            <a:endParaRPr lang="nl-NL"/>
          </a:p>
        </p:txBody>
      </p:sp>
    </p:spTree>
    <p:extLst>
      <p:ext uri="{BB962C8B-B14F-4D97-AF65-F5344CB8AC3E}">
        <p14:creationId xmlns:p14="http://schemas.microsoft.com/office/powerpoint/2010/main" val="4069102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EF656506-6324-4128-A32E-BBDE1954157D}" type="datetime1">
              <a:rPr lang="nl-NL" smtClean="0"/>
              <a:t>5-12-2023</a:t>
            </a:fld>
            <a:endParaRPr lang="nl-NL"/>
          </a:p>
        </p:txBody>
      </p:sp>
      <p:sp>
        <p:nvSpPr>
          <p:cNvPr id="5" name="Tijdelijke aanduiding voor voettekst 4"/>
          <p:cNvSpPr>
            <a:spLocks noGrp="1"/>
          </p:cNvSpPr>
          <p:nvPr>
            <p:ph type="ftr" sz="quarter" idx="11"/>
          </p:nvPr>
        </p:nvSpPr>
        <p:spPr/>
        <p:txBody>
          <a:bodyPr/>
          <a:lstStyle/>
          <a:p>
            <a:r>
              <a:rPr lang="nl-NL"/>
              <a:t>Informatiearchitectuur SOLL - Frontoffice Sociale wijkteams</a:t>
            </a:r>
          </a:p>
        </p:txBody>
      </p:sp>
      <p:sp>
        <p:nvSpPr>
          <p:cNvPr id="6" name="Tijdelijke aanduiding voor dianummer 5"/>
          <p:cNvSpPr>
            <a:spLocks noGrp="1"/>
          </p:cNvSpPr>
          <p:nvPr>
            <p:ph type="sldNum" sz="quarter" idx="12"/>
          </p:nvPr>
        </p:nvSpPr>
        <p:spPr/>
        <p:txBody>
          <a:bodyPr/>
          <a:lstStyle/>
          <a:p>
            <a:fld id="{0E10CE59-CD19-4F5B-996A-210898074F79}" type="slidenum">
              <a:rPr lang="nl-NL" smtClean="0"/>
              <a:t>‹#›</a:t>
            </a:fld>
            <a:endParaRPr lang="nl-NL"/>
          </a:p>
        </p:txBody>
      </p:sp>
    </p:spTree>
    <p:extLst>
      <p:ext uri="{BB962C8B-B14F-4D97-AF65-F5344CB8AC3E}">
        <p14:creationId xmlns:p14="http://schemas.microsoft.com/office/powerpoint/2010/main" val="1450931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44704631-095A-4133-9210-F079ED099503}" type="datetime1">
              <a:rPr lang="nl-NL" smtClean="0"/>
              <a:t>5-12-2023</a:t>
            </a:fld>
            <a:endParaRPr lang="nl-NL"/>
          </a:p>
        </p:txBody>
      </p:sp>
      <p:sp>
        <p:nvSpPr>
          <p:cNvPr id="5" name="Tijdelijke aanduiding voor voettekst 4"/>
          <p:cNvSpPr>
            <a:spLocks noGrp="1"/>
          </p:cNvSpPr>
          <p:nvPr>
            <p:ph type="ftr" sz="quarter" idx="11"/>
          </p:nvPr>
        </p:nvSpPr>
        <p:spPr/>
        <p:txBody>
          <a:bodyPr/>
          <a:lstStyle/>
          <a:p>
            <a:r>
              <a:rPr lang="nl-NL"/>
              <a:t>Informatiearchitectuur SOLL - Frontoffice Sociale wijkteams</a:t>
            </a:r>
          </a:p>
        </p:txBody>
      </p:sp>
      <p:sp>
        <p:nvSpPr>
          <p:cNvPr id="6" name="Tijdelijke aanduiding voor dianummer 5"/>
          <p:cNvSpPr>
            <a:spLocks noGrp="1"/>
          </p:cNvSpPr>
          <p:nvPr>
            <p:ph type="sldNum" sz="quarter" idx="12"/>
          </p:nvPr>
        </p:nvSpPr>
        <p:spPr/>
        <p:txBody>
          <a:bodyPr/>
          <a:lstStyle/>
          <a:p>
            <a:fld id="{0E10CE59-CD19-4F5B-996A-210898074F79}" type="slidenum">
              <a:rPr lang="nl-NL" smtClean="0"/>
              <a:t>‹#›</a:t>
            </a:fld>
            <a:endParaRPr lang="nl-NL"/>
          </a:p>
        </p:txBody>
      </p:sp>
    </p:spTree>
    <p:extLst>
      <p:ext uri="{BB962C8B-B14F-4D97-AF65-F5344CB8AC3E}">
        <p14:creationId xmlns:p14="http://schemas.microsoft.com/office/powerpoint/2010/main" val="1616610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244458CB-7C97-4B55-9D3E-73223ED530AD}" type="datetime1">
              <a:rPr lang="nl-NL" smtClean="0"/>
              <a:t>5-12-2023</a:t>
            </a:fld>
            <a:endParaRPr lang="nl-NL"/>
          </a:p>
        </p:txBody>
      </p:sp>
      <p:sp>
        <p:nvSpPr>
          <p:cNvPr id="6" name="Tijdelijke aanduiding voor voettekst 5"/>
          <p:cNvSpPr>
            <a:spLocks noGrp="1"/>
          </p:cNvSpPr>
          <p:nvPr>
            <p:ph type="ftr" sz="quarter" idx="11"/>
          </p:nvPr>
        </p:nvSpPr>
        <p:spPr/>
        <p:txBody>
          <a:bodyPr/>
          <a:lstStyle/>
          <a:p>
            <a:r>
              <a:rPr lang="nl-NL"/>
              <a:t>Informatiearchitectuur SOLL - Frontoffice Sociale wijkteams</a:t>
            </a:r>
          </a:p>
        </p:txBody>
      </p:sp>
      <p:sp>
        <p:nvSpPr>
          <p:cNvPr id="7" name="Tijdelijke aanduiding voor dianummer 6"/>
          <p:cNvSpPr>
            <a:spLocks noGrp="1"/>
          </p:cNvSpPr>
          <p:nvPr>
            <p:ph type="sldNum" sz="quarter" idx="12"/>
          </p:nvPr>
        </p:nvSpPr>
        <p:spPr/>
        <p:txBody>
          <a:bodyPr/>
          <a:lstStyle/>
          <a:p>
            <a:fld id="{0E10CE59-CD19-4F5B-996A-210898074F79}" type="slidenum">
              <a:rPr lang="nl-NL" smtClean="0"/>
              <a:t>‹#›</a:t>
            </a:fld>
            <a:endParaRPr lang="nl-NL"/>
          </a:p>
        </p:txBody>
      </p:sp>
    </p:spTree>
    <p:extLst>
      <p:ext uri="{BB962C8B-B14F-4D97-AF65-F5344CB8AC3E}">
        <p14:creationId xmlns:p14="http://schemas.microsoft.com/office/powerpoint/2010/main" val="2213435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FBBD60B3-6C47-4A31-96C8-E01D566479B7}" type="datetime1">
              <a:rPr lang="nl-NL" smtClean="0"/>
              <a:t>5-12-2023</a:t>
            </a:fld>
            <a:endParaRPr lang="nl-NL"/>
          </a:p>
        </p:txBody>
      </p:sp>
      <p:sp>
        <p:nvSpPr>
          <p:cNvPr id="8" name="Tijdelijke aanduiding voor voettekst 7"/>
          <p:cNvSpPr>
            <a:spLocks noGrp="1"/>
          </p:cNvSpPr>
          <p:nvPr>
            <p:ph type="ftr" sz="quarter" idx="11"/>
          </p:nvPr>
        </p:nvSpPr>
        <p:spPr/>
        <p:txBody>
          <a:bodyPr/>
          <a:lstStyle/>
          <a:p>
            <a:r>
              <a:rPr lang="nl-NL"/>
              <a:t>Informatiearchitectuur SOLL - Frontoffice Sociale wijkteams</a:t>
            </a:r>
          </a:p>
        </p:txBody>
      </p:sp>
      <p:sp>
        <p:nvSpPr>
          <p:cNvPr id="9" name="Tijdelijke aanduiding voor dianummer 8"/>
          <p:cNvSpPr>
            <a:spLocks noGrp="1"/>
          </p:cNvSpPr>
          <p:nvPr>
            <p:ph type="sldNum" sz="quarter" idx="12"/>
          </p:nvPr>
        </p:nvSpPr>
        <p:spPr/>
        <p:txBody>
          <a:bodyPr/>
          <a:lstStyle/>
          <a:p>
            <a:fld id="{0E10CE59-CD19-4F5B-996A-210898074F79}" type="slidenum">
              <a:rPr lang="nl-NL" smtClean="0"/>
              <a:t>‹#›</a:t>
            </a:fld>
            <a:endParaRPr lang="nl-NL"/>
          </a:p>
        </p:txBody>
      </p:sp>
    </p:spTree>
    <p:extLst>
      <p:ext uri="{BB962C8B-B14F-4D97-AF65-F5344CB8AC3E}">
        <p14:creationId xmlns:p14="http://schemas.microsoft.com/office/powerpoint/2010/main" val="2432654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7E68D6D6-F2E1-4EA8-A3C5-D5DF37C68490}" type="datetime1">
              <a:rPr lang="nl-NL" smtClean="0"/>
              <a:t>5-12-2023</a:t>
            </a:fld>
            <a:endParaRPr lang="nl-NL"/>
          </a:p>
        </p:txBody>
      </p:sp>
      <p:sp>
        <p:nvSpPr>
          <p:cNvPr id="4" name="Tijdelijke aanduiding voor voettekst 3"/>
          <p:cNvSpPr>
            <a:spLocks noGrp="1"/>
          </p:cNvSpPr>
          <p:nvPr>
            <p:ph type="ftr" sz="quarter" idx="11"/>
          </p:nvPr>
        </p:nvSpPr>
        <p:spPr/>
        <p:txBody>
          <a:bodyPr/>
          <a:lstStyle/>
          <a:p>
            <a:r>
              <a:rPr lang="nl-NL"/>
              <a:t>Informatiearchitectuur SOLL - Frontoffice Sociale wijkteams</a:t>
            </a:r>
          </a:p>
        </p:txBody>
      </p:sp>
      <p:sp>
        <p:nvSpPr>
          <p:cNvPr id="5" name="Tijdelijke aanduiding voor dianummer 4"/>
          <p:cNvSpPr>
            <a:spLocks noGrp="1"/>
          </p:cNvSpPr>
          <p:nvPr>
            <p:ph type="sldNum" sz="quarter" idx="12"/>
          </p:nvPr>
        </p:nvSpPr>
        <p:spPr/>
        <p:txBody>
          <a:bodyPr/>
          <a:lstStyle/>
          <a:p>
            <a:fld id="{0E10CE59-CD19-4F5B-996A-210898074F79}" type="slidenum">
              <a:rPr lang="nl-NL" smtClean="0"/>
              <a:t>‹#›</a:t>
            </a:fld>
            <a:endParaRPr lang="nl-NL"/>
          </a:p>
        </p:txBody>
      </p:sp>
    </p:spTree>
    <p:extLst>
      <p:ext uri="{BB962C8B-B14F-4D97-AF65-F5344CB8AC3E}">
        <p14:creationId xmlns:p14="http://schemas.microsoft.com/office/powerpoint/2010/main" val="1753334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84F929B2-AC3F-4255-8309-A2428904E53D}" type="datetime1">
              <a:rPr lang="nl-NL" smtClean="0"/>
              <a:t>5-12-2023</a:t>
            </a:fld>
            <a:endParaRPr lang="nl-NL"/>
          </a:p>
        </p:txBody>
      </p:sp>
      <p:sp>
        <p:nvSpPr>
          <p:cNvPr id="3" name="Tijdelijke aanduiding voor voettekst 2"/>
          <p:cNvSpPr>
            <a:spLocks noGrp="1"/>
          </p:cNvSpPr>
          <p:nvPr>
            <p:ph type="ftr" sz="quarter" idx="11"/>
          </p:nvPr>
        </p:nvSpPr>
        <p:spPr/>
        <p:txBody>
          <a:bodyPr/>
          <a:lstStyle/>
          <a:p>
            <a:r>
              <a:rPr lang="nl-NL"/>
              <a:t>Informatiearchitectuur SOLL - Frontoffice Sociale wijkteams</a:t>
            </a:r>
          </a:p>
        </p:txBody>
      </p:sp>
      <p:sp>
        <p:nvSpPr>
          <p:cNvPr id="4" name="Tijdelijke aanduiding voor dianummer 3"/>
          <p:cNvSpPr>
            <a:spLocks noGrp="1"/>
          </p:cNvSpPr>
          <p:nvPr>
            <p:ph type="sldNum" sz="quarter" idx="12"/>
          </p:nvPr>
        </p:nvSpPr>
        <p:spPr/>
        <p:txBody>
          <a:bodyPr/>
          <a:lstStyle/>
          <a:p>
            <a:fld id="{0E10CE59-CD19-4F5B-996A-210898074F79}" type="slidenum">
              <a:rPr lang="nl-NL" smtClean="0"/>
              <a:t>‹#›</a:t>
            </a:fld>
            <a:endParaRPr lang="nl-NL"/>
          </a:p>
        </p:txBody>
      </p:sp>
    </p:spTree>
    <p:extLst>
      <p:ext uri="{BB962C8B-B14F-4D97-AF65-F5344CB8AC3E}">
        <p14:creationId xmlns:p14="http://schemas.microsoft.com/office/powerpoint/2010/main" val="1576596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C30C1918-AF88-4123-BB5E-E17A49DF0307}" type="datetime1">
              <a:rPr lang="nl-NL" smtClean="0"/>
              <a:t>5-12-2023</a:t>
            </a:fld>
            <a:endParaRPr lang="nl-NL"/>
          </a:p>
        </p:txBody>
      </p:sp>
      <p:sp>
        <p:nvSpPr>
          <p:cNvPr id="6" name="Tijdelijke aanduiding voor voettekst 5"/>
          <p:cNvSpPr>
            <a:spLocks noGrp="1"/>
          </p:cNvSpPr>
          <p:nvPr>
            <p:ph type="ftr" sz="quarter" idx="11"/>
          </p:nvPr>
        </p:nvSpPr>
        <p:spPr/>
        <p:txBody>
          <a:bodyPr/>
          <a:lstStyle/>
          <a:p>
            <a:r>
              <a:rPr lang="nl-NL"/>
              <a:t>Informatiearchitectuur SOLL - Frontoffice Sociale wijkteams</a:t>
            </a:r>
          </a:p>
        </p:txBody>
      </p:sp>
      <p:sp>
        <p:nvSpPr>
          <p:cNvPr id="7" name="Tijdelijke aanduiding voor dianummer 6"/>
          <p:cNvSpPr>
            <a:spLocks noGrp="1"/>
          </p:cNvSpPr>
          <p:nvPr>
            <p:ph type="sldNum" sz="quarter" idx="12"/>
          </p:nvPr>
        </p:nvSpPr>
        <p:spPr/>
        <p:txBody>
          <a:bodyPr/>
          <a:lstStyle/>
          <a:p>
            <a:fld id="{0E10CE59-CD19-4F5B-996A-210898074F79}" type="slidenum">
              <a:rPr lang="nl-NL" smtClean="0"/>
              <a:t>‹#›</a:t>
            </a:fld>
            <a:endParaRPr lang="nl-NL"/>
          </a:p>
        </p:txBody>
      </p:sp>
    </p:spTree>
    <p:extLst>
      <p:ext uri="{BB962C8B-B14F-4D97-AF65-F5344CB8AC3E}">
        <p14:creationId xmlns:p14="http://schemas.microsoft.com/office/powerpoint/2010/main" val="16657551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7D911AA9-6B11-46F9-8472-8E4AF12E0106}" type="datetime1">
              <a:rPr lang="nl-NL" smtClean="0"/>
              <a:t>5-12-2023</a:t>
            </a:fld>
            <a:endParaRPr lang="nl-NL"/>
          </a:p>
        </p:txBody>
      </p:sp>
      <p:sp>
        <p:nvSpPr>
          <p:cNvPr id="6" name="Tijdelijke aanduiding voor voettekst 5"/>
          <p:cNvSpPr>
            <a:spLocks noGrp="1"/>
          </p:cNvSpPr>
          <p:nvPr>
            <p:ph type="ftr" sz="quarter" idx="11"/>
          </p:nvPr>
        </p:nvSpPr>
        <p:spPr/>
        <p:txBody>
          <a:bodyPr/>
          <a:lstStyle/>
          <a:p>
            <a:r>
              <a:rPr lang="nl-NL"/>
              <a:t>Informatiearchitectuur SOLL - Frontoffice Sociale wijkteams</a:t>
            </a:r>
          </a:p>
        </p:txBody>
      </p:sp>
      <p:sp>
        <p:nvSpPr>
          <p:cNvPr id="7" name="Tijdelijke aanduiding voor dianummer 6"/>
          <p:cNvSpPr>
            <a:spLocks noGrp="1"/>
          </p:cNvSpPr>
          <p:nvPr>
            <p:ph type="sldNum" sz="quarter" idx="12"/>
          </p:nvPr>
        </p:nvSpPr>
        <p:spPr/>
        <p:txBody>
          <a:bodyPr/>
          <a:lstStyle/>
          <a:p>
            <a:fld id="{0E10CE59-CD19-4F5B-996A-210898074F79}" type="slidenum">
              <a:rPr lang="nl-NL" smtClean="0"/>
              <a:t>‹#›</a:t>
            </a:fld>
            <a:endParaRPr lang="nl-NL"/>
          </a:p>
        </p:txBody>
      </p:sp>
    </p:spTree>
    <p:extLst>
      <p:ext uri="{BB962C8B-B14F-4D97-AF65-F5344CB8AC3E}">
        <p14:creationId xmlns:p14="http://schemas.microsoft.com/office/powerpoint/2010/main" val="209547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A26355-FD86-4C9B-8658-8F04388363C2}" type="datetime1">
              <a:rPr lang="nl-NL" smtClean="0"/>
              <a:t>5-12-2023</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nl-NL"/>
              <a:t>Informatiearchitectuur SOLL - Frontoffice Sociale wijkteams</a:t>
            </a:r>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10CE59-CD19-4F5B-996A-210898074F79}" type="slidenum">
              <a:rPr lang="nl-NL" smtClean="0"/>
              <a:t>‹#›</a:t>
            </a:fld>
            <a:endParaRPr lang="nl-NL"/>
          </a:p>
        </p:txBody>
      </p:sp>
    </p:spTree>
    <p:extLst>
      <p:ext uri="{BB962C8B-B14F-4D97-AF65-F5344CB8AC3E}">
        <p14:creationId xmlns:p14="http://schemas.microsoft.com/office/powerpoint/2010/main" val="28134419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 7"/>
          <p:cNvGraphicFramePr>
            <a:graphicFrameLocks noGrp="1"/>
          </p:cNvGraphicFramePr>
          <p:nvPr>
            <p:extLst>
              <p:ext uri="{D42A27DB-BD31-4B8C-83A1-F6EECF244321}">
                <p14:modId xmlns:p14="http://schemas.microsoft.com/office/powerpoint/2010/main" val="2683327240"/>
              </p:ext>
            </p:extLst>
          </p:nvPr>
        </p:nvGraphicFramePr>
        <p:xfrm>
          <a:off x="539552" y="764704"/>
          <a:ext cx="8064896" cy="2682239"/>
        </p:xfrm>
        <a:graphic>
          <a:graphicData uri="http://schemas.openxmlformats.org/drawingml/2006/table">
            <a:tbl>
              <a:tblPr firstRow="1" bandRow="1">
                <a:tableStyleId>{5C22544A-7EE6-4342-B048-85BDC9FD1C3A}</a:tableStyleId>
              </a:tblPr>
              <a:tblGrid>
                <a:gridCol w="2952328">
                  <a:extLst>
                    <a:ext uri="{9D8B030D-6E8A-4147-A177-3AD203B41FA5}">
                      <a16:colId xmlns:a16="http://schemas.microsoft.com/office/drawing/2014/main" val="20000"/>
                    </a:ext>
                  </a:extLst>
                </a:gridCol>
                <a:gridCol w="5112568">
                  <a:extLst>
                    <a:ext uri="{9D8B030D-6E8A-4147-A177-3AD203B41FA5}">
                      <a16:colId xmlns:a16="http://schemas.microsoft.com/office/drawing/2014/main" val="20001"/>
                    </a:ext>
                  </a:extLst>
                </a:gridCol>
              </a:tblGrid>
              <a:tr h="370840">
                <a:tc gridSpan="2">
                  <a:txBody>
                    <a:bodyPr/>
                    <a:lstStyle/>
                    <a:p>
                      <a:r>
                        <a:rPr lang="nl-NL" sz="2400" b="1">
                          <a:solidFill>
                            <a:schemeClr val="tx1"/>
                          </a:solidFill>
                        </a:rPr>
                        <a:t>Globale architectuurschets Nieuw Financieel Systeem (NFS)</a:t>
                      </a:r>
                    </a:p>
                  </a:txBody>
                  <a:tcPr>
                    <a:solidFill>
                      <a:schemeClr val="tx2">
                        <a:lumMod val="20000"/>
                        <a:lumOff val="80000"/>
                      </a:schemeClr>
                    </a:solidFill>
                  </a:tcPr>
                </a:tc>
                <a:tc hMerge="1">
                  <a:txBody>
                    <a:bodyPr/>
                    <a:lstStyle/>
                    <a:p>
                      <a:endParaRPr lang="nl-NL">
                        <a:solidFill>
                          <a:schemeClr val="tx1"/>
                        </a:solidFill>
                      </a:endParaRPr>
                    </a:p>
                  </a:txBody>
                  <a:tcPr>
                    <a:solidFill>
                      <a:schemeClr val="tx2">
                        <a:lumMod val="20000"/>
                        <a:lumOff val="80000"/>
                      </a:schemeClr>
                    </a:solidFill>
                  </a:tcPr>
                </a:tc>
                <a:extLst>
                  <a:ext uri="{0D108BD9-81ED-4DB2-BD59-A6C34878D82A}">
                    <a16:rowId xmlns:a16="http://schemas.microsoft.com/office/drawing/2014/main" val="10000"/>
                  </a:ext>
                </a:extLst>
              </a:tr>
              <a:tr h="370840">
                <a:tc>
                  <a:txBody>
                    <a:bodyPr/>
                    <a:lstStyle/>
                    <a:p>
                      <a:r>
                        <a:rPr lang="nl-NL" b="0" baseline="0">
                          <a:solidFill>
                            <a:schemeClr val="tx1"/>
                          </a:solidFill>
                        </a:rPr>
                        <a:t>Programmamanager</a:t>
                      </a:r>
                      <a:endParaRPr lang="nl-NL">
                        <a:solidFill>
                          <a:schemeClr val="tx1"/>
                        </a:solidFill>
                      </a:endParaRPr>
                    </a:p>
                  </a:txBody>
                  <a:tcPr>
                    <a:solidFill>
                      <a:schemeClr val="tx2">
                        <a:lumMod val="20000"/>
                        <a:lumOff val="80000"/>
                      </a:schemeClr>
                    </a:solidFill>
                  </a:tcPr>
                </a:tc>
                <a:tc>
                  <a:txBody>
                    <a:bodyPr/>
                    <a:lstStyle/>
                    <a:p>
                      <a:r>
                        <a:rPr lang="nl-NL">
                          <a:solidFill>
                            <a:schemeClr val="tx1"/>
                          </a:solidFill>
                        </a:rPr>
                        <a:t>Wim Wennekes</a:t>
                      </a:r>
                    </a:p>
                  </a:txBody>
                  <a:tcPr>
                    <a:solidFill>
                      <a:schemeClr val="tx2">
                        <a:lumMod val="20000"/>
                        <a:lumOff val="80000"/>
                      </a:schemeClr>
                    </a:solidFill>
                  </a:tcPr>
                </a:tc>
                <a:extLst>
                  <a:ext uri="{0D108BD9-81ED-4DB2-BD59-A6C34878D82A}">
                    <a16:rowId xmlns:a16="http://schemas.microsoft.com/office/drawing/2014/main" val="10001"/>
                  </a:ext>
                </a:extLst>
              </a:tr>
              <a:tr h="370839">
                <a:tc>
                  <a:txBody>
                    <a:bodyPr/>
                    <a:lstStyle/>
                    <a:p>
                      <a:pPr marL="0" marR="0" lvl="0" indent="0" algn="l" rtl="0">
                        <a:lnSpc>
                          <a:spcPct val="100000"/>
                        </a:lnSpc>
                        <a:spcBef>
                          <a:spcPts val="0"/>
                        </a:spcBef>
                        <a:spcAft>
                          <a:spcPts val="0"/>
                        </a:spcAft>
                        <a:buClrTx/>
                        <a:buSzTx/>
                        <a:buFontTx/>
                        <a:buNone/>
                      </a:pPr>
                      <a:r>
                        <a:rPr lang="nl-NL">
                          <a:solidFill>
                            <a:schemeClr val="tx1"/>
                          </a:solidFill>
                        </a:rPr>
                        <a:t>Opsteller GAS</a:t>
                      </a:r>
                      <a:endParaRPr lang="nl-NL"/>
                    </a:p>
                  </a:txBody>
                  <a:tcPr>
                    <a:solidFill>
                      <a:schemeClr val="tx2">
                        <a:lumMod val="20000"/>
                        <a:lumOff val="80000"/>
                      </a:schemeClr>
                    </a:solidFill>
                  </a:tcPr>
                </a:tc>
                <a:tc>
                  <a:txBody>
                    <a:bodyPr/>
                    <a:lstStyle/>
                    <a:p>
                      <a:pPr lvl="0">
                        <a:buNone/>
                      </a:pPr>
                      <a:r>
                        <a:rPr lang="nl-NL">
                          <a:solidFill>
                            <a:schemeClr val="tx1"/>
                          </a:solidFill>
                        </a:rPr>
                        <a:t>Kees Speelman, Michel van Breda, Paul </a:t>
                      </a:r>
                      <a:r>
                        <a:rPr lang="nl-NL" err="1">
                          <a:solidFill>
                            <a:schemeClr val="tx1"/>
                          </a:solidFill>
                        </a:rPr>
                        <a:t>Weltman</a:t>
                      </a:r>
                      <a:endParaRPr lang="nl-NL" err="1"/>
                    </a:p>
                  </a:txBody>
                  <a:tcPr>
                    <a:solidFill>
                      <a:schemeClr val="tx2">
                        <a:lumMod val="20000"/>
                        <a:lumOff val="80000"/>
                      </a:schemeClr>
                    </a:solidFill>
                  </a:tcPr>
                </a:tc>
                <a:extLst>
                  <a:ext uri="{0D108BD9-81ED-4DB2-BD59-A6C34878D82A}">
                    <a16:rowId xmlns:a16="http://schemas.microsoft.com/office/drawing/2014/main" val="3567382168"/>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err="1">
                          <a:solidFill>
                            <a:schemeClr val="tx1"/>
                          </a:solidFill>
                        </a:rPr>
                        <a:t>Reviewer</a:t>
                      </a:r>
                      <a:r>
                        <a:rPr lang="nl-NL">
                          <a:solidFill>
                            <a:schemeClr val="tx1"/>
                          </a:solidFill>
                        </a:rPr>
                        <a:t>(s)</a:t>
                      </a:r>
                    </a:p>
                  </a:txBody>
                  <a:tcPr>
                    <a:solidFill>
                      <a:schemeClr val="tx2">
                        <a:lumMod val="20000"/>
                        <a:lumOff val="80000"/>
                      </a:schemeClr>
                    </a:solidFill>
                  </a:tcPr>
                </a:tc>
                <a:tc>
                  <a:txBody>
                    <a:bodyPr/>
                    <a:lstStyle/>
                    <a:p>
                      <a:pPr marL="0" marR="0" lvl="0" indent="0" algn="l" rtl="0" eaLnBrk="1" fontAlgn="auto" latinLnBrk="0" hangingPunct="1">
                        <a:lnSpc>
                          <a:spcPct val="100000"/>
                        </a:lnSpc>
                        <a:spcBef>
                          <a:spcPts val="0"/>
                        </a:spcBef>
                        <a:spcAft>
                          <a:spcPts val="0"/>
                        </a:spcAft>
                        <a:buClrTx/>
                        <a:buSzTx/>
                        <a:buFontTx/>
                        <a:buNone/>
                      </a:pPr>
                      <a:endParaRPr lang="nl-NL" sz="1800">
                        <a:solidFill>
                          <a:schemeClr val="tx1"/>
                        </a:solidFill>
                      </a:endParaRPr>
                    </a:p>
                  </a:txBody>
                  <a:tcPr>
                    <a:solidFill>
                      <a:schemeClr val="tx2">
                        <a:lumMod val="20000"/>
                        <a:lumOff val="80000"/>
                      </a:schemeClr>
                    </a:solidFill>
                  </a:tcPr>
                </a:tc>
                <a:extLst>
                  <a:ext uri="{0D108BD9-81ED-4DB2-BD59-A6C34878D82A}">
                    <a16:rowId xmlns:a16="http://schemas.microsoft.com/office/drawing/2014/main" val="1892713837"/>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a:solidFill>
                            <a:schemeClr val="tx1"/>
                          </a:solidFill>
                        </a:rPr>
                        <a:t>Datum</a:t>
                      </a:r>
                    </a:p>
                  </a:txBody>
                  <a:tcPr>
                    <a:solidFill>
                      <a:schemeClr val="tx2">
                        <a:lumMod val="20000"/>
                        <a:lumOff val="80000"/>
                      </a:schemeClr>
                    </a:solidFill>
                  </a:tcPr>
                </a:tc>
                <a:tc>
                  <a:txBody>
                    <a:bodyPr/>
                    <a:lstStyle/>
                    <a:p>
                      <a:r>
                        <a:rPr lang="nl-NL" baseline="0">
                          <a:solidFill>
                            <a:schemeClr val="tx1"/>
                          </a:solidFill>
                        </a:rPr>
                        <a:t>November 2023</a:t>
                      </a:r>
                      <a:endParaRPr lang="nl-NL">
                        <a:solidFill>
                          <a:schemeClr val="tx1"/>
                        </a:solidFill>
                      </a:endParaRPr>
                    </a:p>
                  </a:txBody>
                  <a:tcPr>
                    <a:solidFill>
                      <a:schemeClr val="tx2">
                        <a:lumMod val="20000"/>
                        <a:lumOff val="80000"/>
                      </a:schemeClr>
                    </a:solidFill>
                  </a:tcP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a:solidFill>
                            <a:schemeClr val="tx1"/>
                          </a:solidFill>
                        </a:rPr>
                        <a:t>Versie</a:t>
                      </a:r>
                    </a:p>
                  </a:txBody>
                  <a:tcPr>
                    <a:solidFill>
                      <a:schemeClr val="tx2">
                        <a:lumMod val="20000"/>
                        <a:lumOff val="80000"/>
                      </a:schemeClr>
                    </a:solidFill>
                  </a:tcPr>
                </a:tc>
                <a:tc>
                  <a:txBody>
                    <a:bodyPr/>
                    <a:lstStyle/>
                    <a:p>
                      <a:r>
                        <a:rPr lang="nl-NL">
                          <a:solidFill>
                            <a:schemeClr val="tx1"/>
                          </a:solidFill>
                        </a:rPr>
                        <a:t>1.0</a:t>
                      </a:r>
                      <a:endParaRPr lang="nl-NL"/>
                    </a:p>
                  </a:txBody>
                  <a:tcPr>
                    <a:solidFill>
                      <a:schemeClr val="tx2">
                        <a:lumMod val="20000"/>
                        <a:lumOff val="80000"/>
                      </a:schemeClr>
                    </a:solidFill>
                  </a:tcPr>
                </a:tc>
                <a:extLst>
                  <a:ext uri="{0D108BD9-81ED-4DB2-BD59-A6C34878D82A}">
                    <a16:rowId xmlns:a16="http://schemas.microsoft.com/office/drawing/2014/main"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a:solidFill>
                            <a:schemeClr val="tx1"/>
                          </a:solidFill>
                        </a:rPr>
                        <a:t>Status</a:t>
                      </a:r>
                    </a:p>
                  </a:txBody>
                  <a:tcPr>
                    <a:solidFill>
                      <a:schemeClr val="tx2">
                        <a:lumMod val="20000"/>
                        <a:lumOff val="80000"/>
                      </a:schemeClr>
                    </a:solidFill>
                  </a:tcPr>
                </a:tc>
                <a:tc>
                  <a:txBody>
                    <a:bodyPr/>
                    <a:lstStyle/>
                    <a:p>
                      <a:r>
                        <a:rPr lang="nl-NL">
                          <a:solidFill>
                            <a:schemeClr val="tx1"/>
                          </a:solidFill>
                        </a:rPr>
                        <a:t>Definitief</a:t>
                      </a:r>
                    </a:p>
                  </a:txBody>
                  <a:tcPr>
                    <a:solidFill>
                      <a:schemeClr val="tx2">
                        <a:lumMod val="20000"/>
                        <a:lumOff val="80000"/>
                      </a:schemeClr>
                    </a:solidFill>
                  </a:tcPr>
                </a:tc>
                <a:extLst>
                  <a:ext uri="{0D108BD9-81ED-4DB2-BD59-A6C34878D82A}">
                    <a16:rowId xmlns:a16="http://schemas.microsoft.com/office/drawing/2014/main" val="10006"/>
                  </a:ext>
                </a:extLst>
              </a:tr>
            </a:tbl>
          </a:graphicData>
        </a:graphic>
      </p:graphicFrame>
      <p:pic>
        <p:nvPicPr>
          <p:cNvPr id="3" name="Picture 2" descr="F:\Documents\Presentaties\logo gemeente kleur transparant.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036" y="52299"/>
            <a:ext cx="986560" cy="3523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83717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Picture 2" descr="F:\Documents\Presentaties\logo gemeente kleur transpara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036" y="52300"/>
            <a:ext cx="986560" cy="352365"/>
          </a:xfrm>
          <a:prstGeom prst="rect">
            <a:avLst/>
          </a:prstGeom>
          <a:noFill/>
          <a:extLst>
            <a:ext uri="{909E8E84-426E-40DD-AFC4-6F175D3DCCD1}">
              <a14:hiddenFill xmlns:a14="http://schemas.microsoft.com/office/drawing/2010/main">
                <a:solidFill>
                  <a:srgbClr val="FFFFFF"/>
                </a:solidFill>
              </a14:hiddenFill>
            </a:ext>
          </a:extLst>
        </p:spPr>
      </p:pic>
      <p:sp>
        <p:nvSpPr>
          <p:cNvPr id="23" name="Titel 1"/>
          <p:cNvSpPr txBox="1">
            <a:spLocks/>
          </p:cNvSpPr>
          <p:nvPr/>
        </p:nvSpPr>
        <p:spPr>
          <a:xfrm>
            <a:off x="1609328" y="52299"/>
            <a:ext cx="5482952" cy="424373"/>
          </a:xfrm>
          <a:prstGeom prst="rect">
            <a:avLst/>
          </a:prstGeom>
        </p:spPr>
        <p:txBody>
          <a:bodyPr vert="horz" lIns="91429" tIns="45715" rIns="91429" bIns="45715"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a:t>Informatie-architectuur – Legenda (IST)</a:t>
            </a:r>
          </a:p>
        </p:txBody>
      </p:sp>
      <p:sp>
        <p:nvSpPr>
          <p:cNvPr id="22" name="Rechthoek 21"/>
          <p:cNvSpPr/>
          <p:nvPr/>
        </p:nvSpPr>
        <p:spPr>
          <a:xfrm>
            <a:off x="805636" y="4196205"/>
            <a:ext cx="864096" cy="504056"/>
          </a:xfrm>
          <a:prstGeom prst="rect">
            <a:avLst/>
          </a:prstGeom>
          <a:solidFill>
            <a:srgbClr val="FFCC00"/>
          </a:solidFill>
          <a:ln w="31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900">
                <a:solidFill>
                  <a:schemeClr val="tx1"/>
                </a:solidFill>
              </a:rPr>
              <a:t>A9. </a:t>
            </a:r>
            <a:r>
              <a:rPr lang="nl-NL" sz="900" err="1">
                <a:solidFill>
                  <a:schemeClr val="tx1"/>
                </a:solidFill>
              </a:rPr>
              <a:t>DigiD</a:t>
            </a:r>
            <a:endParaRPr lang="nl-NL" sz="900">
              <a:solidFill>
                <a:schemeClr val="tx1"/>
              </a:solidFill>
            </a:endParaRPr>
          </a:p>
        </p:txBody>
      </p:sp>
      <p:sp>
        <p:nvSpPr>
          <p:cNvPr id="24" name="Rechthoek 23"/>
          <p:cNvSpPr/>
          <p:nvPr/>
        </p:nvSpPr>
        <p:spPr>
          <a:xfrm>
            <a:off x="805636" y="5780381"/>
            <a:ext cx="864096" cy="504056"/>
          </a:xfrm>
          <a:prstGeom prst="rect">
            <a:avLst/>
          </a:prstGeom>
          <a:solidFill>
            <a:schemeClr val="accent1">
              <a:lumMod val="20000"/>
              <a:lumOff val="8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900">
                <a:solidFill>
                  <a:schemeClr val="tx1"/>
                </a:solidFill>
              </a:rPr>
              <a:t>G2. personeels- gegevens</a:t>
            </a:r>
          </a:p>
        </p:txBody>
      </p:sp>
      <p:sp>
        <p:nvSpPr>
          <p:cNvPr id="25" name="Rechthoek 24"/>
          <p:cNvSpPr/>
          <p:nvPr/>
        </p:nvSpPr>
        <p:spPr>
          <a:xfrm>
            <a:off x="683568" y="1052736"/>
            <a:ext cx="1008112" cy="864096"/>
          </a:xfrm>
          <a:prstGeom prst="rect">
            <a:avLst/>
          </a:prstGeom>
          <a:solidFill>
            <a:schemeClr val="bg1">
              <a:lumMod val="7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900">
                <a:solidFill>
                  <a:schemeClr val="tx1"/>
                </a:solidFill>
              </a:rPr>
              <a:t>A9. LIAS</a:t>
            </a:r>
          </a:p>
        </p:txBody>
      </p:sp>
      <p:sp>
        <p:nvSpPr>
          <p:cNvPr id="26" name="Rechthoek 25"/>
          <p:cNvSpPr/>
          <p:nvPr/>
        </p:nvSpPr>
        <p:spPr>
          <a:xfrm>
            <a:off x="755576" y="1354671"/>
            <a:ext cx="864096" cy="50405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900">
                <a:solidFill>
                  <a:schemeClr val="tx1"/>
                </a:solidFill>
              </a:rPr>
              <a:t>G1. </a:t>
            </a:r>
            <a:r>
              <a:rPr lang="nl-NL" sz="900" err="1">
                <a:solidFill>
                  <a:schemeClr val="tx1"/>
                </a:solidFill>
              </a:rPr>
              <a:t>product-categorieën</a:t>
            </a:r>
            <a:endParaRPr lang="nl-NL" sz="900">
              <a:solidFill>
                <a:schemeClr val="tx1"/>
              </a:solidFill>
            </a:endParaRPr>
          </a:p>
        </p:txBody>
      </p:sp>
      <p:sp>
        <p:nvSpPr>
          <p:cNvPr id="27" name="Rechthoek 26"/>
          <p:cNvSpPr/>
          <p:nvPr/>
        </p:nvSpPr>
        <p:spPr>
          <a:xfrm>
            <a:off x="805636" y="4988293"/>
            <a:ext cx="864096" cy="504056"/>
          </a:xfrm>
          <a:prstGeom prst="rect">
            <a:avLst/>
          </a:pr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900">
                <a:solidFill>
                  <a:schemeClr val="tx1"/>
                </a:solidFill>
              </a:rPr>
              <a:t>G1. BRP</a:t>
            </a:r>
          </a:p>
        </p:txBody>
      </p:sp>
      <p:sp>
        <p:nvSpPr>
          <p:cNvPr id="28" name="Tekstvak 27"/>
          <p:cNvSpPr txBox="1"/>
          <p:nvPr/>
        </p:nvSpPr>
        <p:spPr>
          <a:xfrm>
            <a:off x="2245796" y="1052737"/>
            <a:ext cx="1584176" cy="430877"/>
          </a:xfrm>
          <a:prstGeom prst="rect">
            <a:avLst/>
          </a:prstGeom>
          <a:noFill/>
        </p:spPr>
        <p:txBody>
          <a:bodyPr wrap="square" lIns="91429" tIns="45715" rIns="91429" bIns="45715" rtlCol="0" anchor="t">
            <a:spAutoFit/>
          </a:bodyPr>
          <a:lstStyle/>
          <a:p>
            <a:r>
              <a:rPr lang="nl-NL" sz="1100"/>
              <a:t>Naam applicatie</a:t>
            </a:r>
          </a:p>
          <a:p>
            <a:r>
              <a:rPr lang="nl-NL" sz="1100">
                <a:cs typeface="Calibri"/>
              </a:rPr>
              <a:t>(Private Cloud / Hosting)</a:t>
            </a:r>
          </a:p>
        </p:txBody>
      </p:sp>
      <p:sp>
        <p:nvSpPr>
          <p:cNvPr id="29" name="Tekstvak 28"/>
          <p:cNvSpPr txBox="1"/>
          <p:nvPr/>
        </p:nvSpPr>
        <p:spPr>
          <a:xfrm>
            <a:off x="2127961" y="5401798"/>
            <a:ext cx="1584176" cy="430877"/>
          </a:xfrm>
          <a:prstGeom prst="rect">
            <a:avLst/>
          </a:prstGeom>
          <a:noFill/>
        </p:spPr>
        <p:txBody>
          <a:bodyPr wrap="square" lIns="91429" tIns="45715" rIns="91429" bIns="45715" rtlCol="0">
            <a:spAutoFit/>
          </a:bodyPr>
          <a:lstStyle/>
          <a:p>
            <a:r>
              <a:rPr lang="nl-NL" sz="1100"/>
              <a:t>Naam sectorale gegevensverzameling</a:t>
            </a:r>
          </a:p>
        </p:txBody>
      </p:sp>
      <p:sp>
        <p:nvSpPr>
          <p:cNvPr id="30" name="Tekstvak 29"/>
          <p:cNvSpPr txBox="1"/>
          <p:nvPr/>
        </p:nvSpPr>
        <p:spPr>
          <a:xfrm>
            <a:off x="2245796" y="4250184"/>
            <a:ext cx="1512168" cy="430877"/>
          </a:xfrm>
          <a:prstGeom prst="rect">
            <a:avLst/>
          </a:prstGeom>
          <a:noFill/>
        </p:spPr>
        <p:txBody>
          <a:bodyPr wrap="square" lIns="91429" tIns="45715" rIns="91429" bIns="45715" rtlCol="0">
            <a:spAutoFit/>
          </a:bodyPr>
          <a:lstStyle/>
          <a:p>
            <a:r>
              <a:rPr lang="nl-NL" sz="1100"/>
              <a:t>Landelijke generieke voorziening</a:t>
            </a:r>
          </a:p>
        </p:txBody>
      </p:sp>
      <p:sp>
        <p:nvSpPr>
          <p:cNvPr id="31" name="Tekstvak 30"/>
          <p:cNvSpPr txBox="1"/>
          <p:nvPr/>
        </p:nvSpPr>
        <p:spPr>
          <a:xfrm>
            <a:off x="2245796" y="5042272"/>
            <a:ext cx="1224136" cy="261600"/>
          </a:xfrm>
          <a:prstGeom prst="rect">
            <a:avLst/>
          </a:prstGeom>
          <a:noFill/>
        </p:spPr>
        <p:txBody>
          <a:bodyPr wrap="square" lIns="91429" tIns="45715" rIns="91429" bIns="45715" rtlCol="0">
            <a:spAutoFit/>
          </a:bodyPr>
          <a:lstStyle/>
          <a:p>
            <a:r>
              <a:rPr lang="nl-NL" sz="1100"/>
              <a:t>Basisregistratie</a:t>
            </a:r>
          </a:p>
        </p:txBody>
      </p:sp>
      <p:sp>
        <p:nvSpPr>
          <p:cNvPr id="32" name="Tekstvak 31"/>
          <p:cNvSpPr txBox="1"/>
          <p:nvPr/>
        </p:nvSpPr>
        <p:spPr>
          <a:xfrm>
            <a:off x="2245796" y="5834361"/>
            <a:ext cx="1224136" cy="261600"/>
          </a:xfrm>
          <a:prstGeom prst="rect">
            <a:avLst/>
          </a:prstGeom>
          <a:noFill/>
        </p:spPr>
        <p:txBody>
          <a:bodyPr wrap="square" lIns="91429" tIns="45715" rIns="91429" bIns="45715" rtlCol="0">
            <a:spAutoFit/>
          </a:bodyPr>
          <a:lstStyle/>
          <a:p>
            <a:r>
              <a:rPr lang="nl-NL" sz="1100"/>
              <a:t>Kernregistratie</a:t>
            </a:r>
          </a:p>
        </p:txBody>
      </p:sp>
      <p:sp>
        <p:nvSpPr>
          <p:cNvPr id="33" name="Tekstvak 32"/>
          <p:cNvSpPr txBox="1"/>
          <p:nvPr/>
        </p:nvSpPr>
        <p:spPr>
          <a:xfrm>
            <a:off x="4932040" y="1124745"/>
            <a:ext cx="2664296" cy="652926"/>
          </a:xfrm>
          <a:prstGeom prst="rect">
            <a:avLst/>
          </a:prstGeom>
          <a:noFill/>
        </p:spPr>
        <p:txBody>
          <a:bodyPr wrap="square" lIns="91429" tIns="45715" rIns="91429" bIns="45715" rtlCol="0">
            <a:spAutoFit/>
          </a:bodyPr>
          <a:lstStyle/>
          <a:p>
            <a:r>
              <a:rPr lang="nl-NL" sz="1200"/>
              <a:t>A1. nummer applicatie</a:t>
            </a:r>
          </a:p>
          <a:p>
            <a:r>
              <a:rPr lang="nl-NL" sz="1200"/>
              <a:t>G1. nummer gegevensverzameling</a:t>
            </a:r>
          </a:p>
          <a:p>
            <a:r>
              <a:rPr lang="nl-NL" sz="1200"/>
              <a:t>U1. nummer gegevensuitwisseling</a:t>
            </a:r>
          </a:p>
        </p:txBody>
      </p:sp>
      <p:cxnSp>
        <p:nvCxnSpPr>
          <p:cNvPr id="34" name="Rechte verbindingslijn met pijl 33"/>
          <p:cNvCxnSpPr/>
          <p:nvPr/>
        </p:nvCxnSpPr>
        <p:spPr>
          <a:xfrm flipV="1">
            <a:off x="5098500" y="3281686"/>
            <a:ext cx="577998" cy="1"/>
          </a:xfrm>
          <a:prstGeom prst="straightConnector1">
            <a:avLst/>
          </a:prstGeom>
          <a:ln w="19050">
            <a:solidFill>
              <a:srgbClr val="00B05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5" name="Tekstvak 34"/>
          <p:cNvSpPr txBox="1"/>
          <p:nvPr/>
        </p:nvSpPr>
        <p:spPr>
          <a:xfrm>
            <a:off x="5868144" y="3171787"/>
            <a:ext cx="2880320" cy="261600"/>
          </a:xfrm>
          <a:prstGeom prst="rect">
            <a:avLst/>
          </a:prstGeom>
          <a:noFill/>
        </p:spPr>
        <p:txBody>
          <a:bodyPr wrap="square" lIns="91429" tIns="45715" rIns="91429" bIns="45715" rtlCol="0">
            <a:spAutoFit/>
          </a:bodyPr>
          <a:lstStyle/>
          <a:p>
            <a:r>
              <a:rPr lang="nl-NL" sz="1100"/>
              <a:t>Zaak en document gegevens </a:t>
            </a:r>
          </a:p>
        </p:txBody>
      </p:sp>
      <p:cxnSp>
        <p:nvCxnSpPr>
          <p:cNvPr id="36" name="Rechte verbindingslijn met pijl 35"/>
          <p:cNvCxnSpPr/>
          <p:nvPr/>
        </p:nvCxnSpPr>
        <p:spPr>
          <a:xfrm flipV="1">
            <a:off x="5098500" y="5079140"/>
            <a:ext cx="625629" cy="2"/>
          </a:xfrm>
          <a:prstGeom prst="straightConnector1">
            <a:avLst/>
          </a:prstGeom>
          <a:ln w="19050">
            <a:solidFill>
              <a:schemeClr val="tx1"/>
            </a:solidFill>
            <a:prstDash val="lgDash"/>
            <a:headEnd type="none"/>
            <a:tailEnd type="triangle"/>
          </a:ln>
        </p:spPr>
        <p:style>
          <a:lnRef idx="1">
            <a:schemeClr val="accent1"/>
          </a:lnRef>
          <a:fillRef idx="0">
            <a:schemeClr val="accent1"/>
          </a:fillRef>
          <a:effectRef idx="0">
            <a:schemeClr val="accent1"/>
          </a:effectRef>
          <a:fontRef idx="minor">
            <a:schemeClr val="tx1"/>
          </a:fontRef>
        </p:style>
      </p:cxnSp>
      <p:sp>
        <p:nvSpPr>
          <p:cNvPr id="37" name="Tekstvak 36"/>
          <p:cNvSpPr txBox="1"/>
          <p:nvPr/>
        </p:nvSpPr>
        <p:spPr>
          <a:xfrm>
            <a:off x="5868144" y="4937392"/>
            <a:ext cx="2664296" cy="261600"/>
          </a:xfrm>
          <a:prstGeom prst="rect">
            <a:avLst/>
          </a:prstGeom>
          <a:noFill/>
        </p:spPr>
        <p:txBody>
          <a:bodyPr wrap="square" lIns="91429" tIns="45715" rIns="91429" bIns="45715" rtlCol="0">
            <a:spAutoFit/>
          </a:bodyPr>
          <a:lstStyle/>
          <a:p>
            <a:r>
              <a:rPr lang="nl-NL" sz="1100"/>
              <a:t>Databasekoppeling / ETL </a:t>
            </a:r>
          </a:p>
        </p:txBody>
      </p:sp>
      <p:cxnSp>
        <p:nvCxnSpPr>
          <p:cNvPr id="38" name="Rechte verbindingslijn met pijl 37"/>
          <p:cNvCxnSpPr/>
          <p:nvPr/>
        </p:nvCxnSpPr>
        <p:spPr>
          <a:xfrm>
            <a:off x="5098500" y="5405065"/>
            <a:ext cx="577998" cy="448"/>
          </a:xfrm>
          <a:prstGeom prst="straightConnector1">
            <a:avLst/>
          </a:prstGeom>
          <a:ln w="19050" cmpd="sng">
            <a:solidFill>
              <a:schemeClr val="tx1"/>
            </a:solidFill>
            <a:prstDash val="lgDashDot"/>
            <a:headEnd type="none"/>
            <a:tailEnd type="oval"/>
          </a:ln>
        </p:spPr>
        <p:style>
          <a:lnRef idx="1">
            <a:schemeClr val="accent1"/>
          </a:lnRef>
          <a:fillRef idx="0">
            <a:schemeClr val="accent1"/>
          </a:fillRef>
          <a:effectRef idx="0">
            <a:schemeClr val="accent1"/>
          </a:effectRef>
          <a:fontRef idx="minor">
            <a:schemeClr val="tx1"/>
          </a:fontRef>
        </p:style>
      </p:cxnSp>
      <p:sp>
        <p:nvSpPr>
          <p:cNvPr id="39" name="Tekstvak 38"/>
          <p:cNvSpPr txBox="1"/>
          <p:nvPr/>
        </p:nvSpPr>
        <p:spPr>
          <a:xfrm>
            <a:off x="5868143" y="5278105"/>
            <a:ext cx="1944216" cy="261600"/>
          </a:xfrm>
          <a:prstGeom prst="rect">
            <a:avLst/>
          </a:prstGeom>
          <a:noFill/>
        </p:spPr>
        <p:txBody>
          <a:bodyPr wrap="square" lIns="91429" tIns="45715" rIns="91429" bIns="45715" rtlCol="0">
            <a:spAutoFit/>
          </a:bodyPr>
          <a:lstStyle/>
          <a:p>
            <a:r>
              <a:rPr lang="nl-NL" sz="1100"/>
              <a:t>Export / import handmatig</a:t>
            </a:r>
          </a:p>
        </p:txBody>
      </p:sp>
      <p:sp>
        <p:nvSpPr>
          <p:cNvPr id="43" name="Tekstvak 42"/>
          <p:cNvSpPr txBox="1"/>
          <p:nvPr/>
        </p:nvSpPr>
        <p:spPr>
          <a:xfrm>
            <a:off x="2245796" y="2143830"/>
            <a:ext cx="1584176" cy="430877"/>
          </a:xfrm>
          <a:prstGeom prst="rect">
            <a:avLst/>
          </a:prstGeom>
          <a:noFill/>
        </p:spPr>
        <p:txBody>
          <a:bodyPr wrap="square" lIns="91429" tIns="45715" rIns="91429" bIns="45715" rtlCol="0" anchor="t">
            <a:spAutoFit/>
          </a:bodyPr>
          <a:lstStyle/>
          <a:p>
            <a:r>
              <a:rPr lang="nl-NL" sz="1100"/>
              <a:t>Naam applicatie</a:t>
            </a:r>
          </a:p>
          <a:p>
            <a:r>
              <a:rPr lang="nl-NL" sz="1100">
                <a:cs typeface="Calibri"/>
              </a:rPr>
              <a:t>(Public Cloud / </a:t>
            </a:r>
            <a:r>
              <a:rPr lang="nl-NL" sz="1100" err="1">
                <a:cs typeface="Calibri"/>
              </a:rPr>
              <a:t>Saas</a:t>
            </a:r>
            <a:r>
              <a:rPr lang="nl-NL" sz="1100">
                <a:cs typeface="Calibri"/>
              </a:rPr>
              <a:t>)</a:t>
            </a:r>
          </a:p>
        </p:txBody>
      </p:sp>
      <p:sp>
        <p:nvSpPr>
          <p:cNvPr id="44" name="Tekstvak 43"/>
          <p:cNvSpPr txBox="1"/>
          <p:nvPr/>
        </p:nvSpPr>
        <p:spPr>
          <a:xfrm>
            <a:off x="2245796" y="2673667"/>
            <a:ext cx="1584176" cy="430877"/>
          </a:xfrm>
          <a:prstGeom prst="rect">
            <a:avLst/>
          </a:prstGeom>
          <a:noFill/>
        </p:spPr>
        <p:txBody>
          <a:bodyPr wrap="square" lIns="91429" tIns="45715" rIns="91429" bIns="45715" rtlCol="0">
            <a:spAutoFit/>
          </a:bodyPr>
          <a:lstStyle/>
          <a:p>
            <a:r>
              <a:rPr lang="nl-NL" sz="1100"/>
              <a:t>Omschrijving functionaliteit</a:t>
            </a:r>
          </a:p>
        </p:txBody>
      </p:sp>
      <p:sp>
        <p:nvSpPr>
          <p:cNvPr id="46" name="Rechthoek 45"/>
          <p:cNvSpPr/>
          <p:nvPr/>
        </p:nvSpPr>
        <p:spPr>
          <a:xfrm>
            <a:off x="805636" y="3403799"/>
            <a:ext cx="864096" cy="508673"/>
          </a:xfrm>
          <a:prstGeom prst="rect">
            <a:avLst/>
          </a:prstGeom>
          <a:solidFill>
            <a:schemeClr val="accent3">
              <a:lumMod val="60000"/>
              <a:lumOff val="4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00" tIns="64000" rIns="128000" bIns="64000" rtlCol="0" anchor="ctr"/>
          <a:lstStyle/>
          <a:p>
            <a:pPr algn="ctr"/>
            <a:r>
              <a:rPr lang="nl-NL" sz="900">
                <a:solidFill>
                  <a:schemeClr val="tx1"/>
                </a:solidFill>
                <a:cs typeface="Calibri"/>
              </a:rPr>
              <a:t>A6. </a:t>
            </a:r>
            <a:r>
              <a:rPr lang="nl-NL" sz="900" err="1">
                <a:solidFill>
                  <a:schemeClr val="tx1"/>
                </a:solidFill>
                <a:cs typeface="Calibri"/>
              </a:rPr>
              <a:t>Djuma</a:t>
            </a:r>
            <a:endParaRPr lang="nl-NL" sz="900">
              <a:solidFill>
                <a:schemeClr val="tx1"/>
              </a:solidFill>
            </a:endParaRPr>
          </a:p>
        </p:txBody>
      </p:sp>
      <p:sp>
        <p:nvSpPr>
          <p:cNvPr id="47" name="Tekstvak 46"/>
          <p:cNvSpPr txBox="1"/>
          <p:nvPr/>
        </p:nvSpPr>
        <p:spPr>
          <a:xfrm>
            <a:off x="2245113" y="3441707"/>
            <a:ext cx="1690159" cy="467804"/>
          </a:xfrm>
          <a:prstGeom prst="rect">
            <a:avLst/>
          </a:prstGeom>
          <a:noFill/>
        </p:spPr>
        <p:txBody>
          <a:bodyPr wrap="square" lIns="128000" tIns="64000" rIns="128000" bIns="64000" rtlCol="0">
            <a:spAutoFit/>
          </a:bodyPr>
          <a:lstStyle/>
          <a:p>
            <a:r>
              <a:rPr lang="nl-NL" sz="1100"/>
              <a:t>Lokale generieke voorziening</a:t>
            </a:r>
          </a:p>
        </p:txBody>
      </p:sp>
      <p:cxnSp>
        <p:nvCxnSpPr>
          <p:cNvPr id="50" name="Rechte verbindingslijn met pijl 49"/>
          <p:cNvCxnSpPr/>
          <p:nvPr/>
        </p:nvCxnSpPr>
        <p:spPr>
          <a:xfrm flipV="1">
            <a:off x="5098500" y="2674804"/>
            <a:ext cx="577998" cy="1"/>
          </a:xfrm>
          <a:prstGeom prst="straightConnector1">
            <a:avLst/>
          </a:prstGeom>
          <a:ln w="19050">
            <a:solidFill>
              <a:srgbClr val="0070C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1" name="Tekstvak 50"/>
          <p:cNvSpPr txBox="1"/>
          <p:nvPr/>
        </p:nvSpPr>
        <p:spPr>
          <a:xfrm>
            <a:off x="5868145" y="2564904"/>
            <a:ext cx="3168352" cy="261600"/>
          </a:xfrm>
          <a:prstGeom prst="rect">
            <a:avLst/>
          </a:prstGeom>
          <a:noFill/>
        </p:spPr>
        <p:txBody>
          <a:bodyPr wrap="square" lIns="91429" tIns="45715" rIns="91429" bIns="45715" rtlCol="0">
            <a:spAutoFit/>
          </a:bodyPr>
          <a:lstStyle/>
          <a:p>
            <a:r>
              <a:rPr lang="nl-NL" sz="1100"/>
              <a:t>Basis- en kerngegevens </a:t>
            </a:r>
          </a:p>
        </p:txBody>
      </p:sp>
      <p:cxnSp>
        <p:nvCxnSpPr>
          <p:cNvPr id="52" name="Rechte verbindingslijn met pijl 51"/>
          <p:cNvCxnSpPr/>
          <p:nvPr/>
        </p:nvCxnSpPr>
        <p:spPr>
          <a:xfrm>
            <a:off x="5098500" y="4774502"/>
            <a:ext cx="625629" cy="2788"/>
          </a:xfrm>
          <a:prstGeom prst="straightConnector1">
            <a:avLst/>
          </a:prstGeom>
          <a:ln w="1905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53" name="Tekstvak 52"/>
          <p:cNvSpPr txBox="1"/>
          <p:nvPr/>
        </p:nvSpPr>
        <p:spPr>
          <a:xfrm>
            <a:off x="5868144" y="4615244"/>
            <a:ext cx="2664296" cy="261600"/>
          </a:xfrm>
          <a:prstGeom prst="rect">
            <a:avLst/>
          </a:prstGeom>
          <a:noFill/>
        </p:spPr>
        <p:txBody>
          <a:bodyPr wrap="square" lIns="91429" tIns="45715" rIns="91429" bIns="45715" rtlCol="0">
            <a:spAutoFit/>
          </a:bodyPr>
          <a:lstStyle/>
          <a:p>
            <a:r>
              <a:rPr lang="nl-NL" sz="1100" err="1"/>
              <a:t>Webservice</a:t>
            </a:r>
            <a:endParaRPr lang="nl-NL" sz="1100"/>
          </a:p>
        </p:txBody>
      </p:sp>
      <p:cxnSp>
        <p:nvCxnSpPr>
          <p:cNvPr id="54" name="Rechte verbindingslijn met pijl 53"/>
          <p:cNvCxnSpPr/>
          <p:nvPr/>
        </p:nvCxnSpPr>
        <p:spPr>
          <a:xfrm flipV="1">
            <a:off x="5098500" y="3624216"/>
            <a:ext cx="577998" cy="1"/>
          </a:xfrm>
          <a:prstGeom prst="straightConnector1">
            <a:avLst/>
          </a:prstGeom>
          <a:ln w="1905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55" name="Tekstvak 54"/>
          <p:cNvSpPr txBox="1"/>
          <p:nvPr/>
        </p:nvSpPr>
        <p:spPr>
          <a:xfrm>
            <a:off x="5868143" y="3484512"/>
            <a:ext cx="2664296" cy="261600"/>
          </a:xfrm>
          <a:prstGeom prst="rect">
            <a:avLst/>
          </a:prstGeom>
          <a:noFill/>
        </p:spPr>
        <p:txBody>
          <a:bodyPr wrap="square" lIns="91429" tIns="45715" rIns="91429" bIns="45715" rtlCol="0">
            <a:spAutoFit/>
          </a:bodyPr>
          <a:lstStyle/>
          <a:p>
            <a:r>
              <a:rPr lang="nl-NL" sz="1100"/>
              <a:t>Andere gegevens</a:t>
            </a:r>
          </a:p>
        </p:txBody>
      </p:sp>
      <p:sp>
        <p:nvSpPr>
          <p:cNvPr id="2" name="Tijdelijke aanduiding voor dianummer 1"/>
          <p:cNvSpPr>
            <a:spLocks noGrp="1"/>
          </p:cNvSpPr>
          <p:nvPr>
            <p:ph type="sldNum" sz="quarter" idx="12"/>
          </p:nvPr>
        </p:nvSpPr>
        <p:spPr/>
        <p:txBody>
          <a:bodyPr/>
          <a:lstStyle/>
          <a:p>
            <a:fld id="{0E10CE59-CD19-4F5B-996A-210898074F79}" type="slidenum">
              <a:rPr lang="nl-NL" smtClean="0"/>
              <a:t>2</a:t>
            </a:fld>
            <a:endParaRPr lang="nl-NL"/>
          </a:p>
        </p:txBody>
      </p:sp>
      <p:sp>
        <p:nvSpPr>
          <p:cNvPr id="3" name="Tekstvak 2"/>
          <p:cNvSpPr txBox="1"/>
          <p:nvPr/>
        </p:nvSpPr>
        <p:spPr>
          <a:xfrm>
            <a:off x="5004048" y="2204864"/>
            <a:ext cx="2376264" cy="312174"/>
          </a:xfrm>
          <a:prstGeom prst="rect">
            <a:avLst/>
          </a:prstGeom>
          <a:noFill/>
        </p:spPr>
        <p:txBody>
          <a:bodyPr wrap="square" lIns="91429" tIns="45715" rIns="91429" bIns="45715" rtlCol="0">
            <a:spAutoFit/>
          </a:bodyPr>
          <a:lstStyle/>
          <a:p>
            <a:r>
              <a:rPr lang="nl-NL" sz="1400"/>
              <a:t>Typen gegevens</a:t>
            </a:r>
          </a:p>
        </p:txBody>
      </p:sp>
      <p:sp>
        <p:nvSpPr>
          <p:cNvPr id="56" name="Tekstvak 55"/>
          <p:cNvSpPr txBox="1"/>
          <p:nvPr/>
        </p:nvSpPr>
        <p:spPr>
          <a:xfrm>
            <a:off x="5004048" y="4287502"/>
            <a:ext cx="2376264" cy="312174"/>
          </a:xfrm>
          <a:prstGeom prst="rect">
            <a:avLst/>
          </a:prstGeom>
          <a:noFill/>
        </p:spPr>
        <p:txBody>
          <a:bodyPr wrap="square" lIns="91429" tIns="45715" rIns="91429" bIns="45715" rtlCol="0">
            <a:spAutoFit/>
          </a:bodyPr>
          <a:lstStyle/>
          <a:p>
            <a:r>
              <a:rPr lang="nl-NL" sz="1400"/>
              <a:t>Typen gegevensuitwisseling</a:t>
            </a:r>
          </a:p>
        </p:txBody>
      </p:sp>
      <p:cxnSp>
        <p:nvCxnSpPr>
          <p:cNvPr id="57" name="Rechte verbindingslijn met pijl 56"/>
          <p:cNvCxnSpPr/>
          <p:nvPr/>
        </p:nvCxnSpPr>
        <p:spPr>
          <a:xfrm flipV="1">
            <a:off x="5098500" y="5695363"/>
            <a:ext cx="577998" cy="2"/>
          </a:xfrm>
          <a:prstGeom prst="straightConnector1">
            <a:avLst/>
          </a:prstGeom>
          <a:ln w="19050">
            <a:solidFill>
              <a:schemeClr val="tx1"/>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sp>
        <p:nvSpPr>
          <p:cNvPr id="58" name="Tekstvak 57"/>
          <p:cNvSpPr txBox="1"/>
          <p:nvPr/>
        </p:nvSpPr>
        <p:spPr>
          <a:xfrm>
            <a:off x="5868145" y="5551348"/>
            <a:ext cx="2808312" cy="261600"/>
          </a:xfrm>
          <a:prstGeom prst="rect">
            <a:avLst/>
          </a:prstGeom>
          <a:noFill/>
        </p:spPr>
        <p:txBody>
          <a:bodyPr wrap="square" lIns="91429" tIns="45715" rIns="91429" bIns="45715" rtlCol="0">
            <a:spAutoFit/>
          </a:bodyPr>
          <a:lstStyle/>
          <a:p>
            <a:r>
              <a:rPr lang="nl-NL" sz="1100"/>
              <a:t>Raadplegen / overtypen</a:t>
            </a:r>
          </a:p>
        </p:txBody>
      </p:sp>
      <p:sp>
        <p:nvSpPr>
          <p:cNvPr id="45" name="Tekstvak 44"/>
          <p:cNvSpPr txBox="1"/>
          <p:nvPr/>
        </p:nvSpPr>
        <p:spPr>
          <a:xfrm>
            <a:off x="5868145" y="2847727"/>
            <a:ext cx="3168352" cy="261600"/>
          </a:xfrm>
          <a:prstGeom prst="rect">
            <a:avLst/>
          </a:prstGeom>
          <a:noFill/>
        </p:spPr>
        <p:txBody>
          <a:bodyPr wrap="square" lIns="91429" tIns="45715" rIns="91429" bIns="45715" rtlCol="0">
            <a:spAutoFit/>
          </a:bodyPr>
          <a:lstStyle/>
          <a:p>
            <a:r>
              <a:rPr lang="nl-NL" sz="1100"/>
              <a:t>Kernregistratiegegevens </a:t>
            </a:r>
          </a:p>
        </p:txBody>
      </p:sp>
      <p:cxnSp>
        <p:nvCxnSpPr>
          <p:cNvPr id="59" name="Rechte verbindingslijn met pijl 58"/>
          <p:cNvCxnSpPr/>
          <p:nvPr/>
        </p:nvCxnSpPr>
        <p:spPr>
          <a:xfrm flipV="1">
            <a:off x="5098499" y="5962767"/>
            <a:ext cx="577998" cy="2"/>
          </a:xfrm>
          <a:prstGeom prst="straightConnector1">
            <a:avLst/>
          </a:prstGeom>
          <a:ln w="19050" cap="sq" cmpd="sng">
            <a:solidFill>
              <a:schemeClr val="tx1"/>
            </a:solidFill>
            <a:prstDash val="sysDash"/>
            <a:miter lim="800000"/>
            <a:headEnd type="none"/>
            <a:tailEnd type="diamond"/>
          </a:ln>
        </p:spPr>
        <p:style>
          <a:lnRef idx="1">
            <a:schemeClr val="accent1"/>
          </a:lnRef>
          <a:fillRef idx="0">
            <a:schemeClr val="accent1"/>
          </a:fillRef>
          <a:effectRef idx="0">
            <a:schemeClr val="accent1"/>
          </a:effectRef>
          <a:fontRef idx="minor">
            <a:schemeClr val="tx1"/>
          </a:fontRef>
        </p:style>
      </p:cxnSp>
      <p:sp>
        <p:nvSpPr>
          <p:cNvPr id="60" name="Tekstvak 59"/>
          <p:cNvSpPr txBox="1"/>
          <p:nvPr/>
        </p:nvSpPr>
        <p:spPr>
          <a:xfrm>
            <a:off x="5868143" y="5834162"/>
            <a:ext cx="2808312" cy="261600"/>
          </a:xfrm>
          <a:prstGeom prst="rect">
            <a:avLst/>
          </a:prstGeom>
          <a:noFill/>
        </p:spPr>
        <p:txBody>
          <a:bodyPr wrap="square" lIns="91429" tIns="45715" rIns="91429" bIns="45715" rtlCol="0">
            <a:spAutoFit/>
          </a:bodyPr>
          <a:lstStyle/>
          <a:p>
            <a:r>
              <a:rPr lang="nl-NL" sz="1100"/>
              <a:t>Inloggen</a:t>
            </a:r>
          </a:p>
        </p:txBody>
      </p:sp>
      <p:sp>
        <p:nvSpPr>
          <p:cNvPr id="4" name="Rechthoek 3">
            <a:extLst>
              <a:ext uri="{FF2B5EF4-FFF2-40B4-BE49-F238E27FC236}">
                <a16:creationId xmlns:a16="http://schemas.microsoft.com/office/drawing/2014/main" id="{76B14F0C-2EF3-9EEB-10C1-BAD09F6A8AC7}"/>
              </a:ext>
            </a:extLst>
          </p:cNvPr>
          <p:cNvSpPr/>
          <p:nvPr/>
        </p:nvSpPr>
        <p:spPr>
          <a:xfrm>
            <a:off x="683568" y="2222893"/>
            <a:ext cx="1008112" cy="864096"/>
          </a:xfrm>
          <a:prstGeom prst="rect">
            <a:avLst/>
          </a:prstGeom>
          <a:solidFill>
            <a:schemeClr val="bg2">
              <a:lumMod val="7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900">
                <a:solidFill>
                  <a:schemeClr val="tx1"/>
                </a:solidFill>
              </a:rPr>
              <a:t>A12. </a:t>
            </a:r>
            <a:r>
              <a:rPr lang="nl-NL" sz="900" err="1">
                <a:solidFill>
                  <a:schemeClr val="tx1"/>
                </a:solidFill>
              </a:rPr>
              <a:t>Planon</a:t>
            </a:r>
            <a:endParaRPr lang="nl-NL" sz="900">
              <a:solidFill>
                <a:schemeClr val="tx1"/>
              </a:solidFill>
            </a:endParaRPr>
          </a:p>
        </p:txBody>
      </p:sp>
      <p:sp>
        <p:nvSpPr>
          <p:cNvPr id="5" name="Rechthoek 4">
            <a:extLst>
              <a:ext uri="{FF2B5EF4-FFF2-40B4-BE49-F238E27FC236}">
                <a16:creationId xmlns:a16="http://schemas.microsoft.com/office/drawing/2014/main" id="{01A78572-4A44-6444-8095-5902E120FD33}"/>
              </a:ext>
            </a:extLst>
          </p:cNvPr>
          <p:cNvSpPr/>
          <p:nvPr/>
        </p:nvSpPr>
        <p:spPr>
          <a:xfrm>
            <a:off x="755576" y="2524828"/>
            <a:ext cx="864096" cy="504056"/>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900">
                <a:solidFill>
                  <a:schemeClr val="tx1"/>
                </a:solidFill>
              </a:rPr>
              <a:t>Afspraak maken</a:t>
            </a:r>
          </a:p>
        </p:txBody>
      </p:sp>
      <p:cxnSp>
        <p:nvCxnSpPr>
          <p:cNvPr id="7" name="Rechte verbindingslijn met pijl 6">
            <a:extLst>
              <a:ext uri="{FF2B5EF4-FFF2-40B4-BE49-F238E27FC236}">
                <a16:creationId xmlns:a16="http://schemas.microsoft.com/office/drawing/2014/main" id="{47895F83-4524-3091-1E1E-AFE96727EE01}"/>
              </a:ext>
            </a:extLst>
          </p:cNvPr>
          <p:cNvCxnSpPr/>
          <p:nvPr/>
        </p:nvCxnSpPr>
        <p:spPr>
          <a:xfrm flipV="1">
            <a:off x="5096595" y="2993886"/>
            <a:ext cx="577998" cy="1"/>
          </a:xfrm>
          <a:prstGeom prst="straightConnector1">
            <a:avLst/>
          </a:prstGeom>
          <a:ln w="1905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5903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hoek 20">
            <a:extLst>
              <a:ext uri="{FF2B5EF4-FFF2-40B4-BE49-F238E27FC236}">
                <a16:creationId xmlns:a16="http://schemas.microsoft.com/office/drawing/2014/main" id="{77550DF3-5AC8-DB14-7DA5-1973E42C8B1A}"/>
              </a:ext>
            </a:extLst>
          </p:cNvPr>
          <p:cNvSpPr/>
          <p:nvPr/>
        </p:nvSpPr>
        <p:spPr>
          <a:xfrm>
            <a:off x="50970" y="4907894"/>
            <a:ext cx="4234425" cy="1828200"/>
          </a:xfrm>
          <a:prstGeom prst="rect">
            <a:avLst/>
          </a:prstGeom>
          <a:solidFill>
            <a:schemeClr val="accent3">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r"/>
            <a:endParaRPr lang="nl-NL" sz="800">
              <a:solidFill>
                <a:schemeClr val="tx1"/>
              </a:solidFill>
            </a:endParaRPr>
          </a:p>
        </p:txBody>
      </p:sp>
      <p:sp>
        <p:nvSpPr>
          <p:cNvPr id="2" name="Tijdelijke aanduiding voor dianummer 1">
            <a:extLst>
              <a:ext uri="{FF2B5EF4-FFF2-40B4-BE49-F238E27FC236}">
                <a16:creationId xmlns:a16="http://schemas.microsoft.com/office/drawing/2014/main" id="{0A4A98DA-4579-6A20-1D46-A8E1686CD81F}"/>
              </a:ext>
            </a:extLst>
          </p:cNvPr>
          <p:cNvSpPr>
            <a:spLocks noGrp="1"/>
          </p:cNvSpPr>
          <p:nvPr>
            <p:ph type="sldNum" sz="quarter" idx="12"/>
          </p:nvPr>
        </p:nvSpPr>
        <p:spPr/>
        <p:txBody>
          <a:bodyPr/>
          <a:lstStyle/>
          <a:p>
            <a:fld id="{0E10CE59-CD19-4F5B-996A-210898074F79}" type="slidenum">
              <a:rPr lang="nl-NL" smtClean="0"/>
              <a:t>3</a:t>
            </a:fld>
            <a:endParaRPr lang="nl-NL"/>
          </a:p>
        </p:txBody>
      </p:sp>
      <p:sp>
        <p:nvSpPr>
          <p:cNvPr id="6" name="Rechthoek 5">
            <a:extLst>
              <a:ext uri="{FF2B5EF4-FFF2-40B4-BE49-F238E27FC236}">
                <a16:creationId xmlns:a16="http://schemas.microsoft.com/office/drawing/2014/main" id="{3459244C-CA3C-F6FC-383B-5F546CFB7463}"/>
              </a:ext>
            </a:extLst>
          </p:cNvPr>
          <p:cNvSpPr/>
          <p:nvPr/>
        </p:nvSpPr>
        <p:spPr>
          <a:xfrm>
            <a:off x="1271314" y="1713838"/>
            <a:ext cx="7135636" cy="1778963"/>
          </a:xfrm>
          <a:prstGeom prst="rect">
            <a:avLst/>
          </a:prstGeom>
          <a:solidFill>
            <a:schemeClr val="bg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800">
                <a:solidFill>
                  <a:schemeClr val="tx1"/>
                </a:solidFill>
              </a:rPr>
              <a:t>Oracle Cloud</a:t>
            </a:r>
          </a:p>
        </p:txBody>
      </p:sp>
      <p:pic>
        <p:nvPicPr>
          <p:cNvPr id="7" name="Picture 2" descr="F:\Documents\Presentaties\logo gemeente kleur transparant.png">
            <a:extLst>
              <a:ext uri="{FF2B5EF4-FFF2-40B4-BE49-F238E27FC236}">
                <a16:creationId xmlns:a16="http://schemas.microsoft.com/office/drawing/2014/main" id="{55E39708-55BA-7921-7B05-B8AD16F42DA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2973" y="99296"/>
            <a:ext cx="986560" cy="352365"/>
          </a:xfrm>
          <a:prstGeom prst="rect">
            <a:avLst/>
          </a:prstGeom>
          <a:noFill/>
          <a:extLst>
            <a:ext uri="{909E8E84-426E-40DD-AFC4-6F175D3DCCD1}">
              <a14:hiddenFill xmlns:a14="http://schemas.microsoft.com/office/drawing/2010/main">
                <a:solidFill>
                  <a:srgbClr val="FFFFFF"/>
                </a:solidFill>
              </a14:hiddenFill>
            </a:ext>
          </a:extLst>
        </p:spPr>
      </p:pic>
      <p:sp>
        <p:nvSpPr>
          <p:cNvPr id="9" name="Rechthoek 8">
            <a:extLst>
              <a:ext uri="{FF2B5EF4-FFF2-40B4-BE49-F238E27FC236}">
                <a16:creationId xmlns:a16="http://schemas.microsoft.com/office/drawing/2014/main" id="{D3FEEB8A-FB6D-71A9-9DAE-2DAB510FF2E2}"/>
              </a:ext>
            </a:extLst>
          </p:cNvPr>
          <p:cNvSpPr/>
          <p:nvPr/>
        </p:nvSpPr>
        <p:spPr>
          <a:xfrm>
            <a:off x="1529616" y="2007028"/>
            <a:ext cx="5824817" cy="1267544"/>
          </a:xfrm>
          <a:prstGeom prst="rect">
            <a:avLst/>
          </a:prstGeom>
          <a:solidFill>
            <a:schemeClr val="bg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800">
                <a:solidFill>
                  <a:schemeClr val="tx1"/>
                </a:solidFill>
              </a:rPr>
              <a:t>A1. Enterprise </a:t>
            </a:r>
            <a:r>
              <a:rPr lang="nl-NL" sz="800" err="1">
                <a:solidFill>
                  <a:schemeClr val="tx1"/>
                </a:solidFill>
              </a:rPr>
              <a:t>One</a:t>
            </a:r>
            <a:endParaRPr lang="nl-NL" sz="800">
              <a:solidFill>
                <a:schemeClr val="tx1"/>
              </a:solidFill>
            </a:endParaRPr>
          </a:p>
        </p:txBody>
      </p:sp>
      <p:sp>
        <p:nvSpPr>
          <p:cNvPr id="12" name="Tekstvak 11">
            <a:extLst>
              <a:ext uri="{FF2B5EF4-FFF2-40B4-BE49-F238E27FC236}">
                <a16:creationId xmlns:a16="http://schemas.microsoft.com/office/drawing/2014/main" id="{7753B904-F107-FCB3-BDD6-FA6E862E42AB}"/>
              </a:ext>
            </a:extLst>
          </p:cNvPr>
          <p:cNvSpPr txBox="1"/>
          <p:nvPr/>
        </p:nvSpPr>
        <p:spPr>
          <a:xfrm>
            <a:off x="5836406" y="4545051"/>
            <a:ext cx="828000" cy="869932"/>
          </a:xfrm>
          <a:prstGeom prst="rect">
            <a:avLst/>
          </a:prstGeom>
          <a:solidFill>
            <a:schemeClr val="bg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nl-NL"/>
            </a:defPPr>
            <a:lvl1pPr algn="ctr">
              <a:defRPr sz="800">
                <a:solidFill>
                  <a:schemeClr val="tx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nl-NL"/>
              <a:t>A21. Recreatex</a:t>
            </a:r>
          </a:p>
        </p:txBody>
      </p:sp>
      <p:sp>
        <p:nvSpPr>
          <p:cNvPr id="13" name="Rechthoek 12">
            <a:extLst>
              <a:ext uri="{FF2B5EF4-FFF2-40B4-BE49-F238E27FC236}">
                <a16:creationId xmlns:a16="http://schemas.microsoft.com/office/drawing/2014/main" id="{A86071E4-AA24-1F1B-71CC-CD7953FC9C77}"/>
              </a:ext>
            </a:extLst>
          </p:cNvPr>
          <p:cNvSpPr/>
          <p:nvPr/>
        </p:nvSpPr>
        <p:spPr>
          <a:xfrm>
            <a:off x="5652121" y="2920942"/>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G22. definities rekenschema</a:t>
            </a:r>
          </a:p>
        </p:txBody>
      </p:sp>
      <p:sp>
        <p:nvSpPr>
          <p:cNvPr id="17" name="Rechthoek 16">
            <a:extLst>
              <a:ext uri="{FF2B5EF4-FFF2-40B4-BE49-F238E27FC236}">
                <a16:creationId xmlns:a16="http://schemas.microsoft.com/office/drawing/2014/main" id="{077D5B01-243F-BC1D-8CA7-0CAAAAE34BFD}"/>
              </a:ext>
            </a:extLst>
          </p:cNvPr>
          <p:cNvSpPr/>
          <p:nvPr/>
        </p:nvSpPr>
        <p:spPr>
          <a:xfrm>
            <a:off x="5926406" y="4758666"/>
            <a:ext cx="648000" cy="244328"/>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 recreatieve processen</a:t>
            </a:r>
          </a:p>
        </p:txBody>
      </p:sp>
      <p:sp>
        <p:nvSpPr>
          <p:cNvPr id="20" name="Rechthoek 19">
            <a:extLst>
              <a:ext uri="{FF2B5EF4-FFF2-40B4-BE49-F238E27FC236}">
                <a16:creationId xmlns:a16="http://schemas.microsoft.com/office/drawing/2014/main" id="{46B4DE85-E930-2FB4-C99A-FBB71A8680CD}"/>
              </a:ext>
            </a:extLst>
          </p:cNvPr>
          <p:cNvSpPr/>
          <p:nvPr/>
        </p:nvSpPr>
        <p:spPr>
          <a:xfrm>
            <a:off x="8290500" y="4165235"/>
            <a:ext cx="332142" cy="200055"/>
          </a:xfrm>
          <a:prstGeom prst="rect">
            <a:avLst/>
          </a:prstGeom>
        </p:spPr>
        <p:txBody>
          <a:bodyPr wrap="none">
            <a:spAutoFit/>
          </a:bodyPr>
          <a:lstStyle/>
          <a:p>
            <a:pPr>
              <a:spcAft>
                <a:spcPts val="0"/>
              </a:spcAft>
            </a:pPr>
            <a:r>
              <a:rPr lang="nl-NL" sz="700"/>
              <a:t>U17</a:t>
            </a:r>
            <a:endParaRPr lang="nl-NL" sz="700">
              <a:ea typeface="Calibri"/>
              <a:cs typeface="Times New Roman"/>
            </a:endParaRPr>
          </a:p>
        </p:txBody>
      </p:sp>
      <p:sp>
        <p:nvSpPr>
          <p:cNvPr id="29" name="Rechthoek 28">
            <a:extLst>
              <a:ext uri="{FF2B5EF4-FFF2-40B4-BE49-F238E27FC236}">
                <a16:creationId xmlns:a16="http://schemas.microsoft.com/office/drawing/2014/main" id="{951B9779-6A2A-4BE3-DA40-793448EFD52B}"/>
              </a:ext>
            </a:extLst>
          </p:cNvPr>
          <p:cNvSpPr/>
          <p:nvPr/>
        </p:nvSpPr>
        <p:spPr>
          <a:xfrm>
            <a:off x="3614843" y="2551476"/>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G9. contracten</a:t>
            </a:r>
          </a:p>
        </p:txBody>
      </p:sp>
      <p:sp>
        <p:nvSpPr>
          <p:cNvPr id="30" name="Rechthoek 29">
            <a:extLst>
              <a:ext uri="{FF2B5EF4-FFF2-40B4-BE49-F238E27FC236}">
                <a16:creationId xmlns:a16="http://schemas.microsoft.com/office/drawing/2014/main" id="{D4857458-F04D-423E-6C0B-2C212AC5339C}"/>
              </a:ext>
            </a:extLst>
          </p:cNvPr>
          <p:cNvSpPr/>
          <p:nvPr/>
        </p:nvSpPr>
        <p:spPr>
          <a:xfrm>
            <a:off x="2940533" y="2920942"/>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G18. verplichtingen</a:t>
            </a:r>
          </a:p>
        </p:txBody>
      </p:sp>
      <p:sp>
        <p:nvSpPr>
          <p:cNvPr id="31" name="Rechthoek 30">
            <a:extLst>
              <a:ext uri="{FF2B5EF4-FFF2-40B4-BE49-F238E27FC236}">
                <a16:creationId xmlns:a16="http://schemas.microsoft.com/office/drawing/2014/main" id="{0FA7CEC3-322E-BE9E-16BC-D265F6B07F91}"/>
              </a:ext>
            </a:extLst>
          </p:cNvPr>
          <p:cNvSpPr/>
          <p:nvPr/>
        </p:nvSpPr>
        <p:spPr>
          <a:xfrm>
            <a:off x="2262636" y="2920942"/>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G17. facturen</a:t>
            </a:r>
          </a:p>
        </p:txBody>
      </p:sp>
      <p:sp>
        <p:nvSpPr>
          <p:cNvPr id="33" name="Rechthoek 32">
            <a:extLst>
              <a:ext uri="{FF2B5EF4-FFF2-40B4-BE49-F238E27FC236}">
                <a16:creationId xmlns:a16="http://schemas.microsoft.com/office/drawing/2014/main" id="{C45B6035-B908-241E-59C8-9B4E69B0918E}"/>
              </a:ext>
            </a:extLst>
          </p:cNvPr>
          <p:cNvSpPr/>
          <p:nvPr/>
        </p:nvSpPr>
        <p:spPr>
          <a:xfrm>
            <a:off x="7959412" y="4533514"/>
            <a:ext cx="828000" cy="867600"/>
          </a:xfrm>
          <a:prstGeom prst="rect">
            <a:avLst/>
          </a:prstGeom>
          <a:solidFill>
            <a:schemeClr val="bg2">
              <a:lumMod val="75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00" tIns="64000" rIns="128000" bIns="64000" rtlCol="0" anchor="t"/>
          <a:lstStyle/>
          <a:p>
            <a:pPr algn="ctr"/>
            <a:r>
              <a:rPr lang="nl-NL" sz="800">
                <a:solidFill>
                  <a:schemeClr val="tx1"/>
                </a:solidFill>
              </a:rPr>
              <a:t>A26. RDR</a:t>
            </a:r>
          </a:p>
        </p:txBody>
      </p:sp>
      <p:sp>
        <p:nvSpPr>
          <p:cNvPr id="34" name="Rechthoek 33">
            <a:extLst>
              <a:ext uri="{FF2B5EF4-FFF2-40B4-BE49-F238E27FC236}">
                <a16:creationId xmlns:a16="http://schemas.microsoft.com/office/drawing/2014/main" id="{DEE68591-C615-5FB0-FFDB-F7D5982EC2DA}"/>
              </a:ext>
            </a:extLst>
          </p:cNvPr>
          <p:cNvSpPr/>
          <p:nvPr/>
        </p:nvSpPr>
        <p:spPr>
          <a:xfrm>
            <a:off x="8046875" y="4748541"/>
            <a:ext cx="648000" cy="217557"/>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intelligent </a:t>
            </a:r>
          </a:p>
          <a:p>
            <a:pPr algn="ctr"/>
            <a:r>
              <a:rPr lang="nl-NL" sz="700">
                <a:solidFill>
                  <a:schemeClr val="bg1"/>
                </a:solidFill>
              </a:rPr>
              <a:t>scannen</a:t>
            </a:r>
          </a:p>
        </p:txBody>
      </p:sp>
      <p:sp>
        <p:nvSpPr>
          <p:cNvPr id="35" name="Rechthoek 34">
            <a:extLst>
              <a:ext uri="{FF2B5EF4-FFF2-40B4-BE49-F238E27FC236}">
                <a16:creationId xmlns:a16="http://schemas.microsoft.com/office/drawing/2014/main" id="{0EDC8735-7CEF-A26D-DC44-73D7B1671EF5}"/>
              </a:ext>
            </a:extLst>
          </p:cNvPr>
          <p:cNvSpPr/>
          <p:nvPr/>
        </p:nvSpPr>
        <p:spPr>
          <a:xfrm>
            <a:off x="8046875" y="5010339"/>
            <a:ext cx="648000" cy="33022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G17. facturen</a:t>
            </a:r>
          </a:p>
        </p:txBody>
      </p:sp>
      <p:sp>
        <p:nvSpPr>
          <p:cNvPr id="36" name="Rechthoek 35">
            <a:extLst>
              <a:ext uri="{FF2B5EF4-FFF2-40B4-BE49-F238E27FC236}">
                <a16:creationId xmlns:a16="http://schemas.microsoft.com/office/drawing/2014/main" id="{767A9B31-9EF5-D649-F0E6-09596A75975D}"/>
              </a:ext>
            </a:extLst>
          </p:cNvPr>
          <p:cNvSpPr/>
          <p:nvPr/>
        </p:nvSpPr>
        <p:spPr>
          <a:xfrm>
            <a:off x="2940790" y="2551476"/>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G8. subsidies</a:t>
            </a:r>
          </a:p>
        </p:txBody>
      </p:sp>
      <p:sp>
        <p:nvSpPr>
          <p:cNvPr id="37" name="Rechthoek 36">
            <a:extLst>
              <a:ext uri="{FF2B5EF4-FFF2-40B4-BE49-F238E27FC236}">
                <a16:creationId xmlns:a16="http://schemas.microsoft.com/office/drawing/2014/main" id="{A093DE3C-03B4-E430-B2F2-7CAEE5A5C5CD}"/>
              </a:ext>
            </a:extLst>
          </p:cNvPr>
          <p:cNvSpPr/>
          <p:nvPr/>
        </p:nvSpPr>
        <p:spPr>
          <a:xfrm>
            <a:off x="4288896" y="2551476"/>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G10. crediteuren</a:t>
            </a:r>
          </a:p>
        </p:txBody>
      </p:sp>
      <p:sp>
        <p:nvSpPr>
          <p:cNvPr id="38" name="Rechthoek 37">
            <a:extLst>
              <a:ext uri="{FF2B5EF4-FFF2-40B4-BE49-F238E27FC236}">
                <a16:creationId xmlns:a16="http://schemas.microsoft.com/office/drawing/2014/main" id="{57D6A7DA-82D9-7C00-16C8-E595978E4118}"/>
              </a:ext>
            </a:extLst>
          </p:cNvPr>
          <p:cNvSpPr/>
          <p:nvPr/>
        </p:nvSpPr>
        <p:spPr>
          <a:xfrm>
            <a:off x="3618430" y="2920942"/>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G19. debiteuren</a:t>
            </a:r>
          </a:p>
        </p:txBody>
      </p:sp>
      <p:sp>
        <p:nvSpPr>
          <p:cNvPr id="39" name="Rechthoek 38">
            <a:extLst>
              <a:ext uri="{FF2B5EF4-FFF2-40B4-BE49-F238E27FC236}">
                <a16:creationId xmlns:a16="http://schemas.microsoft.com/office/drawing/2014/main" id="{D9A46394-BC6B-0392-833D-1705B8E55E8A}"/>
              </a:ext>
            </a:extLst>
          </p:cNvPr>
          <p:cNvSpPr/>
          <p:nvPr/>
        </p:nvSpPr>
        <p:spPr>
          <a:xfrm>
            <a:off x="2266737" y="2551476"/>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G7. bestellingen</a:t>
            </a:r>
          </a:p>
        </p:txBody>
      </p:sp>
      <p:sp>
        <p:nvSpPr>
          <p:cNvPr id="40" name="Rechthoek 39">
            <a:extLst>
              <a:ext uri="{FF2B5EF4-FFF2-40B4-BE49-F238E27FC236}">
                <a16:creationId xmlns:a16="http://schemas.microsoft.com/office/drawing/2014/main" id="{2EE2AD07-B0FD-BAAF-5729-238D9756D54B}"/>
              </a:ext>
            </a:extLst>
          </p:cNvPr>
          <p:cNvSpPr/>
          <p:nvPr/>
        </p:nvSpPr>
        <p:spPr>
          <a:xfrm>
            <a:off x="1592684" y="2551476"/>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G6. journaalposten</a:t>
            </a:r>
          </a:p>
        </p:txBody>
      </p:sp>
      <p:sp>
        <p:nvSpPr>
          <p:cNvPr id="41" name="Rechthoek 40">
            <a:extLst>
              <a:ext uri="{FF2B5EF4-FFF2-40B4-BE49-F238E27FC236}">
                <a16:creationId xmlns:a16="http://schemas.microsoft.com/office/drawing/2014/main" id="{E1E911BB-FF73-B356-5AA4-D6D95490E8E9}"/>
              </a:ext>
            </a:extLst>
          </p:cNvPr>
          <p:cNvSpPr/>
          <p:nvPr/>
        </p:nvSpPr>
        <p:spPr>
          <a:xfrm>
            <a:off x="4974224" y="2920942"/>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G21.projecten </a:t>
            </a:r>
          </a:p>
        </p:txBody>
      </p:sp>
      <p:sp>
        <p:nvSpPr>
          <p:cNvPr id="42" name="Rechthoek 41">
            <a:extLst>
              <a:ext uri="{FF2B5EF4-FFF2-40B4-BE49-F238E27FC236}">
                <a16:creationId xmlns:a16="http://schemas.microsoft.com/office/drawing/2014/main" id="{F4F7E0E5-0789-76A6-6D28-36C11FA31D65}"/>
              </a:ext>
            </a:extLst>
          </p:cNvPr>
          <p:cNvSpPr/>
          <p:nvPr/>
        </p:nvSpPr>
        <p:spPr>
          <a:xfrm>
            <a:off x="6311052" y="2551476"/>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G15. grootboek</a:t>
            </a:r>
          </a:p>
        </p:txBody>
      </p:sp>
      <p:sp>
        <p:nvSpPr>
          <p:cNvPr id="43" name="Rechthoek 42">
            <a:extLst>
              <a:ext uri="{FF2B5EF4-FFF2-40B4-BE49-F238E27FC236}">
                <a16:creationId xmlns:a16="http://schemas.microsoft.com/office/drawing/2014/main" id="{59CA82AF-268D-158C-AF28-3FAED758BCEA}"/>
              </a:ext>
            </a:extLst>
          </p:cNvPr>
          <p:cNvSpPr/>
          <p:nvPr/>
        </p:nvSpPr>
        <p:spPr>
          <a:xfrm>
            <a:off x="4296327" y="2920942"/>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G20. betaal-</a:t>
            </a:r>
          </a:p>
          <a:p>
            <a:pPr algn="ctr"/>
            <a:r>
              <a:rPr lang="nl-NL" sz="700">
                <a:solidFill>
                  <a:schemeClr val="tx1"/>
                </a:solidFill>
              </a:rPr>
              <a:t>verwerkingen</a:t>
            </a:r>
          </a:p>
        </p:txBody>
      </p:sp>
      <p:sp>
        <p:nvSpPr>
          <p:cNvPr id="44" name="Rechthoek 43">
            <a:extLst>
              <a:ext uri="{FF2B5EF4-FFF2-40B4-BE49-F238E27FC236}">
                <a16:creationId xmlns:a16="http://schemas.microsoft.com/office/drawing/2014/main" id="{17297156-5D35-1A15-BE04-3A7826B843B3}"/>
              </a:ext>
            </a:extLst>
          </p:cNvPr>
          <p:cNvSpPr/>
          <p:nvPr/>
        </p:nvSpPr>
        <p:spPr>
          <a:xfrm>
            <a:off x="4962949" y="2551476"/>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G11. uren-</a:t>
            </a:r>
          </a:p>
          <a:p>
            <a:pPr algn="ctr"/>
            <a:r>
              <a:rPr lang="nl-NL" sz="700">
                <a:solidFill>
                  <a:schemeClr val="tx1"/>
                </a:solidFill>
              </a:rPr>
              <a:t>registratie</a:t>
            </a:r>
          </a:p>
        </p:txBody>
      </p:sp>
      <p:sp>
        <p:nvSpPr>
          <p:cNvPr id="48" name="Rechthoek 47">
            <a:extLst>
              <a:ext uri="{FF2B5EF4-FFF2-40B4-BE49-F238E27FC236}">
                <a16:creationId xmlns:a16="http://schemas.microsoft.com/office/drawing/2014/main" id="{66009549-BCC8-6860-A431-2C90E34A9C81}"/>
              </a:ext>
            </a:extLst>
          </p:cNvPr>
          <p:cNvSpPr/>
          <p:nvPr/>
        </p:nvSpPr>
        <p:spPr>
          <a:xfrm>
            <a:off x="1584739" y="2920942"/>
            <a:ext cx="648000" cy="324000"/>
          </a:xfrm>
          <a:prstGeom prst="rect">
            <a:avLst/>
          </a:prstGeom>
          <a:solidFill>
            <a:schemeClr val="accent1">
              <a:lumMod val="20000"/>
              <a:lumOff val="8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 G16. medewerkers</a:t>
            </a:r>
          </a:p>
        </p:txBody>
      </p:sp>
      <p:sp>
        <p:nvSpPr>
          <p:cNvPr id="49" name="Rechthoek 48">
            <a:extLst>
              <a:ext uri="{FF2B5EF4-FFF2-40B4-BE49-F238E27FC236}">
                <a16:creationId xmlns:a16="http://schemas.microsoft.com/office/drawing/2014/main" id="{B9AD798B-07FA-2B97-BE4A-DF9AA118273E}"/>
              </a:ext>
            </a:extLst>
          </p:cNvPr>
          <p:cNvSpPr/>
          <p:nvPr/>
        </p:nvSpPr>
        <p:spPr>
          <a:xfrm>
            <a:off x="5637002" y="2551476"/>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G14. bedrijven </a:t>
            </a:r>
            <a:endParaRPr lang="nl-NL">
              <a:solidFill>
                <a:schemeClr val="tx1"/>
              </a:solidFill>
            </a:endParaRPr>
          </a:p>
        </p:txBody>
      </p:sp>
      <p:cxnSp>
        <p:nvCxnSpPr>
          <p:cNvPr id="53" name="Verbindingslijn: gebogen 52">
            <a:extLst>
              <a:ext uri="{FF2B5EF4-FFF2-40B4-BE49-F238E27FC236}">
                <a16:creationId xmlns:a16="http://schemas.microsoft.com/office/drawing/2014/main" id="{58B9BA2B-4257-6781-F131-65ABFFAA1777}"/>
              </a:ext>
            </a:extLst>
          </p:cNvPr>
          <p:cNvCxnSpPr>
            <a:cxnSpLocks/>
            <a:stCxn id="80" idx="2"/>
            <a:endCxn id="84" idx="2"/>
          </p:cNvCxnSpPr>
          <p:nvPr/>
        </p:nvCxnSpPr>
        <p:spPr>
          <a:xfrm rot="5400000">
            <a:off x="3810762" y="3153302"/>
            <a:ext cx="1187857" cy="5686462"/>
          </a:xfrm>
          <a:prstGeom prst="bentConnector3">
            <a:avLst>
              <a:gd name="adj1" fmla="val 119245"/>
            </a:avLst>
          </a:prstGeom>
          <a:ln w="12700">
            <a:solidFill>
              <a:srgbClr val="00B050"/>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sp>
        <p:nvSpPr>
          <p:cNvPr id="54" name="Tekstvak 53">
            <a:extLst>
              <a:ext uri="{FF2B5EF4-FFF2-40B4-BE49-F238E27FC236}">
                <a16:creationId xmlns:a16="http://schemas.microsoft.com/office/drawing/2014/main" id="{6255C0A6-C7A3-841B-4B12-337C497B6150}"/>
              </a:ext>
            </a:extLst>
          </p:cNvPr>
          <p:cNvSpPr txBox="1"/>
          <p:nvPr/>
        </p:nvSpPr>
        <p:spPr>
          <a:xfrm>
            <a:off x="4868911" y="4529992"/>
            <a:ext cx="828000" cy="869932"/>
          </a:xfrm>
          <a:prstGeom prst="rect">
            <a:avLst/>
          </a:prstGeom>
          <a:solidFill>
            <a:schemeClr val="bg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nl-NL"/>
            </a:defPPr>
            <a:lvl1pPr algn="ctr">
              <a:defRPr sz="9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nl-NL" sz="800">
                <a:solidFill>
                  <a:schemeClr val="tx1"/>
                </a:solidFill>
              </a:rPr>
              <a:t>A19. Planon</a:t>
            </a:r>
          </a:p>
        </p:txBody>
      </p:sp>
      <p:sp>
        <p:nvSpPr>
          <p:cNvPr id="55" name="Rechthoek 54">
            <a:extLst>
              <a:ext uri="{FF2B5EF4-FFF2-40B4-BE49-F238E27FC236}">
                <a16:creationId xmlns:a16="http://schemas.microsoft.com/office/drawing/2014/main" id="{51B126AD-869D-451E-6717-3DBAF76BD47F}"/>
              </a:ext>
            </a:extLst>
          </p:cNvPr>
          <p:cNvSpPr/>
          <p:nvPr/>
        </p:nvSpPr>
        <p:spPr>
          <a:xfrm>
            <a:off x="4972483" y="4703092"/>
            <a:ext cx="648000" cy="244328"/>
          </a:xfrm>
          <a:prstGeom prst="rect">
            <a:avLst/>
          </a:prstGeom>
          <a:solidFill>
            <a:srgbClr val="C0504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bg1"/>
                </a:solidFill>
              </a:rPr>
              <a:t>vastgoed</a:t>
            </a:r>
          </a:p>
        </p:txBody>
      </p:sp>
      <p:sp>
        <p:nvSpPr>
          <p:cNvPr id="56" name="Rechthoek 55">
            <a:extLst>
              <a:ext uri="{FF2B5EF4-FFF2-40B4-BE49-F238E27FC236}">
                <a16:creationId xmlns:a16="http://schemas.microsoft.com/office/drawing/2014/main" id="{1228B1F1-50E7-1DE6-C71E-F5DEC05C08CD}"/>
              </a:ext>
            </a:extLst>
          </p:cNvPr>
          <p:cNvSpPr/>
          <p:nvPr/>
        </p:nvSpPr>
        <p:spPr>
          <a:xfrm>
            <a:off x="4985579" y="5009016"/>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G36. contracten</a:t>
            </a:r>
          </a:p>
          <a:p>
            <a:pPr algn="ctr"/>
            <a:r>
              <a:rPr lang="nl-NL" sz="700">
                <a:solidFill>
                  <a:schemeClr val="tx1"/>
                </a:solidFill>
              </a:rPr>
              <a:t>Bestellingen</a:t>
            </a:r>
          </a:p>
          <a:p>
            <a:pPr algn="ctr"/>
            <a:r>
              <a:rPr lang="nl-NL" sz="700">
                <a:solidFill>
                  <a:schemeClr val="tx1"/>
                </a:solidFill>
              </a:rPr>
              <a:t>Debiteuren</a:t>
            </a:r>
          </a:p>
        </p:txBody>
      </p:sp>
      <p:sp>
        <p:nvSpPr>
          <p:cNvPr id="63" name="Rechthoek 62">
            <a:extLst>
              <a:ext uri="{FF2B5EF4-FFF2-40B4-BE49-F238E27FC236}">
                <a16:creationId xmlns:a16="http://schemas.microsoft.com/office/drawing/2014/main" id="{05618261-5517-52B5-183B-8E07463E15F9}"/>
              </a:ext>
            </a:extLst>
          </p:cNvPr>
          <p:cNvSpPr/>
          <p:nvPr/>
        </p:nvSpPr>
        <p:spPr>
          <a:xfrm>
            <a:off x="4972483" y="4254624"/>
            <a:ext cx="332142" cy="200055"/>
          </a:xfrm>
          <a:prstGeom prst="rect">
            <a:avLst/>
          </a:prstGeom>
        </p:spPr>
        <p:txBody>
          <a:bodyPr wrap="none">
            <a:spAutoFit/>
          </a:bodyPr>
          <a:lstStyle/>
          <a:p>
            <a:pPr>
              <a:spcAft>
                <a:spcPts val="0"/>
              </a:spcAft>
            </a:pPr>
            <a:r>
              <a:rPr lang="nl-NL" sz="700"/>
              <a:t>U25</a:t>
            </a:r>
            <a:endParaRPr lang="nl-NL" sz="700">
              <a:ea typeface="Calibri"/>
              <a:cs typeface="Times New Roman"/>
            </a:endParaRPr>
          </a:p>
        </p:txBody>
      </p:sp>
      <p:sp>
        <p:nvSpPr>
          <p:cNvPr id="65" name="Rechthoek 64">
            <a:extLst>
              <a:ext uri="{FF2B5EF4-FFF2-40B4-BE49-F238E27FC236}">
                <a16:creationId xmlns:a16="http://schemas.microsoft.com/office/drawing/2014/main" id="{0564834A-82AD-78DE-4EE0-9956C07F8089}"/>
              </a:ext>
            </a:extLst>
          </p:cNvPr>
          <p:cNvSpPr/>
          <p:nvPr/>
        </p:nvSpPr>
        <p:spPr>
          <a:xfrm>
            <a:off x="7204686" y="4274877"/>
            <a:ext cx="332142" cy="200055"/>
          </a:xfrm>
          <a:prstGeom prst="rect">
            <a:avLst/>
          </a:prstGeom>
        </p:spPr>
        <p:txBody>
          <a:bodyPr wrap="none">
            <a:spAutoFit/>
          </a:bodyPr>
          <a:lstStyle/>
          <a:p>
            <a:pPr>
              <a:spcAft>
                <a:spcPts val="0"/>
              </a:spcAft>
            </a:pPr>
            <a:r>
              <a:rPr lang="nl-NL" sz="700"/>
              <a:t>U22</a:t>
            </a:r>
            <a:endParaRPr lang="nl-NL" sz="700">
              <a:ea typeface="Calibri"/>
              <a:cs typeface="Times New Roman"/>
            </a:endParaRPr>
          </a:p>
        </p:txBody>
      </p:sp>
      <p:grpSp>
        <p:nvGrpSpPr>
          <p:cNvPr id="73" name="Groep 72">
            <a:extLst>
              <a:ext uri="{FF2B5EF4-FFF2-40B4-BE49-F238E27FC236}">
                <a16:creationId xmlns:a16="http://schemas.microsoft.com/office/drawing/2014/main" id="{B8A3EDB6-5DC3-E5E6-20E0-BE95BDD1AD1D}"/>
              </a:ext>
            </a:extLst>
          </p:cNvPr>
          <p:cNvGrpSpPr/>
          <p:nvPr/>
        </p:nvGrpSpPr>
        <p:grpSpPr>
          <a:xfrm>
            <a:off x="3304832" y="5665702"/>
            <a:ext cx="828000" cy="869933"/>
            <a:chOff x="215782" y="4506462"/>
            <a:chExt cx="828000" cy="869933"/>
          </a:xfrm>
        </p:grpSpPr>
        <p:sp>
          <p:nvSpPr>
            <p:cNvPr id="74" name="Tekstvak 73">
              <a:extLst>
                <a:ext uri="{FF2B5EF4-FFF2-40B4-BE49-F238E27FC236}">
                  <a16:creationId xmlns:a16="http://schemas.microsoft.com/office/drawing/2014/main" id="{7FC4A04A-777D-9806-3D4D-7025CF025F7A}"/>
                </a:ext>
              </a:extLst>
            </p:cNvPr>
            <p:cNvSpPr txBox="1"/>
            <p:nvPr/>
          </p:nvSpPr>
          <p:spPr>
            <a:xfrm>
              <a:off x="215782" y="4506462"/>
              <a:ext cx="828000" cy="869933"/>
            </a:xfrm>
            <a:prstGeom prst="rect">
              <a:avLst/>
            </a:prstGeom>
            <a:solidFill>
              <a:schemeClr val="bg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nl-NL"/>
              </a:defPPr>
              <a:lvl1pPr algn="ctr">
                <a:defRPr sz="9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nl-NL" sz="800">
                  <a:solidFill>
                    <a:schemeClr val="tx1"/>
                  </a:solidFill>
                </a:rPr>
                <a:t>A20. Gisa</a:t>
              </a:r>
            </a:p>
          </p:txBody>
        </p:sp>
        <p:sp>
          <p:nvSpPr>
            <p:cNvPr id="75" name="Rechthoek 74">
              <a:extLst>
                <a:ext uri="{FF2B5EF4-FFF2-40B4-BE49-F238E27FC236}">
                  <a16:creationId xmlns:a16="http://schemas.microsoft.com/office/drawing/2014/main" id="{A17FC0B5-52A8-100C-871B-4C7038913BB6}"/>
                </a:ext>
              </a:extLst>
            </p:cNvPr>
            <p:cNvSpPr/>
            <p:nvPr/>
          </p:nvSpPr>
          <p:spPr>
            <a:xfrm>
              <a:off x="296512" y="4703229"/>
              <a:ext cx="648000" cy="238200"/>
            </a:xfrm>
            <a:prstGeom prst="rect">
              <a:avLst/>
            </a:prstGeom>
            <a:solidFill>
              <a:srgbClr val="C0504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bg1"/>
                  </a:solidFill>
                </a:rPr>
                <a:t> kavelverkoop</a:t>
              </a:r>
            </a:p>
          </p:txBody>
        </p:sp>
        <p:sp>
          <p:nvSpPr>
            <p:cNvPr id="76" name="Rechthoek 75">
              <a:extLst>
                <a:ext uri="{FF2B5EF4-FFF2-40B4-BE49-F238E27FC236}">
                  <a16:creationId xmlns:a16="http://schemas.microsoft.com/office/drawing/2014/main" id="{ED69C317-8B0B-D9B3-634F-6880E472F023}"/>
                </a:ext>
              </a:extLst>
            </p:cNvPr>
            <p:cNvSpPr/>
            <p:nvPr/>
          </p:nvSpPr>
          <p:spPr>
            <a:xfrm>
              <a:off x="296512" y="5058763"/>
              <a:ext cx="648000" cy="264861"/>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G37. facturen kavelverkoop</a:t>
              </a:r>
              <a:endParaRPr lang="nl-NL" sz="700">
                <a:solidFill>
                  <a:schemeClr val="tx1"/>
                </a:solidFill>
                <a:cs typeface="Calibri"/>
              </a:endParaRPr>
            </a:p>
          </p:txBody>
        </p:sp>
      </p:grpSp>
      <p:sp>
        <p:nvSpPr>
          <p:cNvPr id="77" name="Rechthoek 76">
            <a:extLst>
              <a:ext uri="{FF2B5EF4-FFF2-40B4-BE49-F238E27FC236}">
                <a16:creationId xmlns:a16="http://schemas.microsoft.com/office/drawing/2014/main" id="{5DEDF147-2551-195C-90BF-D9B74EB7C52C}"/>
              </a:ext>
            </a:extLst>
          </p:cNvPr>
          <p:cNvSpPr/>
          <p:nvPr/>
        </p:nvSpPr>
        <p:spPr>
          <a:xfrm>
            <a:off x="5926406" y="5106680"/>
            <a:ext cx="648000" cy="264861"/>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G38. facturen</a:t>
            </a:r>
          </a:p>
          <a:p>
            <a:pPr algn="ctr"/>
            <a:r>
              <a:rPr lang="nl-NL" sz="700" err="1">
                <a:solidFill>
                  <a:schemeClr val="tx1"/>
                </a:solidFill>
                <a:cs typeface="Calibri"/>
              </a:rPr>
              <a:t>sportvoor-zieningen</a:t>
            </a:r>
            <a:endParaRPr lang="nl-NL" sz="700">
              <a:solidFill>
                <a:schemeClr val="tx1"/>
              </a:solidFill>
              <a:cs typeface="Calibri"/>
            </a:endParaRPr>
          </a:p>
        </p:txBody>
      </p:sp>
      <p:sp>
        <p:nvSpPr>
          <p:cNvPr id="79" name="Titel 1">
            <a:extLst>
              <a:ext uri="{FF2B5EF4-FFF2-40B4-BE49-F238E27FC236}">
                <a16:creationId xmlns:a16="http://schemas.microsoft.com/office/drawing/2014/main" id="{FCEEEE56-719B-7816-5A03-879A18689373}"/>
              </a:ext>
            </a:extLst>
          </p:cNvPr>
          <p:cNvSpPr txBox="1">
            <a:spLocks/>
          </p:cNvSpPr>
          <p:nvPr/>
        </p:nvSpPr>
        <p:spPr>
          <a:xfrm>
            <a:off x="1575234" y="137229"/>
            <a:ext cx="6695997" cy="19938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a:t>Informatie-architectuur – IST</a:t>
            </a:r>
          </a:p>
        </p:txBody>
      </p:sp>
      <p:sp>
        <p:nvSpPr>
          <p:cNvPr id="80" name="Tekstvak 79">
            <a:extLst>
              <a:ext uri="{FF2B5EF4-FFF2-40B4-BE49-F238E27FC236}">
                <a16:creationId xmlns:a16="http://schemas.microsoft.com/office/drawing/2014/main" id="{55F370CA-0976-156D-5735-075B1D89387A}"/>
              </a:ext>
            </a:extLst>
          </p:cNvPr>
          <p:cNvSpPr txBox="1"/>
          <p:nvPr/>
        </p:nvSpPr>
        <p:spPr>
          <a:xfrm>
            <a:off x="6833921" y="4532673"/>
            <a:ext cx="828000" cy="869932"/>
          </a:xfrm>
          <a:prstGeom prst="rect">
            <a:avLst/>
          </a:prstGeom>
          <a:solidFill>
            <a:schemeClr val="accent3">
              <a:lumMod val="60000"/>
              <a:lumOff val="4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00" tIns="64000" rIns="128000" bIns="64000" rtlCol="0" anchor="t"/>
          <a:lstStyle>
            <a:defPPr>
              <a:defRPr lang="nl-NL"/>
            </a:defPPr>
            <a:lvl1pPr algn="ctr">
              <a:defRPr sz="800">
                <a:solidFill>
                  <a:schemeClr val="tx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nl-NL"/>
              <a:t>A24. </a:t>
            </a:r>
            <a:r>
              <a:rPr lang="nl-NL" err="1"/>
              <a:t>Djuma</a:t>
            </a:r>
            <a:endParaRPr lang="nl-NL"/>
          </a:p>
        </p:txBody>
      </p:sp>
      <p:sp>
        <p:nvSpPr>
          <p:cNvPr id="81" name="Rechthoek 80">
            <a:extLst>
              <a:ext uri="{FF2B5EF4-FFF2-40B4-BE49-F238E27FC236}">
                <a16:creationId xmlns:a16="http://schemas.microsoft.com/office/drawing/2014/main" id="{F4AD3CF3-E6B6-961A-80EA-444B535A1C7E}"/>
              </a:ext>
            </a:extLst>
          </p:cNvPr>
          <p:cNvSpPr/>
          <p:nvPr/>
        </p:nvSpPr>
        <p:spPr>
          <a:xfrm>
            <a:off x="6923921" y="4744926"/>
            <a:ext cx="648000" cy="277811"/>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zaaksysteem &amp; DMS</a:t>
            </a:r>
          </a:p>
        </p:txBody>
      </p:sp>
      <p:sp>
        <p:nvSpPr>
          <p:cNvPr id="82" name="Rechthoek 81">
            <a:extLst>
              <a:ext uri="{FF2B5EF4-FFF2-40B4-BE49-F238E27FC236}">
                <a16:creationId xmlns:a16="http://schemas.microsoft.com/office/drawing/2014/main" id="{AADCE57A-BB05-1186-E86B-98EB89D6E62B}"/>
              </a:ext>
            </a:extLst>
          </p:cNvPr>
          <p:cNvSpPr/>
          <p:nvPr/>
        </p:nvSpPr>
        <p:spPr>
          <a:xfrm>
            <a:off x="6923921" y="5081990"/>
            <a:ext cx="648000" cy="273211"/>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G40. Contracten</a:t>
            </a:r>
          </a:p>
        </p:txBody>
      </p:sp>
      <p:sp>
        <p:nvSpPr>
          <p:cNvPr id="83" name="Rechthoek 82">
            <a:extLst>
              <a:ext uri="{FF2B5EF4-FFF2-40B4-BE49-F238E27FC236}">
                <a16:creationId xmlns:a16="http://schemas.microsoft.com/office/drawing/2014/main" id="{A7B3D462-D084-855E-B129-CE3954787929}"/>
              </a:ext>
            </a:extLst>
          </p:cNvPr>
          <p:cNvSpPr/>
          <p:nvPr/>
        </p:nvSpPr>
        <p:spPr>
          <a:xfrm>
            <a:off x="7800258" y="5481867"/>
            <a:ext cx="332142" cy="200055"/>
          </a:xfrm>
          <a:prstGeom prst="rect">
            <a:avLst/>
          </a:prstGeom>
        </p:spPr>
        <p:txBody>
          <a:bodyPr wrap="none">
            <a:spAutoFit/>
          </a:bodyPr>
          <a:lstStyle/>
          <a:p>
            <a:pPr>
              <a:spcAft>
                <a:spcPts val="0"/>
              </a:spcAft>
            </a:pPr>
            <a:r>
              <a:rPr lang="nl-NL" sz="700"/>
              <a:t>U19</a:t>
            </a:r>
            <a:endParaRPr lang="nl-NL" sz="700">
              <a:ea typeface="Calibri"/>
              <a:cs typeface="Times New Roman"/>
            </a:endParaRPr>
          </a:p>
        </p:txBody>
      </p:sp>
      <p:sp>
        <p:nvSpPr>
          <p:cNvPr id="85" name="Rechthoek 84">
            <a:extLst>
              <a:ext uri="{FF2B5EF4-FFF2-40B4-BE49-F238E27FC236}">
                <a16:creationId xmlns:a16="http://schemas.microsoft.com/office/drawing/2014/main" id="{5C39A661-88A3-4651-E265-D4CF89E7BE12}"/>
              </a:ext>
            </a:extLst>
          </p:cNvPr>
          <p:cNvSpPr/>
          <p:nvPr/>
        </p:nvSpPr>
        <p:spPr>
          <a:xfrm>
            <a:off x="5350034" y="5665702"/>
            <a:ext cx="828000" cy="873110"/>
          </a:xfrm>
          <a:prstGeom prst="rect">
            <a:avLst/>
          </a:prstGeom>
          <a:solidFill>
            <a:schemeClr val="bg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nl-NL" sz="800">
                <a:solidFill>
                  <a:schemeClr val="tx1"/>
                </a:solidFill>
              </a:rPr>
              <a:t>A18. </a:t>
            </a:r>
            <a:r>
              <a:rPr lang="nl-NL" sz="800" err="1">
                <a:solidFill>
                  <a:schemeClr val="tx1"/>
                </a:solidFill>
              </a:rPr>
              <a:t>Afas</a:t>
            </a:r>
            <a:endParaRPr lang="nl-NL" sz="800">
              <a:solidFill>
                <a:schemeClr val="tx1"/>
              </a:solidFill>
            </a:endParaRPr>
          </a:p>
          <a:p>
            <a:pPr algn="ctr"/>
            <a:endParaRPr lang="nl-NL" sz="800">
              <a:solidFill>
                <a:schemeClr val="tx1"/>
              </a:solidFill>
            </a:endParaRPr>
          </a:p>
          <a:p>
            <a:pPr algn="ctr"/>
            <a:endParaRPr lang="nl-NL" sz="800">
              <a:solidFill>
                <a:schemeClr val="tx1"/>
              </a:solidFill>
            </a:endParaRPr>
          </a:p>
        </p:txBody>
      </p:sp>
      <p:sp>
        <p:nvSpPr>
          <p:cNvPr id="86" name="Rechthoek 85">
            <a:extLst>
              <a:ext uri="{FF2B5EF4-FFF2-40B4-BE49-F238E27FC236}">
                <a16:creationId xmlns:a16="http://schemas.microsoft.com/office/drawing/2014/main" id="{244E41A8-E814-2643-6039-E03F82C49BDF}"/>
              </a:ext>
            </a:extLst>
          </p:cNvPr>
          <p:cNvSpPr/>
          <p:nvPr/>
        </p:nvSpPr>
        <p:spPr>
          <a:xfrm>
            <a:off x="5440630" y="6124367"/>
            <a:ext cx="648000" cy="329636"/>
          </a:xfrm>
          <a:prstGeom prst="rect">
            <a:avLst/>
          </a:prstGeom>
          <a:solidFill>
            <a:schemeClr val="accent1">
              <a:lumMod val="20000"/>
              <a:lumOff val="8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 G16. medewerkers</a:t>
            </a:r>
          </a:p>
        </p:txBody>
      </p:sp>
      <p:sp>
        <p:nvSpPr>
          <p:cNvPr id="87" name="Rechthoek 86">
            <a:extLst>
              <a:ext uri="{FF2B5EF4-FFF2-40B4-BE49-F238E27FC236}">
                <a16:creationId xmlns:a16="http://schemas.microsoft.com/office/drawing/2014/main" id="{A5FF73B3-EED7-7043-5FD2-0CB4F1F1499C}"/>
              </a:ext>
            </a:extLst>
          </p:cNvPr>
          <p:cNvSpPr/>
          <p:nvPr/>
        </p:nvSpPr>
        <p:spPr>
          <a:xfrm>
            <a:off x="5440630" y="5848958"/>
            <a:ext cx="648000" cy="216000"/>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bg1"/>
                </a:solidFill>
                <a:cs typeface="Calibri"/>
              </a:rPr>
              <a:t>HRM</a:t>
            </a:r>
          </a:p>
        </p:txBody>
      </p:sp>
      <p:sp>
        <p:nvSpPr>
          <p:cNvPr id="88" name="Rechthoek 87">
            <a:extLst>
              <a:ext uri="{FF2B5EF4-FFF2-40B4-BE49-F238E27FC236}">
                <a16:creationId xmlns:a16="http://schemas.microsoft.com/office/drawing/2014/main" id="{AE63981E-AC79-D0AB-04E9-5181C6462F85}"/>
              </a:ext>
            </a:extLst>
          </p:cNvPr>
          <p:cNvSpPr/>
          <p:nvPr/>
        </p:nvSpPr>
        <p:spPr>
          <a:xfrm>
            <a:off x="6330020" y="2920942"/>
            <a:ext cx="648000" cy="324000"/>
          </a:xfrm>
          <a:prstGeom prst="rect">
            <a:avLst/>
          </a:prstGeom>
          <a:solidFill>
            <a:schemeClr val="tx2">
              <a:lumMod val="60000"/>
              <a:lumOff val="4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G26. personen (BRP)</a:t>
            </a:r>
          </a:p>
        </p:txBody>
      </p:sp>
      <p:sp>
        <p:nvSpPr>
          <p:cNvPr id="92" name="Rechthoek 91">
            <a:extLst>
              <a:ext uri="{FF2B5EF4-FFF2-40B4-BE49-F238E27FC236}">
                <a16:creationId xmlns:a16="http://schemas.microsoft.com/office/drawing/2014/main" id="{9DE54463-DC39-72FF-AE21-907F6D486A73}"/>
              </a:ext>
            </a:extLst>
          </p:cNvPr>
          <p:cNvSpPr/>
          <p:nvPr/>
        </p:nvSpPr>
        <p:spPr>
          <a:xfrm>
            <a:off x="635382" y="789379"/>
            <a:ext cx="828000" cy="853633"/>
          </a:xfrm>
          <a:prstGeom prst="rect">
            <a:avLst/>
          </a:prstGeom>
          <a:solidFill>
            <a:schemeClr val="bg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800">
                <a:solidFill>
                  <a:schemeClr val="tx1"/>
                </a:solidFill>
              </a:rPr>
              <a:t>A13. Pre-BIO Bestelsysteem (XLS)</a:t>
            </a:r>
          </a:p>
        </p:txBody>
      </p:sp>
      <p:sp>
        <p:nvSpPr>
          <p:cNvPr id="93" name="Rechthoek 92">
            <a:extLst>
              <a:ext uri="{FF2B5EF4-FFF2-40B4-BE49-F238E27FC236}">
                <a16:creationId xmlns:a16="http://schemas.microsoft.com/office/drawing/2014/main" id="{8FC58FC6-B768-6352-433A-998A13131B56}"/>
              </a:ext>
            </a:extLst>
          </p:cNvPr>
          <p:cNvSpPr/>
          <p:nvPr/>
        </p:nvSpPr>
        <p:spPr>
          <a:xfrm>
            <a:off x="687808" y="1236952"/>
            <a:ext cx="733760" cy="329999"/>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tx1"/>
                </a:solidFill>
              </a:rPr>
              <a:t>G7. bestellingen</a:t>
            </a:r>
          </a:p>
        </p:txBody>
      </p:sp>
      <p:cxnSp>
        <p:nvCxnSpPr>
          <p:cNvPr id="94" name="Rechte verbindingslijn met pijl 93">
            <a:extLst>
              <a:ext uri="{FF2B5EF4-FFF2-40B4-BE49-F238E27FC236}">
                <a16:creationId xmlns:a16="http://schemas.microsoft.com/office/drawing/2014/main" id="{37E36D72-ED86-A5F0-36AA-1BEAAE88877D}"/>
              </a:ext>
            </a:extLst>
          </p:cNvPr>
          <p:cNvCxnSpPr>
            <a:cxnSpLocks/>
            <a:stCxn id="92" idx="3"/>
          </p:cNvCxnSpPr>
          <p:nvPr/>
        </p:nvCxnSpPr>
        <p:spPr>
          <a:xfrm>
            <a:off x="1463382" y="1216196"/>
            <a:ext cx="593628" cy="506710"/>
          </a:xfrm>
          <a:prstGeom prst="straightConnector1">
            <a:avLst/>
          </a:prstGeom>
          <a:ln w="12700" cmpd="sng">
            <a:solidFill>
              <a:schemeClr val="tx1"/>
            </a:solidFill>
            <a:prstDash val="lgDashDot"/>
            <a:headEnd type="none"/>
            <a:tailEnd type="oval"/>
          </a:ln>
        </p:spPr>
        <p:style>
          <a:lnRef idx="1">
            <a:schemeClr val="accent1"/>
          </a:lnRef>
          <a:fillRef idx="0">
            <a:schemeClr val="accent1"/>
          </a:fillRef>
          <a:effectRef idx="0">
            <a:schemeClr val="accent1"/>
          </a:effectRef>
          <a:fontRef idx="minor">
            <a:schemeClr val="tx1"/>
          </a:fontRef>
        </p:style>
      </p:cxnSp>
      <p:sp>
        <p:nvSpPr>
          <p:cNvPr id="95" name="Rechthoek 94">
            <a:extLst>
              <a:ext uri="{FF2B5EF4-FFF2-40B4-BE49-F238E27FC236}">
                <a16:creationId xmlns:a16="http://schemas.microsoft.com/office/drawing/2014/main" id="{5EE792F0-7916-47F5-5F0B-A02BA3FD4568}"/>
              </a:ext>
            </a:extLst>
          </p:cNvPr>
          <p:cNvSpPr/>
          <p:nvPr/>
        </p:nvSpPr>
        <p:spPr>
          <a:xfrm>
            <a:off x="6299828" y="2214075"/>
            <a:ext cx="720080" cy="304609"/>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rapportages</a:t>
            </a:r>
            <a:endParaRPr lang="nl-NL"/>
          </a:p>
        </p:txBody>
      </p:sp>
      <p:sp>
        <p:nvSpPr>
          <p:cNvPr id="104" name="Rechthoek 103">
            <a:extLst>
              <a:ext uri="{FF2B5EF4-FFF2-40B4-BE49-F238E27FC236}">
                <a16:creationId xmlns:a16="http://schemas.microsoft.com/office/drawing/2014/main" id="{A667A80D-BF98-3556-CE67-4577444A0605}"/>
              </a:ext>
            </a:extLst>
          </p:cNvPr>
          <p:cNvSpPr/>
          <p:nvPr/>
        </p:nvSpPr>
        <p:spPr>
          <a:xfrm>
            <a:off x="1575234" y="1071606"/>
            <a:ext cx="287258" cy="200055"/>
          </a:xfrm>
          <a:prstGeom prst="rect">
            <a:avLst/>
          </a:prstGeom>
        </p:spPr>
        <p:txBody>
          <a:bodyPr wrap="none">
            <a:spAutoFit/>
          </a:bodyPr>
          <a:lstStyle/>
          <a:p>
            <a:pPr>
              <a:spcAft>
                <a:spcPts val="0"/>
              </a:spcAft>
            </a:pPr>
            <a:r>
              <a:rPr lang="nl-NL" sz="700"/>
              <a:t>U8</a:t>
            </a:r>
            <a:endParaRPr lang="nl-NL" sz="700">
              <a:ea typeface="Calibri"/>
              <a:cs typeface="Times New Roman"/>
            </a:endParaRPr>
          </a:p>
        </p:txBody>
      </p:sp>
      <p:sp>
        <p:nvSpPr>
          <p:cNvPr id="105" name="Rechthoek 104">
            <a:extLst>
              <a:ext uri="{FF2B5EF4-FFF2-40B4-BE49-F238E27FC236}">
                <a16:creationId xmlns:a16="http://schemas.microsoft.com/office/drawing/2014/main" id="{C3502479-13A5-73D8-F06C-5C3A630583B6}"/>
              </a:ext>
            </a:extLst>
          </p:cNvPr>
          <p:cNvSpPr/>
          <p:nvPr/>
        </p:nvSpPr>
        <p:spPr>
          <a:xfrm>
            <a:off x="2294619" y="2232532"/>
            <a:ext cx="733760" cy="252118"/>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financiële administratie</a:t>
            </a:r>
          </a:p>
        </p:txBody>
      </p:sp>
      <p:sp>
        <p:nvSpPr>
          <p:cNvPr id="106" name="Rechthoek 105">
            <a:extLst>
              <a:ext uri="{FF2B5EF4-FFF2-40B4-BE49-F238E27FC236}">
                <a16:creationId xmlns:a16="http://schemas.microsoft.com/office/drawing/2014/main" id="{5D0B4FC6-CB5E-CABF-86CC-ABC5C9570A13}"/>
              </a:ext>
            </a:extLst>
          </p:cNvPr>
          <p:cNvSpPr/>
          <p:nvPr/>
        </p:nvSpPr>
        <p:spPr>
          <a:xfrm>
            <a:off x="3094719" y="2232532"/>
            <a:ext cx="733760" cy="252118"/>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inkoop</a:t>
            </a:r>
          </a:p>
        </p:txBody>
      </p:sp>
      <p:sp>
        <p:nvSpPr>
          <p:cNvPr id="107" name="Rechthoek 106">
            <a:extLst>
              <a:ext uri="{FF2B5EF4-FFF2-40B4-BE49-F238E27FC236}">
                <a16:creationId xmlns:a16="http://schemas.microsoft.com/office/drawing/2014/main" id="{52722A08-37D6-0CB8-EA71-2ED9A25CFC24}"/>
              </a:ext>
            </a:extLst>
          </p:cNvPr>
          <p:cNvSpPr/>
          <p:nvPr/>
        </p:nvSpPr>
        <p:spPr>
          <a:xfrm>
            <a:off x="3894819" y="2232532"/>
            <a:ext cx="733760" cy="252118"/>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err="1">
                <a:solidFill>
                  <a:schemeClr val="bg1"/>
                </a:solidFill>
              </a:rPr>
              <a:t>contract-management</a:t>
            </a:r>
            <a:endParaRPr lang="nl-NL" sz="700">
              <a:solidFill>
                <a:schemeClr val="bg1"/>
              </a:solidFill>
            </a:endParaRPr>
          </a:p>
        </p:txBody>
      </p:sp>
      <p:sp>
        <p:nvSpPr>
          <p:cNvPr id="108" name="Rechthoek 107">
            <a:extLst>
              <a:ext uri="{FF2B5EF4-FFF2-40B4-BE49-F238E27FC236}">
                <a16:creationId xmlns:a16="http://schemas.microsoft.com/office/drawing/2014/main" id="{E6049E42-3C53-C3B2-6D55-1DC94D9824C0}"/>
              </a:ext>
            </a:extLst>
          </p:cNvPr>
          <p:cNvSpPr/>
          <p:nvPr/>
        </p:nvSpPr>
        <p:spPr>
          <a:xfrm>
            <a:off x="4694919" y="2232532"/>
            <a:ext cx="733760" cy="252118"/>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subsidies</a:t>
            </a:r>
          </a:p>
        </p:txBody>
      </p:sp>
      <p:sp>
        <p:nvSpPr>
          <p:cNvPr id="109" name="Rechthoek 108">
            <a:extLst>
              <a:ext uri="{FF2B5EF4-FFF2-40B4-BE49-F238E27FC236}">
                <a16:creationId xmlns:a16="http://schemas.microsoft.com/office/drawing/2014/main" id="{3446CC02-E30D-550B-2F58-E4D8594CA879}"/>
              </a:ext>
            </a:extLst>
          </p:cNvPr>
          <p:cNvSpPr/>
          <p:nvPr/>
        </p:nvSpPr>
        <p:spPr>
          <a:xfrm>
            <a:off x="5495019" y="2232532"/>
            <a:ext cx="733760" cy="252118"/>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tijdschrijven</a:t>
            </a:r>
          </a:p>
        </p:txBody>
      </p:sp>
      <p:sp>
        <p:nvSpPr>
          <p:cNvPr id="151" name="Rechthoek 150">
            <a:extLst>
              <a:ext uri="{FF2B5EF4-FFF2-40B4-BE49-F238E27FC236}">
                <a16:creationId xmlns:a16="http://schemas.microsoft.com/office/drawing/2014/main" id="{F66C9CDC-2D5B-4520-5FA1-8AE75225E85E}"/>
              </a:ext>
            </a:extLst>
          </p:cNvPr>
          <p:cNvSpPr/>
          <p:nvPr/>
        </p:nvSpPr>
        <p:spPr>
          <a:xfrm>
            <a:off x="3517013" y="3738969"/>
            <a:ext cx="4442393" cy="442253"/>
          </a:xfrm>
          <a:prstGeom prst="rect">
            <a:avLst/>
          </a:prstGeom>
          <a:solidFill>
            <a:schemeClr val="accent3">
              <a:lumMod val="60000"/>
              <a:lumOff val="4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00" tIns="64000" rIns="128000" bIns="64000" rtlCol="0" anchor="t" anchorCtr="0"/>
          <a:lstStyle/>
          <a:p>
            <a:pPr algn="ctr"/>
            <a:r>
              <a:rPr lang="nl-NL" sz="900">
                <a:solidFill>
                  <a:schemeClr val="tx1"/>
                </a:solidFill>
                <a:cs typeface="Calibri"/>
              </a:rPr>
              <a:t>Managed Integrations</a:t>
            </a:r>
          </a:p>
        </p:txBody>
      </p:sp>
      <p:cxnSp>
        <p:nvCxnSpPr>
          <p:cNvPr id="152" name="Rechte verbindingslijn met pijl 151">
            <a:extLst>
              <a:ext uri="{FF2B5EF4-FFF2-40B4-BE49-F238E27FC236}">
                <a16:creationId xmlns:a16="http://schemas.microsoft.com/office/drawing/2014/main" id="{E523E7E4-D96C-BBEF-797F-C992131995D2}"/>
              </a:ext>
            </a:extLst>
          </p:cNvPr>
          <p:cNvCxnSpPr>
            <a:cxnSpLocks/>
            <a:endCxn id="151" idx="0"/>
          </p:cNvCxnSpPr>
          <p:nvPr/>
        </p:nvCxnSpPr>
        <p:spPr>
          <a:xfrm>
            <a:off x="5738210" y="3499472"/>
            <a:ext cx="0" cy="239497"/>
          </a:xfrm>
          <a:prstGeom prst="straightConnector1">
            <a:avLst/>
          </a:prstGeom>
          <a:ln w="1905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4" name="Rechte verbindingslijn met pijl 153">
            <a:extLst>
              <a:ext uri="{FF2B5EF4-FFF2-40B4-BE49-F238E27FC236}">
                <a16:creationId xmlns:a16="http://schemas.microsoft.com/office/drawing/2014/main" id="{BDD58B7E-A54F-E662-48A9-261BAD491B62}"/>
              </a:ext>
            </a:extLst>
          </p:cNvPr>
          <p:cNvCxnSpPr>
            <a:cxnSpLocks/>
            <a:stCxn id="54" idx="0"/>
          </p:cNvCxnSpPr>
          <p:nvPr/>
        </p:nvCxnSpPr>
        <p:spPr>
          <a:xfrm flipV="1">
            <a:off x="5282911" y="4165235"/>
            <a:ext cx="0" cy="364757"/>
          </a:xfrm>
          <a:prstGeom prst="straightConnector1">
            <a:avLst/>
          </a:prstGeom>
          <a:ln w="1905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5" name="Rechte verbindingslijn met pijl 154">
            <a:extLst>
              <a:ext uri="{FF2B5EF4-FFF2-40B4-BE49-F238E27FC236}">
                <a16:creationId xmlns:a16="http://schemas.microsoft.com/office/drawing/2014/main" id="{E1293D61-BE85-8F87-3CB2-26F3ADF963BA}"/>
              </a:ext>
            </a:extLst>
          </p:cNvPr>
          <p:cNvCxnSpPr>
            <a:cxnSpLocks/>
            <a:stCxn id="12" idx="0"/>
          </p:cNvCxnSpPr>
          <p:nvPr/>
        </p:nvCxnSpPr>
        <p:spPr>
          <a:xfrm flipV="1">
            <a:off x="6250406" y="4169990"/>
            <a:ext cx="0" cy="375061"/>
          </a:xfrm>
          <a:prstGeom prst="straightConnector1">
            <a:avLst/>
          </a:prstGeom>
          <a:ln w="1905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7" name="Rechte verbindingslijn met pijl 156">
            <a:extLst>
              <a:ext uri="{FF2B5EF4-FFF2-40B4-BE49-F238E27FC236}">
                <a16:creationId xmlns:a16="http://schemas.microsoft.com/office/drawing/2014/main" id="{B830D302-0CCE-A2A8-155C-AB313B47C422}"/>
              </a:ext>
            </a:extLst>
          </p:cNvPr>
          <p:cNvCxnSpPr>
            <a:cxnSpLocks/>
          </p:cNvCxnSpPr>
          <p:nvPr/>
        </p:nvCxnSpPr>
        <p:spPr>
          <a:xfrm flipH="1" flipV="1">
            <a:off x="3718831" y="4165235"/>
            <a:ext cx="1" cy="1500467"/>
          </a:xfrm>
          <a:prstGeom prst="straightConnector1">
            <a:avLst/>
          </a:prstGeom>
          <a:ln w="1905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158" name="Rechthoek 157">
            <a:extLst>
              <a:ext uri="{FF2B5EF4-FFF2-40B4-BE49-F238E27FC236}">
                <a16:creationId xmlns:a16="http://schemas.microsoft.com/office/drawing/2014/main" id="{B43AF87B-4C4A-C2C5-0A11-41D36D1A1305}"/>
              </a:ext>
            </a:extLst>
          </p:cNvPr>
          <p:cNvSpPr/>
          <p:nvPr/>
        </p:nvSpPr>
        <p:spPr>
          <a:xfrm>
            <a:off x="3700349" y="4306884"/>
            <a:ext cx="332142" cy="200055"/>
          </a:xfrm>
          <a:prstGeom prst="rect">
            <a:avLst/>
          </a:prstGeom>
        </p:spPr>
        <p:txBody>
          <a:bodyPr wrap="none">
            <a:spAutoFit/>
          </a:bodyPr>
          <a:lstStyle/>
          <a:p>
            <a:pPr>
              <a:spcAft>
                <a:spcPts val="0"/>
              </a:spcAft>
            </a:pPr>
            <a:r>
              <a:rPr lang="nl-NL" sz="700"/>
              <a:t>U26</a:t>
            </a:r>
            <a:endParaRPr lang="nl-NL" sz="700">
              <a:ea typeface="Calibri"/>
              <a:cs typeface="Times New Roman"/>
            </a:endParaRPr>
          </a:p>
        </p:txBody>
      </p:sp>
      <p:cxnSp>
        <p:nvCxnSpPr>
          <p:cNvPr id="159" name="Rechte verbindingslijn met pijl 158">
            <a:extLst>
              <a:ext uri="{FF2B5EF4-FFF2-40B4-BE49-F238E27FC236}">
                <a16:creationId xmlns:a16="http://schemas.microsoft.com/office/drawing/2014/main" id="{5EE06950-D0CE-C0C9-DCFF-A86AB7C284DD}"/>
              </a:ext>
            </a:extLst>
          </p:cNvPr>
          <p:cNvCxnSpPr>
            <a:cxnSpLocks/>
            <a:endCxn id="151" idx="3"/>
          </p:cNvCxnSpPr>
          <p:nvPr/>
        </p:nvCxnSpPr>
        <p:spPr>
          <a:xfrm flipH="1" flipV="1">
            <a:off x="7959406" y="3960096"/>
            <a:ext cx="593486" cy="569896"/>
          </a:xfrm>
          <a:prstGeom prst="straightConnector1">
            <a:avLst/>
          </a:prstGeom>
          <a:ln w="1905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0" name="Rechte verbindingslijn met pijl 159">
            <a:extLst>
              <a:ext uri="{FF2B5EF4-FFF2-40B4-BE49-F238E27FC236}">
                <a16:creationId xmlns:a16="http://schemas.microsoft.com/office/drawing/2014/main" id="{D3081C23-7AC6-C660-358E-D02EBE0409D9}"/>
              </a:ext>
            </a:extLst>
          </p:cNvPr>
          <p:cNvCxnSpPr>
            <a:cxnSpLocks/>
          </p:cNvCxnSpPr>
          <p:nvPr/>
        </p:nvCxnSpPr>
        <p:spPr>
          <a:xfrm flipV="1">
            <a:off x="4784050" y="3498740"/>
            <a:ext cx="0" cy="240229"/>
          </a:xfrm>
          <a:prstGeom prst="straightConnector1">
            <a:avLst/>
          </a:prstGeom>
          <a:ln w="1905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8" name="Rechthoek 7">
            <a:extLst>
              <a:ext uri="{FF2B5EF4-FFF2-40B4-BE49-F238E27FC236}">
                <a16:creationId xmlns:a16="http://schemas.microsoft.com/office/drawing/2014/main" id="{68484741-8F90-EE5D-D6DF-70CBF57B0F87}"/>
              </a:ext>
            </a:extLst>
          </p:cNvPr>
          <p:cNvSpPr/>
          <p:nvPr/>
        </p:nvSpPr>
        <p:spPr>
          <a:xfrm>
            <a:off x="4039935" y="475783"/>
            <a:ext cx="828000" cy="836561"/>
          </a:xfrm>
          <a:prstGeom prst="rect">
            <a:avLst/>
          </a:prstGeom>
          <a:solidFill>
            <a:schemeClr val="bg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lgn="ctr"/>
            <a:r>
              <a:rPr lang="nl-NL" sz="800">
                <a:solidFill>
                  <a:schemeClr val="tx1"/>
                </a:solidFill>
              </a:rPr>
              <a:t>A6. </a:t>
            </a:r>
            <a:r>
              <a:rPr lang="nl-NL" sz="800" err="1">
                <a:solidFill>
                  <a:schemeClr val="tx1"/>
                </a:solidFill>
              </a:rPr>
              <a:t>Afvalris</a:t>
            </a:r>
            <a:endParaRPr lang="nl-NL" sz="800">
              <a:solidFill>
                <a:schemeClr val="tx1"/>
              </a:solidFill>
            </a:endParaRPr>
          </a:p>
        </p:txBody>
      </p:sp>
      <p:sp>
        <p:nvSpPr>
          <p:cNvPr id="52" name="Tekstvak 51">
            <a:extLst>
              <a:ext uri="{FF2B5EF4-FFF2-40B4-BE49-F238E27FC236}">
                <a16:creationId xmlns:a16="http://schemas.microsoft.com/office/drawing/2014/main" id="{E8ECA83E-E201-B54A-94A1-3D98507F6D98}"/>
              </a:ext>
            </a:extLst>
          </p:cNvPr>
          <p:cNvSpPr txBox="1"/>
          <p:nvPr/>
        </p:nvSpPr>
        <p:spPr>
          <a:xfrm>
            <a:off x="4950183" y="484606"/>
            <a:ext cx="828000" cy="827738"/>
          </a:xfrm>
          <a:prstGeom prst="rect">
            <a:avLst/>
          </a:prstGeom>
          <a:solidFill>
            <a:schemeClr val="bg2">
              <a:lumMod val="7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defPPr>
              <a:defRPr lang="nl-NL"/>
            </a:defPPr>
            <a:lvl1pPr algn="ctr">
              <a:defRPr sz="9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nl-NL" sz="800">
                <a:solidFill>
                  <a:schemeClr val="tx1"/>
                </a:solidFill>
              </a:rPr>
              <a:t>A7. Leef</a:t>
            </a:r>
          </a:p>
        </p:txBody>
      </p:sp>
      <p:sp>
        <p:nvSpPr>
          <p:cNvPr id="59" name="Rechthoek 58">
            <a:extLst>
              <a:ext uri="{FF2B5EF4-FFF2-40B4-BE49-F238E27FC236}">
                <a16:creationId xmlns:a16="http://schemas.microsoft.com/office/drawing/2014/main" id="{E43DADBC-1BA8-629F-F426-46F6148FAE17}"/>
              </a:ext>
            </a:extLst>
          </p:cNvPr>
          <p:cNvSpPr/>
          <p:nvPr/>
        </p:nvSpPr>
        <p:spPr>
          <a:xfrm>
            <a:off x="5040183" y="932415"/>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G5. vergunningen</a:t>
            </a:r>
          </a:p>
        </p:txBody>
      </p:sp>
      <p:sp>
        <p:nvSpPr>
          <p:cNvPr id="162" name="Rechthoek 161">
            <a:extLst>
              <a:ext uri="{FF2B5EF4-FFF2-40B4-BE49-F238E27FC236}">
                <a16:creationId xmlns:a16="http://schemas.microsoft.com/office/drawing/2014/main" id="{DA4CADF8-B775-F853-C30A-F68730A867E3}"/>
              </a:ext>
            </a:extLst>
          </p:cNvPr>
          <p:cNvSpPr/>
          <p:nvPr/>
        </p:nvSpPr>
        <p:spPr>
          <a:xfrm>
            <a:off x="2219439" y="475783"/>
            <a:ext cx="828000" cy="836561"/>
          </a:xfrm>
          <a:prstGeom prst="rect">
            <a:avLst/>
          </a:prstGeom>
          <a:solidFill>
            <a:schemeClr val="bg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lgn="ctr"/>
            <a:r>
              <a:rPr lang="nl-NL" sz="600">
                <a:solidFill>
                  <a:schemeClr val="tx1"/>
                </a:solidFill>
              </a:rPr>
              <a:t>A4. Suites Soc. Domein</a:t>
            </a:r>
          </a:p>
        </p:txBody>
      </p:sp>
      <p:sp>
        <p:nvSpPr>
          <p:cNvPr id="163" name="Rechthoek 162">
            <a:extLst>
              <a:ext uri="{FF2B5EF4-FFF2-40B4-BE49-F238E27FC236}">
                <a16:creationId xmlns:a16="http://schemas.microsoft.com/office/drawing/2014/main" id="{CB8D70DE-FD1B-3368-A5CC-1981A4F14100}"/>
              </a:ext>
            </a:extLst>
          </p:cNvPr>
          <p:cNvSpPr/>
          <p:nvPr/>
        </p:nvSpPr>
        <p:spPr>
          <a:xfrm>
            <a:off x="2309439" y="932415"/>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G2. administratie W&amp;I</a:t>
            </a:r>
          </a:p>
        </p:txBody>
      </p:sp>
      <p:cxnSp>
        <p:nvCxnSpPr>
          <p:cNvPr id="164" name="Rechte verbindingslijn met pijl 163">
            <a:extLst>
              <a:ext uri="{FF2B5EF4-FFF2-40B4-BE49-F238E27FC236}">
                <a16:creationId xmlns:a16="http://schemas.microsoft.com/office/drawing/2014/main" id="{07F3E0BC-0A7B-DF7D-641D-F48ED804B63D}"/>
              </a:ext>
            </a:extLst>
          </p:cNvPr>
          <p:cNvCxnSpPr>
            <a:cxnSpLocks/>
          </p:cNvCxnSpPr>
          <p:nvPr/>
        </p:nvCxnSpPr>
        <p:spPr>
          <a:xfrm>
            <a:off x="3598517" y="1336247"/>
            <a:ext cx="0" cy="358694"/>
          </a:xfrm>
          <a:prstGeom prst="straightConnector1">
            <a:avLst/>
          </a:prstGeom>
          <a:ln w="12700" cmpd="sng">
            <a:solidFill>
              <a:schemeClr val="tx1"/>
            </a:solidFill>
            <a:prstDash val="lgDashDot"/>
            <a:headEnd type="none"/>
            <a:tailEnd type="oval"/>
          </a:ln>
        </p:spPr>
        <p:style>
          <a:lnRef idx="1">
            <a:schemeClr val="accent1"/>
          </a:lnRef>
          <a:fillRef idx="0">
            <a:schemeClr val="accent1"/>
          </a:fillRef>
          <a:effectRef idx="0">
            <a:schemeClr val="accent1"/>
          </a:effectRef>
          <a:fontRef idx="minor">
            <a:schemeClr val="tx1"/>
          </a:fontRef>
        </p:style>
      </p:cxnSp>
      <p:sp>
        <p:nvSpPr>
          <p:cNvPr id="165" name="Rechthoek 164">
            <a:extLst>
              <a:ext uri="{FF2B5EF4-FFF2-40B4-BE49-F238E27FC236}">
                <a16:creationId xmlns:a16="http://schemas.microsoft.com/office/drawing/2014/main" id="{CFEB9ECF-360F-29C0-8886-DBF3B4989AEC}"/>
              </a:ext>
            </a:extLst>
          </p:cNvPr>
          <p:cNvSpPr/>
          <p:nvPr/>
        </p:nvSpPr>
        <p:spPr>
          <a:xfrm>
            <a:off x="5120637" y="1418531"/>
            <a:ext cx="287258" cy="200055"/>
          </a:xfrm>
          <a:prstGeom prst="rect">
            <a:avLst/>
          </a:prstGeom>
        </p:spPr>
        <p:txBody>
          <a:bodyPr wrap="none">
            <a:spAutoFit/>
          </a:bodyPr>
          <a:lstStyle/>
          <a:p>
            <a:pPr>
              <a:spcAft>
                <a:spcPts val="0"/>
              </a:spcAft>
            </a:pPr>
            <a:r>
              <a:rPr lang="nl-NL" sz="700"/>
              <a:t>U5</a:t>
            </a:r>
            <a:endParaRPr lang="nl-NL" sz="700">
              <a:ea typeface="Calibri"/>
              <a:cs typeface="Times New Roman"/>
            </a:endParaRPr>
          </a:p>
        </p:txBody>
      </p:sp>
      <p:sp>
        <p:nvSpPr>
          <p:cNvPr id="166" name="Rechthoek 165">
            <a:extLst>
              <a:ext uri="{FF2B5EF4-FFF2-40B4-BE49-F238E27FC236}">
                <a16:creationId xmlns:a16="http://schemas.microsoft.com/office/drawing/2014/main" id="{D4124015-9A9F-5AD9-571E-296DF861DE07}"/>
              </a:ext>
            </a:extLst>
          </p:cNvPr>
          <p:cNvSpPr/>
          <p:nvPr/>
        </p:nvSpPr>
        <p:spPr>
          <a:xfrm>
            <a:off x="3129687" y="484606"/>
            <a:ext cx="828000" cy="827738"/>
          </a:xfrm>
          <a:prstGeom prst="rect">
            <a:avLst/>
          </a:prstGeom>
          <a:solidFill>
            <a:schemeClr val="bg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lgn="ctr"/>
            <a:r>
              <a:rPr lang="nl-NL" sz="700">
                <a:solidFill>
                  <a:schemeClr val="tx1"/>
                </a:solidFill>
              </a:rPr>
              <a:t>A5. Key2 Belastingen</a:t>
            </a:r>
          </a:p>
        </p:txBody>
      </p:sp>
      <p:sp>
        <p:nvSpPr>
          <p:cNvPr id="167" name="Rechthoek 166">
            <a:extLst>
              <a:ext uri="{FF2B5EF4-FFF2-40B4-BE49-F238E27FC236}">
                <a16:creationId xmlns:a16="http://schemas.microsoft.com/office/drawing/2014/main" id="{328ECE3D-A613-773F-5AC4-3DEF2FBE9F50}"/>
              </a:ext>
            </a:extLst>
          </p:cNvPr>
          <p:cNvSpPr/>
          <p:nvPr/>
        </p:nvSpPr>
        <p:spPr>
          <a:xfrm>
            <a:off x="3200148" y="932415"/>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G3. </a:t>
            </a:r>
            <a:r>
              <a:rPr lang="nl-NL" sz="700" err="1">
                <a:solidFill>
                  <a:schemeClr val="tx1"/>
                </a:solidFill>
              </a:rPr>
              <a:t>adminsitratie</a:t>
            </a:r>
            <a:r>
              <a:rPr lang="nl-NL" sz="700">
                <a:solidFill>
                  <a:schemeClr val="tx1"/>
                </a:solidFill>
              </a:rPr>
              <a:t> belastingen</a:t>
            </a:r>
          </a:p>
        </p:txBody>
      </p:sp>
      <p:sp>
        <p:nvSpPr>
          <p:cNvPr id="168" name="Rechthoek 167">
            <a:extLst>
              <a:ext uri="{FF2B5EF4-FFF2-40B4-BE49-F238E27FC236}">
                <a16:creationId xmlns:a16="http://schemas.microsoft.com/office/drawing/2014/main" id="{3AF69564-8F10-567D-AAF8-B92409D89386}"/>
              </a:ext>
            </a:extLst>
          </p:cNvPr>
          <p:cNvSpPr/>
          <p:nvPr/>
        </p:nvSpPr>
        <p:spPr>
          <a:xfrm>
            <a:off x="3373659" y="1419258"/>
            <a:ext cx="287258" cy="200055"/>
          </a:xfrm>
          <a:prstGeom prst="rect">
            <a:avLst/>
          </a:prstGeom>
        </p:spPr>
        <p:txBody>
          <a:bodyPr wrap="none">
            <a:spAutoFit/>
          </a:bodyPr>
          <a:lstStyle/>
          <a:p>
            <a:pPr>
              <a:spcAft>
                <a:spcPts val="0"/>
              </a:spcAft>
            </a:pPr>
            <a:r>
              <a:rPr lang="nl-NL" sz="700"/>
              <a:t>U3</a:t>
            </a:r>
            <a:endParaRPr lang="nl-NL" sz="700">
              <a:ea typeface="Calibri"/>
              <a:cs typeface="Times New Roman"/>
            </a:endParaRPr>
          </a:p>
        </p:txBody>
      </p:sp>
      <p:sp>
        <p:nvSpPr>
          <p:cNvPr id="169" name="Rechthoek 168">
            <a:extLst>
              <a:ext uri="{FF2B5EF4-FFF2-40B4-BE49-F238E27FC236}">
                <a16:creationId xmlns:a16="http://schemas.microsoft.com/office/drawing/2014/main" id="{5E17E51B-6C19-5287-6A20-812277669B42}"/>
              </a:ext>
            </a:extLst>
          </p:cNvPr>
          <p:cNvSpPr/>
          <p:nvPr/>
        </p:nvSpPr>
        <p:spPr>
          <a:xfrm>
            <a:off x="2383782" y="1419258"/>
            <a:ext cx="287258" cy="200055"/>
          </a:xfrm>
          <a:prstGeom prst="rect">
            <a:avLst/>
          </a:prstGeom>
        </p:spPr>
        <p:txBody>
          <a:bodyPr wrap="none">
            <a:spAutoFit/>
          </a:bodyPr>
          <a:lstStyle/>
          <a:p>
            <a:pPr>
              <a:spcAft>
                <a:spcPts val="0"/>
              </a:spcAft>
            </a:pPr>
            <a:r>
              <a:rPr lang="nl-NL" sz="700"/>
              <a:t>U2</a:t>
            </a:r>
            <a:endParaRPr lang="nl-NL" sz="700">
              <a:ea typeface="Calibri"/>
              <a:cs typeface="Times New Roman"/>
            </a:endParaRPr>
          </a:p>
        </p:txBody>
      </p:sp>
      <p:sp>
        <p:nvSpPr>
          <p:cNvPr id="170" name="Rechthoek 169">
            <a:extLst>
              <a:ext uri="{FF2B5EF4-FFF2-40B4-BE49-F238E27FC236}">
                <a16:creationId xmlns:a16="http://schemas.microsoft.com/office/drawing/2014/main" id="{04793472-156E-FF9F-BA73-891956419590}"/>
              </a:ext>
            </a:extLst>
          </p:cNvPr>
          <p:cNvSpPr/>
          <p:nvPr/>
        </p:nvSpPr>
        <p:spPr>
          <a:xfrm>
            <a:off x="4265653" y="1419258"/>
            <a:ext cx="287258" cy="200055"/>
          </a:xfrm>
          <a:prstGeom prst="rect">
            <a:avLst/>
          </a:prstGeom>
        </p:spPr>
        <p:txBody>
          <a:bodyPr wrap="none">
            <a:spAutoFit/>
          </a:bodyPr>
          <a:lstStyle/>
          <a:p>
            <a:pPr>
              <a:spcAft>
                <a:spcPts val="0"/>
              </a:spcAft>
            </a:pPr>
            <a:r>
              <a:rPr lang="nl-NL" sz="700"/>
              <a:t>U4</a:t>
            </a:r>
            <a:endParaRPr lang="nl-NL" sz="700">
              <a:ea typeface="Calibri"/>
              <a:cs typeface="Times New Roman"/>
            </a:endParaRPr>
          </a:p>
        </p:txBody>
      </p:sp>
      <p:cxnSp>
        <p:nvCxnSpPr>
          <p:cNvPr id="171" name="Rechte verbindingslijn met pijl 170">
            <a:extLst>
              <a:ext uri="{FF2B5EF4-FFF2-40B4-BE49-F238E27FC236}">
                <a16:creationId xmlns:a16="http://schemas.microsoft.com/office/drawing/2014/main" id="{5AC55587-6DF9-21DF-BF90-2A456D0A3CF0}"/>
              </a:ext>
            </a:extLst>
          </p:cNvPr>
          <p:cNvCxnSpPr>
            <a:cxnSpLocks/>
            <a:stCxn id="52" idx="2"/>
          </p:cNvCxnSpPr>
          <p:nvPr/>
        </p:nvCxnSpPr>
        <p:spPr>
          <a:xfrm>
            <a:off x="5364183" y="1312344"/>
            <a:ext cx="0" cy="392473"/>
          </a:xfrm>
          <a:prstGeom prst="straightConnector1">
            <a:avLst/>
          </a:prstGeom>
          <a:ln w="12700">
            <a:solidFill>
              <a:schemeClr val="tx1"/>
            </a:solidFill>
            <a:prstDash val="lg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2" name="Rechte verbindingslijn met pijl 171">
            <a:extLst>
              <a:ext uri="{FF2B5EF4-FFF2-40B4-BE49-F238E27FC236}">
                <a16:creationId xmlns:a16="http://schemas.microsoft.com/office/drawing/2014/main" id="{08AE6A09-4BF9-9B1B-51A4-EE9DA96D97E6}"/>
              </a:ext>
            </a:extLst>
          </p:cNvPr>
          <p:cNvCxnSpPr>
            <a:cxnSpLocks/>
            <a:stCxn id="162" idx="2"/>
          </p:cNvCxnSpPr>
          <p:nvPr/>
        </p:nvCxnSpPr>
        <p:spPr>
          <a:xfrm flipH="1">
            <a:off x="2628035" y="1312344"/>
            <a:ext cx="5404" cy="365979"/>
          </a:xfrm>
          <a:prstGeom prst="straightConnector1">
            <a:avLst/>
          </a:prstGeom>
          <a:ln w="12700" cmpd="sng">
            <a:solidFill>
              <a:schemeClr val="tx1"/>
            </a:solidFill>
            <a:prstDash val="lgDashDot"/>
            <a:headEnd type="none"/>
            <a:tailEnd type="oval"/>
          </a:ln>
        </p:spPr>
        <p:style>
          <a:lnRef idx="1">
            <a:schemeClr val="accent1"/>
          </a:lnRef>
          <a:fillRef idx="0">
            <a:schemeClr val="accent1"/>
          </a:fillRef>
          <a:effectRef idx="0">
            <a:schemeClr val="accent1"/>
          </a:effectRef>
          <a:fontRef idx="minor">
            <a:schemeClr val="tx1"/>
          </a:fontRef>
        </p:style>
      </p:cxnSp>
      <p:cxnSp>
        <p:nvCxnSpPr>
          <p:cNvPr id="173" name="Rechte verbindingslijn met pijl 172">
            <a:extLst>
              <a:ext uri="{FF2B5EF4-FFF2-40B4-BE49-F238E27FC236}">
                <a16:creationId xmlns:a16="http://schemas.microsoft.com/office/drawing/2014/main" id="{A34E8F0C-A63B-EF36-2370-06B5E9709A9C}"/>
              </a:ext>
            </a:extLst>
          </p:cNvPr>
          <p:cNvCxnSpPr>
            <a:cxnSpLocks/>
          </p:cNvCxnSpPr>
          <p:nvPr/>
        </p:nvCxnSpPr>
        <p:spPr>
          <a:xfrm flipH="1">
            <a:off x="4489903" y="1322004"/>
            <a:ext cx="5404" cy="358612"/>
          </a:xfrm>
          <a:prstGeom prst="straightConnector1">
            <a:avLst/>
          </a:prstGeom>
          <a:ln w="12700">
            <a:solidFill>
              <a:schemeClr val="tx1"/>
            </a:solidFill>
            <a:prstDash val="lgDash"/>
            <a:headEnd type="none"/>
            <a:tailEnd type="triangle"/>
          </a:ln>
        </p:spPr>
        <p:style>
          <a:lnRef idx="1">
            <a:schemeClr val="accent1"/>
          </a:lnRef>
          <a:fillRef idx="0">
            <a:schemeClr val="accent1"/>
          </a:fillRef>
          <a:effectRef idx="0">
            <a:schemeClr val="accent1"/>
          </a:effectRef>
          <a:fontRef idx="minor">
            <a:schemeClr val="tx1"/>
          </a:fontRef>
        </p:style>
      </p:cxnSp>
      <p:sp>
        <p:nvSpPr>
          <p:cNvPr id="174" name="Tekstvak 173">
            <a:extLst>
              <a:ext uri="{FF2B5EF4-FFF2-40B4-BE49-F238E27FC236}">
                <a16:creationId xmlns:a16="http://schemas.microsoft.com/office/drawing/2014/main" id="{132B5820-FEF4-74D8-4636-936CA3152133}"/>
              </a:ext>
            </a:extLst>
          </p:cNvPr>
          <p:cNvSpPr txBox="1"/>
          <p:nvPr/>
        </p:nvSpPr>
        <p:spPr>
          <a:xfrm>
            <a:off x="5860431" y="484606"/>
            <a:ext cx="828000" cy="827738"/>
          </a:xfrm>
          <a:prstGeom prst="rect">
            <a:avLst/>
          </a:prstGeom>
          <a:solidFill>
            <a:schemeClr val="bg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defPPr>
              <a:defRPr lang="nl-NL"/>
            </a:defPPr>
            <a:lvl1pPr algn="ctr">
              <a:defRPr sz="9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nl-NL" sz="800">
                <a:solidFill>
                  <a:schemeClr val="tx1"/>
                </a:solidFill>
              </a:rPr>
              <a:t>A8. Key2 Betalen</a:t>
            </a:r>
          </a:p>
        </p:txBody>
      </p:sp>
      <p:sp>
        <p:nvSpPr>
          <p:cNvPr id="175" name="Rechthoek 174">
            <a:extLst>
              <a:ext uri="{FF2B5EF4-FFF2-40B4-BE49-F238E27FC236}">
                <a16:creationId xmlns:a16="http://schemas.microsoft.com/office/drawing/2014/main" id="{90AA34DB-B5B8-42E9-10DF-7D8BC2EB4CD7}"/>
              </a:ext>
            </a:extLst>
          </p:cNvPr>
          <p:cNvSpPr/>
          <p:nvPr/>
        </p:nvSpPr>
        <p:spPr>
          <a:xfrm>
            <a:off x="5950431" y="932415"/>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G6. journaalposten</a:t>
            </a:r>
          </a:p>
        </p:txBody>
      </p:sp>
      <p:sp>
        <p:nvSpPr>
          <p:cNvPr id="177" name="Rechthoek 176">
            <a:extLst>
              <a:ext uri="{FF2B5EF4-FFF2-40B4-BE49-F238E27FC236}">
                <a16:creationId xmlns:a16="http://schemas.microsoft.com/office/drawing/2014/main" id="{D65B993D-8C16-5BB1-0D91-71098B6B10EB}"/>
              </a:ext>
            </a:extLst>
          </p:cNvPr>
          <p:cNvSpPr/>
          <p:nvPr/>
        </p:nvSpPr>
        <p:spPr>
          <a:xfrm>
            <a:off x="6027013" y="1419258"/>
            <a:ext cx="287258" cy="200055"/>
          </a:xfrm>
          <a:prstGeom prst="rect">
            <a:avLst/>
          </a:prstGeom>
        </p:spPr>
        <p:txBody>
          <a:bodyPr wrap="none">
            <a:spAutoFit/>
          </a:bodyPr>
          <a:lstStyle/>
          <a:p>
            <a:pPr>
              <a:spcAft>
                <a:spcPts val="0"/>
              </a:spcAft>
            </a:pPr>
            <a:r>
              <a:rPr lang="nl-NL" sz="700"/>
              <a:t>U6</a:t>
            </a:r>
            <a:endParaRPr lang="nl-NL" sz="700">
              <a:ea typeface="Calibri"/>
              <a:cs typeface="Times New Roman"/>
            </a:endParaRPr>
          </a:p>
        </p:txBody>
      </p:sp>
      <p:cxnSp>
        <p:nvCxnSpPr>
          <p:cNvPr id="178" name="Rechte verbindingslijn met pijl 177">
            <a:extLst>
              <a:ext uri="{FF2B5EF4-FFF2-40B4-BE49-F238E27FC236}">
                <a16:creationId xmlns:a16="http://schemas.microsoft.com/office/drawing/2014/main" id="{2414848A-9586-8890-488B-8A70649B044F}"/>
              </a:ext>
            </a:extLst>
          </p:cNvPr>
          <p:cNvCxnSpPr>
            <a:cxnSpLocks/>
          </p:cNvCxnSpPr>
          <p:nvPr/>
        </p:nvCxnSpPr>
        <p:spPr>
          <a:xfrm>
            <a:off x="6252203" y="1312344"/>
            <a:ext cx="0" cy="372863"/>
          </a:xfrm>
          <a:prstGeom prst="straightConnector1">
            <a:avLst/>
          </a:prstGeom>
          <a:ln w="12700" cmpd="sng">
            <a:solidFill>
              <a:schemeClr val="tx1"/>
            </a:solidFill>
            <a:prstDash val="lgDashDot"/>
            <a:headEnd type="none"/>
            <a:tailEnd type="oval"/>
          </a:ln>
        </p:spPr>
        <p:style>
          <a:lnRef idx="1">
            <a:schemeClr val="accent1"/>
          </a:lnRef>
          <a:fillRef idx="0">
            <a:schemeClr val="accent1"/>
          </a:fillRef>
          <a:effectRef idx="0">
            <a:schemeClr val="accent1"/>
          </a:effectRef>
          <a:fontRef idx="minor">
            <a:schemeClr val="tx1"/>
          </a:fontRef>
        </p:style>
      </p:cxnSp>
      <p:sp>
        <p:nvSpPr>
          <p:cNvPr id="179" name="Rechthoek 178">
            <a:extLst>
              <a:ext uri="{FF2B5EF4-FFF2-40B4-BE49-F238E27FC236}">
                <a16:creationId xmlns:a16="http://schemas.microsoft.com/office/drawing/2014/main" id="{4A9B8A29-6679-A9F2-ABE9-41BB776C4FA3}"/>
              </a:ext>
            </a:extLst>
          </p:cNvPr>
          <p:cNvSpPr/>
          <p:nvPr/>
        </p:nvSpPr>
        <p:spPr>
          <a:xfrm>
            <a:off x="4129935" y="932415"/>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G4. administratie stadsreiniging</a:t>
            </a:r>
          </a:p>
        </p:txBody>
      </p:sp>
      <p:sp>
        <p:nvSpPr>
          <p:cNvPr id="180" name="Rechthoek 179">
            <a:extLst>
              <a:ext uri="{FF2B5EF4-FFF2-40B4-BE49-F238E27FC236}">
                <a16:creationId xmlns:a16="http://schemas.microsoft.com/office/drawing/2014/main" id="{05F986D4-A9C6-7A05-48D9-005C00E7A770}"/>
              </a:ext>
            </a:extLst>
          </p:cNvPr>
          <p:cNvSpPr/>
          <p:nvPr/>
        </p:nvSpPr>
        <p:spPr>
          <a:xfrm>
            <a:off x="6770677" y="475783"/>
            <a:ext cx="828000" cy="843489"/>
          </a:xfrm>
          <a:prstGeom prst="rect">
            <a:avLst/>
          </a:prstGeom>
          <a:solidFill>
            <a:schemeClr val="bg2">
              <a:lumMod val="7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800">
                <a:solidFill>
                  <a:schemeClr val="tx1"/>
                </a:solidFill>
              </a:rPr>
              <a:t>A9. Stipter</a:t>
            </a:r>
          </a:p>
        </p:txBody>
      </p:sp>
      <p:sp>
        <p:nvSpPr>
          <p:cNvPr id="181" name="Rechthoek 180">
            <a:extLst>
              <a:ext uri="{FF2B5EF4-FFF2-40B4-BE49-F238E27FC236}">
                <a16:creationId xmlns:a16="http://schemas.microsoft.com/office/drawing/2014/main" id="{5D53AEBF-F39C-74A6-D860-DE3F72CC179D}"/>
              </a:ext>
            </a:extLst>
          </p:cNvPr>
          <p:cNvSpPr/>
          <p:nvPr/>
        </p:nvSpPr>
        <p:spPr>
          <a:xfrm>
            <a:off x="6860677" y="932415"/>
            <a:ext cx="648000" cy="324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0" rtlCol="0" anchor="ctr"/>
          <a:lstStyle/>
          <a:p>
            <a:pPr algn="ctr"/>
            <a:r>
              <a:rPr lang="nl-NL" sz="700">
                <a:solidFill>
                  <a:schemeClr val="tx1"/>
                </a:solidFill>
              </a:rPr>
              <a:t>G1. administratie zorgdomein</a:t>
            </a:r>
          </a:p>
        </p:txBody>
      </p:sp>
      <p:sp>
        <p:nvSpPr>
          <p:cNvPr id="182" name="Rechthoek 181">
            <a:extLst>
              <a:ext uri="{FF2B5EF4-FFF2-40B4-BE49-F238E27FC236}">
                <a16:creationId xmlns:a16="http://schemas.microsoft.com/office/drawing/2014/main" id="{08F62E7A-1EED-5E21-E74C-003A793877AC}"/>
              </a:ext>
            </a:extLst>
          </p:cNvPr>
          <p:cNvSpPr/>
          <p:nvPr/>
        </p:nvSpPr>
        <p:spPr>
          <a:xfrm>
            <a:off x="6838030" y="1426183"/>
            <a:ext cx="287258" cy="200055"/>
          </a:xfrm>
          <a:prstGeom prst="rect">
            <a:avLst/>
          </a:prstGeom>
        </p:spPr>
        <p:txBody>
          <a:bodyPr wrap="none">
            <a:spAutoFit/>
          </a:bodyPr>
          <a:lstStyle/>
          <a:p>
            <a:pPr>
              <a:spcAft>
                <a:spcPts val="0"/>
              </a:spcAft>
            </a:pPr>
            <a:r>
              <a:rPr lang="nl-NL" sz="700"/>
              <a:t>U7</a:t>
            </a:r>
            <a:endParaRPr lang="nl-NL" sz="700">
              <a:ea typeface="Calibri"/>
              <a:cs typeface="Times New Roman"/>
            </a:endParaRPr>
          </a:p>
        </p:txBody>
      </p:sp>
      <p:cxnSp>
        <p:nvCxnSpPr>
          <p:cNvPr id="183" name="Rechte verbindingslijn met pijl 182">
            <a:extLst>
              <a:ext uri="{FF2B5EF4-FFF2-40B4-BE49-F238E27FC236}">
                <a16:creationId xmlns:a16="http://schemas.microsoft.com/office/drawing/2014/main" id="{1FC5820B-595C-0B6A-B612-BAA66FCCE480}"/>
              </a:ext>
            </a:extLst>
          </p:cNvPr>
          <p:cNvCxnSpPr>
            <a:cxnSpLocks/>
          </p:cNvCxnSpPr>
          <p:nvPr/>
        </p:nvCxnSpPr>
        <p:spPr>
          <a:xfrm>
            <a:off x="7083473" y="1319271"/>
            <a:ext cx="0" cy="372863"/>
          </a:xfrm>
          <a:prstGeom prst="straightConnector1">
            <a:avLst/>
          </a:prstGeom>
          <a:ln w="12700" cmpd="sng">
            <a:solidFill>
              <a:schemeClr val="tx1"/>
            </a:solidFill>
            <a:prstDash val="lgDashDot"/>
            <a:headEnd type="none"/>
            <a:tailEnd type="oval"/>
          </a:ln>
        </p:spPr>
        <p:style>
          <a:lnRef idx="1">
            <a:schemeClr val="accent1"/>
          </a:lnRef>
          <a:fillRef idx="0">
            <a:schemeClr val="accent1"/>
          </a:fillRef>
          <a:effectRef idx="0">
            <a:schemeClr val="accent1"/>
          </a:effectRef>
          <a:fontRef idx="minor">
            <a:schemeClr val="tx1"/>
          </a:fontRef>
        </p:style>
      </p:cxnSp>
      <p:sp>
        <p:nvSpPr>
          <p:cNvPr id="184" name="Rechthoek 183">
            <a:extLst>
              <a:ext uri="{FF2B5EF4-FFF2-40B4-BE49-F238E27FC236}">
                <a16:creationId xmlns:a16="http://schemas.microsoft.com/office/drawing/2014/main" id="{783C6FA6-E5E6-81AF-9E3E-DD9F38D8B30F}"/>
              </a:ext>
            </a:extLst>
          </p:cNvPr>
          <p:cNvSpPr/>
          <p:nvPr/>
        </p:nvSpPr>
        <p:spPr>
          <a:xfrm>
            <a:off x="6860677" y="653411"/>
            <a:ext cx="648000" cy="252118"/>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zorg</a:t>
            </a:r>
          </a:p>
        </p:txBody>
      </p:sp>
      <p:sp>
        <p:nvSpPr>
          <p:cNvPr id="185" name="Rechthoek 184">
            <a:extLst>
              <a:ext uri="{FF2B5EF4-FFF2-40B4-BE49-F238E27FC236}">
                <a16:creationId xmlns:a16="http://schemas.microsoft.com/office/drawing/2014/main" id="{D149A75B-2DEE-2D84-5005-806CFB5BB69A}"/>
              </a:ext>
            </a:extLst>
          </p:cNvPr>
          <p:cNvSpPr/>
          <p:nvPr/>
        </p:nvSpPr>
        <p:spPr>
          <a:xfrm>
            <a:off x="5950431" y="653411"/>
            <a:ext cx="648000" cy="252118"/>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betalingen balies</a:t>
            </a:r>
          </a:p>
        </p:txBody>
      </p:sp>
      <p:sp>
        <p:nvSpPr>
          <p:cNvPr id="186" name="Rechthoek 185">
            <a:extLst>
              <a:ext uri="{FF2B5EF4-FFF2-40B4-BE49-F238E27FC236}">
                <a16:creationId xmlns:a16="http://schemas.microsoft.com/office/drawing/2014/main" id="{25D785CF-3AFB-17A6-E5A6-726B4412772C}"/>
              </a:ext>
            </a:extLst>
          </p:cNvPr>
          <p:cNvSpPr/>
          <p:nvPr/>
        </p:nvSpPr>
        <p:spPr>
          <a:xfrm>
            <a:off x="5040183" y="659761"/>
            <a:ext cx="648000" cy="252118"/>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45715" rtlCol="0" anchor="ctr"/>
          <a:lstStyle/>
          <a:p>
            <a:pPr algn="ctr"/>
            <a:r>
              <a:rPr lang="nl-NL" sz="700">
                <a:solidFill>
                  <a:schemeClr val="bg1"/>
                </a:solidFill>
              </a:rPr>
              <a:t>VTH</a:t>
            </a:r>
          </a:p>
        </p:txBody>
      </p:sp>
      <p:sp>
        <p:nvSpPr>
          <p:cNvPr id="187" name="Rechthoek 186">
            <a:extLst>
              <a:ext uri="{FF2B5EF4-FFF2-40B4-BE49-F238E27FC236}">
                <a16:creationId xmlns:a16="http://schemas.microsoft.com/office/drawing/2014/main" id="{CC7B0FC2-7D88-B4E2-AFAE-2F3BE48328E0}"/>
              </a:ext>
            </a:extLst>
          </p:cNvPr>
          <p:cNvSpPr/>
          <p:nvPr/>
        </p:nvSpPr>
        <p:spPr>
          <a:xfrm>
            <a:off x="4129935" y="659761"/>
            <a:ext cx="648000" cy="252118"/>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bg1"/>
                </a:solidFill>
              </a:rPr>
              <a:t>stadsreiniging</a:t>
            </a:r>
          </a:p>
        </p:txBody>
      </p:sp>
      <p:sp>
        <p:nvSpPr>
          <p:cNvPr id="188" name="Rechthoek 187">
            <a:extLst>
              <a:ext uri="{FF2B5EF4-FFF2-40B4-BE49-F238E27FC236}">
                <a16:creationId xmlns:a16="http://schemas.microsoft.com/office/drawing/2014/main" id="{A6665099-1996-E13E-4AFD-31162868AB78}"/>
              </a:ext>
            </a:extLst>
          </p:cNvPr>
          <p:cNvSpPr/>
          <p:nvPr/>
        </p:nvSpPr>
        <p:spPr>
          <a:xfrm>
            <a:off x="3209185" y="659761"/>
            <a:ext cx="648000" cy="252118"/>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bg1"/>
                </a:solidFill>
              </a:rPr>
              <a:t>belastingen</a:t>
            </a:r>
          </a:p>
        </p:txBody>
      </p:sp>
      <p:sp>
        <p:nvSpPr>
          <p:cNvPr id="189" name="Rechthoek 188">
            <a:extLst>
              <a:ext uri="{FF2B5EF4-FFF2-40B4-BE49-F238E27FC236}">
                <a16:creationId xmlns:a16="http://schemas.microsoft.com/office/drawing/2014/main" id="{9238D8FC-3399-5626-303F-E008231C6435}"/>
              </a:ext>
            </a:extLst>
          </p:cNvPr>
          <p:cNvSpPr/>
          <p:nvPr/>
        </p:nvSpPr>
        <p:spPr>
          <a:xfrm>
            <a:off x="2320185" y="653411"/>
            <a:ext cx="648000" cy="252118"/>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bg1"/>
                </a:solidFill>
              </a:rPr>
              <a:t>werk &amp; inkomen</a:t>
            </a:r>
          </a:p>
        </p:txBody>
      </p:sp>
      <p:sp>
        <p:nvSpPr>
          <p:cNvPr id="191" name="Rechthoek 190">
            <a:extLst>
              <a:ext uri="{FF2B5EF4-FFF2-40B4-BE49-F238E27FC236}">
                <a16:creationId xmlns:a16="http://schemas.microsoft.com/office/drawing/2014/main" id="{CB188989-F637-A99C-A1CA-E79673FC1445}"/>
              </a:ext>
            </a:extLst>
          </p:cNvPr>
          <p:cNvSpPr/>
          <p:nvPr/>
        </p:nvSpPr>
        <p:spPr>
          <a:xfrm>
            <a:off x="168415" y="2304070"/>
            <a:ext cx="828000" cy="494812"/>
          </a:xfrm>
          <a:prstGeom prst="rect">
            <a:avLst/>
          </a:prstGeom>
          <a:solidFill>
            <a:schemeClr val="bg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800">
                <a:solidFill>
                  <a:schemeClr val="tx1"/>
                </a:solidFill>
              </a:rPr>
              <a:t>A9. </a:t>
            </a:r>
            <a:r>
              <a:rPr lang="nl-NL" sz="700">
                <a:solidFill>
                  <a:schemeClr val="tx1"/>
                </a:solidFill>
                <a:effectLst/>
                <a:latin typeface="Calibri" panose="020F0502020204030204" pitchFamily="34" charset="0"/>
                <a:ea typeface="Calibri" panose="020F0502020204030204" pitchFamily="34" charset="0"/>
              </a:rPr>
              <a:t>SG </a:t>
            </a:r>
            <a:r>
              <a:rPr lang="nl-NL" sz="700" err="1">
                <a:solidFill>
                  <a:schemeClr val="tx1"/>
                </a:solidFill>
                <a:effectLst/>
                <a:latin typeface="Calibri" panose="020F0502020204030204" pitchFamily="34" charset="0"/>
                <a:ea typeface="Calibri" panose="020F0502020204030204" pitchFamily="34" charset="0"/>
              </a:rPr>
              <a:t>Treasury</a:t>
            </a:r>
            <a:r>
              <a:rPr lang="nl-NL" sz="700">
                <a:solidFill>
                  <a:schemeClr val="tx1"/>
                </a:solidFill>
                <a:effectLst/>
                <a:latin typeface="Calibri" panose="020F0502020204030204" pitchFamily="34" charset="0"/>
                <a:ea typeface="Calibri" panose="020F0502020204030204" pitchFamily="34" charset="0"/>
              </a:rPr>
              <a:t> ASP</a:t>
            </a:r>
            <a:endParaRPr lang="nl-NL" sz="200">
              <a:solidFill>
                <a:schemeClr val="tx1"/>
              </a:solidFill>
            </a:endParaRPr>
          </a:p>
          <a:p>
            <a:pPr algn="ctr"/>
            <a:endParaRPr lang="nl-NL" sz="800">
              <a:solidFill>
                <a:schemeClr val="tx1"/>
              </a:solidFill>
            </a:endParaRPr>
          </a:p>
        </p:txBody>
      </p:sp>
      <p:cxnSp>
        <p:nvCxnSpPr>
          <p:cNvPr id="201" name="Verbindingslijn: gebogen 200">
            <a:extLst>
              <a:ext uri="{FF2B5EF4-FFF2-40B4-BE49-F238E27FC236}">
                <a16:creationId xmlns:a16="http://schemas.microsoft.com/office/drawing/2014/main" id="{BF3358A4-FE40-A296-F9E2-755B77124CE7}"/>
              </a:ext>
            </a:extLst>
          </p:cNvPr>
          <p:cNvCxnSpPr>
            <a:cxnSpLocks/>
            <a:stCxn id="85" idx="0"/>
            <a:endCxn id="48" idx="2"/>
          </p:cNvCxnSpPr>
          <p:nvPr/>
        </p:nvCxnSpPr>
        <p:spPr>
          <a:xfrm rot="16200000" flipV="1">
            <a:off x="2626007" y="2527674"/>
            <a:ext cx="2420760" cy="3855295"/>
          </a:xfrm>
          <a:prstGeom prst="bentConnector3">
            <a:avLst>
              <a:gd name="adj1" fmla="val 69109"/>
            </a:avLst>
          </a:prstGeom>
          <a:ln>
            <a:solidFill>
              <a:srgbClr val="FFCC00"/>
            </a:solidFill>
            <a:tailEnd type="triangle"/>
          </a:ln>
        </p:spPr>
        <p:style>
          <a:lnRef idx="1">
            <a:schemeClr val="accent1"/>
          </a:lnRef>
          <a:fillRef idx="0">
            <a:schemeClr val="accent1"/>
          </a:fillRef>
          <a:effectRef idx="0">
            <a:schemeClr val="accent1"/>
          </a:effectRef>
          <a:fontRef idx="minor">
            <a:schemeClr val="tx1"/>
          </a:fontRef>
        </p:style>
      </p:cxnSp>
      <p:cxnSp>
        <p:nvCxnSpPr>
          <p:cNvPr id="207" name="Verbindingslijn: gebogen 206">
            <a:extLst>
              <a:ext uri="{FF2B5EF4-FFF2-40B4-BE49-F238E27FC236}">
                <a16:creationId xmlns:a16="http://schemas.microsoft.com/office/drawing/2014/main" id="{9D85AFA5-C115-ACE0-E41C-4076B4F05A99}"/>
              </a:ext>
            </a:extLst>
          </p:cNvPr>
          <p:cNvCxnSpPr>
            <a:cxnSpLocks/>
            <a:stCxn id="4" idx="0"/>
          </p:cNvCxnSpPr>
          <p:nvPr/>
        </p:nvCxnSpPr>
        <p:spPr>
          <a:xfrm rot="16200000" flipV="1">
            <a:off x="6043128" y="3844063"/>
            <a:ext cx="2403795" cy="1219935"/>
          </a:xfrm>
          <a:prstGeom prst="bentConnector3">
            <a:avLst>
              <a:gd name="adj1" fmla="val 70332"/>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84" name="Rechthoek 83">
            <a:extLst>
              <a:ext uri="{FF2B5EF4-FFF2-40B4-BE49-F238E27FC236}">
                <a16:creationId xmlns:a16="http://schemas.microsoft.com/office/drawing/2014/main" id="{563D6651-2A73-C9D9-70D7-8DA9A879BB40}"/>
              </a:ext>
            </a:extLst>
          </p:cNvPr>
          <p:cNvSpPr/>
          <p:nvPr/>
        </p:nvSpPr>
        <p:spPr>
          <a:xfrm>
            <a:off x="1147459" y="5525788"/>
            <a:ext cx="828000" cy="1064674"/>
          </a:xfrm>
          <a:prstGeom prst="rect">
            <a:avLst/>
          </a:prstGeom>
          <a:solidFill>
            <a:schemeClr val="accent3">
              <a:lumMod val="60000"/>
              <a:lumOff val="4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00" tIns="64000" rIns="128000" bIns="64000" rtlCol="0" anchor="t"/>
          <a:lstStyle/>
          <a:p>
            <a:pPr algn="ctr"/>
            <a:r>
              <a:rPr lang="nl-NL" sz="800">
                <a:solidFill>
                  <a:schemeClr val="tx1"/>
                </a:solidFill>
              </a:rPr>
              <a:t>A23. Qlikview</a:t>
            </a:r>
          </a:p>
        </p:txBody>
      </p:sp>
      <p:sp>
        <p:nvSpPr>
          <p:cNvPr id="91" name="Rechthoek 90">
            <a:extLst>
              <a:ext uri="{FF2B5EF4-FFF2-40B4-BE49-F238E27FC236}">
                <a16:creationId xmlns:a16="http://schemas.microsoft.com/office/drawing/2014/main" id="{47213836-3C2E-0948-ED4F-9E46478D20BE}"/>
              </a:ext>
            </a:extLst>
          </p:cNvPr>
          <p:cNvSpPr/>
          <p:nvPr/>
        </p:nvSpPr>
        <p:spPr>
          <a:xfrm>
            <a:off x="1216904" y="5735870"/>
            <a:ext cx="720080" cy="304609"/>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BI stuur- instrumenten</a:t>
            </a:r>
          </a:p>
        </p:txBody>
      </p:sp>
      <p:sp>
        <p:nvSpPr>
          <p:cNvPr id="110" name="Rechthoek 109">
            <a:extLst>
              <a:ext uri="{FF2B5EF4-FFF2-40B4-BE49-F238E27FC236}">
                <a16:creationId xmlns:a16="http://schemas.microsoft.com/office/drawing/2014/main" id="{DEB67802-33CA-97D9-9656-A7F5FC91FC33}"/>
              </a:ext>
            </a:extLst>
          </p:cNvPr>
          <p:cNvSpPr/>
          <p:nvPr/>
        </p:nvSpPr>
        <p:spPr>
          <a:xfrm>
            <a:off x="2222824" y="5973427"/>
            <a:ext cx="828000" cy="654666"/>
          </a:xfrm>
          <a:prstGeom prst="rect">
            <a:avLst/>
          </a:prstGeom>
          <a:solidFill>
            <a:schemeClr val="bg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lgn="ctr"/>
            <a:r>
              <a:rPr lang="nl-NL" sz="800">
                <a:solidFill>
                  <a:schemeClr val="tx1"/>
                </a:solidFill>
              </a:rPr>
              <a:t>A3. P&amp;C-portaal</a:t>
            </a:r>
          </a:p>
          <a:p>
            <a:pPr algn="ctr"/>
            <a:endParaRPr lang="nl-NL" sz="800">
              <a:solidFill>
                <a:schemeClr val="tx1"/>
              </a:solidFill>
            </a:endParaRPr>
          </a:p>
          <a:p>
            <a:pPr algn="ctr"/>
            <a:endParaRPr lang="nl-NL" sz="800">
              <a:solidFill>
                <a:schemeClr val="tx1"/>
              </a:solidFill>
            </a:endParaRPr>
          </a:p>
        </p:txBody>
      </p:sp>
      <p:sp>
        <p:nvSpPr>
          <p:cNvPr id="111" name="Rechthoek 110">
            <a:extLst>
              <a:ext uri="{FF2B5EF4-FFF2-40B4-BE49-F238E27FC236}">
                <a16:creationId xmlns:a16="http://schemas.microsoft.com/office/drawing/2014/main" id="{99F4AE7B-CD98-3AA7-76C2-1F7FC9211238}"/>
              </a:ext>
            </a:extLst>
          </p:cNvPr>
          <p:cNvSpPr/>
          <p:nvPr/>
        </p:nvSpPr>
        <p:spPr>
          <a:xfrm>
            <a:off x="2296879" y="6262370"/>
            <a:ext cx="720080" cy="253717"/>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G29. begroting</a:t>
            </a:r>
          </a:p>
        </p:txBody>
      </p:sp>
      <p:cxnSp>
        <p:nvCxnSpPr>
          <p:cNvPr id="112" name="Rechte verbindingslijn met pijl 111">
            <a:extLst>
              <a:ext uri="{FF2B5EF4-FFF2-40B4-BE49-F238E27FC236}">
                <a16:creationId xmlns:a16="http://schemas.microsoft.com/office/drawing/2014/main" id="{BEA9E80E-3432-2191-6D6C-1CAED20A8606}"/>
              </a:ext>
            </a:extLst>
          </p:cNvPr>
          <p:cNvCxnSpPr>
            <a:cxnSpLocks/>
            <a:stCxn id="134" idx="2"/>
            <a:endCxn id="84" idx="0"/>
          </p:cNvCxnSpPr>
          <p:nvPr/>
        </p:nvCxnSpPr>
        <p:spPr>
          <a:xfrm>
            <a:off x="1302999" y="4767488"/>
            <a:ext cx="258460" cy="75830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3" name="Rechthoek 112">
            <a:extLst>
              <a:ext uri="{FF2B5EF4-FFF2-40B4-BE49-F238E27FC236}">
                <a16:creationId xmlns:a16="http://schemas.microsoft.com/office/drawing/2014/main" id="{ADB0D72B-160B-B7EC-E766-D7FF9192FE04}"/>
              </a:ext>
            </a:extLst>
          </p:cNvPr>
          <p:cNvSpPr/>
          <p:nvPr/>
        </p:nvSpPr>
        <p:spPr>
          <a:xfrm>
            <a:off x="590969" y="5081990"/>
            <a:ext cx="332142" cy="200055"/>
          </a:xfrm>
          <a:prstGeom prst="rect">
            <a:avLst/>
          </a:prstGeom>
        </p:spPr>
        <p:txBody>
          <a:bodyPr wrap="none">
            <a:spAutoFit/>
          </a:bodyPr>
          <a:lstStyle/>
          <a:p>
            <a:pPr>
              <a:spcAft>
                <a:spcPts val="0"/>
              </a:spcAft>
            </a:pPr>
            <a:r>
              <a:rPr lang="nl-NL" sz="700"/>
              <a:t>U23</a:t>
            </a:r>
            <a:endParaRPr lang="nl-NL" sz="700">
              <a:ea typeface="Calibri"/>
              <a:cs typeface="Times New Roman"/>
            </a:endParaRPr>
          </a:p>
        </p:txBody>
      </p:sp>
      <p:sp>
        <p:nvSpPr>
          <p:cNvPr id="115" name="Rechthoek 114">
            <a:extLst>
              <a:ext uri="{FF2B5EF4-FFF2-40B4-BE49-F238E27FC236}">
                <a16:creationId xmlns:a16="http://schemas.microsoft.com/office/drawing/2014/main" id="{FD203445-2E89-6601-F735-8800DDFACED9}"/>
              </a:ext>
            </a:extLst>
          </p:cNvPr>
          <p:cNvSpPr/>
          <p:nvPr/>
        </p:nvSpPr>
        <p:spPr>
          <a:xfrm>
            <a:off x="1762547" y="4934498"/>
            <a:ext cx="332142" cy="200055"/>
          </a:xfrm>
          <a:prstGeom prst="rect">
            <a:avLst/>
          </a:prstGeom>
        </p:spPr>
        <p:txBody>
          <a:bodyPr wrap="none">
            <a:spAutoFit/>
          </a:bodyPr>
          <a:lstStyle/>
          <a:p>
            <a:pPr>
              <a:spcAft>
                <a:spcPts val="0"/>
              </a:spcAft>
            </a:pPr>
            <a:r>
              <a:rPr lang="nl-NL" sz="700"/>
              <a:t>U15</a:t>
            </a:r>
            <a:endParaRPr lang="nl-NL" sz="700">
              <a:ea typeface="Calibri"/>
              <a:cs typeface="Times New Roman"/>
            </a:endParaRPr>
          </a:p>
        </p:txBody>
      </p:sp>
      <p:sp>
        <p:nvSpPr>
          <p:cNvPr id="116" name="Rechthoek 115">
            <a:extLst>
              <a:ext uri="{FF2B5EF4-FFF2-40B4-BE49-F238E27FC236}">
                <a16:creationId xmlns:a16="http://schemas.microsoft.com/office/drawing/2014/main" id="{7D2D2E9B-6626-717E-E3EC-11C59F872F01}"/>
              </a:ext>
            </a:extLst>
          </p:cNvPr>
          <p:cNvSpPr/>
          <p:nvPr/>
        </p:nvSpPr>
        <p:spPr>
          <a:xfrm>
            <a:off x="1236491" y="6093114"/>
            <a:ext cx="720000" cy="17639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G29. begroting</a:t>
            </a:r>
          </a:p>
        </p:txBody>
      </p:sp>
      <p:sp>
        <p:nvSpPr>
          <p:cNvPr id="117" name="Rechthoek 116">
            <a:extLst>
              <a:ext uri="{FF2B5EF4-FFF2-40B4-BE49-F238E27FC236}">
                <a16:creationId xmlns:a16="http://schemas.microsoft.com/office/drawing/2014/main" id="{47B0CA9C-7C46-814E-F0E0-53B594C0AE69}"/>
              </a:ext>
            </a:extLst>
          </p:cNvPr>
          <p:cNvSpPr/>
          <p:nvPr/>
        </p:nvSpPr>
        <p:spPr>
          <a:xfrm>
            <a:off x="1233619" y="6307027"/>
            <a:ext cx="720000" cy="20759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G30. realisatie</a:t>
            </a:r>
          </a:p>
        </p:txBody>
      </p:sp>
      <p:sp>
        <p:nvSpPr>
          <p:cNvPr id="119" name="Rechthoek 118">
            <a:extLst>
              <a:ext uri="{FF2B5EF4-FFF2-40B4-BE49-F238E27FC236}">
                <a16:creationId xmlns:a16="http://schemas.microsoft.com/office/drawing/2014/main" id="{0B08392D-3BF6-376E-5E34-6A2E5FE3C282}"/>
              </a:ext>
            </a:extLst>
          </p:cNvPr>
          <p:cNvSpPr/>
          <p:nvPr/>
        </p:nvSpPr>
        <p:spPr>
          <a:xfrm>
            <a:off x="2219080" y="4967967"/>
            <a:ext cx="828000" cy="783717"/>
          </a:xfrm>
          <a:prstGeom prst="rect">
            <a:avLst/>
          </a:prstGeom>
          <a:solidFill>
            <a:schemeClr val="bg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800">
                <a:solidFill>
                  <a:schemeClr val="tx1"/>
                </a:solidFill>
              </a:rPr>
              <a:t>A2. LIAS</a:t>
            </a:r>
          </a:p>
          <a:p>
            <a:pPr algn="ctr"/>
            <a:endParaRPr lang="nl-NL" sz="800">
              <a:solidFill>
                <a:schemeClr val="tx1"/>
              </a:solidFill>
            </a:endParaRPr>
          </a:p>
          <a:p>
            <a:pPr algn="ctr"/>
            <a:endParaRPr lang="nl-NL" sz="800">
              <a:solidFill>
                <a:schemeClr val="tx1"/>
              </a:solidFill>
            </a:endParaRPr>
          </a:p>
        </p:txBody>
      </p:sp>
      <p:sp>
        <p:nvSpPr>
          <p:cNvPr id="120" name="Rechthoek 119">
            <a:extLst>
              <a:ext uri="{FF2B5EF4-FFF2-40B4-BE49-F238E27FC236}">
                <a16:creationId xmlns:a16="http://schemas.microsoft.com/office/drawing/2014/main" id="{FB07DE96-9106-DC5B-F20B-D50600BD70E2}"/>
              </a:ext>
            </a:extLst>
          </p:cNvPr>
          <p:cNvSpPr/>
          <p:nvPr/>
        </p:nvSpPr>
        <p:spPr>
          <a:xfrm>
            <a:off x="2264400" y="5178965"/>
            <a:ext cx="720080" cy="253718"/>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G29. begroting</a:t>
            </a:r>
          </a:p>
        </p:txBody>
      </p:sp>
      <p:sp>
        <p:nvSpPr>
          <p:cNvPr id="121" name="Rechthoek 120">
            <a:extLst>
              <a:ext uri="{FF2B5EF4-FFF2-40B4-BE49-F238E27FC236}">
                <a16:creationId xmlns:a16="http://schemas.microsoft.com/office/drawing/2014/main" id="{C96D0648-070E-04BA-33DD-3E9E0B507524}"/>
              </a:ext>
            </a:extLst>
          </p:cNvPr>
          <p:cNvSpPr/>
          <p:nvPr/>
        </p:nvSpPr>
        <p:spPr>
          <a:xfrm>
            <a:off x="2268472" y="5473579"/>
            <a:ext cx="716007" cy="2160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700">
                <a:solidFill>
                  <a:schemeClr val="tx1"/>
                </a:solidFill>
              </a:rPr>
              <a:t>G30. realisatie</a:t>
            </a:r>
          </a:p>
        </p:txBody>
      </p:sp>
      <p:grpSp>
        <p:nvGrpSpPr>
          <p:cNvPr id="122" name="Groep 121">
            <a:extLst>
              <a:ext uri="{FF2B5EF4-FFF2-40B4-BE49-F238E27FC236}">
                <a16:creationId xmlns:a16="http://schemas.microsoft.com/office/drawing/2014/main" id="{8E54BC5B-8F69-D4B5-431B-A88E7D417EAD}"/>
              </a:ext>
            </a:extLst>
          </p:cNvPr>
          <p:cNvGrpSpPr/>
          <p:nvPr/>
        </p:nvGrpSpPr>
        <p:grpSpPr>
          <a:xfrm>
            <a:off x="139311" y="5750944"/>
            <a:ext cx="828000" cy="585286"/>
            <a:chOff x="932695" y="5690538"/>
            <a:chExt cx="828000" cy="585286"/>
          </a:xfrm>
        </p:grpSpPr>
        <p:sp>
          <p:nvSpPr>
            <p:cNvPr id="123" name="Rechthoek 122">
              <a:extLst>
                <a:ext uri="{FF2B5EF4-FFF2-40B4-BE49-F238E27FC236}">
                  <a16:creationId xmlns:a16="http://schemas.microsoft.com/office/drawing/2014/main" id="{2B7E266D-CB39-5A66-B5D2-0B45811D2AC5}"/>
                </a:ext>
              </a:extLst>
            </p:cNvPr>
            <p:cNvSpPr/>
            <p:nvPr/>
          </p:nvSpPr>
          <p:spPr>
            <a:xfrm>
              <a:off x="932695" y="5690538"/>
              <a:ext cx="828000" cy="585286"/>
            </a:xfrm>
            <a:prstGeom prst="rect">
              <a:avLst/>
            </a:prstGeom>
            <a:solidFill>
              <a:schemeClr val="accent3">
                <a:lumMod val="60000"/>
                <a:lumOff val="40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8000" tIns="64000" rIns="128000" bIns="64000" rtlCol="0" anchor="t"/>
            <a:lstStyle/>
            <a:p>
              <a:pPr algn="ctr"/>
              <a:r>
                <a:rPr lang="nl-NL" sz="800">
                  <a:solidFill>
                    <a:schemeClr val="tx1"/>
                  </a:solidFill>
                </a:rPr>
                <a:t>A28. PowerBI</a:t>
              </a:r>
            </a:p>
          </p:txBody>
        </p:sp>
        <p:sp>
          <p:nvSpPr>
            <p:cNvPr id="124" name="Rechthoek 123">
              <a:extLst>
                <a:ext uri="{FF2B5EF4-FFF2-40B4-BE49-F238E27FC236}">
                  <a16:creationId xmlns:a16="http://schemas.microsoft.com/office/drawing/2014/main" id="{10F813E4-4834-3AF9-1FC6-96959A52620C}"/>
                </a:ext>
              </a:extLst>
            </p:cNvPr>
            <p:cNvSpPr/>
            <p:nvPr/>
          </p:nvSpPr>
          <p:spPr>
            <a:xfrm>
              <a:off x="996415" y="5878915"/>
              <a:ext cx="720080" cy="228651"/>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rapportages</a:t>
              </a:r>
              <a:endParaRPr lang="nl-NL"/>
            </a:p>
          </p:txBody>
        </p:sp>
      </p:grpSp>
      <p:cxnSp>
        <p:nvCxnSpPr>
          <p:cNvPr id="126" name="Rechte verbindingslijn met pijl 125">
            <a:extLst>
              <a:ext uri="{FF2B5EF4-FFF2-40B4-BE49-F238E27FC236}">
                <a16:creationId xmlns:a16="http://schemas.microsoft.com/office/drawing/2014/main" id="{5BEB9311-073F-EE68-74D9-68D137A41ED6}"/>
              </a:ext>
            </a:extLst>
          </p:cNvPr>
          <p:cNvCxnSpPr>
            <a:cxnSpLocks/>
            <a:stCxn id="134" idx="2"/>
            <a:endCxn id="123" idx="0"/>
          </p:cNvCxnSpPr>
          <p:nvPr/>
        </p:nvCxnSpPr>
        <p:spPr>
          <a:xfrm flipH="1">
            <a:off x="553311" y="4767488"/>
            <a:ext cx="749688" cy="983456"/>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7" name="Rechthoek 126">
            <a:extLst>
              <a:ext uri="{FF2B5EF4-FFF2-40B4-BE49-F238E27FC236}">
                <a16:creationId xmlns:a16="http://schemas.microsoft.com/office/drawing/2014/main" id="{213AE355-6B8B-14AC-84E5-FF76708EEEAF}"/>
              </a:ext>
            </a:extLst>
          </p:cNvPr>
          <p:cNvSpPr/>
          <p:nvPr/>
        </p:nvSpPr>
        <p:spPr>
          <a:xfrm>
            <a:off x="1140514" y="5204835"/>
            <a:ext cx="332142" cy="200055"/>
          </a:xfrm>
          <a:prstGeom prst="rect">
            <a:avLst/>
          </a:prstGeom>
        </p:spPr>
        <p:txBody>
          <a:bodyPr wrap="square">
            <a:spAutoFit/>
          </a:bodyPr>
          <a:lstStyle/>
          <a:p>
            <a:pPr>
              <a:spcAft>
                <a:spcPts val="0"/>
              </a:spcAft>
            </a:pPr>
            <a:r>
              <a:rPr lang="nl-NL" sz="700"/>
              <a:t>U31</a:t>
            </a:r>
            <a:endParaRPr lang="nl-NL" sz="700">
              <a:ea typeface="Calibri"/>
              <a:cs typeface="Times New Roman"/>
            </a:endParaRPr>
          </a:p>
        </p:txBody>
      </p:sp>
      <p:cxnSp>
        <p:nvCxnSpPr>
          <p:cNvPr id="128" name="Rechte verbindingslijn met pijl 127">
            <a:extLst>
              <a:ext uri="{FF2B5EF4-FFF2-40B4-BE49-F238E27FC236}">
                <a16:creationId xmlns:a16="http://schemas.microsoft.com/office/drawing/2014/main" id="{02A5521B-3197-7301-4C96-44E78C52E24E}"/>
              </a:ext>
            </a:extLst>
          </p:cNvPr>
          <p:cNvCxnSpPr>
            <a:cxnSpLocks/>
            <a:stCxn id="119" idx="2"/>
            <a:endCxn id="110" idx="0"/>
          </p:cNvCxnSpPr>
          <p:nvPr/>
        </p:nvCxnSpPr>
        <p:spPr>
          <a:xfrm>
            <a:off x="2633080" y="5751684"/>
            <a:ext cx="3744" cy="221743"/>
          </a:xfrm>
          <a:prstGeom prst="straightConnector1">
            <a:avLst/>
          </a:prstGeom>
          <a:ln w="12700" cmpd="sng">
            <a:solidFill>
              <a:schemeClr val="tx1"/>
            </a:solidFill>
            <a:prstDash val="lgDashDot"/>
            <a:headEnd type="none"/>
            <a:tailEnd type="oval"/>
          </a:ln>
        </p:spPr>
        <p:style>
          <a:lnRef idx="1">
            <a:schemeClr val="accent1"/>
          </a:lnRef>
          <a:fillRef idx="0">
            <a:schemeClr val="accent1"/>
          </a:fillRef>
          <a:effectRef idx="0">
            <a:schemeClr val="accent1"/>
          </a:effectRef>
          <a:fontRef idx="minor">
            <a:schemeClr val="tx1"/>
          </a:fontRef>
        </p:style>
      </p:cxnSp>
      <p:sp>
        <p:nvSpPr>
          <p:cNvPr id="129" name="Rechthoek 128">
            <a:extLst>
              <a:ext uri="{FF2B5EF4-FFF2-40B4-BE49-F238E27FC236}">
                <a16:creationId xmlns:a16="http://schemas.microsoft.com/office/drawing/2014/main" id="{5C0029CC-D521-359E-B59C-A920051D0702}"/>
              </a:ext>
            </a:extLst>
          </p:cNvPr>
          <p:cNvSpPr/>
          <p:nvPr/>
        </p:nvSpPr>
        <p:spPr>
          <a:xfrm>
            <a:off x="2608391" y="5754590"/>
            <a:ext cx="332142" cy="200055"/>
          </a:xfrm>
          <a:prstGeom prst="rect">
            <a:avLst/>
          </a:prstGeom>
        </p:spPr>
        <p:txBody>
          <a:bodyPr wrap="none">
            <a:spAutoFit/>
          </a:bodyPr>
          <a:lstStyle/>
          <a:p>
            <a:pPr>
              <a:spcAft>
                <a:spcPts val="0"/>
              </a:spcAft>
            </a:pPr>
            <a:r>
              <a:rPr lang="nl-NL" sz="700"/>
              <a:t>U32</a:t>
            </a:r>
            <a:endParaRPr lang="nl-NL" sz="700">
              <a:ea typeface="Calibri"/>
              <a:cs typeface="Times New Roman"/>
            </a:endParaRPr>
          </a:p>
        </p:txBody>
      </p:sp>
      <p:cxnSp>
        <p:nvCxnSpPr>
          <p:cNvPr id="130" name="Rechte verbindingslijn met pijl 129">
            <a:extLst>
              <a:ext uri="{FF2B5EF4-FFF2-40B4-BE49-F238E27FC236}">
                <a16:creationId xmlns:a16="http://schemas.microsoft.com/office/drawing/2014/main" id="{A8334B9B-F004-1C06-CCA5-97C814C73EA9}"/>
              </a:ext>
            </a:extLst>
          </p:cNvPr>
          <p:cNvCxnSpPr>
            <a:cxnSpLocks/>
            <a:endCxn id="134" idx="0"/>
          </p:cNvCxnSpPr>
          <p:nvPr/>
        </p:nvCxnSpPr>
        <p:spPr>
          <a:xfrm flipH="1">
            <a:off x="1302999" y="3526790"/>
            <a:ext cx="948519" cy="292644"/>
          </a:xfrm>
          <a:prstGeom prst="straightConnector1">
            <a:avLst/>
          </a:prstGeom>
          <a:ln w="12700">
            <a:solidFill>
              <a:schemeClr val="tx1"/>
            </a:solidFill>
            <a:prstDash val="lg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1" name="Rechte verbindingslijn met pijl 130">
            <a:extLst>
              <a:ext uri="{FF2B5EF4-FFF2-40B4-BE49-F238E27FC236}">
                <a16:creationId xmlns:a16="http://schemas.microsoft.com/office/drawing/2014/main" id="{8AB57892-69EF-A0D8-03A1-D6EFE8D8083A}"/>
              </a:ext>
            </a:extLst>
          </p:cNvPr>
          <p:cNvCxnSpPr>
            <a:cxnSpLocks/>
            <a:stCxn id="119" idx="1"/>
            <a:endCxn id="134" idx="2"/>
          </p:cNvCxnSpPr>
          <p:nvPr/>
        </p:nvCxnSpPr>
        <p:spPr>
          <a:xfrm flipH="1" flipV="1">
            <a:off x="1302999" y="4767488"/>
            <a:ext cx="916081" cy="592338"/>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32" name="Rechte verbindingslijn met pijl 131">
            <a:extLst>
              <a:ext uri="{FF2B5EF4-FFF2-40B4-BE49-F238E27FC236}">
                <a16:creationId xmlns:a16="http://schemas.microsoft.com/office/drawing/2014/main" id="{95D37030-AC63-70DF-CEBE-8A9AE8B8056E}"/>
              </a:ext>
            </a:extLst>
          </p:cNvPr>
          <p:cNvCxnSpPr>
            <a:cxnSpLocks/>
          </p:cNvCxnSpPr>
          <p:nvPr/>
        </p:nvCxnSpPr>
        <p:spPr>
          <a:xfrm flipV="1">
            <a:off x="4784050" y="3498740"/>
            <a:ext cx="0" cy="240229"/>
          </a:xfrm>
          <a:prstGeom prst="straightConnector1">
            <a:avLst/>
          </a:prstGeom>
          <a:ln w="1905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134" name="Rechthoek 133">
            <a:extLst>
              <a:ext uri="{FF2B5EF4-FFF2-40B4-BE49-F238E27FC236}">
                <a16:creationId xmlns:a16="http://schemas.microsoft.com/office/drawing/2014/main" id="{1FB2AF69-B8C0-866A-9007-EC4B3D5BAEF7}"/>
              </a:ext>
            </a:extLst>
          </p:cNvPr>
          <p:cNvSpPr/>
          <p:nvPr/>
        </p:nvSpPr>
        <p:spPr>
          <a:xfrm>
            <a:off x="888999" y="3819434"/>
            <a:ext cx="828000" cy="948054"/>
          </a:xfrm>
          <a:prstGeom prst="rect">
            <a:avLst/>
          </a:prstGeom>
          <a:solidFill>
            <a:schemeClr val="bg2">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nl-NL" sz="800">
                <a:solidFill>
                  <a:schemeClr val="tx1"/>
                </a:solidFill>
              </a:rPr>
              <a:t>A2. Snowflake</a:t>
            </a:r>
          </a:p>
          <a:p>
            <a:pPr algn="ctr"/>
            <a:endParaRPr lang="nl-NL" sz="800">
              <a:solidFill>
                <a:schemeClr val="tx1"/>
              </a:solidFill>
            </a:endParaRPr>
          </a:p>
          <a:p>
            <a:pPr algn="ctr"/>
            <a:endParaRPr lang="nl-NL" sz="800">
              <a:solidFill>
                <a:schemeClr val="tx1"/>
              </a:solidFill>
            </a:endParaRPr>
          </a:p>
        </p:txBody>
      </p:sp>
      <p:sp>
        <p:nvSpPr>
          <p:cNvPr id="135" name="Rechthoek 134">
            <a:extLst>
              <a:ext uri="{FF2B5EF4-FFF2-40B4-BE49-F238E27FC236}">
                <a16:creationId xmlns:a16="http://schemas.microsoft.com/office/drawing/2014/main" id="{82EA6EBF-C90A-E436-F69F-98114576C166}"/>
              </a:ext>
            </a:extLst>
          </p:cNvPr>
          <p:cNvSpPr/>
          <p:nvPr/>
        </p:nvSpPr>
        <p:spPr>
          <a:xfrm>
            <a:off x="950784" y="4345009"/>
            <a:ext cx="720080" cy="27883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Gegevens E1 en LIAS</a:t>
            </a:r>
          </a:p>
        </p:txBody>
      </p:sp>
      <p:sp>
        <p:nvSpPr>
          <p:cNvPr id="136" name="Rechthoek 135">
            <a:extLst>
              <a:ext uri="{FF2B5EF4-FFF2-40B4-BE49-F238E27FC236}">
                <a16:creationId xmlns:a16="http://schemas.microsoft.com/office/drawing/2014/main" id="{4F358C2C-AC06-7248-43E9-C2E74484B7E5}"/>
              </a:ext>
            </a:extLst>
          </p:cNvPr>
          <p:cNvSpPr/>
          <p:nvPr/>
        </p:nvSpPr>
        <p:spPr>
          <a:xfrm>
            <a:off x="948696" y="4022610"/>
            <a:ext cx="720080" cy="228651"/>
          </a:xfrm>
          <a:prstGeom prst="rect">
            <a:avLst/>
          </a:prstGeom>
          <a:solidFill>
            <a:schemeClr val="accent2"/>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r>
              <a:rPr lang="nl-NL" sz="700">
                <a:solidFill>
                  <a:schemeClr val="bg1"/>
                </a:solidFill>
              </a:rPr>
              <a:t>rapportages</a:t>
            </a:r>
            <a:endParaRPr lang="nl-NL"/>
          </a:p>
        </p:txBody>
      </p:sp>
      <p:sp>
        <p:nvSpPr>
          <p:cNvPr id="3" name="Rechthoek 2">
            <a:extLst>
              <a:ext uri="{FF2B5EF4-FFF2-40B4-BE49-F238E27FC236}">
                <a16:creationId xmlns:a16="http://schemas.microsoft.com/office/drawing/2014/main" id="{7DB1ABB1-AA3D-7140-2B87-8E1B5FBC91F9}"/>
              </a:ext>
            </a:extLst>
          </p:cNvPr>
          <p:cNvSpPr/>
          <p:nvPr/>
        </p:nvSpPr>
        <p:spPr>
          <a:xfrm>
            <a:off x="7413215" y="2208216"/>
            <a:ext cx="841028" cy="822831"/>
          </a:xfrm>
          <a:prstGeom prst="rect">
            <a:avLst/>
          </a:prstGeom>
          <a:solidFill>
            <a:schemeClr val="bg1">
              <a:lumMod val="7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800">
                <a:solidFill>
                  <a:schemeClr val="tx1"/>
                </a:solidFill>
              </a:rPr>
              <a:t>A27. I-net</a:t>
            </a:r>
          </a:p>
          <a:p>
            <a:pPr algn="ctr"/>
            <a:endParaRPr lang="nl-NL" sz="800">
              <a:solidFill>
                <a:schemeClr val="tx1"/>
              </a:solidFill>
            </a:endParaRPr>
          </a:p>
          <a:p>
            <a:pPr algn="ctr"/>
            <a:endParaRPr lang="nl-NL" sz="800">
              <a:solidFill>
                <a:schemeClr val="tx1"/>
              </a:solidFill>
            </a:endParaRPr>
          </a:p>
        </p:txBody>
      </p:sp>
      <p:sp>
        <p:nvSpPr>
          <p:cNvPr id="5" name="Rechthoek 4">
            <a:extLst>
              <a:ext uri="{FF2B5EF4-FFF2-40B4-BE49-F238E27FC236}">
                <a16:creationId xmlns:a16="http://schemas.microsoft.com/office/drawing/2014/main" id="{A0841316-F08A-8951-A27B-0007C6A2213B}"/>
              </a:ext>
            </a:extLst>
          </p:cNvPr>
          <p:cNvSpPr/>
          <p:nvPr/>
        </p:nvSpPr>
        <p:spPr>
          <a:xfrm>
            <a:off x="7491775" y="2414669"/>
            <a:ext cx="744408" cy="523220"/>
          </a:xfrm>
          <a:prstGeom prst="rect">
            <a:avLst/>
          </a:prstGeom>
        </p:spPr>
        <p:txBody>
          <a:bodyPr wrap="square">
            <a:spAutoFit/>
          </a:bodyPr>
          <a:lstStyle/>
          <a:p>
            <a:pPr>
              <a:spcAft>
                <a:spcPts val="0"/>
              </a:spcAft>
            </a:pPr>
            <a:r>
              <a:rPr lang="nl-NL" sz="700"/>
              <a:t>U30 vervalt onderdeel van </a:t>
            </a:r>
            <a:r>
              <a:rPr lang="nl-NL" sz="700" err="1"/>
              <a:t>EnterpriseOne</a:t>
            </a:r>
            <a:r>
              <a:rPr lang="nl-NL" sz="700"/>
              <a:t> Oracle Cloud</a:t>
            </a:r>
            <a:endParaRPr lang="nl-NL" sz="700">
              <a:ea typeface="Calibri"/>
              <a:cs typeface="Times New Roman"/>
            </a:endParaRPr>
          </a:p>
        </p:txBody>
      </p:sp>
      <p:sp>
        <p:nvSpPr>
          <p:cNvPr id="10" name="Rechthoek 9">
            <a:extLst>
              <a:ext uri="{FF2B5EF4-FFF2-40B4-BE49-F238E27FC236}">
                <a16:creationId xmlns:a16="http://schemas.microsoft.com/office/drawing/2014/main" id="{9165C379-53A7-B965-7C6F-6D2A0E367417}"/>
              </a:ext>
            </a:extLst>
          </p:cNvPr>
          <p:cNvSpPr/>
          <p:nvPr/>
        </p:nvSpPr>
        <p:spPr>
          <a:xfrm rot="10800000" flipV="1">
            <a:off x="2338424" y="3815296"/>
            <a:ext cx="442427" cy="200055"/>
          </a:xfrm>
          <a:prstGeom prst="rect">
            <a:avLst/>
          </a:prstGeom>
        </p:spPr>
        <p:txBody>
          <a:bodyPr wrap="square">
            <a:spAutoFit/>
          </a:bodyPr>
          <a:lstStyle/>
          <a:p>
            <a:pPr>
              <a:spcAft>
                <a:spcPts val="0"/>
              </a:spcAft>
            </a:pPr>
            <a:r>
              <a:rPr lang="nl-NL" sz="700"/>
              <a:t>U21</a:t>
            </a:r>
            <a:endParaRPr lang="nl-NL" sz="700">
              <a:ea typeface="Calibri"/>
              <a:cs typeface="Times New Roman"/>
            </a:endParaRPr>
          </a:p>
        </p:txBody>
      </p:sp>
      <p:sp>
        <p:nvSpPr>
          <p:cNvPr id="18" name="Rechthoek 17">
            <a:extLst>
              <a:ext uri="{FF2B5EF4-FFF2-40B4-BE49-F238E27FC236}">
                <a16:creationId xmlns:a16="http://schemas.microsoft.com/office/drawing/2014/main" id="{9620B0E9-18E9-23E8-3CF0-32F033237BDA}"/>
              </a:ext>
            </a:extLst>
          </p:cNvPr>
          <p:cNvSpPr/>
          <p:nvPr/>
        </p:nvSpPr>
        <p:spPr>
          <a:xfrm>
            <a:off x="6204418" y="4277961"/>
            <a:ext cx="332142" cy="200055"/>
          </a:xfrm>
          <a:prstGeom prst="rect">
            <a:avLst/>
          </a:prstGeom>
        </p:spPr>
        <p:txBody>
          <a:bodyPr wrap="none">
            <a:spAutoFit/>
          </a:bodyPr>
          <a:lstStyle/>
          <a:p>
            <a:pPr>
              <a:spcAft>
                <a:spcPts val="0"/>
              </a:spcAft>
            </a:pPr>
            <a:r>
              <a:rPr lang="nl-NL" sz="700"/>
              <a:t>U27</a:t>
            </a:r>
            <a:endParaRPr lang="nl-NL" sz="700">
              <a:ea typeface="Calibri"/>
              <a:cs typeface="Times New Roman"/>
            </a:endParaRPr>
          </a:p>
        </p:txBody>
      </p:sp>
      <p:sp>
        <p:nvSpPr>
          <p:cNvPr id="24" name="Rechthoek 23">
            <a:extLst>
              <a:ext uri="{FF2B5EF4-FFF2-40B4-BE49-F238E27FC236}">
                <a16:creationId xmlns:a16="http://schemas.microsoft.com/office/drawing/2014/main" id="{601D4130-002F-0E8E-EC83-220DC8E24DA4}"/>
              </a:ext>
            </a:extLst>
          </p:cNvPr>
          <p:cNvSpPr/>
          <p:nvPr/>
        </p:nvSpPr>
        <p:spPr>
          <a:xfrm rot="10800000" flipV="1">
            <a:off x="5713955" y="5462869"/>
            <a:ext cx="442427" cy="200055"/>
          </a:xfrm>
          <a:prstGeom prst="rect">
            <a:avLst/>
          </a:prstGeom>
        </p:spPr>
        <p:txBody>
          <a:bodyPr wrap="square">
            <a:spAutoFit/>
          </a:bodyPr>
          <a:lstStyle/>
          <a:p>
            <a:pPr>
              <a:spcAft>
                <a:spcPts val="0"/>
              </a:spcAft>
            </a:pPr>
            <a:r>
              <a:rPr lang="nl-NL" sz="700"/>
              <a:t>U21</a:t>
            </a:r>
            <a:endParaRPr lang="nl-NL" sz="700">
              <a:ea typeface="Calibri"/>
              <a:cs typeface="Times New Roman"/>
            </a:endParaRPr>
          </a:p>
        </p:txBody>
      </p:sp>
      <p:cxnSp>
        <p:nvCxnSpPr>
          <p:cNvPr id="25" name="Rechte verbindingslijn met pijl 24">
            <a:extLst>
              <a:ext uri="{FF2B5EF4-FFF2-40B4-BE49-F238E27FC236}">
                <a16:creationId xmlns:a16="http://schemas.microsoft.com/office/drawing/2014/main" id="{4F14B904-9008-707F-253D-73723A8DD028}"/>
              </a:ext>
            </a:extLst>
          </p:cNvPr>
          <p:cNvCxnSpPr>
            <a:cxnSpLocks/>
          </p:cNvCxnSpPr>
          <p:nvPr/>
        </p:nvCxnSpPr>
        <p:spPr>
          <a:xfrm flipV="1">
            <a:off x="7236492" y="4178343"/>
            <a:ext cx="5714" cy="351494"/>
          </a:xfrm>
          <a:prstGeom prst="straightConnector1">
            <a:avLst/>
          </a:prstGeom>
          <a:ln w="1905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4" name="Rechthoek 3">
            <a:extLst>
              <a:ext uri="{FF2B5EF4-FFF2-40B4-BE49-F238E27FC236}">
                <a16:creationId xmlns:a16="http://schemas.microsoft.com/office/drawing/2014/main" id="{1D76642D-56C8-44B4-0428-2FAFF955D768}"/>
              </a:ext>
            </a:extLst>
          </p:cNvPr>
          <p:cNvSpPr/>
          <p:nvPr/>
        </p:nvSpPr>
        <p:spPr>
          <a:xfrm>
            <a:off x="7443849" y="5655928"/>
            <a:ext cx="822285" cy="737296"/>
          </a:xfrm>
          <a:prstGeom prst="rect">
            <a:avLst/>
          </a:prstGeom>
          <a:solidFill>
            <a:schemeClr val="bg1">
              <a:lumMod val="75000"/>
            </a:schemeClr>
          </a:solidFill>
          <a:ln w="3175">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algn="ctr"/>
            <a:r>
              <a:rPr lang="nl-NL" sz="800">
                <a:solidFill>
                  <a:schemeClr val="tx1"/>
                </a:solidFill>
              </a:rPr>
              <a:t>A16.Key2-DDS</a:t>
            </a:r>
          </a:p>
        </p:txBody>
      </p:sp>
      <p:sp>
        <p:nvSpPr>
          <p:cNvPr id="11" name="Rechthoek 10">
            <a:extLst>
              <a:ext uri="{FF2B5EF4-FFF2-40B4-BE49-F238E27FC236}">
                <a16:creationId xmlns:a16="http://schemas.microsoft.com/office/drawing/2014/main" id="{0CE7C86B-83EF-76D5-DD83-FE64C32C14DB}"/>
              </a:ext>
            </a:extLst>
          </p:cNvPr>
          <p:cNvSpPr/>
          <p:nvPr/>
        </p:nvSpPr>
        <p:spPr>
          <a:xfrm>
            <a:off x="7528134" y="5963757"/>
            <a:ext cx="648000" cy="330220"/>
          </a:xfrm>
          <a:prstGeom prst="rect">
            <a:avLst/>
          </a:prstGeom>
          <a:solidFill>
            <a:schemeClr val="accent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700">
                <a:solidFill>
                  <a:schemeClr val="tx1"/>
                </a:solidFill>
              </a:rPr>
              <a:t>G26. BRP</a:t>
            </a:r>
          </a:p>
        </p:txBody>
      </p:sp>
      <p:sp>
        <p:nvSpPr>
          <p:cNvPr id="14" name="Rechthoek 13">
            <a:extLst>
              <a:ext uri="{FF2B5EF4-FFF2-40B4-BE49-F238E27FC236}">
                <a16:creationId xmlns:a16="http://schemas.microsoft.com/office/drawing/2014/main" id="{6FA24D39-BDE3-BED0-10F0-736DA4685DA4}"/>
              </a:ext>
            </a:extLst>
          </p:cNvPr>
          <p:cNvSpPr/>
          <p:nvPr/>
        </p:nvSpPr>
        <p:spPr>
          <a:xfrm>
            <a:off x="6651542" y="3498761"/>
            <a:ext cx="332142" cy="200055"/>
          </a:xfrm>
          <a:prstGeom prst="rect">
            <a:avLst/>
          </a:prstGeom>
        </p:spPr>
        <p:txBody>
          <a:bodyPr wrap="none">
            <a:spAutoFit/>
          </a:bodyPr>
          <a:lstStyle/>
          <a:p>
            <a:pPr>
              <a:spcAft>
                <a:spcPts val="0"/>
              </a:spcAft>
            </a:pPr>
            <a:r>
              <a:rPr lang="nl-NL" sz="700"/>
              <a:t>U19</a:t>
            </a:r>
            <a:endParaRPr lang="nl-NL" sz="700">
              <a:ea typeface="Calibri"/>
              <a:cs typeface="Times New Roman"/>
            </a:endParaRPr>
          </a:p>
        </p:txBody>
      </p:sp>
      <p:sp>
        <p:nvSpPr>
          <p:cNvPr id="16" name="Tekstvak 15">
            <a:extLst>
              <a:ext uri="{FF2B5EF4-FFF2-40B4-BE49-F238E27FC236}">
                <a16:creationId xmlns:a16="http://schemas.microsoft.com/office/drawing/2014/main" id="{FAEC86B0-766E-D87E-497D-0CE388783A3A}"/>
              </a:ext>
            </a:extLst>
          </p:cNvPr>
          <p:cNvSpPr txBox="1"/>
          <p:nvPr/>
        </p:nvSpPr>
        <p:spPr>
          <a:xfrm>
            <a:off x="71363" y="6543699"/>
            <a:ext cx="2188523" cy="247771"/>
          </a:xfrm>
          <a:prstGeom prst="rect">
            <a:avLst/>
          </a:prstGeom>
          <a:noFill/>
        </p:spPr>
        <p:txBody>
          <a:bodyPr wrap="square" lIns="91440" tIns="45720" rIns="91440" bIns="45720" anchor="t">
            <a:spAutoFit/>
          </a:bodyPr>
          <a:lstStyle/>
          <a:p>
            <a:r>
              <a:rPr lang="nl-NL" sz="1000" err="1"/>
              <a:t>Azure</a:t>
            </a:r>
            <a:r>
              <a:rPr lang="nl-NL" sz="1000"/>
              <a:t> </a:t>
            </a:r>
            <a:r>
              <a:rPr lang="nl-NL" sz="1000" err="1"/>
              <a:t>cloud</a:t>
            </a:r>
            <a:endParaRPr lang="nl-NL" sz="1000" err="1">
              <a:solidFill>
                <a:schemeClr val="tx1"/>
              </a:solidFill>
              <a:cs typeface="Calibri"/>
            </a:endParaRPr>
          </a:p>
        </p:txBody>
      </p:sp>
      <p:cxnSp>
        <p:nvCxnSpPr>
          <p:cNvPr id="15" name="Rechte verbindingslijn met pijl 14">
            <a:extLst>
              <a:ext uri="{FF2B5EF4-FFF2-40B4-BE49-F238E27FC236}">
                <a16:creationId xmlns:a16="http://schemas.microsoft.com/office/drawing/2014/main" id="{476A4123-A70D-5466-93C1-D5DA6B235CD3}"/>
              </a:ext>
            </a:extLst>
          </p:cNvPr>
          <p:cNvCxnSpPr>
            <a:cxnSpLocks/>
            <a:stCxn id="134" idx="3"/>
          </p:cNvCxnSpPr>
          <p:nvPr/>
        </p:nvCxnSpPr>
        <p:spPr>
          <a:xfrm flipH="1">
            <a:off x="2625394" y="3504791"/>
            <a:ext cx="303185" cy="1461307"/>
          </a:xfrm>
          <a:prstGeom prst="straightConnector1">
            <a:avLst/>
          </a:prstGeom>
          <a:ln w="12700">
            <a:solidFill>
              <a:schemeClr val="tx1"/>
            </a:solidFill>
            <a:prstDash val="lgDash"/>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Rechthoek 22">
            <a:extLst>
              <a:ext uri="{FF2B5EF4-FFF2-40B4-BE49-F238E27FC236}">
                <a16:creationId xmlns:a16="http://schemas.microsoft.com/office/drawing/2014/main" id="{7D0042AB-1996-B86F-BB72-3419B82C79FE}"/>
              </a:ext>
            </a:extLst>
          </p:cNvPr>
          <p:cNvSpPr/>
          <p:nvPr/>
        </p:nvSpPr>
        <p:spPr>
          <a:xfrm>
            <a:off x="2361173" y="4599061"/>
            <a:ext cx="376695" cy="200055"/>
          </a:xfrm>
          <a:prstGeom prst="rect">
            <a:avLst/>
          </a:prstGeom>
        </p:spPr>
        <p:txBody>
          <a:bodyPr wrap="square">
            <a:spAutoFit/>
          </a:bodyPr>
          <a:lstStyle/>
          <a:p>
            <a:pPr>
              <a:spcAft>
                <a:spcPts val="0"/>
              </a:spcAft>
            </a:pPr>
            <a:r>
              <a:rPr lang="nl-NL" sz="700"/>
              <a:t>U30</a:t>
            </a:r>
            <a:endParaRPr lang="nl-NL" sz="700">
              <a:ea typeface="Calibri"/>
              <a:cs typeface="Times New Roman"/>
            </a:endParaRPr>
          </a:p>
        </p:txBody>
      </p:sp>
    </p:spTree>
    <p:extLst>
      <p:ext uri="{BB962C8B-B14F-4D97-AF65-F5344CB8AC3E}">
        <p14:creationId xmlns:p14="http://schemas.microsoft.com/office/powerpoint/2010/main" val="499533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Picture 2" descr="F:\Documents\Presentaties\logo gemeente kleur transpara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036" y="52300"/>
            <a:ext cx="986560" cy="352365"/>
          </a:xfrm>
          <a:prstGeom prst="rect">
            <a:avLst/>
          </a:prstGeom>
          <a:noFill/>
          <a:extLst>
            <a:ext uri="{909E8E84-426E-40DD-AFC4-6F175D3DCCD1}">
              <a14:hiddenFill xmlns:a14="http://schemas.microsoft.com/office/drawing/2010/main">
                <a:solidFill>
                  <a:srgbClr val="FFFFFF"/>
                </a:solidFill>
              </a14:hiddenFill>
            </a:ext>
          </a:extLst>
        </p:spPr>
      </p:pic>
      <p:sp>
        <p:nvSpPr>
          <p:cNvPr id="23" name="Titel 1"/>
          <p:cNvSpPr txBox="1">
            <a:spLocks/>
          </p:cNvSpPr>
          <p:nvPr/>
        </p:nvSpPr>
        <p:spPr>
          <a:xfrm>
            <a:off x="1609328" y="52299"/>
            <a:ext cx="6451284" cy="424373"/>
          </a:xfrm>
          <a:prstGeom prst="rect">
            <a:avLst/>
          </a:prstGeom>
        </p:spPr>
        <p:txBody>
          <a:bodyPr vert="horz" lIns="91429" tIns="45715" rIns="91429" bIns="45715"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a:t>Informatie-architectuur – Legenda SOLL</a:t>
            </a:r>
          </a:p>
        </p:txBody>
      </p:sp>
      <p:sp>
        <p:nvSpPr>
          <p:cNvPr id="2" name="Tijdelijke aanduiding voor dianummer 1"/>
          <p:cNvSpPr>
            <a:spLocks noGrp="1"/>
          </p:cNvSpPr>
          <p:nvPr>
            <p:ph type="sldNum" sz="quarter" idx="12"/>
          </p:nvPr>
        </p:nvSpPr>
        <p:spPr/>
        <p:txBody>
          <a:bodyPr/>
          <a:lstStyle/>
          <a:p>
            <a:fld id="{0E10CE59-CD19-4F5B-996A-210898074F79}" type="slidenum">
              <a:rPr lang="nl-NL" smtClean="0"/>
              <a:t>4</a:t>
            </a:fld>
            <a:endParaRPr lang="nl-NL"/>
          </a:p>
        </p:txBody>
      </p:sp>
      <p:sp>
        <p:nvSpPr>
          <p:cNvPr id="6" name="Rechthoek 5">
            <a:extLst>
              <a:ext uri="{FF2B5EF4-FFF2-40B4-BE49-F238E27FC236}">
                <a16:creationId xmlns:a16="http://schemas.microsoft.com/office/drawing/2014/main" id="{1B79C4EA-0382-FAA0-F942-BF37CA3943B2}"/>
              </a:ext>
            </a:extLst>
          </p:cNvPr>
          <p:cNvSpPr/>
          <p:nvPr/>
        </p:nvSpPr>
        <p:spPr>
          <a:xfrm>
            <a:off x="478265" y="709366"/>
            <a:ext cx="8064896" cy="1198163"/>
          </a:xfrm>
          <a:prstGeom prst="rect">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288000" tIns="45715" rIns="91429" bIns="45715" rtlCol="0" anchor="ctr" anchorCtr="0"/>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nl-NL">
                <a:solidFill>
                  <a:schemeClr val="tx1"/>
                </a:solidFill>
              </a:rPr>
              <a:t>Toelichting</a:t>
            </a:r>
          </a:p>
        </p:txBody>
      </p:sp>
      <p:sp>
        <p:nvSpPr>
          <p:cNvPr id="8" name="Rechthoek 7">
            <a:extLst>
              <a:ext uri="{FF2B5EF4-FFF2-40B4-BE49-F238E27FC236}">
                <a16:creationId xmlns:a16="http://schemas.microsoft.com/office/drawing/2014/main" id="{222AEA36-7541-FE43-E8E9-BCF14D9946CC}"/>
              </a:ext>
            </a:extLst>
          </p:cNvPr>
          <p:cNvSpPr/>
          <p:nvPr/>
        </p:nvSpPr>
        <p:spPr>
          <a:xfrm>
            <a:off x="2546395" y="1348001"/>
            <a:ext cx="1260000" cy="288000"/>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1000">
                <a:solidFill>
                  <a:schemeClr val="tx1"/>
                </a:solidFill>
              </a:rPr>
              <a:t>applicatie</a:t>
            </a:r>
          </a:p>
        </p:txBody>
      </p:sp>
      <p:sp>
        <p:nvSpPr>
          <p:cNvPr id="9" name="Rechthoek: afgeronde hoeken 8">
            <a:extLst>
              <a:ext uri="{FF2B5EF4-FFF2-40B4-BE49-F238E27FC236}">
                <a16:creationId xmlns:a16="http://schemas.microsoft.com/office/drawing/2014/main" id="{5BF170FC-EDDC-C5A8-7723-5BE679DA14D3}"/>
              </a:ext>
            </a:extLst>
          </p:cNvPr>
          <p:cNvSpPr/>
          <p:nvPr/>
        </p:nvSpPr>
        <p:spPr>
          <a:xfrm>
            <a:off x="2546395" y="863279"/>
            <a:ext cx="1260000" cy="362650"/>
          </a:xfrm>
          <a:prstGeom prst="round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ctr" anchorCtr="0"/>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nl-NL" sz="900">
                <a:solidFill>
                  <a:schemeClr val="tx1"/>
                </a:solidFill>
              </a:rPr>
              <a:t>Bedrijfsfunctie</a:t>
            </a:r>
          </a:p>
        </p:txBody>
      </p:sp>
      <p:sp>
        <p:nvSpPr>
          <p:cNvPr id="10" name="Tekstvak 9">
            <a:extLst>
              <a:ext uri="{FF2B5EF4-FFF2-40B4-BE49-F238E27FC236}">
                <a16:creationId xmlns:a16="http://schemas.microsoft.com/office/drawing/2014/main" id="{A636645B-7603-26E0-CE6C-7CC55BAB8DB0}"/>
              </a:ext>
            </a:extLst>
          </p:cNvPr>
          <p:cNvSpPr txBox="1"/>
          <p:nvPr/>
        </p:nvSpPr>
        <p:spPr>
          <a:xfrm>
            <a:off x="674155" y="2500503"/>
            <a:ext cx="8102123"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a:cs typeface="Calibri"/>
              </a:rPr>
              <a:t>Op dit moment wordt gebruik gemaakt van verschillende technieken om gegevens uit te wisselen; </a:t>
            </a:r>
            <a:endParaRPr lang="nl-NL"/>
          </a:p>
          <a:p>
            <a:pPr marL="285750" indent="-285750">
              <a:buFont typeface="Calibri"/>
              <a:buChar char="-"/>
            </a:pPr>
            <a:r>
              <a:rPr lang="nl-NL">
                <a:cs typeface="Calibri"/>
              </a:rPr>
              <a:t>handmatig import-export van bestanden </a:t>
            </a:r>
          </a:p>
          <a:p>
            <a:pPr marL="285750" indent="-285750">
              <a:buFont typeface="Calibri"/>
              <a:buChar char="-"/>
            </a:pPr>
            <a:r>
              <a:rPr lang="nl-NL" err="1">
                <a:cs typeface="Calibri"/>
              </a:rPr>
              <a:t>semi-automatisch</a:t>
            </a:r>
            <a:r>
              <a:rPr lang="nl-NL">
                <a:cs typeface="Calibri"/>
              </a:rPr>
              <a:t> met databasekoppelingen </a:t>
            </a:r>
          </a:p>
          <a:p>
            <a:pPr marL="285750" indent="-285750">
              <a:buFont typeface="Calibri"/>
              <a:buChar char="-"/>
            </a:pPr>
            <a:r>
              <a:rPr lang="nl-NL">
                <a:cs typeface="Calibri"/>
              </a:rPr>
              <a:t>automatisch gebruik makend van </a:t>
            </a:r>
            <a:r>
              <a:rPr lang="nl-NL" err="1">
                <a:cs typeface="Calibri"/>
              </a:rPr>
              <a:t>webservices</a:t>
            </a:r>
            <a:r>
              <a:rPr lang="nl-NL">
                <a:cs typeface="Calibri"/>
              </a:rPr>
              <a:t>. Hierbij wordt gekoppeld via de gemeentelijke integratiefunctie (</a:t>
            </a:r>
            <a:r>
              <a:rPr lang="nl-NL" err="1">
                <a:cs typeface="Calibri"/>
              </a:rPr>
              <a:t>Managed</a:t>
            </a:r>
            <a:r>
              <a:rPr lang="nl-NL">
                <a:cs typeface="Calibri"/>
              </a:rPr>
              <a:t> </a:t>
            </a:r>
            <a:r>
              <a:rPr lang="nl-NL" err="1">
                <a:cs typeface="Calibri"/>
              </a:rPr>
              <a:t>Integrations</a:t>
            </a:r>
            <a:r>
              <a:rPr lang="nl-NL">
                <a:cs typeface="Calibri"/>
              </a:rPr>
              <a:t> van </a:t>
            </a:r>
            <a:r>
              <a:rPr lang="nl-NL" err="1">
                <a:cs typeface="Calibri"/>
              </a:rPr>
              <a:t>EnableU</a:t>
            </a:r>
            <a:r>
              <a:rPr lang="nl-NL">
                <a:cs typeface="Calibri"/>
              </a:rPr>
              <a:t>)</a:t>
            </a:r>
          </a:p>
          <a:p>
            <a:endParaRPr lang="nl-NL">
              <a:cs typeface="Calibri"/>
            </a:endParaRPr>
          </a:p>
          <a:p>
            <a:endParaRPr lang="nl-NL">
              <a:cs typeface="Calibri"/>
            </a:endParaRPr>
          </a:p>
          <a:p>
            <a:r>
              <a:rPr lang="nl-NL">
                <a:cs typeface="Calibri"/>
              </a:rPr>
              <a:t>Het heeft de voorkeur zoveel als mogelijk gebruik te maken van </a:t>
            </a:r>
            <a:r>
              <a:rPr lang="nl-NL" err="1">
                <a:cs typeface="Calibri"/>
              </a:rPr>
              <a:t>webservices</a:t>
            </a:r>
            <a:r>
              <a:rPr lang="nl-NL">
                <a:cs typeface="Calibri"/>
              </a:rPr>
              <a:t>. Dit is als zodanig ingetekend in de SOLL plaat. We realiseren ons dat dit echter niet in alle gevallen mogelijk zal zijn. Dus moeten de verschillende bestaande technieken wel gebruikt kunnen worden voor de uitwisseling van gegevens met het Nieuwe Financiële Systeem en </a:t>
            </a:r>
            <a:r>
              <a:rPr lang="nl-NL" err="1">
                <a:cs typeface="Calibri"/>
              </a:rPr>
              <a:t>vice</a:t>
            </a:r>
            <a:r>
              <a:rPr lang="nl-NL">
                <a:cs typeface="Calibri"/>
              </a:rPr>
              <a:t> versa.</a:t>
            </a:r>
          </a:p>
        </p:txBody>
      </p:sp>
      <p:cxnSp>
        <p:nvCxnSpPr>
          <p:cNvPr id="4" name="Rechte verbindingslijn met pijl 3">
            <a:extLst>
              <a:ext uri="{FF2B5EF4-FFF2-40B4-BE49-F238E27FC236}">
                <a16:creationId xmlns:a16="http://schemas.microsoft.com/office/drawing/2014/main" id="{EA59ACB5-4C08-E17A-ABF0-038ACE36890D}"/>
              </a:ext>
            </a:extLst>
          </p:cNvPr>
          <p:cNvCxnSpPr>
            <a:cxnSpLocks/>
          </p:cNvCxnSpPr>
          <p:nvPr/>
        </p:nvCxnSpPr>
        <p:spPr>
          <a:xfrm>
            <a:off x="5133901" y="1095637"/>
            <a:ext cx="720000" cy="16"/>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sp>
        <p:nvSpPr>
          <p:cNvPr id="5" name="Tekstvak 4">
            <a:extLst>
              <a:ext uri="{FF2B5EF4-FFF2-40B4-BE49-F238E27FC236}">
                <a16:creationId xmlns:a16="http://schemas.microsoft.com/office/drawing/2014/main" id="{82CE0752-201C-FC10-2B7E-02AF3DA3E773}"/>
              </a:ext>
            </a:extLst>
          </p:cNvPr>
          <p:cNvSpPr txBox="1"/>
          <p:nvPr/>
        </p:nvSpPr>
        <p:spPr>
          <a:xfrm>
            <a:off x="4836900" y="1177338"/>
            <a:ext cx="1913176"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nl-NL" sz="1100">
                <a:cs typeface="Calibri"/>
              </a:rPr>
              <a:t>gegevensuitwisseling</a:t>
            </a:r>
            <a:endParaRPr lang="nl-NL" sz="1100"/>
          </a:p>
        </p:txBody>
      </p:sp>
    </p:spTree>
    <p:extLst>
      <p:ext uri="{BB962C8B-B14F-4D97-AF65-F5344CB8AC3E}">
        <p14:creationId xmlns:p14="http://schemas.microsoft.com/office/powerpoint/2010/main" val="2909146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9" name="Rechte verbindingslijn met pijl 108">
            <a:extLst>
              <a:ext uri="{FF2B5EF4-FFF2-40B4-BE49-F238E27FC236}">
                <a16:creationId xmlns:a16="http://schemas.microsoft.com/office/drawing/2014/main" id="{813B4B61-C16B-8514-71BB-B329842CE2DF}"/>
              </a:ext>
            </a:extLst>
          </p:cNvPr>
          <p:cNvCxnSpPr>
            <a:cxnSpLocks/>
          </p:cNvCxnSpPr>
          <p:nvPr/>
        </p:nvCxnSpPr>
        <p:spPr>
          <a:xfrm>
            <a:off x="2738576" y="2944933"/>
            <a:ext cx="720000" cy="16"/>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4" name="Rechte verbindingslijn met pijl 113">
            <a:extLst>
              <a:ext uri="{FF2B5EF4-FFF2-40B4-BE49-F238E27FC236}">
                <a16:creationId xmlns:a16="http://schemas.microsoft.com/office/drawing/2014/main" id="{F0E6CE5F-B461-D8CE-6172-1A9759346A80}"/>
              </a:ext>
            </a:extLst>
          </p:cNvPr>
          <p:cNvCxnSpPr>
            <a:cxnSpLocks/>
          </p:cNvCxnSpPr>
          <p:nvPr/>
        </p:nvCxnSpPr>
        <p:spPr>
          <a:xfrm>
            <a:off x="2737475" y="1970149"/>
            <a:ext cx="720000" cy="16"/>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5" name="Rechte verbindingslijn met pijl 114">
            <a:extLst>
              <a:ext uri="{FF2B5EF4-FFF2-40B4-BE49-F238E27FC236}">
                <a16:creationId xmlns:a16="http://schemas.microsoft.com/office/drawing/2014/main" id="{7A6C05FA-8BFA-574E-6CE9-A453598CD834}"/>
              </a:ext>
            </a:extLst>
          </p:cNvPr>
          <p:cNvCxnSpPr>
            <a:cxnSpLocks/>
            <a:stCxn id="21" idx="3"/>
          </p:cNvCxnSpPr>
          <p:nvPr/>
        </p:nvCxnSpPr>
        <p:spPr>
          <a:xfrm>
            <a:off x="2733321" y="3939303"/>
            <a:ext cx="737908" cy="8378"/>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1" name="Rechte verbindingslijn met pijl 120">
            <a:extLst>
              <a:ext uri="{FF2B5EF4-FFF2-40B4-BE49-F238E27FC236}">
                <a16:creationId xmlns:a16="http://schemas.microsoft.com/office/drawing/2014/main" id="{56BFDA92-3BF5-198C-BFBF-349CF4C97FAB}"/>
              </a:ext>
            </a:extLst>
          </p:cNvPr>
          <p:cNvCxnSpPr>
            <a:cxnSpLocks/>
          </p:cNvCxnSpPr>
          <p:nvPr/>
        </p:nvCxnSpPr>
        <p:spPr>
          <a:xfrm>
            <a:off x="2737475" y="3295334"/>
            <a:ext cx="720000" cy="16"/>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2" name="Rechte verbindingslijn met pijl 121">
            <a:extLst>
              <a:ext uri="{FF2B5EF4-FFF2-40B4-BE49-F238E27FC236}">
                <a16:creationId xmlns:a16="http://schemas.microsoft.com/office/drawing/2014/main" id="{69FE99A4-3DFD-3337-D8A4-51AABC5E5C26}"/>
              </a:ext>
            </a:extLst>
          </p:cNvPr>
          <p:cNvCxnSpPr>
            <a:cxnSpLocks/>
          </p:cNvCxnSpPr>
          <p:nvPr/>
        </p:nvCxnSpPr>
        <p:spPr>
          <a:xfrm>
            <a:off x="2737475" y="3615159"/>
            <a:ext cx="720000" cy="16"/>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3" name="Rechte verbindingslijn met pijl 122">
            <a:extLst>
              <a:ext uri="{FF2B5EF4-FFF2-40B4-BE49-F238E27FC236}">
                <a16:creationId xmlns:a16="http://schemas.microsoft.com/office/drawing/2014/main" id="{CA446C5A-27F3-033F-D3DC-7E8C6EE60786}"/>
              </a:ext>
            </a:extLst>
          </p:cNvPr>
          <p:cNvCxnSpPr>
            <a:cxnSpLocks/>
          </p:cNvCxnSpPr>
          <p:nvPr/>
        </p:nvCxnSpPr>
        <p:spPr>
          <a:xfrm>
            <a:off x="2738833" y="2616471"/>
            <a:ext cx="720000" cy="16"/>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4" name="Rechte verbindingslijn met pijl 123">
            <a:extLst>
              <a:ext uri="{FF2B5EF4-FFF2-40B4-BE49-F238E27FC236}">
                <a16:creationId xmlns:a16="http://schemas.microsoft.com/office/drawing/2014/main" id="{5F495DBA-EB6B-CA73-CEF1-27364D161501}"/>
              </a:ext>
            </a:extLst>
          </p:cNvPr>
          <p:cNvCxnSpPr>
            <a:cxnSpLocks/>
          </p:cNvCxnSpPr>
          <p:nvPr/>
        </p:nvCxnSpPr>
        <p:spPr>
          <a:xfrm>
            <a:off x="2764506" y="1659779"/>
            <a:ext cx="720000" cy="16"/>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5" name="Rechte verbindingslijn met pijl 124">
            <a:extLst>
              <a:ext uri="{FF2B5EF4-FFF2-40B4-BE49-F238E27FC236}">
                <a16:creationId xmlns:a16="http://schemas.microsoft.com/office/drawing/2014/main" id="{2FDE6678-1D8E-23D3-A809-5F375884E433}"/>
              </a:ext>
            </a:extLst>
          </p:cNvPr>
          <p:cNvCxnSpPr>
            <a:cxnSpLocks/>
          </p:cNvCxnSpPr>
          <p:nvPr/>
        </p:nvCxnSpPr>
        <p:spPr>
          <a:xfrm>
            <a:off x="2722811" y="5053063"/>
            <a:ext cx="742388" cy="0"/>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6" name="Rechte verbindingslijn met pijl 125">
            <a:extLst>
              <a:ext uri="{FF2B5EF4-FFF2-40B4-BE49-F238E27FC236}">
                <a16:creationId xmlns:a16="http://schemas.microsoft.com/office/drawing/2014/main" id="{98D8E439-D210-F157-1866-D77512F88DEF}"/>
              </a:ext>
            </a:extLst>
          </p:cNvPr>
          <p:cNvCxnSpPr>
            <a:cxnSpLocks/>
          </p:cNvCxnSpPr>
          <p:nvPr/>
        </p:nvCxnSpPr>
        <p:spPr>
          <a:xfrm flipV="1">
            <a:off x="2697924" y="4601112"/>
            <a:ext cx="771079" cy="1626"/>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7" name="Rechte verbindingslijn met pijl 126">
            <a:extLst>
              <a:ext uri="{FF2B5EF4-FFF2-40B4-BE49-F238E27FC236}">
                <a16:creationId xmlns:a16="http://schemas.microsoft.com/office/drawing/2014/main" id="{8E93959F-8AAE-9ED7-E238-895F044DF973}"/>
              </a:ext>
            </a:extLst>
          </p:cNvPr>
          <p:cNvCxnSpPr>
            <a:cxnSpLocks/>
          </p:cNvCxnSpPr>
          <p:nvPr/>
        </p:nvCxnSpPr>
        <p:spPr>
          <a:xfrm flipV="1">
            <a:off x="2756236" y="2295820"/>
            <a:ext cx="701239" cy="6924"/>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sp>
        <p:nvSpPr>
          <p:cNvPr id="47" name="Rechthoek 46">
            <a:extLst>
              <a:ext uri="{FF2B5EF4-FFF2-40B4-BE49-F238E27FC236}">
                <a16:creationId xmlns:a16="http://schemas.microsoft.com/office/drawing/2014/main" id="{4F2A0B97-0EA3-89A2-8DC0-2A1BC93AABBB}"/>
              </a:ext>
            </a:extLst>
          </p:cNvPr>
          <p:cNvSpPr/>
          <p:nvPr/>
        </p:nvSpPr>
        <p:spPr>
          <a:xfrm>
            <a:off x="406827" y="2800933"/>
            <a:ext cx="2340000" cy="288000"/>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r>
              <a:rPr lang="nl-NL" sz="900">
                <a:solidFill>
                  <a:schemeClr val="tx1"/>
                </a:solidFill>
              </a:rPr>
              <a:t>Stipter</a:t>
            </a:r>
          </a:p>
        </p:txBody>
      </p:sp>
      <p:pic>
        <p:nvPicPr>
          <p:cNvPr id="134" name="Picture 2" descr="F:\Documents\Presentaties\logo gemeente kleur transpara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036" y="52299"/>
            <a:ext cx="986560" cy="352365"/>
          </a:xfrm>
          <a:prstGeom prst="rect">
            <a:avLst/>
          </a:prstGeom>
          <a:noFill/>
          <a:extLst>
            <a:ext uri="{909E8E84-426E-40DD-AFC4-6F175D3DCCD1}">
              <a14:hiddenFill xmlns:a14="http://schemas.microsoft.com/office/drawing/2010/main">
                <a:solidFill>
                  <a:srgbClr val="FFFFFF"/>
                </a:solidFill>
              </a14:hiddenFill>
            </a:ext>
          </a:extLst>
        </p:spPr>
      </p:pic>
      <p:sp>
        <p:nvSpPr>
          <p:cNvPr id="265" name="Tekstvak 264"/>
          <p:cNvSpPr txBox="1"/>
          <p:nvPr/>
        </p:nvSpPr>
        <p:spPr>
          <a:xfrm>
            <a:off x="1245329" y="-1964303"/>
            <a:ext cx="1285800" cy="153888"/>
          </a:xfrm>
          <a:prstGeom prst="rect">
            <a:avLst/>
          </a:prstGeom>
          <a:noFill/>
        </p:spPr>
        <p:txBody>
          <a:bodyPr wrap="square" rtlCol="0">
            <a:spAutoFit/>
          </a:bodyPr>
          <a:lstStyle/>
          <a:p>
            <a:r>
              <a:rPr lang="nl-NL" sz="400">
                <a:solidFill>
                  <a:schemeClr val="accent1"/>
                </a:solidFill>
              </a:rPr>
              <a:t>P-domein</a:t>
            </a:r>
          </a:p>
        </p:txBody>
      </p:sp>
      <p:sp>
        <p:nvSpPr>
          <p:cNvPr id="13" name="Rechthoek 12">
            <a:extLst>
              <a:ext uri="{FF2B5EF4-FFF2-40B4-BE49-F238E27FC236}">
                <a16:creationId xmlns:a16="http://schemas.microsoft.com/office/drawing/2014/main" id="{FE6276D1-58DA-45B1-8CF8-667169763F03}"/>
              </a:ext>
            </a:extLst>
          </p:cNvPr>
          <p:cNvSpPr/>
          <p:nvPr/>
        </p:nvSpPr>
        <p:spPr>
          <a:xfrm>
            <a:off x="4849452" y="1540293"/>
            <a:ext cx="1824466" cy="3725042"/>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900">
                <a:solidFill>
                  <a:schemeClr val="tx1"/>
                </a:solidFill>
              </a:rPr>
              <a:t>Nieuw Financieel Systeem</a:t>
            </a:r>
          </a:p>
          <a:p>
            <a:pPr algn="ctr"/>
            <a:r>
              <a:rPr lang="nl-NL" sz="900">
                <a:solidFill>
                  <a:schemeClr val="tx1"/>
                </a:solidFill>
              </a:rPr>
              <a:t>(NFS)</a:t>
            </a:r>
          </a:p>
        </p:txBody>
      </p:sp>
      <p:sp>
        <p:nvSpPr>
          <p:cNvPr id="43" name="Tekstvak 42">
            <a:extLst>
              <a:ext uri="{FF2B5EF4-FFF2-40B4-BE49-F238E27FC236}">
                <a16:creationId xmlns:a16="http://schemas.microsoft.com/office/drawing/2014/main" id="{11906AD7-E40E-36A6-2AE7-5993B75AFC7F}"/>
              </a:ext>
            </a:extLst>
          </p:cNvPr>
          <p:cNvSpPr txBox="1"/>
          <p:nvPr/>
        </p:nvSpPr>
        <p:spPr>
          <a:xfrm>
            <a:off x="3935289" y="2399665"/>
            <a:ext cx="810000" cy="212967"/>
          </a:xfrm>
          <a:prstGeom prst="rect">
            <a:avLst/>
          </a:prstGeom>
          <a:noFill/>
          <a:ln>
            <a:no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750">
                <a:solidFill>
                  <a:schemeClr val="accent1"/>
                </a:solidFill>
              </a:rPr>
              <a:t>crediteuren</a:t>
            </a:r>
          </a:p>
        </p:txBody>
      </p:sp>
      <p:cxnSp>
        <p:nvCxnSpPr>
          <p:cNvPr id="44" name="Rechte verbindingslijn met pijl 43">
            <a:extLst>
              <a:ext uri="{FF2B5EF4-FFF2-40B4-BE49-F238E27FC236}">
                <a16:creationId xmlns:a16="http://schemas.microsoft.com/office/drawing/2014/main" id="{DB833E9F-E56A-1FE6-C487-2C2F9E3206FC}"/>
              </a:ext>
            </a:extLst>
          </p:cNvPr>
          <p:cNvCxnSpPr>
            <a:cxnSpLocks/>
          </p:cNvCxnSpPr>
          <p:nvPr/>
        </p:nvCxnSpPr>
        <p:spPr>
          <a:xfrm flipV="1">
            <a:off x="3858756" y="2579017"/>
            <a:ext cx="983009"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Tekstvak 45">
            <a:extLst>
              <a:ext uri="{FF2B5EF4-FFF2-40B4-BE49-F238E27FC236}">
                <a16:creationId xmlns:a16="http://schemas.microsoft.com/office/drawing/2014/main" id="{B3A270AF-0395-C58D-849C-25193F2E6A88}"/>
              </a:ext>
            </a:extLst>
          </p:cNvPr>
          <p:cNvSpPr txBox="1"/>
          <p:nvPr/>
        </p:nvSpPr>
        <p:spPr>
          <a:xfrm>
            <a:off x="3931825" y="2680220"/>
            <a:ext cx="810000" cy="212967"/>
          </a:xfrm>
          <a:prstGeom prst="rect">
            <a:avLst/>
          </a:prstGeom>
          <a:noFill/>
          <a:ln>
            <a:no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750">
                <a:solidFill>
                  <a:schemeClr val="accent1"/>
                </a:solidFill>
              </a:rPr>
              <a:t>debiteuren</a:t>
            </a:r>
          </a:p>
        </p:txBody>
      </p:sp>
      <p:cxnSp>
        <p:nvCxnSpPr>
          <p:cNvPr id="48" name="Rechte verbindingslijn met pijl 47">
            <a:extLst>
              <a:ext uri="{FF2B5EF4-FFF2-40B4-BE49-F238E27FC236}">
                <a16:creationId xmlns:a16="http://schemas.microsoft.com/office/drawing/2014/main" id="{E945DAD2-D869-B8FA-1D26-1BCB3F46F3A4}"/>
              </a:ext>
            </a:extLst>
          </p:cNvPr>
          <p:cNvCxnSpPr>
            <a:cxnSpLocks/>
          </p:cNvCxnSpPr>
          <p:nvPr/>
        </p:nvCxnSpPr>
        <p:spPr>
          <a:xfrm flipV="1">
            <a:off x="3855292" y="2859572"/>
            <a:ext cx="983009"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0" name="Tekstvak 49">
            <a:extLst>
              <a:ext uri="{FF2B5EF4-FFF2-40B4-BE49-F238E27FC236}">
                <a16:creationId xmlns:a16="http://schemas.microsoft.com/office/drawing/2014/main" id="{9E2C1FF4-EF36-F295-0794-60291441F67A}"/>
              </a:ext>
            </a:extLst>
          </p:cNvPr>
          <p:cNvSpPr txBox="1"/>
          <p:nvPr/>
        </p:nvSpPr>
        <p:spPr>
          <a:xfrm>
            <a:off x="3928361" y="2988485"/>
            <a:ext cx="810000" cy="212967"/>
          </a:xfrm>
          <a:prstGeom prst="rect">
            <a:avLst/>
          </a:prstGeom>
          <a:noFill/>
          <a:ln>
            <a:no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750">
                <a:solidFill>
                  <a:schemeClr val="accent1"/>
                </a:solidFill>
              </a:rPr>
              <a:t>verplichtingen</a:t>
            </a:r>
          </a:p>
        </p:txBody>
      </p:sp>
      <p:cxnSp>
        <p:nvCxnSpPr>
          <p:cNvPr id="51" name="Rechte verbindingslijn met pijl 50">
            <a:extLst>
              <a:ext uri="{FF2B5EF4-FFF2-40B4-BE49-F238E27FC236}">
                <a16:creationId xmlns:a16="http://schemas.microsoft.com/office/drawing/2014/main" id="{56EF76B9-D1CB-E31B-EB2D-3675438DFDCE}"/>
              </a:ext>
            </a:extLst>
          </p:cNvPr>
          <p:cNvCxnSpPr>
            <a:cxnSpLocks/>
          </p:cNvCxnSpPr>
          <p:nvPr/>
        </p:nvCxnSpPr>
        <p:spPr>
          <a:xfrm>
            <a:off x="3858756" y="3167839"/>
            <a:ext cx="986472" cy="59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2" name="Tekstvak 51">
            <a:extLst>
              <a:ext uri="{FF2B5EF4-FFF2-40B4-BE49-F238E27FC236}">
                <a16:creationId xmlns:a16="http://schemas.microsoft.com/office/drawing/2014/main" id="{3B5D7C94-6C77-6526-29E8-3DB0DF3AEA49}"/>
              </a:ext>
            </a:extLst>
          </p:cNvPr>
          <p:cNvSpPr txBox="1"/>
          <p:nvPr/>
        </p:nvSpPr>
        <p:spPr>
          <a:xfrm>
            <a:off x="3924898" y="3269038"/>
            <a:ext cx="810000" cy="212967"/>
          </a:xfrm>
          <a:prstGeom prst="rect">
            <a:avLst/>
          </a:prstGeom>
          <a:noFill/>
          <a:ln>
            <a:no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750">
                <a:solidFill>
                  <a:schemeClr val="accent1"/>
                </a:solidFill>
              </a:rPr>
              <a:t>betaalopdrachten</a:t>
            </a:r>
          </a:p>
        </p:txBody>
      </p:sp>
      <p:cxnSp>
        <p:nvCxnSpPr>
          <p:cNvPr id="56" name="Rechte verbindingslijn met pijl 55">
            <a:extLst>
              <a:ext uri="{FF2B5EF4-FFF2-40B4-BE49-F238E27FC236}">
                <a16:creationId xmlns:a16="http://schemas.microsoft.com/office/drawing/2014/main" id="{DD2CFD08-7AB2-68B9-097F-1BDC56D62633}"/>
              </a:ext>
            </a:extLst>
          </p:cNvPr>
          <p:cNvCxnSpPr>
            <a:cxnSpLocks/>
          </p:cNvCxnSpPr>
          <p:nvPr/>
        </p:nvCxnSpPr>
        <p:spPr>
          <a:xfrm>
            <a:off x="3855297" y="3448391"/>
            <a:ext cx="986472" cy="59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Rechthoek 9">
            <a:extLst>
              <a:ext uri="{FF2B5EF4-FFF2-40B4-BE49-F238E27FC236}">
                <a16:creationId xmlns:a16="http://schemas.microsoft.com/office/drawing/2014/main" id="{6CF472B5-06DB-5AFA-5B5E-10C1E42A715D}"/>
              </a:ext>
            </a:extLst>
          </p:cNvPr>
          <p:cNvSpPr/>
          <p:nvPr/>
        </p:nvSpPr>
        <p:spPr>
          <a:xfrm>
            <a:off x="1502159" y="2836933"/>
            <a:ext cx="1188000" cy="216000"/>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Zorg (F-B)</a:t>
            </a:r>
          </a:p>
        </p:txBody>
      </p:sp>
      <p:sp>
        <p:nvSpPr>
          <p:cNvPr id="14" name="Titel 1">
            <a:extLst>
              <a:ext uri="{FF2B5EF4-FFF2-40B4-BE49-F238E27FC236}">
                <a16:creationId xmlns:a16="http://schemas.microsoft.com/office/drawing/2014/main" id="{0090D685-A7FF-2D7E-636C-DFB59606952D}"/>
              </a:ext>
            </a:extLst>
          </p:cNvPr>
          <p:cNvSpPr txBox="1">
            <a:spLocks/>
          </p:cNvSpPr>
          <p:nvPr/>
        </p:nvSpPr>
        <p:spPr>
          <a:xfrm>
            <a:off x="1170603" y="6045498"/>
            <a:ext cx="3317314" cy="641135"/>
          </a:xfrm>
          <a:prstGeom prst="rect">
            <a:avLst/>
          </a:prstGeom>
          <a:ln w="6350">
            <a:solidFill>
              <a:srgbClr val="0070C0"/>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nl-NL" sz="700"/>
              <a:t>De hierboven genoemde </a:t>
            </a:r>
            <a:r>
              <a:rPr lang="nl-NL" sz="700" err="1"/>
              <a:t>taakspecifieke</a:t>
            </a:r>
            <a:r>
              <a:rPr lang="nl-NL" sz="700"/>
              <a:t> applicaties voeren altijd een eigen financiële administratie. Soms produceren ze ook facturen (F), soms verwerken ze betalingen (B), soms hebben ze ook een eigen debiteurenbeheer (D).</a:t>
            </a:r>
          </a:p>
        </p:txBody>
      </p:sp>
      <p:sp>
        <p:nvSpPr>
          <p:cNvPr id="16" name="Rechthoek 15">
            <a:extLst>
              <a:ext uri="{FF2B5EF4-FFF2-40B4-BE49-F238E27FC236}">
                <a16:creationId xmlns:a16="http://schemas.microsoft.com/office/drawing/2014/main" id="{2DD3D4BE-2282-7690-D8D4-6727C5D45C45}"/>
              </a:ext>
            </a:extLst>
          </p:cNvPr>
          <p:cNvSpPr/>
          <p:nvPr/>
        </p:nvSpPr>
        <p:spPr>
          <a:xfrm>
            <a:off x="405726" y="1828666"/>
            <a:ext cx="2340000" cy="288000"/>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r>
              <a:rPr lang="nl-NL" sz="900">
                <a:solidFill>
                  <a:schemeClr val="tx1"/>
                </a:solidFill>
              </a:rPr>
              <a:t>Suites Sociaal Domein</a:t>
            </a:r>
          </a:p>
        </p:txBody>
      </p:sp>
      <p:sp>
        <p:nvSpPr>
          <p:cNvPr id="17" name="Rechthoek 16">
            <a:extLst>
              <a:ext uri="{FF2B5EF4-FFF2-40B4-BE49-F238E27FC236}">
                <a16:creationId xmlns:a16="http://schemas.microsoft.com/office/drawing/2014/main" id="{07818A58-F369-41EB-FA86-573EE1D859AA}"/>
              </a:ext>
            </a:extLst>
          </p:cNvPr>
          <p:cNvSpPr/>
          <p:nvPr/>
        </p:nvSpPr>
        <p:spPr>
          <a:xfrm>
            <a:off x="1501058" y="1864666"/>
            <a:ext cx="1188000" cy="216000"/>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Werk &amp; Inkomen (F-D)</a:t>
            </a:r>
          </a:p>
        </p:txBody>
      </p:sp>
      <p:sp>
        <p:nvSpPr>
          <p:cNvPr id="21" name="Rechthoek 20">
            <a:extLst>
              <a:ext uri="{FF2B5EF4-FFF2-40B4-BE49-F238E27FC236}">
                <a16:creationId xmlns:a16="http://schemas.microsoft.com/office/drawing/2014/main" id="{ECC3344D-D1CD-1584-CA24-22628502F874}"/>
              </a:ext>
            </a:extLst>
          </p:cNvPr>
          <p:cNvSpPr/>
          <p:nvPr/>
        </p:nvSpPr>
        <p:spPr>
          <a:xfrm>
            <a:off x="393321" y="3795303"/>
            <a:ext cx="2340000" cy="288000"/>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r>
              <a:rPr lang="nl-NL" sz="900" err="1">
                <a:solidFill>
                  <a:schemeClr val="tx1"/>
                </a:solidFill>
              </a:rPr>
              <a:t>Recreatex</a:t>
            </a:r>
            <a:endParaRPr lang="nl-NL" sz="900">
              <a:solidFill>
                <a:schemeClr val="tx1"/>
              </a:solidFill>
            </a:endParaRPr>
          </a:p>
        </p:txBody>
      </p:sp>
      <p:sp>
        <p:nvSpPr>
          <p:cNvPr id="24" name="Rechthoek 23">
            <a:extLst>
              <a:ext uri="{FF2B5EF4-FFF2-40B4-BE49-F238E27FC236}">
                <a16:creationId xmlns:a16="http://schemas.microsoft.com/office/drawing/2014/main" id="{0EA73FC4-FFFF-943C-F920-EB16D5D5743F}"/>
              </a:ext>
            </a:extLst>
          </p:cNvPr>
          <p:cNvSpPr/>
          <p:nvPr/>
        </p:nvSpPr>
        <p:spPr>
          <a:xfrm>
            <a:off x="1488653" y="3831303"/>
            <a:ext cx="1188000" cy="216000"/>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Sport, recreatie (F-B)</a:t>
            </a:r>
          </a:p>
        </p:txBody>
      </p:sp>
      <p:sp>
        <p:nvSpPr>
          <p:cNvPr id="25" name="Rechthoek 24">
            <a:extLst>
              <a:ext uri="{FF2B5EF4-FFF2-40B4-BE49-F238E27FC236}">
                <a16:creationId xmlns:a16="http://schemas.microsoft.com/office/drawing/2014/main" id="{14E2C4F7-1108-FC75-2E6D-689FA8C37A44}"/>
              </a:ext>
            </a:extLst>
          </p:cNvPr>
          <p:cNvSpPr/>
          <p:nvPr/>
        </p:nvSpPr>
        <p:spPr>
          <a:xfrm>
            <a:off x="405726" y="3133678"/>
            <a:ext cx="2340000" cy="288000"/>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r>
              <a:rPr lang="nl-NL" sz="900">
                <a:solidFill>
                  <a:schemeClr val="tx1"/>
                </a:solidFill>
              </a:rPr>
              <a:t>Leef</a:t>
            </a:r>
          </a:p>
        </p:txBody>
      </p:sp>
      <p:sp>
        <p:nvSpPr>
          <p:cNvPr id="27" name="Rechthoek 26">
            <a:extLst>
              <a:ext uri="{FF2B5EF4-FFF2-40B4-BE49-F238E27FC236}">
                <a16:creationId xmlns:a16="http://schemas.microsoft.com/office/drawing/2014/main" id="{B2EBB276-6133-2862-7FE9-B81E23363C83}"/>
              </a:ext>
            </a:extLst>
          </p:cNvPr>
          <p:cNvSpPr/>
          <p:nvPr/>
        </p:nvSpPr>
        <p:spPr>
          <a:xfrm>
            <a:off x="1501058" y="3169678"/>
            <a:ext cx="1188000" cy="216000"/>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VTH</a:t>
            </a:r>
          </a:p>
        </p:txBody>
      </p:sp>
      <p:sp>
        <p:nvSpPr>
          <p:cNvPr id="28" name="Rechthoek 27">
            <a:extLst>
              <a:ext uri="{FF2B5EF4-FFF2-40B4-BE49-F238E27FC236}">
                <a16:creationId xmlns:a16="http://schemas.microsoft.com/office/drawing/2014/main" id="{1EC631B4-E7E4-CB58-2F68-1BD252FDE3A3}"/>
              </a:ext>
            </a:extLst>
          </p:cNvPr>
          <p:cNvSpPr/>
          <p:nvPr/>
        </p:nvSpPr>
        <p:spPr>
          <a:xfrm>
            <a:off x="405726" y="3463238"/>
            <a:ext cx="2340000" cy="288000"/>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r>
              <a:rPr lang="nl-NL" sz="900" err="1">
                <a:solidFill>
                  <a:schemeClr val="tx1"/>
                </a:solidFill>
              </a:rPr>
              <a:t>Afvalris</a:t>
            </a:r>
            <a:endParaRPr lang="nl-NL" sz="900">
              <a:solidFill>
                <a:schemeClr val="tx1"/>
              </a:solidFill>
            </a:endParaRPr>
          </a:p>
        </p:txBody>
      </p:sp>
      <p:sp>
        <p:nvSpPr>
          <p:cNvPr id="29" name="Rechthoek 28">
            <a:extLst>
              <a:ext uri="{FF2B5EF4-FFF2-40B4-BE49-F238E27FC236}">
                <a16:creationId xmlns:a16="http://schemas.microsoft.com/office/drawing/2014/main" id="{5923D7E9-30F9-E916-3443-77F40C109421}"/>
              </a:ext>
            </a:extLst>
          </p:cNvPr>
          <p:cNvSpPr/>
          <p:nvPr/>
        </p:nvSpPr>
        <p:spPr>
          <a:xfrm>
            <a:off x="1501058" y="3499238"/>
            <a:ext cx="1188000" cy="216000"/>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Stadsreiniging</a:t>
            </a:r>
          </a:p>
        </p:txBody>
      </p:sp>
      <p:sp>
        <p:nvSpPr>
          <p:cNvPr id="31" name="Rechthoek 30">
            <a:extLst>
              <a:ext uri="{FF2B5EF4-FFF2-40B4-BE49-F238E27FC236}">
                <a16:creationId xmlns:a16="http://schemas.microsoft.com/office/drawing/2014/main" id="{A9ED65A6-F6AF-9759-E2DA-E93C06B8A355}"/>
              </a:ext>
            </a:extLst>
          </p:cNvPr>
          <p:cNvSpPr/>
          <p:nvPr/>
        </p:nvSpPr>
        <p:spPr>
          <a:xfrm>
            <a:off x="401572" y="4450499"/>
            <a:ext cx="2340000" cy="288000"/>
          </a:xfrm>
          <a:prstGeom prst="rect">
            <a:avLst/>
          </a:prstGeom>
          <a:solidFill>
            <a:srgbClr val="D3FBFD"/>
          </a:solidFill>
          <a:ln w="63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r>
              <a:rPr lang="nl-NL" sz="900" err="1">
                <a:solidFill>
                  <a:schemeClr val="tx1"/>
                </a:solidFill>
              </a:rPr>
              <a:t>LevelLevel</a:t>
            </a:r>
          </a:p>
        </p:txBody>
      </p:sp>
      <p:sp>
        <p:nvSpPr>
          <p:cNvPr id="32" name="Rechthoek 31">
            <a:extLst>
              <a:ext uri="{FF2B5EF4-FFF2-40B4-BE49-F238E27FC236}">
                <a16:creationId xmlns:a16="http://schemas.microsoft.com/office/drawing/2014/main" id="{616DAC50-B435-659E-8175-1BDC20BD7070}"/>
              </a:ext>
            </a:extLst>
          </p:cNvPr>
          <p:cNvSpPr/>
          <p:nvPr/>
        </p:nvSpPr>
        <p:spPr>
          <a:xfrm>
            <a:off x="1486394" y="4486499"/>
            <a:ext cx="1188000" cy="216000"/>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nl-NL" sz="900">
                <a:solidFill>
                  <a:schemeClr val="tx1"/>
                </a:solidFill>
              </a:rPr>
              <a:t>Particuliere kavelverkoop</a:t>
            </a:r>
          </a:p>
        </p:txBody>
      </p:sp>
      <p:sp>
        <p:nvSpPr>
          <p:cNvPr id="33" name="Rechthoek 32">
            <a:extLst>
              <a:ext uri="{FF2B5EF4-FFF2-40B4-BE49-F238E27FC236}">
                <a16:creationId xmlns:a16="http://schemas.microsoft.com/office/drawing/2014/main" id="{623CEB46-A047-D90B-2264-A0C9FB25049B}"/>
              </a:ext>
            </a:extLst>
          </p:cNvPr>
          <p:cNvSpPr/>
          <p:nvPr/>
        </p:nvSpPr>
        <p:spPr>
          <a:xfrm>
            <a:off x="403294" y="1507334"/>
            <a:ext cx="2340000" cy="288000"/>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r>
              <a:rPr lang="nl-NL" sz="900">
                <a:solidFill>
                  <a:schemeClr val="tx1"/>
                </a:solidFill>
              </a:rPr>
              <a:t>Key2Belastingen</a:t>
            </a:r>
          </a:p>
        </p:txBody>
      </p:sp>
      <p:sp>
        <p:nvSpPr>
          <p:cNvPr id="34" name="Rechthoek 33">
            <a:extLst>
              <a:ext uri="{FF2B5EF4-FFF2-40B4-BE49-F238E27FC236}">
                <a16:creationId xmlns:a16="http://schemas.microsoft.com/office/drawing/2014/main" id="{34D589FE-8F95-A11F-1662-00EA42BE7F51}"/>
              </a:ext>
            </a:extLst>
          </p:cNvPr>
          <p:cNvSpPr/>
          <p:nvPr/>
        </p:nvSpPr>
        <p:spPr>
          <a:xfrm>
            <a:off x="1498626" y="1543334"/>
            <a:ext cx="1188000" cy="216000"/>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Belastingen (F-B-D)</a:t>
            </a:r>
          </a:p>
        </p:txBody>
      </p:sp>
      <p:sp>
        <p:nvSpPr>
          <p:cNvPr id="35" name="Rechthoek 34">
            <a:extLst>
              <a:ext uri="{FF2B5EF4-FFF2-40B4-BE49-F238E27FC236}">
                <a16:creationId xmlns:a16="http://schemas.microsoft.com/office/drawing/2014/main" id="{A3E37456-35B9-E70A-D82E-794FC83D5D1B}"/>
              </a:ext>
            </a:extLst>
          </p:cNvPr>
          <p:cNvSpPr/>
          <p:nvPr/>
        </p:nvSpPr>
        <p:spPr>
          <a:xfrm>
            <a:off x="407084" y="2477878"/>
            <a:ext cx="2340000" cy="288000"/>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r>
              <a:rPr lang="nl-NL" sz="900">
                <a:solidFill>
                  <a:schemeClr val="tx1"/>
                </a:solidFill>
              </a:rPr>
              <a:t>Key2Burgerzaken</a:t>
            </a:r>
          </a:p>
        </p:txBody>
      </p:sp>
      <p:sp>
        <p:nvSpPr>
          <p:cNvPr id="37" name="Rechthoek 36">
            <a:extLst>
              <a:ext uri="{FF2B5EF4-FFF2-40B4-BE49-F238E27FC236}">
                <a16:creationId xmlns:a16="http://schemas.microsoft.com/office/drawing/2014/main" id="{FF79AF19-37F5-06DC-C9CA-D47A4FAF2745}"/>
              </a:ext>
            </a:extLst>
          </p:cNvPr>
          <p:cNvSpPr/>
          <p:nvPr/>
        </p:nvSpPr>
        <p:spPr>
          <a:xfrm>
            <a:off x="1502416" y="2513878"/>
            <a:ext cx="1188000" cy="216000"/>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Burgerzaken </a:t>
            </a:r>
          </a:p>
        </p:txBody>
      </p:sp>
      <p:sp>
        <p:nvSpPr>
          <p:cNvPr id="38" name="Rechthoek 37">
            <a:extLst>
              <a:ext uri="{FF2B5EF4-FFF2-40B4-BE49-F238E27FC236}">
                <a16:creationId xmlns:a16="http://schemas.microsoft.com/office/drawing/2014/main" id="{E6BF51F1-A24C-ED68-00BF-6A4BEB98688B}"/>
              </a:ext>
            </a:extLst>
          </p:cNvPr>
          <p:cNvSpPr/>
          <p:nvPr/>
        </p:nvSpPr>
        <p:spPr>
          <a:xfrm>
            <a:off x="405726" y="2158744"/>
            <a:ext cx="2340000" cy="288000"/>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r>
              <a:rPr lang="nl-NL" sz="900">
                <a:solidFill>
                  <a:schemeClr val="tx1"/>
                </a:solidFill>
              </a:rPr>
              <a:t>Key2Betalen</a:t>
            </a:r>
          </a:p>
        </p:txBody>
      </p:sp>
      <p:sp>
        <p:nvSpPr>
          <p:cNvPr id="39" name="Rechthoek 38">
            <a:extLst>
              <a:ext uri="{FF2B5EF4-FFF2-40B4-BE49-F238E27FC236}">
                <a16:creationId xmlns:a16="http://schemas.microsoft.com/office/drawing/2014/main" id="{558F41F0-D6EC-439D-33B7-98F26AB463F5}"/>
              </a:ext>
            </a:extLst>
          </p:cNvPr>
          <p:cNvSpPr/>
          <p:nvPr/>
        </p:nvSpPr>
        <p:spPr>
          <a:xfrm>
            <a:off x="1501058" y="2194744"/>
            <a:ext cx="1188000" cy="216000"/>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Betalingen balies (F)</a:t>
            </a:r>
          </a:p>
        </p:txBody>
      </p:sp>
      <p:sp>
        <p:nvSpPr>
          <p:cNvPr id="40" name="Rechthoek 39">
            <a:extLst>
              <a:ext uri="{FF2B5EF4-FFF2-40B4-BE49-F238E27FC236}">
                <a16:creationId xmlns:a16="http://schemas.microsoft.com/office/drawing/2014/main" id="{ACB62C9C-331E-1481-81CB-A3E1B861B02D}"/>
              </a:ext>
            </a:extLst>
          </p:cNvPr>
          <p:cNvSpPr/>
          <p:nvPr/>
        </p:nvSpPr>
        <p:spPr>
          <a:xfrm>
            <a:off x="394182" y="4118977"/>
            <a:ext cx="2340000" cy="288000"/>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r>
              <a:rPr lang="nl-NL" sz="900" err="1">
                <a:solidFill>
                  <a:schemeClr val="tx1"/>
                </a:solidFill>
              </a:rPr>
              <a:t>Planon</a:t>
            </a:r>
            <a:endParaRPr lang="nl-NL" sz="900">
              <a:solidFill>
                <a:schemeClr val="tx1"/>
              </a:solidFill>
            </a:endParaRPr>
          </a:p>
        </p:txBody>
      </p:sp>
      <p:sp>
        <p:nvSpPr>
          <p:cNvPr id="41" name="Rechthoek 40">
            <a:extLst>
              <a:ext uri="{FF2B5EF4-FFF2-40B4-BE49-F238E27FC236}">
                <a16:creationId xmlns:a16="http://schemas.microsoft.com/office/drawing/2014/main" id="{36236409-19F3-7E4C-7031-2ECBE62CA61A}"/>
              </a:ext>
            </a:extLst>
          </p:cNvPr>
          <p:cNvSpPr/>
          <p:nvPr/>
        </p:nvSpPr>
        <p:spPr>
          <a:xfrm>
            <a:off x="1505382" y="4161256"/>
            <a:ext cx="1188000" cy="216000"/>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Vastgoed, huisvesting</a:t>
            </a:r>
          </a:p>
        </p:txBody>
      </p:sp>
      <p:cxnSp>
        <p:nvCxnSpPr>
          <p:cNvPr id="131" name="Verbindingslijn: gebogen 130">
            <a:extLst>
              <a:ext uri="{FF2B5EF4-FFF2-40B4-BE49-F238E27FC236}">
                <a16:creationId xmlns:a16="http://schemas.microsoft.com/office/drawing/2014/main" id="{A53C3210-BAF2-D7DF-C237-0003C27FB1B8}"/>
              </a:ext>
            </a:extLst>
          </p:cNvPr>
          <p:cNvCxnSpPr>
            <a:cxnSpLocks/>
            <a:stCxn id="14" idx="1"/>
          </p:cNvCxnSpPr>
          <p:nvPr/>
        </p:nvCxnSpPr>
        <p:spPr>
          <a:xfrm rot="10800000">
            <a:off x="954589" y="5880736"/>
            <a:ext cx="216014" cy="48533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Rechthoek 25">
            <a:extLst>
              <a:ext uri="{FF2B5EF4-FFF2-40B4-BE49-F238E27FC236}">
                <a16:creationId xmlns:a16="http://schemas.microsoft.com/office/drawing/2014/main" id="{C1EF804D-0F1E-693A-7DE8-A9091303E8F5}"/>
              </a:ext>
            </a:extLst>
          </p:cNvPr>
          <p:cNvSpPr/>
          <p:nvPr/>
        </p:nvSpPr>
        <p:spPr>
          <a:xfrm>
            <a:off x="401572" y="4773813"/>
            <a:ext cx="2340000" cy="735450"/>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r>
              <a:rPr lang="nl-NL" sz="900">
                <a:solidFill>
                  <a:schemeClr val="tx1"/>
                </a:solidFill>
              </a:rPr>
              <a:t>GISA</a:t>
            </a:r>
          </a:p>
        </p:txBody>
      </p:sp>
      <p:sp>
        <p:nvSpPr>
          <p:cNvPr id="30" name="Rechthoek 29">
            <a:extLst>
              <a:ext uri="{FF2B5EF4-FFF2-40B4-BE49-F238E27FC236}">
                <a16:creationId xmlns:a16="http://schemas.microsoft.com/office/drawing/2014/main" id="{AE45161F-6481-52B8-3234-4812159B8972}"/>
              </a:ext>
            </a:extLst>
          </p:cNvPr>
          <p:cNvSpPr/>
          <p:nvPr/>
        </p:nvSpPr>
        <p:spPr>
          <a:xfrm>
            <a:off x="1496904" y="4794786"/>
            <a:ext cx="1188000" cy="396958"/>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nl-NL" sz="900">
                <a:solidFill>
                  <a:schemeClr val="tx1"/>
                </a:solidFill>
                <a:cs typeface="Calibri"/>
              </a:rPr>
              <a:t>Exploiteren vastgoed en terreinen (projectmatige bouw en bedrijven)</a:t>
            </a:r>
          </a:p>
        </p:txBody>
      </p:sp>
      <p:cxnSp>
        <p:nvCxnSpPr>
          <p:cNvPr id="61" name="Rechte verbindingslijn met pijl 60">
            <a:extLst>
              <a:ext uri="{FF2B5EF4-FFF2-40B4-BE49-F238E27FC236}">
                <a16:creationId xmlns:a16="http://schemas.microsoft.com/office/drawing/2014/main" id="{8ACBF24F-E60B-CD4D-A134-2A13DBA7E6B9}"/>
              </a:ext>
            </a:extLst>
          </p:cNvPr>
          <p:cNvCxnSpPr>
            <a:cxnSpLocks/>
          </p:cNvCxnSpPr>
          <p:nvPr/>
        </p:nvCxnSpPr>
        <p:spPr>
          <a:xfrm>
            <a:off x="2749091" y="4257497"/>
            <a:ext cx="720000" cy="16"/>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9" name="Rechte verbindingslijn met pijl 168">
            <a:extLst>
              <a:ext uri="{FF2B5EF4-FFF2-40B4-BE49-F238E27FC236}">
                <a16:creationId xmlns:a16="http://schemas.microsoft.com/office/drawing/2014/main" id="{EA6BD242-92A7-3C06-AB00-401053CDC114}"/>
              </a:ext>
            </a:extLst>
          </p:cNvPr>
          <p:cNvCxnSpPr>
            <a:cxnSpLocks/>
          </p:cNvCxnSpPr>
          <p:nvPr/>
        </p:nvCxnSpPr>
        <p:spPr>
          <a:xfrm flipH="1">
            <a:off x="3859722" y="3757282"/>
            <a:ext cx="97857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7" name="Rechthoek 56">
            <a:extLst>
              <a:ext uri="{FF2B5EF4-FFF2-40B4-BE49-F238E27FC236}">
                <a16:creationId xmlns:a16="http://schemas.microsoft.com/office/drawing/2014/main" id="{F0EE69FA-7E92-BF4B-C1DA-E9FB5DC9387F}"/>
              </a:ext>
            </a:extLst>
          </p:cNvPr>
          <p:cNvSpPr/>
          <p:nvPr/>
        </p:nvSpPr>
        <p:spPr>
          <a:xfrm>
            <a:off x="1501789" y="5227167"/>
            <a:ext cx="1178231" cy="258136"/>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cs typeface="Calibri"/>
              </a:rPr>
              <a:t>Fin. afhandeling part. kavelverkoop</a:t>
            </a:r>
          </a:p>
        </p:txBody>
      </p:sp>
      <p:sp>
        <p:nvSpPr>
          <p:cNvPr id="70" name="Rechthoek 69">
            <a:extLst>
              <a:ext uri="{FF2B5EF4-FFF2-40B4-BE49-F238E27FC236}">
                <a16:creationId xmlns:a16="http://schemas.microsoft.com/office/drawing/2014/main" id="{F7F93087-BDF2-E6C5-022E-6B12B76B25BE}"/>
              </a:ext>
            </a:extLst>
          </p:cNvPr>
          <p:cNvSpPr/>
          <p:nvPr/>
        </p:nvSpPr>
        <p:spPr>
          <a:xfrm>
            <a:off x="4975464" y="1955016"/>
            <a:ext cx="1572516" cy="1408998"/>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t" anchorCtr="0"/>
          <a:lstStyle/>
          <a:p>
            <a:r>
              <a:rPr lang="nl-NL" sz="900">
                <a:solidFill>
                  <a:schemeClr val="tx1"/>
                </a:solidFill>
              </a:rPr>
              <a:t>Financieel management</a:t>
            </a:r>
          </a:p>
          <a:p>
            <a:endParaRPr lang="nl-NL" sz="900">
              <a:solidFill>
                <a:schemeClr val="tx1"/>
              </a:solidFill>
            </a:endParaRPr>
          </a:p>
          <a:p>
            <a:pPr marL="171450" indent="-171450">
              <a:buFont typeface="Arial" panose="020B0604020202020204" pitchFamily="34" charset="0"/>
              <a:buChar char="•"/>
            </a:pPr>
            <a:r>
              <a:rPr lang="nl-NL" sz="900" err="1">
                <a:solidFill>
                  <a:schemeClr val="tx1"/>
                </a:solidFill>
              </a:rPr>
              <a:t>Betalingbeheer</a:t>
            </a:r>
            <a:endParaRPr lang="nl-NL" sz="900">
              <a:solidFill>
                <a:schemeClr val="tx1"/>
              </a:solidFill>
            </a:endParaRPr>
          </a:p>
          <a:p>
            <a:pPr marL="171450" indent="-171450">
              <a:buFont typeface="Arial" panose="020B0604020202020204" pitchFamily="34" charset="0"/>
              <a:buChar char="•"/>
            </a:pPr>
            <a:r>
              <a:rPr lang="nl-NL" sz="900">
                <a:solidFill>
                  <a:schemeClr val="tx1"/>
                </a:solidFill>
              </a:rPr>
              <a:t>Crediteurenbeheer</a:t>
            </a:r>
          </a:p>
          <a:p>
            <a:pPr marL="171450" indent="-171450">
              <a:buFont typeface="Arial" panose="020B0604020202020204" pitchFamily="34" charset="0"/>
              <a:buChar char="•"/>
            </a:pPr>
            <a:endParaRPr lang="nl-NL" sz="900">
              <a:solidFill>
                <a:schemeClr val="tx1"/>
              </a:solidFill>
            </a:endParaRPr>
          </a:p>
          <a:p>
            <a:pPr marL="171450" indent="-171450">
              <a:buFont typeface="Arial" panose="020B0604020202020204" pitchFamily="34" charset="0"/>
              <a:buChar char="•"/>
            </a:pPr>
            <a:r>
              <a:rPr lang="nl-NL" sz="900">
                <a:solidFill>
                  <a:schemeClr val="tx1"/>
                </a:solidFill>
              </a:rPr>
              <a:t>Grootboekbeheer</a:t>
            </a:r>
          </a:p>
          <a:p>
            <a:pPr marL="171450" indent="-171450">
              <a:buFont typeface="Arial" panose="020B0604020202020204" pitchFamily="34" charset="0"/>
              <a:buChar char="•"/>
            </a:pPr>
            <a:endParaRPr lang="nl-NL" sz="900">
              <a:solidFill>
                <a:schemeClr val="tx1"/>
              </a:solidFill>
            </a:endParaRPr>
          </a:p>
          <a:p>
            <a:pPr marL="171450" indent="-171450">
              <a:buFont typeface="Arial" panose="020B0604020202020204" pitchFamily="34" charset="0"/>
              <a:buChar char="•"/>
            </a:pPr>
            <a:r>
              <a:rPr lang="nl-NL" sz="900">
                <a:solidFill>
                  <a:schemeClr val="tx1"/>
                </a:solidFill>
              </a:rPr>
              <a:t>Debiteurenbeheer</a:t>
            </a:r>
          </a:p>
          <a:p>
            <a:pPr marL="171450" indent="-171450">
              <a:buFont typeface="Arial" panose="020B0604020202020204" pitchFamily="34" charset="0"/>
              <a:buChar char="•"/>
            </a:pPr>
            <a:r>
              <a:rPr lang="nl-NL" sz="900">
                <a:solidFill>
                  <a:schemeClr val="tx1"/>
                </a:solidFill>
              </a:rPr>
              <a:t>Facturering</a:t>
            </a:r>
          </a:p>
          <a:p>
            <a:endParaRPr lang="nl-NL" sz="900">
              <a:solidFill>
                <a:schemeClr val="tx1"/>
              </a:solidFill>
            </a:endParaRPr>
          </a:p>
        </p:txBody>
      </p:sp>
      <p:sp>
        <p:nvSpPr>
          <p:cNvPr id="89" name="Titel 1">
            <a:extLst>
              <a:ext uri="{FF2B5EF4-FFF2-40B4-BE49-F238E27FC236}">
                <a16:creationId xmlns:a16="http://schemas.microsoft.com/office/drawing/2014/main" id="{B7FA91FE-7535-73E8-D9D0-65A9A6A22FF7}"/>
              </a:ext>
            </a:extLst>
          </p:cNvPr>
          <p:cNvSpPr txBox="1">
            <a:spLocks/>
          </p:cNvSpPr>
          <p:nvPr/>
        </p:nvSpPr>
        <p:spPr>
          <a:xfrm>
            <a:off x="220228" y="117396"/>
            <a:ext cx="9011709" cy="38955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nl-NL" sz="2800"/>
              <a:t>Informatiearchitectuur – mogelijke SOLL</a:t>
            </a:r>
          </a:p>
        </p:txBody>
      </p:sp>
      <p:cxnSp>
        <p:nvCxnSpPr>
          <p:cNvPr id="42" name="Rechte verbindingslijn met pijl 41">
            <a:extLst>
              <a:ext uri="{FF2B5EF4-FFF2-40B4-BE49-F238E27FC236}">
                <a16:creationId xmlns:a16="http://schemas.microsoft.com/office/drawing/2014/main" id="{1F42BD29-4C0C-3CF2-BC10-2FF74A29917B}"/>
              </a:ext>
            </a:extLst>
          </p:cNvPr>
          <p:cNvCxnSpPr>
            <a:cxnSpLocks/>
            <a:endCxn id="63" idx="1"/>
          </p:cNvCxnSpPr>
          <p:nvPr/>
        </p:nvCxnSpPr>
        <p:spPr>
          <a:xfrm flipV="1">
            <a:off x="6656377" y="2477845"/>
            <a:ext cx="1220729" cy="4676"/>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45" name="Tekstvak 44">
            <a:extLst>
              <a:ext uri="{FF2B5EF4-FFF2-40B4-BE49-F238E27FC236}">
                <a16:creationId xmlns:a16="http://schemas.microsoft.com/office/drawing/2014/main" id="{108BEA40-4780-E29A-CBA4-3B1DEAE68355}"/>
              </a:ext>
            </a:extLst>
          </p:cNvPr>
          <p:cNvSpPr txBox="1"/>
          <p:nvPr/>
        </p:nvSpPr>
        <p:spPr>
          <a:xfrm>
            <a:off x="6766324" y="2310969"/>
            <a:ext cx="877144" cy="310014"/>
          </a:xfrm>
          <a:prstGeom prst="rect">
            <a:avLst/>
          </a:prstGeom>
          <a:noFill/>
          <a:ln>
            <a:noFill/>
          </a:ln>
        </p:spPr>
        <p:txBody>
          <a:bodyPr rot="0" spcFirstLastPara="0" vertOverflow="overflow" horzOverflow="overflow" vert="horz" wrap="square" lIns="36000" tIns="34290" rIns="36000" bIns="34290" numCol="1" spcCol="0" rtlCol="0" fromWordArt="0" anchor="ctr" anchorCtr="0" forceAA="0" compatLnSpc="1">
            <a:prstTxWarp prst="textNoShape">
              <a:avLst/>
            </a:prstTxWarp>
            <a:noAutofit/>
          </a:bodyPr>
          <a:lstStyle/>
          <a:p>
            <a:pPr algn="ctr"/>
            <a:r>
              <a:rPr lang="nl-NL" sz="750">
                <a:solidFill>
                  <a:schemeClr val="accent1"/>
                </a:solidFill>
              </a:rPr>
              <a:t>e-facturen, e-mail,</a:t>
            </a:r>
          </a:p>
          <a:p>
            <a:pPr algn="ctr"/>
            <a:r>
              <a:rPr lang="nl-NL" sz="750">
                <a:solidFill>
                  <a:schemeClr val="accent1"/>
                </a:solidFill>
              </a:rPr>
              <a:t>papieren facturen</a:t>
            </a:r>
          </a:p>
        </p:txBody>
      </p:sp>
      <p:cxnSp>
        <p:nvCxnSpPr>
          <p:cNvPr id="58" name="Rechte verbindingslijn met pijl 57">
            <a:extLst>
              <a:ext uri="{FF2B5EF4-FFF2-40B4-BE49-F238E27FC236}">
                <a16:creationId xmlns:a16="http://schemas.microsoft.com/office/drawing/2014/main" id="{7B73F9EE-E4EF-FB49-044D-0625E546CAB0}"/>
              </a:ext>
            </a:extLst>
          </p:cNvPr>
          <p:cNvCxnSpPr>
            <a:cxnSpLocks/>
          </p:cNvCxnSpPr>
          <p:nvPr/>
        </p:nvCxnSpPr>
        <p:spPr>
          <a:xfrm>
            <a:off x="6679402" y="1746888"/>
            <a:ext cx="102627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Tekstvak 58">
            <a:extLst>
              <a:ext uri="{FF2B5EF4-FFF2-40B4-BE49-F238E27FC236}">
                <a16:creationId xmlns:a16="http://schemas.microsoft.com/office/drawing/2014/main" id="{1542D704-4133-59E0-E99B-23A0F3D11E04}"/>
              </a:ext>
            </a:extLst>
          </p:cNvPr>
          <p:cNvSpPr txBox="1"/>
          <p:nvPr/>
        </p:nvSpPr>
        <p:spPr>
          <a:xfrm>
            <a:off x="6894213" y="1808405"/>
            <a:ext cx="596657" cy="143318"/>
          </a:xfrm>
          <a:prstGeom prst="rect">
            <a:avLst/>
          </a:prstGeom>
          <a:noFill/>
          <a:ln>
            <a:no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750">
                <a:solidFill>
                  <a:schemeClr val="accent1"/>
                </a:solidFill>
              </a:rPr>
              <a:t>betalingen</a:t>
            </a:r>
          </a:p>
        </p:txBody>
      </p:sp>
      <p:cxnSp>
        <p:nvCxnSpPr>
          <p:cNvPr id="60" name="Rechte verbindingslijn met pijl 59">
            <a:extLst>
              <a:ext uri="{FF2B5EF4-FFF2-40B4-BE49-F238E27FC236}">
                <a16:creationId xmlns:a16="http://schemas.microsoft.com/office/drawing/2014/main" id="{5EBC8514-7C14-9E1E-5C47-23596E460D99}"/>
              </a:ext>
            </a:extLst>
          </p:cNvPr>
          <p:cNvCxnSpPr>
            <a:cxnSpLocks/>
          </p:cNvCxnSpPr>
          <p:nvPr/>
        </p:nvCxnSpPr>
        <p:spPr>
          <a:xfrm flipH="1">
            <a:off x="6679402" y="1944796"/>
            <a:ext cx="102627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2" name="Tekstvak 61">
            <a:extLst>
              <a:ext uri="{FF2B5EF4-FFF2-40B4-BE49-F238E27FC236}">
                <a16:creationId xmlns:a16="http://schemas.microsoft.com/office/drawing/2014/main" id="{E2C034D1-DA1F-C1D1-C444-B005F61DC616}"/>
              </a:ext>
            </a:extLst>
          </p:cNvPr>
          <p:cNvSpPr txBox="1"/>
          <p:nvPr/>
        </p:nvSpPr>
        <p:spPr>
          <a:xfrm>
            <a:off x="7705562" y="1651899"/>
            <a:ext cx="828000" cy="362757"/>
          </a:xfrm>
          <a:prstGeom prst="rect">
            <a:avLst/>
          </a:prstGeom>
          <a:solidFill>
            <a:schemeClr val="accent5">
              <a:lumMod val="20000"/>
              <a:lumOff val="80000"/>
            </a:schemeClr>
          </a:solidFill>
          <a:ln w="3175">
            <a:solidFill>
              <a:schemeClr val="tx1"/>
            </a:solid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900"/>
              <a:t>bank</a:t>
            </a:r>
          </a:p>
        </p:txBody>
      </p:sp>
      <p:sp>
        <p:nvSpPr>
          <p:cNvPr id="63" name="Rechthoek 62">
            <a:extLst>
              <a:ext uri="{FF2B5EF4-FFF2-40B4-BE49-F238E27FC236}">
                <a16:creationId xmlns:a16="http://schemas.microsoft.com/office/drawing/2014/main" id="{74437E43-50A3-A3E5-317C-17AA5CDED416}"/>
              </a:ext>
            </a:extLst>
          </p:cNvPr>
          <p:cNvSpPr/>
          <p:nvPr/>
        </p:nvSpPr>
        <p:spPr>
          <a:xfrm>
            <a:off x="7877106" y="2358170"/>
            <a:ext cx="656456" cy="239349"/>
          </a:xfrm>
          <a:prstGeom prst="rect">
            <a:avLst/>
          </a:prstGeom>
          <a:solidFill>
            <a:schemeClr val="accent5">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a:r>
              <a:rPr lang="nl-NL" sz="900">
                <a:solidFill>
                  <a:schemeClr val="tx1"/>
                </a:solidFill>
              </a:rPr>
              <a:t>leveranciers</a:t>
            </a:r>
          </a:p>
        </p:txBody>
      </p:sp>
      <p:sp>
        <p:nvSpPr>
          <p:cNvPr id="64" name="Rechthoek 63">
            <a:extLst>
              <a:ext uri="{FF2B5EF4-FFF2-40B4-BE49-F238E27FC236}">
                <a16:creationId xmlns:a16="http://schemas.microsoft.com/office/drawing/2014/main" id="{506A570B-FEC6-CB49-2B87-0F8B6FAC2315}"/>
              </a:ext>
            </a:extLst>
          </p:cNvPr>
          <p:cNvSpPr/>
          <p:nvPr/>
        </p:nvSpPr>
        <p:spPr>
          <a:xfrm>
            <a:off x="7882962" y="2070778"/>
            <a:ext cx="656456" cy="231865"/>
          </a:xfrm>
          <a:prstGeom prst="rect">
            <a:avLst/>
          </a:prstGeom>
          <a:solidFill>
            <a:schemeClr val="accent5">
              <a:lumMod val="20000"/>
              <a:lumOff val="8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a:r>
              <a:rPr lang="nl-NL" sz="900">
                <a:solidFill>
                  <a:schemeClr val="tx1"/>
                </a:solidFill>
              </a:rPr>
              <a:t>debiteuren</a:t>
            </a:r>
          </a:p>
        </p:txBody>
      </p:sp>
      <p:cxnSp>
        <p:nvCxnSpPr>
          <p:cNvPr id="65" name="Rechte verbindingslijn met pijl 64">
            <a:extLst>
              <a:ext uri="{FF2B5EF4-FFF2-40B4-BE49-F238E27FC236}">
                <a16:creationId xmlns:a16="http://schemas.microsoft.com/office/drawing/2014/main" id="{A0F4505D-633F-E23F-27FD-EFFB276AAC7C}"/>
              </a:ext>
            </a:extLst>
          </p:cNvPr>
          <p:cNvCxnSpPr>
            <a:cxnSpLocks/>
          </p:cNvCxnSpPr>
          <p:nvPr/>
        </p:nvCxnSpPr>
        <p:spPr>
          <a:xfrm flipV="1">
            <a:off x="6691982" y="2186711"/>
            <a:ext cx="1190980" cy="63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6" name="Tekstvak 65">
            <a:extLst>
              <a:ext uri="{FF2B5EF4-FFF2-40B4-BE49-F238E27FC236}">
                <a16:creationId xmlns:a16="http://schemas.microsoft.com/office/drawing/2014/main" id="{608E7E78-D186-6E2B-7A3A-6CD4B0FEB866}"/>
              </a:ext>
            </a:extLst>
          </p:cNvPr>
          <p:cNvSpPr txBox="1"/>
          <p:nvPr/>
        </p:nvSpPr>
        <p:spPr>
          <a:xfrm>
            <a:off x="6974875" y="2012516"/>
            <a:ext cx="504000" cy="217751"/>
          </a:xfrm>
          <a:prstGeom prst="rect">
            <a:avLst/>
          </a:prstGeom>
          <a:noFill/>
          <a:ln>
            <a:noFill/>
          </a:ln>
        </p:spPr>
        <p:txBody>
          <a:bodyPr rot="0" spcFirstLastPara="0" vertOverflow="overflow" horzOverflow="overflow" vert="horz" wrap="square" lIns="36000" tIns="34290" rIns="36000" bIns="34290" numCol="1" spcCol="0" rtlCol="0" fromWordArt="0" anchor="ctr" anchorCtr="0" forceAA="0" compatLnSpc="1">
            <a:prstTxWarp prst="textNoShape">
              <a:avLst/>
            </a:prstTxWarp>
            <a:noAutofit/>
          </a:bodyPr>
          <a:lstStyle/>
          <a:p>
            <a:pPr algn="ctr"/>
            <a:r>
              <a:rPr lang="nl-NL" sz="750">
                <a:solidFill>
                  <a:schemeClr val="accent1"/>
                </a:solidFill>
              </a:rPr>
              <a:t>facturen</a:t>
            </a:r>
          </a:p>
        </p:txBody>
      </p:sp>
      <p:sp>
        <p:nvSpPr>
          <p:cNvPr id="67" name="Tekstvak 66">
            <a:extLst>
              <a:ext uri="{FF2B5EF4-FFF2-40B4-BE49-F238E27FC236}">
                <a16:creationId xmlns:a16="http://schemas.microsoft.com/office/drawing/2014/main" id="{1879ED3A-015A-675F-152A-B4434C051FA5}"/>
              </a:ext>
            </a:extLst>
          </p:cNvPr>
          <p:cNvSpPr txBox="1"/>
          <p:nvPr/>
        </p:nvSpPr>
        <p:spPr>
          <a:xfrm>
            <a:off x="6741614" y="1554310"/>
            <a:ext cx="901854" cy="274148"/>
          </a:xfrm>
          <a:prstGeom prst="rect">
            <a:avLst/>
          </a:prstGeom>
          <a:noFill/>
          <a:ln>
            <a:no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750">
                <a:solidFill>
                  <a:schemeClr val="accent1"/>
                </a:solidFill>
              </a:rPr>
              <a:t>betaalopdrachten</a:t>
            </a:r>
          </a:p>
        </p:txBody>
      </p:sp>
      <p:sp>
        <p:nvSpPr>
          <p:cNvPr id="68" name="Rechthoek 67">
            <a:extLst>
              <a:ext uri="{FF2B5EF4-FFF2-40B4-BE49-F238E27FC236}">
                <a16:creationId xmlns:a16="http://schemas.microsoft.com/office/drawing/2014/main" id="{F1642812-B512-BB77-9B3C-131AA424A355}"/>
              </a:ext>
            </a:extLst>
          </p:cNvPr>
          <p:cNvSpPr/>
          <p:nvPr/>
        </p:nvSpPr>
        <p:spPr>
          <a:xfrm>
            <a:off x="4211409" y="643777"/>
            <a:ext cx="3100551" cy="561942"/>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900">
                <a:solidFill>
                  <a:schemeClr val="tx1"/>
                </a:solidFill>
              </a:rPr>
              <a:t>BI/BA-platform</a:t>
            </a:r>
          </a:p>
        </p:txBody>
      </p:sp>
      <p:sp>
        <p:nvSpPr>
          <p:cNvPr id="69" name="Rechthoek 68">
            <a:extLst>
              <a:ext uri="{FF2B5EF4-FFF2-40B4-BE49-F238E27FC236}">
                <a16:creationId xmlns:a16="http://schemas.microsoft.com/office/drawing/2014/main" id="{FC9EDDA6-902E-3E90-F20E-3FA8348DC724}"/>
              </a:ext>
            </a:extLst>
          </p:cNvPr>
          <p:cNvSpPr/>
          <p:nvPr/>
        </p:nvSpPr>
        <p:spPr>
          <a:xfrm>
            <a:off x="4844907" y="901477"/>
            <a:ext cx="1834862" cy="243136"/>
          </a:xfrm>
          <a:prstGeom prst="rect">
            <a:avLst/>
          </a:prstGeom>
          <a:solidFill>
            <a:srgbClr val="FFFF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Analyse en rapportage</a:t>
            </a:r>
          </a:p>
        </p:txBody>
      </p:sp>
      <p:sp>
        <p:nvSpPr>
          <p:cNvPr id="72" name="Tekstvak 71">
            <a:extLst>
              <a:ext uri="{FF2B5EF4-FFF2-40B4-BE49-F238E27FC236}">
                <a16:creationId xmlns:a16="http://schemas.microsoft.com/office/drawing/2014/main" id="{A54A3704-3F7B-B79D-C792-EABCACD6492E}"/>
              </a:ext>
            </a:extLst>
          </p:cNvPr>
          <p:cNvSpPr txBox="1"/>
          <p:nvPr/>
        </p:nvSpPr>
        <p:spPr>
          <a:xfrm>
            <a:off x="4775990" y="1261174"/>
            <a:ext cx="961208" cy="212967"/>
          </a:xfrm>
          <a:prstGeom prst="rect">
            <a:avLst/>
          </a:prstGeom>
          <a:noFill/>
          <a:ln>
            <a:no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750">
                <a:solidFill>
                  <a:schemeClr val="accent1"/>
                </a:solidFill>
              </a:rPr>
              <a:t>financiële gegevens</a:t>
            </a:r>
          </a:p>
        </p:txBody>
      </p:sp>
      <p:cxnSp>
        <p:nvCxnSpPr>
          <p:cNvPr id="73" name="Rechte verbindingslijn met pijl 72">
            <a:extLst>
              <a:ext uri="{FF2B5EF4-FFF2-40B4-BE49-F238E27FC236}">
                <a16:creationId xmlns:a16="http://schemas.microsoft.com/office/drawing/2014/main" id="{517114F5-9195-C61C-C367-02037FD15D83}"/>
              </a:ext>
            </a:extLst>
          </p:cNvPr>
          <p:cNvCxnSpPr>
            <a:cxnSpLocks/>
            <a:stCxn id="68" idx="2"/>
            <a:endCxn id="13" idx="0"/>
          </p:cNvCxnSpPr>
          <p:nvPr/>
        </p:nvCxnSpPr>
        <p:spPr>
          <a:xfrm>
            <a:off x="5761685" y="1205719"/>
            <a:ext cx="0" cy="334574"/>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77" name="Tekstvak 76">
            <a:extLst>
              <a:ext uri="{FF2B5EF4-FFF2-40B4-BE49-F238E27FC236}">
                <a16:creationId xmlns:a16="http://schemas.microsoft.com/office/drawing/2014/main" id="{A47E1CB4-735A-49C5-AF36-F6537B6C30A1}"/>
              </a:ext>
            </a:extLst>
          </p:cNvPr>
          <p:cNvSpPr txBox="1"/>
          <p:nvPr/>
        </p:nvSpPr>
        <p:spPr>
          <a:xfrm>
            <a:off x="3938796" y="3563571"/>
            <a:ext cx="810000" cy="212967"/>
          </a:xfrm>
          <a:prstGeom prst="rect">
            <a:avLst/>
          </a:prstGeom>
          <a:noFill/>
          <a:ln>
            <a:no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750">
                <a:solidFill>
                  <a:schemeClr val="accent1"/>
                </a:solidFill>
              </a:rPr>
              <a:t>betaalstatus</a:t>
            </a:r>
          </a:p>
        </p:txBody>
      </p:sp>
      <p:sp>
        <p:nvSpPr>
          <p:cNvPr id="81" name="Rechthoek 80">
            <a:extLst>
              <a:ext uri="{FF2B5EF4-FFF2-40B4-BE49-F238E27FC236}">
                <a16:creationId xmlns:a16="http://schemas.microsoft.com/office/drawing/2014/main" id="{A1A1F57F-E4C9-B603-D7A2-9308D842414D}"/>
              </a:ext>
            </a:extLst>
          </p:cNvPr>
          <p:cNvSpPr/>
          <p:nvPr/>
        </p:nvSpPr>
        <p:spPr>
          <a:xfrm>
            <a:off x="3469952" y="1572659"/>
            <a:ext cx="365696" cy="4222009"/>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lIns="91429" tIns="45715" rIns="91429" bIns="45715" rtlCol="0" anchor="t" anchorCtr="0"/>
          <a:lstStyle/>
          <a:p>
            <a:pPr algn="ctr"/>
            <a:r>
              <a:rPr lang="nl-NL" sz="900">
                <a:solidFill>
                  <a:schemeClr val="tx1"/>
                </a:solidFill>
              </a:rPr>
              <a:t>Integratie</a:t>
            </a:r>
          </a:p>
        </p:txBody>
      </p:sp>
      <p:sp>
        <p:nvSpPr>
          <p:cNvPr id="82" name="Tekstvak 81">
            <a:extLst>
              <a:ext uri="{FF2B5EF4-FFF2-40B4-BE49-F238E27FC236}">
                <a16:creationId xmlns:a16="http://schemas.microsoft.com/office/drawing/2014/main" id="{4176F316-5C46-91E1-FAB7-EF2BC27B7CC5}"/>
              </a:ext>
            </a:extLst>
          </p:cNvPr>
          <p:cNvSpPr txBox="1"/>
          <p:nvPr/>
        </p:nvSpPr>
        <p:spPr>
          <a:xfrm>
            <a:off x="3223466" y="762828"/>
            <a:ext cx="810000" cy="212967"/>
          </a:xfrm>
          <a:prstGeom prst="rect">
            <a:avLst/>
          </a:prstGeom>
          <a:noFill/>
          <a:ln>
            <a:no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750">
                <a:solidFill>
                  <a:schemeClr val="accent1"/>
                </a:solidFill>
              </a:rPr>
              <a:t>medewerkers</a:t>
            </a:r>
          </a:p>
        </p:txBody>
      </p:sp>
      <p:cxnSp>
        <p:nvCxnSpPr>
          <p:cNvPr id="83" name="Rechte verbindingslijn met pijl 82">
            <a:extLst>
              <a:ext uri="{FF2B5EF4-FFF2-40B4-BE49-F238E27FC236}">
                <a16:creationId xmlns:a16="http://schemas.microsoft.com/office/drawing/2014/main" id="{12E284EB-0492-427B-1B1E-25F8B3C29573}"/>
              </a:ext>
            </a:extLst>
          </p:cNvPr>
          <p:cNvCxnSpPr>
            <a:cxnSpLocks/>
            <a:endCxn id="68" idx="1"/>
          </p:cNvCxnSpPr>
          <p:nvPr/>
        </p:nvCxnSpPr>
        <p:spPr>
          <a:xfrm flipV="1">
            <a:off x="3255605" y="924748"/>
            <a:ext cx="955804" cy="717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4" name="Rechte verbindingslijn met pijl 83">
            <a:extLst>
              <a:ext uri="{FF2B5EF4-FFF2-40B4-BE49-F238E27FC236}">
                <a16:creationId xmlns:a16="http://schemas.microsoft.com/office/drawing/2014/main" id="{1958EB6E-97BD-F292-5752-EB66FDA51832}"/>
              </a:ext>
            </a:extLst>
          </p:cNvPr>
          <p:cNvCxnSpPr>
            <a:cxnSpLocks/>
            <a:stCxn id="85" idx="3"/>
            <a:endCxn id="81" idx="0"/>
          </p:cNvCxnSpPr>
          <p:nvPr/>
        </p:nvCxnSpPr>
        <p:spPr>
          <a:xfrm>
            <a:off x="3255605" y="985903"/>
            <a:ext cx="397195" cy="5867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5" name="Rechthoek 84">
            <a:extLst>
              <a:ext uri="{FF2B5EF4-FFF2-40B4-BE49-F238E27FC236}">
                <a16:creationId xmlns:a16="http://schemas.microsoft.com/office/drawing/2014/main" id="{C95C3732-DD18-5F76-E653-EE44716D1EE0}"/>
              </a:ext>
            </a:extLst>
          </p:cNvPr>
          <p:cNvSpPr/>
          <p:nvPr/>
        </p:nvSpPr>
        <p:spPr>
          <a:xfrm>
            <a:off x="1170603" y="598706"/>
            <a:ext cx="2085002" cy="774393"/>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900">
                <a:solidFill>
                  <a:schemeClr val="tx1"/>
                </a:solidFill>
              </a:rPr>
              <a:t>Profit</a:t>
            </a:r>
          </a:p>
        </p:txBody>
      </p:sp>
      <p:sp>
        <p:nvSpPr>
          <p:cNvPr id="86" name="Rechthoek 85">
            <a:extLst>
              <a:ext uri="{FF2B5EF4-FFF2-40B4-BE49-F238E27FC236}">
                <a16:creationId xmlns:a16="http://schemas.microsoft.com/office/drawing/2014/main" id="{6A4D526E-6E7B-D470-33F3-EA336DFEB9CF}"/>
              </a:ext>
            </a:extLst>
          </p:cNvPr>
          <p:cNvSpPr/>
          <p:nvPr/>
        </p:nvSpPr>
        <p:spPr>
          <a:xfrm>
            <a:off x="1324304" y="803285"/>
            <a:ext cx="1874676" cy="499768"/>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t" anchorCtr="0"/>
          <a:lstStyle/>
          <a:p>
            <a:r>
              <a:rPr lang="nl-NL" sz="900">
                <a:solidFill>
                  <a:schemeClr val="tx1"/>
                </a:solidFill>
              </a:rPr>
              <a:t>HRM</a:t>
            </a:r>
          </a:p>
          <a:p>
            <a:pPr marL="171450" indent="-171450">
              <a:buFont typeface="Arial" panose="020B0604020202020204" pitchFamily="34" charset="0"/>
              <a:buChar char="•"/>
            </a:pPr>
            <a:r>
              <a:rPr lang="nl-NL" sz="900">
                <a:solidFill>
                  <a:schemeClr val="tx1"/>
                </a:solidFill>
              </a:rPr>
              <a:t>Salaris- en declaratieverwerking</a:t>
            </a:r>
          </a:p>
          <a:p>
            <a:pPr marL="171450" indent="-171450">
              <a:buFont typeface="Arial" panose="020B0604020202020204" pitchFamily="34" charset="0"/>
              <a:buChar char="•"/>
            </a:pPr>
            <a:r>
              <a:rPr lang="nl-NL" sz="900">
                <a:solidFill>
                  <a:schemeClr val="tx1"/>
                </a:solidFill>
              </a:rPr>
              <a:t>Tijdregistratie</a:t>
            </a:r>
          </a:p>
        </p:txBody>
      </p:sp>
      <p:sp>
        <p:nvSpPr>
          <p:cNvPr id="97" name="Rechthoek 96">
            <a:extLst>
              <a:ext uri="{FF2B5EF4-FFF2-40B4-BE49-F238E27FC236}">
                <a16:creationId xmlns:a16="http://schemas.microsoft.com/office/drawing/2014/main" id="{0C5EE5E1-A8D8-7A1B-3440-935C98EAB457}"/>
              </a:ext>
            </a:extLst>
          </p:cNvPr>
          <p:cNvSpPr/>
          <p:nvPr/>
        </p:nvSpPr>
        <p:spPr>
          <a:xfrm>
            <a:off x="8192052" y="2655443"/>
            <a:ext cx="647293" cy="574160"/>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lgn="ctr"/>
            <a:r>
              <a:rPr lang="nl-NL" sz="900">
                <a:solidFill>
                  <a:schemeClr val="tx1"/>
                </a:solidFill>
              </a:rPr>
              <a:t>P&amp;C-portaal</a:t>
            </a:r>
          </a:p>
          <a:p>
            <a:pPr algn="ctr"/>
            <a:endParaRPr lang="nl-NL" sz="900">
              <a:solidFill>
                <a:schemeClr val="tx1"/>
              </a:solidFill>
            </a:endParaRPr>
          </a:p>
        </p:txBody>
      </p:sp>
      <p:sp>
        <p:nvSpPr>
          <p:cNvPr id="98" name="Rechthoek 97">
            <a:extLst>
              <a:ext uri="{FF2B5EF4-FFF2-40B4-BE49-F238E27FC236}">
                <a16:creationId xmlns:a16="http://schemas.microsoft.com/office/drawing/2014/main" id="{E60D197C-E998-D45D-72E3-80BA90D667E3}"/>
              </a:ext>
            </a:extLst>
          </p:cNvPr>
          <p:cNvSpPr/>
          <p:nvPr/>
        </p:nvSpPr>
        <p:spPr>
          <a:xfrm>
            <a:off x="8223820" y="2848543"/>
            <a:ext cx="576000" cy="328582"/>
          </a:xfrm>
          <a:prstGeom prst="rect">
            <a:avLst/>
          </a:prstGeom>
          <a:solidFill>
            <a:srgbClr val="FFFF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800">
                <a:solidFill>
                  <a:schemeClr val="tx1"/>
                </a:solidFill>
              </a:rPr>
              <a:t>Publiceren</a:t>
            </a:r>
          </a:p>
          <a:p>
            <a:pPr algn="ctr"/>
            <a:r>
              <a:rPr lang="nl-NL" sz="800">
                <a:solidFill>
                  <a:schemeClr val="tx1"/>
                </a:solidFill>
              </a:rPr>
              <a:t>begroting</a:t>
            </a:r>
          </a:p>
        </p:txBody>
      </p:sp>
      <p:cxnSp>
        <p:nvCxnSpPr>
          <p:cNvPr id="99" name="Rechte verbindingslijn met pijl 98">
            <a:extLst>
              <a:ext uri="{FF2B5EF4-FFF2-40B4-BE49-F238E27FC236}">
                <a16:creationId xmlns:a16="http://schemas.microsoft.com/office/drawing/2014/main" id="{A9D95791-4B81-DEE4-C68A-301CD5AE60D4}"/>
              </a:ext>
            </a:extLst>
          </p:cNvPr>
          <p:cNvCxnSpPr>
            <a:cxnSpLocks/>
          </p:cNvCxnSpPr>
          <p:nvPr/>
        </p:nvCxnSpPr>
        <p:spPr>
          <a:xfrm flipV="1">
            <a:off x="6678634" y="2978646"/>
            <a:ext cx="730173" cy="20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0" name="Tekstvak 99">
            <a:extLst>
              <a:ext uri="{FF2B5EF4-FFF2-40B4-BE49-F238E27FC236}">
                <a16:creationId xmlns:a16="http://schemas.microsoft.com/office/drawing/2014/main" id="{8457960D-8F11-B4F7-A5C5-D267D1BA6126}"/>
              </a:ext>
            </a:extLst>
          </p:cNvPr>
          <p:cNvSpPr txBox="1"/>
          <p:nvPr/>
        </p:nvSpPr>
        <p:spPr>
          <a:xfrm>
            <a:off x="6682974" y="2680429"/>
            <a:ext cx="683424" cy="133548"/>
          </a:xfrm>
          <a:prstGeom prst="rect">
            <a:avLst/>
          </a:prstGeom>
          <a:noFill/>
          <a:ln>
            <a:no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750">
                <a:solidFill>
                  <a:schemeClr val="accent1"/>
                </a:solidFill>
              </a:rPr>
              <a:t>begroting</a:t>
            </a:r>
          </a:p>
        </p:txBody>
      </p:sp>
      <p:cxnSp>
        <p:nvCxnSpPr>
          <p:cNvPr id="101" name="Rechte verbindingslijn met pijl 100">
            <a:extLst>
              <a:ext uri="{FF2B5EF4-FFF2-40B4-BE49-F238E27FC236}">
                <a16:creationId xmlns:a16="http://schemas.microsoft.com/office/drawing/2014/main" id="{D4B13F6D-0F9B-A3A8-CC14-69BC5F524513}"/>
              </a:ext>
            </a:extLst>
          </p:cNvPr>
          <p:cNvCxnSpPr>
            <a:cxnSpLocks/>
          </p:cNvCxnSpPr>
          <p:nvPr/>
        </p:nvCxnSpPr>
        <p:spPr>
          <a:xfrm flipV="1">
            <a:off x="8014632" y="2979349"/>
            <a:ext cx="180000" cy="79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2" name="Rechthoek 101">
            <a:extLst>
              <a:ext uri="{FF2B5EF4-FFF2-40B4-BE49-F238E27FC236}">
                <a16:creationId xmlns:a16="http://schemas.microsoft.com/office/drawing/2014/main" id="{D14038E2-7E9E-338E-4DB8-14B33A2FCB6D}"/>
              </a:ext>
            </a:extLst>
          </p:cNvPr>
          <p:cNvSpPr/>
          <p:nvPr/>
        </p:nvSpPr>
        <p:spPr>
          <a:xfrm>
            <a:off x="7436980" y="2655442"/>
            <a:ext cx="647293" cy="973235"/>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algn="ctr"/>
            <a:r>
              <a:rPr lang="nl-NL" sz="900">
                <a:solidFill>
                  <a:schemeClr val="tx1"/>
                </a:solidFill>
              </a:rPr>
              <a:t>LIAS</a:t>
            </a:r>
          </a:p>
          <a:p>
            <a:pPr algn="ctr"/>
            <a:endParaRPr lang="nl-NL" sz="900">
              <a:solidFill>
                <a:schemeClr val="tx1"/>
              </a:solidFill>
            </a:endParaRPr>
          </a:p>
        </p:txBody>
      </p:sp>
      <p:sp>
        <p:nvSpPr>
          <p:cNvPr id="103" name="Rechthoek 102">
            <a:extLst>
              <a:ext uri="{FF2B5EF4-FFF2-40B4-BE49-F238E27FC236}">
                <a16:creationId xmlns:a16="http://schemas.microsoft.com/office/drawing/2014/main" id="{BEBBB1A3-AB2D-9285-B867-7BE6C285F4FB}"/>
              </a:ext>
            </a:extLst>
          </p:cNvPr>
          <p:cNvSpPr/>
          <p:nvPr/>
        </p:nvSpPr>
        <p:spPr>
          <a:xfrm>
            <a:off x="7468748" y="2848543"/>
            <a:ext cx="576000" cy="321656"/>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800">
                <a:solidFill>
                  <a:schemeClr val="tx1"/>
                </a:solidFill>
              </a:rPr>
              <a:t>Begroting-beheer</a:t>
            </a:r>
          </a:p>
        </p:txBody>
      </p:sp>
      <p:sp>
        <p:nvSpPr>
          <p:cNvPr id="2" name="Rechthoek 1">
            <a:extLst>
              <a:ext uri="{FF2B5EF4-FFF2-40B4-BE49-F238E27FC236}">
                <a16:creationId xmlns:a16="http://schemas.microsoft.com/office/drawing/2014/main" id="{9D004262-A1F8-7964-2437-DB40C16D4FF5}"/>
              </a:ext>
            </a:extLst>
          </p:cNvPr>
          <p:cNvSpPr/>
          <p:nvPr/>
        </p:nvSpPr>
        <p:spPr>
          <a:xfrm>
            <a:off x="411245" y="5541992"/>
            <a:ext cx="2344991" cy="288000"/>
          </a:xfrm>
          <a:prstGeom prst="rect">
            <a:avLst/>
          </a:prstGeom>
          <a:solidFill>
            <a:srgbClr val="D3FBFD"/>
          </a:solidFill>
          <a:ln w="63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r>
              <a:rPr lang="nl-NL" sz="900">
                <a:solidFill>
                  <a:schemeClr val="tx1"/>
                </a:solidFill>
              </a:rPr>
              <a:t>Totallink (</a:t>
            </a:r>
            <a:r>
              <a:rPr lang="nl-NL" sz="900" err="1">
                <a:solidFill>
                  <a:schemeClr val="tx1"/>
                </a:solidFill>
              </a:rPr>
              <a:t>Regrex</a:t>
            </a:r>
            <a:r>
              <a:rPr lang="nl-NL" sz="900">
                <a:solidFill>
                  <a:schemeClr val="tx1"/>
                </a:solidFill>
              </a:rPr>
              <a:t>)</a:t>
            </a:r>
          </a:p>
        </p:txBody>
      </p:sp>
      <p:sp>
        <p:nvSpPr>
          <p:cNvPr id="3" name="Rechthoek 2">
            <a:extLst>
              <a:ext uri="{FF2B5EF4-FFF2-40B4-BE49-F238E27FC236}">
                <a16:creationId xmlns:a16="http://schemas.microsoft.com/office/drawing/2014/main" id="{A61A2EE8-33E0-1BE2-F22B-3A70569D4561}"/>
              </a:ext>
            </a:extLst>
          </p:cNvPr>
          <p:cNvSpPr/>
          <p:nvPr/>
        </p:nvSpPr>
        <p:spPr>
          <a:xfrm>
            <a:off x="1511447" y="5589194"/>
            <a:ext cx="1188000" cy="216000"/>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Grondzaken</a:t>
            </a:r>
          </a:p>
        </p:txBody>
      </p:sp>
      <p:cxnSp>
        <p:nvCxnSpPr>
          <p:cNvPr id="4" name="Rechte verbindingslijn met pijl 3">
            <a:extLst>
              <a:ext uri="{FF2B5EF4-FFF2-40B4-BE49-F238E27FC236}">
                <a16:creationId xmlns:a16="http://schemas.microsoft.com/office/drawing/2014/main" id="{CFF0D2E1-3258-57E9-6C70-A68BE12DF8A7}"/>
              </a:ext>
            </a:extLst>
          </p:cNvPr>
          <p:cNvCxnSpPr>
            <a:cxnSpLocks/>
            <a:stCxn id="2" idx="3"/>
          </p:cNvCxnSpPr>
          <p:nvPr/>
        </p:nvCxnSpPr>
        <p:spPr>
          <a:xfrm>
            <a:off x="2756236" y="5685992"/>
            <a:ext cx="708232" cy="0"/>
          </a:xfrm>
          <a:prstGeom prst="straightConnector1">
            <a:avLst/>
          </a:prstGeom>
          <a:ln>
            <a:headEnd type="none"/>
            <a:tailEnd type="triangle"/>
          </a:ln>
        </p:spPr>
        <p:style>
          <a:lnRef idx="1">
            <a:schemeClr val="accent1"/>
          </a:lnRef>
          <a:fillRef idx="0">
            <a:schemeClr val="accent1"/>
          </a:fillRef>
          <a:effectRef idx="0">
            <a:schemeClr val="accent1"/>
          </a:effectRef>
          <a:fontRef idx="minor">
            <a:schemeClr val="tx1"/>
          </a:fontRef>
        </p:style>
      </p:cxnSp>
      <p:sp>
        <p:nvSpPr>
          <p:cNvPr id="8" name="Tijdelijke aanduiding voor dianummer 2">
            <a:extLst>
              <a:ext uri="{FF2B5EF4-FFF2-40B4-BE49-F238E27FC236}">
                <a16:creationId xmlns:a16="http://schemas.microsoft.com/office/drawing/2014/main" id="{041C1CBA-47C6-728C-8990-BF0F70C7677A}"/>
              </a:ext>
            </a:extLst>
          </p:cNvPr>
          <p:cNvSpPr>
            <a:spLocks noGrp="1"/>
          </p:cNvSpPr>
          <p:nvPr>
            <p:ph type="sldNum" sz="quarter" idx="12"/>
          </p:nvPr>
        </p:nvSpPr>
        <p:spPr>
          <a:xfrm>
            <a:off x="7436068" y="6356350"/>
            <a:ext cx="1250731" cy="365125"/>
          </a:xfrm>
        </p:spPr>
        <p:txBody>
          <a:bodyPr/>
          <a:lstStyle/>
          <a:p>
            <a:fld id="{0E10CE59-CD19-4F5B-996A-210898074F79}" type="slidenum">
              <a:rPr lang="nl-NL" smtClean="0"/>
              <a:t>5</a:t>
            </a:fld>
            <a:endParaRPr lang="nl-NL"/>
          </a:p>
        </p:txBody>
      </p:sp>
      <p:sp>
        <p:nvSpPr>
          <p:cNvPr id="9" name="Rechthoek 8">
            <a:extLst>
              <a:ext uri="{FF2B5EF4-FFF2-40B4-BE49-F238E27FC236}">
                <a16:creationId xmlns:a16="http://schemas.microsoft.com/office/drawing/2014/main" id="{AEF3CBA3-976F-99E5-672B-6A819022D4A9}"/>
              </a:ext>
            </a:extLst>
          </p:cNvPr>
          <p:cNvSpPr/>
          <p:nvPr/>
        </p:nvSpPr>
        <p:spPr>
          <a:xfrm>
            <a:off x="7468748" y="3224401"/>
            <a:ext cx="576000" cy="321656"/>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Activa </a:t>
            </a:r>
            <a:endParaRPr lang="nl-NL" sz="900">
              <a:solidFill>
                <a:schemeClr val="tx1"/>
              </a:solidFill>
              <a:cs typeface="Calibri"/>
            </a:endParaRPr>
          </a:p>
          <a:p>
            <a:pPr algn="ctr"/>
            <a:r>
              <a:rPr lang="nl-NL" sz="900">
                <a:solidFill>
                  <a:schemeClr val="tx1"/>
                </a:solidFill>
              </a:rPr>
              <a:t>beheer</a:t>
            </a:r>
            <a:endParaRPr lang="nl-NL" sz="900">
              <a:solidFill>
                <a:schemeClr val="tx1"/>
              </a:solidFill>
              <a:cs typeface="Calibri"/>
            </a:endParaRPr>
          </a:p>
        </p:txBody>
      </p:sp>
      <p:sp>
        <p:nvSpPr>
          <p:cNvPr id="71" name="Rechthoek 70">
            <a:extLst>
              <a:ext uri="{FF2B5EF4-FFF2-40B4-BE49-F238E27FC236}">
                <a16:creationId xmlns:a16="http://schemas.microsoft.com/office/drawing/2014/main" id="{24B7CEBD-0DE6-6EEA-19DB-7751BAE3E26E}"/>
              </a:ext>
            </a:extLst>
          </p:cNvPr>
          <p:cNvSpPr/>
          <p:nvPr/>
        </p:nvSpPr>
        <p:spPr>
          <a:xfrm>
            <a:off x="7376462" y="3798190"/>
            <a:ext cx="1596753" cy="1038813"/>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900">
                <a:solidFill>
                  <a:schemeClr val="tx1"/>
                </a:solidFill>
              </a:rPr>
              <a:t>Nieuw Inkoopsysteem</a:t>
            </a:r>
          </a:p>
          <a:p>
            <a:pPr algn="ctr"/>
            <a:r>
              <a:rPr lang="nl-NL" sz="900">
                <a:solidFill>
                  <a:schemeClr val="tx1"/>
                </a:solidFill>
              </a:rPr>
              <a:t>(NIS)</a:t>
            </a:r>
          </a:p>
        </p:txBody>
      </p:sp>
      <p:sp>
        <p:nvSpPr>
          <p:cNvPr id="74" name="Rechthoek 73">
            <a:extLst>
              <a:ext uri="{FF2B5EF4-FFF2-40B4-BE49-F238E27FC236}">
                <a16:creationId xmlns:a16="http://schemas.microsoft.com/office/drawing/2014/main" id="{E802841A-A904-54E9-7C64-BF8B849DB8F1}"/>
              </a:ext>
            </a:extLst>
          </p:cNvPr>
          <p:cNvSpPr/>
          <p:nvPr/>
        </p:nvSpPr>
        <p:spPr>
          <a:xfrm>
            <a:off x="7501859" y="4135827"/>
            <a:ext cx="1345958" cy="587205"/>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t" anchorCtr="0"/>
          <a:lstStyle/>
          <a:p>
            <a:r>
              <a:rPr lang="nl-NL" sz="900">
                <a:solidFill>
                  <a:schemeClr val="tx1"/>
                </a:solidFill>
              </a:rPr>
              <a:t>Inkoopmanagement</a:t>
            </a:r>
          </a:p>
          <a:p>
            <a:pPr marL="171450" indent="-171450">
              <a:buFont typeface="Arial" panose="020B0604020202020204" pitchFamily="34" charset="0"/>
              <a:buChar char="•"/>
            </a:pPr>
            <a:r>
              <a:rPr lang="nl-NL" sz="900">
                <a:solidFill>
                  <a:schemeClr val="tx1"/>
                </a:solidFill>
              </a:rPr>
              <a:t>Aanbestedingen</a:t>
            </a:r>
          </a:p>
          <a:p>
            <a:pPr marL="171450" indent="-171450">
              <a:buFont typeface="Arial" panose="020B0604020202020204" pitchFamily="34" charset="0"/>
              <a:buChar char="•"/>
            </a:pPr>
            <a:r>
              <a:rPr lang="nl-NL" sz="900">
                <a:solidFill>
                  <a:schemeClr val="tx1"/>
                </a:solidFill>
              </a:rPr>
              <a:t>Leveranciersbeheer</a:t>
            </a:r>
          </a:p>
        </p:txBody>
      </p:sp>
      <p:sp>
        <p:nvSpPr>
          <p:cNvPr id="75" name="Rechthoek 74">
            <a:extLst>
              <a:ext uri="{FF2B5EF4-FFF2-40B4-BE49-F238E27FC236}">
                <a16:creationId xmlns:a16="http://schemas.microsoft.com/office/drawing/2014/main" id="{A3A6F43C-5773-283C-5E7A-3CDB7D386CD3}"/>
              </a:ext>
            </a:extLst>
          </p:cNvPr>
          <p:cNvSpPr/>
          <p:nvPr/>
        </p:nvSpPr>
        <p:spPr>
          <a:xfrm>
            <a:off x="7378454" y="4923415"/>
            <a:ext cx="1596753" cy="1152379"/>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900">
                <a:solidFill>
                  <a:schemeClr val="tx1"/>
                </a:solidFill>
              </a:rPr>
              <a:t>Nieuwe Subsidiesysteem</a:t>
            </a:r>
          </a:p>
          <a:p>
            <a:pPr algn="ctr"/>
            <a:r>
              <a:rPr lang="nl-NL" sz="900">
                <a:solidFill>
                  <a:schemeClr val="tx1"/>
                </a:solidFill>
              </a:rPr>
              <a:t>(NSS)</a:t>
            </a:r>
          </a:p>
        </p:txBody>
      </p:sp>
      <p:sp>
        <p:nvSpPr>
          <p:cNvPr id="76" name="Rechthoek 75">
            <a:extLst>
              <a:ext uri="{FF2B5EF4-FFF2-40B4-BE49-F238E27FC236}">
                <a16:creationId xmlns:a16="http://schemas.microsoft.com/office/drawing/2014/main" id="{675E0A2F-0555-1979-9E8A-8F91B3686376}"/>
              </a:ext>
            </a:extLst>
          </p:cNvPr>
          <p:cNvSpPr/>
          <p:nvPr/>
        </p:nvSpPr>
        <p:spPr>
          <a:xfrm>
            <a:off x="7532664" y="5675757"/>
            <a:ext cx="1345956" cy="342644"/>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ctr"/>
          <a:lstStyle/>
          <a:p>
            <a:pPr algn="ctr"/>
            <a:r>
              <a:rPr lang="nl-NL" sz="900">
                <a:solidFill>
                  <a:schemeClr val="tx1"/>
                </a:solidFill>
              </a:rPr>
              <a:t>Subsidieverlening</a:t>
            </a:r>
          </a:p>
        </p:txBody>
      </p:sp>
      <p:sp>
        <p:nvSpPr>
          <p:cNvPr id="78" name="Rechthoek 77">
            <a:extLst>
              <a:ext uri="{FF2B5EF4-FFF2-40B4-BE49-F238E27FC236}">
                <a16:creationId xmlns:a16="http://schemas.microsoft.com/office/drawing/2014/main" id="{BD1C4639-F9D6-D98F-923A-1F085EBA175A}"/>
              </a:ext>
            </a:extLst>
          </p:cNvPr>
          <p:cNvSpPr/>
          <p:nvPr/>
        </p:nvSpPr>
        <p:spPr>
          <a:xfrm>
            <a:off x="7532662" y="5265335"/>
            <a:ext cx="1345955" cy="342644"/>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Subsidieverwerving</a:t>
            </a:r>
          </a:p>
        </p:txBody>
      </p:sp>
      <p:sp>
        <p:nvSpPr>
          <p:cNvPr id="88" name="Rechthoek 87">
            <a:extLst>
              <a:ext uri="{FF2B5EF4-FFF2-40B4-BE49-F238E27FC236}">
                <a16:creationId xmlns:a16="http://schemas.microsoft.com/office/drawing/2014/main" id="{C5513BE3-C7D2-4A28-6767-7CF30FE82A6B}"/>
              </a:ext>
            </a:extLst>
          </p:cNvPr>
          <p:cNvSpPr/>
          <p:nvPr/>
        </p:nvSpPr>
        <p:spPr>
          <a:xfrm>
            <a:off x="4981630" y="3475915"/>
            <a:ext cx="1571572" cy="288000"/>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ctr"/>
          <a:lstStyle/>
          <a:p>
            <a:pPr algn="ctr"/>
            <a:r>
              <a:rPr lang="nl-NL" sz="900">
                <a:solidFill>
                  <a:schemeClr val="tx1"/>
                </a:solidFill>
              </a:rPr>
              <a:t>Financiële </a:t>
            </a:r>
          </a:p>
          <a:p>
            <a:pPr algn="ctr"/>
            <a:r>
              <a:rPr lang="nl-NL" sz="900">
                <a:solidFill>
                  <a:schemeClr val="tx1"/>
                </a:solidFill>
              </a:rPr>
              <a:t>projectboekhouding</a:t>
            </a:r>
            <a:endParaRPr lang="nl-NL">
              <a:solidFill>
                <a:schemeClr val="tx1"/>
              </a:solidFill>
            </a:endParaRPr>
          </a:p>
        </p:txBody>
      </p:sp>
      <p:sp>
        <p:nvSpPr>
          <p:cNvPr id="90" name="Rechthoek 89">
            <a:extLst>
              <a:ext uri="{FF2B5EF4-FFF2-40B4-BE49-F238E27FC236}">
                <a16:creationId xmlns:a16="http://schemas.microsoft.com/office/drawing/2014/main" id="{1CE60AAD-B942-E27F-B6C8-E97045AA87D3}"/>
              </a:ext>
            </a:extLst>
          </p:cNvPr>
          <p:cNvSpPr/>
          <p:nvPr/>
        </p:nvSpPr>
        <p:spPr>
          <a:xfrm>
            <a:off x="4994471" y="4125042"/>
            <a:ext cx="1571572" cy="620686"/>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36000" rtlCol="0" anchor="t" anchorCtr="0"/>
          <a:lstStyle/>
          <a:p>
            <a:r>
              <a:rPr lang="nl-NL" sz="900">
                <a:solidFill>
                  <a:schemeClr val="tx1"/>
                </a:solidFill>
              </a:rPr>
              <a:t>Contractmanagement</a:t>
            </a:r>
          </a:p>
          <a:p>
            <a:pPr marL="171450" indent="-171450">
              <a:buFont typeface="Arial" panose="020B0604020202020204" pitchFamily="34" charset="0"/>
              <a:buChar char="•"/>
            </a:pPr>
            <a:r>
              <a:rPr lang="nl-NL" sz="900">
                <a:solidFill>
                  <a:schemeClr val="tx1"/>
                </a:solidFill>
              </a:rPr>
              <a:t>Contractbeheer</a:t>
            </a:r>
          </a:p>
          <a:p>
            <a:pPr marL="171450" indent="-171450">
              <a:buFont typeface="Arial" panose="020B0604020202020204" pitchFamily="34" charset="0"/>
              <a:buChar char="•"/>
            </a:pPr>
            <a:r>
              <a:rPr lang="nl-NL" sz="900">
                <a:solidFill>
                  <a:schemeClr val="tx1"/>
                </a:solidFill>
              </a:rPr>
              <a:t>Bestellingen</a:t>
            </a:r>
          </a:p>
        </p:txBody>
      </p:sp>
      <p:sp>
        <p:nvSpPr>
          <p:cNvPr id="91" name="Rechthoek 90">
            <a:extLst>
              <a:ext uri="{FF2B5EF4-FFF2-40B4-BE49-F238E27FC236}">
                <a16:creationId xmlns:a16="http://schemas.microsoft.com/office/drawing/2014/main" id="{77655C08-A5F0-71CE-B309-579C4801181C}"/>
              </a:ext>
            </a:extLst>
          </p:cNvPr>
          <p:cNvSpPr/>
          <p:nvPr/>
        </p:nvSpPr>
        <p:spPr>
          <a:xfrm>
            <a:off x="4855802" y="5614938"/>
            <a:ext cx="1818115" cy="718372"/>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t" anchorCtr="0"/>
          <a:lstStyle/>
          <a:p>
            <a:pPr algn="ctr"/>
            <a:r>
              <a:rPr lang="nl-NL" sz="900">
                <a:solidFill>
                  <a:schemeClr val="tx1"/>
                </a:solidFill>
              </a:rPr>
              <a:t>SG </a:t>
            </a:r>
            <a:r>
              <a:rPr lang="nl-NL" sz="900" err="1">
                <a:solidFill>
                  <a:schemeClr val="tx1"/>
                </a:solidFill>
              </a:rPr>
              <a:t>Treasury</a:t>
            </a:r>
            <a:r>
              <a:rPr lang="nl-NL" sz="900">
                <a:solidFill>
                  <a:schemeClr val="tx1"/>
                </a:solidFill>
              </a:rPr>
              <a:t> ASP</a:t>
            </a:r>
          </a:p>
        </p:txBody>
      </p:sp>
      <p:sp>
        <p:nvSpPr>
          <p:cNvPr id="92" name="Rechthoek 91">
            <a:extLst>
              <a:ext uri="{FF2B5EF4-FFF2-40B4-BE49-F238E27FC236}">
                <a16:creationId xmlns:a16="http://schemas.microsoft.com/office/drawing/2014/main" id="{CEEF3E51-39D3-8EC7-9DC3-ECDEF220AC41}"/>
              </a:ext>
            </a:extLst>
          </p:cNvPr>
          <p:cNvSpPr/>
          <p:nvPr/>
        </p:nvSpPr>
        <p:spPr>
          <a:xfrm>
            <a:off x="4937510" y="5904185"/>
            <a:ext cx="1628533" cy="342644"/>
          </a:xfrm>
          <a:prstGeom prst="rect">
            <a:avLst/>
          </a:prstGeom>
          <a:solidFill>
            <a:srgbClr val="FEFAA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nl-NL" sz="900">
                <a:solidFill>
                  <a:schemeClr val="tx1"/>
                </a:solidFill>
              </a:rPr>
              <a:t>Vermogens beheer</a:t>
            </a:r>
          </a:p>
        </p:txBody>
      </p:sp>
      <p:cxnSp>
        <p:nvCxnSpPr>
          <p:cNvPr id="93" name="Rechte verbindingslijn met pijl 92">
            <a:extLst>
              <a:ext uri="{FF2B5EF4-FFF2-40B4-BE49-F238E27FC236}">
                <a16:creationId xmlns:a16="http://schemas.microsoft.com/office/drawing/2014/main" id="{927AA373-342D-0499-A4B5-0C5415FB39A4}"/>
              </a:ext>
            </a:extLst>
          </p:cNvPr>
          <p:cNvCxnSpPr>
            <a:cxnSpLocks/>
          </p:cNvCxnSpPr>
          <p:nvPr/>
        </p:nvCxnSpPr>
        <p:spPr>
          <a:xfrm flipH="1">
            <a:off x="6685610" y="4423692"/>
            <a:ext cx="690852" cy="58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0" name="Rechte verbindingslijn met pijl 109">
            <a:extLst>
              <a:ext uri="{FF2B5EF4-FFF2-40B4-BE49-F238E27FC236}">
                <a16:creationId xmlns:a16="http://schemas.microsoft.com/office/drawing/2014/main" id="{AB0E5B8F-C664-D523-BA05-D9CBF9418E83}"/>
              </a:ext>
            </a:extLst>
          </p:cNvPr>
          <p:cNvCxnSpPr>
            <a:cxnSpLocks/>
          </p:cNvCxnSpPr>
          <p:nvPr/>
        </p:nvCxnSpPr>
        <p:spPr>
          <a:xfrm flipH="1">
            <a:off x="6656377" y="5141538"/>
            <a:ext cx="7434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7" name="Tekstvak 116">
            <a:extLst>
              <a:ext uri="{FF2B5EF4-FFF2-40B4-BE49-F238E27FC236}">
                <a16:creationId xmlns:a16="http://schemas.microsoft.com/office/drawing/2014/main" id="{06C88625-BFB4-50FE-B54B-5C5451D85845}"/>
              </a:ext>
            </a:extLst>
          </p:cNvPr>
          <p:cNvSpPr txBox="1"/>
          <p:nvPr/>
        </p:nvSpPr>
        <p:spPr>
          <a:xfrm>
            <a:off x="3419845" y="1182467"/>
            <a:ext cx="810000" cy="212967"/>
          </a:xfrm>
          <a:prstGeom prst="rect">
            <a:avLst/>
          </a:prstGeom>
          <a:noFill/>
          <a:ln>
            <a:no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750">
                <a:solidFill>
                  <a:schemeClr val="accent1"/>
                </a:solidFill>
              </a:rPr>
              <a:t>journaalposten</a:t>
            </a:r>
          </a:p>
        </p:txBody>
      </p:sp>
      <p:cxnSp>
        <p:nvCxnSpPr>
          <p:cNvPr id="5" name="Rechte verbindingslijn met pijl 4">
            <a:extLst>
              <a:ext uri="{FF2B5EF4-FFF2-40B4-BE49-F238E27FC236}">
                <a16:creationId xmlns:a16="http://schemas.microsoft.com/office/drawing/2014/main" id="{EC97FC05-8DE3-F540-015D-11D7A6E6C706}"/>
              </a:ext>
            </a:extLst>
          </p:cNvPr>
          <p:cNvCxnSpPr>
            <a:cxnSpLocks/>
          </p:cNvCxnSpPr>
          <p:nvPr/>
        </p:nvCxnSpPr>
        <p:spPr>
          <a:xfrm>
            <a:off x="3843331" y="4161256"/>
            <a:ext cx="98805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kstvak 10">
            <a:extLst>
              <a:ext uri="{FF2B5EF4-FFF2-40B4-BE49-F238E27FC236}">
                <a16:creationId xmlns:a16="http://schemas.microsoft.com/office/drawing/2014/main" id="{4540A705-FA70-F390-88E5-2D08A6714E60}"/>
              </a:ext>
            </a:extLst>
          </p:cNvPr>
          <p:cNvSpPr txBox="1"/>
          <p:nvPr/>
        </p:nvSpPr>
        <p:spPr>
          <a:xfrm>
            <a:off x="3902228" y="3973817"/>
            <a:ext cx="810000" cy="212967"/>
          </a:xfrm>
          <a:prstGeom prst="rect">
            <a:avLst/>
          </a:prstGeom>
          <a:noFill/>
          <a:ln>
            <a:noFill/>
          </a:ln>
        </p:spPr>
        <p:txBody>
          <a:bodyPr rot="0" spcFirstLastPara="0" vertOverflow="overflow" horzOverflow="overflow" vert="horz" wrap="square" lIns="54000" tIns="34290" rIns="54000" bIns="34290" numCol="1" spcCol="0" rtlCol="0" fromWordArt="0" anchor="ctr" anchorCtr="0" forceAA="0" compatLnSpc="1">
            <a:prstTxWarp prst="textNoShape">
              <a:avLst/>
            </a:prstTxWarp>
            <a:noAutofit/>
          </a:bodyPr>
          <a:lstStyle/>
          <a:p>
            <a:pPr algn="ctr"/>
            <a:r>
              <a:rPr lang="nl-NL" sz="750">
                <a:solidFill>
                  <a:schemeClr val="accent1"/>
                </a:solidFill>
              </a:rPr>
              <a:t>journaalposten</a:t>
            </a:r>
          </a:p>
        </p:txBody>
      </p:sp>
      <p:sp>
        <p:nvSpPr>
          <p:cNvPr id="6" name="Rechthoek 5">
            <a:extLst>
              <a:ext uri="{FF2B5EF4-FFF2-40B4-BE49-F238E27FC236}">
                <a16:creationId xmlns:a16="http://schemas.microsoft.com/office/drawing/2014/main" id="{AF898D73-664C-31C1-2CC3-7FA3A88AB804}"/>
              </a:ext>
            </a:extLst>
          </p:cNvPr>
          <p:cNvSpPr/>
          <p:nvPr/>
        </p:nvSpPr>
        <p:spPr>
          <a:xfrm>
            <a:off x="6866796" y="2882286"/>
            <a:ext cx="377389" cy="2520664"/>
          </a:xfrm>
          <a:prstGeom prst="rect">
            <a:avLst/>
          </a:prstGeom>
          <a:solidFill>
            <a:srgbClr val="D3FBF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 lIns="91429" tIns="45715" rIns="91429" bIns="45715" rtlCol="0" anchor="t" anchorCtr="0"/>
          <a:lstStyle/>
          <a:p>
            <a:pPr algn="ctr"/>
            <a:r>
              <a:rPr lang="nl-NL" sz="900">
                <a:solidFill>
                  <a:schemeClr val="tx1"/>
                </a:solidFill>
              </a:rPr>
              <a:t>Integratie</a:t>
            </a:r>
          </a:p>
        </p:txBody>
      </p:sp>
    </p:spTree>
    <p:extLst>
      <p:ext uri="{BB962C8B-B14F-4D97-AF65-F5344CB8AC3E}">
        <p14:creationId xmlns:p14="http://schemas.microsoft.com/office/powerpoint/2010/main" val="2415742282"/>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264fed88-3460-4323-80f9-15b2a3d3d26d" ContentTypeId="0x0101003D2D5BBF4075164BAA1964755F8451BF" PreviousValue="false"/>
</file>

<file path=customXml/item2.xml><?xml version="1.0" encoding="utf-8"?>
<ct:contentTypeSchema xmlns:ct="http://schemas.microsoft.com/office/2006/metadata/contentType" xmlns:ma="http://schemas.microsoft.com/office/2006/metadata/properties/metaAttributes" ct:_="" ma:_="" ma:contentTypeName="Word-document" ma:contentTypeID="0x0101003D2D5BBF4075164BAA1964755F8451BF0018331ECD7A22B7418B879A10AF2B46FC" ma:contentTypeVersion="20" ma:contentTypeDescription="" ma:contentTypeScope="" ma:versionID="dc29892442e14bc2ccc11ab81fa38dae">
  <xsd:schema xmlns:xsd="http://www.w3.org/2001/XMLSchema" xmlns:xs="http://www.w3.org/2001/XMLSchema" xmlns:p="http://schemas.microsoft.com/office/2006/metadata/properties" xmlns:ns1="http://schemas.microsoft.com/sharepoint/v3" xmlns:ns2="e1f914b6-a544-4516-8258-dce33e67d544" xmlns:ns3="74763df0-c163-4bda-b876-81ec9934af24" targetNamespace="http://schemas.microsoft.com/office/2006/metadata/properties" ma:root="true" ma:fieldsID="3dd08bbc08b59027ae6c4cdf73c75d70" ns1:_="" ns2:_="" ns3:_="">
    <xsd:import namespace="http://schemas.microsoft.com/sharepoint/v3"/>
    <xsd:import namespace="e1f914b6-a544-4516-8258-dce33e67d544"/>
    <xsd:import namespace="74763df0-c163-4bda-b876-81ec9934af24"/>
    <xsd:element name="properties">
      <xsd:complexType>
        <xsd:sequence>
          <xsd:element name="documentManagement">
            <xsd:complexType>
              <xsd:all>
                <xsd:element ref="ns2:Behandelaar" minOccurs="0"/>
                <xsd:element ref="ns3:j7e7edac40694a75a14dc8a1f940b8b2" minOccurs="0"/>
                <xsd:element ref="ns2:TaxCatchAll" minOccurs="0"/>
                <xsd:element ref="ns2:TaxCatchAllLabel" minOccurs="0"/>
                <xsd:element ref="ns2:Documentstatus" minOccurs="0"/>
                <xsd:element ref="ns2:m33fc33796384c19818b29a1f52fa6b8" minOccurs="0"/>
                <xsd:element ref="ns2:Kopie" minOccurs="0"/>
                <xsd:element ref="ns1:DocumentSetDescription" minOccurs="0"/>
                <xsd:element ref="ns2:Dossier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17" nillable="true" ma:displayName="Beschrijving" ma:description="Een beschrijving van de documenten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f914b6-a544-4516-8258-dce33e67d544" elementFormDefault="qualified">
    <xsd:import namespace="http://schemas.microsoft.com/office/2006/documentManagement/types"/>
    <xsd:import namespace="http://schemas.microsoft.com/office/infopath/2007/PartnerControls"/>
    <xsd:element name="Behandelaar" ma:index="8" nillable="true" ma:displayName="Behandelaar" ma:list="UserInfo" ma:SharePointGroup="0" ma:internalName="Behandelaa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0" nillable="true" ma:displayName="Taxonomy Catch All Column" ma:hidden="true" ma:list="{83e2965f-25a0-486e-b13f-81cfd9d4a0c6}" ma:internalName="TaxCatchAll" ma:showField="CatchAllData" ma:web="a4fb7025-3059-42b4-a4d3-5d3f27294a94">
      <xsd:complexType>
        <xsd:complexContent>
          <xsd:extension base="dms:MultiChoiceLookup">
            <xsd:sequence>
              <xsd:element name="Value" type="dms:Lookup" maxOccurs="unbounded" minOccurs="0" nillable="true"/>
            </xsd:sequence>
          </xsd:extension>
        </xsd:complexContent>
      </xsd:complexType>
    </xsd:element>
    <xsd:element name="TaxCatchAllLabel" ma:index="11" nillable="true" ma:displayName="Taxonomy Catch All Column1" ma:hidden="true" ma:list="{83e2965f-25a0-486e-b13f-81cfd9d4a0c6}" ma:internalName="TaxCatchAllLabel" ma:readOnly="true" ma:showField="CatchAllDataLabel" ma:web="a4fb7025-3059-42b4-a4d3-5d3f27294a94">
      <xsd:complexType>
        <xsd:complexContent>
          <xsd:extension base="dms:MultiChoiceLookup">
            <xsd:sequence>
              <xsd:element name="Value" type="dms:Lookup" maxOccurs="unbounded" minOccurs="0" nillable="true"/>
            </xsd:sequence>
          </xsd:extension>
        </xsd:complexContent>
      </xsd:complexType>
    </xsd:element>
    <xsd:element name="Documentstatus" ma:index="13" nillable="true" ma:displayName="Documentstatus" ma:default="Concept" ma:format="Dropdown" ma:internalName="Documentstatus">
      <xsd:simpleType>
        <xsd:restriction base="dms:Choice">
          <xsd:enumeration value="Concept"/>
          <xsd:enumeration value="Ter review"/>
          <xsd:enumeration value="Vastgesteld"/>
          <xsd:enumeration value="Gereed"/>
          <xsd:enumeration value="Vervallen"/>
        </xsd:restriction>
      </xsd:simpleType>
    </xsd:element>
    <xsd:element name="m33fc33796384c19818b29a1f52fa6b8" ma:index="14" nillable="true" ma:taxonomy="true" ma:internalName="m33fc33796384c19818b29a1f52fa6b8" ma:taxonomyFieldName="Passende_x0020_Trefwoorden" ma:displayName="Passende Trefwoorden" ma:default="" ma:fieldId="{633fc337-9638-4c19-818b-29a1f52fa6b8}" ma:taxonomyMulti="true" ma:sspId="264fed88-3460-4323-80f9-15b2a3d3d26d" ma:termSetId="149e103c-5860-4dce-b39c-53bee8e9cad0" ma:anchorId="00000000-0000-0000-0000-000000000000" ma:open="true" ma:isKeyword="false">
      <xsd:complexType>
        <xsd:sequence>
          <xsd:element ref="pc:Terms" minOccurs="0" maxOccurs="1"/>
        </xsd:sequence>
      </xsd:complexType>
    </xsd:element>
    <xsd:element name="Kopie" ma:index="16" nillable="true" ma:displayName="Kopie" ma:default="0" ma:internalName="Kopie">
      <xsd:simpleType>
        <xsd:restriction base="dms:Boolean"/>
      </xsd:simpleType>
    </xsd:element>
    <xsd:element name="Dossierstatus" ma:index="18" nillable="true" ma:displayName="Dossierstatus" ma:default="In behandeling" ma:format="Dropdown" ma:internalName="Dossierstatus" ma:readOnly="false">
      <xsd:simpleType>
        <xsd:restriction base="dms:Choice">
          <xsd:enumeration value="In behandeling"/>
          <xsd:enumeration value="Afgehandeld"/>
        </xsd:restriction>
      </xsd:simpleType>
    </xsd:element>
  </xsd:schema>
  <xsd:schema xmlns:xsd="http://www.w3.org/2001/XMLSchema" xmlns:xs="http://www.w3.org/2001/XMLSchema" xmlns:dms="http://schemas.microsoft.com/office/2006/documentManagement/types" xmlns:pc="http://schemas.microsoft.com/office/infopath/2007/PartnerControls" targetNamespace="74763df0-c163-4bda-b876-81ec9934af24" elementFormDefault="qualified">
    <xsd:import namespace="http://schemas.microsoft.com/office/2006/documentManagement/types"/>
    <xsd:import namespace="http://schemas.microsoft.com/office/infopath/2007/PartnerControls"/>
    <xsd:element name="j7e7edac40694a75a14dc8a1f940b8b2" ma:index="9" nillable="true" ma:taxonomy="true" ma:internalName="j7e7edac40694a75a14dc8a1f940b8b2" ma:taxonomyFieldName="Documenttypen" ma:displayName="Documenttypen" ma:default="" ma:fieldId="{37e7edac-4069-4a75-a14d-c8a1f940b8b2}" ma:taxonomyMulti="true" ma:sspId="264fed88-3460-4323-80f9-15b2a3d3d26d" ma:termSetId="0cdd49ee-224d-499f-bc0f-91623649ef06"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DocumentSetDescription xmlns="http://schemas.microsoft.com/sharepoint/v3" xsi:nil="true"/>
    <Dossierstatus xmlns="e1f914b6-a544-4516-8258-dce33e67d544">In behandeling</Dossierstatus>
    <Documentstatus xmlns="e1f914b6-a544-4516-8258-dce33e67d544">Concept</Documentstatus>
    <TaxCatchAll xmlns="e1f914b6-a544-4516-8258-dce33e67d544" xsi:nil="true"/>
    <Behandelaar xmlns="e1f914b6-a544-4516-8258-dce33e67d544">
      <UserInfo>
        <DisplayName/>
        <AccountId xsi:nil="true"/>
        <AccountType/>
      </UserInfo>
    </Behandelaar>
    <m33fc33796384c19818b29a1f52fa6b8 xmlns="e1f914b6-a544-4516-8258-dce33e67d544">
      <Terms xmlns="http://schemas.microsoft.com/office/infopath/2007/PartnerControls"/>
    </m33fc33796384c19818b29a1f52fa6b8>
    <j7e7edac40694a75a14dc8a1f940b8b2 xmlns="74763df0-c163-4bda-b876-81ec9934af24">
      <Terms xmlns="http://schemas.microsoft.com/office/infopath/2007/PartnerControls"/>
    </j7e7edac40694a75a14dc8a1f940b8b2>
    <Kopie xmlns="e1f914b6-a544-4516-8258-dce33e67d544">false</Kopie>
  </documentManagement>
</p:properties>
</file>

<file path=customXml/itemProps1.xml><?xml version="1.0" encoding="utf-8"?>
<ds:datastoreItem xmlns:ds="http://schemas.openxmlformats.org/officeDocument/2006/customXml" ds:itemID="{9AB408D9-E500-44CC-A596-CFBF3FD522FA}">
  <ds:schemaRefs>
    <ds:schemaRef ds:uri="Microsoft.SharePoint.Taxonomy.ContentTypeSync"/>
  </ds:schemaRefs>
</ds:datastoreItem>
</file>

<file path=customXml/itemProps2.xml><?xml version="1.0" encoding="utf-8"?>
<ds:datastoreItem xmlns:ds="http://schemas.openxmlformats.org/officeDocument/2006/customXml" ds:itemID="{69BE00E6-B1CB-4C19-8B98-14A61F24EDE9}">
  <ds:schemaRefs>
    <ds:schemaRef ds:uri="74763df0-c163-4bda-b876-81ec9934af24"/>
    <ds:schemaRef ds:uri="e1f914b6-a544-4516-8258-dce33e67d54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2EDF540-DE86-468A-A7AE-C0A72EDF9BA2}">
  <ds:schemaRefs>
    <ds:schemaRef ds:uri="http://schemas.microsoft.com/sharepoint/v3/contenttype/forms"/>
  </ds:schemaRefs>
</ds:datastoreItem>
</file>

<file path=customXml/itemProps4.xml><?xml version="1.0" encoding="utf-8"?>
<ds:datastoreItem xmlns:ds="http://schemas.openxmlformats.org/officeDocument/2006/customXml" ds:itemID="{A6664485-24FA-438B-B940-2B5BCE70477D}">
  <ds:schemaRefs>
    <ds:schemaRef ds:uri="74763df0-c163-4bda-b876-81ec9934af24"/>
    <ds:schemaRef ds:uri="e1f914b6-a544-4516-8258-dce33e67d54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(4:3)</PresentationFormat>
  <Slides>5</Slides>
  <Notes>3</Notes>
  <HiddenSlides>0</HiddenSlide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Kantoorthema</vt:lpstr>
      <vt:lpstr>PowerPoint Presentation</vt:lpstr>
      <vt:lpstr>PowerPoint Presentation</vt:lpstr>
      <vt:lpstr>PowerPoint Presentation</vt:lpstr>
      <vt:lpstr>PowerPoint Presentation</vt:lpstr>
      <vt:lpstr>PowerPoint Presentation</vt:lpstr>
    </vt:vector>
  </TitlesOfParts>
  <Company>Gemeente Almere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Speelman CE (Kees)</dc:creator>
  <cp:revision>1</cp:revision>
  <cp:lastPrinted>2019-03-18T14:46:16Z</cp:lastPrinted>
  <dcterms:created xsi:type="dcterms:W3CDTF">2016-07-08T07:21:59Z</dcterms:created>
  <dcterms:modified xsi:type="dcterms:W3CDTF">2023-12-05T15:19:47Z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0x0101003D2D5BBF4075164BAA1964755F8451BF0018331ECD7A22B7418B879A10AF2B46FC</vt:lpwstr>
  </property>
  <property fmtid="{D5CDD505-2E9C-101B-9397-08002B2CF9AE}" pid="3" name="Passende Trefwoorden">
    <vt:lpwstr/>
  </property>
  <property fmtid="{D5CDD505-2E9C-101B-9397-08002B2CF9AE}" pid="4" name="Behandelaar">
    <vt:lpwstr>6;#Speelman CE (Kees);#12;#Oosterhuis HA (Rik);#24;#Koeckhoven JM (Joël)</vt:lpwstr>
  </property>
  <property fmtid="{D5CDD505-2E9C-101B-9397-08002B2CF9AE}" pid="5" name="DocumentSetDescription">
    <vt:lpwstr/>
  </property>
  <property fmtid="{D5CDD505-2E9C-101B-9397-08002B2CF9AE}" pid="6" name="Documenttypen">
    <vt:lpwstr/>
  </property>
  <property fmtid="{D5CDD505-2E9C-101B-9397-08002B2CF9AE}" pid="7" name="Onderwerp dossier">
    <vt:lpwstr>Beleid</vt:lpwstr>
  </property>
  <property fmtid="{D5CDD505-2E9C-101B-9397-08002B2CF9AE}" pid="8" name="MediaServiceImageTags">
    <vt:lpwstr/>
  </property>
  <property fmtid="{D5CDD505-2E9C-101B-9397-08002B2CF9AE}" pid="9" name="lcf76f155ced4ddcb4097134ff3c332f">
    <vt:lpwstr/>
  </property>
  <property fmtid="{D5CDD505-2E9C-101B-9397-08002B2CF9AE}" pid="10" name="_docset_NoMedatataSyncRequired">
    <vt:lpwstr>False</vt:lpwstr>
  </property>
  <property fmtid="{D5CDD505-2E9C-101B-9397-08002B2CF9AE}" pid="11" name="SharedWithUsers">
    <vt:lpwstr>83;#Wennekes WMA (Wim);#18;#Breda MJP van (Michel);#89;#Speelman CE (Kees);#37;#Weltman P (Paul)</vt:lpwstr>
  </property>
  <property fmtid="{D5CDD505-2E9C-101B-9397-08002B2CF9AE}" pid="12" name="Soort dossier bijwerken">
    <vt:lpwstr>https://o365almere.sharepoint.com/sites/Architectuur/_layouts/15/wrkstat.aspx?List=d587e8fb-76ed-4d22-8037-55f5165a87a8&amp;WorkflowInstanceName=1f433d91-7307-4cad-a8f2-2f9ac0101b14, Fase 1</vt:lpwstr>
  </property>
  <property fmtid="{D5CDD505-2E9C-101B-9397-08002B2CF9AE}" pid="13" name="Order">
    <vt:r8>563200</vt:r8>
  </property>
  <property fmtid="{D5CDD505-2E9C-101B-9397-08002B2CF9AE}" pid="14" name="xd_Signature">
    <vt:bool>false</vt:bool>
  </property>
  <property fmtid="{D5CDD505-2E9C-101B-9397-08002B2CF9AE}" pid="15" name="xd_ProgID">
    <vt:lpwstr/>
  </property>
  <property fmtid="{D5CDD505-2E9C-101B-9397-08002B2CF9AE}" pid="16" name="ComplianceAssetId">
    <vt:lpwstr/>
  </property>
  <property fmtid="{D5CDD505-2E9C-101B-9397-08002B2CF9AE}" pid="17" name="TemplateUrl">
    <vt:lpwstr/>
  </property>
  <property fmtid="{D5CDD505-2E9C-101B-9397-08002B2CF9AE}" pid="18" name="_ExtendedDescription">
    <vt:lpwstr/>
  </property>
  <property fmtid="{D5CDD505-2E9C-101B-9397-08002B2CF9AE}" pid="19" name="TriggerFlowInfo">
    <vt:lpwstr/>
  </property>
</Properties>
</file>