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01_ADA29DE1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02_3E436FF5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6" r:id="rId2"/>
    <p:sldId id="304" r:id="rId3"/>
    <p:sldId id="283" r:id="rId4"/>
    <p:sldId id="315" r:id="rId5"/>
    <p:sldId id="317" r:id="rId6"/>
    <p:sldId id="257" r:id="rId7"/>
    <p:sldId id="291" r:id="rId8"/>
    <p:sldId id="258" r:id="rId9"/>
    <p:sldId id="273" r:id="rId10"/>
    <p:sldId id="314" r:id="rId11"/>
    <p:sldId id="312" r:id="rId12"/>
    <p:sldId id="289" r:id="rId13"/>
    <p:sldId id="290" r:id="rId14"/>
  </p:sldIdLst>
  <p:sldSz cx="12192000" cy="6858000"/>
  <p:notesSz cx="9926638" cy="143557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C01601-BFED-A769-4ADD-9F4434E62253}" name="Vaart, Roland van der" initials="Vd" userId="S::r.van.der.vaart@amsterdam.nl::31a64d6f-b870-43eb-a031-bb6b8dc1f72e" providerId="AD"/>
  <p188:author id="{5608EE32-BE9E-9125-174F-244EAC57D1F7}" name="Baar, Juliette van" initials="Bv" userId="S::j.van.baar@amsterdam.nl::6bac8c74-dd4e-47de-9f06-c6065647f516" providerId="AD"/>
  <p188:author id="{0EB0233E-E8BF-411E-8C72-1A536F4E7FC4}" name="Huijsmans, Fien" initials="HF" userId="S::f.huijsmans@amsterdam.nl::09937f6a-37de-4c89-9529-db11349a3164" providerId="AD"/>
  <p188:author id="{540B2D53-EAB5-BBCE-72A5-D5DABABE3B6B}" name="Dave Verlaan" initials="DV" userId="S::DVerlaan@stadgenoot.nl::4eabf253-86a4-4501-bb28-8602b0853488" providerId="AD"/>
  <p188:author id="{03348A68-5E6E-9B91-B3B4-CC2EC523F875}" name="Catharina Klandermans" initials="CK" userId="S::CKlandermans@stadgenoot.nl::e3fc5884-f006-4318-8780-20d81fcf399f" providerId="AD"/>
  <p188:author id="{2281657A-F42B-A698-48DF-4A841CF94D39}" name="Cronenberg, Geertjan" initials="CG" userId="S::g.cronenberg@amsterdam.nl::e4fa54bd-7ece-47a2-8ba8-533e9184c354" providerId="AD"/>
  <p188:author id="{26712387-4A11-1564-DBBF-FC429FF1DF7F}" name="Merula Lunneker" initials="ML" userId="66d4cdc06e4804fb" providerId="Windows Live"/>
  <p188:author id="{EC75D0B5-A2AB-0F1C-CAED-075AB0338936}" name="Lunneker, Merula" initials="LM" userId="S::m.lunneker@amsterdam.nl::342fd0ef-8b75-40a8-803c-60a967caf060" providerId="AD"/>
  <p188:author id="{744810BC-4D00-3F05-BDE5-3A75011BE1B3}" name="Walter van der Vlies" initials="WvdV" userId="S::walter@vliesadvies.nl::959f8c8c-8836-472e-9097-e8b1760429bf" providerId="AD"/>
  <p188:author id="{CCF320C3-715B-5268-A21E-A248FFF76B81}" name="Juliette van Baar" initials="JvB" userId="S::baar@appm.nl::59ee5307-f0f6-43e1-bb94-cfef537cfce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art, Roland van der" initials="VRvd" lastIdx="14" clrIdx="0">
    <p:extLst>
      <p:ext uri="{19B8F6BF-5375-455C-9EA6-DF929625EA0E}">
        <p15:presenceInfo xmlns:p15="http://schemas.microsoft.com/office/powerpoint/2012/main" userId="S-1-5-21-4012033790-4084158397-284283626-358998" providerId="AD"/>
      </p:ext>
    </p:extLst>
  </p:cmAuthor>
  <p:cmAuthor id="2" name="Cronenberg, Geertjan" initials="CG" lastIdx="11" clrIdx="1">
    <p:extLst>
      <p:ext uri="{19B8F6BF-5375-455C-9EA6-DF929625EA0E}">
        <p15:presenceInfo xmlns:p15="http://schemas.microsoft.com/office/powerpoint/2012/main" userId="S::Geertjan.Cronenberg@ka.prorail.nl::dd7ed15e-f3c0-4240-9100-1f7ab6be5304" providerId="AD"/>
      </p:ext>
    </p:extLst>
  </p:cmAuthor>
  <p:cmAuthor id="3" name="Dister, Guido" initials="DG" lastIdx="2" clrIdx="2">
    <p:extLst>
      <p:ext uri="{19B8F6BF-5375-455C-9EA6-DF929625EA0E}">
        <p15:presenceInfo xmlns:p15="http://schemas.microsoft.com/office/powerpoint/2012/main" userId="S-1-5-21-4012033790-4084158397-284283626-1362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6" autoAdjust="0"/>
    <p:restoredTop sz="95574"/>
  </p:normalViewPr>
  <p:slideViewPr>
    <p:cSldViewPr snapToGrid="0">
      <p:cViewPr varScale="1">
        <p:scale>
          <a:sx n="86" d="100"/>
          <a:sy n="86" d="100"/>
        </p:scale>
        <p:origin x="74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modernComment_101_ADA29DE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17C13E-D01A-40D0-ADED-6E9263CB52AB}" authorId="{03348A68-5E6E-9B91-B3B4-CC2EC523F875}" status="resolved" created="2023-04-06T15:56:38.354" complete="100000">
    <pc:sldMkLst xmlns:pc="http://schemas.microsoft.com/office/powerpoint/2013/main/command">
      <pc:docMk/>
      <pc:sldMk cId="2913115617" sldId="257"/>
    </pc:sldMkLst>
    <p188:replyLst>
      <p188:reply id="{04EE7843-9BCA-46A6-B08B-AE6B95F40DF7}" authorId="{48C01601-BFED-A769-4ADD-9F4434E62253}" created="2023-04-11T11:31:29.891">
        <p188:txBody>
          <a:bodyPr/>
          <a:lstStyle/>
          <a:p>
            <a:r>
              <a:rPr lang="nl-NL"/>
              <a:t>in blvc plotplan is niet exacte plek weergegeven.
de uitgangspuntenkaart maaiveld vormt de basis , </a:t>
            </a:r>
          </a:p>
        </p188:txBody>
      </p188:reply>
    </p188:replyLst>
    <p188:txBody>
      <a:bodyPr/>
      <a:lstStyle/>
      <a:p>
        <a:r>
          <a:rPr lang="nl-NL"/>
          <a:t>De tekening die Stadgenoot eerder heeft laten opstellen, met bomen en nieuwbouw,  lijkt niet te kloppen. Wordt nader uitgezocht.  </a:t>
        </a:r>
      </a:p>
    </p188:txBody>
  </p188:cm>
</p188:cmLst>
</file>

<file path=ppt/comments/modernComment_102_3E436F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DB0AD0-2047-4AE1-BAFF-8BF644E40DFF}" authorId="{03348A68-5E6E-9B91-B3B4-CC2EC523F875}" status="resolved" created="2023-04-06T15:58:52.53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44606965" sldId="258"/>
      <ac:picMk id="4" creationId="{00000000-0000-0000-0000-000000000000}"/>
    </ac:deMkLst>
    <p188:replyLst>
      <p188:reply id="{F1A4B714-7BB7-654D-8D52-2DAF49B5F440}" authorId="{744810BC-4D00-3F05-BDE5-3A75011BE1B3}" created="2023-04-09T14:26:36.409">
        <p188:txBody>
          <a:bodyPr/>
          <a:lstStyle/>
          <a:p>
            <a:r>
              <a:rPr lang="nl-NL"/>
              <a:t>Prima zo</a:t>
            </a:r>
          </a:p>
        </p188:txBody>
      </p188:reply>
      <p188:reply id="{FEFD49F4-27FD-4593-AAAA-1667DB512CEA}" authorId="{48C01601-BFED-A769-4ADD-9F4434E62253}" created="2023-04-11T11:33:25.989">
        <p188:txBody>
          <a:bodyPr/>
          <a:lstStyle/>
          <a:p>
            <a:r>
              <a:rPr lang="nl-NL"/>
              <a:t>lijkt me geen issue, 
nb: de grond waar opmerking betrekking op heeft is tzt waarschijnlijk nog niet in erfpacht uitgegeven  </a:t>
            </a:r>
          </a:p>
        </p188:txBody>
      </p188:reply>
    </p188:replyLst>
    <p188:txBody>
      <a:bodyPr/>
      <a:lstStyle/>
      <a:p>
        <a:r>
          <a:rPr lang="nl-NL"/>
          <a:t>'Pas na' ingevoegd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E50DE-49BD-4A3D-99F0-D6F31BD081ED}" type="datetimeFigureOut">
              <a:rPr lang="nl-NL" smtClean="0"/>
              <a:t>24-10-2023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92188" y="6908800"/>
            <a:ext cx="7942262" cy="5653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3636625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622925" y="13636625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5C8FB-43AB-4147-B611-671BB3972BA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53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7754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311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429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547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3186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789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430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037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825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6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0480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8260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5C8FB-43AB-4147-B611-671BB3972BAB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048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C3B8-3E44-48FE-97DE-C7BE7DE98268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382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A73A-8C57-4462-A473-C50A3D552FD4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831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CEBD7-19D6-4FF0-9C85-CAF8CEB9467A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61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E6C9-073D-4A6E-A516-0A89A952185C}" type="datetime1">
              <a:rPr lang="nl-NL" smtClean="0"/>
              <a:t>24-10-2023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2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89FD-085C-4263-BFA7-4402152E972F}" type="datetime1">
              <a:rPr lang="nl-NL" smtClean="0"/>
              <a:t>24-10-2023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331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96A7-E036-42BC-8D1C-983139D93F78}" type="datetime1">
              <a:rPr lang="nl-NL" smtClean="0"/>
              <a:t>24-10-2023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9440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2E075-BA2F-4A63-9342-7099820E4ADD}" type="datetime1">
              <a:rPr lang="nl-NL" smtClean="0"/>
              <a:t>24-10-2023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4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3D50D-0505-4087-8F5A-B92365DEDD5F}" type="datetime1">
              <a:rPr lang="nl-NL" smtClean="0"/>
              <a:t>24-10-2023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14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8674A-C7E0-4B49-9DE2-94EE8CCC689D}" type="datetime1">
              <a:rPr lang="nl-NL" smtClean="0"/>
              <a:t>24-10-2023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87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8275-0DFD-4D30-8EAD-BE13EA9B6954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442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4EDD1-311D-4AB2-99AE-FF113BFF0C78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603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B1D0B-4190-4202-B0C7-05795CAE278C}" type="datetime1">
              <a:rPr lang="nl-NL" smtClean="0"/>
              <a:t>24-10-2023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B8637-B3E1-4CE8-9F79-E3582543D3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2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ADA29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18/10/relationships/comments" Target="../comments/modernComment_102_3E436FF5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/>
        </p:nvSpPr>
        <p:spPr>
          <a:xfrm>
            <a:off x="1038225" y="0"/>
            <a:ext cx="11153775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1</a:t>
            </a:fld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269875"/>
            <a:ext cx="742950" cy="2009775"/>
          </a:xfrm>
          <a:prstGeom prst="rect">
            <a:avLst/>
          </a:prstGeom>
        </p:spPr>
      </p:pic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847725" y="1085850"/>
            <a:ext cx="10506075" cy="2387600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BLVC Plotplan Van der Kunbuurt</a:t>
            </a:r>
          </a:p>
        </p:txBody>
      </p:sp>
      <p:sp>
        <p:nvSpPr>
          <p:cNvPr id="10" name="Ondertitel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Als onderdeel </a:t>
            </a:r>
            <a:r>
              <a:rPr lang="nl-NL">
                <a:solidFill>
                  <a:schemeClr val="bg1"/>
                </a:solidFill>
              </a:rPr>
              <a:t>van Amstelstation Amsteloever</a:t>
            </a:r>
            <a:endParaRPr lang="nl-NL" dirty="0">
              <a:solidFill>
                <a:schemeClr val="bg1"/>
              </a:solidFill>
            </a:endParaRPr>
          </a:p>
          <a:p>
            <a:r>
              <a:rPr lang="nl-NL" dirty="0">
                <a:solidFill>
                  <a:schemeClr val="bg1"/>
                </a:solidFill>
              </a:rPr>
              <a:t>24 mei 2023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1228726" y="173593"/>
            <a:ext cx="2914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Gemeente Amsterdam</a:t>
            </a:r>
          </a:p>
        </p:txBody>
      </p:sp>
    </p:spTree>
    <p:extLst>
      <p:ext uri="{BB962C8B-B14F-4D97-AF65-F5344CB8AC3E}">
        <p14:creationId xmlns:p14="http://schemas.microsoft.com/office/powerpoint/2010/main" val="84216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2</a:t>
            </a:fld>
            <a:endParaRPr lang="nl-NL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Voorlopige Planning</a:t>
            </a:r>
          </a:p>
          <a:p>
            <a:r>
              <a:rPr lang="nl-NL" dirty="0"/>
              <a:t>(werkversie)</a:t>
            </a:r>
          </a:p>
        </p:txBody>
      </p:sp>
    </p:spTree>
    <p:extLst>
      <p:ext uri="{BB962C8B-B14F-4D97-AF65-F5344CB8AC3E}">
        <p14:creationId xmlns:p14="http://schemas.microsoft.com/office/powerpoint/2010/main" val="3291821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3</a:t>
            </a:fld>
            <a:endParaRPr lang="nl-NL"/>
          </a:p>
        </p:txBody>
      </p:sp>
      <p:sp>
        <p:nvSpPr>
          <p:cNvPr id="4" name="Tekstvak 3"/>
          <p:cNvSpPr txBox="1"/>
          <p:nvPr/>
        </p:nvSpPr>
        <p:spPr>
          <a:xfrm>
            <a:off x="10404389" y="584200"/>
            <a:ext cx="153861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dirty="0"/>
              <a:t>Versie 17 mei 2023</a:t>
            </a:r>
          </a:p>
          <a:p>
            <a:endParaRPr lang="nl-NL" dirty="0"/>
          </a:p>
          <a:p>
            <a:r>
              <a:rPr lang="nl-NL" dirty="0"/>
              <a:t>Let op:</a:t>
            </a:r>
          </a:p>
          <a:p>
            <a:r>
              <a:rPr lang="nl-NL" dirty="0">
                <a:cs typeface="Calibri"/>
              </a:rPr>
              <a:t>Voorlopige versie waaraan geen rechten kunnen worden ontleend.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D9FD5E1-4C5E-E962-885F-45A8AFC94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02" y="0"/>
            <a:ext cx="9693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3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Stripverhaal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nl-NL" dirty="0"/>
              <a:t>Planning is indicatief, hieraan kunnen geen rechten worden ontleend.</a:t>
            </a:r>
          </a:p>
          <a:p>
            <a:pPr algn="l"/>
            <a:r>
              <a:rPr lang="nl-NL" dirty="0"/>
              <a:t>Met bouwterrein, bouwroutes, hijszones, (tijdelijke) parkeerruimte en opties voor bouwketen en mogelijke posities      hijskranen.</a:t>
            </a:r>
          </a:p>
          <a:p>
            <a:pPr algn="l"/>
            <a:r>
              <a:rPr lang="nl-NL" dirty="0"/>
              <a:t>Met in tekst telkens een korte toelichting van de betreffende fase.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4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CEEEF694-6E00-4307-9EA5-D3C5B0EEC37B}"/>
              </a:ext>
            </a:extLst>
          </p:cNvPr>
          <p:cNvGrpSpPr/>
          <p:nvPr/>
        </p:nvGrpSpPr>
        <p:grpSpPr>
          <a:xfrm>
            <a:off x="7107587" y="4232449"/>
            <a:ext cx="485775" cy="554465"/>
            <a:chOff x="8686800" y="2242023"/>
            <a:chExt cx="485775" cy="554465"/>
          </a:xfrm>
        </p:grpSpPr>
        <p:sp>
          <p:nvSpPr>
            <p:cNvPr id="7" name="Vermenigvuldigen 189">
              <a:extLst>
                <a:ext uri="{FF2B5EF4-FFF2-40B4-BE49-F238E27FC236}">
                  <a16:creationId xmlns:a16="http://schemas.microsoft.com/office/drawing/2014/main" id="{916C2BA3-F25E-4D39-89BC-A6FBD031E397}"/>
                </a:ext>
              </a:extLst>
            </p:cNvPr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D6353E7-6BD4-4C5E-9798-B75EFC1C63F2}"/>
                </a:ext>
              </a:extLst>
            </p:cNvPr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39206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D5D63-287B-D135-78AE-CB12FBF8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Partijen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113739-75B2-8F5A-2C27-C63F03B51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Tender: blok 3+4 &amp; parkeervoorziening P</a:t>
            </a:r>
          </a:p>
          <a:p>
            <a:r>
              <a:rPr lang="nl-NL" sz="2800" dirty="0"/>
              <a:t>Stadgenoot: blok 1, 2,5, 6, 7 &amp; 8</a:t>
            </a:r>
          </a:p>
          <a:p>
            <a:r>
              <a:rPr lang="nl-NL" dirty="0"/>
              <a:t>ProRail/NS: fietsparkeergarage &amp; stationshal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C5C410-5104-76E2-949C-4A5E004B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1099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Afbeelding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26328">
            <a:off x="2304782" y="1988071"/>
            <a:ext cx="1599383" cy="3615113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21" y="218489"/>
            <a:ext cx="7896225" cy="6524625"/>
          </a:xfrm>
          <a:prstGeom prst="rect">
            <a:avLst/>
          </a:prstGeom>
        </p:spPr>
      </p:pic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38" name="Tekstvak 37"/>
          <p:cNvSpPr txBox="1"/>
          <p:nvPr/>
        </p:nvSpPr>
        <p:spPr>
          <a:xfrm>
            <a:off x="356428" y="608631"/>
            <a:ext cx="331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Omleggen doorgaand K&amp;L pakket</a:t>
            </a:r>
          </a:p>
        </p:txBody>
      </p:sp>
      <p:sp>
        <p:nvSpPr>
          <p:cNvPr id="41" name="Tekstvak 40"/>
          <p:cNvSpPr txBox="1"/>
          <p:nvPr/>
        </p:nvSpPr>
        <p:spPr>
          <a:xfrm>
            <a:off x="393699" y="218489"/>
            <a:ext cx="2707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Q1 2024 t/m Q2 2024 </a:t>
            </a:r>
          </a:p>
        </p:txBody>
      </p:sp>
      <p:sp>
        <p:nvSpPr>
          <p:cNvPr id="44" name="Vrije vorm 43"/>
          <p:cNvSpPr/>
          <p:nvPr/>
        </p:nvSpPr>
        <p:spPr>
          <a:xfrm>
            <a:off x="1514475" y="771525"/>
            <a:ext cx="4314825" cy="5419725"/>
          </a:xfrm>
          <a:custGeom>
            <a:avLst/>
            <a:gdLst>
              <a:gd name="connsiteX0" fmla="*/ 3981450 w 4314825"/>
              <a:gd name="connsiteY0" fmla="*/ 85725 h 5419725"/>
              <a:gd name="connsiteX1" fmla="*/ 76200 w 4314825"/>
              <a:gd name="connsiteY1" fmla="*/ 1019175 h 5419725"/>
              <a:gd name="connsiteX2" fmla="*/ 0 w 4314825"/>
              <a:gd name="connsiteY2" fmla="*/ 1190625 h 5419725"/>
              <a:gd name="connsiteX3" fmla="*/ 1285875 w 4314825"/>
              <a:gd name="connsiteY3" fmla="*/ 5419725 h 5419725"/>
              <a:gd name="connsiteX4" fmla="*/ 1400175 w 4314825"/>
              <a:gd name="connsiteY4" fmla="*/ 5400675 h 5419725"/>
              <a:gd name="connsiteX5" fmla="*/ 142875 w 4314825"/>
              <a:gd name="connsiteY5" fmla="*/ 1247775 h 5419725"/>
              <a:gd name="connsiteX6" fmla="*/ 209550 w 4314825"/>
              <a:gd name="connsiteY6" fmla="*/ 1104900 h 5419725"/>
              <a:gd name="connsiteX7" fmla="*/ 4314825 w 4314825"/>
              <a:gd name="connsiteY7" fmla="*/ 142875 h 5419725"/>
              <a:gd name="connsiteX8" fmla="*/ 4267200 w 4314825"/>
              <a:gd name="connsiteY8" fmla="*/ 0 h 5419725"/>
              <a:gd name="connsiteX9" fmla="*/ 3981450 w 4314825"/>
              <a:gd name="connsiteY9" fmla="*/ 85725 h 5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14825" h="5419725">
                <a:moveTo>
                  <a:pt x="3981450" y="85725"/>
                </a:moveTo>
                <a:lnTo>
                  <a:pt x="76200" y="1019175"/>
                </a:lnTo>
                <a:lnTo>
                  <a:pt x="0" y="1190625"/>
                </a:lnTo>
                <a:lnTo>
                  <a:pt x="1285875" y="5419725"/>
                </a:lnTo>
                <a:lnTo>
                  <a:pt x="1400175" y="5400675"/>
                </a:lnTo>
                <a:lnTo>
                  <a:pt x="142875" y="1247775"/>
                </a:lnTo>
                <a:lnTo>
                  <a:pt x="209550" y="1104900"/>
                </a:lnTo>
                <a:lnTo>
                  <a:pt x="4314825" y="142875"/>
                </a:lnTo>
                <a:lnTo>
                  <a:pt x="4267200" y="0"/>
                </a:lnTo>
                <a:lnTo>
                  <a:pt x="3981450" y="8572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Stroomdiagram: Verbindingslijn 47"/>
          <p:cNvSpPr/>
          <p:nvPr/>
        </p:nvSpPr>
        <p:spPr>
          <a:xfrm rot="3110512"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Stroomdiagram: Verbindingslijn 48"/>
          <p:cNvSpPr/>
          <p:nvPr/>
        </p:nvSpPr>
        <p:spPr>
          <a:xfrm rot="3110512"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Stroomdiagram: Verbindingslijn 49"/>
          <p:cNvSpPr/>
          <p:nvPr/>
        </p:nvSpPr>
        <p:spPr>
          <a:xfrm rot="3110512"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Stroomdiagram: Verbindingslijn 50"/>
          <p:cNvSpPr/>
          <p:nvPr/>
        </p:nvSpPr>
        <p:spPr>
          <a:xfrm rot="3110512"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Tekstvak 51"/>
          <p:cNvSpPr txBox="1"/>
          <p:nvPr/>
        </p:nvSpPr>
        <p:spPr>
          <a:xfrm rot="3110512">
            <a:off x="5746580" y="1467876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3" name="Tekstvak 52"/>
          <p:cNvSpPr txBox="1"/>
          <p:nvPr/>
        </p:nvSpPr>
        <p:spPr>
          <a:xfrm rot="3110512"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boom</a:t>
            </a:r>
          </a:p>
          <a:p>
            <a:r>
              <a:rPr lang="nl-NL" sz="800" dirty="0"/>
              <a:t>behouden</a:t>
            </a:r>
          </a:p>
        </p:txBody>
      </p:sp>
      <p:sp>
        <p:nvSpPr>
          <p:cNvPr id="54" name="Tekstvak 53"/>
          <p:cNvSpPr txBox="1"/>
          <p:nvPr/>
        </p:nvSpPr>
        <p:spPr>
          <a:xfrm rot="3110512">
            <a:off x="5948174" y="219627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5" name="Tekstvak 54"/>
          <p:cNvSpPr txBox="1"/>
          <p:nvPr/>
        </p:nvSpPr>
        <p:spPr>
          <a:xfrm rot="3110512">
            <a:off x="5871704" y="182281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6" name="Stroomdiagram: Verbindingslijn 55"/>
          <p:cNvSpPr/>
          <p:nvPr/>
        </p:nvSpPr>
        <p:spPr>
          <a:xfrm rot="3110512"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Stroomdiagram: Verbindingslijn 56"/>
          <p:cNvSpPr/>
          <p:nvPr/>
        </p:nvSpPr>
        <p:spPr>
          <a:xfrm rot="3110512"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Stroomdiagram: Verbindingslijn 57"/>
          <p:cNvSpPr/>
          <p:nvPr/>
        </p:nvSpPr>
        <p:spPr>
          <a:xfrm rot="3110512"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Stroomdiagram: Verbindingslijn 58"/>
          <p:cNvSpPr/>
          <p:nvPr/>
        </p:nvSpPr>
        <p:spPr>
          <a:xfrm rot="3110512"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6</a:t>
            </a:fld>
            <a:endParaRPr lang="nl-NL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7E6980-CB62-688D-6B26-2536A1D328F3}"/>
              </a:ext>
            </a:extLst>
          </p:cNvPr>
          <p:cNvSpPr txBox="1"/>
          <p:nvPr/>
        </p:nvSpPr>
        <p:spPr>
          <a:xfrm rot="-960000">
            <a:off x="3140529" y="1235528"/>
            <a:ext cx="5878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K&amp;L</a:t>
            </a:r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A68CDE2-9906-40FD-829F-4C37CA4C4757}"/>
              </a:ext>
            </a:extLst>
          </p:cNvPr>
          <p:cNvSpPr txBox="1"/>
          <p:nvPr/>
        </p:nvSpPr>
        <p:spPr>
          <a:xfrm>
            <a:off x="9033091" y="3992124"/>
            <a:ext cx="3022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Voordat het gebied kan worden gesloopt moeten belangrijke doorgaande kabels en leidingen worden omgelegd, bijvoorbeeld een grote databundel van KPN</a:t>
            </a: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1D37B476-DF44-423A-ACE5-52D137D83F6C}"/>
              </a:ext>
            </a:extLst>
          </p:cNvPr>
          <p:cNvSpPr txBox="1"/>
          <p:nvPr/>
        </p:nvSpPr>
        <p:spPr>
          <a:xfrm>
            <a:off x="8989648" y="3538965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61" name="Tekstvak 60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62" name="Groep 61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63" name="Vermenigvuldigen 62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63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65" name="Afbeelding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18" y="4387915"/>
            <a:ext cx="293264" cy="293264"/>
          </a:xfrm>
          <a:prstGeom prst="rect">
            <a:avLst/>
          </a:prstGeom>
        </p:spPr>
      </p:pic>
      <p:grpSp>
        <p:nvGrpSpPr>
          <p:cNvPr id="45" name="Groep 44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42" name="Ovaal 4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Ovaal 4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6" name="Groep 65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67" name="Ovaal 6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Ovaal 6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9" name="Groep 68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70" name="Ovaal 69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Ovaal 70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2" name="Groep 71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73" name="Ovaal 72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Ovaal 73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5" name="Groep 74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76" name="Ovaal 7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Ovaal 7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8" name="Groep 77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79" name="Ovaal 7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Ovaal 7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1" name="Groep 80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82" name="Ovaal 8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Ovaal 8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4" name="Groep 83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85" name="Ovaal 8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Ovaal 8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91" name="Tekstvak 90"/>
          <p:cNvSpPr txBox="1"/>
          <p:nvPr/>
        </p:nvSpPr>
        <p:spPr>
          <a:xfrm rot="3110512">
            <a:off x="2495842" y="3492059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92" name="Tekstvak 91"/>
          <p:cNvSpPr txBox="1"/>
          <p:nvPr/>
        </p:nvSpPr>
        <p:spPr>
          <a:xfrm rot="3110512">
            <a:off x="2918310" y="4932129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</p:spTree>
    <p:extLst>
      <p:ext uri="{BB962C8B-B14F-4D97-AF65-F5344CB8AC3E}">
        <p14:creationId xmlns:p14="http://schemas.microsoft.com/office/powerpoint/2010/main" val="29131156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94" y="218489"/>
            <a:ext cx="7896225" cy="6524625"/>
          </a:xfrm>
          <a:prstGeom prst="rect">
            <a:avLst/>
          </a:prstGeom>
        </p:spPr>
      </p:pic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sp>
        <p:nvSpPr>
          <p:cNvPr id="35" name="Vrije vorm 34"/>
          <p:cNvSpPr/>
          <p:nvPr/>
        </p:nvSpPr>
        <p:spPr>
          <a:xfrm>
            <a:off x="1943100" y="1000125"/>
            <a:ext cx="4791075" cy="4695825"/>
          </a:xfrm>
          <a:custGeom>
            <a:avLst/>
            <a:gdLst>
              <a:gd name="connsiteX0" fmla="*/ 66675 w 4791075"/>
              <a:gd name="connsiteY0" fmla="*/ 1200150 h 4695825"/>
              <a:gd name="connsiteX1" fmla="*/ 0 w 4791075"/>
              <a:gd name="connsiteY1" fmla="*/ 857250 h 4695825"/>
              <a:gd name="connsiteX2" fmla="*/ 1104900 w 4791075"/>
              <a:gd name="connsiteY2" fmla="*/ 638175 h 4695825"/>
              <a:gd name="connsiteX3" fmla="*/ 1704975 w 4791075"/>
              <a:gd name="connsiteY3" fmla="*/ 457200 h 4695825"/>
              <a:gd name="connsiteX4" fmla="*/ 1724025 w 4791075"/>
              <a:gd name="connsiteY4" fmla="*/ 409575 h 4695825"/>
              <a:gd name="connsiteX5" fmla="*/ 3657600 w 4791075"/>
              <a:gd name="connsiteY5" fmla="*/ 0 h 4695825"/>
              <a:gd name="connsiteX6" fmla="*/ 4038600 w 4791075"/>
              <a:gd name="connsiteY6" fmla="*/ 1200150 h 4695825"/>
              <a:gd name="connsiteX7" fmla="*/ 4791075 w 4791075"/>
              <a:gd name="connsiteY7" fmla="*/ 3800475 h 4695825"/>
              <a:gd name="connsiteX8" fmla="*/ 2676525 w 4791075"/>
              <a:gd name="connsiteY8" fmla="*/ 4391025 h 4695825"/>
              <a:gd name="connsiteX9" fmla="*/ 1600200 w 4791075"/>
              <a:gd name="connsiteY9" fmla="*/ 4695825 h 4695825"/>
              <a:gd name="connsiteX10" fmla="*/ 495300 w 4791075"/>
              <a:gd name="connsiteY10" fmla="*/ 1123950 h 4695825"/>
              <a:gd name="connsiteX11" fmla="*/ 66675 w 4791075"/>
              <a:gd name="connsiteY11" fmla="*/ 1200150 h 469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91075" h="4695825">
                <a:moveTo>
                  <a:pt x="66675" y="1200150"/>
                </a:moveTo>
                <a:lnTo>
                  <a:pt x="0" y="857250"/>
                </a:lnTo>
                <a:lnTo>
                  <a:pt x="1104900" y="638175"/>
                </a:lnTo>
                <a:lnTo>
                  <a:pt x="1704975" y="457200"/>
                </a:lnTo>
                <a:lnTo>
                  <a:pt x="1724025" y="409575"/>
                </a:lnTo>
                <a:lnTo>
                  <a:pt x="3657600" y="0"/>
                </a:lnTo>
                <a:lnTo>
                  <a:pt x="4038600" y="1200150"/>
                </a:lnTo>
                <a:lnTo>
                  <a:pt x="4791075" y="3800475"/>
                </a:lnTo>
                <a:lnTo>
                  <a:pt x="2676525" y="4391025"/>
                </a:lnTo>
                <a:lnTo>
                  <a:pt x="1600200" y="4695825"/>
                </a:lnTo>
                <a:lnTo>
                  <a:pt x="495300" y="1123950"/>
                </a:lnTo>
                <a:lnTo>
                  <a:pt x="66675" y="1200150"/>
                </a:lnTo>
                <a:close/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38" name="Tekstvak 37"/>
          <p:cNvSpPr txBox="1"/>
          <p:nvPr/>
        </p:nvSpPr>
        <p:spPr>
          <a:xfrm>
            <a:off x="412715" y="494370"/>
            <a:ext cx="3965509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dirty="0"/>
              <a:t>Sloop, Bouwrijp maken incl. </a:t>
            </a:r>
            <a:r>
              <a:rPr lang="nl-NL" dirty="0" err="1"/>
              <a:t>overhoogte</a:t>
            </a:r>
            <a:endParaRPr lang="nl-NL" dirty="0"/>
          </a:p>
          <a:p>
            <a:r>
              <a:rPr lang="nl-NL" dirty="0"/>
              <a:t>Aanleg Hoofdnet K&amp;L </a:t>
            </a:r>
          </a:p>
        </p:txBody>
      </p:sp>
      <p:sp>
        <p:nvSpPr>
          <p:cNvPr id="41" name="Tekstvak 40"/>
          <p:cNvSpPr txBox="1"/>
          <p:nvPr/>
        </p:nvSpPr>
        <p:spPr>
          <a:xfrm>
            <a:off x="393700" y="218489"/>
            <a:ext cx="230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Q4 2024 t/mQ1 2026</a:t>
            </a:r>
          </a:p>
        </p:txBody>
      </p:sp>
      <p:sp>
        <p:nvSpPr>
          <p:cNvPr id="40" name="Vrije vorm 39"/>
          <p:cNvSpPr/>
          <p:nvPr/>
        </p:nvSpPr>
        <p:spPr>
          <a:xfrm>
            <a:off x="2362200" y="5476875"/>
            <a:ext cx="1000125" cy="504825"/>
          </a:xfrm>
          <a:custGeom>
            <a:avLst/>
            <a:gdLst>
              <a:gd name="connsiteX0" fmla="*/ 0 w 1000125"/>
              <a:gd name="connsiteY0" fmla="*/ 0 h 504825"/>
              <a:gd name="connsiteX1" fmla="*/ 123825 w 1000125"/>
              <a:gd name="connsiteY1" fmla="*/ 466725 h 504825"/>
              <a:gd name="connsiteX2" fmla="*/ 361950 w 1000125"/>
              <a:gd name="connsiteY2" fmla="*/ 504825 h 504825"/>
              <a:gd name="connsiteX3" fmla="*/ 1000125 w 1000125"/>
              <a:gd name="connsiteY3" fmla="*/ 32385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125" h="504825">
                <a:moveTo>
                  <a:pt x="0" y="0"/>
                </a:moveTo>
                <a:lnTo>
                  <a:pt x="123825" y="466725"/>
                </a:lnTo>
                <a:lnTo>
                  <a:pt x="361950" y="504825"/>
                </a:lnTo>
                <a:lnTo>
                  <a:pt x="1000125" y="32385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Vrije vorm 38"/>
          <p:cNvSpPr/>
          <p:nvPr/>
        </p:nvSpPr>
        <p:spPr>
          <a:xfrm>
            <a:off x="2395470" y="5383369"/>
            <a:ext cx="953037" cy="528034"/>
          </a:xfrm>
          <a:custGeom>
            <a:avLst/>
            <a:gdLst>
              <a:gd name="connsiteX0" fmla="*/ 953037 w 953037"/>
              <a:gd name="connsiteY0" fmla="*/ 334851 h 528034"/>
              <a:gd name="connsiteX1" fmla="*/ 425003 w 953037"/>
              <a:gd name="connsiteY1" fmla="*/ 515155 h 528034"/>
              <a:gd name="connsiteX2" fmla="*/ 283336 w 953037"/>
              <a:gd name="connsiteY2" fmla="*/ 528034 h 528034"/>
              <a:gd name="connsiteX3" fmla="*/ 180305 w 953037"/>
              <a:gd name="connsiteY3" fmla="*/ 502276 h 528034"/>
              <a:gd name="connsiteX4" fmla="*/ 115910 w 953037"/>
              <a:gd name="connsiteY4" fmla="*/ 437882 h 528034"/>
              <a:gd name="connsiteX5" fmla="*/ 0 w 953037"/>
              <a:gd name="connsiteY5" fmla="*/ 0 h 528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3037" h="528034">
                <a:moveTo>
                  <a:pt x="953037" y="334851"/>
                </a:moveTo>
                <a:lnTo>
                  <a:pt x="425003" y="515155"/>
                </a:lnTo>
                <a:lnTo>
                  <a:pt x="283336" y="528034"/>
                </a:lnTo>
                <a:lnTo>
                  <a:pt x="180305" y="502276"/>
                </a:lnTo>
                <a:lnTo>
                  <a:pt x="115910" y="43788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Vrije vorm 42"/>
          <p:cNvSpPr/>
          <p:nvPr/>
        </p:nvSpPr>
        <p:spPr>
          <a:xfrm>
            <a:off x="1287887" y="1403797"/>
            <a:ext cx="592428" cy="682580"/>
          </a:xfrm>
          <a:custGeom>
            <a:avLst/>
            <a:gdLst>
              <a:gd name="connsiteX0" fmla="*/ 90152 w 592428"/>
              <a:gd name="connsiteY0" fmla="*/ 682580 h 682580"/>
              <a:gd name="connsiteX1" fmla="*/ 0 w 592428"/>
              <a:gd name="connsiteY1" fmla="*/ 386366 h 682580"/>
              <a:gd name="connsiteX2" fmla="*/ 25758 w 592428"/>
              <a:gd name="connsiteY2" fmla="*/ 193183 h 682580"/>
              <a:gd name="connsiteX3" fmla="*/ 154547 w 592428"/>
              <a:gd name="connsiteY3" fmla="*/ 77273 h 682580"/>
              <a:gd name="connsiteX4" fmla="*/ 592428 w 592428"/>
              <a:gd name="connsiteY4" fmla="*/ 0 h 682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428" h="682580">
                <a:moveTo>
                  <a:pt x="90152" y="682580"/>
                </a:moveTo>
                <a:lnTo>
                  <a:pt x="0" y="386366"/>
                </a:lnTo>
                <a:lnTo>
                  <a:pt x="25758" y="193183"/>
                </a:lnTo>
                <a:lnTo>
                  <a:pt x="154547" y="77273"/>
                </a:lnTo>
                <a:lnTo>
                  <a:pt x="592428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Stroomdiagram: Verbindingslijn 43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Stroomdiagram: Verbindingslijn 44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Stroomdiagram: Verbindingslijn 45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Stroomdiagram: Verbindingslijn 46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Tekstvak 47"/>
          <p:cNvSpPr txBox="1"/>
          <p:nvPr/>
        </p:nvSpPr>
        <p:spPr>
          <a:xfrm>
            <a:off x="5746580" y="146979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49" name="Tekstvak 48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0" name="Tekstvak 49"/>
          <p:cNvSpPr txBox="1"/>
          <p:nvPr/>
        </p:nvSpPr>
        <p:spPr>
          <a:xfrm>
            <a:off x="5966293" y="219627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1" name="Tekstvak 50"/>
          <p:cNvSpPr txBox="1"/>
          <p:nvPr/>
        </p:nvSpPr>
        <p:spPr>
          <a:xfrm>
            <a:off x="5871704" y="181430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52" name="Stroomdiagram: Verbindingslijn 51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Stroomdiagram: Verbindingslijn 52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Stroomdiagram: Verbindingslijn 53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5" name="Stroomdiagram: Verbindingslijn 54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7</a:t>
            </a:fld>
            <a:endParaRPr lang="nl-NL"/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555F84A1-3F41-4197-82C5-DF90A209403D}"/>
              </a:ext>
            </a:extLst>
          </p:cNvPr>
          <p:cNvSpPr txBox="1"/>
          <p:nvPr/>
        </p:nvSpPr>
        <p:spPr>
          <a:xfrm>
            <a:off x="8686829" y="3628500"/>
            <a:ext cx="302248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Activiteiten (op volgorde): 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Sloop panden en oude K&amp;L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Grond aanvoeren, met </a:t>
            </a:r>
            <a:r>
              <a:rPr lang="nl-NL" sz="1400" dirty="0" err="1"/>
              <a:t>overhoogte</a:t>
            </a:r>
            <a:r>
              <a:rPr lang="nl-NL" sz="1400" dirty="0"/>
              <a:t> </a:t>
            </a:r>
            <a:r>
              <a:rPr lang="nl-NL" sz="1400" dirty="0" err="1"/>
              <a:t>tbv</a:t>
            </a:r>
            <a:r>
              <a:rPr lang="nl-NL" sz="1400" dirty="0"/>
              <a:t> zettingen</a:t>
            </a:r>
          </a:p>
          <a:p>
            <a:pPr marL="285750" indent="-285750">
              <a:buFontTx/>
              <a:buChar char="-"/>
            </a:pPr>
            <a:r>
              <a:rPr lang="nl-NL" sz="1400" dirty="0" err="1"/>
              <a:t>Overhoogte</a:t>
            </a:r>
            <a:r>
              <a:rPr lang="nl-NL" sz="1400" dirty="0"/>
              <a:t> verwijderen</a:t>
            </a:r>
          </a:p>
          <a:p>
            <a:pPr marL="285750" indent="-285750">
              <a:buFontTx/>
              <a:buChar char="-"/>
            </a:pPr>
            <a:r>
              <a:rPr lang="nl-NL" sz="1400" dirty="0"/>
              <a:t>Hoofdnet K&amp;L aanleggen </a:t>
            </a:r>
          </a:p>
          <a:p>
            <a:pPr marL="285750" indent="-285750">
              <a:buFontTx/>
              <a:buChar char="-"/>
            </a:pPr>
            <a:endParaRPr lang="nl-NL" sz="1400" dirty="0"/>
          </a:p>
          <a:p>
            <a:r>
              <a:rPr lang="nl-NL" sz="1400" dirty="0"/>
              <a:t>Aandachtspunten: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Tijdens de werkzaamheden rekening houden met te behouden bomen rondom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aanleg (tijdelijke) route langzaam verkeer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296B861-8D0D-4B92-A37A-8325236B2393}"/>
              </a:ext>
            </a:extLst>
          </p:cNvPr>
          <p:cNvSpPr txBox="1"/>
          <p:nvPr/>
        </p:nvSpPr>
        <p:spPr>
          <a:xfrm>
            <a:off x="8612790" y="3235673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32E9C373-2B18-488F-9702-CB4753C69A41}"/>
              </a:ext>
            </a:extLst>
          </p:cNvPr>
          <p:cNvSpPr txBox="1"/>
          <p:nvPr/>
        </p:nvSpPr>
        <p:spPr>
          <a:xfrm>
            <a:off x="3619044" y="4184420"/>
            <a:ext cx="1583956" cy="784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900" dirty="0"/>
              <a:t>Bouwverkeer vooruit bouwterrein in rijden, keren binnen bouwterrein en vooruit uitrijden via </a:t>
            </a:r>
            <a:r>
              <a:rPr lang="nl-NL" sz="900" dirty="0" err="1"/>
              <a:t>Weesperzijde</a:t>
            </a:r>
            <a:r>
              <a:rPr lang="nl-NL" sz="900" dirty="0"/>
              <a:t> (of </a:t>
            </a:r>
            <a:r>
              <a:rPr lang="nl-NL" sz="900" dirty="0" err="1"/>
              <a:t>Treublaan</a:t>
            </a:r>
            <a:r>
              <a:rPr lang="nl-NL" sz="900" dirty="0"/>
              <a:t>)</a:t>
            </a:r>
          </a:p>
        </p:txBody>
      </p:sp>
      <p:sp>
        <p:nvSpPr>
          <p:cNvPr id="58" name="Tekstvak 57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59" name="Groep 58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60" name="Vermenigvuldigen 59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60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62" name="Afbeelding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18" y="4387915"/>
            <a:ext cx="293264" cy="293264"/>
          </a:xfrm>
          <a:prstGeom prst="rect">
            <a:avLst/>
          </a:prstGeom>
        </p:spPr>
      </p:pic>
      <p:sp>
        <p:nvSpPr>
          <p:cNvPr id="63" name="Vrije vorm 62"/>
          <p:cNvSpPr/>
          <p:nvPr/>
        </p:nvSpPr>
        <p:spPr>
          <a:xfrm>
            <a:off x="5798634" y="914400"/>
            <a:ext cx="735981" cy="1962615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735981"/>
              <a:gd name="connsiteY0" fmla="*/ 0 h 1962615"/>
              <a:gd name="connsiteX1" fmla="*/ 144966 w 735981"/>
              <a:gd name="connsiteY1" fmla="*/ 535259 h 1962615"/>
              <a:gd name="connsiteX2" fmla="*/ 323386 w 735981"/>
              <a:gd name="connsiteY2" fmla="*/ 657922 h 1962615"/>
              <a:gd name="connsiteX3" fmla="*/ 735981 w 735981"/>
              <a:gd name="connsiteY3" fmla="*/ 1962615 h 196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981" h="1962615">
                <a:moveTo>
                  <a:pt x="0" y="0"/>
                </a:moveTo>
                <a:lnTo>
                  <a:pt x="144966" y="535259"/>
                </a:lnTo>
                <a:lnTo>
                  <a:pt x="323386" y="657922"/>
                </a:lnTo>
                <a:lnTo>
                  <a:pt x="735981" y="196261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4" name="Vrije vorm 63"/>
          <p:cNvSpPr/>
          <p:nvPr/>
        </p:nvSpPr>
        <p:spPr>
          <a:xfrm>
            <a:off x="5816276" y="742485"/>
            <a:ext cx="802888" cy="2085278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802888"/>
              <a:gd name="connsiteY0" fmla="*/ 0 h 2085278"/>
              <a:gd name="connsiteX1" fmla="*/ 66907 w 802888"/>
              <a:gd name="connsiteY1" fmla="*/ 122663 h 2085278"/>
              <a:gd name="connsiteX2" fmla="*/ 211873 w 802888"/>
              <a:gd name="connsiteY2" fmla="*/ 657922 h 2085278"/>
              <a:gd name="connsiteX3" fmla="*/ 390293 w 802888"/>
              <a:gd name="connsiteY3" fmla="*/ 780585 h 2085278"/>
              <a:gd name="connsiteX4" fmla="*/ 802888 w 802888"/>
              <a:gd name="connsiteY4" fmla="*/ 2085278 h 208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888" h="2085278">
                <a:moveTo>
                  <a:pt x="0" y="0"/>
                </a:moveTo>
                <a:lnTo>
                  <a:pt x="66907" y="122663"/>
                </a:lnTo>
                <a:lnTo>
                  <a:pt x="211873" y="657922"/>
                </a:lnTo>
                <a:lnTo>
                  <a:pt x="390293" y="780585"/>
                </a:lnTo>
                <a:lnTo>
                  <a:pt x="802888" y="2085278"/>
                </a:lnTo>
              </a:path>
            </a:pathLst>
          </a:custGeom>
          <a:noFill/>
          <a:ln w="190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Tekstvak 64"/>
          <p:cNvSpPr txBox="1"/>
          <p:nvPr/>
        </p:nvSpPr>
        <p:spPr>
          <a:xfrm rot="4379240">
            <a:off x="5705647" y="1388678"/>
            <a:ext cx="1537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Aanleg mogelijke route langzaam verkeer</a:t>
            </a:r>
          </a:p>
        </p:txBody>
      </p:sp>
      <p:grpSp>
        <p:nvGrpSpPr>
          <p:cNvPr id="66" name="Groep 65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67" name="Ovaal 6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Ovaal 6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9" name="Groep 68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70" name="Ovaal 69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Ovaal 70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2" name="Groep 71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73" name="Ovaal 72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Ovaal 73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5" name="Groep 74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76" name="Ovaal 7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Ovaal 7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8" name="Groep 77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79" name="Ovaal 7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Ovaal 7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1" name="Groep 80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82" name="Ovaal 8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Ovaal 8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4" name="Groep 83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85" name="Ovaal 8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Ovaal 8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7" name="Groep 86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88" name="Ovaal 8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Ovaal 8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91" name="Tekstvak 90"/>
          <p:cNvSpPr txBox="1"/>
          <p:nvPr/>
        </p:nvSpPr>
        <p:spPr>
          <a:xfrm rot="3110512">
            <a:off x="2533717" y="3608219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92" name="Tekstvak 91"/>
          <p:cNvSpPr txBox="1"/>
          <p:nvPr/>
        </p:nvSpPr>
        <p:spPr>
          <a:xfrm rot="3110512">
            <a:off x="2843667" y="4900683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32E9C373-2B18-488F-9702-CB4753C69A41}"/>
              </a:ext>
            </a:extLst>
          </p:cNvPr>
          <p:cNvSpPr txBox="1"/>
          <p:nvPr/>
        </p:nvSpPr>
        <p:spPr>
          <a:xfrm>
            <a:off x="3251238" y="1624380"/>
            <a:ext cx="14391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900" dirty="0"/>
              <a:t>Optie te onderzoeken:</a:t>
            </a:r>
          </a:p>
          <a:p>
            <a:r>
              <a:rPr lang="nl-NL" sz="900" dirty="0"/>
              <a:t>Voor bouwverkeer reeds in deze fase bouwuitrit maken richting </a:t>
            </a:r>
            <a:r>
              <a:rPr lang="nl-NL" sz="900" dirty="0" err="1"/>
              <a:t>Treublaan</a:t>
            </a:r>
            <a:endParaRPr lang="nl-NL" sz="900" dirty="0"/>
          </a:p>
        </p:txBody>
      </p:sp>
      <p:sp>
        <p:nvSpPr>
          <p:cNvPr id="94" name="Vrije vorm 93"/>
          <p:cNvSpPr/>
          <p:nvPr/>
        </p:nvSpPr>
        <p:spPr>
          <a:xfrm>
            <a:off x="3205082" y="1052423"/>
            <a:ext cx="331747" cy="724619"/>
          </a:xfrm>
          <a:custGeom>
            <a:avLst/>
            <a:gdLst>
              <a:gd name="connsiteX0" fmla="*/ 224287 w 414068"/>
              <a:gd name="connsiteY0" fmla="*/ 724619 h 724619"/>
              <a:gd name="connsiteX1" fmla="*/ 0 w 414068"/>
              <a:gd name="connsiteY1" fmla="*/ 103517 h 724619"/>
              <a:gd name="connsiteX2" fmla="*/ 414068 w 414068"/>
              <a:gd name="connsiteY2" fmla="*/ 0 h 72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4068" h="724619">
                <a:moveTo>
                  <a:pt x="224287" y="724619"/>
                </a:moveTo>
                <a:lnTo>
                  <a:pt x="0" y="103517"/>
                </a:lnTo>
                <a:lnTo>
                  <a:pt x="414068" y="0"/>
                </a:lnTo>
              </a:path>
            </a:pathLst>
          </a:custGeom>
          <a:noFill/>
          <a:ln w="19050">
            <a:solidFill>
              <a:srgbClr val="7030A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5" name="Tekstvak 94"/>
          <p:cNvSpPr txBox="1"/>
          <p:nvPr/>
        </p:nvSpPr>
        <p:spPr>
          <a:xfrm>
            <a:off x="6396640" y="291354"/>
            <a:ext cx="29962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NB: positie bomen is indicatief</a:t>
            </a:r>
          </a:p>
        </p:txBody>
      </p:sp>
    </p:spTree>
    <p:extLst>
      <p:ext uri="{BB962C8B-B14F-4D97-AF65-F5344CB8AC3E}">
        <p14:creationId xmlns:p14="http://schemas.microsoft.com/office/powerpoint/2010/main" val="128741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59" y="181201"/>
            <a:ext cx="7896225" cy="6524625"/>
          </a:xfrm>
          <a:prstGeom prst="rect">
            <a:avLst/>
          </a:prstGeom>
        </p:spPr>
      </p:pic>
      <p:pic>
        <p:nvPicPr>
          <p:cNvPr id="70" name="Afbeelding 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597" y="2576850"/>
            <a:ext cx="2294060" cy="3329110"/>
          </a:xfrm>
          <a:prstGeom prst="rect">
            <a:avLst/>
          </a:prstGeom>
        </p:spPr>
      </p:pic>
      <p:sp>
        <p:nvSpPr>
          <p:cNvPr id="128" name="Vrije vorm 127"/>
          <p:cNvSpPr/>
          <p:nvPr/>
        </p:nvSpPr>
        <p:spPr>
          <a:xfrm>
            <a:off x="1615440" y="981076"/>
            <a:ext cx="5252085" cy="5181600"/>
          </a:xfrm>
          <a:custGeom>
            <a:avLst/>
            <a:gdLst>
              <a:gd name="connsiteX0" fmla="*/ 66675 w 4791075"/>
              <a:gd name="connsiteY0" fmla="*/ 1200150 h 4695825"/>
              <a:gd name="connsiteX1" fmla="*/ 0 w 4791075"/>
              <a:gd name="connsiteY1" fmla="*/ 857250 h 4695825"/>
              <a:gd name="connsiteX2" fmla="*/ 1104900 w 4791075"/>
              <a:gd name="connsiteY2" fmla="*/ 638175 h 4695825"/>
              <a:gd name="connsiteX3" fmla="*/ 1704975 w 4791075"/>
              <a:gd name="connsiteY3" fmla="*/ 457200 h 4695825"/>
              <a:gd name="connsiteX4" fmla="*/ 1724025 w 4791075"/>
              <a:gd name="connsiteY4" fmla="*/ 409575 h 4695825"/>
              <a:gd name="connsiteX5" fmla="*/ 3657600 w 4791075"/>
              <a:gd name="connsiteY5" fmla="*/ 0 h 4695825"/>
              <a:gd name="connsiteX6" fmla="*/ 4038600 w 4791075"/>
              <a:gd name="connsiteY6" fmla="*/ 1200150 h 4695825"/>
              <a:gd name="connsiteX7" fmla="*/ 4791075 w 4791075"/>
              <a:gd name="connsiteY7" fmla="*/ 3800475 h 4695825"/>
              <a:gd name="connsiteX8" fmla="*/ 2676525 w 4791075"/>
              <a:gd name="connsiteY8" fmla="*/ 4391025 h 4695825"/>
              <a:gd name="connsiteX9" fmla="*/ 1600200 w 4791075"/>
              <a:gd name="connsiteY9" fmla="*/ 4695825 h 4695825"/>
              <a:gd name="connsiteX10" fmla="*/ 495300 w 4791075"/>
              <a:gd name="connsiteY10" fmla="*/ 1123950 h 4695825"/>
              <a:gd name="connsiteX11" fmla="*/ 66675 w 4791075"/>
              <a:gd name="connsiteY11" fmla="*/ 1200150 h 469582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038600 w 4791075"/>
              <a:gd name="connsiteY6" fmla="*/ 1219200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514850 w 4791075"/>
              <a:gd name="connsiteY6" fmla="*/ 24098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629150 w 4791075"/>
              <a:gd name="connsiteY6" fmla="*/ 28289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2676525 w 4924425"/>
              <a:gd name="connsiteY8" fmla="*/ 4410075 h 4714875"/>
              <a:gd name="connsiteX9" fmla="*/ 1600200 w 4924425"/>
              <a:gd name="connsiteY9" fmla="*/ 4714875 h 4714875"/>
              <a:gd name="connsiteX10" fmla="*/ 495300 w 4924425"/>
              <a:gd name="connsiteY10" fmla="*/ 1143000 h 4714875"/>
              <a:gd name="connsiteX11" fmla="*/ 66675 w 492442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143250 w 4924425"/>
              <a:gd name="connsiteY8" fmla="*/ 4267200 h 4714875"/>
              <a:gd name="connsiteX9" fmla="*/ 2676525 w 4924425"/>
              <a:gd name="connsiteY9" fmla="*/ 4410075 h 4714875"/>
              <a:gd name="connsiteX10" fmla="*/ 1600200 w 4924425"/>
              <a:gd name="connsiteY10" fmla="*/ 4714875 h 4714875"/>
              <a:gd name="connsiteX11" fmla="*/ 495300 w 4924425"/>
              <a:gd name="connsiteY11" fmla="*/ 1143000 h 4714875"/>
              <a:gd name="connsiteX12" fmla="*/ 66675 w 4924425"/>
              <a:gd name="connsiteY12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933825 w 4924425"/>
              <a:gd name="connsiteY8" fmla="*/ 40576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52600 w 4924425"/>
              <a:gd name="connsiteY4" fmla="*/ 3524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628775 w 4924425"/>
              <a:gd name="connsiteY2" fmla="*/ 514350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581525"/>
              <a:gd name="connsiteX1" fmla="*/ 0 w 4924425"/>
              <a:gd name="connsiteY1" fmla="*/ 876300 h 4581525"/>
              <a:gd name="connsiteX2" fmla="*/ 1628775 w 4924425"/>
              <a:gd name="connsiteY2" fmla="*/ 514350 h 4581525"/>
              <a:gd name="connsiteX3" fmla="*/ 1790700 w 4924425"/>
              <a:gd name="connsiteY3" fmla="*/ 361950 h 4581525"/>
              <a:gd name="connsiteX4" fmla="*/ 3295650 w 4924425"/>
              <a:gd name="connsiteY4" fmla="*/ 0 h 4581525"/>
              <a:gd name="connsiteX5" fmla="*/ 3771900 w 4924425"/>
              <a:gd name="connsiteY5" fmla="*/ 0 h 4581525"/>
              <a:gd name="connsiteX6" fmla="*/ 4924425 w 4924425"/>
              <a:gd name="connsiteY6" fmla="*/ 3771900 h 4581525"/>
              <a:gd name="connsiteX7" fmla="*/ 4819650 w 4924425"/>
              <a:gd name="connsiteY7" fmla="*/ 3962400 h 4581525"/>
              <a:gd name="connsiteX8" fmla="*/ 3724275 w 4924425"/>
              <a:gd name="connsiteY8" fmla="*/ 4362450 h 4581525"/>
              <a:gd name="connsiteX9" fmla="*/ 3038475 w 4924425"/>
              <a:gd name="connsiteY9" fmla="*/ 4305300 h 4581525"/>
              <a:gd name="connsiteX10" fmla="*/ 2676525 w 4924425"/>
              <a:gd name="connsiteY10" fmla="*/ 4410075 h 4581525"/>
              <a:gd name="connsiteX11" fmla="*/ 1562100 w 4924425"/>
              <a:gd name="connsiteY11" fmla="*/ 4581525 h 4581525"/>
              <a:gd name="connsiteX12" fmla="*/ 495300 w 4924425"/>
              <a:gd name="connsiteY12" fmla="*/ 1143000 h 4581525"/>
              <a:gd name="connsiteX13" fmla="*/ 66675 w 4924425"/>
              <a:gd name="connsiteY13" fmla="*/ 1219200 h 4581525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562100 w 4924425"/>
              <a:gd name="connsiteY11" fmla="*/ 4581525 h 5181600"/>
              <a:gd name="connsiteX12" fmla="*/ 495300 w 4924425"/>
              <a:gd name="connsiteY12" fmla="*/ 1143000 h 5181600"/>
              <a:gd name="connsiteX13" fmla="*/ 66675 w 4924425"/>
              <a:gd name="connsiteY13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419225 w 4924425"/>
              <a:gd name="connsiteY11" fmla="*/ 482917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066800 w 4924425"/>
              <a:gd name="connsiteY11" fmla="*/ 473392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371725 w 4924425"/>
              <a:gd name="connsiteY10" fmla="*/ 46196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181350 w 4924425"/>
              <a:gd name="connsiteY9" fmla="*/ 4524375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394335 w 5252085"/>
              <a:gd name="connsiteY0" fmla="*/ 1219200 h 5181600"/>
              <a:gd name="connsiteX1" fmla="*/ 0 w 5252085"/>
              <a:gd name="connsiteY1" fmla="*/ 982980 h 5181600"/>
              <a:gd name="connsiteX2" fmla="*/ 1956435 w 5252085"/>
              <a:gd name="connsiteY2" fmla="*/ 514350 h 5181600"/>
              <a:gd name="connsiteX3" fmla="*/ 2118360 w 5252085"/>
              <a:gd name="connsiteY3" fmla="*/ 361950 h 5181600"/>
              <a:gd name="connsiteX4" fmla="*/ 3623310 w 5252085"/>
              <a:gd name="connsiteY4" fmla="*/ 0 h 5181600"/>
              <a:gd name="connsiteX5" fmla="*/ 4099560 w 5252085"/>
              <a:gd name="connsiteY5" fmla="*/ 0 h 5181600"/>
              <a:gd name="connsiteX6" fmla="*/ 5252085 w 5252085"/>
              <a:gd name="connsiteY6" fmla="*/ 3771900 h 5181600"/>
              <a:gd name="connsiteX7" fmla="*/ 5147310 w 5252085"/>
              <a:gd name="connsiteY7" fmla="*/ 3962400 h 5181600"/>
              <a:gd name="connsiteX8" fmla="*/ 4051935 w 5252085"/>
              <a:gd name="connsiteY8" fmla="*/ 4362450 h 5181600"/>
              <a:gd name="connsiteX9" fmla="*/ 3509010 w 5252085"/>
              <a:gd name="connsiteY9" fmla="*/ 4524375 h 5181600"/>
              <a:gd name="connsiteX10" fmla="*/ 3156585 w 5252085"/>
              <a:gd name="connsiteY10" fmla="*/ 4657724 h 5181600"/>
              <a:gd name="connsiteX11" fmla="*/ 1546860 w 5252085"/>
              <a:gd name="connsiteY11" fmla="*/ 5181600 h 5181600"/>
              <a:gd name="connsiteX12" fmla="*/ 1394460 w 5252085"/>
              <a:gd name="connsiteY12" fmla="*/ 4733924 h 5181600"/>
              <a:gd name="connsiteX13" fmla="*/ 1889760 w 5252085"/>
              <a:gd name="connsiteY13" fmla="*/ 4581525 h 5181600"/>
              <a:gd name="connsiteX14" fmla="*/ 822960 w 5252085"/>
              <a:gd name="connsiteY14" fmla="*/ 1143000 h 5181600"/>
              <a:gd name="connsiteX15" fmla="*/ 394335 w 5252085"/>
              <a:gd name="connsiteY15" fmla="*/ 1219200 h 5181600"/>
              <a:gd name="connsiteX0" fmla="*/ 386715 w 5252085"/>
              <a:gd name="connsiteY0" fmla="*/ 1226820 h 5181600"/>
              <a:gd name="connsiteX1" fmla="*/ 0 w 5252085"/>
              <a:gd name="connsiteY1" fmla="*/ 982980 h 5181600"/>
              <a:gd name="connsiteX2" fmla="*/ 1956435 w 5252085"/>
              <a:gd name="connsiteY2" fmla="*/ 514350 h 5181600"/>
              <a:gd name="connsiteX3" fmla="*/ 2118360 w 5252085"/>
              <a:gd name="connsiteY3" fmla="*/ 361950 h 5181600"/>
              <a:gd name="connsiteX4" fmla="*/ 3623310 w 5252085"/>
              <a:gd name="connsiteY4" fmla="*/ 0 h 5181600"/>
              <a:gd name="connsiteX5" fmla="*/ 4099560 w 5252085"/>
              <a:gd name="connsiteY5" fmla="*/ 0 h 5181600"/>
              <a:gd name="connsiteX6" fmla="*/ 5252085 w 5252085"/>
              <a:gd name="connsiteY6" fmla="*/ 3771900 h 5181600"/>
              <a:gd name="connsiteX7" fmla="*/ 5147310 w 5252085"/>
              <a:gd name="connsiteY7" fmla="*/ 3962400 h 5181600"/>
              <a:gd name="connsiteX8" fmla="*/ 4051935 w 5252085"/>
              <a:gd name="connsiteY8" fmla="*/ 4362450 h 5181600"/>
              <a:gd name="connsiteX9" fmla="*/ 3509010 w 5252085"/>
              <a:gd name="connsiteY9" fmla="*/ 4524375 h 5181600"/>
              <a:gd name="connsiteX10" fmla="*/ 3156585 w 5252085"/>
              <a:gd name="connsiteY10" fmla="*/ 4657724 h 5181600"/>
              <a:gd name="connsiteX11" fmla="*/ 1546860 w 5252085"/>
              <a:gd name="connsiteY11" fmla="*/ 5181600 h 5181600"/>
              <a:gd name="connsiteX12" fmla="*/ 1394460 w 5252085"/>
              <a:gd name="connsiteY12" fmla="*/ 4733924 h 5181600"/>
              <a:gd name="connsiteX13" fmla="*/ 1889760 w 5252085"/>
              <a:gd name="connsiteY13" fmla="*/ 4581525 h 5181600"/>
              <a:gd name="connsiteX14" fmla="*/ 822960 w 5252085"/>
              <a:gd name="connsiteY14" fmla="*/ 1143000 h 5181600"/>
              <a:gd name="connsiteX15" fmla="*/ 386715 w 5252085"/>
              <a:gd name="connsiteY15" fmla="*/ 1226820 h 5181600"/>
              <a:gd name="connsiteX0" fmla="*/ 386715 w 5252085"/>
              <a:gd name="connsiteY0" fmla="*/ 1226820 h 5181600"/>
              <a:gd name="connsiteX1" fmla="*/ 167640 w 5252085"/>
              <a:gd name="connsiteY1" fmla="*/ 1083944 h 5181600"/>
              <a:gd name="connsiteX2" fmla="*/ 0 w 5252085"/>
              <a:gd name="connsiteY2" fmla="*/ 982980 h 5181600"/>
              <a:gd name="connsiteX3" fmla="*/ 1956435 w 5252085"/>
              <a:gd name="connsiteY3" fmla="*/ 514350 h 5181600"/>
              <a:gd name="connsiteX4" fmla="*/ 2118360 w 5252085"/>
              <a:gd name="connsiteY4" fmla="*/ 361950 h 5181600"/>
              <a:gd name="connsiteX5" fmla="*/ 3623310 w 5252085"/>
              <a:gd name="connsiteY5" fmla="*/ 0 h 5181600"/>
              <a:gd name="connsiteX6" fmla="*/ 4099560 w 5252085"/>
              <a:gd name="connsiteY6" fmla="*/ 0 h 5181600"/>
              <a:gd name="connsiteX7" fmla="*/ 5252085 w 5252085"/>
              <a:gd name="connsiteY7" fmla="*/ 3771900 h 5181600"/>
              <a:gd name="connsiteX8" fmla="*/ 5147310 w 5252085"/>
              <a:gd name="connsiteY8" fmla="*/ 3962400 h 5181600"/>
              <a:gd name="connsiteX9" fmla="*/ 4051935 w 5252085"/>
              <a:gd name="connsiteY9" fmla="*/ 4362450 h 5181600"/>
              <a:gd name="connsiteX10" fmla="*/ 3509010 w 5252085"/>
              <a:gd name="connsiteY10" fmla="*/ 4524375 h 5181600"/>
              <a:gd name="connsiteX11" fmla="*/ 3156585 w 5252085"/>
              <a:gd name="connsiteY11" fmla="*/ 4657724 h 5181600"/>
              <a:gd name="connsiteX12" fmla="*/ 1546860 w 5252085"/>
              <a:gd name="connsiteY12" fmla="*/ 5181600 h 5181600"/>
              <a:gd name="connsiteX13" fmla="*/ 1394460 w 5252085"/>
              <a:gd name="connsiteY13" fmla="*/ 4733924 h 5181600"/>
              <a:gd name="connsiteX14" fmla="*/ 1889760 w 5252085"/>
              <a:gd name="connsiteY14" fmla="*/ 4581525 h 5181600"/>
              <a:gd name="connsiteX15" fmla="*/ 822960 w 5252085"/>
              <a:gd name="connsiteY15" fmla="*/ 1143000 h 5181600"/>
              <a:gd name="connsiteX16" fmla="*/ 386715 w 5252085"/>
              <a:gd name="connsiteY16" fmla="*/ 1226820 h 5181600"/>
              <a:gd name="connsiteX0" fmla="*/ 386715 w 5252085"/>
              <a:gd name="connsiteY0" fmla="*/ 1226820 h 5181600"/>
              <a:gd name="connsiteX1" fmla="*/ 83820 w 5252085"/>
              <a:gd name="connsiteY1" fmla="*/ 1175384 h 5181600"/>
              <a:gd name="connsiteX2" fmla="*/ 0 w 5252085"/>
              <a:gd name="connsiteY2" fmla="*/ 982980 h 5181600"/>
              <a:gd name="connsiteX3" fmla="*/ 1956435 w 5252085"/>
              <a:gd name="connsiteY3" fmla="*/ 514350 h 5181600"/>
              <a:gd name="connsiteX4" fmla="*/ 2118360 w 5252085"/>
              <a:gd name="connsiteY4" fmla="*/ 361950 h 5181600"/>
              <a:gd name="connsiteX5" fmla="*/ 3623310 w 5252085"/>
              <a:gd name="connsiteY5" fmla="*/ 0 h 5181600"/>
              <a:gd name="connsiteX6" fmla="*/ 4099560 w 5252085"/>
              <a:gd name="connsiteY6" fmla="*/ 0 h 5181600"/>
              <a:gd name="connsiteX7" fmla="*/ 5252085 w 5252085"/>
              <a:gd name="connsiteY7" fmla="*/ 3771900 h 5181600"/>
              <a:gd name="connsiteX8" fmla="*/ 5147310 w 5252085"/>
              <a:gd name="connsiteY8" fmla="*/ 3962400 h 5181600"/>
              <a:gd name="connsiteX9" fmla="*/ 4051935 w 5252085"/>
              <a:gd name="connsiteY9" fmla="*/ 4362450 h 5181600"/>
              <a:gd name="connsiteX10" fmla="*/ 3509010 w 5252085"/>
              <a:gd name="connsiteY10" fmla="*/ 4524375 h 5181600"/>
              <a:gd name="connsiteX11" fmla="*/ 3156585 w 5252085"/>
              <a:gd name="connsiteY11" fmla="*/ 4657724 h 5181600"/>
              <a:gd name="connsiteX12" fmla="*/ 1546860 w 5252085"/>
              <a:gd name="connsiteY12" fmla="*/ 5181600 h 5181600"/>
              <a:gd name="connsiteX13" fmla="*/ 1394460 w 5252085"/>
              <a:gd name="connsiteY13" fmla="*/ 4733924 h 5181600"/>
              <a:gd name="connsiteX14" fmla="*/ 1889760 w 5252085"/>
              <a:gd name="connsiteY14" fmla="*/ 4581525 h 5181600"/>
              <a:gd name="connsiteX15" fmla="*/ 822960 w 5252085"/>
              <a:gd name="connsiteY15" fmla="*/ 1143000 h 5181600"/>
              <a:gd name="connsiteX16" fmla="*/ 386715 w 5252085"/>
              <a:gd name="connsiteY16" fmla="*/ 1226820 h 5181600"/>
              <a:gd name="connsiteX0" fmla="*/ 386715 w 5252085"/>
              <a:gd name="connsiteY0" fmla="*/ 1226820 h 5181600"/>
              <a:gd name="connsiteX1" fmla="*/ 289560 w 5252085"/>
              <a:gd name="connsiteY1" fmla="*/ 1205864 h 5181600"/>
              <a:gd name="connsiteX2" fmla="*/ 83820 w 5252085"/>
              <a:gd name="connsiteY2" fmla="*/ 1175384 h 5181600"/>
              <a:gd name="connsiteX3" fmla="*/ 0 w 5252085"/>
              <a:gd name="connsiteY3" fmla="*/ 982980 h 5181600"/>
              <a:gd name="connsiteX4" fmla="*/ 1956435 w 5252085"/>
              <a:gd name="connsiteY4" fmla="*/ 514350 h 5181600"/>
              <a:gd name="connsiteX5" fmla="*/ 2118360 w 5252085"/>
              <a:gd name="connsiteY5" fmla="*/ 361950 h 5181600"/>
              <a:gd name="connsiteX6" fmla="*/ 3623310 w 5252085"/>
              <a:gd name="connsiteY6" fmla="*/ 0 h 5181600"/>
              <a:gd name="connsiteX7" fmla="*/ 4099560 w 5252085"/>
              <a:gd name="connsiteY7" fmla="*/ 0 h 5181600"/>
              <a:gd name="connsiteX8" fmla="*/ 5252085 w 5252085"/>
              <a:gd name="connsiteY8" fmla="*/ 3771900 h 5181600"/>
              <a:gd name="connsiteX9" fmla="*/ 5147310 w 5252085"/>
              <a:gd name="connsiteY9" fmla="*/ 3962400 h 5181600"/>
              <a:gd name="connsiteX10" fmla="*/ 4051935 w 5252085"/>
              <a:gd name="connsiteY10" fmla="*/ 4362450 h 5181600"/>
              <a:gd name="connsiteX11" fmla="*/ 3509010 w 5252085"/>
              <a:gd name="connsiteY11" fmla="*/ 4524375 h 5181600"/>
              <a:gd name="connsiteX12" fmla="*/ 3156585 w 5252085"/>
              <a:gd name="connsiteY12" fmla="*/ 4657724 h 5181600"/>
              <a:gd name="connsiteX13" fmla="*/ 1546860 w 5252085"/>
              <a:gd name="connsiteY13" fmla="*/ 5181600 h 5181600"/>
              <a:gd name="connsiteX14" fmla="*/ 1394460 w 5252085"/>
              <a:gd name="connsiteY14" fmla="*/ 4733924 h 5181600"/>
              <a:gd name="connsiteX15" fmla="*/ 1889760 w 5252085"/>
              <a:gd name="connsiteY15" fmla="*/ 4581525 h 5181600"/>
              <a:gd name="connsiteX16" fmla="*/ 822960 w 5252085"/>
              <a:gd name="connsiteY16" fmla="*/ 1143000 h 5181600"/>
              <a:gd name="connsiteX17" fmla="*/ 386715 w 5252085"/>
              <a:gd name="connsiteY17" fmla="*/ 1226820 h 5181600"/>
              <a:gd name="connsiteX0" fmla="*/ 386715 w 5252085"/>
              <a:gd name="connsiteY0" fmla="*/ 1226820 h 5181600"/>
              <a:gd name="connsiteX1" fmla="*/ 335280 w 5252085"/>
              <a:gd name="connsiteY1" fmla="*/ 1129664 h 5181600"/>
              <a:gd name="connsiteX2" fmla="*/ 83820 w 5252085"/>
              <a:gd name="connsiteY2" fmla="*/ 1175384 h 5181600"/>
              <a:gd name="connsiteX3" fmla="*/ 0 w 5252085"/>
              <a:gd name="connsiteY3" fmla="*/ 982980 h 5181600"/>
              <a:gd name="connsiteX4" fmla="*/ 1956435 w 5252085"/>
              <a:gd name="connsiteY4" fmla="*/ 514350 h 5181600"/>
              <a:gd name="connsiteX5" fmla="*/ 2118360 w 5252085"/>
              <a:gd name="connsiteY5" fmla="*/ 361950 h 5181600"/>
              <a:gd name="connsiteX6" fmla="*/ 3623310 w 5252085"/>
              <a:gd name="connsiteY6" fmla="*/ 0 h 5181600"/>
              <a:gd name="connsiteX7" fmla="*/ 4099560 w 5252085"/>
              <a:gd name="connsiteY7" fmla="*/ 0 h 5181600"/>
              <a:gd name="connsiteX8" fmla="*/ 5252085 w 5252085"/>
              <a:gd name="connsiteY8" fmla="*/ 3771900 h 5181600"/>
              <a:gd name="connsiteX9" fmla="*/ 5147310 w 5252085"/>
              <a:gd name="connsiteY9" fmla="*/ 3962400 h 5181600"/>
              <a:gd name="connsiteX10" fmla="*/ 4051935 w 5252085"/>
              <a:gd name="connsiteY10" fmla="*/ 4362450 h 5181600"/>
              <a:gd name="connsiteX11" fmla="*/ 3509010 w 5252085"/>
              <a:gd name="connsiteY11" fmla="*/ 4524375 h 5181600"/>
              <a:gd name="connsiteX12" fmla="*/ 3156585 w 5252085"/>
              <a:gd name="connsiteY12" fmla="*/ 4657724 h 5181600"/>
              <a:gd name="connsiteX13" fmla="*/ 1546860 w 5252085"/>
              <a:gd name="connsiteY13" fmla="*/ 5181600 h 5181600"/>
              <a:gd name="connsiteX14" fmla="*/ 1394460 w 5252085"/>
              <a:gd name="connsiteY14" fmla="*/ 4733924 h 5181600"/>
              <a:gd name="connsiteX15" fmla="*/ 1889760 w 5252085"/>
              <a:gd name="connsiteY15" fmla="*/ 4581525 h 5181600"/>
              <a:gd name="connsiteX16" fmla="*/ 822960 w 5252085"/>
              <a:gd name="connsiteY16" fmla="*/ 1143000 h 5181600"/>
              <a:gd name="connsiteX17" fmla="*/ 386715 w 5252085"/>
              <a:gd name="connsiteY17" fmla="*/ 122682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252085" h="5181600">
                <a:moveTo>
                  <a:pt x="386715" y="1226820"/>
                </a:moveTo>
                <a:lnTo>
                  <a:pt x="335280" y="1129664"/>
                </a:lnTo>
                <a:lnTo>
                  <a:pt x="83820" y="1175384"/>
                </a:lnTo>
                <a:lnTo>
                  <a:pt x="0" y="982980"/>
                </a:lnTo>
                <a:lnTo>
                  <a:pt x="1956435" y="514350"/>
                </a:lnTo>
                <a:lnTo>
                  <a:pt x="2118360" y="361950"/>
                </a:lnTo>
                <a:lnTo>
                  <a:pt x="3623310" y="0"/>
                </a:lnTo>
                <a:lnTo>
                  <a:pt x="4099560" y="0"/>
                </a:lnTo>
                <a:lnTo>
                  <a:pt x="5252085" y="3771900"/>
                </a:lnTo>
                <a:lnTo>
                  <a:pt x="5147310" y="3962400"/>
                </a:lnTo>
                <a:lnTo>
                  <a:pt x="4051935" y="4362450"/>
                </a:lnTo>
                <a:lnTo>
                  <a:pt x="3509010" y="4524375"/>
                </a:lnTo>
                <a:lnTo>
                  <a:pt x="3156585" y="4657724"/>
                </a:lnTo>
                <a:lnTo>
                  <a:pt x="1546860" y="5181600"/>
                </a:lnTo>
                <a:lnTo>
                  <a:pt x="1394460" y="4733924"/>
                </a:lnTo>
                <a:lnTo>
                  <a:pt x="1889760" y="4581525"/>
                </a:lnTo>
                <a:lnTo>
                  <a:pt x="822960" y="1143000"/>
                </a:lnTo>
                <a:lnTo>
                  <a:pt x="386715" y="122682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38" name="Tekstvak 37"/>
          <p:cNvSpPr txBox="1"/>
          <p:nvPr/>
        </p:nvSpPr>
        <p:spPr>
          <a:xfrm>
            <a:off x="393700" y="227115"/>
            <a:ext cx="247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Q1 2026 t/m Q1 2027</a:t>
            </a:r>
          </a:p>
        </p:txBody>
      </p:sp>
      <p:sp>
        <p:nvSpPr>
          <p:cNvPr id="41" name="Vrije vorm 40"/>
          <p:cNvSpPr/>
          <p:nvPr/>
        </p:nvSpPr>
        <p:spPr>
          <a:xfrm>
            <a:off x="5811127" y="3475611"/>
            <a:ext cx="429613" cy="879325"/>
          </a:xfrm>
          <a:custGeom>
            <a:avLst/>
            <a:gdLst>
              <a:gd name="connsiteX0" fmla="*/ 327804 w 327804"/>
              <a:gd name="connsiteY0" fmla="*/ 690114 h 690114"/>
              <a:gd name="connsiteX1" fmla="*/ 69012 w 327804"/>
              <a:gd name="connsiteY1" fmla="*/ 0 h 690114"/>
              <a:gd name="connsiteX2" fmla="*/ 0 w 327804"/>
              <a:gd name="connsiteY2" fmla="*/ 25880 h 69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804" h="690114">
                <a:moveTo>
                  <a:pt x="327804" y="690114"/>
                </a:moveTo>
                <a:lnTo>
                  <a:pt x="69012" y="0"/>
                </a:lnTo>
                <a:lnTo>
                  <a:pt x="0" y="25880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kstvak 62"/>
          <p:cNvSpPr txBox="1"/>
          <p:nvPr/>
        </p:nvSpPr>
        <p:spPr>
          <a:xfrm>
            <a:off x="8489314" y="4543756"/>
            <a:ext cx="352470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Tender: fundering blok 3+4, bouw parkeervoorziening 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Stadgenoot: bouw blok 1, 6 &amp; 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r>
              <a:rPr lang="nl-NL" sz="1100" dirty="0"/>
              <a:t>Aandachtspunten: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Fietsenstalling is deels verplaatst.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Eerste bouwfasen met mogelijke posities hijskranen en keten.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Gezamenlijke bouwweg ter hoogte van (nieuwe) Van der Kunstraat en blok 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0644" y="6844537"/>
            <a:ext cx="5310981" cy="4130763"/>
          </a:xfrm>
          <a:prstGeom prst="rect">
            <a:avLst/>
          </a:prstGeom>
        </p:spPr>
      </p:pic>
      <p:sp>
        <p:nvSpPr>
          <p:cNvPr id="43" name="Vrije vorm 42"/>
          <p:cNvSpPr/>
          <p:nvPr/>
        </p:nvSpPr>
        <p:spPr>
          <a:xfrm>
            <a:off x="3139475" y="1494527"/>
            <a:ext cx="1733550" cy="3765609"/>
          </a:xfrm>
          <a:custGeom>
            <a:avLst/>
            <a:gdLst>
              <a:gd name="connsiteX0" fmla="*/ 0 w 1819275"/>
              <a:gd name="connsiteY0" fmla="*/ 66675 h 3933825"/>
              <a:gd name="connsiteX1" fmla="*/ 38100 w 1819275"/>
              <a:gd name="connsiteY1" fmla="*/ 266700 h 3933825"/>
              <a:gd name="connsiteX2" fmla="*/ 457200 w 1819275"/>
              <a:gd name="connsiteY2" fmla="*/ 1371600 h 3933825"/>
              <a:gd name="connsiteX3" fmla="*/ 1076325 w 1819275"/>
              <a:gd name="connsiteY3" fmla="*/ 2933700 h 3933825"/>
              <a:gd name="connsiteX4" fmla="*/ 1352550 w 1819275"/>
              <a:gd name="connsiteY4" fmla="*/ 3705225 h 3933825"/>
              <a:gd name="connsiteX5" fmla="*/ 1228725 w 1819275"/>
              <a:gd name="connsiteY5" fmla="*/ 3933825 h 3933825"/>
              <a:gd name="connsiteX6" fmla="*/ 1819275 w 1819275"/>
              <a:gd name="connsiteY6" fmla="*/ 3800475 h 3933825"/>
              <a:gd name="connsiteX7" fmla="*/ 1733550 w 1819275"/>
              <a:gd name="connsiteY7" fmla="*/ 3581400 h 3933825"/>
              <a:gd name="connsiteX8" fmla="*/ 533400 w 1819275"/>
              <a:gd name="connsiteY8" fmla="*/ 723900 h 3933825"/>
              <a:gd name="connsiteX9" fmla="*/ 266700 w 1819275"/>
              <a:gd name="connsiteY9" fmla="*/ 0 h 3933825"/>
              <a:gd name="connsiteX10" fmla="*/ 0 w 1819275"/>
              <a:gd name="connsiteY10" fmla="*/ 66675 h 3933825"/>
              <a:gd name="connsiteX0" fmla="*/ 0 w 1819275"/>
              <a:gd name="connsiteY0" fmla="*/ 66675 h 3905250"/>
              <a:gd name="connsiteX1" fmla="*/ 38100 w 1819275"/>
              <a:gd name="connsiteY1" fmla="*/ 266700 h 3905250"/>
              <a:gd name="connsiteX2" fmla="*/ 457200 w 1819275"/>
              <a:gd name="connsiteY2" fmla="*/ 1371600 h 3905250"/>
              <a:gd name="connsiteX3" fmla="*/ 1076325 w 1819275"/>
              <a:gd name="connsiteY3" fmla="*/ 2933700 h 3905250"/>
              <a:gd name="connsiteX4" fmla="*/ 1352550 w 1819275"/>
              <a:gd name="connsiteY4" fmla="*/ 3705225 h 3905250"/>
              <a:gd name="connsiteX5" fmla="*/ 1390650 w 1819275"/>
              <a:gd name="connsiteY5" fmla="*/ 3905250 h 3905250"/>
              <a:gd name="connsiteX6" fmla="*/ 1819275 w 1819275"/>
              <a:gd name="connsiteY6" fmla="*/ 3800475 h 3905250"/>
              <a:gd name="connsiteX7" fmla="*/ 1733550 w 1819275"/>
              <a:gd name="connsiteY7" fmla="*/ 3581400 h 3905250"/>
              <a:gd name="connsiteX8" fmla="*/ 533400 w 1819275"/>
              <a:gd name="connsiteY8" fmla="*/ 723900 h 3905250"/>
              <a:gd name="connsiteX9" fmla="*/ 266700 w 1819275"/>
              <a:gd name="connsiteY9" fmla="*/ 0 h 3905250"/>
              <a:gd name="connsiteX10" fmla="*/ 0 w 1819275"/>
              <a:gd name="connsiteY10" fmla="*/ 66675 h 3905250"/>
              <a:gd name="connsiteX0" fmla="*/ 0 w 1819275"/>
              <a:gd name="connsiteY0" fmla="*/ 66675 h 3800475"/>
              <a:gd name="connsiteX1" fmla="*/ 38100 w 1819275"/>
              <a:gd name="connsiteY1" fmla="*/ 266700 h 3800475"/>
              <a:gd name="connsiteX2" fmla="*/ 457200 w 1819275"/>
              <a:gd name="connsiteY2" fmla="*/ 1371600 h 3800475"/>
              <a:gd name="connsiteX3" fmla="*/ 1076325 w 1819275"/>
              <a:gd name="connsiteY3" fmla="*/ 2933700 h 3800475"/>
              <a:gd name="connsiteX4" fmla="*/ 1352550 w 1819275"/>
              <a:gd name="connsiteY4" fmla="*/ 3705225 h 3800475"/>
              <a:gd name="connsiteX5" fmla="*/ 1819275 w 1819275"/>
              <a:gd name="connsiteY5" fmla="*/ 3800475 h 3800475"/>
              <a:gd name="connsiteX6" fmla="*/ 1733550 w 1819275"/>
              <a:gd name="connsiteY6" fmla="*/ 3581400 h 3800475"/>
              <a:gd name="connsiteX7" fmla="*/ 533400 w 1819275"/>
              <a:gd name="connsiteY7" fmla="*/ 723900 h 3800475"/>
              <a:gd name="connsiteX8" fmla="*/ 266700 w 1819275"/>
              <a:gd name="connsiteY8" fmla="*/ 0 h 3800475"/>
              <a:gd name="connsiteX9" fmla="*/ 0 w 1819275"/>
              <a:gd name="connsiteY9" fmla="*/ 66675 h 3800475"/>
              <a:gd name="connsiteX0" fmla="*/ 0 w 1733550"/>
              <a:gd name="connsiteY0" fmla="*/ 66675 h 3705225"/>
              <a:gd name="connsiteX1" fmla="*/ 38100 w 1733550"/>
              <a:gd name="connsiteY1" fmla="*/ 266700 h 3705225"/>
              <a:gd name="connsiteX2" fmla="*/ 457200 w 1733550"/>
              <a:gd name="connsiteY2" fmla="*/ 1371600 h 3705225"/>
              <a:gd name="connsiteX3" fmla="*/ 1076325 w 1733550"/>
              <a:gd name="connsiteY3" fmla="*/ 2933700 h 3705225"/>
              <a:gd name="connsiteX4" fmla="*/ 1352550 w 1733550"/>
              <a:gd name="connsiteY4" fmla="*/ 3705225 h 3705225"/>
              <a:gd name="connsiteX5" fmla="*/ 1733550 w 1733550"/>
              <a:gd name="connsiteY5" fmla="*/ 3581400 h 3705225"/>
              <a:gd name="connsiteX6" fmla="*/ 533400 w 1733550"/>
              <a:gd name="connsiteY6" fmla="*/ 723900 h 3705225"/>
              <a:gd name="connsiteX7" fmla="*/ 266700 w 1733550"/>
              <a:gd name="connsiteY7" fmla="*/ 0 h 3705225"/>
              <a:gd name="connsiteX8" fmla="*/ 0 w 173355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539870 w 1816220"/>
              <a:gd name="connsiteY2" fmla="*/ 1371600 h 3705225"/>
              <a:gd name="connsiteX3" fmla="*/ 1158995 w 1816220"/>
              <a:gd name="connsiteY3" fmla="*/ 2933700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401848 w 1816220"/>
              <a:gd name="connsiteY2" fmla="*/ 1423358 h 3705225"/>
              <a:gd name="connsiteX3" fmla="*/ 1158995 w 1816220"/>
              <a:gd name="connsiteY3" fmla="*/ 2933700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401848 w 1816220"/>
              <a:gd name="connsiteY2" fmla="*/ 1423358 h 3705225"/>
              <a:gd name="connsiteX3" fmla="*/ 882950 w 1816220"/>
              <a:gd name="connsiteY3" fmla="*/ 2735293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74236"/>
              <a:gd name="connsiteX1" fmla="*/ 0 w 1816220"/>
              <a:gd name="connsiteY1" fmla="*/ 309832 h 3774236"/>
              <a:gd name="connsiteX2" fmla="*/ 401848 w 1816220"/>
              <a:gd name="connsiteY2" fmla="*/ 1423358 h 3774236"/>
              <a:gd name="connsiteX3" fmla="*/ 882950 w 1816220"/>
              <a:gd name="connsiteY3" fmla="*/ 2735293 h 3774236"/>
              <a:gd name="connsiteX4" fmla="*/ 1262692 w 1816220"/>
              <a:gd name="connsiteY4" fmla="*/ 3774236 h 3774236"/>
              <a:gd name="connsiteX5" fmla="*/ 1816220 w 1816220"/>
              <a:gd name="connsiteY5" fmla="*/ 3581400 h 3774236"/>
              <a:gd name="connsiteX6" fmla="*/ 616070 w 1816220"/>
              <a:gd name="connsiteY6" fmla="*/ 723900 h 3774236"/>
              <a:gd name="connsiteX7" fmla="*/ 349370 w 1816220"/>
              <a:gd name="connsiteY7" fmla="*/ 0 h 3774236"/>
              <a:gd name="connsiteX8" fmla="*/ 82670 w 1816220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616070 w 1669571"/>
              <a:gd name="connsiteY6" fmla="*/ 723900 h 3774236"/>
              <a:gd name="connsiteX7" fmla="*/ 349370 w 1669571"/>
              <a:gd name="connsiteY7" fmla="*/ 0 h 3774236"/>
              <a:gd name="connsiteX8" fmla="*/ 82670 w 1669571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349370 w 1669571"/>
              <a:gd name="connsiteY7" fmla="*/ 0 h 3774236"/>
              <a:gd name="connsiteX8" fmla="*/ 82670 w 1669571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436893 w 1669571"/>
              <a:gd name="connsiteY7" fmla="*/ 411911 h 3774236"/>
              <a:gd name="connsiteX8" fmla="*/ 349370 w 1669571"/>
              <a:gd name="connsiteY8" fmla="*/ 0 h 3774236"/>
              <a:gd name="connsiteX9" fmla="*/ 82670 w 1669571"/>
              <a:gd name="connsiteY9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488652 w 1669571"/>
              <a:gd name="connsiteY7" fmla="*/ 644824 h 3774236"/>
              <a:gd name="connsiteX8" fmla="*/ 349370 w 1669571"/>
              <a:gd name="connsiteY8" fmla="*/ 0 h 3774236"/>
              <a:gd name="connsiteX9" fmla="*/ 82670 w 1669571"/>
              <a:gd name="connsiteY9" fmla="*/ 66675 h 3774236"/>
              <a:gd name="connsiteX0" fmla="*/ 0 w 1733550"/>
              <a:gd name="connsiteY0" fmla="*/ 101181 h 3774236"/>
              <a:gd name="connsiteX1" fmla="*/ 63979 w 1733550"/>
              <a:gd name="connsiteY1" fmla="*/ 309832 h 3774236"/>
              <a:gd name="connsiteX2" fmla="*/ 465827 w 1733550"/>
              <a:gd name="connsiteY2" fmla="*/ 1423358 h 3774236"/>
              <a:gd name="connsiteX3" fmla="*/ 946929 w 1733550"/>
              <a:gd name="connsiteY3" fmla="*/ 2735293 h 3774236"/>
              <a:gd name="connsiteX4" fmla="*/ 1326671 w 1733550"/>
              <a:gd name="connsiteY4" fmla="*/ 3774236 h 3774236"/>
              <a:gd name="connsiteX5" fmla="*/ 1733550 w 1733550"/>
              <a:gd name="connsiteY5" fmla="*/ 3607280 h 3774236"/>
              <a:gd name="connsiteX6" fmla="*/ 636917 w 1733550"/>
              <a:gd name="connsiteY6" fmla="*/ 887802 h 3774236"/>
              <a:gd name="connsiteX7" fmla="*/ 552631 w 1733550"/>
              <a:gd name="connsiteY7" fmla="*/ 644824 h 3774236"/>
              <a:gd name="connsiteX8" fmla="*/ 413349 w 1733550"/>
              <a:gd name="connsiteY8" fmla="*/ 0 h 3774236"/>
              <a:gd name="connsiteX9" fmla="*/ 0 w 1733550"/>
              <a:gd name="connsiteY9" fmla="*/ 101181 h 3774236"/>
              <a:gd name="connsiteX0" fmla="*/ 0 w 1733550"/>
              <a:gd name="connsiteY0" fmla="*/ 92554 h 3765609"/>
              <a:gd name="connsiteX1" fmla="*/ 63979 w 1733550"/>
              <a:gd name="connsiteY1" fmla="*/ 301205 h 3765609"/>
              <a:gd name="connsiteX2" fmla="*/ 465827 w 1733550"/>
              <a:gd name="connsiteY2" fmla="*/ 1414731 h 3765609"/>
              <a:gd name="connsiteX3" fmla="*/ 946929 w 1733550"/>
              <a:gd name="connsiteY3" fmla="*/ 2726666 h 3765609"/>
              <a:gd name="connsiteX4" fmla="*/ 1326671 w 1733550"/>
              <a:gd name="connsiteY4" fmla="*/ 3765609 h 3765609"/>
              <a:gd name="connsiteX5" fmla="*/ 1733550 w 1733550"/>
              <a:gd name="connsiteY5" fmla="*/ 3598653 h 3765609"/>
              <a:gd name="connsiteX6" fmla="*/ 636917 w 1733550"/>
              <a:gd name="connsiteY6" fmla="*/ 879175 h 3765609"/>
              <a:gd name="connsiteX7" fmla="*/ 552631 w 1733550"/>
              <a:gd name="connsiteY7" fmla="*/ 636197 h 3765609"/>
              <a:gd name="connsiteX8" fmla="*/ 344337 w 1733550"/>
              <a:gd name="connsiteY8" fmla="*/ 0 h 3765609"/>
              <a:gd name="connsiteX9" fmla="*/ 0 w 1733550"/>
              <a:gd name="connsiteY9" fmla="*/ 92554 h 376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3550" h="3765609">
                <a:moveTo>
                  <a:pt x="0" y="92554"/>
                </a:moveTo>
                <a:lnTo>
                  <a:pt x="63979" y="301205"/>
                </a:lnTo>
                <a:lnTo>
                  <a:pt x="465827" y="1414731"/>
                </a:lnTo>
                <a:lnTo>
                  <a:pt x="946929" y="2726666"/>
                </a:lnTo>
                <a:lnTo>
                  <a:pt x="1326671" y="3765609"/>
                </a:lnTo>
                <a:lnTo>
                  <a:pt x="1733550" y="3598653"/>
                </a:lnTo>
                <a:lnTo>
                  <a:pt x="636917" y="879175"/>
                </a:lnTo>
                <a:lnTo>
                  <a:pt x="552631" y="636197"/>
                </a:lnTo>
                <a:lnTo>
                  <a:pt x="344337" y="0"/>
                </a:lnTo>
                <a:lnTo>
                  <a:pt x="0" y="92554"/>
                </a:lnTo>
                <a:close/>
              </a:path>
            </a:pathLst>
          </a:cu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9" name="Tekstvak 78"/>
          <p:cNvSpPr txBox="1"/>
          <p:nvPr/>
        </p:nvSpPr>
        <p:spPr>
          <a:xfrm rot="4021173">
            <a:off x="3383528" y="279862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Gezamenlijke bouwweg</a:t>
            </a:r>
          </a:p>
        </p:txBody>
      </p:sp>
      <p:sp>
        <p:nvSpPr>
          <p:cNvPr id="48" name="Vrije vorm 47"/>
          <p:cNvSpPr/>
          <p:nvPr/>
        </p:nvSpPr>
        <p:spPr>
          <a:xfrm>
            <a:off x="3114675" y="919163"/>
            <a:ext cx="2428875" cy="600075"/>
          </a:xfrm>
          <a:custGeom>
            <a:avLst/>
            <a:gdLst>
              <a:gd name="connsiteX0" fmla="*/ 0 w 2428875"/>
              <a:gd name="connsiteY0" fmla="*/ 600075 h 600075"/>
              <a:gd name="connsiteX1" fmla="*/ 466725 w 2428875"/>
              <a:gd name="connsiteY1" fmla="*/ 485775 h 600075"/>
              <a:gd name="connsiteX2" fmla="*/ 500063 w 2428875"/>
              <a:gd name="connsiteY2" fmla="*/ 381000 h 600075"/>
              <a:gd name="connsiteX3" fmla="*/ 2224088 w 2428875"/>
              <a:gd name="connsiteY3" fmla="*/ 0 h 600075"/>
              <a:gd name="connsiteX4" fmla="*/ 2428875 w 2428875"/>
              <a:gd name="connsiteY4" fmla="*/ 23812 h 60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875" h="600075">
                <a:moveTo>
                  <a:pt x="0" y="600075"/>
                </a:moveTo>
                <a:lnTo>
                  <a:pt x="466725" y="485775"/>
                </a:lnTo>
                <a:lnTo>
                  <a:pt x="500063" y="381000"/>
                </a:lnTo>
                <a:lnTo>
                  <a:pt x="2224088" y="0"/>
                </a:lnTo>
                <a:lnTo>
                  <a:pt x="2428875" y="23812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98418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Rechthoek 58"/>
          <p:cNvSpPr/>
          <p:nvPr/>
        </p:nvSpPr>
        <p:spPr>
          <a:xfrm rot="20537417">
            <a:off x="3043402" y="5459329"/>
            <a:ext cx="1552452" cy="493433"/>
          </a:xfrm>
          <a:prstGeom prst="rect">
            <a:avLst/>
          </a:prstGeom>
          <a:solidFill>
            <a:schemeClr val="accent2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6" name="Tekstvak 75"/>
          <p:cNvSpPr txBox="1"/>
          <p:nvPr/>
        </p:nvSpPr>
        <p:spPr>
          <a:xfrm rot="20611241">
            <a:off x="3073261" y="5744576"/>
            <a:ext cx="1448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L&amp;L</a:t>
            </a:r>
          </a:p>
        </p:txBody>
      </p:sp>
      <p:sp>
        <p:nvSpPr>
          <p:cNvPr id="60" name="Rechthoek 59"/>
          <p:cNvSpPr/>
          <p:nvPr/>
        </p:nvSpPr>
        <p:spPr>
          <a:xfrm rot="20597164">
            <a:off x="3039371" y="5580759"/>
            <a:ext cx="1682513" cy="132183"/>
          </a:xfrm>
          <a:prstGeom prst="rect">
            <a:avLst/>
          </a:pr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1" name="Vrije vorm 60"/>
          <p:cNvSpPr/>
          <p:nvPr/>
        </p:nvSpPr>
        <p:spPr>
          <a:xfrm>
            <a:off x="4517006" y="5100907"/>
            <a:ext cx="477149" cy="410474"/>
          </a:xfrm>
          <a:custGeom>
            <a:avLst/>
            <a:gdLst>
              <a:gd name="connsiteX0" fmla="*/ 0 w 485775"/>
              <a:gd name="connsiteY0" fmla="*/ 142875 h 419100"/>
              <a:gd name="connsiteX1" fmla="*/ 85725 w 485775"/>
              <a:gd name="connsiteY1" fmla="*/ 419100 h 419100"/>
              <a:gd name="connsiteX2" fmla="*/ 485775 w 485775"/>
              <a:gd name="connsiteY2" fmla="*/ 257175 h 419100"/>
              <a:gd name="connsiteX3" fmla="*/ 390525 w 485775"/>
              <a:gd name="connsiteY3" fmla="*/ 0 h 419100"/>
              <a:gd name="connsiteX4" fmla="*/ 0 w 485775"/>
              <a:gd name="connsiteY4" fmla="*/ 142875 h 419100"/>
              <a:gd name="connsiteX0" fmla="*/ 0 w 597918"/>
              <a:gd name="connsiteY0" fmla="*/ 186007 h 419100"/>
              <a:gd name="connsiteX1" fmla="*/ 197868 w 597918"/>
              <a:gd name="connsiteY1" fmla="*/ 419100 h 419100"/>
              <a:gd name="connsiteX2" fmla="*/ 597918 w 597918"/>
              <a:gd name="connsiteY2" fmla="*/ 257175 h 419100"/>
              <a:gd name="connsiteX3" fmla="*/ 502668 w 597918"/>
              <a:gd name="connsiteY3" fmla="*/ 0 h 419100"/>
              <a:gd name="connsiteX4" fmla="*/ 0 w 597918"/>
              <a:gd name="connsiteY4" fmla="*/ 186007 h 419100"/>
              <a:gd name="connsiteX0" fmla="*/ 0 w 597918"/>
              <a:gd name="connsiteY0" fmla="*/ 186007 h 453606"/>
              <a:gd name="connsiteX1" fmla="*/ 68471 w 597918"/>
              <a:gd name="connsiteY1" fmla="*/ 453606 h 453606"/>
              <a:gd name="connsiteX2" fmla="*/ 597918 w 597918"/>
              <a:gd name="connsiteY2" fmla="*/ 257175 h 453606"/>
              <a:gd name="connsiteX3" fmla="*/ 502668 w 597918"/>
              <a:gd name="connsiteY3" fmla="*/ 0 h 453606"/>
              <a:gd name="connsiteX4" fmla="*/ 0 w 597918"/>
              <a:gd name="connsiteY4" fmla="*/ 186007 h 453606"/>
              <a:gd name="connsiteX0" fmla="*/ 0 w 597918"/>
              <a:gd name="connsiteY0" fmla="*/ 142875 h 410474"/>
              <a:gd name="connsiteX1" fmla="*/ 68471 w 597918"/>
              <a:gd name="connsiteY1" fmla="*/ 410474 h 410474"/>
              <a:gd name="connsiteX2" fmla="*/ 597918 w 597918"/>
              <a:gd name="connsiteY2" fmla="*/ 214043 h 410474"/>
              <a:gd name="connsiteX3" fmla="*/ 373271 w 597918"/>
              <a:gd name="connsiteY3" fmla="*/ 0 h 410474"/>
              <a:gd name="connsiteX4" fmla="*/ 0 w 597918"/>
              <a:gd name="connsiteY4" fmla="*/ 142875 h 410474"/>
              <a:gd name="connsiteX0" fmla="*/ 0 w 477149"/>
              <a:gd name="connsiteY0" fmla="*/ 142875 h 410474"/>
              <a:gd name="connsiteX1" fmla="*/ 68471 w 477149"/>
              <a:gd name="connsiteY1" fmla="*/ 410474 h 410474"/>
              <a:gd name="connsiteX2" fmla="*/ 477149 w 477149"/>
              <a:gd name="connsiteY2" fmla="*/ 257175 h 410474"/>
              <a:gd name="connsiteX3" fmla="*/ 373271 w 477149"/>
              <a:gd name="connsiteY3" fmla="*/ 0 h 410474"/>
              <a:gd name="connsiteX4" fmla="*/ 0 w 477149"/>
              <a:gd name="connsiteY4" fmla="*/ 142875 h 41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149" h="410474">
                <a:moveTo>
                  <a:pt x="0" y="142875"/>
                </a:moveTo>
                <a:lnTo>
                  <a:pt x="68471" y="410474"/>
                </a:lnTo>
                <a:lnTo>
                  <a:pt x="477149" y="257175"/>
                </a:lnTo>
                <a:lnTo>
                  <a:pt x="373271" y="0"/>
                </a:lnTo>
                <a:lnTo>
                  <a:pt x="0" y="142875"/>
                </a:lnTo>
                <a:close/>
              </a:path>
            </a:pathLst>
          </a:cu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6" name="Tekstvak 95"/>
          <p:cNvSpPr txBox="1"/>
          <p:nvPr/>
        </p:nvSpPr>
        <p:spPr>
          <a:xfrm rot="20611241">
            <a:off x="3053887" y="5446640"/>
            <a:ext cx="14919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L&amp;L </a:t>
            </a:r>
          </a:p>
        </p:txBody>
      </p:sp>
      <p:sp>
        <p:nvSpPr>
          <p:cNvPr id="64" name="Vrije vorm 63"/>
          <p:cNvSpPr/>
          <p:nvPr/>
        </p:nvSpPr>
        <p:spPr>
          <a:xfrm>
            <a:off x="2362200" y="5476875"/>
            <a:ext cx="1000125" cy="504825"/>
          </a:xfrm>
          <a:custGeom>
            <a:avLst/>
            <a:gdLst>
              <a:gd name="connsiteX0" fmla="*/ 0 w 1000125"/>
              <a:gd name="connsiteY0" fmla="*/ 0 h 504825"/>
              <a:gd name="connsiteX1" fmla="*/ 123825 w 1000125"/>
              <a:gd name="connsiteY1" fmla="*/ 466725 h 504825"/>
              <a:gd name="connsiteX2" fmla="*/ 361950 w 1000125"/>
              <a:gd name="connsiteY2" fmla="*/ 504825 h 504825"/>
              <a:gd name="connsiteX3" fmla="*/ 1000125 w 1000125"/>
              <a:gd name="connsiteY3" fmla="*/ 32385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125" h="504825">
                <a:moveTo>
                  <a:pt x="0" y="0"/>
                </a:moveTo>
                <a:lnTo>
                  <a:pt x="123825" y="466725"/>
                </a:lnTo>
                <a:lnTo>
                  <a:pt x="361950" y="504825"/>
                </a:lnTo>
                <a:lnTo>
                  <a:pt x="1000125" y="32385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Vrije vorm 64"/>
          <p:cNvSpPr/>
          <p:nvPr/>
        </p:nvSpPr>
        <p:spPr>
          <a:xfrm>
            <a:off x="4562443" y="4990908"/>
            <a:ext cx="323850" cy="428625"/>
          </a:xfrm>
          <a:custGeom>
            <a:avLst/>
            <a:gdLst>
              <a:gd name="connsiteX0" fmla="*/ 0 w 323850"/>
              <a:gd name="connsiteY0" fmla="*/ 428625 h 428625"/>
              <a:gd name="connsiteX1" fmla="*/ 323850 w 323850"/>
              <a:gd name="connsiteY1" fmla="*/ 323850 h 428625"/>
              <a:gd name="connsiteX2" fmla="*/ 200025 w 323850"/>
              <a:gd name="connsiteY2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428625">
                <a:moveTo>
                  <a:pt x="0" y="428625"/>
                </a:moveTo>
                <a:lnTo>
                  <a:pt x="323850" y="323850"/>
                </a:lnTo>
                <a:lnTo>
                  <a:pt x="200025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8" name="Rechthoek 87"/>
          <p:cNvSpPr/>
          <p:nvPr/>
        </p:nvSpPr>
        <p:spPr>
          <a:xfrm rot="20485767">
            <a:off x="2806891" y="5836901"/>
            <a:ext cx="2936196" cy="77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7" name="Rechthoek 96"/>
          <p:cNvSpPr/>
          <p:nvPr/>
        </p:nvSpPr>
        <p:spPr>
          <a:xfrm rot="20485767">
            <a:off x="2826801" y="5903114"/>
            <a:ext cx="2936196" cy="770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8" name="Tekstvak 97"/>
          <p:cNvSpPr txBox="1"/>
          <p:nvPr/>
        </p:nvSpPr>
        <p:spPr>
          <a:xfrm rot="20513984">
            <a:off x="3124817" y="5708768"/>
            <a:ext cx="2772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Aanleg tijdelijk voet- en fietspad noodzakelijk</a:t>
            </a:r>
          </a:p>
        </p:txBody>
      </p:sp>
      <p:sp>
        <p:nvSpPr>
          <p:cNvPr id="86" name="Tekstvak 85"/>
          <p:cNvSpPr txBox="1"/>
          <p:nvPr/>
        </p:nvSpPr>
        <p:spPr>
          <a:xfrm>
            <a:off x="2723309" y="1936118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99" name="Vrije vorm 98"/>
          <p:cNvSpPr/>
          <p:nvPr/>
        </p:nvSpPr>
        <p:spPr>
          <a:xfrm>
            <a:off x="5086350" y="5448300"/>
            <a:ext cx="466725" cy="161925"/>
          </a:xfrm>
          <a:custGeom>
            <a:avLst/>
            <a:gdLst>
              <a:gd name="connsiteX0" fmla="*/ 0 w 466725"/>
              <a:gd name="connsiteY0" fmla="*/ 161925 h 161925"/>
              <a:gd name="connsiteX1" fmla="*/ 466725 w 466725"/>
              <a:gd name="connsiteY1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725" h="161925">
                <a:moveTo>
                  <a:pt x="0" y="161925"/>
                </a:moveTo>
                <a:lnTo>
                  <a:pt x="46672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0" name="Vrije vorm 99"/>
          <p:cNvSpPr/>
          <p:nvPr/>
        </p:nvSpPr>
        <p:spPr>
          <a:xfrm>
            <a:off x="2867025" y="6219825"/>
            <a:ext cx="361950" cy="114300"/>
          </a:xfrm>
          <a:custGeom>
            <a:avLst/>
            <a:gdLst>
              <a:gd name="connsiteX0" fmla="*/ 361950 w 361950"/>
              <a:gd name="connsiteY0" fmla="*/ 0 h 114300"/>
              <a:gd name="connsiteX1" fmla="*/ 0 w 361950"/>
              <a:gd name="connsiteY1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 h="114300">
                <a:moveTo>
                  <a:pt x="361950" y="0"/>
                </a:moveTo>
                <a:lnTo>
                  <a:pt x="0" y="11430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1" name="Vrije vorm 100"/>
          <p:cNvSpPr/>
          <p:nvPr/>
        </p:nvSpPr>
        <p:spPr>
          <a:xfrm>
            <a:off x="3848100" y="5943600"/>
            <a:ext cx="476250" cy="161925"/>
          </a:xfrm>
          <a:custGeom>
            <a:avLst/>
            <a:gdLst>
              <a:gd name="connsiteX0" fmla="*/ 0 w 476250"/>
              <a:gd name="connsiteY0" fmla="*/ 161925 h 161925"/>
              <a:gd name="connsiteX1" fmla="*/ 476250 w 476250"/>
              <a:gd name="connsiteY1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161925">
                <a:moveTo>
                  <a:pt x="0" y="161925"/>
                </a:moveTo>
                <a:lnTo>
                  <a:pt x="4762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4" name="Tekstvak 103"/>
          <p:cNvSpPr txBox="1"/>
          <p:nvPr/>
        </p:nvSpPr>
        <p:spPr>
          <a:xfrm rot="4325654">
            <a:off x="2071847" y="2872249"/>
            <a:ext cx="1648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Bouwterrein gedeelte vrij in te richten door Stadsgenoot</a:t>
            </a:r>
          </a:p>
        </p:txBody>
      </p:sp>
      <p:sp>
        <p:nvSpPr>
          <p:cNvPr id="106" name="Tekstvak 105"/>
          <p:cNvSpPr txBox="1"/>
          <p:nvPr/>
        </p:nvSpPr>
        <p:spPr>
          <a:xfrm rot="20881693">
            <a:off x="3878714" y="1530886"/>
            <a:ext cx="132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Open bouwterrein tijdelijk beschikbaar tot Q1 2026</a:t>
            </a:r>
          </a:p>
        </p:txBody>
      </p:sp>
      <p:sp>
        <p:nvSpPr>
          <p:cNvPr id="62" name="Tekstvak 61"/>
          <p:cNvSpPr txBox="1"/>
          <p:nvPr/>
        </p:nvSpPr>
        <p:spPr>
          <a:xfrm>
            <a:off x="4931602" y="2681372"/>
            <a:ext cx="266420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112" name="Tekstvak 111"/>
          <p:cNvSpPr txBox="1"/>
          <p:nvPr/>
        </p:nvSpPr>
        <p:spPr>
          <a:xfrm>
            <a:off x="4770013" y="2874369"/>
            <a:ext cx="56586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bouwkuip</a:t>
            </a:r>
          </a:p>
        </p:txBody>
      </p:sp>
      <p:sp>
        <p:nvSpPr>
          <p:cNvPr id="116" name="Vrije vorm 115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Rechthoek 116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8" name="Vrije vorm 117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9" name="Vrije vorm 118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0" name="Vrije vorm 119"/>
          <p:cNvSpPr/>
          <p:nvPr/>
        </p:nvSpPr>
        <p:spPr>
          <a:xfrm>
            <a:off x="4480560" y="33528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1" name="Vrije vorm 120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1" name="Tekstvak 110"/>
          <p:cNvSpPr txBox="1"/>
          <p:nvPr/>
        </p:nvSpPr>
        <p:spPr>
          <a:xfrm>
            <a:off x="5541200" y="2954719"/>
            <a:ext cx="5562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fundering</a:t>
            </a:r>
          </a:p>
        </p:txBody>
      </p:sp>
      <p:sp>
        <p:nvSpPr>
          <p:cNvPr id="53" name="Tekstvak 52"/>
          <p:cNvSpPr txBox="1"/>
          <p:nvPr/>
        </p:nvSpPr>
        <p:spPr>
          <a:xfrm>
            <a:off x="5288853" y="4394991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grpSp>
        <p:nvGrpSpPr>
          <p:cNvPr id="93" name="Groep 92"/>
          <p:cNvGrpSpPr/>
          <p:nvPr/>
        </p:nvGrpSpPr>
        <p:grpSpPr>
          <a:xfrm rot="20295126">
            <a:off x="5135300" y="3920316"/>
            <a:ext cx="485775" cy="554465"/>
            <a:chOff x="8686800" y="2242023"/>
            <a:chExt cx="485775" cy="554465"/>
          </a:xfrm>
        </p:grpSpPr>
        <p:sp>
          <p:nvSpPr>
            <p:cNvPr id="94" name="Vermenigvuldigen 9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9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45" name="Afbeelding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18" y="4387915"/>
            <a:ext cx="293264" cy="293264"/>
          </a:xfrm>
          <a:prstGeom prst="rect">
            <a:avLst/>
          </a:prstGeom>
        </p:spPr>
      </p:pic>
      <p:sp>
        <p:nvSpPr>
          <p:cNvPr id="107" name="Tekstvak 106"/>
          <p:cNvSpPr txBox="1"/>
          <p:nvPr/>
        </p:nvSpPr>
        <p:spPr>
          <a:xfrm>
            <a:off x="5580267" y="4372595"/>
            <a:ext cx="5562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fundering</a:t>
            </a:r>
          </a:p>
        </p:txBody>
      </p:sp>
      <p:sp>
        <p:nvSpPr>
          <p:cNvPr id="52" name="Tekstvak 51"/>
          <p:cNvSpPr txBox="1"/>
          <p:nvPr/>
        </p:nvSpPr>
        <p:spPr>
          <a:xfrm>
            <a:off x="5574902" y="260836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24" name="Tekstvak 123"/>
          <p:cNvSpPr txBox="1"/>
          <p:nvPr/>
        </p:nvSpPr>
        <p:spPr>
          <a:xfrm>
            <a:off x="2881256" y="1933163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125" name="Tekstvak 124"/>
          <p:cNvSpPr txBox="1"/>
          <p:nvPr/>
        </p:nvSpPr>
        <p:spPr>
          <a:xfrm>
            <a:off x="3401321" y="345551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126" name="Tekstvak 125"/>
          <p:cNvSpPr txBox="1"/>
          <p:nvPr/>
        </p:nvSpPr>
        <p:spPr>
          <a:xfrm>
            <a:off x="4018544" y="487602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27" name="Tekstvak 126"/>
          <p:cNvSpPr txBox="1"/>
          <p:nvPr/>
        </p:nvSpPr>
        <p:spPr>
          <a:xfrm>
            <a:off x="4540200" y="2693132"/>
            <a:ext cx="27202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 dirty="0"/>
              <a:t>P</a:t>
            </a:r>
          </a:p>
        </p:txBody>
      </p:sp>
      <p:sp>
        <p:nvSpPr>
          <p:cNvPr id="75" name="Rechthoek 74"/>
          <p:cNvSpPr/>
          <p:nvPr/>
        </p:nvSpPr>
        <p:spPr>
          <a:xfrm rot="20321346">
            <a:off x="6736035" y="4635479"/>
            <a:ext cx="126010" cy="730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9" name="Rechthoek 128"/>
          <p:cNvSpPr/>
          <p:nvPr/>
        </p:nvSpPr>
        <p:spPr>
          <a:xfrm rot="20321346">
            <a:off x="6675643" y="4490314"/>
            <a:ext cx="126010" cy="730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0" name="Rechthoek 129"/>
          <p:cNvSpPr/>
          <p:nvPr/>
        </p:nvSpPr>
        <p:spPr>
          <a:xfrm rot="20321346">
            <a:off x="6679396" y="4320343"/>
            <a:ext cx="76992" cy="844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1" name="Rechthoek 130"/>
          <p:cNvSpPr/>
          <p:nvPr/>
        </p:nvSpPr>
        <p:spPr>
          <a:xfrm rot="20321346">
            <a:off x="6628187" y="4179020"/>
            <a:ext cx="76992" cy="844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2" name="Rechthoek 131"/>
          <p:cNvSpPr/>
          <p:nvPr/>
        </p:nvSpPr>
        <p:spPr>
          <a:xfrm rot="20321346">
            <a:off x="6575567" y="4003009"/>
            <a:ext cx="76992" cy="844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3" name="Rechthoek 132"/>
          <p:cNvSpPr/>
          <p:nvPr/>
        </p:nvSpPr>
        <p:spPr>
          <a:xfrm rot="20321346">
            <a:off x="6788564" y="4774192"/>
            <a:ext cx="126010" cy="7302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8" name="Rechte verbindingslijn met pijl 77"/>
          <p:cNvCxnSpPr>
            <a:stCxn id="134" idx="1"/>
            <a:endCxn id="129" idx="3"/>
          </p:cNvCxnSpPr>
          <p:nvPr/>
        </p:nvCxnSpPr>
        <p:spPr>
          <a:xfrm flipH="1">
            <a:off x="6797345" y="3862343"/>
            <a:ext cx="204518" cy="6415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kstvak 133"/>
          <p:cNvSpPr txBox="1"/>
          <p:nvPr/>
        </p:nvSpPr>
        <p:spPr>
          <a:xfrm>
            <a:off x="7001863" y="3646899"/>
            <a:ext cx="2563522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sz="1100" dirty="0"/>
              <a:t>Te verwijderen fietsenrekken t.b.v. blok 4</a:t>
            </a:r>
          </a:p>
          <a:p>
            <a:r>
              <a:rPr lang="nl-NL" sz="1100" dirty="0"/>
              <a:t>Door gemeente i.o.m. ProRail/NS</a:t>
            </a:r>
          </a:p>
        </p:txBody>
      </p:sp>
      <p:sp>
        <p:nvSpPr>
          <p:cNvPr id="103" name="Stroomdiagram: Verbindingslijn 102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8" name="Stroomdiagram: Verbindingslijn 107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9" name="Stroomdiagram: Verbindingslijn 108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0" name="Stroomdiagram: Verbindingslijn 109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4" name="Tekstvak 113"/>
          <p:cNvSpPr txBox="1"/>
          <p:nvPr/>
        </p:nvSpPr>
        <p:spPr>
          <a:xfrm>
            <a:off x="5746580" y="147081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15" name="Tekstvak 114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5" name="Tekstvak 134"/>
          <p:cNvSpPr txBox="1"/>
          <p:nvPr/>
        </p:nvSpPr>
        <p:spPr>
          <a:xfrm>
            <a:off x="5966241" y="219767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6" name="Tekstvak 135"/>
          <p:cNvSpPr txBox="1"/>
          <p:nvPr/>
        </p:nvSpPr>
        <p:spPr>
          <a:xfrm>
            <a:off x="5853000" y="181098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7" name="Stroomdiagram: Verbindingslijn 136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8" name="Stroomdiagram: Verbindingslijn 137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9" name="Stroomdiagram: Verbindingslijn 138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0" name="Stroomdiagram: Verbindingslijn 139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Rechthoek 141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Tekstvak 143"/>
          <p:cNvSpPr txBox="1"/>
          <p:nvPr/>
        </p:nvSpPr>
        <p:spPr>
          <a:xfrm rot="20839142">
            <a:off x="1716562" y="1806421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grpSp>
        <p:nvGrpSpPr>
          <p:cNvPr id="141" name="Groep 140"/>
          <p:cNvGrpSpPr/>
          <p:nvPr/>
        </p:nvGrpSpPr>
        <p:grpSpPr>
          <a:xfrm rot="20295126">
            <a:off x="4312097" y="3512418"/>
            <a:ext cx="485775" cy="554465"/>
            <a:chOff x="8686800" y="2242023"/>
            <a:chExt cx="485775" cy="554465"/>
          </a:xfrm>
        </p:grpSpPr>
        <p:sp>
          <p:nvSpPr>
            <p:cNvPr id="143" name="Vermenigvuldigen 142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45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47" name="Groep 146"/>
          <p:cNvGrpSpPr/>
          <p:nvPr/>
        </p:nvGrpSpPr>
        <p:grpSpPr>
          <a:xfrm rot="20295126">
            <a:off x="5050993" y="1792542"/>
            <a:ext cx="485775" cy="554465"/>
            <a:chOff x="8686800" y="2242023"/>
            <a:chExt cx="485775" cy="554465"/>
          </a:xfrm>
        </p:grpSpPr>
        <p:sp>
          <p:nvSpPr>
            <p:cNvPr id="148" name="Vermenigvuldigen 147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8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50" name="Groep 149"/>
          <p:cNvGrpSpPr/>
          <p:nvPr/>
        </p:nvGrpSpPr>
        <p:grpSpPr>
          <a:xfrm rot="20295126">
            <a:off x="2874156" y="2764576"/>
            <a:ext cx="485775" cy="554465"/>
            <a:chOff x="8686800" y="2242023"/>
            <a:chExt cx="485775" cy="554465"/>
          </a:xfrm>
        </p:grpSpPr>
        <p:sp>
          <p:nvSpPr>
            <p:cNvPr id="151" name="Vermenigvuldigen 150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51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53" name="Groep 152"/>
          <p:cNvGrpSpPr/>
          <p:nvPr/>
        </p:nvGrpSpPr>
        <p:grpSpPr>
          <a:xfrm rot="20295126">
            <a:off x="3355111" y="4150949"/>
            <a:ext cx="485775" cy="554465"/>
            <a:chOff x="8686800" y="2242023"/>
            <a:chExt cx="485775" cy="554465"/>
          </a:xfrm>
        </p:grpSpPr>
        <p:sp>
          <p:nvSpPr>
            <p:cNvPr id="154" name="Vermenigvuldigen 15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56" name="Rechthoek 155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7" name="Tekstvak 156"/>
          <p:cNvSpPr txBox="1"/>
          <p:nvPr/>
        </p:nvSpPr>
        <p:spPr>
          <a:xfrm rot="4499805">
            <a:off x="1395881" y="617903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>
          <a:xfrm>
            <a:off x="8610600" y="6457950"/>
            <a:ext cx="2743200" cy="365125"/>
          </a:xfrm>
        </p:spPr>
        <p:txBody>
          <a:bodyPr/>
          <a:lstStyle/>
          <a:p>
            <a:fld id="{1ABB8637-B3E1-4CE8-9F79-E3582543D358}" type="slidenum">
              <a:rPr lang="nl-NL" smtClean="0"/>
              <a:t>8</a:t>
            </a:fld>
            <a:endParaRPr lang="nl-NL"/>
          </a:p>
        </p:txBody>
      </p:sp>
      <p:pic>
        <p:nvPicPr>
          <p:cNvPr id="35" name="Afbeelding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5294" y="-53274"/>
            <a:ext cx="2449333" cy="3362208"/>
          </a:xfrm>
          <a:prstGeom prst="rect">
            <a:avLst/>
          </a:prstGeom>
        </p:spPr>
      </p:pic>
      <p:sp>
        <p:nvSpPr>
          <p:cNvPr id="161" name="Tekstvak 160"/>
          <p:cNvSpPr txBox="1"/>
          <p:nvPr/>
        </p:nvSpPr>
        <p:spPr>
          <a:xfrm rot="20839142">
            <a:off x="4796390" y="965418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62" name="Rechthoek 161"/>
          <p:cNvSpPr/>
          <p:nvPr/>
        </p:nvSpPr>
        <p:spPr>
          <a:xfrm rot="20710171">
            <a:off x="4854770" y="1021309"/>
            <a:ext cx="731255" cy="231953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Vrije vorm 49">
            <a:extLst>
              <a:ext uri="{FF2B5EF4-FFF2-40B4-BE49-F238E27FC236}">
                <a16:creationId xmlns:a16="http://schemas.microsoft.com/office/drawing/2014/main" id="{979543B0-1511-AAAF-27B0-2CCC446A2634}"/>
              </a:ext>
            </a:extLst>
          </p:cNvPr>
          <p:cNvSpPr/>
          <p:nvPr/>
        </p:nvSpPr>
        <p:spPr>
          <a:xfrm>
            <a:off x="3152775" y="13335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3" name="Tekstvak 162">
            <a:extLst>
              <a:ext uri="{FF2B5EF4-FFF2-40B4-BE49-F238E27FC236}">
                <a16:creationId xmlns:a16="http://schemas.microsoft.com/office/drawing/2014/main" id="{9C8ACFB0-D40A-4180-9F35-7F3E854E9B2A}"/>
              </a:ext>
            </a:extLst>
          </p:cNvPr>
          <p:cNvSpPr txBox="1"/>
          <p:nvPr/>
        </p:nvSpPr>
        <p:spPr>
          <a:xfrm rot="20441741">
            <a:off x="4903751" y="4714543"/>
            <a:ext cx="198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Gedeeltelijk mogelijk bouwterrein  in te richten door Tender in overleg met gemeente</a:t>
            </a:r>
          </a:p>
        </p:txBody>
      </p:sp>
      <p:sp>
        <p:nvSpPr>
          <p:cNvPr id="159" name="Tekstvak 158">
            <a:extLst>
              <a:ext uri="{FF2B5EF4-FFF2-40B4-BE49-F238E27FC236}">
                <a16:creationId xmlns:a16="http://schemas.microsoft.com/office/drawing/2014/main" id="{E2C19F45-BDE4-47A0-BDEC-C52D1BE84006}"/>
              </a:ext>
            </a:extLst>
          </p:cNvPr>
          <p:cNvSpPr txBox="1"/>
          <p:nvPr/>
        </p:nvSpPr>
        <p:spPr>
          <a:xfrm>
            <a:off x="8440123" y="4158141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160" name="Tekstvak 159">
            <a:extLst>
              <a:ext uri="{FF2B5EF4-FFF2-40B4-BE49-F238E27FC236}">
                <a16:creationId xmlns:a16="http://schemas.microsoft.com/office/drawing/2014/main" id="{32E9C373-2B18-488F-9702-CB4753C69A41}"/>
              </a:ext>
            </a:extLst>
          </p:cNvPr>
          <p:cNvSpPr txBox="1"/>
          <p:nvPr/>
        </p:nvSpPr>
        <p:spPr>
          <a:xfrm>
            <a:off x="3747099" y="381854"/>
            <a:ext cx="1438214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sz="900"/>
              <a:t>Vooruit hijszone inrijden</a:t>
            </a:r>
          </a:p>
          <a:p>
            <a:r>
              <a:rPr lang="nl-NL" sz="900"/>
              <a:t>Achteruit bouwweg op</a:t>
            </a:r>
          </a:p>
          <a:p>
            <a:r>
              <a:rPr lang="nl-NL" sz="900"/>
              <a:t>Vooruit naar Mr Treublaan</a:t>
            </a:r>
          </a:p>
        </p:txBody>
      </p:sp>
      <p:cxnSp>
        <p:nvCxnSpPr>
          <p:cNvPr id="164" name="Rechte verbindingslijn 163">
            <a:extLst>
              <a:ext uri="{FF2B5EF4-FFF2-40B4-BE49-F238E27FC236}">
                <a16:creationId xmlns:a16="http://schemas.microsoft.com/office/drawing/2014/main" id="{CED2D970-9672-498F-94C5-F9AD6FC40C44}"/>
              </a:ext>
            </a:extLst>
          </p:cNvPr>
          <p:cNvCxnSpPr>
            <a:stCxn id="160" idx="2"/>
          </p:cNvCxnSpPr>
          <p:nvPr/>
        </p:nvCxnSpPr>
        <p:spPr>
          <a:xfrm flipH="1">
            <a:off x="3601844" y="889685"/>
            <a:ext cx="864362" cy="716196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Vrije vorm 41"/>
          <p:cNvSpPr/>
          <p:nvPr/>
        </p:nvSpPr>
        <p:spPr>
          <a:xfrm>
            <a:off x="5798634" y="914400"/>
            <a:ext cx="735981" cy="1962615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735981"/>
              <a:gd name="connsiteY0" fmla="*/ 0 h 1962615"/>
              <a:gd name="connsiteX1" fmla="*/ 144966 w 735981"/>
              <a:gd name="connsiteY1" fmla="*/ 535259 h 1962615"/>
              <a:gd name="connsiteX2" fmla="*/ 323386 w 735981"/>
              <a:gd name="connsiteY2" fmla="*/ 657922 h 1962615"/>
              <a:gd name="connsiteX3" fmla="*/ 735981 w 735981"/>
              <a:gd name="connsiteY3" fmla="*/ 1962615 h 196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981" h="1962615">
                <a:moveTo>
                  <a:pt x="0" y="0"/>
                </a:moveTo>
                <a:lnTo>
                  <a:pt x="144966" y="535259"/>
                </a:lnTo>
                <a:lnTo>
                  <a:pt x="323386" y="657922"/>
                </a:lnTo>
                <a:lnTo>
                  <a:pt x="735981" y="196261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5" name="Vrije vorm 164"/>
          <p:cNvSpPr/>
          <p:nvPr/>
        </p:nvSpPr>
        <p:spPr>
          <a:xfrm>
            <a:off x="5816276" y="742485"/>
            <a:ext cx="802888" cy="2085278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802888"/>
              <a:gd name="connsiteY0" fmla="*/ 0 h 2085278"/>
              <a:gd name="connsiteX1" fmla="*/ 66907 w 802888"/>
              <a:gd name="connsiteY1" fmla="*/ 122663 h 2085278"/>
              <a:gd name="connsiteX2" fmla="*/ 211873 w 802888"/>
              <a:gd name="connsiteY2" fmla="*/ 657922 h 2085278"/>
              <a:gd name="connsiteX3" fmla="*/ 390293 w 802888"/>
              <a:gd name="connsiteY3" fmla="*/ 780585 h 2085278"/>
              <a:gd name="connsiteX4" fmla="*/ 802888 w 802888"/>
              <a:gd name="connsiteY4" fmla="*/ 2085278 h 208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888" h="2085278">
                <a:moveTo>
                  <a:pt x="0" y="0"/>
                </a:moveTo>
                <a:lnTo>
                  <a:pt x="66907" y="122663"/>
                </a:lnTo>
                <a:lnTo>
                  <a:pt x="211873" y="657922"/>
                </a:lnTo>
                <a:lnTo>
                  <a:pt x="390293" y="780585"/>
                </a:lnTo>
                <a:lnTo>
                  <a:pt x="802888" y="2085278"/>
                </a:lnTo>
              </a:path>
            </a:pathLst>
          </a:custGeom>
          <a:noFill/>
          <a:ln w="190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6" name="Tekstvak 165"/>
          <p:cNvSpPr txBox="1"/>
          <p:nvPr/>
        </p:nvSpPr>
        <p:spPr>
          <a:xfrm rot="4379240">
            <a:off x="5659134" y="1443524"/>
            <a:ext cx="1537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Mogelijke route langzaam verkeer</a:t>
            </a:r>
          </a:p>
        </p:txBody>
      </p:sp>
      <p:sp>
        <p:nvSpPr>
          <p:cNvPr id="168" name="Vrije vorm 167"/>
          <p:cNvSpPr/>
          <p:nvPr/>
        </p:nvSpPr>
        <p:spPr>
          <a:xfrm>
            <a:off x="3459192" y="1449236"/>
            <a:ext cx="741872" cy="1026543"/>
          </a:xfrm>
          <a:custGeom>
            <a:avLst/>
            <a:gdLst>
              <a:gd name="connsiteX0" fmla="*/ 198408 w 741872"/>
              <a:gd name="connsiteY0" fmla="*/ 1026543 h 1026543"/>
              <a:gd name="connsiteX1" fmla="*/ 0 w 741872"/>
              <a:gd name="connsiteY1" fmla="*/ 379562 h 1026543"/>
              <a:gd name="connsiteX2" fmla="*/ 94891 w 741872"/>
              <a:gd name="connsiteY2" fmla="*/ 172528 h 1026543"/>
              <a:gd name="connsiteX3" fmla="*/ 741872 w 741872"/>
              <a:gd name="connsiteY3" fmla="*/ 0 h 102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872" h="1026543">
                <a:moveTo>
                  <a:pt x="198408" y="1026543"/>
                </a:moveTo>
                <a:lnTo>
                  <a:pt x="0" y="379562"/>
                </a:lnTo>
                <a:lnTo>
                  <a:pt x="94891" y="172528"/>
                </a:lnTo>
                <a:lnTo>
                  <a:pt x="741872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9" name="Vrije vorm 168"/>
          <p:cNvSpPr/>
          <p:nvPr/>
        </p:nvSpPr>
        <p:spPr>
          <a:xfrm>
            <a:off x="3347049" y="1380226"/>
            <a:ext cx="750498" cy="776378"/>
          </a:xfrm>
          <a:custGeom>
            <a:avLst/>
            <a:gdLst>
              <a:gd name="connsiteX0" fmla="*/ 724619 w 724619"/>
              <a:gd name="connsiteY0" fmla="*/ 0 h 776378"/>
              <a:gd name="connsiteX1" fmla="*/ 189781 w 724619"/>
              <a:gd name="connsiteY1" fmla="*/ 146649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0 w 724619"/>
              <a:gd name="connsiteY2" fmla="*/ 491706 h 776378"/>
              <a:gd name="connsiteX3" fmla="*/ 77638 w 724619"/>
              <a:gd name="connsiteY3" fmla="*/ 776378 h 776378"/>
              <a:gd name="connsiteX0" fmla="*/ 750498 w 750498"/>
              <a:gd name="connsiteY0" fmla="*/ 0 h 776378"/>
              <a:gd name="connsiteX1" fmla="*/ 138022 w 750498"/>
              <a:gd name="connsiteY1" fmla="*/ 163902 h 776378"/>
              <a:gd name="connsiteX2" fmla="*/ 0 w 750498"/>
              <a:gd name="connsiteY2" fmla="*/ 405442 h 776378"/>
              <a:gd name="connsiteX3" fmla="*/ 103517 w 750498"/>
              <a:gd name="connsiteY3" fmla="*/ 776378 h 77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0498" h="776378">
                <a:moveTo>
                  <a:pt x="750498" y="0"/>
                </a:moveTo>
                <a:lnTo>
                  <a:pt x="138022" y="163902"/>
                </a:lnTo>
                <a:lnTo>
                  <a:pt x="0" y="405442"/>
                </a:lnTo>
                <a:lnTo>
                  <a:pt x="103517" y="776378"/>
                </a:lnTo>
              </a:path>
            </a:pathLst>
          </a:custGeom>
          <a:noFill/>
          <a:ln w="19050">
            <a:solidFill>
              <a:srgbClr val="7030A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0" name="Vrije vorm 169"/>
          <p:cNvSpPr/>
          <p:nvPr/>
        </p:nvSpPr>
        <p:spPr>
          <a:xfrm>
            <a:off x="3122762" y="1052423"/>
            <a:ext cx="414068" cy="724619"/>
          </a:xfrm>
          <a:custGeom>
            <a:avLst/>
            <a:gdLst>
              <a:gd name="connsiteX0" fmla="*/ 224287 w 414068"/>
              <a:gd name="connsiteY0" fmla="*/ 724619 h 724619"/>
              <a:gd name="connsiteX1" fmla="*/ 0 w 414068"/>
              <a:gd name="connsiteY1" fmla="*/ 103517 h 724619"/>
              <a:gd name="connsiteX2" fmla="*/ 414068 w 414068"/>
              <a:gd name="connsiteY2" fmla="*/ 0 h 72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4068" h="724619">
                <a:moveTo>
                  <a:pt x="224287" y="724619"/>
                </a:moveTo>
                <a:lnTo>
                  <a:pt x="0" y="103517"/>
                </a:lnTo>
                <a:lnTo>
                  <a:pt x="414068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Tekstvak 170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172" name="Groep 171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173" name="Vermenigvuldigen 172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73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45" name="Groep 144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158" name="Ovaal 15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Ovaal 16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5" name="Groep 174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176" name="Ovaal 17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Ovaal 17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8" name="Groep 177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179" name="Ovaal 17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Ovaal 17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1" name="Groep 180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182" name="Ovaal 18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3" name="Ovaal 18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4" name="Groep 183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185" name="Ovaal 18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6" name="Ovaal 18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7" name="Groep 186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188" name="Ovaal 18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9" name="Ovaal 18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0" name="Groep 189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191" name="Ovaal 190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2" name="Ovaal 19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3" name="Groep 192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194" name="Ovaal 19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5" name="Ovaal 19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97" name="Tekstvak 196"/>
          <p:cNvSpPr txBox="1"/>
          <p:nvPr/>
        </p:nvSpPr>
        <p:spPr>
          <a:xfrm rot="3045841">
            <a:off x="2458019" y="3646669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indien </a:t>
            </a:r>
          </a:p>
          <a:p>
            <a:r>
              <a:rPr lang="nl-NL" sz="800" dirty="0"/>
              <a:t>mogelijk</a:t>
            </a:r>
          </a:p>
        </p:txBody>
      </p:sp>
      <p:sp>
        <p:nvSpPr>
          <p:cNvPr id="198" name="Tekstvak 197"/>
          <p:cNvSpPr txBox="1"/>
          <p:nvPr/>
        </p:nvSpPr>
        <p:spPr>
          <a:xfrm rot="3095831">
            <a:off x="2908920" y="4845538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113" name="Tekstvak 112"/>
          <p:cNvSpPr txBox="1"/>
          <p:nvPr/>
        </p:nvSpPr>
        <p:spPr>
          <a:xfrm rot="4180431">
            <a:off x="2806870" y="2382324"/>
            <a:ext cx="93134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Q1 26 fundering</a:t>
            </a:r>
          </a:p>
          <a:p>
            <a:r>
              <a:rPr lang="nl-NL" sz="1100" dirty="0">
                <a:solidFill>
                  <a:srgbClr val="FF0000"/>
                </a:solidFill>
              </a:rPr>
              <a:t>Q2 26 ruwbouw</a:t>
            </a:r>
          </a:p>
        </p:txBody>
      </p:sp>
      <p:sp>
        <p:nvSpPr>
          <p:cNvPr id="199" name="Tekstvak 198"/>
          <p:cNvSpPr txBox="1"/>
          <p:nvPr/>
        </p:nvSpPr>
        <p:spPr>
          <a:xfrm rot="4180431">
            <a:off x="3379777" y="4079804"/>
            <a:ext cx="93134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Q1 26 fundering</a:t>
            </a:r>
          </a:p>
          <a:p>
            <a:r>
              <a:rPr lang="nl-NL" sz="1100" dirty="0">
                <a:solidFill>
                  <a:srgbClr val="FF0000"/>
                </a:solidFill>
              </a:rPr>
              <a:t>Q2 26 ruwbouw</a:t>
            </a:r>
          </a:p>
        </p:txBody>
      </p:sp>
      <p:sp>
        <p:nvSpPr>
          <p:cNvPr id="200" name="Tekstvak 199"/>
          <p:cNvSpPr txBox="1"/>
          <p:nvPr/>
        </p:nvSpPr>
        <p:spPr>
          <a:xfrm>
            <a:off x="4705358" y="3034388"/>
            <a:ext cx="56586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bouwkuip</a:t>
            </a:r>
          </a:p>
        </p:txBody>
      </p:sp>
      <p:sp>
        <p:nvSpPr>
          <p:cNvPr id="201" name="Tekstvak 200">
            <a:extLst>
              <a:ext uri="{FF2B5EF4-FFF2-40B4-BE49-F238E27FC236}">
                <a16:creationId xmlns:a16="http://schemas.microsoft.com/office/drawing/2014/main" id="{3AD2057B-84D6-4982-864C-A559CAC23203}"/>
              </a:ext>
            </a:extLst>
          </p:cNvPr>
          <p:cNvSpPr txBox="1"/>
          <p:nvPr/>
        </p:nvSpPr>
        <p:spPr>
          <a:xfrm>
            <a:off x="1406812" y="4168370"/>
            <a:ext cx="1970233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900" dirty="0"/>
              <a:t>Positioneren van kranen op grond van derden, </a:t>
            </a:r>
            <a:r>
              <a:rPr lang="nl-NL" sz="900" dirty="0">
                <a:highlight>
                  <a:srgbClr val="FFFFFF"/>
                </a:highlight>
              </a:rPr>
              <a:t>pas na </a:t>
            </a:r>
            <a:r>
              <a:rPr lang="nl-NL" sz="900" dirty="0"/>
              <a:t>afstemming met betreffende partij</a:t>
            </a:r>
          </a:p>
        </p:txBody>
      </p:sp>
      <p:cxnSp>
        <p:nvCxnSpPr>
          <p:cNvPr id="202" name="Rechte verbindingslijn 201">
            <a:extLst>
              <a:ext uri="{FF2B5EF4-FFF2-40B4-BE49-F238E27FC236}">
                <a16:creationId xmlns:a16="http://schemas.microsoft.com/office/drawing/2014/main" id="{5D5A232E-E5AF-4995-9BF7-E918E0102761}"/>
              </a:ext>
            </a:extLst>
          </p:cNvPr>
          <p:cNvCxnSpPr>
            <a:cxnSpLocks/>
            <a:stCxn id="201" idx="3"/>
            <a:endCxn id="146" idx="1"/>
          </p:cNvCxnSpPr>
          <p:nvPr/>
        </p:nvCxnSpPr>
        <p:spPr>
          <a:xfrm flipV="1">
            <a:off x="3377045" y="3818348"/>
            <a:ext cx="1091965" cy="603938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Rechte verbindingslijn 202">
            <a:extLst>
              <a:ext uri="{FF2B5EF4-FFF2-40B4-BE49-F238E27FC236}">
                <a16:creationId xmlns:a16="http://schemas.microsoft.com/office/drawing/2014/main" id="{5D5A232E-E5AF-4995-9BF7-E918E0102761}"/>
              </a:ext>
            </a:extLst>
          </p:cNvPr>
          <p:cNvCxnSpPr>
            <a:cxnSpLocks/>
          </p:cNvCxnSpPr>
          <p:nvPr/>
        </p:nvCxnSpPr>
        <p:spPr>
          <a:xfrm flipV="1">
            <a:off x="3085092" y="2068367"/>
            <a:ext cx="2148446" cy="2282869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6069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Afbeelding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52825">
            <a:off x="2742853" y="3892111"/>
            <a:ext cx="5234324" cy="250871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59" y="181201"/>
            <a:ext cx="7896225" cy="6524625"/>
          </a:xfrm>
          <a:prstGeom prst="rect">
            <a:avLst/>
          </a:prstGeom>
        </p:spPr>
      </p:pic>
      <p:sp>
        <p:nvSpPr>
          <p:cNvPr id="35" name="Vrije vorm 34"/>
          <p:cNvSpPr/>
          <p:nvPr/>
        </p:nvSpPr>
        <p:spPr>
          <a:xfrm>
            <a:off x="1628775" y="981076"/>
            <a:ext cx="5238750" cy="5181600"/>
          </a:xfrm>
          <a:custGeom>
            <a:avLst/>
            <a:gdLst>
              <a:gd name="connsiteX0" fmla="*/ 66675 w 4791075"/>
              <a:gd name="connsiteY0" fmla="*/ 1200150 h 4695825"/>
              <a:gd name="connsiteX1" fmla="*/ 0 w 4791075"/>
              <a:gd name="connsiteY1" fmla="*/ 857250 h 4695825"/>
              <a:gd name="connsiteX2" fmla="*/ 1104900 w 4791075"/>
              <a:gd name="connsiteY2" fmla="*/ 638175 h 4695825"/>
              <a:gd name="connsiteX3" fmla="*/ 1704975 w 4791075"/>
              <a:gd name="connsiteY3" fmla="*/ 457200 h 4695825"/>
              <a:gd name="connsiteX4" fmla="*/ 1724025 w 4791075"/>
              <a:gd name="connsiteY4" fmla="*/ 409575 h 4695825"/>
              <a:gd name="connsiteX5" fmla="*/ 3657600 w 4791075"/>
              <a:gd name="connsiteY5" fmla="*/ 0 h 4695825"/>
              <a:gd name="connsiteX6" fmla="*/ 4038600 w 4791075"/>
              <a:gd name="connsiteY6" fmla="*/ 1200150 h 4695825"/>
              <a:gd name="connsiteX7" fmla="*/ 4791075 w 4791075"/>
              <a:gd name="connsiteY7" fmla="*/ 3800475 h 4695825"/>
              <a:gd name="connsiteX8" fmla="*/ 2676525 w 4791075"/>
              <a:gd name="connsiteY8" fmla="*/ 4391025 h 4695825"/>
              <a:gd name="connsiteX9" fmla="*/ 1600200 w 4791075"/>
              <a:gd name="connsiteY9" fmla="*/ 4695825 h 4695825"/>
              <a:gd name="connsiteX10" fmla="*/ 495300 w 4791075"/>
              <a:gd name="connsiteY10" fmla="*/ 1123950 h 4695825"/>
              <a:gd name="connsiteX11" fmla="*/ 66675 w 4791075"/>
              <a:gd name="connsiteY11" fmla="*/ 1200150 h 469582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038600 w 4791075"/>
              <a:gd name="connsiteY6" fmla="*/ 1219200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514850 w 4791075"/>
              <a:gd name="connsiteY6" fmla="*/ 24098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629150 w 4791075"/>
              <a:gd name="connsiteY6" fmla="*/ 28289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2676525 w 4924425"/>
              <a:gd name="connsiteY8" fmla="*/ 4410075 h 4714875"/>
              <a:gd name="connsiteX9" fmla="*/ 1600200 w 4924425"/>
              <a:gd name="connsiteY9" fmla="*/ 4714875 h 4714875"/>
              <a:gd name="connsiteX10" fmla="*/ 495300 w 4924425"/>
              <a:gd name="connsiteY10" fmla="*/ 1143000 h 4714875"/>
              <a:gd name="connsiteX11" fmla="*/ 66675 w 492442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143250 w 4924425"/>
              <a:gd name="connsiteY8" fmla="*/ 4267200 h 4714875"/>
              <a:gd name="connsiteX9" fmla="*/ 2676525 w 4924425"/>
              <a:gd name="connsiteY9" fmla="*/ 4410075 h 4714875"/>
              <a:gd name="connsiteX10" fmla="*/ 1600200 w 4924425"/>
              <a:gd name="connsiteY10" fmla="*/ 4714875 h 4714875"/>
              <a:gd name="connsiteX11" fmla="*/ 495300 w 4924425"/>
              <a:gd name="connsiteY11" fmla="*/ 1143000 h 4714875"/>
              <a:gd name="connsiteX12" fmla="*/ 66675 w 4924425"/>
              <a:gd name="connsiteY12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933825 w 4924425"/>
              <a:gd name="connsiteY8" fmla="*/ 40576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52600 w 4924425"/>
              <a:gd name="connsiteY4" fmla="*/ 3524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628775 w 4924425"/>
              <a:gd name="connsiteY2" fmla="*/ 514350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581525"/>
              <a:gd name="connsiteX1" fmla="*/ 0 w 4924425"/>
              <a:gd name="connsiteY1" fmla="*/ 876300 h 4581525"/>
              <a:gd name="connsiteX2" fmla="*/ 1628775 w 4924425"/>
              <a:gd name="connsiteY2" fmla="*/ 514350 h 4581525"/>
              <a:gd name="connsiteX3" fmla="*/ 1790700 w 4924425"/>
              <a:gd name="connsiteY3" fmla="*/ 361950 h 4581525"/>
              <a:gd name="connsiteX4" fmla="*/ 3295650 w 4924425"/>
              <a:gd name="connsiteY4" fmla="*/ 0 h 4581525"/>
              <a:gd name="connsiteX5" fmla="*/ 3771900 w 4924425"/>
              <a:gd name="connsiteY5" fmla="*/ 0 h 4581525"/>
              <a:gd name="connsiteX6" fmla="*/ 4924425 w 4924425"/>
              <a:gd name="connsiteY6" fmla="*/ 3771900 h 4581525"/>
              <a:gd name="connsiteX7" fmla="*/ 4819650 w 4924425"/>
              <a:gd name="connsiteY7" fmla="*/ 3962400 h 4581525"/>
              <a:gd name="connsiteX8" fmla="*/ 3724275 w 4924425"/>
              <a:gd name="connsiteY8" fmla="*/ 4362450 h 4581525"/>
              <a:gd name="connsiteX9" fmla="*/ 3038475 w 4924425"/>
              <a:gd name="connsiteY9" fmla="*/ 4305300 h 4581525"/>
              <a:gd name="connsiteX10" fmla="*/ 2676525 w 4924425"/>
              <a:gd name="connsiteY10" fmla="*/ 4410075 h 4581525"/>
              <a:gd name="connsiteX11" fmla="*/ 1562100 w 4924425"/>
              <a:gd name="connsiteY11" fmla="*/ 4581525 h 4581525"/>
              <a:gd name="connsiteX12" fmla="*/ 495300 w 4924425"/>
              <a:gd name="connsiteY12" fmla="*/ 1143000 h 4581525"/>
              <a:gd name="connsiteX13" fmla="*/ 66675 w 4924425"/>
              <a:gd name="connsiteY13" fmla="*/ 1219200 h 4581525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562100 w 4924425"/>
              <a:gd name="connsiteY11" fmla="*/ 4581525 h 5181600"/>
              <a:gd name="connsiteX12" fmla="*/ 495300 w 4924425"/>
              <a:gd name="connsiteY12" fmla="*/ 1143000 h 5181600"/>
              <a:gd name="connsiteX13" fmla="*/ 66675 w 4924425"/>
              <a:gd name="connsiteY13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419225 w 4924425"/>
              <a:gd name="connsiteY11" fmla="*/ 482917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066800 w 4924425"/>
              <a:gd name="connsiteY11" fmla="*/ 473392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371725 w 4924425"/>
              <a:gd name="connsiteY10" fmla="*/ 46196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181350 w 4924425"/>
              <a:gd name="connsiteY9" fmla="*/ 4524375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381000 w 5238750"/>
              <a:gd name="connsiteY0" fmla="*/ 1219200 h 5181600"/>
              <a:gd name="connsiteX1" fmla="*/ 0 w 5238750"/>
              <a:gd name="connsiteY1" fmla="*/ 990600 h 5181600"/>
              <a:gd name="connsiteX2" fmla="*/ 1943100 w 5238750"/>
              <a:gd name="connsiteY2" fmla="*/ 514350 h 5181600"/>
              <a:gd name="connsiteX3" fmla="*/ 2105025 w 5238750"/>
              <a:gd name="connsiteY3" fmla="*/ 361950 h 5181600"/>
              <a:gd name="connsiteX4" fmla="*/ 3609975 w 5238750"/>
              <a:gd name="connsiteY4" fmla="*/ 0 h 5181600"/>
              <a:gd name="connsiteX5" fmla="*/ 4086225 w 5238750"/>
              <a:gd name="connsiteY5" fmla="*/ 0 h 5181600"/>
              <a:gd name="connsiteX6" fmla="*/ 5238750 w 5238750"/>
              <a:gd name="connsiteY6" fmla="*/ 3771900 h 5181600"/>
              <a:gd name="connsiteX7" fmla="*/ 5133975 w 5238750"/>
              <a:gd name="connsiteY7" fmla="*/ 3962400 h 5181600"/>
              <a:gd name="connsiteX8" fmla="*/ 4038600 w 5238750"/>
              <a:gd name="connsiteY8" fmla="*/ 4362450 h 5181600"/>
              <a:gd name="connsiteX9" fmla="*/ 3495675 w 5238750"/>
              <a:gd name="connsiteY9" fmla="*/ 4524375 h 5181600"/>
              <a:gd name="connsiteX10" fmla="*/ 3143250 w 5238750"/>
              <a:gd name="connsiteY10" fmla="*/ 4657724 h 5181600"/>
              <a:gd name="connsiteX11" fmla="*/ 1533525 w 5238750"/>
              <a:gd name="connsiteY11" fmla="*/ 5181600 h 5181600"/>
              <a:gd name="connsiteX12" fmla="*/ 1381125 w 5238750"/>
              <a:gd name="connsiteY12" fmla="*/ 4733924 h 5181600"/>
              <a:gd name="connsiteX13" fmla="*/ 1876425 w 5238750"/>
              <a:gd name="connsiteY13" fmla="*/ 4581525 h 5181600"/>
              <a:gd name="connsiteX14" fmla="*/ 809625 w 5238750"/>
              <a:gd name="connsiteY14" fmla="*/ 1143000 h 5181600"/>
              <a:gd name="connsiteX15" fmla="*/ 381000 w 5238750"/>
              <a:gd name="connsiteY15" fmla="*/ 1219200 h 5181600"/>
              <a:gd name="connsiteX0" fmla="*/ 152400 w 5238750"/>
              <a:gd name="connsiteY0" fmla="*/ 1238250 h 5181600"/>
              <a:gd name="connsiteX1" fmla="*/ 0 w 5238750"/>
              <a:gd name="connsiteY1" fmla="*/ 990600 h 5181600"/>
              <a:gd name="connsiteX2" fmla="*/ 1943100 w 5238750"/>
              <a:gd name="connsiteY2" fmla="*/ 514350 h 5181600"/>
              <a:gd name="connsiteX3" fmla="*/ 2105025 w 5238750"/>
              <a:gd name="connsiteY3" fmla="*/ 361950 h 5181600"/>
              <a:gd name="connsiteX4" fmla="*/ 3609975 w 5238750"/>
              <a:gd name="connsiteY4" fmla="*/ 0 h 5181600"/>
              <a:gd name="connsiteX5" fmla="*/ 4086225 w 5238750"/>
              <a:gd name="connsiteY5" fmla="*/ 0 h 5181600"/>
              <a:gd name="connsiteX6" fmla="*/ 5238750 w 5238750"/>
              <a:gd name="connsiteY6" fmla="*/ 3771900 h 5181600"/>
              <a:gd name="connsiteX7" fmla="*/ 5133975 w 5238750"/>
              <a:gd name="connsiteY7" fmla="*/ 3962400 h 5181600"/>
              <a:gd name="connsiteX8" fmla="*/ 4038600 w 5238750"/>
              <a:gd name="connsiteY8" fmla="*/ 4362450 h 5181600"/>
              <a:gd name="connsiteX9" fmla="*/ 3495675 w 5238750"/>
              <a:gd name="connsiteY9" fmla="*/ 4524375 h 5181600"/>
              <a:gd name="connsiteX10" fmla="*/ 3143250 w 5238750"/>
              <a:gd name="connsiteY10" fmla="*/ 4657724 h 5181600"/>
              <a:gd name="connsiteX11" fmla="*/ 1533525 w 5238750"/>
              <a:gd name="connsiteY11" fmla="*/ 5181600 h 5181600"/>
              <a:gd name="connsiteX12" fmla="*/ 1381125 w 5238750"/>
              <a:gd name="connsiteY12" fmla="*/ 4733924 h 5181600"/>
              <a:gd name="connsiteX13" fmla="*/ 1876425 w 5238750"/>
              <a:gd name="connsiteY13" fmla="*/ 4581525 h 5181600"/>
              <a:gd name="connsiteX14" fmla="*/ 809625 w 5238750"/>
              <a:gd name="connsiteY14" fmla="*/ 1143000 h 5181600"/>
              <a:gd name="connsiteX15" fmla="*/ 152400 w 5238750"/>
              <a:gd name="connsiteY15" fmla="*/ 1238250 h 5181600"/>
              <a:gd name="connsiteX0" fmla="*/ 66675 w 5238750"/>
              <a:gd name="connsiteY0" fmla="*/ 1228725 h 5181600"/>
              <a:gd name="connsiteX1" fmla="*/ 0 w 5238750"/>
              <a:gd name="connsiteY1" fmla="*/ 990600 h 5181600"/>
              <a:gd name="connsiteX2" fmla="*/ 1943100 w 5238750"/>
              <a:gd name="connsiteY2" fmla="*/ 514350 h 5181600"/>
              <a:gd name="connsiteX3" fmla="*/ 2105025 w 5238750"/>
              <a:gd name="connsiteY3" fmla="*/ 361950 h 5181600"/>
              <a:gd name="connsiteX4" fmla="*/ 3609975 w 5238750"/>
              <a:gd name="connsiteY4" fmla="*/ 0 h 5181600"/>
              <a:gd name="connsiteX5" fmla="*/ 4086225 w 5238750"/>
              <a:gd name="connsiteY5" fmla="*/ 0 h 5181600"/>
              <a:gd name="connsiteX6" fmla="*/ 5238750 w 5238750"/>
              <a:gd name="connsiteY6" fmla="*/ 3771900 h 5181600"/>
              <a:gd name="connsiteX7" fmla="*/ 5133975 w 5238750"/>
              <a:gd name="connsiteY7" fmla="*/ 3962400 h 5181600"/>
              <a:gd name="connsiteX8" fmla="*/ 4038600 w 5238750"/>
              <a:gd name="connsiteY8" fmla="*/ 4362450 h 5181600"/>
              <a:gd name="connsiteX9" fmla="*/ 3495675 w 5238750"/>
              <a:gd name="connsiteY9" fmla="*/ 4524375 h 5181600"/>
              <a:gd name="connsiteX10" fmla="*/ 3143250 w 5238750"/>
              <a:gd name="connsiteY10" fmla="*/ 4657724 h 5181600"/>
              <a:gd name="connsiteX11" fmla="*/ 1533525 w 5238750"/>
              <a:gd name="connsiteY11" fmla="*/ 5181600 h 5181600"/>
              <a:gd name="connsiteX12" fmla="*/ 1381125 w 5238750"/>
              <a:gd name="connsiteY12" fmla="*/ 4733924 h 5181600"/>
              <a:gd name="connsiteX13" fmla="*/ 1876425 w 5238750"/>
              <a:gd name="connsiteY13" fmla="*/ 4581525 h 5181600"/>
              <a:gd name="connsiteX14" fmla="*/ 809625 w 5238750"/>
              <a:gd name="connsiteY14" fmla="*/ 1143000 h 5181600"/>
              <a:gd name="connsiteX15" fmla="*/ 66675 w 5238750"/>
              <a:gd name="connsiteY15" fmla="*/ 1228725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38750" h="5181600">
                <a:moveTo>
                  <a:pt x="66675" y="1228725"/>
                </a:moveTo>
                <a:lnTo>
                  <a:pt x="0" y="990600"/>
                </a:lnTo>
                <a:lnTo>
                  <a:pt x="1943100" y="514350"/>
                </a:lnTo>
                <a:lnTo>
                  <a:pt x="2105025" y="361950"/>
                </a:lnTo>
                <a:lnTo>
                  <a:pt x="3609975" y="0"/>
                </a:lnTo>
                <a:lnTo>
                  <a:pt x="4086225" y="0"/>
                </a:lnTo>
                <a:lnTo>
                  <a:pt x="5238750" y="3771900"/>
                </a:lnTo>
                <a:lnTo>
                  <a:pt x="5133975" y="3962400"/>
                </a:lnTo>
                <a:lnTo>
                  <a:pt x="4038600" y="4362450"/>
                </a:lnTo>
                <a:lnTo>
                  <a:pt x="3495675" y="4524375"/>
                </a:lnTo>
                <a:lnTo>
                  <a:pt x="3143250" y="4657724"/>
                </a:lnTo>
                <a:lnTo>
                  <a:pt x="1533525" y="5181600"/>
                </a:lnTo>
                <a:lnTo>
                  <a:pt x="1381125" y="4733924"/>
                </a:lnTo>
                <a:lnTo>
                  <a:pt x="1876425" y="4581525"/>
                </a:lnTo>
                <a:lnTo>
                  <a:pt x="809625" y="1143000"/>
                </a:lnTo>
                <a:lnTo>
                  <a:pt x="66675" y="122872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5" name="Rechthoek 114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8" name="Vrije vorm 117"/>
          <p:cNvSpPr/>
          <p:nvPr/>
        </p:nvSpPr>
        <p:spPr>
          <a:xfrm>
            <a:off x="4480560" y="33528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Vrije vorm 116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9" name="Vrije vorm 118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4" name="Vrije vorm 113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38" name="Tekstvak 37"/>
          <p:cNvSpPr txBox="1"/>
          <p:nvPr/>
        </p:nvSpPr>
        <p:spPr>
          <a:xfrm>
            <a:off x="393700" y="227115"/>
            <a:ext cx="247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Q1 2027 t/m Q4 2027</a:t>
            </a:r>
          </a:p>
        </p:txBody>
      </p:sp>
      <p:sp>
        <p:nvSpPr>
          <p:cNvPr id="55" name="Tekstvak 54"/>
          <p:cNvSpPr txBox="1"/>
          <p:nvPr/>
        </p:nvSpPr>
        <p:spPr>
          <a:xfrm>
            <a:off x="3483885" y="3641588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62" name="Tekstvak 61"/>
          <p:cNvSpPr txBox="1"/>
          <p:nvPr/>
        </p:nvSpPr>
        <p:spPr>
          <a:xfrm>
            <a:off x="4931602" y="2681372"/>
            <a:ext cx="266420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8452851" y="3691584"/>
            <a:ext cx="367495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 ruwbouw blok 3+4, afbouw parkeergarage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 bouwt blok 1, 2, 6, 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r>
              <a:rPr lang="nl-NL" sz="1100" dirty="0"/>
              <a:t>Aandachtspunten: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start bouw blok 2, verandering mogelijke posities hijskranen en keten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Fietsparkeren nog grotendeels in bestaande maaiveldstalling, aangevuld met tijdelijke voorzieningen door gemeente</a:t>
            </a:r>
          </a:p>
          <a:p>
            <a:endParaRPr lang="nl-NL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grpSp>
        <p:nvGrpSpPr>
          <p:cNvPr id="90" name="Groep 89"/>
          <p:cNvGrpSpPr/>
          <p:nvPr/>
        </p:nvGrpSpPr>
        <p:grpSpPr>
          <a:xfrm rot="20295126">
            <a:off x="3422746" y="4449714"/>
            <a:ext cx="485775" cy="554465"/>
            <a:chOff x="8686800" y="2242023"/>
            <a:chExt cx="485775" cy="554465"/>
          </a:xfrm>
        </p:grpSpPr>
        <p:sp>
          <p:nvSpPr>
            <p:cNvPr id="91" name="Vermenigvuldigen 90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91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79" name="Tekstvak 78"/>
          <p:cNvSpPr txBox="1"/>
          <p:nvPr/>
        </p:nvSpPr>
        <p:spPr>
          <a:xfrm rot="4021173">
            <a:off x="3383528" y="2798620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Gezamenlijke bouwweg</a:t>
            </a:r>
          </a:p>
        </p:txBody>
      </p:sp>
      <p:pic>
        <p:nvPicPr>
          <p:cNvPr id="45" name="Afbeelding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18" y="4387915"/>
            <a:ext cx="293264" cy="293264"/>
          </a:xfrm>
          <a:prstGeom prst="rect">
            <a:avLst/>
          </a:prstGeom>
        </p:spPr>
      </p:pic>
      <p:sp>
        <p:nvSpPr>
          <p:cNvPr id="48" name="Vrije vorm 47"/>
          <p:cNvSpPr/>
          <p:nvPr/>
        </p:nvSpPr>
        <p:spPr>
          <a:xfrm>
            <a:off x="3114675" y="919163"/>
            <a:ext cx="2428875" cy="600075"/>
          </a:xfrm>
          <a:custGeom>
            <a:avLst/>
            <a:gdLst>
              <a:gd name="connsiteX0" fmla="*/ 0 w 2428875"/>
              <a:gd name="connsiteY0" fmla="*/ 600075 h 600075"/>
              <a:gd name="connsiteX1" fmla="*/ 466725 w 2428875"/>
              <a:gd name="connsiteY1" fmla="*/ 485775 h 600075"/>
              <a:gd name="connsiteX2" fmla="*/ 500063 w 2428875"/>
              <a:gd name="connsiteY2" fmla="*/ 381000 h 600075"/>
              <a:gd name="connsiteX3" fmla="*/ 2224088 w 2428875"/>
              <a:gd name="connsiteY3" fmla="*/ 0 h 600075"/>
              <a:gd name="connsiteX4" fmla="*/ 2428875 w 2428875"/>
              <a:gd name="connsiteY4" fmla="*/ 23812 h 60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875" h="600075">
                <a:moveTo>
                  <a:pt x="0" y="600075"/>
                </a:moveTo>
                <a:lnTo>
                  <a:pt x="466725" y="485775"/>
                </a:lnTo>
                <a:lnTo>
                  <a:pt x="500063" y="381000"/>
                </a:lnTo>
                <a:lnTo>
                  <a:pt x="2224088" y="0"/>
                </a:lnTo>
                <a:lnTo>
                  <a:pt x="2428875" y="23812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811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8" name="Rechthoek 87"/>
          <p:cNvSpPr/>
          <p:nvPr/>
        </p:nvSpPr>
        <p:spPr>
          <a:xfrm rot="20485767">
            <a:off x="2806891" y="5836901"/>
            <a:ext cx="2936196" cy="77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7" name="Rechthoek 96"/>
          <p:cNvSpPr/>
          <p:nvPr/>
        </p:nvSpPr>
        <p:spPr>
          <a:xfrm rot="20485767">
            <a:off x="2826801" y="5903114"/>
            <a:ext cx="2936196" cy="770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8" name="Tekstvak 97"/>
          <p:cNvSpPr txBox="1"/>
          <p:nvPr/>
        </p:nvSpPr>
        <p:spPr>
          <a:xfrm rot="20513984">
            <a:off x="3124817" y="5708768"/>
            <a:ext cx="27723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Aanleg tijdelijk voet- en fietspad noodzakelijk</a:t>
            </a:r>
          </a:p>
        </p:txBody>
      </p:sp>
      <p:sp>
        <p:nvSpPr>
          <p:cNvPr id="86" name="Tekstvak 85"/>
          <p:cNvSpPr txBox="1"/>
          <p:nvPr/>
        </p:nvSpPr>
        <p:spPr>
          <a:xfrm>
            <a:off x="2723309" y="1936118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3" name="Vrije vorm 2"/>
          <p:cNvSpPr/>
          <p:nvPr/>
        </p:nvSpPr>
        <p:spPr>
          <a:xfrm>
            <a:off x="5086350" y="5448300"/>
            <a:ext cx="466725" cy="161925"/>
          </a:xfrm>
          <a:custGeom>
            <a:avLst/>
            <a:gdLst>
              <a:gd name="connsiteX0" fmla="*/ 0 w 466725"/>
              <a:gd name="connsiteY0" fmla="*/ 161925 h 161925"/>
              <a:gd name="connsiteX1" fmla="*/ 466725 w 466725"/>
              <a:gd name="connsiteY1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725" h="161925">
                <a:moveTo>
                  <a:pt x="0" y="161925"/>
                </a:moveTo>
                <a:lnTo>
                  <a:pt x="46672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2867025" y="6219825"/>
            <a:ext cx="361950" cy="114300"/>
          </a:xfrm>
          <a:custGeom>
            <a:avLst/>
            <a:gdLst>
              <a:gd name="connsiteX0" fmla="*/ 361950 w 361950"/>
              <a:gd name="connsiteY0" fmla="*/ 0 h 114300"/>
              <a:gd name="connsiteX1" fmla="*/ 0 w 361950"/>
              <a:gd name="connsiteY1" fmla="*/ 11430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 h="114300">
                <a:moveTo>
                  <a:pt x="361950" y="0"/>
                </a:moveTo>
                <a:lnTo>
                  <a:pt x="0" y="11430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 50"/>
          <p:cNvSpPr/>
          <p:nvPr/>
        </p:nvSpPr>
        <p:spPr>
          <a:xfrm>
            <a:off x="3848100" y="5943600"/>
            <a:ext cx="476250" cy="161925"/>
          </a:xfrm>
          <a:custGeom>
            <a:avLst/>
            <a:gdLst>
              <a:gd name="connsiteX0" fmla="*/ 0 w 476250"/>
              <a:gd name="connsiteY0" fmla="*/ 161925 h 161925"/>
              <a:gd name="connsiteX1" fmla="*/ 476250 w 476250"/>
              <a:gd name="connsiteY1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161925">
                <a:moveTo>
                  <a:pt x="0" y="161925"/>
                </a:moveTo>
                <a:lnTo>
                  <a:pt x="4762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9" name="Tekstvak 98"/>
          <p:cNvSpPr txBox="1"/>
          <p:nvPr/>
        </p:nvSpPr>
        <p:spPr>
          <a:xfrm rot="20441741">
            <a:off x="4903751" y="4714543"/>
            <a:ext cx="198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Gedeeltelijk mogelijk bouwterrein  in te richten door Tender in overleg met gemeente</a:t>
            </a:r>
          </a:p>
        </p:txBody>
      </p:sp>
      <p:sp>
        <p:nvSpPr>
          <p:cNvPr id="101" name="Tekstvak 100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sp>
        <p:nvSpPr>
          <p:cNvPr id="102" name="Tekstvak 101"/>
          <p:cNvSpPr txBox="1"/>
          <p:nvPr/>
        </p:nvSpPr>
        <p:spPr>
          <a:xfrm>
            <a:off x="5624022" y="4068019"/>
            <a:ext cx="546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ruwbouw</a:t>
            </a:r>
          </a:p>
        </p:txBody>
      </p:sp>
      <p:sp>
        <p:nvSpPr>
          <p:cNvPr id="103" name="Tekstvak 102"/>
          <p:cNvSpPr txBox="1"/>
          <p:nvPr/>
        </p:nvSpPr>
        <p:spPr>
          <a:xfrm>
            <a:off x="5539920" y="2970190"/>
            <a:ext cx="546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ruwbouw</a:t>
            </a:r>
          </a:p>
        </p:txBody>
      </p:sp>
      <p:sp>
        <p:nvSpPr>
          <p:cNvPr id="104" name="Tekstvak 103"/>
          <p:cNvSpPr txBox="1"/>
          <p:nvPr/>
        </p:nvSpPr>
        <p:spPr>
          <a:xfrm>
            <a:off x="4770013" y="2874369"/>
            <a:ext cx="46487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 </a:t>
            </a:r>
          </a:p>
        </p:txBody>
      </p:sp>
      <p:sp>
        <p:nvSpPr>
          <p:cNvPr id="105" name="Tekstvak 104"/>
          <p:cNvSpPr txBox="1"/>
          <p:nvPr/>
        </p:nvSpPr>
        <p:spPr>
          <a:xfrm>
            <a:off x="2821351" y="2105654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06" name="Tekstvak 105"/>
          <p:cNvSpPr txBox="1"/>
          <p:nvPr/>
        </p:nvSpPr>
        <p:spPr>
          <a:xfrm>
            <a:off x="3313294" y="3481781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09" name="Vrije vorm 108"/>
          <p:cNvSpPr/>
          <p:nvPr/>
        </p:nvSpPr>
        <p:spPr>
          <a:xfrm>
            <a:off x="3139475" y="1494527"/>
            <a:ext cx="1733550" cy="3765609"/>
          </a:xfrm>
          <a:custGeom>
            <a:avLst/>
            <a:gdLst>
              <a:gd name="connsiteX0" fmla="*/ 0 w 1819275"/>
              <a:gd name="connsiteY0" fmla="*/ 66675 h 3933825"/>
              <a:gd name="connsiteX1" fmla="*/ 38100 w 1819275"/>
              <a:gd name="connsiteY1" fmla="*/ 266700 h 3933825"/>
              <a:gd name="connsiteX2" fmla="*/ 457200 w 1819275"/>
              <a:gd name="connsiteY2" fmla="*/ 1371600 h 3933825"/>
              <a:gd name="connsiteX3" fmla="*/ 1076325 w 1819275"/>
              <a:gd name="connsiteY3" fmla="*/ 2933700 h 3933825"/>
              <a:gd name="connsiteX4" fmla="*/ 1352550 w 1819275"/>
              <a:gd name="connsiteY4" fmla="*/ 3705225 h 3933825"/>
              <a:gd name="connsiteX5" fmla="*/ 1228725 w 1819275"/>
              <a:gd name="connsiteY5" fmla="*/ 3933825 h 3933825"/>
              <a:gd name="connsiteX6" fmla="*/ 1819275 w 1819275"/>
              <a:gd name="connsiteY6" fmla="*/ 3800475 h 3933825"/>
              <a:gd name="connsiteX7" fmla="*/ 1733550 w 1819275"/>
              <a:gd name="connsiteY7" fmla="*/ 3581400 h 3933825"/>
              <a:gd name="connsiteX8" fmla="*/ 533400 w 1819275"/>
              <a:gd name="connsiteY8" fmla="*/ 723900 h 3933825"/>
              <a:gd name="connsiteX9" fmla="*/ 266700 w 1819275"/>
              <a:gd name="connsiteY9" fmla="*/ 0 h 3933825"/>
              <a:gd name="connsiteX10" fmla="*/ 0 w 1819275"/>
              <a:gd name="connsiteY10" fmla="*/ 66675 h 3933825"/>
              <a:gd name="connsiteX0" fmla="*/ 0 w 1819275"/>
              <a:gd name="connsiteY0" fmla="*/ 66675 h 3905250"/>
              <a:gd name="connsiteX1" fmla="*/ 38100 w 1819275"/>
              <a:gd name="connsiteY1" fmla="*/ 266700 h 3905250"/>
              <a:gd name="connsiteX2" fmla="*/ 457200 w 1819275"/>
              <a:gd name="connsiteY2" fmla="*/ 1371600 h 3905250"/>
              <a:gd name="connsiteX3" fmla="*/ 1076325 w 1819275"/>
              <a:gd name="connsiteY3" fmla="*/ 2933700 h 3905250"/>
              <a:gd name="connsiteX4" fmla="*/ 1352550 w 1819275"/>
              <a:gd name="connsiteY4" fmla="*/ 3705225 h 3905250"/>
              <a:gd name="connsiteX5" fmla="*/ 1390650 w 1819275"/>
              <a:gd name="connsiteY5" fmla="*/ 3905250 h 3905250"/>
              <a:gd name="connsiteX6" fmla="*/ 1819275 w 1819275"/>
              <a:gd name="connsiteY6" fmla="*/ 3800475 h 3905250"/>
              <a:gd name="connsiteX7" fmla="*/ 1733550 w 1819275"/>
              <a:gd name="connsiteY7" fmla="*/ 3581400 h 3905250"/>
              <a:gd name="connsiteX8" fmla="*/ 533400 w 1819275"/>
              <a:gd name="connsiteY8" fmla="*/ 723900 h 3905250"/>
              <a:gd name="connsiteX9" fmla="*/ 266700 w 1819275"/>
              <a:gd name="connsiteY9" fmla="*/ 0 h 3905250"/>
              <a:gd name="connsiteX10" fmla="*/ 0 w 1819275"/>
              <a:gd name="connsiteY10" fmla="*/ 66675 h 3905250"/>
              <a:gd name="connsiteX0" fmla="*/ 0 w 1819275"/>
              <a:gd name="connsiteY0" fmla="*/ 66675 h 3800475"/>
              <a:gd name="connsiteX1" fmla="*/ 38100 w 1819275"/>
              <a:gd name="connsiteY1" fmla="*/ 266700 h 3800475"/>
              <a:gd name="connsiteX2" fmla="*/ 457200 w 1819275"/>
              <a:gd name="connsiteY2" fmla="*/ 1371600 h 3800475"/>
              <a:gd name="connsiteX3" fmla="*/ 1076325 w 1819275"/>
              <a:gd name="connsiteY3" fmla="*/ 2933700 h 3800475"/>
              <a:gd name="connsiteX4" fmla="*/ 1352550 w 1819275"/>
              <a:gd name="connsiteY4" fmla="*/ 3705225 h 3800475"/>
              <a:gd name="connsiteX5" fmla="*/ 1819275 w 1819275"/>
              <a:gd name="connsiteY5" fmla="*/ 3800475 h 3800475"/>
              <a:gd name="connsiteX6" fmla="*/ 1733550 w 1819275"/>
              <a:gd name="connsiteY6" fmla="*/ 3581400 h 3800475"/>
              <a:gd name="connsiteX7" fmla="*/ 533400 w 1819275"/>
              <a:gd name="connsiteY7" fmla="*/ 723900 h 3800475"/>
              <a:gd name="connsiteX8" fmla="*/ 266700 w 1819275"/>
              <a:gd name="connsiteY8" fmla="*/ 0 h 3800475"/>
              <a:gd name="connsiteX9" fmla="*/ 0 w 1819275"/>
              <a:gd name="connsiteY9" fmla="*/ 66675 h 3800475"/>
              <a:gd name="connsiteX0" fmla="*/ 0 w 1733550"/>
              <a:gd name="connsiteY0" fmla="*/ 66675 h 3705225"/>
              <a:gd name="connsiteX1" fmla="*/ 38100 w 1733550"/>
              <a:gd name="connsiteY1" fmla="*/ 266700 h 3705225"/>
              <a:gd name="connsiteX2" fmla="*/ 457200 w 1733550"/>
              <a:gd name="connsiteY2" fmla="*/ 1371600 h 3705225"/>
              <a:gd name="connsiteX3" fmla="*/ 1076325 w 1733550"/>
              <a:gd name="connsiteY3" fmla="*/ 2933700 h 3705225"/>
              <a:gd name="connsiteX4" fmla="*/ 1352550 w 1733550"/>
              <a:gd name="connsiteY4" fmla="*/ 3705225 h 3705225"/>
              <a:gd name="connsiteX5" fmla="*/ 1733550 w 1733550"/>
              <a:gd name="connsiteY5" fmla="*/ 3581400 h 3705225"/>
              <a:gd name="connsiteX6" fmla="*/ 533400 w 1733550"/>
              <a:gd name="connsiteY6" fmla="*/ 723900 h 3705225"/>
              <a:gd name="connsiteX7" fmla="*/ 266700 w 1733550"/>
              <a:gd name="connsiteY7" fmla="*/ 0 h 3705225"/>
              <a:gd name="connsiteX8" fmla="*/ 0 w 173355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539870 w 1816220"/>
              <a:gd name="connsiteY2" fmla="*/ 1371600 h 3705225"/>
              <a:gd name="connsiteX3" fmla="*/ 1158995 w 1816220"/>
              <a:gd name="connsiteY3" fmla="*/ 2933700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401848 w 1816220"/>
              <a:gd name="connsiteY2" fmla="*/ 1423358 h 3705225"/>
              <a:gd name="connsiteX3" fmla="*/ 1158995 w 1816220"/>
              <a:gd name="connsiteY3" fmla="*/ 2933700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05225"/>
              <a:gd name="connsiteX1" fmla="*/ 0 w 1816220"/>
              <a:gd name="connsiteY1" fmla="*/ 309832 h 3705225"/>
              <a:gd name="connsiteX2" fmla="*/ 401848 w 1816220"/>
              <a:gd name="connsiteY2" fmla="*/ 1423358 h 3705225"/>
              <a:gd name="connsiteX3" fmla="*/ 882950 w 1816220"/>
              <a:gd name="connsiteY3" fmla="*/ 2735293 h 3705225"/>
              <a:gd name="connsiteX4" fmla="*/ 1435220 w 1816220"/>
              <a:gd name="connsiteY4" fmla="*/ 3705225 h 3705225"/>
              <a:gd name="connsiteX5" fmla="*/ 1816220 w 1816220"/>
              <a:gd name="connsiteY5" fmla="*/ 3581400 h 3705225"/>
              <a:gd name="connsiteX6" fmla="*/ 616070 w 1816220"/>
              <a:gd name="connsiteY6" fmla="*/ 723900 h 3705225"/>
              <a:gd name="connsiteX7" fmla="*/ 349370 w 1816220"/>
              <a:gd name="connsiteY7" fmla="*/ 0 h 3705225"/>
              <a:gd name="connsiteX8" fmla="*/ 82670 w 1816220"/>
              <a:gd name="connsiteY8" fmla="*/ 66675 h 3705225"/>
              <a:gd name="connsiteX0" fmla="*/ 82670 w 1816220"/>
              <a:gd name="connsiteY0" fmla="*/ 66675 h 3774236"/>
              <a:gd name="connsiteX1" fmla="*/ 0 w 1816220"/>
              <a:gd name="connsiteY1" fmla="*/ 309832 h 3774236"/>
              <a:gd name="connsiteX2" fmla="*/ 401848 w 1816220"/>
              <a:gd name="connsiteY2" fmla="*/ 1423358 h 3774236"/>
              <a:gd name="connsiteX3" fmla="*/ 882950 w 1816220"/>
              <a:gd name="connsiteY3" fmla="*/ 2735293 h 3774236"/>
              <a:gd name="connsiteX4" fmla="*/ 1262692 w 1816220"/>
              <a:gd name="connsiteY4" fmla="*/ 3774236 h 3774236"/>
              <a:gd name="connsiteX5" fmla="*/ 1816220 w 1816220"/>
              <a:gd name="connsiteY5" fmla="*/ 3581400 h 3774236"/>
              <a:gd name="connsiteX6" fmla="*/ 616070 w 1816220"/>
              <a:gd name="connsiteY6" fmla="*/ 723900 h 3774236"/>
              <a:gd name="connsiteX7" fmla="*/ 349370 w 1816220"/>
              <a:gd name="connsiteY7" fmla="*/ 0 h 3774236"/>
              <a:gd name="connsiteX8" fmla="*/ 82670 w 1816220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616070 w 1669571"/>
              <a:gd name="connsiteY6" fmla="*/ 723900 h 3774236"/>
              <a:gd name="connsiteX7" fmla="*/ 349370 w 1669571"/>
              <a:gd name="connsiteY7" fmla="*/ 0 h 3774236"/>
              <a:gd name="connsiteX8" fmla="*/ 82670 w 1669571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349370 w 1669571"/>
              <a:gd name="connsiteY7" fmla="*/ 0 h 3774236"/>
              <a:gd name="connsiteX8" fmla="*/ 82670 w 1669571"/>
              <a:gd name="connsiteY8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436893 w 1669571"/>
              <a:gd name="connsiteY7" fmla="*/ 411911 h 3774236"/>
              <a:gd name="connsiteX8" fmla="*/ 349370 w 1669571"/>
              <a:gd name="connsiteY8" fmla="*/ 0 h 3774236"/>
              <a:gd name="connsiteX9" fmla="*/ 82670 w 1669571"/>
              <a:gd name="connsiteY9" fmla="*/ 66675 h 3774236"/>
              <a:gd name="connsiteX0" fmla="*/ 82670 w 1669571"/>
              <a:gd name="connsiteY0" fmla="*/ 66675 h 3774236"/>
              <a:gd name="connsiteX1" fmla="*/ 0 w 1669571"/>
              <a:gd name="connsiteY1" fmla="*/ 309832 h 3774236"/>
              <a:gd name="connsiteX2" fmla="*/ 401848 w 1669571"/>
              <a:gd name="connsiteY2" fmla="*/ 1423358 h 3774236"/>
              <a:gd name="connsiteX3" fmla="*/ 882950 w 1669571"/>
              <a:gd name="connsiteY3" fmla="*/ 2735293 h 3774236"/>
              <a:gd name="connsiteX4" fmla="*/ 1262692 w 1669571"/>
              <a:gd name="connsiteY4" fmla="*/ 3774236 h 3774236"/>
              <a:gd name="connsiteX5" fmla="*/ 1669571 w 1669571"/>
              <a:gd name="connsiteY5" fmla="*/ 3607280 h 3774236"/>
              <a:gd name="connsiteX6" fmla="*/ 572938 w 1669571"/>
              <a:gd name="connsiteY6" fmla="*/ 887802 h 3774236"/>
              <a:gd name="connsiteX7" fmla="*/ 488652 w 1669571"/>
              <a:gd name="connsiteY7" fmla="*/ 644824 h 3774236"/>
              <a:gd name="connsiteX8" fmla="*/ 349370 w 1669571"/>
              <a:gd name="connsiteY8" fmla="*/ 0 h 3774236"/>
              <a:gd name="connsiteX9" fmla="*/ 82670 w 1669571"/>
              <a:gd name="connsiteY9" fmla="*/ 66675 h 3774236"/>
              <a:gd name="connsiteX0" fmla="*/ 0 w 1733550"/>
              <a:gd name="connsiteY0" fmla="*/ 101181 h 3774236"/>
              <a:gd name="connsiteX1" fmla="*/ 63979 w 1733550"/>
              <a:gd name="connsiteY1" fmla="*/ 309832 h 3774236"/>
              <a:gd name="connsiteX2" fmla="*/ 465827 w 1733550"/>
              <a:gd name="connsiteY2" fmla="*/ 1423358 h 3774236"/>
              <a:gd name="connsiteX3" fmla="*/ 946929 w 1733550"/>
              <a:gd name="connsiteY3" fmla="*/ 2735293 h 3774236"/>
              <a:gd name="connsiteX4" fmla="*/ 1326671 w 1733550"/>
              <a:gd name="connsiteY4" fmla="*/ 3774236 h 3774236"/>
              <a:gd name="connsiteX5" fmla="*/ 1733550 w 1733550"/>
              <a:gd name="connsiteY5" fmla="*/ 3607280 h 3774236"/>
              <a:gd name="connsiteX6" fmla="*/ 636917 w 1733550"/>
              <a:gd name="connsiteY6" fmla="*/ 887802 h 3774236"/>
              <a:gd name="connsiteX7" fmla="*/ 552631 w 1733550"/>
              <a:gd name="connsiteY7" fmla="*/ 644824 h 3774236"/>
              <a:gd name="connsiteX8" fmla="*/ 413349 w 1733550"/>
              <a:gd name="connsiteY8" fmla="*/ 0 h 3774236"/>
              <a:gd name="connsiteX9" fmla="*/ 0 w 1733550"/>
              <a:gd name="connsiteY9" fmla="*/ 101181 h 3774236"/>
              <a:gd name="connsiteX0" fmla="*/ 0 w 1733550"/>
              <a:gd name="connsiteY0" fmla="*/ 92554 h 3765609"/>
              <a:gd name="connsiteX1" fmla="*/ 63979 w 1733550"/>
              <a:gd name="connsiteY1" fmla="*/ 301205 h 3765609"/>
              <a:gd name="connsiteX2" fmla="*/ 465827 w 1733550"/>
              <a:gd name="connsiteY2" fmla="*/ 1414731 h 3765609"/>
              <a:gd name="connsiteX3" fmla="*/ 946929 w 1733550"/>
              <a:gd name="connsiteY3" fmla="*/ 2726666 h 3765609"/>
              <a:gd name="connsiteX4" fmla="*/ 1326671 w 1733550"/>
              <a:gd name="connsiteY4" fmla="*/ 3765609 h 3765609"/>
              <a:gd name="connsiteX5" fmla="*/ 1733550 w 1733550"/>
              <a:gd name="connsiteY5" fmla="*/ 3598653 h 3765609"/>
              <a:gd name="connsiteX6" fmla="*/ 636917 w 1733550"/>
              <a:gd name="connsiteY6" fmla="*/ 879175 h 3765609"/>
              <a:gd name="connsiteX7" fmla="*/ 552631 w 1733550"/>
              <a:gd name="connsiteY7" fmla="*/ 636197 h 3765609"/>
              <a:gd name="connsiteX8" fmla="*/ 344337 w 1733550"/>
              <a:gd name="connsiteY8" fmla="*/ 0 h 3765609"/>
              <a:gd name="connsiteX9" fmla="*/ 0 w 1733550"/>
              <a:gd name="connsiteY9" fmla="*/ 92554 h 376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3550" h="3765609">
                <a:moveTo>
                  <a:pt x="0" y="92554"/>
                </a:moveTo>
                <a:lnTo>
                  <a:pt x="63979" y="301205"/>
                </a:lnTo>
                <a:lnTo>
                  <a:pt x="465827" y="1414731"/>
                </a:lnTo>
                <a:lnTo>
                  <a:pt x="946929" y="2726666"/>
                </a:lnTo>
                <a:lnTo>
                  <a:pt x="1326671" y="3765609"/>
                </a:lnTo>
                <a:lnTo>
                  <a:pt x="1733550" y="3598653"/>
                </a:lnTo>
                <a:lnTo>
                  <a:pt x="636917" y="879175"/>
                </a:lnTo>
                <a:lnTo>
                  <a:pt x="552631" y="636197"/>
                </a:lnTo>
                <a:lnTo>
                  <a:pt x="344337" y="0"/>
                </a:lnTo>
                <a:lnTo>
                  <a:pt x="0" y="92554"/>
                </a:lnTo>
                <a:close/>
              </a:path>
            </a:pathLst>
          </a:cu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0" name="Rechthoek 109"/>
          <p:cNvSpPr/>
          <p:nvPr/>
        </p:nvSpPr>
        <p:spPr>
          <a:xfrm rot="20537417">
            <a:off x="3043402" y="5459329"/>
            <a:ext cx="1552452" cy="493433"/>
          </a:xfrm>
          <a:prstGeom prst="rect">
            <a:avLst/>
          </a:prstGeom>
          <a:solidFill>
            <a:schemeClr val="accent2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1" name="Tekstvak 110"/>
          <p:cNvSpPr txBox="1"/>
          <p:nvPr/>
        </p:nvSpPr>
        <p:spPr>
          <a:xfrm rot="20611241">
            <a:off x="3073261" y="5744576"/>
            <a:ext cx="1448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L&amp;L</a:t>
            </a:r>
          </a:p>
        </p:txBody>
      </p:sp>
      <p:sp>
        <p:nvSpPr>
          <p:cNvPr id="112" name="Rechthoek 111"/>
          <p:cNvSpPr/>
          <p:nvPr/>
        </p:nvSpPr>
        <p:spPr>
          <a:xfrm rot="20597164">
            <a:off x="3039371" y="5580759"/>
            <a:ext cx="1682513" cy="132183"/>
          </a:xfrm>
          <a:prstGeom prst="rect">
            <a:avLst/>
          </a:pr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3" name="Tekstvak 112"/>
          <p:cNvSpPr txBox="1"/>
          <p:nvPr/>
        </p:nvSpPr>
        <p:spPr>
          <a:xfrm rot="20611241">
            <a:off x="3053887" y="5446640"/>
            <a:ext cx="14919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L&amp;L</a:t>
            </a:r>
          </a:p>
        </p:txBody>
      </p:sp>
      <p:grpSp>
        <p:nvGrpSpPr>
          <p:cNvPr id="120" name="Groep 119"/>
          <p:cNvGrpSpPr/>
          <p:nvPr/>
        </p:nvGrpSpPr>
        <p:grpSpPr>
          <a:xfrm rot="20295126">
            <a:off x="5135300" y="3920316"/>
            <a:ext cx="485775" cy="554465"/>
            <a:chOff x="8686800" y="2242023"/>
            <a:chExt cx="485775" cy="554465"/>
          </a:xfrm>
        </p:grpSpPr>
        <p:sp>
          <p:nvSpPr>
            <p:cNvPr id="121" name="Vermenigvuldigen 120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21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16" name="Vrije vorm 115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Tekstvak 53"/>
          <p:cNvSpPr txBox="1"/>
          <p:nvPr/>
        </p:nvSpPr>
        <p:spPr>
          <a:xfrm>
            <a:off x="4026520" y="4840929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07" name="Tekstvak 106"/>
          <p:cNvSpPr txBox="1"/>
          <p:nvPr/>
        </p:nvSpPr>
        <p:spPr>
          <a:xfrm>
            <a:off x="3907712" y="4624088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23" name="Vrije vorm 122"/>
          <p:cNvSpPr/>
          <p:nvPr/>
        </p:nvSpPr>
        <p:spPr>
          <a:xfrm>
            <a:off x="4517006" y="5100907"/>
            <a:ext cx="477149" cy="410474"/>
          </a:xfrm>
          <a:custGeom>
            <a:avLst/>
            <a:gdLst>
              <a:gd name="connsiteX0" fmla="*/ 0 w 485775"/>
              <a:gd name="connsiteY0" fmla="*/ 142875 h 419100"/>
              <a:gd name="connsiteX1" fmla="*/ 85725 w 485775"/>
              <a:gd name="connsiteY1" fmla="*/ 419100 h 419100"/>
              <a:gd name="connsiteX2" fmla="*/ 485775 w 485775"/>
              <a:gd name="connsiteY2" fmla="*/ 257175 h 419100"/>
              <a:gd name="connsiteX3" fmla="*/ 390525 w 485775"/>
              <a:gd name="connsiteY3" fmla="*/ 0 h 419100"/>
              <a:gd name="connsiteX4" fmla="*/ 0 w 485775"/>
              <a:gd name="connsiteY4" fmla="*/ 142875 h 419100"/>
              <a:gd name="connsiteX0" fmla="*/ 0 w 597918"/>
              <a:gd name="connsiteY0" fmla="*/ 186007 h 419100"/>
              <a:gd name="connsiteX1" fmla="*/ 197868 w 597918"/>
              <a:gd name="connsiteY1" fmla="*/ 419100 h 419100"/>
              <a:gd name="connsiteX2" fmla="*/ 597918 w 597918"/>
              <a:gd name="connsiteY2" fmla="*/ 257175 h 419100"/>
              <a:gd name="connsiteX3" fmla="*/ 502668 w 597918"/>
              <a:gd name="connsiteY3" fmla="*/ 0 h 419100"/>
              <a:gd name="connsiteX4" fmla="*/ 0 w 597918"/>
              <a:gd name="connsiteY4" fmla="*/ 186007 h 419100"/>
              <a:gd name="connsiteX0" fmla="*/ 0 w 597918"/>
              <a:gd name="connsiteY0" fmla="*/ 186007 h 453606"/>
              <a:gd name="connsiteX1" fmla="*/ 68471 w 597918"/>
              <a:gd name="connsiteY1" fmla="*/ 453606 h 453606"/>
              <a:gd name="connsiteX2" fmla="*/ 597918 w 597918"/>
              <a:gd name="connsiteY2" fmla="*/ 257175 h 453606"/>
              <a:gd name="connsiteX3" fmla="*/ 502668 w 597918"/>
              <a:gd name="connsiteY3" fmla="*/ 0 h 453606"/>
              <a:gd name="connsiteX4" fmla="*/ 0 w 597918"/>
              <a:gd name="connsiteY4" fmla="*/ 186007 h 453606"/>
              <a:gd name="connsiteX0" fmla="*/ 0 w 597918"/>
              <a:gd name="connsiteY0" fmla="*/ 142875 h 410474"/>
              <a:gd name="connsiteX1" fmla="*/ 68471 w 597918"/>
              <a:gd name="connsiteY1" fmla="*/ 410474 h 410474"/>
              <a:gd name="connsiteX2" fmla="*/ 597918 w 597918"/>
              <a:gd name="connsiteY2" fmla="*/ 214043 h 410474"/>
              <a:gd name="connsiteX3" fmla="*/ 373271 w 597918"/>
              <a:gd name="connsiteY3" fmla="*/ 0 h 410474"/>
              <a:gd name="connsiteX4" fmla="*/ 0 w 597918"/>
              <a:gd name="connsiteY4" fmla="*/ 142875 h 410474"/>
              <a:gd name="connsiteX0" fmla="*/ 0 w 477149"/>
              <a:gd name="connsiteY0" fmla="*/ 142875 h 410474"/>
              <a:gd name="connsiteX1" fmla="*/ 68471 w 477149"/>
              <a:gd name="connsiteY1" fmla="*/ 410474 h 410474"/>
              <a:gd name="connsiteX2" fmla="*/ 477149 w 477149"/>
              <a:gd name="connsiteY2" fmla="*/ 257175 h 410474"/>
              <a:gd name="connsiteX3" fmla="*/ 373271 w 477149"/>
              <a:gd name="connsiteY3" fmla="*/ 0 h 410474"/>
              <a:gd name="connsiteX4" fmla="*/ 0 w 477149"/>
              <a:gd name="connsiteY4" fmla="*/ 142875 h 41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149" h="410474">
                <a:moveTo>
                  <a:pt x="0" y="142875"/>
                </a:moveTo>
                <a:lnTo>
                  <a:pt x="68471" y="410474"/>
                </a:lnTo>
                <a:lnTo>
                  <a:pt x="477149" y="257175"/>
                </a:lnTo>
                <a:lnTo>
                  <a:pt x="373271" y="0"/>
                </a:lnTo>
                <a:lnTo>
                  <a:pt x="0" y="142875"/>
                </a:lnTo>
                <a:close/>
              </a:path>
            </a:pathLst>
          </a:cu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Vrije vorm 64"/>
          <p:cNvSpPr/>
          <p:nvPr/>
        </p:nvSpPr>
        <p:spPr>
          <a:xfrm>
            <a:off x="4562443" y="4990908"/>
            <a:ext cx="323850" cy="428625"/>
          </a:xfrm>
          <a:custGeom>
            <a:avLst/>
            <a:gdLst>
              <a:gd name="connsiteX0" fmla="*/ 0 w 323850"/>
              <a:gd name="connsiteY0" fmla="*/ 428625 h 428625"/>
              <a:gd name="connsiteX1" fmla="*/ 323850 w 323850"/>
              <a:gd name="connsiteY1" fmla="*/ 323850 h 428625"/>
              <a:gd name="connsiteX2" fmla="*/ 200025 w 323850"/>
              <a:gd name="connsiteY2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3850" h="428625">
                <a:moveTo>
                  <a:pt x="0" y="428625"/>
                </a:moveTo>
                <a:lnTo>
                  <a:pt x="323850" y="323850"/>
                </a:lnTo>
                <a:lnTo>
                  <a:pt x="200025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4" name="Tekstvak 123"/>
          <p:cNvSpPr txBox="1"/>
          <p:nvPr/>
        </p:nvSpPr>
        <p:spPr>
          <a:xfrm>
            <a:off x="5574902" y="260836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25" name="Tekstvak 124"/>
          <p:cNvSpPr txBox="1"/>
          <p:nvPr/>
        </p:nvSpPr>
        <p:spPr>
          <a:xfrm>
            <a:off x="5288853" y="4394991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sp>
        <p:nvSpPr>
          <p:cNvPr id="126" name="Vrije vorm 125"/>
          <p:cNvSpPr/>
          <p:nvPr/>
        </p:nvSpPr>
        <p:spPr>
          <a:xfrm>
            <a:off x="3550920" y="1287780"/>
            <a:ext cx="2156460" cy="1005840"/>
          </a:xfrm>
          <a:custGeom>
            <a:avLst/>
            <a:gdLst>
              <a:gd name="connsiteX0" fmla="*/ 1859280 w 2156460"/>
              <a:gd name="connsiteY0" fmla="*/ 0 h 1005840"/>
              <a:gd name="connsiteX1" fmla="*/ 0 w 2156460"/>
              <a:gd name="connsiteY1" fmla="*/ 434340 h 1005840"/>
              <a:gd name="connsiteX2" fmla="*/ 160020 w 2156460"/>
              <a:gd name="connsiteY2" fmla="*/ 883920 h 1005840"/>
              <a:gd name="connsiteX3" fmla="*/ 670560 w 2156460"/>
              <a:gd name="connsiteY3" fmla="*/ 693420 h 1005840"/>
              <a:gd name="connsiteX4" fmla="*/ 1470660 w 2156460"/>
              <a:gd name="connsiteY4" fmla="*/ 495300 h 1005840"/>
              <a:gd name="connsiteX5" fmla="*/ 1485900 w 2156460"/>
              <a:gd name="connsiteY5" fmla="*/ 541020 h 1005840"/>
              <a:gd name="connsiteX6" fmla="*/ 1676400 w 2156460"/>
              <a:gd name="connsiteY6" fmla="*/ 1005840 h 1005840"/>
              <a:gd name="connsiteX7" fmla="*/ 2156460 w 2156460"/>
              <a:gd name="connsiteY7" fmla="*/ 815340 h 1005840"/>
              <a:gd name="connsiteX8" fmla="*/ 1859280 w 2156460"/>
              <a:gd name="connsiteY8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460" h="1005840">
                <a:moveTo>
                  <a:pt x="1859280" y="0"/>
                </a:moveTo>
                <a:lnTo>
                  <a:pt x="0" y="434340"/>
                </a:lnTo>
                <a:lnTo>
                  <a:pt x="160020" y="883920"/>
                </a:lnTo>
                <a:lnTo>
                  <a:pt x="670560" y="693420"/>
                </a:lnTo>
                <a:lnTo>
                  <a:pt x="1470660" y="495300"/>
                </a:lnTo>
                <a:lnTo>
                  <a:pt x="1485900" y="541020"/>
                </a:lnTo>
                <a:lnTo>
                  <a:pt x="1676400" y="1005840"/>
                </a:lnTo>
                <a:lnTo>
                  <a:pt x="2156460" y="815340"/>
                </a:lnTo>
                <a:lnTo>
                  <a:pt x="1859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7" name="Tekstvak 126"/>
          <p:cNvSpPr txBox="1"/>
          <p:nvPr/>
        </p:nvSpPr>
        <p:spPr>
          <a:xfrm>
            <a:off x="4430021" y="1558082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2</a:t>
            </a:r>
          </a:p>
        </p:txBody>
      </p:sp>
      <p:sp>
        <p:nvSpPr>
          <p:cNvPr id="128" name="Tekstvak 127"/>
          <p:cNvSpPr txBox="1"/>
          <p:nvPr/>
        </p:nvSpPr>
        <p:spPr>
          <a:xfrm>
            <a:off x="4650006" y="1475608"/>
            <a:ext cx="92172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Q1 27 fund</a:t>
            </a:r>
          </a:p>
          <a:p>
            <a:r>
              <a:rPr lang="nl-NL" sz="1100" dirty="0">
                <a:solidFill>
                  <a:srgbClr val="FF0000"/>
                </a:solidFill>
              </a:rPr>
              <a:t>Q2 27 ruwbouw</a:t>
            </a:r>
          </a:p>
        </p:txBody>
      </p:sp>
      <p:sp>
        <p:nvSpPr>
          <p:cNvPr id="64" name="Vrije vorm 63"/>
          <p:cNvSpPr/>
          <p:nvPr/>
        </p:nvSpPr>
        <p:spPr>
          <a:xfrm>
            <a:off x="2362200" y="5476875"/>
            <a:ext cx="1000125" cy="504825"/>
          </a:xfrm>
          <a:custGeom>
            <a:avLst/>
            <a:gdLst>
              <a:gd name="connsiteX0" fmla="*/ 0 w 1000125"/>
              <a:gd name="connsiteY0" fmla="*/ 0 h 504825"/>
              <a:gd name="connsiteX1" fmla="*/ 123825 w 1000125"/>
              <a:gd name="connsiteY1" fmla="*/ 466725 h 504825"/>
              <a:gd name="connsiteX2" fmla="*/ 361950 w 1000125"/>
              <a:gd name="connsiteY2" fmla="*/ 504825 h 504825"/>
              <a:gd name="connsiteX3" fmla="*/ 1000125 w 1000125"/>
              <a:gd name="connsiteY3" fmla="*/ 32385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125" h="504825">
                <a:moveTo>
                  <a:pt x="0" y="0"/>
                </a:moveTo>
                <a:lnTo>
                  <a:pt x="123825" y="466725"/>
                </a:lnTo>
                <a:lnTo>
                  <a:pt x="361950" y="504825"/>
                </a:lnTo>
                <a:lnTo>
                  <a:pt x="1000125" y="32385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5" name="Stroomdiagram: Verbindingslijn 94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6" name="Stroomdiagram: Verbindingslijn 95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0" name="Stroomdiagram: Verbindingslijn 99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8" name="Stroomdiagram: Verbindingslijn 107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9" name="Tekstvak 128"/>
          <p:cNvSpPr txBox="1"/>
          <p:nvPr/>
        </p:nvSpPr>
        <p:spPr>
          <a:xfrm>
            <a:off x="5746580" y="147025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0" name="Tekstvak 129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1" name="Tekstvak 130"/>
          <p:cNvSpPr txBox="1"/>
          <p:nvPr/>
        </p:nvSpPr>
        <p:spPr>
          <a:xfrm>
            <a:off x="5966241" y="2195293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2" name="Tekstvak 131"/>
          <p:cNvSpPr txBox="1"/>
          <p:nvPr/>
        </p:nvSpPr>
        <p:spPr>
          <a:xfrm>
            <a:off x="5862180" y="181805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33" name="Stroomdiagram: Verbindingslijn 132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4" name="Stroomdiagram: Verbindingslijn 133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5" name="Stroomdiagram: Verbindingslijn 134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6" name="Stroomdiagram: Verbindingslijn 135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Tekstvak 143"/>
          <p:cNvSpPr txBox="1"/>
          <p:nvPr/>
        </p:nvSpPr>
        <p:spPr>
          <a:xfrm>
            <a:off x="3747099" y="381854"/>
            <a:ext cx="1438214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sz="900"/>
              <a:t>Vooruit hijszone inrijden</a:t>
            </a:r>
          </a:p>
          <a:p>
            <a:r>
              <a:rPr lang="nl-NL" sz="900"/>
              <a:t>Achteruit bouwweg op</a:t>
            </a:r>
          </a:p>
          <a:p>
            <a:r>
              <a:rPr lang="nl-NL" sz="900"/>
              <a:t>Vooruit naar Mr Treublaan</a:t>
            </a:r>
          </a:p>
        </p:txBody>
      </p:sp>
      <p:sp>
        <p:nvSpPr>
          <p:cNvPr id="145" name="Rechthoek 144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6" name="Tekstvak 145"/>
          <p:cNvSpPr txBox="1"/>
          <p:nvPr/>
        </p:nvSpPr>
        <p:spPr>
          <a:xfrm rot="20839142">
            <a:off x="1716562" y="1806421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47" name="Rechthoek 146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8" name="Tekstvak 147"/>
          <p:cNvSpPr txBox="1"/>
          <p:nvPr/>
        </p:nvSpPr>
        <p:spPr>
          <a:xfrm rot="4499805">
            <a:off x="1395880" y="6179030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grpSp>
        <p:nvGrpSpPr>
          <p:cNvPr id="149" name="Groep 148"/>
          <p:cNvGrpSpPr/>
          <p:nvPr/>
        </p:nvGrpSpPr>
        <p:grpSpPr>
          <a:xfrm rot="20557813">
            <a:off x="4271919" y="1098830"/>
            <a:ext cx="485775" cy="554465"/>
            <a:chOff x="8686800" y="2242023"/>
            <a:chExt cx="485775" cy="554465"/>
          </a:xfrm>
        </p:grpSpPr>
        <p:sp>
          <p:nvSpPr>
            <p:cNvPr id="150" name="Vermenigvuldigen 149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50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Vrije vorm 1"/>
          <p:cNvSpPr/>
          <p:nvPr/>
        </p:nvSpPr>
        <p:spPr>
          <a:xfrm>
            <a:off x="3459192" y="1449236"/>
            <a:ext cx="741872" cy="1026543"/>
          </a:xfrm>
          <a:custGeom>
            <a:avLst/>
            <a:gdLst>
              <a:gd name="connsiteX0" fmla="*/ 198408 w 741872"/>
              <a:gd name="connsiteY0" fmla="*/ 1026543 h 1026543"/>
              <a:gd name="connsiteX1" fmla="*/ 0 w 741872"/>
              <a:gd name="connsiteY1" fmla="*/ 379562 h 1026543"/>
              <a:gd name="connsiteX2" fmla="*/ 94891 w 741872"/>
              <a:gd name="connsiteY2" fmla="*/ 172528 h 1026543"/>
              <a:gd name="connsiteX3" fmla="*/ 741872 w 741872"/>
              <a:gd name="connsiteY3" fmla="*/ 0 h 102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872" h="1026543">
                <a:moveTo>
                  <a:pt x="198408" y="1026543"/>
                </a:moveTo>
                <a:lnTo>
                  <a:pt x="0" y="379562"/>
                </a:lnTo>
                <a:lnTo>
                  <a:pt x="94891" y="172528"/>
                </a:lnTo>
                <a:lnTo>
                  <a:pt x="741872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Vrije vorm 38"/>
          <p:cNvSpPr/>
          <p:nvPr/>
        </p:nvSpPr>
        <p:spPr>
          <a:xfrm>
            <a:off x="3347049" y="1380226"/>
            <a:ext cx="750498" cy="776378"/>
          </a:xfrm>
          <a:custGeom>
            <a:avLst/>
            <a:gdLst>
              <a:gd name="connsiteX0" fmla="*/ 724619 w 724619"/>
              <a:gd name="connsiteY0" fmla="*/ 0 h 776378"/>
              <a:gd name="connsiteX1" fmla="*/ 189781 w 724619"/>
              <a:gd name="connsiteY1" fmla="*/ 146649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0 w 724619"/>
              <a:gd name="connsiteY2" fmla="*/ 491706 h 776378"/>
              <a:gd name="connsiteX3" fmla="*/ 77638 w 724619"/>
              <a:gd name="connsiteY3" fmla="*/ 776378 h 776378"/>
              <a:gd name="connsiteX0" fmla="*/ 750498 w 750498"/>
              <a:gd name="connsiteY0" fmla="*/ 0 h 776378"/>
              <a:gd name="connsiteX1" fmla="*/ 138022 w 750498"/>
              <a:gd name="connsiteY1" fmla="*/ 163902 h 776378"/>
              <a:gd name="connsiteX2" fmla="*/ 0 w 750498"/>
              <a:gd name="connsiteY2" fmla="*/ 405442 h 776378"/>
              <a:gd name="connsiteX3" fmla="*/ 103517 w 750498"/>
              <a:gd name="connsiteY3" fmla="*/ 776378 h 77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0498" h="776378">
                <a:moveTo>
                  <a:pt x="750498" y="0"/>
                </a:moveTo>
                <a:lnTo>
                  <a:pt x="138022" y="163902"/>
                </a:lnTo>
                <a:lnTo>
                  <a:pt x="0" y="405442"/>
                </a:lnTo>
                <a:lnTo>
                  <a:pt x="103517" y="776378"/>
                </a:lnTo>
              </a:path>
            </a:pathLst>
          </a:custGeom>
          <a:noFill/>
          <a:ln w="19050">
            <a:solidFill>
              <a:srgbClr val="7030A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Vrije vorm 39"/>
          <p:cNvSpPr/>
          <p:nvPr/>
        </p:nvSpPr>
        <p:spPr>
          <a:xfrm>
            <a:off x="3122762" y="1052423"/>
            <a:ext cx="414068" cy="724619"/>
          </a:xfrm>
          <a:custGeom>
            <a:avLst/>
            <a:gdLst>
              <a:gd name="connsiteX0" fmla="*/ 224287 w 414068"/>
              <a:gd name="connsiteY0" fmla="*/ 724619 h 724619"/>
              <a:gd name="connsiteX1" fmla="*/ 0 w 414068"/>
              <a:gd name="connsiteY1" fmla="*/ 103517 h 724619"/>
              <a:gd name="connsiteX2" fmla="*/ 414068 w 414068"/>
              <a:gd name="connsiteY2" fmla="*/ 0 h 72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4068" h="724619">
                <a:moveTo>
                  <a:pt x="224287" y="724619"/>
                </a:moveTo>
                <a:lnTo>
                  <a:pt x="0" y="103517"/>
                </a:lnTo>
                <a:lnTo>
                  <a:pt x="414068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3" name="Rechte verbindingslijn 42"/>
          <p:cNvCxnSpPr>
            <a:stCxn id="144" idx="2"/>
          </p:cNvCxnSpPr>
          <p:nvPr/>
        </p:nvCxnSpPr>
        <p:spPr>
          <a:xfrm flipH="1">
            <a:off x="3779113" y="889685"/>
            <a:ext cx="687093" cy="638072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ijdelijke aanduiding voor dianumm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9</a:t>
            </a:fld>
            <a:endParaRPr lang="nl-NL"/>
          </a:p>
        </p:txBody>
      </p:sp>
      <p:sp>
        <p:nvSpPr>
          <p:cNvPr id="137" name="Tekstvak 136"/>
          <p:cNvSpPr txBox="1"/>
          <p:nvPr/>
        </p:nvSpPr>
        <p:spPr>
          <a:xfrm rot="20839142">
            <a:off x="4796390" y="965418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38" name="Rechthoek 137"/>
          <p:cNvSpPr/>
          <p:nvPr/>
        </p:nvSpPr>
        <p:spPr>
          <a:xfrm rot="20710171">
            <a:off x="4854770" y="1021309"/>
            <a:ext cx="731255" cy="231953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1" name="Groep 40">
            <a:extLst>
              <a:ext uri="{FF2B5EF4-FFF2-40B4-BE49-F238E27FC236}">
                <a16:creationId xmlns:a16="http://schemas.microsoft.com/office/drawing/2014/main" id="{F454630E-6089-4909-E721-F90E8B0E2957}"/>
              </a:ext>
            </a:extLst>
          </p:cNvPr>
          <p:cNvGrpSpPr/>
          <p:nvPr/>
        </p:nvGrpSpPr>
        <p:grpSpPr>
          <a:xfrm rot="20295126">
            <a:off x="4290673" y="3424556"/>
            <a:ext cx="485775" cy="554465"/>
            <a:chOff x="8686800" y="2242023"/>
            <a:chExt cx="485775" cy="554465"/>
          </a:xfrm>
        </p:grpSpPr>
        <p:sp>
          <p:nvSpPr>
            <p:cNvPr id="47" name="Vermenigvuldigen 120">
              <a:extLst>
                <a:ext uri="{FF2B5EF4-FFF2-40B4-BE49-F238E27FC236}">
                  <a16:creationId xmlns:a16="http://schemas.microsoft.com/office/drawing/2014/main" id="{E280B8A0-1A0D-1AFD-A626-9A1007444694}"/>
                </a:ext>
              </a:extLst>
            </p:cNvPr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8">
              <a:extLst>
                <a:ext uri="{FF2B5EF4-FFF2-40B4-BE49-F238E27FC236}">
                  <a16:creationId xmlns:a16="http://schemas.microsoft.com/office/drawing/2014/main" id="{ADA962C3-B3B3-B53C-B50B-B9C6C8AD2CAF}"/>
                </a:ext>
              </a:extLst>
            </p:cNvPr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40" name="Tekstvak 139">
            <a:extLst>
              <a:ext uri="{FF2B5EF4-FFF2-40B4-BE49-F238E27FC236}">
                <a16:creationId xmlns:a16="http://schemas.microsoft.com/office/drawing/2014/main" id="{EC783AAA-EE42-4EFB-8429-874DE35115DA}"/>
              </a:ext>
            </a:extLst>
          </p:cNvPr>
          <p:cNvSpPr txBox="1"/>
          <p:nvPr/>
        </p:nvSpPr>
        <p:spPr>
          <a:xfrm>
            <a:off x="8349970" y="3235673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141" name="Vrije vorm 140"/>
          <p:cNvSpPr/>
          <p:nvPr/>
        </p:nvSpPr>
        <p:spPr>
          <a:xfrm>
            <a:off x="5798634" y="914400"/>
            <a:ext cx="735981" cy="1962615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735981"/>
              <a:gd name="connsiteY0" fmla="*/ 0 h 1962615"/>
              <a:gd name="connsiteX1" fmla="*/ 144966 w 735981"/>
              <a:gd name="connsiteY1" fmla="*/ 535259 h 1962615"/>
              <a:gd name="connsiteX2" fmla="*/ 323386 w 735981"/>
              <a:gd name="connsiteY2" fmla="*/ 657922 h 1962615"/>
              <a:gd name="connsiteX3" fmla="*/ 735981 w 735981"/>
              <a:gd name="connsiteY3" fmla="*/ 1962615 h 196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981" h="1962615">
                <a:moveTo>
                  <a:pt x="0" y="0"/>
                </a:moveTo>
                <a:lnTo>
                  <a:pt x="144966" y="535259"/>
                </a:lnTo>
                <a:lnTo>
                  <a:pt x="323386" y="657922"/>
                </a:lnTo>
                <a:lnTo>
                  <a:pt x="735981" y="196261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Vrije vorm 141"/>
          <p:cNvSpPr/>
          <p:nvPr/>
        </p:nvSpPr>
        <p:spPr>
          <a:xfrm>
            <a:off x="5816276" y="742485"/>
            <a:ext cx="802888" cy="2085278"/>
          </a:xfrm>
          <a:custGeom>
            <a:avLst/>
            <a:gdLst>
              <a:gd name="connsiteX0" fmla="*/ 0 w 947854"/>
              <a:gd name="connsiteY0" fmla="*/ 0 h 2074127"/>
              <a:gd name="connsiteX1" fmla="*/ 211873 w 947854"/>
              <a:gd name="connsiteY1" fmla="*/ 111512 h 2074127"/>
              <a:gd name="connsiteX2" fmla="*/ 356839 w 947854"/>
              <a:gd name="connsiteY2" fmla="*/ 646771 h 2074127"/>
              <a:gd name="connsiteX3" fmla="*/ 535259 w 947854"/>
              <a:gd name="connsiteY3" fmla="*/ 769434 h 2074127"/>
              <a:gd name="connsiteX4" fmla="*/ 947854 w 947854"/>
              <a:gd name="connsiteY4" fmla="*/ 2074127 h 2074127"/>
              <a:gd name="connsiteX0" fmla="*/ 0 w 802888"/>
              <a:gd name="connsiteY0" fmla="*/ 0 h 2085278"/>
              <a:gd name="connsiteX1" fmla="*/ 66907 w 802888"/>
              <a:gd name="connsiteY1" fmla="*/ 122663 h 2085278"/>
              <a:gd name="connsiteX2" fmla="*/ 211873 w 802888"/>
              <a:gd name="connsiteY2" fmla="*/ 657922 h 2085278"/>
              <a:gd name="connsiteX3" fmla="*/ 390293 w 802888"/>
              <a:gd name="connsiteY3" fmla="*/ 780585 h 2085278"/>
              <a:gd name="connsiteX4" fmla="*/ 802888 w 802888"/>
              <a:gd name="connsiteY4" fmla="*/ 2085278 h 208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888" h="2085278">
                <a:moveTo>
                  <a:pt x="0" y="0"/>
                </a:moveTo>
                <a:lnTo>
                  <a:pt x="66907" y="122663"/>
                </a:lnTo>
                <a:lnTo>
                  <a:pt x="211873" y="657922"/>
                </a:lnTo>
                <a:lnTo>
                  <a:pt x="390293" y="780585"/>
                </a:lnTo>
                <a:lnTo>
                  <a:pt x="802888" y="2085278"/>
                </a:lnTo>
              </a:path>
            </a:pathLst>
          </a:custGeom>
          <a:noFill/>
          <a:ln w="190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3" name="Tekstvak 142"/>
          <p:cNvSpPr txBox="1"/>
          <p:nvPr/>
        </p:nvSpPr>
        <p:spPr>
          <a:xfrm rot="4379240">
            <a:off x="5659134" y="1505079"/>
            <a:ext cx="15377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Tijdelijk voet- en fietspad</a:t>
            </a:r>
          </a:p>
        </p:txBody>
      </p:sp>
      <p:grpSp>
        <p:nvGrpSpPr>
          <p:cNvPr id="153" name="Groep 152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154" name="Vermenigvuldigen 15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39" name="Tekstvak 138"/>
          <p:cNvSpPr txBox="1"/>
          <p:nvPr/>
        </p:nvSpPr>
        <p:spPr>
          <a:xfrm rot="4325654">
            <a:off x="2071847" y="2872249"/>
            <a:ext cx="1648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Bouwterrein gedeelte vrij in te richten door Stadsgenoot</a:t>
            </a:r>
          </a:p>
        </p:txBody>
      </p:sp>
      <p:grpSp>
        <p:nvGrpSpPr>
          <p:cNvPr id="152" name="Groep 151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156" name="Ovaal 15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Ovaal 15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58" name="Groep 157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159" name="Ovaal 15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Ovaal 15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61" name="Groep 160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162" name="Ovaal 16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Ovaal 16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64" name="Groep 163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165" name="Ovaal 16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Ovaal 16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67" name="Groep 166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168" name="Ovaal 16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Ovaal 16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0" name="Groep 169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171" name="Ovaal 170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Ovaal 17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3" name="Groep 172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174" name="Ovaal 17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Ovaal 17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6" name="Groep 175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177" name="Ovaal 17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Ovaal 17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79" name="Tekstvak 178"/>
          <p:cNvSpPr txBox="1"/>
          <p:nvPr/>
        </p:nvSpPr>
        <p:spPr>
          <a:xfrm rot="2751975">
            <a:off x="2470931" y="3532935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180" name="Tekstvak 179"/>
          <p:cNvSpPr txBox="1"/>
          <p:nvPr/>
        </p:nvSpPr>
        <p:spPr>
          <a:xfrm rot="2791660">
            <a:off x="2842288" y="4884637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</a:t>
            </a:r>
          </a:p>
          <a:p>
            <a:r>
              <a:rPr lang="nl-NL" sz="800" dirty="0"/>
              <a:t>Indien mogelijk</a:t>
            </a:r>
          </a:p>
        </p:txBody>
      </p:sp>
      <p:cxnSp>
        <p:nvCxnSpPr>
          <p:cNvPr id="182" name="Rechte verbindingslijn 181">
            <a:extLst>
              <a:ext uri="{FF2B5EF4-FFF2-40B4-BE49-F238E27FC236}">
                <a16:creationId xmlns:a16="http://schemas.microsoft.com/office/drawing/2014/main" id="{5D5A232E-E5AF-4995-9BF7-E918E0102761}"/>
              </a:ext>
            </a:extLst>
          </p:cNvPr>
          <p:cNvCxnSpPr>
            <a:cxnSpLocks/>
          </p:cNvCxnSpPr>
          <p:nvPr/>
        </p:nvCxnSpPr>
        <p:spPr>
          <a:xfrm flipV="1">
            <a:off x="3067845" y="3818348"/>
            <a:ext cx="1401165" cy="534688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kstvak 183">
            <a:extLst>
              <a:ext uri="{FF2B5EF4-FFF2-40B4-BE49-F238E27FC236}">
                <a16:creationId xmlns:a16="http://schemas.microsoft.com/office/drawing/2014/main" id="{3AD2057B-84D6-4982-864C-A559CAC23203}"/>
              </a:ext>
            </a:extLst>
          </p:cNvPr>
          <p:cNvSpPr txBox="1"/>
          <p:nvPr/>
        </p:nvSpPr>
        <p:spPr>
          <a:xfrm>
            <a:off x="1406813" y="4168370"/>
            <a:ext cx="1661032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900" dirty="0"/>
              <a:t>Positioneren van kranen op grond van derden, afstemming met betreffende partij</a:t>
            </a:r>
          </a:p>
        </p:txBody>
      </p:sp>
    </p:spTree>
    <p:extLst>
      <p:ext uri="{BB962C8B-B14F-4D97-AF65-F5344CB8AC3E}">
        <p14:creationId xmlns:p14="http://schemas.microsoft.com/office/powerpoint/2010/main" val="1165248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Afbeelding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25112">
            <a:off x="2441241" y="2633276"/>
            <a:ext cx="5436476" cy="3795178"/>
          </a:xfrm>
          <a:prstGeom prst="rect">
            <a:avLst/>
          </a:prstGeom>
        </p:spPr>
      </p:pic>
      <p:pic>
        <p:nvPicPr>
          <p:cNvPr id="46" name="Afbeelding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76092">
            <a:off x="1858024" y="3908049"/>
            <a:ext cx="3226288" cy="2674489"/>
          </a:xfrm>
          <a:prstGeom prst="rect">
            <a:avLst/>
          </a:prstGeom>
        </p:spPr>
      </p:pic>
      <p:pic>
        <p:nvPicPr>
          <p:cNvPr id="67" name="Afbeelding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167956">
            <a:off x="2091575" y="1137788"/>
            <a:ext cx="5494344" cy="523353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368" y="-21737"/>
            <a:ext cx="7896225" cy="6524625"/>
          </a:xfrm>
          <a:prstGeom prst="rect">
            <a:avLst/>
          </a:prstGeom>
        </p:spPr>
      </p:pic>
      <p:sp>
        <p:nvSpPr>
          <p:cNvPr id="78" name="Vrije vorm 77"/>
          <p:cNvSpPr/>
          <p:nvPr/>
        </p:nvSpPr>
        <p:spPr>
          <a:xfrm>
            <a:off x="3202305" y="1386840"/>
            <a:ext cx="1554480" cy="3851910"/>
          </a:xfrm>
          <a:custGeom>
            <a:avLst/>
            <a:gdLst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28625 w 1524000"/>
              <a:gd name="connsiteY2" fmla="*/ 1466850 h 3648075"/>
              <a:gd name="connsiteX3" fmla="*/ 885825 w 1524000"/>
              <a:gd name="connsiteY3" fmla="*/ 27527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28625 w 1524000"/>
              <a:gd name="connsiteY2" fmla="*/ 1466850 h 3648075"/>
              <a:gd name="connsiteX3" fmla="*/ 786765 w 1524000"/>
              <a:gd name="connsiteY3" fmla="*/ 26384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51485 w 1524000"/>
              <a:gd name="connsiteY2" fmla="*/ 1703070 h 3648075"/>
              <a:gd name="connsiteX3" fmla="*/ 786765 w 1524000"/>
              <a:gd name="connsiteY3" fmla="*/ 26384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51485 w 1524000"/>
              <a:gd name="connsiteY2" fmla="*/ 1703070 h 3648075"/>
              <a:gd name="connsiteX3" fmla="*/ 786765 w 1524000"/>
              <a:gd name="connsiteY3" fmla="*/ 2638425 h 3648075"/>
              <a:gd name="connsiteX4" fmla="*/ 941070 w 1524000"/>
              <a:gd name="connsiteY4" fmla="*/ 282511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571875"/>
              <a:gd name="connsiteX1" fmla="*/ 438150 w 1524000"/>
              <a:gd name="connsiteY1" fmla="*/ 1276350 h 3571875"/>
              <a:gd name="connsiteX2" fmla="*/ 451485 w 1524000"/>
              <a:gd name="connsiteY2" fmla="*/ 1703070 h 3571875"/>
              <a:gd name="connsiteX3" fmla="*/ 786765 w 1524000"/>
              <a:gd name="connsiteY3" fmla="*/ 2638425 h 3571875"/>
              <a:gd name="connsiteX4" fmla="*/ 941070 w 1524000"/>
              <a:gd name="connsiteY4" fmla="*/ 2825115 h 3571875"/>
              <a:gd name="connsiteX5" fmla="*/ 1163955 w 1524000"/>
              <a:gd name="connsiteY5" fmla="*/ 3571875 h 3571875"/>
              <a:gd name="connsiteX6" fmla="*/ 1524000 w 1524000"/>
              <a:gd name="connsiteY6" fmla="*/ 3571875 h 3571875"/>
              <a:gd name="connsiteX7" fmla="*/ 1047750 w 1524000"/>
              <a:gd name="connsiteY7" fmla="*/ 2486025 h 3571875"/>
              <a:gd name="connsiteX8" fmla="*/ 1181100 w 1524000"/>
              <a:gd name="connsiteY8" fmla="*/ 2419350 h 3571875"/>
              <a:gd name="connsiteX9" fmla="*/ 495300 w 1524000"/>
              <a:gd name="connsiteY9" fmla="*/ 781050 h 3571875"/>
              <a:gd name="connsiteX10" fmla="*/ 400050 w 1524000"/>
              <a:gd name="connsiteY10" fmla="*/ 790575 h 3571875"/>
              <a:gd name="connsiteX11" fmla="*/ 104775 w 1524000"/>
              <a:gd name="connsiteY11" fmla="*/ 0 h 3571875"/>
              <a:gd name="connsiteX12" fmla="*/ 0 w 1524000"/>
              <a:gd name="connsiteY12" fmla="*/ 85725 h 3571875"/>
              <a:gd name="connsiteX0" fmla="*/ 0 w 1394460"/>
              <a:gd name="connsiteY0" fmla="*/ 85725 h 3678555"/>
              <a:gd name="connsiteX1" fmla="*/ 438150 w 1394460"/>
              <a:gd name="connsiteY1" fmla="*/ 1276350 h 3678555"/>
              <a:gd name="connsiteX2" fmla="*/ 451485 w 1394460"/>
              <a:gd name="connsiteY2" fmla="*/ 1703070 h 3678555"/>
              <a:gd name="connsiteX3" fmla="*/ 786765 w 1394460"/>
              <a:gd name="connsiteY3" fmla="*/ 2638425 h 3678555"/>
              <a:gd name="connsiteX4" fmla="*/ 941070 w 1394460"/>
              <a:gd name="connsiteY4" fmla="*/ 2825115 h 3678555"/>
              <a:gd name="connsiteX5" fmla="*/ 1163955 w 1394460"/>
              <a:gd name="connsiteY5" fmla="*/ 3571875 h 3678555"/>
              <a:gd name="connsiteX6" fmla="*/ 1394460 w 1394460"/>
              <a:gd name="connsiteY6" fmla="*/ 3678555 h 3678555"/>
              <a:gd name="connsiteX7" fmla="*/ 1047750 w 1394460"/>
              <a:gd name="connsiteY7" fmla="*/ 2486025 h 3678555"/>
              <a:gd name="connsiteX8" fmla="*/ 1181100 w 1394460"/>
              <a:gd name="connsiteY8" fmla="*/ 2419350 h 3678555"/>
              <a:gd name="connsiteX9" fmla="*/ 495300 w 1394460"/>
              <a:gd name="connsiteY9" fmla="*/ 781050 h 3678555"/>
              <a:gd name="connsiteX10" fmla="*/ 400050 w 1394460"/>
              <a:gd name="connsiteY10" fmla="*/ 790575 h 3678555"/>
              <a:gd name="connsiteX11" fmla="*/ 104775 w 1394460"/>
              <a:gd name="connsiteY11" fmla="*/ 0 h 3678555"/>
              <a:gd name="connsiteX12" fmla="*/ 0 w 1394460"/>
              <a:gd name="connsiteY12" fmla="*/ 85725 h 3678555"/>
              <a:gd name="connsiteX0" fmla="*/ 0 w 1554480"/>
              <a:gd name="connsiteY0" fmla="*/ 0 h 3737610"/>
              <a:gd name="connsiteX1" fmla="*/ 598170 w 1554480"/>
              <a:gd name="connsiteY1" fmla="*/ 1335405 h 3737610"/>
              <a:gd name="connsiteX2" fmla="*/ 611505 w 1554480"/>
              <a:gd name="connsiteY2" fmla="*/ 1762125 h 3737610"/>
              <a:gd name="connsiteX3" fmla="*/ 946785 w 1554480"/>
              <a:gd name="connsiteY3" fmla="*/ 2697480 h 3737610"/>
              <a:gd name="connsiteX4" fmla="*/ 1101090 w 1554480"/>
              <a:gd name="connsiteY4" fmla="*/ 2884170 h 3737610"/>
              <a:gd name="connsiteX5" fmla="*/ 1323975 w 1554480"/>
              <a:gd name="connsiteY5" fmla="*/ 3630930 h 3737610"/>
              <a:gd name="connsiteX6" fmla="*/ 1554480 w 1554480"/>
              <a:gd name="connsiteY6" fmla="*/ 3737610 h 3737610"/>
              <a:gd name="connsiteX7" fmla="*/ 1207770 w 1554480"/>
              <a:gd name="connsiteY7" fmla="*/ 2545080 h 3737610"/>
              <a:gd name="connsiteX8" fmla="*/ 1341120 w 1554480"/>
              <a:gd name="connsiteY8" fmla="*/ 2478405 h 3737610"/>
              <a:gd name="connsiteX9" fmla="*/ 655320 w 1554480"/>
              <a:gd name="connsiteY9" fmla="*/ 840105 h 3737610"/>
              <a:gd name="connsiteX10" fmla="*/ 560070 w 1554480"/>
              <a:gd name="connsiteY10" fmla="*/ 849630 h 3737610"/>
              <a:gd name="connsiteX11" fmla="*/ 264795 w 1554480"/>
              <a:gd name="connsiteY11" fmla="*/ 59055 h 3737610"/>
              <a:gd name="connsiteX12" fmla="*/ 0 w 1554480"/>
              <a:gd name="connsiteY12" fmla="*/ 0 h 3737610"/>
              <a:gd name="connsiteX0" fmla="*/ 0 w 1554480"/>
              <a:gd name="connsiteY0" fmla="*/ 78105 h 3815715"/>
              <a:gd name="connsiteX1" fmla="*/ 598170 w 1554480"/>
              <a:gd name="connsiteY1" fmla="*/ 1413510 h 3815715"/>
              <a:gd name="connsiteX2" fmla="*/ 611505 w 1554480"/>
              <a:gd name="connsiteY2" fmla="*/ 1840230 h 3815715"/>
              <a:gd name="connsiteX3" fmla="*/ 946785 w 1554480"/>
              <a:gd name="connsiteY3" fmla="*/ 2775585 h 3815715"/>
              <a:gd name="connsiteX4" fmla="*/ 1101090 w 1554480"/>
              <a:gd name="connsiteY4" fmla="*/ 2962275 h 3815715"/>
              <a:gd name="connsiteX5" fmla="*/ 1323975 w 1554480"/>
              <a:gd name="connsiteY5" fmla="*/ 3709035 h 3815715"/>
              <a:gd name="connsiteX6" fmla="*/ 1554480 w 1554480"/>
              <a:gd name="connsiteY6" fmla="*/ 3815715 h 3815715"/>
              <a:gd name="connsiteX7" fmla="*/ 1207770 w 1554480"/>
              <a:gd name="connsiteY7" fmla="*/ 2623185 h 3815715"/>
              <a:gd name="connsiteX8" fmla="*/ 1341120 w 1554480"/>
              <a:gd name="connsiteY8" fmla="*/ 2556510 h 3815715"/>
              <a:gd name="connsiteX9" fmla="*/ 655320 w 1554480"/>
              <a:gd name="connsiteY9" fmla="*/ 918210 h 3815715"/>
              <a:gd name="connsiteX10" fmla="*/ 560070 w 1554480"/>
              <a:gd name="connsiteY10" fmla="*/ 927735 h 3815715"/>
              <a:gd name="connsiteX11" fmla="*/ 234315 w 1554480"/>
              <a:gd name="connsiteY11" fmla="*/ 0 h 3815715"/>
              <a:gd name="connsiteX12" fmla="*/ 0 w 1554480"/>
              <a:gd name="connsiteY12" fmla="*/ 78105 h 3815715"/>
              <a:gd name="connsiteX0" fmla="*/ 0 w 1554480"/>
              <a:gd name="connsiteY0" fmla="*/ 78105 h 3815715"/>
              <a:gd name="connsiteX1" fmla="*/ 453390 w 1554480"/>
              <a:gd name="connsiteY1" fmla="*/ 1451610 h 3815715"/>
              <a:gd name="connsiteX2" fmla="*/ 611505 w 1554480"/>
              <a:gd name="connsiteY2" fmla="*/ 1840230 h 3815715"/>
              <a:gd name="connsiteX3" fmla="*/ 946785 w 1554480"/>
              <a:gd name="connsiteY3" fmla="*/ 2775585 h 3815715"/>
              <a:gd name="connsiteX4" fmla="*/ 1101090 w 1554480"/>
              <a:gd name="connsiteY4" fmla="*/ 2962275 h 3815715"/>
              <a:gd name="connsiteX5" fmla="*/ 1323975 w 1554480"/>
              <a:gd name="connsiteY5" fmla="*/ 3709035 h 3815715"/>
              <a:gd name="connsiteX6" fmla="*/ 1554480 w 1554480"/>
              <a:gd name="connsiteY6" fmla="*/ 3815715 h 3815715"/>
              <a:gd name="connsiteX7" fmla="*/ 1207770 w 1554480"/>
              <a:gd name="connsiteY7" fmla="*/ 2623185 h 3815715"/>
              <a:gd name="connsiteX8" fmla="*/ 1341120 w 1554480"/>
              <a:gd name="connsiteY8" fmla="*/ 2556510 h 3815715"/>
              <a:gd name="connsiteX9" fmla="*/ 655320 w 1554480"/>
              <a:gd name="connsiteY9" fmla="*/ 918210 h 3815715"/>
              <a:gd name="connsiteX10" fmla="*/ 560070 w 1554480"/>
              <a:gd name="connsiteY10" fmla="*/ 927735 h 3815715"/>
              <a:gd name="connsiteX11" fmla="*/ 234315 w 1554480"/>
              <a:gd name="connsiteY11" fmla="*/ 0 h 3815715"/>
              <a:gd name="connsiteX12" fmla="*/ 0 w 1554480"/>
              <a:gd name="connsiteY12" fmla="*/ 78105 h 3815715"/>
              <a:gd name="connsiteX0" fmla="*/ 0 w 1554480"/>
              <a:gd name="connsiteY0" fmla="*/ 78105 h 3851910"/>
              <a:gd name="connsiteX1" fmla="*/ 453390 w 1554480"/>
              <a:gd name="connsiteY1" fmla="*/ 1451610 h 3851910"/>
              <a:gd name="connsiteX2" fmla="*/ 611505 w 1554480"/>
              <a:gd name="connsiteY2" fmla="*/ 1840230 h 3851910"/>
              <a:gd name="connsiteX3" fmla="*/ 946785 w 1554480"/>
              <a:gd name="connsiteY3" fmla="*/ 2775585 h 3851910"/>
              <a:gd name="connsiteX4" fmla="*/ 1101090 w 1554480"/>
              <a:gd name="connsiteY4" fmla="*/ 2962275 h 3851910"/>
              <a:gd name="connsiteX5" fmla="*/ 1371600 w 1554480"/>
              <a:gd name="connsiteY5" fmla="*/ 3851910 h 3851910"/>
              <a:gd name="connsiteX6" fmla="*/ 1554480 w 1554480"/>
              <a:gd name="connsiteY6" fmla="*/ 3815715 h 3851910"/>
              <a:gd name="connsiteX7" fmla="*/ 1207770 w 1554480"/>
              <a:gd name="connsiteY7" fmla="*/ 2623185 h 3851910"/>
              <a:gd name="connsiteX8" fmla="*/ 1341120 w 1554480"/>
              <a:gd name="connsiteY8" fmla="*/ 2556510 h 3851910"/>
              <a:gd name="connsiteX9" fmla="*/ 655320 w 1554480"/>
              <a:gd name="connsiteY9" fmla="*/ 918210 h 3851910"/>
              <a:gd name="connsiteX10" fmla="*/ 560070 w 1554480"/>
              <a:gd name="connsiteY10" fmla="*/ 927735 h 3851910"/>
              <a:gd name="connsiteX11" fmla="*/ 234315 w 1554480"/>
              <a:gd name="connsiteY11" fmla="*/ 0 h 3851910"/>
              <a:gd name="connsiteX12" fmla="*/ 0 w 1554480"/>
              <a:gd name="connsiteY12" fmla="*/ 78105 h 385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4480" h="3851910">
                <a:moveTo>
                  <a:pt x="0" y="78105"/>
                </a:moveTo>
                <a:lnTo>
                  <a:pt x="453390" y="1451610"/>
                </a:lnTo>
                <a:lnTo>
                  <a:pt x="611505" y="1840230"/>
                </a:lnTo>
                <a:lnTo>
                  <a:pt x="946785" y="2775585"/>
                </a:lnTo>
                <a:lnTo>
                  <a:pt x="1101090" y="2962275"/>
                </a:lnTo>
                <a:lnTo>
                  <a:pt x="1371600" y="3851910"/>
                </a:lnTo>
                <a:lnTo>
                  <a:pt x="1554480" y="3815715"/>
                </a:lnTo>
                <a:lnTo>
                  <a:pt x="1207770" y="2623185"/>
                </a:lnTo>
                <a:lnTo>
                  <a:pt x="1341120" y="2556510"/>
                </a:lnTo>
                <a:lnTo>
                  <a:pt x="655320" y="918210"/>
                </a:lnTo>
                <a:lnTo>
                  <a:pt x="560070" y="927735"/>
                </a:lnTo>
                <a:lnTo>
                  <a:pt x="234315" y="0"/>
                </a:lnTo>
                <a:lnTo>
                  <a:pt x="0" y="78105"/>
                </a:lnTo>
                <a:close/>
              </a:path>
            </a:pathLst>
          </a:custGeom>
          <a:solidFill>
            <a:schemeClr val="bg1"/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Vrije vorm 56"/>
          <p:cNvSpPr/>
          <p:nvPr/>
        </p:nvSpPr>
        <p:spPr>
          <a:xfrm>
            <a:off x="3095625" y="1678306"/>
            <a:ext cx="1543050" cy="3604260"/>
          </a:xfrm>
          <a:custGeom>
            <a:avLst/>
            <a:gdLst>
              <a:gd name="connsiteX0" fmla="*/ 200025 w 1590675"/>
              <a:gd name="connsiteY0" fmla="*/ 8572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200025 w 1590675"/>
              <a:gd name="connsiteY18" fmla="*/ 85725 h 3590925"/>
              <a:gd name="connsiteX0" fmla="*/ 116205 w 1590675"/>
              <a:gd name="connsiteY0" fmla="*/ 18478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590925"/>
              <a:gd name="connsiteX1" fmla="*/ 421005 w 1590675"/>
              <a:gd name="connsiteY1" fmla="*/ 125539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266825 w 1590675"/>
              <a:gd name="connsiteY8" fmla="*/ 280035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14400 w 1590675"/>
              <a:gd name="connsiteY6" fmla="*/ 267843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67740 w 1590675"/>
              <a:gd name="connsiteY6" fmla="*/ 28232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714375 w 1590675"/>
              <a:gd name="connsiteY14" fmla="*/ 11220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125855 w 1590675"/>
              <a:gd name="connsiteY11" fmla="*/ 260413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43050"/>
              <a:gd name="connsiteY0" fmla="*/ 116205 h 3604260"/>
              <a:gd name="connsiteX1" fmla="*/ 421005 w 1543050"/>
              <a:gd name="connsiteY1" fmla="*/ 1186815 h 3604260"/>
              <a:gd name="connsiteX2" fmla="*/ 419100 w 1543050"/>
              <a:gd name="connsiteY2" fmla="*/ 1255395 h 3604260"/>
              <a:gd name="connsiteX3" fmla="*/ 447675 w 1543050"/>
              <a:gd name="connsiteY3" fmla="*/ 1388745 h 3604260"/>
              <a:gd name="connsiteX4" fmla="*/ 485775 w 1543050"/>
              <a:gd name="connsiteY4" fmla="*/ 1398270 h 3604260"/>
              <a:gd name="connsiteX5" fmla="*/ 838200 w 1543050"/>
              <a:gd name="connsiteY5" fmla="*/ 2434590 h 3604260"/>
              <a:gd name="connsiteX6" fmla="*/ 967740 w 1543050"/>
              <a:gd name="connsiteY6" fmla="*/ 2754630 h 3604260"/>
              <a:gd name="connsiteX7" fmla="*/ 1253490 w 1543050"/>
              <a:gd name="connsiteY7" fmla="*/ 3604260 h 3604260"/>
              <a:gd name="connsiteX8" fmla="*/ 1411605 w 1543050"/>
              <a:gd name="connsiteY8" fmla="*/ 3592830 h 3604260"/>
              <a:gd name="connsiteX9" fmla="*/ 1543050 w 1543050"/>
              <a:gd name="connsiteY9" fmla="*/ 3522345 h 3604260"/>
              <a:gd name="connsiteX10" fmla="*/ 1438275 w 1543050"/>
              <a:gd name="connsiteY10" fmla="*/ 3469005 h 3604260"/>
              <a:gd name="connsiteX11" fmla="*/ 1125855 w 1543050"/>
              <a:gd name="connsiteY11" fmla="*/ 2604135 h 3604260"/>
              <a:gd name="connsiteX12" fmla="*/ 941070 w 1543050"/>
              <a:gd name="connsiteY12" fmla="*/ 2415540 h 3604260"/>
              <a:gd name="connsiteX13" fmla="*/ 573405 w 1543050"/>
              <a:gd name="connsiteY13" fmla="*/ 1443990 h 3604260"/>
              <a:gd name="connsiteX14" fmla="*/ 584835 w 1543050"/>
              <a:gd name="connsiteY14" fmla="*/ 1198245 h 3604260"/>
              <a:gd name="connsiteX15" fmla="*/ 161925 w 1543050"/>
              <a:gd name="connsiteY15" fmla="*/ 0 h 3604260"/>
              <a:gd name="connsiteX16" fmla="*/ 0 w 1543050"/>
              <a:gd name="connsiteY16" fmla="*/ 7620 h 3604260"/>
              <a:gd name="connsiteX17" fmla="*/ 9525 w 1543050"/>
              <a:gd name="connsiteY17" fmla="*/ 131445 h 3604260"/>
              <a:gd name="connsiteX18" fmla="*/ 116205 w 1543050"/>
              <a:gd name="connsiteY18" fmla="*/ 116205 h 360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43050" h="3604260">
                <a:moveTo>
                  <a:pt x="116205" y="116205"/>
                </a:moveTo>
                <a:lnTo>
                  <a:pt x="421005" y="1186815"/>
                </a:lnTo>
                <a:lnTo>
                  <a:pt x="419100" y="1255395"/>
                </a:lnTo>
                <a:lnTo>
                  <a:pt x="447675" y="1388745"/>
                </a:lnTo>
                <a:lnTo>
                  <a:pt x="485775" y="1398270"/>
                </a:lnTo>
                <a:lnTo>
                  <a:pt x="838200" y="2434590"/>
                </a:lnTo>
                <a:lnTo>
                  <a:pt x="967740" y="2754630"/>
                </a:lnTo>
                <a:lnTo>
                  <a:pt x="1253490" y="3604260"/>
                </a:lnTo>
                <a:lnTo>
                  <a:pt x="1411605" y="3592830"/>
                </a:lnTo>
                <a:lnTo>
                  <a:pt x="1543050" y="3522345"/>
                </a:lnTo>
                <a:lnTo>
                  <a:pt x="1438275" y="3469005"/>
                </a:lnTo>
                <a:lnTo>
                  <a:pt x="1125855" y="2604135"/>
                </a:lnTo>
                <a:lnTo>
                  <a:pt x="941070" y="2415540"/>
                </a:lnTo>
                <a:lnTo>
                  <a:pt x="573405" y="1443990"/>
                </a:lnTo>
                <a:lnTo>
                  <a:pt x="584835" y="1198245"/>
                </a:lnTo>
                <a:lnTo>
                  <a:pt x="161925" y="0"/>
                </a:lnTo>
                <a:lnTo>
                  <a:pt x="0" y="7620"/>
                </a:lnTo>
                <a:lnTo>
                  <a:pt x="9525" y="131445"/>
                </a:lnTo>
                <a:lnTo>
                  <a:pt x="116205" y="1162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Vrije vorm 34"/>
          <p:cNvSpPr/>
          <p:nvPr/>
        </p:nvSpPr>
        <p:spPr>
          <a:xfrm>
            <a:off x="3571876" y="981074"/>
            <a:ext cx="3111500" cy="4232275"/>
          </a:xfrm>
          <a:custGeom>
            <a:avLst/>
            <a:gdLst>
              <a:gd name="connsiteX0" fmla="*/ 66675 w 4791075"/>
              <a:gd name="connsiteY0" fmla="*/ 1200150 h 4695825"/>
              <a:gd name="connsiteX1" fmla="*/ 0 w 4791075"/>
              <a:gd name="connsiteY1" fmla="*/ 857250 h 4695825"/>
              <a:gd name="connsiteX2" fmla="*/ 1104900 w 4791075"/>
              <a:gd name="connsiteY2" fmla="*/ 638175 h 4695825"/>
              <a:gd name="connsiteX3" fmla="*/ 1704975 w 4791075"/>
              <a:gd name="connsiteY3" fmla="*/ 457200 h 4695825"/>
              <a:gd name="connsiteX4" fmla="*/ 1724025 w 4791075"/>
              <a:gd name="connsiteY4" fmla="*/ 409575 h 4695825"/>
              <a:gd name="connsiteX5" fmla="*/ 3657600 w 4791075"/>
              <a:gd name="connsiteY5" fmla="*/ 0 h 4695825"/>
              <a:gd name="connsiteX6" fmla="*/ 4038600 w 4791075"/>
              <a:gd name="connsiteY6" fmla="*/ 1200150 h 4695825"/>
              <a:gd name="connsiteX7" fmla="*/ 4791075 w 4791075"/>
              <a:gd name="connsiteY7" fmla="*/ 3800475 h 4695825"/>
              <a:gd name="connsiteX8" fmla="*/ 2676525 w 4791075"/>
              <a:gd name="connsiteY8" fmla="*/ 4391025 h 4695825"/>
              <a:gd name="connsiteX9" fmla="*/ 1600200 w 4791075"/>
              <a:gd name="connsiteY9" fmla="*/ 4695825 h 4695825"/>
              <a:gd name="connsiteX10" fmla="*/ 495300 w 4791075"/>
              <a:gd name="connsiteY10" fmla="*/ 1123950 h 4695825"/>
              <a:gd name="connsiteX11" fmla="*/ 66675 w 4791075"/>
              <a:gd name="connsiteY11" fmla="*/ 1200150 h 469582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038600 w 4791075"/>
              <a:gd name="connsiteY6" fmla="*/ 1219200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514850 w 4791075"/>
              <a:gd name="connsiteY6" fmla="*/ 24098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791075"/>
              <a:gd name="connsiteY0" fmla="*/ 1219200 h 4714875"/>
              <a:gd name="connsiteX1" fmla="*/ 0 w 4791075"/>
              <a:gd name="connsiteY1" fmla="*/ 876300 h 4714875"/>
              <a:gd name="connsiteX2" fmla="*/ 1104900 w 4791075"/>
              <a:gd name="connsiteY2" fmla="*/ 657225 h 4714875"/>
              <a:gd name="connsiteX3" fmla="*/ 1704975 w 4791075"/>
              <a:gd name="connsiteY3" fmla="*/ 476250 h 4714875"/>
              <a:gd name="connsiteX4" fmla="*/ 1724025 w 4791075"/>
              <a:gd name="connsiteY4" fmla="*/ 428625 h 4714875"/>
              <a:gd name="connsiteX5" fmla="*/ 3771900 w 4791075"/>
              <a:gd name="connsiteY5" fmla="*/ 0 h 4714875"/>
              <a:gd name="connsiteX6" fmla="*/ 4629150 w 4791075"/>
              <a:gd name="connsiteY6" fmla="*/ 2828925 h 4714875"/>
              <a:gd name="connsiteX7" fmla="*/ 4791075 w 4791075"/>
              <a:gd name="connsiteY7" fmla="*/ 3819525 h 4714875"/>
              <a:gd name="connsiteX8" fmla="*/ 2676525 w 4791075"/>
              <a:gd name="connsiteY8" fmla="*/ 4410075 h 4714875"/>
              <a:gd name="connsiteX9" fmla="*/ 1600200 w 4791075"/>
              <a:gd name="connsiteY9" fmla="*/ 4714875 h 4714875"/>
              <a:gd name="connsiteX10" fmla="*/ 495300 w 4791075"/>
              <a:gd name="connsiteY10" fmla="*/ 1143000 h 4714875"/>
              <a:gd name="connsiteX11" fmla="*/ 66675 w 479107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2676525 w 4924425"/>
              <a:gd name="connsiteY8" fmla="*/ 4410075 h 4714875"/>
              <a:gd name="connsiteX9" fmla="*/ 1600200 w 4924425"/>
              <a:gd name="connsiteY9" fmla="*/ 4714875 h 4714875"/>
              <a:gd name="connsiteX10" fmla="*/ 495300 w 4924425"/>
              <a:gd name="connsiteY10" fmla="*/ 1143000 h 4714875"/>
              <a:gd name="connsiteX11" fmla="*/ 66675 w 4924425"/>
              <a:gd name="connsiteY11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143250 w 4924425"/>
              <a:gd name="connsiteY8" fmla="*/ 4267200 h 4714875"/>
              <a:gd name="connsiteX9" fmla="*/ 2676525 w 4924425"/>
              <a:gd name="connsiteY9" fmla="*/ 4410075 h 4714875"/>
              <a:gd name="connsiteX10" fmla="*/ 1600200 w 4924425"/>
              <a:gd name="connsiteY10" fmla="*/ 4714875 h 4714875"/>
              <a:gd name="connsiteX11" fmla="*/ 495300 w 4924425"/>
              <a:gd name="connsiteY11" fmla="*/ 1143000 h 4714875"/>
              <a:gd name="connsiteX12" fmla="*/ 66675 w 4924425"/>
              <a:gd name="connsiteY12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933825 w 4924425"/>
              <a:gd name="connsiteY8" fmla="*/ 40576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143250 w 4924425"/>
              <a:gd name="connsiteY9" fmla="*/ 42672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791075 w 4924425"/>
              <a:gd name="connsiteY7" fmla="*/ 3819525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24025 w 4924425"/>
              <a:gd name="connsiteY4" fmla="*/ 4286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1752600 w 4924425"/>
              <a:gd name="connsiteY4" fmla="*/ 352425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04975 w 4924425"/>
              <a:gd name="connsiteY3" fmla="*/ 4762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104900 w 4924425"/>
              <a:gd name="connsiteY2" fmla="*/ 657225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714875"/>
              <a:gd name="connsiteX1" fmla="*/ 0 w 4924425"/>
              <a:gd name="connsiteY1" fmla="*/ 876300 h 4714875"/>
              <a:gd name="connsiteX2" fmla="*/ 1628775 w 4924425"/>
              <a:gd name="connsiteY2" fmla="*/ 514350 h 4714875"/>
              <a:gd name="connsiteX3" fmla="*/ 1790700 w 4924425"/>
              <a:gd name="connsiteY3" fmla="*/ 361950 h 4714875"/>
              <a:gd name="connsiteX4" fmla="*/ 3295650 w 4924425"/>
              <a:gd name="connsiteY4" fmla="*/ 0 h 4714875"/>
              <a:gd name="connsiteX5" fmla="*/ 3771900 w 4924425"/>
              <a:gd name="connsiteY5" fmla="*/ 0 h 4714875"/>
              <a:gd name="connsiteX6" fmla="*/ 4924425 w 4924425"/>
              <a:gd name="connsiteY6" fmla="*/ 3771900 h 4714875"/>
              <a:gd name="connsiteX7" fmla="*/ 4819650 w 4924425"/>
              <a:gd name="connsiteY7" fmla="*/ 3962400 h 4714875"/>
              <a:gd name="connsiteX8" fmla="*/ 3724275 w 4924425"/>
              <a:gd name="connsiteY8" fmla="*/ 4362450 h 4714875"/>
              <a:gd name="connsiteX9" fmla="*/ 3038475 w 4924425"/>
              <a:gd name="connsiteY9" fmla="*/ 4305300 h 4714875"/>
              <a:gd name="connsiteX10" fmla="*/ 2676525 w 4924425"/>
              <a:gd name="connsiteY10" fmla="*/ 4410075 h 4714875"/>
              <a:gd name="connsiteX11" fmla="*/ 1600200 w 4924425"/>
              <a:gd name="connsiteY11" fmla="*/ 4714875 h 4714875"/>
              <a:gd name="connsiteX12" fmla="*/ 495300 w 4924425"/>
              <a:gd name="connsiteY12" fmla="*/ 1143000 h 4714875"/>
              <a:gd name="connsiteX13" fmla="*/ 66675 w 4924425"/>
              <a:gd name="connsiteY13" fmla="*/ 1219200 h 4714875"/>
              <a:gd name="connsiteX0" fmla="*/ 66675 w 4924425"/>
              <a:gd name="connsiteY0" fmla="*/ 1219200 h 4581525"/>
              <a:gd name="connsiteX1" fmla="*/ 0 w 4924425"/>
              <a:gd name="connsiteY1" fmla="*/ 876300 h 4581525"/>
              <a:gd name="connsiteX2" fmla="*/ 1628775 w 4924425"/>
              <a:gd name="connsiteY2" fmla="*/ 514350 h 4581525"/>
              <a:gd name="connsiteX3" fmla="*/ 1790700 w 4924425"/>
              <a:gd name="connsiteY3" fmla="*/ 361950 h 4581525"/>
              <a:gd name="connsiteX4" fmla="*/ 3295650 w 4924425"/>
              <a:gd name="connsiteY4" fmla="*/ 0 h 4581525"/>
              <a:gd name="connsiteX5" fmla="*/ 3771900 w 4924425"/>
              <a:gd name="connsiteY5" fmla="*/ 0 h 4581525"/>
              <a:gd name="connsiteX6" fmla="*/ 4924425 w 4924425"/>
              <a:gd name="connsiteY6" fmla="*/ 3771900 h 4581525"/>
              <a:gd name="connsiteX7" fmla="*/ 4819650 w 4924425"/>
              <a:gd name="connsiteY7" fmla="*/ 3962400 h 4581525"/>
              <a:gd name="connsiteX8" fmla="*/ 3724275 w 4924425"/>
              <a:gd name="connsiteY8" fmla="*/ 4362450 h 4581525"/>
              <a:gd name="connsiteX9" fmla="*/ 3038475 w 4924425"/>
              <a:gd name="connsiteY9" fmla="*/ 4305300 h 4581525"/>
              <a:gd name="connsiteX10" fmla="*/ 2676525 w 4924425"/>
              <a:gd name="connsiteY10" fmla="*/ 4410075 h 4581525"/>
              <a:gd name="connsiteX11" fmla="*/ 1562100 w 4924425"/>
              <a:gd name="connsiteY11" fmla="*/ 4581525 h 4581525"/>
              <a:gd name="connsiteX12" fmla="*/ 495300 w 4924425"/>
              <a:gd name="connsiteY12" fmla="*/ 1143000 h 4581525"/>
              <a:gd name="connsiteX13" fmla="*/ 66675 w 4924425"/>
              <a:gd name="connsiteY13" fmla="*/ 1219200 h 4581525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562100 w 4924425"/>
              <a:gd name="connsiteY11" fmla="*/ 4581525 h 5181600"/>
              <a:gd name="connsiteX12" fmla="*/ 495300 w 4924425"/>
              <a:gd name="connsiteY12" fmla="*/ 1143000 h 5181600"/>
              <a:gd name="connsiteX13" fmla="*/ 66675 w 4924425"/>
              <a:gd name="connsiteY13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419225 w 4924425"/>
              <a:gd name="connsiteY11" fmla="*/ 482917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1219200 w 4924425"/>
              <a:gd name="connsiteY10" fmla="*/ 5181600 h 5181600"/>
              <a:gd name="connsiteX11" fmla="*/ 1066800 w 4924425"/>
              <a:gd name="connsiteY11" fmla="*/ 4733924 h 5181600"/>
              <a:gd name="connsiteX12" fmla="*/ 1562100 w 4924425"/>
              <a:gd name="connsiteY12" fmla="*/ 4581525 h 5181600"/>
              <a:gd name="connsiteX13" fmla="*/ 495300 w 4924425"/>
              <a:gd name="connsiteY13" fmla="*/ 1143000 h 5181600"/>
              <a:gd name="connsiteX14" fmla="*/ 66675 w 4924425"/>
              <a:gd name="connsiteY14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371725 w 4924425"/>
              <a:gd name="connsiteY10" fmla="*/ 46196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038475 w 4924425"/>
              <a:gd name="connsiteY9" fmla="*/ 4305300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181350 w 4924425"/>
              <a:gd name="connsiteY9" fmla="*/ 4524375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155950 w 4924425"/>
              <a:gd name="connsiteY9" fmla="*/ 4232275 h 5181600"/>
              <a:gd name="connsiteX10" fmla="*/ 2828925 w 4924425"/>
              <a:gd name="connsiteY10" fmla="*/ 46577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3724275 w 4924425"/>
              <a:gd name="connsiteY8" fmla="*/ 4362450 h 5181600"/>
              <a:gd name="connsiteX9" fmla="*/ 3155950 w 4924425"/>
              <a:gd name="connsiteY9" fmla="*/ 4232275 h 5181600"/>
              <a:gd name="connsiteX10" fmla="*/ 3222625 w 4924425"/>
              <a:gd name="connsiteY10" fmla="*/ 45434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924425"/>
              <a:gd name="connsiteY0" fmla="*/ 1219200 h 5181600"/>
              <a:gd name="connsiteX1" fmla="*/ 0 w 4924425"/>
              <a:gd name="connsiteY1" fmla="*/ 876300 h 5181600"/>
              <a:gd name="connsiteX2" fmla="*/ 1628775 w 4924425"/>
              <a:gd name="connsiteY2" fmla="*/ 514350 h 5181600"/>
              <a:gd name="connsiteX3" fmla="*/ 1790700 w 4924425"/>
              <a:gd name="connsiteY3" fmla="*/ 361950 h 5181600"/>
              <a:gd name="connsiteX4" fmla="*/ 3295650 w 4924425"/>
              <a:gd name="connsiteY4" fmla="*/ 0 h 5181600"/>
              <a:gd name="connsiteX5" fmla="*/ 3771900 w 4924425"/>
              <a:gd name="connsiteY5" fmla="*/ 0 h 5181600"/>
              <a:gd name="connsiteX6" fmla="*/ 4924425 w 4924425"/>
              <a:gd name="connsiteY6" fmla="*/ 3771900 h 5181600"/>
              <a:gd name="connsiteX7" fmla="*/ 4819650 w 4924425"/>
              <a:gd name="connsiteY7" fmla="*/ 3962400 h 5181600"/>
              <a:gd name="connsiteX8" fmla="*/ 4740275 w 4924425"/>
              <a:gd name="connsiteY8" fmla="*/ 3600450 h 5181600"/>
              <a:gd name="connsiteX9" fmla="*/ 3155950 w 4924425"/>
              <a:gd name="connsiteY9" fmla="*/ 4232275 h 5181600"/>
              <a:gd name="connsiteX10" fmla="*/ 3222625 w 4924425"/>
              <a:gd name="connsiteY10" fmla="*/ 4543424 h 5181600"/>
              <a:gd name="connsiteX11" fmla="*/ 1219200 w 4924425"/>
              <a:gd name="connsiteY11" fmla="*/ 5181600 h 5181600"/>
              <a:gd name="connsiteX12" fmla="*/ 1066800 w 4924425"/>
              <a:gd name="connsiteY12" fmla="*/ 4733924 h 5181600"/>
              <a:gd name="connsiteX13" fmla="*/ 1562100 w 4924425"/>
              <a:gd name="connsiteY13" fmla="*/ 4581525 h 5181600"/>
              <a:gd name="connsiteX14" fmla="*/ 495300 w 4924425"/>
              <a:gd name="connsiteY14" fmla="*/ 1143000 h 5181600"/>
              <a:gd name="connsiteX15" fmla="*/ 66675 w 4924425"/>
              <a:gd name="connsiteY15" fmla="*/ 1219200 h 5181600"/>
              <a:gd name="connsiteX0" fmla="*/ 66675 w 4819650"/>
              <a:gd name="connsiteY0" fmla="*/ 1219200 h 5181600"/>
              <a:gd name="connsiteX1" fmla="*/ 0 w 4819650"/>
              <a:gd name="connsiteY1" fmla="*/ 876300 h 5181600"/>
              <a:gd name="connsiteX2" fmla="*/ 1628775 w 4819650"/>
              <a:gd name="connsiteY2" fmla="*/ 514350 h 5181600"/>
              <a:gd name="connsiteX3" fmla="*/ 1790700 w 4819650"/>
              <a:gd name="connsiteY3" fmla="*/ 361950 h 5181600"/>
              <a:gd name="connsiteX4" fmla="*/ 3295650 w 4819650"/>
              <a:gd name="connsiteY4" fmla="*/ 0 h 5181600"/>
              <a:gd name="connsiteX5" fmla="*/ 3771900 w 4819650"/>
              <a:gd name="connsiteY5" fmla="*/ 0 h 5181600"/>
              <a:gd name="connsiteX6" fmla="*/ 4441825 w 4819650"/>
              <a:gd name="connsiteY6" fmla="*/ 1993900 h 5181600"/>
              <a:gd name="connsiteX7" fmla="*/ 4819650 w 4819650"/>
              <a:gd name="connsiteY7" fmla="*/ 3962400 h 5181600"/>
              <a:gd name="connsiteX8" fmla="*/ 4740275 w 4819650"/>
              <a:gd name="connsiteY8" fmla="*/ 3600450 h 5181600"/>
              <a:gd name="connsiteX9" fmla="*/ 3155950 w 4819650"/>
              <a:gd name="connsiteY9" fmla="*/ 4232275 h 5181600"/>
              <a:gd name="connsiteX10" fmla="*/ 3222625 w 4819650"/>
              <a:gd name="connsiteY10" fmla="*/ 4543424 h 5181600"/>
              <a:gd name="connsiteX11" fmla="*/ 1219200 w 4819650"/>
              <a:gd name="connsiteY11" fmla="*/ 5181600 h 5181600"/>
              <a:gd name="connsiteX12" fmla="*/ 1066800 w 4819650"/>
              <a:gd name="connsiteY12" fmla="*/ 4733924 h 5181600"/>
              <a:gd name="connsiteX13" fmla="*/ 1562100 w 4819650"/>
              <a:gd name="connsiteY13" fmla="*/ 4581525 h 5181600"/>
              <a:gd name="connsiteX14" fmla="*/ 495300 w 4819650"/>
              <a:gd name="connsiteY14" fmla="*/ 1143000 h 5181600"/>
              <a:gd name="connsiteX15" fmla="*/ 66675 w 4819650"/>
              <a:gd name="connsiteY15" fmla="*/ 1219200 h 5181600"/>
              <a:gd name="connsiteX0" fmla="*/ 66675 w 4819650"/>
              <a:gd name="connsiteY0" fmla="*/ 1219200 h 5181600"/>
              <a:gd name="connsiteX1" fmla="*/ 0 w 4819650"/>
              <a:gd name="connsiteY1" fmla="*/ 876300 h 5181600"/>
              <a:gd name="connsiteX2" fmla="*/ 1628775 w 4819650"/>
              <a:gd name="connsiteY2" fmla="*/ 514350 h 5181600"/>
              <a:gd name="connsiteX3" fmla="*/ 1790700 w 4819650"/>
              <a:gd name="connsiteY3" fmla="*/ 361950 h 5181600"/>
              <a:gd name="connsiteX4" fmla="*/ 3295650 w 4819650"/>
              <a:gd name="connsiteY4" fmla="*/ 0 h 5181600"/>
              <a:gd name="connsiteX5" fmla="*/ 3771900 w 4819650"/>
              <a:gd name="connsiteY5" fmla="*/ 0 h 5181600"/>
              <a:gd name="connsiteX6" fmla="*/ 4568825 w 4819650"/>
              <a:gd name="connsiteY6" fmla="*/ 2400300 h 5181600"/>
              <a:gd name="connsiteX7" fmla="*/ 4819650 w 4819650"/>
              <a:gd name="connsiteY7" fmla="*/ 3962400 h 5181600"/>
              <a:gd name="connsiteX8" fmla="*/ 4740275 w 4819650"/>
              <a:gd name="connsiteY8" fmla="*/ 3600450 h 5181600"/>
              <a:gd name="connsiteX9" fmla="*/ 3155950 w 4819650"/>
              <a:gd name="connsiteY9" fmla="*/ 4232275 h 5181600"/>
              <a:gd name="connsiteX10" fmla="*/ 3222625 w 4819650"/>
              <a:gd name="connsiteY10" fmla="*/ 4543424 h 5181600"/>
              <a:gd name="connsiteX11" fmla="*/ 1219200 w 4819650"/>
              <a:gd name="connsiteY11" fmla="*/ 5181600 h 5181600"/>
              <a:gd name="connsiteX12" fmla="*/ 1066800 w 4819650"/>
              <a:gd name="connsiteY12" fmla="*/ 4733924 h 5181600"/>
              <a:gd name="connsiteX13" fmla="*/ 1562100 w 4819650"/>
              <a:gd name="connsiteY13" fmla="*/ 4581525 h 5181600"/>
              <a:gd name="connsiteX14" fmla="*/ 495300 w 4819650"/>
              <a:gd name="connsiteY14" fmla="*/ 1143000 h 5181600"/>
              <a:gd name="connsiteX15" fmla="*/ 66675 w 4819650"/>
              <a:gd name="connsiteY15" fmla="*/ 1219200 h 5181600"/>
              <a:gd name="connsiteX0" fmla="*/ 66675 w 4740275"/>
              <a:gd name="connsiteY0" fmla="*/ 1219200 h 5181600"/>
              <a:gd name="connsiteX1" fmla="*/ 0 w 4740275"/>
              <a:gd name="connsiteY1" fmla="*/ 876300 h 5181600"/>
              <a:gd name="connsiteX2" fmla="*/ 1628775 w 4740275"/>
              <a:gd name="connsiteY2" fmla="*/ 514350 h 5181600"/>
              <a:gd name="connsiteX3" fmla="*/ 1790700 w 4740275"/>
              <a:gd name="connsiteY3" fmla="*/ 361950 h 5181600"/>
              <a:gd name="connsiteX4" fmla="*/ 3295650 w 4740275"/>
              <a:gd name="connsiteY4" fmla="*/ 0 h 5181600"/>
              <a:gd name="connsiteX5" fmla="*/ 3771900 w 4740275"/>
              <a:gd name="connsiteY5" fmla="*/ 0 h 5181600"/>
              <a:gd name="connsiteX6" fmla="*/ 4568825 w 4740275"/>
              <a:gd name="connsiteY6" fmla="*/ 2400300 h 5181600"/>
              <a:gd name="connsiteX7" fmla="*/ 4387850 w 4740275"/>
              <a:gd name="connsiteY7" fmla="*/ 2514600 h 5181600"/>
              <a:gd name="connsiteX8" fmla="*/ 4740275 w 4740275"/>
              <a:gd name="connsiteY8" fmla="*/ 3600450 h 5181600"/>
              <a:gd name="connsiteX9" fmla="*/ 3155950 w 4740275"/>
              <a:gd name="connsiteY9" fmla="*/ 4232275 h 5181600"/>
              <a:gd name="connsiteX10" fmla="*/ 3222625 w 4740275"/>
              <a:gd name="connsiteY10" fmla="*/ 4543424 h 5181600"/>
              <a:gd name="connsiteX11" fmla="*/ 1219200 w 4740275"/>
              <a:gd name="connsiteY11" fmla="*/ 5181600 h 5181600"/>
              <a:gd name="connsiteX12" fmla="*/ 1066800 w 4740275"/>
              <a:gd name="connsiteY12" fmla="*/ 4733924 h 5181600"/>
              <a:gd name="connsiteX13" fmla="*/ 1562100 w 4740275"/>
              <a:gd name="connsiteY13" fmla="*/ 4581525 h 5181600"/>
              <a:gd name="connsiteX14" fmla="*/ 495300 w 4740275"/>
              <a:gd name="connsiteY14" fmla="*/ 1143000 h 5181600"/>
              <a:gd name="connsiteX15" fmla="*/ 66675 w 4740275"/>
              <a:gd name="connsiteY15" fmla="*/ 1219200 h 5181600"/>
              <a:gd name="connsiteX0" fmla="*/ 0 w 4673600"/>
              <a:gd name="connsiteY0" fmla="*/ 1219200 h 5181600"/>
              <a:gd name="connsiteX1" fmla="*/ 1562100 w 4673600"/>
              <a:gd name="connsiteY1" fmla="*/ 514350 h 5181600"/>
              <a:gd name="connsiteX2" fmla="*/ 1724025 w 4673600"/>
              <a:gd name="connsiteY2" fmla="*/ 361950 h 5181600"/>
              <a:gd name="connsiteX3" fmla="*/ 3228975 w 4673600"/>
              <a:gd name="connsiteY3" fmla="*/ 0 h 5181600"/>
              <a:gd name="connsiteX4" fmla="*/ 3705225 w 4673600"/>
              <a:gd name="connsiteY4" fmla="*/ 0 h 5181600"/>
              <a:gd name="connsiteX5" fmla="*/ 4502150 w 4673600"/>
              <a:gd name="connsiteY5" fmla="*/ 2400300 h 5181600"/>
              <a:gd name="connsiteX6" fmla="*/ 4321175 w 4673600"/>
              <a:gd name="connsiteY6" fmla="*/ 2514600 h 5181600"/>
              <a:gd name="connsiteX7" fmla="*/ 4673600 w 4673600"/>
              <a:gd name="connsiteY7" fmla="*/ 3600450 h 5181600"/>
              <a:gd name="connsiteX8" fmla="*/ 3089275 w 4673600"/>
              <a:gd name="connsiteY8" fmla="*/ 4232275 h 5181600"/>
              <a:gd name="connsiteX9" fmla="*/ 3155950 w 4673600"/>
              <a:gd name="connsiteY9" fmla="*/ 4543424 h 5181600"/>
              <a:gd name="connsiteX10" fmla="*/ 1152525 w 4673600"/>
              <a:gd name="connsiteY10" fmla="*/ 5181600 h 5181600"/>
              <a:gd name="connsiteX11" fmla="*/ 1000125 w 4673600"/>
              <a:gd name="connsiteY11" fmla="*/ 4733924 h 5181600"/>
              <a:gd name="connsiteX12" fmla="*/ 1495425 w 4673600"/>
              <a:gd name="connsiteY12" fmla="*/ 4581525 h 5181600"/>
              <a:gd name="connsiteX13" fmla="*/ 428625 w 4673600"/>
              <a:gd name="connsiteY13" fmla="*/ 1143000 h 5181600"/>
              <a:gd name="connsiteX14" fmla="*/ 0 w 4673600"/>
              <a:gd name="connsiteY14" fmla="*/ 1219200 h 5181600"/>
              <a:gd name="connsiteX0" fmla="*/ 0 w 4244975"/>
              <a:gd name="connsiteY0" fmla="*/ 1143000 h 5181600"/>
              <a:gd name="connsiteX1" fmla="*/ 1133475 w 4244975"/>
              <a:gd name="connsiteY1" fmla="*/ 514350 h 5181600"/>
              <a:gd name="connsiteX2" fmla="*/ 1295400 w 4244975"/>
              <a:gd name="connsiteY2" fmla="*/ 361950 h 5181600"/>
              <a:gd name="connsiteX3" fmla="*/ 2800350 w 4244975"/>
              <a:gd name="connsiteY3" fmla="*/ 0 h 5181600"/>
              <a:gd name="connsiteX4" fmla="*/ 3276600 w 4244975"/>
              <a:gd name="connsiteY4" fmla="*/ 0 h 5181600"/>
              <a:gd name="connsiteX5" fmla="*/ 4073525 w 4244975"/>
              <a:gd name="connsiteY5" fmla="*/ 2400300 h 5181600"/>
              <a:gd name="connsiteX6" fmla="*/ 3892550 w 4244975"/>
              <a:gd name="connsiteY6" fmla="*/ 2514600 h 5181600"/>
              <a:gd name="connsiteX7" fmla="*/ 4244975 w 4244975"/>
              <a:gd name="connsiteY7" fmla="*/ 3600450 h 5181600"/>
              <a:gd name="connsiteX8" fmla="*/ 2660650 w 4244975"/>
              <a:gd name="connsiteY8" fmla="*/ 4232275 h 5181600"/>
              <a:gd name="connsiteX9" fmla="*/ 2727325 w 4244975"/>
              <a:gd name="connsiteY9" fmla="*/ 4543424 h 5181600"/>
              <a:gd name="connsiteX10" fmla="*/ 723900 w 4244975"/>
              <a:gd name="connsiteY10" fmla="*/ 5181600 h 5181600"/>
              <a:gd name="connsiteX11" fmla="*/ 571500 w 4244975"/>
              <a:gd name="connsiteY11" fmla="*/ 4733924 h 5181600"/>
              <a:gd name="connsiteX12" fmla="*/ 1066800 w 4244975"/>
              <a:gd name="connsiteY12" fmla="*/ 4581525 h 5181600"/>
              <a:gd name="connsiteX13" fmla="*/ 0 w 4244975"/>
              <a:gd name="connsiteY13" fmla="*/ 1143000 h 5181600"/>
              <a:gd name="connsiteX0" fmla="*/ 495300 w 3673475"/>
              <a:gd name="connsiteY0" fmla="*/ 4581525 h 5181600"/>
              <a:gd name="connsiteX1" fmla="*/ 561975 w 3673475"/>
              <a:gd name="connsiteY1" fmla="*/ 514350 h 5181600"/>
              <a:gd name="connsiteX2" fmla="*/ 723900 w 3673475"/>
              <a:gd name="connsiteY2" fmla="*/ 361950 h 5181600"/>
              <a:gd name="connsiteX3" fmla="*/ 2228850 w 3673475"/>
              <a:gd name="connsiteY3" fmla="*/ 0 h 5181600"/>
              <a:gd name="connsiteX4" fmla="*/ 2705100 w 3673475"/>
              <a:gd name="connsiteY4" fmla="*/ 0 h 5181600"/>
              <a:gd name="connsiteX5" fmla="*/ 3502025 w 3673475"/>
              <a:gd name="connsiteY5" fmla="*/ 2400300 h 5181600"/>
              <a:gd name="connsiteX6" fmla="*/ 3321050 w 3673475"/>
              <a:gd name="connsiteY6" fmla="*/ 2514600 h 5181600"/>
              <a:gd name="connsiteX7" fmla="*/ 3673475 w 3673475"/>
              <a:gd name="connsiteY7" fmla="*/ 3600450 h 5181600"/>
              <a:gd name="connsiteX8" fmla="*/ 2089150 w 3673475"/>
              <a:gd name="connsiteY8" fmla="*/ 4232275 h 5181600"/>
              <a:gd name="connsiteX9" fmla="*/ 2155825 w 3673475"/>
              <a:gd name="connsiteY9" fmla="*/ 4543424 h 5181600"/>
              <a:gd name="connsiteX10" fmla="*/ 152400 w 3673475"/>
              <a:gd name="connsiteY10" fmla="*/ 5181600 h 5181600"/>
              <a:gd name="connsiteX11" fmla="*/ 0 w 3673475"/>
              <a:gd name="connsiteY11" fmla="*/ 4733924 h 5181600"/>
              <a:gd name="connsiteX12" fmla="*/ 495300 w 3673475"/>
              <a:gd name="connsiteY12" fmla="*/ 4581525 h 5181600"/>
              <a:gd name="connsiteX0" fmla="*/ 342900 w 3521075"/>
              <a:gd name="connsiteY0" fmla="*/ 4581525 h 5181600"/>
              <a:gd name="connsiteX1" fmla="*/ 409575 w 3521075"/>
              <a:gd name="connsiteY1" fmla="*/ 514350 h 5181600"/>
              <a:gd name="connsiteX2" fmla="*/ 571500 w 3521075"/>
              <a:gd name="connsiteY2" fmla="*/ 361950 h 5181600"/>
              <a:gd name="connsiteX3" fmla="*/ 2076450 w 3521075"/>
              <a:gd name="connsiteY3" fmla="*/ 0 h 5181600"/>
              <a:gd name="connsiteX4" fmla="*/ 2552700 w 3521075"/>
              <a:gd name="connsiteY4" fmla="*/ 0 h 5181600"/>
              <a:gd name="connsiteX5" fmla="*/ 3349625 w 3521075"/>
              <a:gd name="connsiteY5" fmla="*/ 2400300 h 5181600"/>
              <a:gd name="connsiteX6" fmla="*/ 3168650 w 3521075"/>
              <a:gd name="connsiteY6" fmla="*/ 2514600 h 5181600"/>
              <a:gd name="connsiteX7" fmla="*/ 3521075 w 3521075"/>
              <a:gd name="connsiteY7" fmla="*/ 3600450 h 5181600"/>
              <a:gd name="connsiteX8" fmla="*/ 1936750 w 3521075"/>
              <a:gd name="connsiteY8" fmla="*/ 4232275 h 5181600"/>
              <a:gd name="connsiteX9" fmla="*/ 2003425 w 3521075"/>
              <a:gd name="connsiteY9" fmla="*/ 4543424 h 5181600"/>
              <a:gd name="connsiteX10" fmla="*/ 0 w 3521075"/>
              <a:gd name="connsiteY10" fmla="*/ 5181600 h 5181600"/>
              <a:gd name="connsiteX11" fmla="*/ 342900 w 3521075"/>
              <a:gd name="connsiteY11" fmla="*/ 4581525 h 5181600"/>
              <a:gd name="connsiteX0" fmla="*/ 0 w 3178175"/>
              <a:gd name="connsiteY0" fmla="*/ 4581525 h 4581525"/>
              <a:gd name="connsiteX1" fmla="*/ 66675 w 3178175"/>
              <a:gd name="connsiteY1" fmla="*/ 514350 h 4581525"/>
              <a:gd name="connsiteX2" fmla="*/ 228600 w 3178175"/>
              <a:gd name="connsiteY2" fmla="*/ 361950 h 4581525"/>
              <a:gd name="connsiteX3" fmla="*/ 1733550 w 3178175"/>
              <a:gd name="connsiteY3" fmla="*/ 0 h 4581525"/>
              <a:gd name="connsiteX4" fmla="*/ 2209800 w 3178175"/>
              <a:gd name="connsiteY4" fmla="*/ 0 h 4581525"/>
              <a:gd name="connsiteX5" fmla="*/ 3006725 w 3178175"/>
              <a:gd name="connsiteY5" fmla="*/ 2400300 h 4581525"/>
              <a:gd name="connsiteX6" fmla="*/ 2825750 w 3178175"/>
              <a:gd name="connsiteY6" fmla="*/ 2514600 h 4581525"/>
              <a:gd name="connsiteX7" fmla="*/ 3178175 w 3178175"/>
              <a:gd name="connsiteY7" fmla="*/ 3600450 h 4581525"/>
              <a:gd name="connsiteX8" fmla="*/ 1593850 w 3178175"/>
              <a:gd name="connsiteY8" fmla="*/ 4232275 h 4581525"/>
              <a:gd name="connsiteX9" fmla="*/ 1660525 w 3178175"/>
              <a:gd name="connsiteY9" fmla="*/ 4543424 h 4581525"/>
              <a:gd name="connsiteX10" fmla="*/ 0 w 3178175"/>
              <a:gd name="connsiteY10" fmla="*/ 4581525 h 4581525"/>
              <a:gd name="connsiteX0" fmla="*/ 1593850 w 3111500"/>
              <a:gd name="connsiteY0" fmla="*/ 4543424 h 4543424"/>
              <a:gd name="connsiteX1" fmla="*/ 0 w 3111500"/>
              <a:gd name="connsiteY1" fmla="*/ 514350 h 4543424"/>
              <a:gd name="connsiteX2" fmla="*/ 161925 w 3111500"/>
              <a:gd name="connsiteY2" fmla="*/ 361950 h 4543424"/>
              <a:gd name="connsiteX3" fmla="*/ 1666875 w 3111500"/>
              <a:gd name="connsiteY3" fmla="*/ 0 h 4543424"/>
              <a:gd name="connsiteX4" fmla="*/ 2143125 w 3111500"/>
              <a:gd name="connsiteY4" fmla="*/ 0 h 4543424"/>
              <a:gd name="connsiteX5" fmla="*/ 2940050 w 3111500"/>
              <a:gd name="connsiteY5" fmla="*/ 2400300 h 4543424"/>
              <a:gd name="connsiteX6" fmla="*/ 2759075 w 3111500"/>
              <a:gd name="connsiteY6" fmla="*/ 2514600 h 4543424"/>
              <a:gd name="connsiteX7" fmla="*/ 3111500 w 3111500"/>
              <a:gd name="connsiteY7" fmla="*/ 3600450 h 4543424"/>
              <a:gd name="connsiteX8" fmla="*/ 1527175 w 3111500"/>
              <a:gd name="connsiteY8" fmla="*/ 4232275 h 4543424"/>
              <a:gd name="connsiteX9" fmla="*/ 1593850 w 3111500"/>
              <a:gd name="connsiteY9" fmla="*/ 4543424 h 4543424"/>
              <a:gd name="connsiteX0" fmla="*/ 1527175 w 3111500"/>
              <a:gd name="connsiteY0" fmla="*/ 4232275 h 4232275"/>
              <a:gd name="connsiteX1" fmla="*/ 0 w 3111500"/>
              <a:gd name="connsiteY1" fmla="*/ 514350 h 4232275"/>
              <a:gd name="connsiteX2" fmla="*/ 161925 w 3111500"/>
              <a:gd name="connsiteY2" fmla="*/ 361950 h 4232275"/>
              <a:gd name="connsiteX3" fmla="*/ 1666875 w 3111500"/>
              <a:gd name="connsiteY3" fmla="*/ 0 h 4232275"/>
              <a:gd name="connsiteX4" fmla="*/ 2143125 w 3111500"/>
              <a:gd name="connsiteY4" fmla="*/ 0 h 4232275"/>
              <a:gd name="connsiteX5" fmla="*/ 2940050 w 3111500"/>
              <a:gd name="connsiteY5" fmla="*/ 2400300 h 4232275"/>
              <a:gd name="connsiteX6" fmla="*/ 2759075 w 3111500"/>
              <a:gd name="connsiteY6" fmla="*/ 2514600 h 4232275"/>
              <a:gd name="connsiteX7" fmla="*/ 3111500 w 3111500"/>
              <a:gd name="connsiteY7" fmla="*/ 3600450 h 4232275"/>
              <a:gd name="connsiteX8" fmla="*/ 1527175 w 3111500"/>
              <a:gd name="connsiteY8" fmla="*/ 4232275 h 423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500" h="4232275">
                <a:moveTo>
                  <a:pt x="1527175" y="4232275"/>
                </a:moveTo>
                <a:lnTo>
                  <a:pt x="0" y="514350"/>
                </a:lnTo>
                <a:lnTo>
                  <a:pt x="161925" y="361950"/>
                </a:lnTo>
                <a:lnTo>
                  <a:pt x="1666875" y="0"/>
                </a:lnTo>
                <a:lnTo>
                  <a:pt x="2143125" y="0"/>
                </a:lnTo>
                <a:lnTo>
                  <a:pt x="2940050" y="2400300"/>
                </a:lnTo>
                <a:lnTo>
                  <a:pt x="2759075" y="2514600"/>
                </a:lnTo>
                <a:lnTo>
                  <a:pt x="3111500" y="3600450"/>
                </a:lnTo>
                <a:lnTo>
                  <a:pt x="1527175" y="423227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38" name="Tekstvak 37"/>
          <p:cNvSpPr txBox="1"/>
          <p:nvPr/>
        </p:nvSpPr>
        <p:spPr>
          <a:xfrm>
            <a:off x="393700" y="227115"/>
            <a:ext cx="234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Q4 2027 t/m Q4 2028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8180852" y="3379021"/>
            <a:ext cx="395615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 afbouw blok 3+4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 bouwt blok 2 en 8 (1, 6 en 7 gereed)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ProRail ruwbouw fietsparkeergarage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r>
              <a:rPr lang="nl-NL" sz="1100" dirty="0"/>
              <a:t>Aandachtspunten: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 garage kan ivm hijsveiligheid niet in gebruik genomen worden tijdens de ruwbouw van de omliggende blokken. Partijen dienen hiervoor gezamenlijk een plan te maken.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sz="1100" dirty="0"/>
              <a:t>Tijdelijke P bij blok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start fietsparkeergarage, met mogelijke posities hijskranen en keten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Gezamenlijke bouwweg </a:t>
            </a:r>
            <a:r>
              <a:rPr lang="nl-NL" sz="1100" dirty="0" err="1"/>
              <a:t>thv</a:t>
            </a:r>
            <a:r>
              <a:rPr lang="nl-NL" sz="1100" dirty="0"/>
              <a:t> (nieuwe) </a:t>
            </a:r>
            <a:r>
              <a:rPr lang="nl-NL" sz="1100" dirty="0" err="1"/>
              <a:t>vd</a:t>
            </a:r>
            <a:r>
              <a:rPr lang="nl-NL" sz="1100" dirty="0"/>
              <a:t> Kunstraat en blok 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Door bouw FPG is alternatieve tijdelijke fietsparkeervoorziening nodig (in opdracht van ProRail).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Contour bouwplaats FPG moet bouwroute van </a:t>
            </a:r>
            <a:r>
              <a:rPr lang="nl-NL" sz="1100" dirty="0" err="1"/>
              <a:t>Weesperzijde</a:t>
            </a:r>
            <a:r>
              <a:rPr lang="nl-NL" sz="1100" dirty="0"/>
              <a:t> richting </a:t>
            </a:r>
            <a:r>
              <a:rPr lang="nl-NL" sz="1100" dirty="0" err="1"/>
              <a:t>Vd</a:t>
            </a:r>
            <a:r>
              <a:rPr lang="nl-NL" sz="1100" dirty="0"/>
              <a:t> Kunstraat mogelijk houden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Onderzoeken of en in hoeverre de aantakking op de Goudriaanstraat-Treublaan mogelijk 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sp>
        <p:nvSpPr>
          <p:cNvPr id="48" name="Vrije vorm 47"/>
          <p:cNvSpPr/>
          <p:nvPr/>
        </p:nvSpPr>
        <p:spPr>
          <a:xfrm>
            <a:off x="3114675" y="919163"/>
            <a:ext cx="2428875" cy="600075"/>
          </a:xfrm>
          <a:custGeom>
            <a:avLst/>
            <a:gdLst>
              <a:gd name="connsiteX0" fmla="*/ 0 w 2428875"/>
              <a:gd name="connsiteY0" fmla="*/ 600075 h 600075"/>
              <a:gd name="connsiteX1" fmla="*/ 466725 w 2428875"/>
              <a:gd name="connsiteY1" fmla="*/ 485775 h 600075"/>
              <a:gd name="connsiteX2" fmla="*/ 500063 w 2428875"/>
              <a:gd name="connsiteY2" fmla="*/ 381000 h 600075"/>
              <a:gd name="connsiteX3" fmla="*/ 2224088 w 2428875"/>
              <a:gd name="connsiteY3" fmla="*/ 0 h 600075"/>
              <a:gd name="connsiteX4" fmla="*/ 2428875 w 2428875"/>
              <a:gd name="connsiteY4" fmla="*/ 23812 h 60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875" h="600075">
                <a:moveTo>
                  <a:pt x="0" y="600075"/>
                </a:moveTo>
                <a:lnTo>
                  <a:pt x="466725" y="485775"/>
                </a:lnTo>
                <a:lnTo>
                  <a:pt x="500063" y="381000"/>
                </a:lnTo>
                <a:lnTo>
                  <a:pt x="2224088" y="0"/>
                </a:lnTo>
                <a:lnTo>
                  <a:pt x="2428875" y="23812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811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Rechthoek 58"/>
          <p:cNvSpPr/>
          <p:nvPr/>
        </p:nvSpPr>
        <p:spPr>
          <a:xfrm rot="20537417">
            <a:off x="3041891" y="5449632"/>
            <a:ext cx="1616209" cy="493433"/>
          </a:xfrm>
          <a:prstGeom prst="rect">
            <a:avLst/>
          </a:prstGeom>
          <a:solidFill>
            <a:schemeClr val="accent2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Rechthoek 59"/>
          <p:cNvSpPr/>
          <p:nvPr/>
        </p:nvSpPr>
        <p:spPr>
          <a:xfrm rot="20597164">
            <a:off x="3039371" y="5580759"/>
            <a:ext cx="1682513" cy="132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/>
          </a:p>
        </p:txBody>
      </p:sp>
      <p:sp>
        <p:nvSpPr>
          <p:cNvPr id="64" name="Vrije vorm 63"/>
          <p:cNvSpPr/>
          <p:nvPr/>
        </p:nvSpPr>
        <p:spPr>
          <a:xfrm>
            <a:off x="2362200" y="5507355"/>
            <a:ext cx="1000125" cy="504825"/>
          </a:xfrm>
          <a:custGeom>
            <a:avLst/>
            <a:gdLst>
              <a:gd name="connsiteX0" fmla="*/ 0 w 1000125"/>
              <a:gd name="connsiteY0" fmla="*/ 0 h 504825"/>
              <a:gd name="connsiteX1" fmla="*/ 123825 w 1000125"/>
              <a:gd name="connsiteY1" fmla="*/ 466725 h 504825"/>
              <a:gd name="connsiteX2" fmla="*/ 361950 w 1000125"/>
              <a:gd name="connsiteY2" fmla="*/ 504825 h 504825"/>
              <a:gd name="connsiteX3" fmla="*/ 1000125 w 1000125"/>
              <a:gd name="connsiteY3" fmla="*/ 32385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125" h="504825">
                <a:moveTo>
                  <a:pt x="0" y="0"/>
                </a:moveTo>
                <a:lnTo>
                  <a:pt x="123825" y="466725"/>
                </a:lnTo>
                <a:lnTo>
                  <a:pt x="361950" y="504825"/>
                </a:lnTo>
                <a:lnTo>
                  <a:pt x="1000125" y="32385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Vrije vorm 72"/>
          <p:cNvSpPr/>
          <p:nvPr/>
        </p:nvSpPr>
        <p:spPr>
          <a:xfrm>
            <a:off x="7972425" y="5153025"/>
            <a:ext cx="180975" cy="923925"/>
          </a:xfrm>
          <a:custGeom>
            <a:avLst/>
            <a:gdLst>
              <a:gd name="connsiteX0" fmla="*/ 152400 w 180975"/>
              <a:gd name="connsiteY0" fmla="*/ 923925 h 923925"/>
              <a:gd name="connsiteX1" fmla="*/ 0 w 180975"/>
              <a:gd name="connsiteY1" fmla="*/ 419100 h 923925"/>
              <a:gd name="connsiteX2" fmla="*/ 180975 w 180975"/>
              <a:gd name="connsiteY2" fmla="*/ 152400 h 923925"/>
              <a:gd name="connsiteX3" fmla="*/ 133350 w 180975"/>
              <a:gd name="connsiteY3" fmla="*/ 0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975" h="923925">
                <a:moveTo>
                  <a:pt x="152400" y="923925"/>
                </a:moveTo>
                <a:lnTo>
                  <a:pt x="0" y="419100"/>
                </a:lnTo>
                <a:lnTo>
                  <a:pt x="180975" y="152400"/>
                </a:lnTo>
                <a:lnTo>
                  <a:pt x="1333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1800225" y="1704975"/>
            <a:ext cx="1314450" cy="409575"/>
          </a:xfrm>
          <a:custGeom>
            <a:avLst/>
            <a:gdLst>
              <a:gd name="connsiteX0" fmla="*/ 1304925 w 1314450"/>
              <a:gd name="connsiteY0" fmla="*/ 0 h 409575"/>
              <a:gd name="connsiteX1" fmla="*/ 0 w 1314450"/>
              <a:gd name="connsiteY1" fmla="*/ 257175 h 409575"/>
              <a:gd name="connsiteX2" fmla="*/ 19050 w 1314450"/>
              <a:gd name="connsiteY2" fmla="*/ 409575 h 409575"/>
              <a:gd name="connsiteX3" fmla="*/ 704850 w 1314450"/>
              <a:gd name="connsiteY3" fmla="*/ 238125 h 409575"/>
              <a:gd name="connsiteX4" fmla="*/ 1314450 w 1314450"/>
              <a:gd name="connsiteY4" fmla="*/ 104775 h 409575"/>
              <a:gd name="connsiteX5" fmla="*/ 1304925 w 1314450"/>
              <a:gd name="connsiteY5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4450" h="409575">
                <a:moveTo>
                  <a:pt x="1304925" y="0"/>
                </a:moveTo>
                <a:lnTo>
                  <a:pt x="0" y="257175"/>
                </a:lnTo>
                <a:lnTo>
                  <a:pt x="19050" y="409575"/>
                </a:lnTo>
                <a:lnTo>
                  <a:pt x="704850" y="238125"/>
                </a:lnTo>
                <a:lnTo>
                  <a:pt x="1314450" y="104775"/>
                </a:lnTo>
                <a:lnTo>
                  <a:pt x="130492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 50"/>
          <p:cNvSpPr/>
          <p:nvPr/>
        </p:nvSpPr>
        <p:spPr>
          <a:xfrm>
            <a:off x="2000250" y="1943100"/>
            <a:ext cx="2181225" cy="3514725"/>
          </a:xfrm>
          <a:custGeom>
            <a:avLst/>
            <a:gdLst>
              <a:gd name="connsiteX0" fmla="*/ 0 w 2181225"/>
              <a:gd name="connsiteY0" fmla="*/ 133350 h 3514725"/>
              <a:gd name="connsiteX1" fmla="*/ 38100 w 2181225"/>
              <a:gd name="connsiteY1" fmla="*/ 257175 h 3514725"/>
              <a:gd name="connsiteX2" fmla="*/ 476250 w 2181225"/>
              <a:gd name="connsiteY2" fmla="*/ 152400 h 3514725"/>
              <a:gd name="connsiteX3" fmla="*/ 1562100 w 2181225"/>
              <a:gd name="connsiteY3" fmla="*/ 3514725 h 3514725"/>
              <a:gd name="connsiteX4" fmla="*/ 2181225 w 2181225"/>
              <a:gd name="connsiteY4" fmla="*/ 3314700 h 3514725"/>
              <a:gd name="connsiteX5" fmla="*/ 2095500 w 2181225"/>
              <a:gd name="connsiteY5" fmla="*/ 2524125 h 3514725"/>
              <a:gd name="connsiteX6" fmla="*/ 1162050 w 2181225"/>
              <a:gd name="connsiteY6" fmla="*/ 142875 h 3514725"/>
              <a:gd name="connsiteX7" fmla="*/ 685800 w 2181225"/>
              <a:gd name="connsiteY7" fmla="*/ 276225 h 3514725"/>
              <a:gd name="connsiteX8" fmla="*/ 571500 w 2181225"/>
              <a:gd name="connsiteY8" fmla="*/ 0 h 3514725"/>
              <a:gd name="connsiteX9" fmla="*/ 0 w 2181225"/>
              <a:gd name="connsiteY9" fmla="*/ 133350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25" h="3514725">
                <a:moveTo>
                  <a:pt x="0" y="133350"/>
                </a:moveTo>
                <a:lnTo>
                  <a:pt x="38100" y="257175"/>
                </a:lnTo>
                <a:lnTo>
                  <a:pt x="476250" y="152400"/>
                </a:lnTo>
                <a:lnTo>
                  <a:pt x="1562100" y="3514725"/>
                </a:lnTo>
                <a:lnTo>
                  <a:pt x="2181225" y="3314700"/>
                </a:lnTo>
                <a:lnTo>
                  <a:pt x="2095500" y="2524125"/>
                </a:lnTo>
                <a:lnTo>
                  <a:pt x="1162050" y="142875"/>
                </a:lnTo>
                <a:lnTo>
                  <a:pt x="685800" y="276225"/>
                </a:lnTo>
                <a:lnTo>
                  <a:pt x="571500" y="0"/>
                </a:lnTo>
                <a:lnTo>
                  <a:pt x="0" y="13335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Vrije vorm 74"/>
          <p:cNvSpPr/>
          <p:nvPr/>
        </p:nvSpPr>
        <p:spPr>
          <a:xfrm>
            <a:off x="3467100" y="1495425"/>
            <a:ext cx="390525" cy="838200"/>
          </a:xfrm>
          <a:custGeom>
            <a:avLst/>
            <a:gdLst>
              <a:gd name="connsiteX0" fmla="*/ 104775 w 390525"/>
              <a:gd name="connsiteY0" fmla="*/ 0 h 838200"/>
              <a:gd name="connsiteX1" fmla="*/ 390525 w 390525"/>
              <a:gd name="connsiteY1" fmla="*/ 809625 h 838200"/>
              <a:gd name="connsiteX2" fmla="*/ 390525 w 390525"/>
              <a:gd name="connsiteY2" fmla="*/ 809625 h 838200"/>
              <a:gd name="connsiteX3" fmla="*/ 285750 w 390525"/>
              <a:gd name="connsiteY3" fmla="*/ 838200 h 838200"/>
              <a:gd name="connsiteX4" fmla="*/ 0 w 390525"/>
              <a:gd name="connsiteY4" fmla="*/ 9525 h 838200"/>
              <a:gd name="connsiteX5" fmla="*/ 104775 w 390525"/>
              <a:gd name="connsiteY5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525" h="838200">
                <a:moveTo>
                  <a:pt x="104775" y="0"/>
                </a:moveTo>
                <a:lnTo>
                  <a:pt x="390525" y="809625"/>
                </a:lnTo>
                <a:lnTo>
                  <a:pt x="390525" y="809625"/>
                </a:lnTo>
                <a:lnTo>
                  <a:pt x="285750" y="838200"/>
                </a:lnTo>
                <a:lnTo>
                  <a:pt x="0" y="9525"/>
                </a:lnTo>
                <a:lnTo>
                  <a:pt x="10477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7" name="Vrije vorm 76"/>
          <p:cNvSpPr/>
          <p:nvPr/>
        </p:nvSpPr>
        <p:spPr>
          <a:xfrm>
            <a:off x="4438650" y="3952874"/>
            <a:ext cx="704850" cy="1476375"/>
          </a:xfrm>
          <a:custGeom>
            <a:avLst/>
            <a:gdLst>
              <a:gd name="connsiteX0" fmla="*/ 142875 w 590550"/>
              <a:gd name="connsiteY0" fmla="*/ 0 h 1181100"/>
              <a:gd name="connsiteX1" fmla="*/ 590550 w 590550"/>
              <a:gd name="connsiteY1" fmla="*/ 1143000 h 1181100"/>
              <a:gd name="connsiteX2" fmla="*/ 447675 w 590550"/>
              <a:gd name="connsiteY2" fmla="*/ 1181100 h 1181100"/>
              <a:gd name="connsiteX3" fmla="*/ 0 w 590550"/>
              <a:gd name="connsiteY3" fmla="*/ 66675 h 1181100"/>
              <a:gd name="connsiteX4" fmla="*/ 142875 w 590550"/>
              <a:gd name="connsiteY4" fmla="*/ 0 h 1181100"/>
              <a:gd name="connsiteX0" fmla="*/ 142875 w 590550"/>
              <a:gd name="connsiteY0" fmla="*/ 0 h 1485900"/>
              <a:gd name="connsiteX1" fmla="*/ 590550 w 590550"/>
              <a:gd name="connsiteY1" fmla="*/ 1143000 h 1485900"/>
              <a:gd name="connsiteX2" fmla="*/ 533400 w 590550"/>
              <a:gd name="connsiteY2" fmla="*/ 1485900 h 1485900"/>
              <a:gd name="connsiteX3" fmla="*/ 0 w 590550"/>
              <a:gd name="connsiteY3" fmla="*/ 66675 h 1485900"/>
              <a:gd name="connsiteX4" fmla="*/ 142875 w 590550"/>
              <a:gd name="connsiteY4" fmla="*/ 0 h 1485900"/>
              <a:gd name="connsiteX0" fmla="*/ 142875 w 590550"/>
              <a:gd name="connsiteY0" fmla="*/ 0 h 1476375"/>
              <a:gd name="connsiteX1" fmla="*/ 590550 w 590550"/>
              <a:gd name="connsiteY1" fmla="*/ 1143000 h 1476375"/>
              <a:gd name="connsiteX2" fmla="*/ 581025 w 590550"/>
              <a:gd name="connsiteY2" fmla="*/ 1476375 h 1476375"/>
              <a:gd name="connsiteX3" fmla="*/ 0 w 590550"/>
              <a:gd name="connsiteY3" fmla="*/ 66675 h 1476375"/>
              <a:gd name="connsiteX4" fmla="*/ 142875 w 590550"/>
              <a:gd name="connsiteY4" fmla="*/ 0 h 1476375"/>
              <a:gd name="connsiteX0" fmla="*/ 142875 w 704850"/>
              <a:gd name="connsiteY0" fmla="*/ 0 h 1476375"/>
              <a:gd name="connsiteX1" fmla="*/ 704850 w 704850"/>
              <a:gd name="connsiteY1" fmla="*/ 1438275 h 1476375"/>
              <a:gd name="connsiteX2" fmla="*/ 581025 w 704850"/>
              <a:gd name="connsiteY2" fmla="*/ 1476375 h 1476375"/>
              <a:gd name="connsiteX3" fmla="*/ 0 w 704850"/>
              <a:gd name="connsiteY3" fmla="*/ 66675 h 1476375"/>
              <a:gd name="connsiteX4" fmla="*/ 142875 w 704850"/>
              <a:gd name="connsiteY4" fmla="*/ 0 h 1476375"/>
              <a:gd name="connsiteX0" fmla="*/ 142875 w 704850"/>
              <a:gd name="connsiteY0" fmla="*/ 0 h 1476375"/>
              <a:gd name="connsiteX1" fmla="*/ 704850 w 704850"/>
              <a:gd name="connsiteY1" fmla="*/ 1438275 h 1476375"/>
              <a:gd name="connsiteX2" fmla="*/ 552450 w 704850"/>
              <a:gd name="connsiteY2" fmla="*/ 1476375 h 1476375"/>
              <a:gd name="connsiteX3" fmla="*/ 0 w 704850"/>
              <a:gd name="connsiteY3" fmla="*/ 66675 h 1476375"/>
              <a:gd name="connsiteX4" fmla="*/ 142875 w 704850"/>
              <a:gd name="connsiteY4" fmla="*/ 0 h 147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" h="1476375">
                <a:moveTo>
                  <a:pt x="142875" y="0"/>
                </a:moveTo>
                <a:lnTo>
                  <a:pt x="704850" y="1438275"/>
                </a:lnTo>
                <a:lnTo>
                  <a:pt x="552450" y="1476375"/>
                </a:lnTo>
                <a:lnTo>
                  <a:pt x="0" y="66675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9" name="Tekstvak 78"/>
          <p:cNvSpPr txBox="1"/>
          <p:nvPr/>
        </p:nvSpPr>
        <p:spPr>
          <a:xfrm rot="4157029">
            <a:off x="3195906" y="3586821"/>
            <a:ext cx="1542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bouwers</a:t>
            </a:r>
          </a:p>
        </p:txBody>
      </p:sp>
      <p:sp>
        <p:nvSpPr>
          <p:cNvPr id="80" name="Vrije vorm 79"/>
          <p:cNvSpPr/>
          <p:nvPr/>
        </p:nvSpPr>
        <p:spPr>
          <a:xfrm>
            <a:off x="3552758" y="2656146"/>
            <a:ext cx="120015" cy="569595"/>
          </a:xfrm>
          <a:custGeom>
            <a:avLst/>
            <a:gdLst>
              <a:gd name="connsiteX0" fmla="*/ 0 w 114300"/>
              <a:gd name="connsiteY0" fmla="*/ 0 h 752475"/>
              <a:gd name="connsiteX1" fmla="*/ 114300 w 114300"/>
              <a:gd name="connsiteY1" fmla="*/ 314325 h 752475"/>
              <a:gd name="connsiteX2" fmla="*/ 57150 w 114300"/>
              <a:gd name="connsiteY2" fmla="*/ 609600 h 752475"/>
              <a:gd name="connsiteX3" fmla="*/ 104775 w 114300"/>
              <a:gd name="connsiteY3" fmla="*/ 752475 h 752475"/>
              <a:gd name="connsiteX0" fmla="*/ 0 w 104775"/>
              <a:gd name="connsiteY0" fmla="*/ 0 h 752475"/>
              <a:gd name="connsiteX1" fmla="*/ 99060 w 104775"/>
              <a:gd name="connsiteY1" fmla="*/ 451485 h 752475"/>
              <a:gd name="connsiteX2" fmla="*/ 57150 w 104775"/>
              <a:gd name="connsiteY2" fmla="*/ 609600 h 752475"/>
              <a:gd name="connsiteX3" fmla="*/ 104775 w 104775"/>
              <a:gd name="connsiteY3" fmla="*/ 752475 h 752475"/>
              <a:gd name="connsiteX0" fmla="*/ 0 w 120015"/>
              <a:gd name="connsiteY0" fmla="*/ 0 h 569595"/>
              <a:gd name="connsiteX1" fmla="*/ 114300 w 120015"/>
              <a:gd name="connsiteY1" fmla="*/ 26860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  <a:gd name="connsiteX0" fmla="*/ 0 w 120015"/>
              <a:gd name="connsiteY0" fmla="*/ 0 h 569595"/>
              <a:gd name="connsiteX1" fmla="*/ 99060 w 120015"/>
              <a:gd name="connsiteY1" fmla="*/ 26098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015" h="569595">
                <a:moveTo>
                  <a:pt x="0" y="0"/>
                </a:moveTo>
                <a:lnTo>
                  <a:pt x="99060" y="260985"/>
                </a:lnTo>
                <a:lnTo>
                  <a:pt x="72390" y="426720"/>
                </a:lnTo>
                <a:lnTo>
                  <a:pt x="120015" y="56959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Vrije vorm 80"/>
          <p:cNvSpPr/>
          <p:nvPr/>
        </p:nvSpPr>
        <p:spPr>
          <a:xfrm>
            <a:off x="3912685" y="3925035"/>
            <a:ext cx="323850" cy="501015"/>
          </a:xfrm>
          <a:custGeom>
            <a:avLst/>
            <a:gdLst>
              <a:gd name="connsiteX0" fmla="*/ 0 w 400050"/>
              <a:gd name="connsiteY0" fmla="*/ 0 h 523875"/>
              <a:gd name="connsiteX1" fmla="*/ 95250 w 400050"/>
              <a:gd name="connsiteY1" fmla="*/ 238125 h 523875"/>
              <a:gd name="connsiteX2" fmla="*/ 323850 w 400050"/>
              <a:gd name="connsiteY2" fmla="*/ 314325 h 523875"/>
              <a:gd name="connsiteX3" fmla="*/ 400050 w 400050"/>
              <a:gd name="connsiteY3" fmla="*/ 523875 h 523875"/>
              <a:gd name="connsiteX0" fmla="*/ 0 w 331182"/>
              <a:gd name="connsiteY0" fmla="*/ 0 h 501015"/>
              <a:gd name="connsiteX1" fmla="*/ 95250 w 331182"/>
              <a:gd name="connsiteY1" fmla="*/ 238125 h 501015"/>
              <a:gd name="connsiteX2" fmla="*/ 323850 w 331182"/>
              <a:gd name="connsiteY2" fmla="*/ 314325 h 501015"/>
              <a:gd name="connsiteX3" fmla="*/ 323850 w 331182"/>
              <a:gd name="connsiteY3" fmla="*/ 501015 h 501015"/>
              <a:gd name="connsiteX0" fmla="*/ 0 w 323850"/>
              <a:gd name="connsiteY0" fmla="*/ 0 h 501015"/>
              <a:gd name="connsiteX1" fmla="*/ 95250 w 323850"/>
              <a:gd name="connsiteY1" fmla="*/ 238125 h 501015"/>
              <a:gd name="connsiteX2" fmla="*/ 255270 w 323850"/>
              <a:gd name="connsiteY2" fmla="*/ 299085 h 501015"/>
              <a:gd name="connsiteX3" fmla="*/ 323850 w 323850"/>
              <a:gd name="connsiteY3" fmla="*/ 501015 h 5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501015">
                <a:moveTo>
                  <a:pt x="0" y="0"/>
                </a:moveTo>
                <a:lnTo>
                  <a:pt x="95250" y="238125"/>
                </a:lnTo>
                <a:lnTo>
                  <a:pt x="255270" y="299085"/>
                </a:lnTo>
                <a:cubicBezTo>
                  <a:pt x="280670" y="368935"/>
                  <a:pt x="298450" y="431165"/>
                  <a:pt x="323850" y="501015"/>
                </a:cubicBez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3" name="Vrije vorm 112"/>
          <p:cNvSpPr/>
          <p:nvPr/>
        </p:nvSpPr>
        <p:spPr>
          <a:xfrm>
            <a:off x="3608070" y="2295526"/>
            <a:ext cx="1430655" cy="2956560"/>
          </a:xfrm>
          <a:custGeom>
            <a:avLst/>
            <a:gdLst>
              <a:gd name="connsiteX0" fmla="*/ 0 w 828675"/>
              <a:gd name="connsiteY0" fmla="*/ 9525 h 1924050"/>
              <a:gd name="connsiteX1" fmla="*/ 190500 w 828675"/>
              <a:gd name="connsiteY1" fmla="*/ 495300 h 1924050"/>
              <a:gd name="connsiteX2" fmla="*/ 180975 w 828675"/>
              <a:gd name="connsiteY2" fmla="*/ 685800 h 1924050"/>
              <a:gd name="connsiteX3" fmla="*/ 590550 w 828675"/>
              <a:gd name="connsiteY3" fmla="*/ 1771650 h 1924050"/>
              <a:gd name="connsiteX4" fmla="*/ 771525 w 828675"/>
              <a:gd name="connsiteY4" fmla="*/ 1924050 h 1924050"/>
              <a:gd name="connsiteX5" fmla="*/ 695325 w 828675"/>
              <a:gd name="connsiteY5" fmla="*/ 1714500 h 1924050"/>
              <a:gd name="connsiteX6" fmla="*/ 828675 w 828675"/>
              <a:gd name="connsiteY6" fmla="*/ 1647825 h 1924050"/>
              <a:gd name="connsiteX7" fmla="*/ 142875 w 828675"/>
              <a:gd name="connsiteY7" fmla="*/ 0 h 1924050"/>
              <a:gd name="connsiteX8" fmla="*/ 0 w 828675"/>
              <a:gd name="connsiteY8" fmla="*/ 9525 h 1924050"/>
              <a:gd name="connsiteX0" fmla="*/ 0 w 828675"/>
              <a:gd name="connsiteY0" fmla="*/ 47625 h 1962150"/>
              <a:gd name="connsiteX1" fmla="*/ 190500 w 828675"/>
              <a:gd name="connsiteY1" fmla="*/ 533400 h 1962150"/>
              <a:gd name="connsiteX2" fmla="*/ 180975 w 828675"/>
              <a:gd name="connsiteY2" fmla="*/ 723900 h 1962150"/>
              <a:gd name="connsiteX3" fmla="*/ 590550 w 828675"/>
              <a:gd name="connsiteY3" fmla="*/ 1809750 h 1962150"/>
              <a:gd name="connsiteX4" fmla="*/ 771525 w 828675"/>
              <a:gd name="connsiteY4" fmla="*/ 1962150 h 1962150"/>
              <a:gd name="connsiteX5" fmla="*/ 695325 w 828675"/>
              <a:gd name="connsiteY5" fmla="*/ 1752600 h 1962150"/>
              <a:gd name="connsiteX6" fmla="*/ 828675 w 828675"/>
              <a:gd name="connsiteY6" fmla="*/ 1685925 h 1962150"/>
              <a:gd name="connsiteX7" fmla="*/ 424815 w 828675"/>
              <a:gd name="connsiteY7" fmla="*/ 0 h 1962150"/>
              <a:gd name="connsiteX8" fmla="*/ 0 w 828675"/>
              <a:gd name="connsiteY8" fmla="*/ 47625 h 1962150"/>
              <a:gd name="connsiteX0" fmla="*/ 0 w 1362075"/>
              <a:gd name="connsiteY0" fmla="*/ 47625 h 2729865"/>
              <a:gd name="connsiteX1" fmla="*/ 190500 w 1362075"/>
              <a:gd name="connsiteY1" fmla="*/ 533400 h 2729865"/>
              <a:gd name="connsiteX2" fmla="*/ 180975 w 1362075"/>
              <a:gd name="connsiteY2" fmla="*/ 723900 h 2729865"/>
              <a:gd name="connsiteX3" fmla="*/ 590550 w 1362075"/>
              <a:gd name="connsiteY3" fmla="*/ 1809750 h 2729865"/>
              <a:gd name="connsiteX4" fmla="*/ 771525 w 1362075"/>
              <a:gd name="connsiteY4" fmla="*/ 1962150 h 2729865"/>
              <a:gd name="connsiteX5" fmla="*/ 695325 w 1362075"/>
              <a:gd name="connsiteY5" fmla="*/ 1752600 h 2729865"/>
              <a:gd name="connsiteX6" fmla="*/ 1362075 w 1362075"/>
              <a:gd name="connsiteY6" fmla="*/ 2729865 h 2729865"/>
              <a:gd name="connsiteX7" fmla="*/ 424815 w 1362075"/>
              <a:gd name="connsiteY7" fmla="*/ 0 h 2729865"/>
              <a:gd name="connsiteX8" fmla="*/ 0 w 1362075"/>
              <a:gd name="connsiteY8" fmla="*/ 47625 h 2729865"/>
              <a:gd name="connsiteX0" fmla="*/ 0 w 1362075"/>
              <a:gd name="connsiteY0" fmla="*/ 47625 h 2956560"/>
              <a:gd name="connsiteX1" fmla="*/ 190500 w 1362075"/>
              <a:gd name="connsiteY1" fmla="*/ 533400 h 2956560"/>
              <a:gd name="connsiteX2" fmla="*/ 180975 w 1362075"/>
              <a:gd name="connsiteY2" fmla="*/ 723900 h 2956560"/>
              <a:gd name="connsiteX3" fmla="*/ 590550 w 1362075"/>
              <a:gd name="connsiteY3" fmla="*/ 1809750 h 2956560"/>
              <a:gd name="connsiteX4" fmla="*/ 771525 w 1362075"/>
              <a:gd name="connsiteY4" fmla="*/ 1962150 h 2956560"/>
              <a:gd name="connsiteX5" fmla="*/ 1175385 w 1362075"/>
              <a:gd name="connsiteY5" fmla="*/ 2956560 h 2956560"/>
              <a:gd name="connsiteX6" fmla="*/ 1362075 w 1362075"/>
              <a:gd name="connsiteY6" fmla="*/ 2729865 h 2956560"/>
              <a:gd name="connsiteX7" fmla="*/ 424815 w 1362075"/>
              <a:gd name="connsiteY7" fmla="*/ 0 h 2956560"/>
              <a:gd name="connsiteX8" fmla="*/ 0 w 1362075"/>
              <a:gd name="connsiteY8" fmla="*/ 47625 h 2956560"/>
              <a:gd name="connsiteX0" fmla="*/ 0 w 1430655"/>
              <a:gd name="connsiteY0" fmla="*/ 47625 h 2956560"/>
              <a:gd name="connsiteX1" fmla="*/ 190500 w 1430655"/>
              <a:gd name="connsiteY1" fmla="*/ 533400 h 2956560"/>
              <a:gd name="connsiteX2" fmla="*/ 180975 w 1430655"/>
              <a:gd name="connsiteY2" fmla="*/ 723900 h 2956560"/>
              <a:gd name="connsiteX3" fmla="*/ 590550 w 1430655"/>
              <a:gd name="connsiteY3" fmla="*/ 1809750 h 2956560"/>
              <a:gd name="connsiteX4" fmla="*/ 771525 w 1430655"/>
              <a:gd name="connsiteY4" fmla="*/ 1962150 h 2956560"/>
              <a:gd name="connsiteX5" fmla="*/ 1175385 w 1430655"/>
              <a:gd name="connsiteY5" fmla="*/ 2956560 h 2956560"/>
              <a:gd name="connsiteX6" fmla="*/ 1430655 w 1430655"/>
              <a:gd name="connsiteY6" fmla="*/ 2874645 h 2956560"/>
              <a:gd name="connsiteX7" fmla="*/ 424815 w 1430655"/>
              <a:gd name="connsiteY7" fmla="*/ 0 h 2956560"/>
              <a:gd name="connsiteX8" fmla="*/ 0 w 1430655"/>
              <a:gd name="connsiteY8" fmla="*/ 47625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0655" h="2956560">
                <a:moveTo>
                  <a:pt x="0" y="47625"/>
                </a:moveTo>
                <a:lnTo>
                  <a:pt x="190500" y="533400"/>
                </a:lnTo>
                <a:lnTo>
                  <a:pt x="180975" y="723900"/>
                </a:lnTo>
                <a:lnTo>
                  <a:pt x="590550" y="1809750"/>
                </a:lnTo>
                <a:lnTo>
                  <a:pt x="771525" y="1962150"/>
                </a:lnTo>
                <a:lnTo>
                  <a:pt x="1175385" y="2956560"/>
                </a:lnTo>
                <a:lnTo>
                  <a:pt x="1430655" y="2874645"/>
                </a:lnTo>
                <a:lnTo>
                  <a:pt x="424815" y="0"/>
                </a:lnTo>
                <a:lnTo>
                  <a:pt x="0" y="4762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6" name="Vrije vorm 115"/>
          <p:cNvSpPr/>
          <p:nvPr/>
        </p:nvSpPr>
        <p:spPr>
          <a:xfrm>
            <a:off x="3486150" y="1511300"/>
            <a:ext cx="355600" cy="723900"/>
          </a:xfrm>
          <a:custGeom>
            <a:avLst/>
            <a:gdLst>
              <a:gd name="connsiteX0" fmla="*/ 355600 w 355600"/>
              <a:gd name="connsiteY0" fmla="*/ 692150 h 723900"/>
              <a:gd name="connsiteX1" fmla="*/ 254000 w 355600"/>
              <a:gd name="connsiteY1" fmla="*/ 723900 h 723900"/>
              <a:gd name="connsiteX2" fmla="*/ 0 w 355600"/>
              <a:gd name="connsiteY2" fmla="*/ 25400 h 723900"/>
              <a:gd name="connsiteX3" fmla="*/ 120650 w 355600"/>
              <a:gd name="connsiteY3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600" h="723900">
                <a:moveTo>
                  <a:pt x="355600" y="692150"/>
                </a:moveTo>
                <a:lnTo>
                  <a:pt x="254000" y="723900"/>
                </a:lnTo>
                <a:lnTo>
                  <a:pt x="0" y="25400"/>
                </a:lnTo>
                <a:lnTo>
                  <a:pt x="120650" y="0"/>
                </a:ln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0" name="Vrije vorm 119"/>
          <p:cNvSpPr/>
          <p:nvPr/>
        </p:nvSpPr>
        <p:spPr>
          <a:xfrm>
            <a:off x="3689350" y="2387600"/>
            <a:ext cx="387350" cy="660400"/>
          </a:xfrm>
          <a:custGeom>
            <a:avLst/>
            <a:gdLst>
              <a:gd name="connsiteX0" fmla="*/ 387350 w 387350"/>
              <a:gd name="connsiteY0" fmla="*/ 660400 h 660400"/>
              <a:gd name="connsiteX1" fmla="*/ 323850 w 387350"/>
              <a:gd name="connsiteY1" fmla="*/ 527050 h 660400"/>
              <a:gd name="connsiteX2" fmla="*/ 146050 w 387350"/>
              <a:gd name="connsiteY2" fmla="*/ 387350 h 660400"/>
              <a:gd name="connsiteX3" fmla="*/ 0 w 387350"/>
              <a:gd name="connsiteY3" fmla="*/ 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350" h="660400">
                <a:moveTo>
                  <a:pt x="387350" y="660400"/>
                </a:moveTo>
                <a:lnTo>
                  <a:pt x="323850" y="527050"/>
                </a:lnTo>
                <a:lnTo>
                  <a:pt x="146050" y="38735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3" name="Vrije vorm 122"/>
          <p:cNvSpPr/>
          <p:nvPr/>
        </p:nvSpPr>
        <p:spPr>
          <a:xfrm>
            <a:off x="2406650" y="5518150"/>
            <a:ext cx="800100" cy="444500"/>
          </a:xfrm>
          <a:custGeom>
            <a:avLst/>
            <a:gdLst>
              <a:gd name="connsiteX0" fmla="*/ 0 w 800100"/>
              <a:gd name="connsiteY0" fmla="*/ 0 h 444500"/>
              <a:gd name="connsiteX1" fmla="*/ 114300 w 800100"/>
              <a:gd name="connsiteY1" fmla="*/ 412750 h 444500"/>
              <a:gd name="connsiteX2" fmla="*/ 298450 w 800100"/>
              <a:gd name="connsiteY2" fmla="*/ 444500 h 444500"/>
              <a:gd name="connsiteX3" fmla="*/ 800100 w 800100"/>
              <a:gd name="connsiteY3" fmla="*/ 30480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" h="444500">
                <a:moveTo>
                  <a:pt x="0" y="0"/>
                </a:moveTo>
                <a:lnTo>
                  <a:pt x="114300" y="412750"/>
                </a:lnTo>
                <a:lnTo>
                  <a:pt x="298450" y="444500"/>
                </a:lnTo>
                <a:lnTo>
                  <a:pt x="800100" y="304800"/>
                </a:lnTo>
              </a:path>
            </a:pathLst>
          </a:custGeom>
          <a:noFill/>
          <a:ln w="1905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9" name="Vrije vorm 108"/>
          <p:cNvSpPr/>
          <p:nvPr/>
        </p:nvSpPr>
        <p:spPr>
          <a:xfrm>
            <a:off x="3199080" y="2114550"/>
            <a:ext cx="4897168" cy="4819650"/>
          </a:xfrm>
          <a:custGeom>
            <a:avLst/>
            <a:gdLst>
              <a:gd name="connsiteX0" fmla="*/ 180975 w 3181350"/>
              <a:gd name="connsiteY0" fmla="*/ 3067050 h 4133850"/>
              <a:gd name="connsiteX1" fmla="*/ 0 w 3181350"/>
              <a:gd name="connsiteY1" fmla="*/ 3124200 h 4133850"/>
              <a:gd name="connsiteX2" fmla="*/ 419100 w 3181350"/>
              <a:gd name="connsiteY2" fmla="*/ 4133850 h 4133850"/>
              <a:gd name="connsiteX3" fmla="*/ 2114550 w 3181350"/>
              <a:gd name="connsiteY3" fmla="*/ 3533775 h 4133850"/>
              <a:gd name="connsiteX4" fmla="*/ 3181350 w 3181350"/>
              <a:gd name="connsiteY4" fmla="*/ 3190875 h 4133850"/>
              <a:gd name="connsiteX5" fmla="*/ 2114550 w 3181350"/>
              <a:gd name="connsiteY5" fmla="*/ 295275 h 4133850"/>
              <a:gd name="connsiteX6" fmla="*/ 1485900 w 3181350"/>
              <a:gd name="connsiteY6" fmla="*/ 0 h 4133850"/>
              <a:gd name="connsiteX7" fmla="*/ 1238250 w 3181350"/>
              <a:gd name="connsiteY7" fmla="*/ 104775 h 4133850"/>
              <a:gd name="connsiteX8" fmla="*/ 1619250 w 3181350"/>
              <a:gd name="connsiteY8" fmla="*/ 1257300 h 4133850"/>
              <a:gd name="connsiteX9" fmla="*/ 1419225 w 3181350"/>
              <a:gd name="connsiteY9" fmla="*/ 1352550 h 4133850"/>
              <a:gd name="connsiteX10" fmla="*/ 1800225 w 3181350"/>
              <a:gd name="connsiteY10" fmla="*/ 2486025 h 4133850"/>
              <a:gd name="connsiteX11" fmla="*/ 180975 w 3181350"/>
              <a:gd name="connsiteY11" fmla="*/ 3067050 h 4133850"/>
              <a:gd name="connsiteX0" fmla="*/ 180975 w 3181350"/>
              <a:gd name="connsiteY0" fmla="*/ 3067050 h 4248150"/>
              <a:gd name="connsiteX1" fmla="*/ 0 w 3181350"/>
              <a:gd name="connsiteY1" fmla="*/ 3124200 h 4248150"/>
              <a:gd name="connsiteX2" fmla="*/ 133350 w 3181350"/>
              <a:gd name="connsiteY2" fmla="*/ 4248150 h 4248150"/>
              <a:gd name="connsiteX3" fmla="*/ 2114550 w 3181350"/>
              <a:gd name="connsiteY3" fmla="*/ 3533775 h 4248150"/>
              <a:gd name="connsiteX4" fmla="*/ 3181350 w 3181350"/>
              <a:gd name="connsiteY4" fmla="*/ 3190875 h 4248150"/>
              <a:gd name="connsiteX5" fmla="*/ 2114550 w 3181350"/>
              <a:gd name="connsiteY5" fmla="*/ 295275 h 4248150"/>
              <a:gd name="connsiteX6" fmla="*/ 1485900 w 3181350"/>
              <a:gd name="connsiteY6" fmla="*/ 0 h 4248150"/>
              <a:gd name="connsiteX7" fmla="*/ 1238250 w 3181350"/>
              <a:gd name="connsiteY7" fmla="*/ 104775 h 4248150"/>
              <a:gd name="connsiteX8" fmla="*/ 1619250 w 3181350"/>
              <a:gd name="connsiteY8" fmla="*/ 1257300 h 4248150"/>
              <a:gd name="connsiteX9" fmla="*/ 1419225 w 3181350"/>
              <a:gd name="connsiteY9" fmla="*/ 1352550 h 4248150"/>
              <a:gd name="connsiteX10" fmla="*/ 1800225 w 3181350"/>
              <a:gd name="connsiteY10" fmla="*/ 2486025 h 4248150"/>
              <a:gd name="connsiteX11" fmla="*/ 180975 w 3181350"/>
              <a:gd name="connsiteY11" fmla="*/ 3067050 h 4248150"/>
              <a:gd name="connsiteX0" fmla="*/ 419100 w 3419475"/>
              <a:gd name="connsiteY0" fmla="*/ 3067050 h 4248150"/>
              <a:gd name="connsiteX1" fmla="*/ 0 w 3419475"/>
              <a:gd name="connsiteY1" fmla="*/ 3248025 h 4248150"/>
              <a:gd name="connsiteX2" fmla="*/ 371475 w 3419475"/>
              <a:gd name="connsiteY2" fmla="*/ 4248150 h 4248150"/>
              <a:gd name="connsiteX3" fmla="*/ 2352675 w 3419475"/>
              <a:gd name="connsiteY3" fmla="*/ 3533775 h 4248150"/>
              <a:gd name="connsiteX4" fmla="*/ 3419475 w 3419475"/>
              <a:gd name="connsiteY4" fmla="*/ 3190875 h 4248150"/>
              <a:gd name="connsiteX5" fmla="*/ 2352675 w 3419475"/>
              <a:gd name="connsiteY5" fmla="*/ 295275 h 4248150"/>
              <a:gd name="connsiteX6" fmla="*/ 1724025 w 3419475"/>
              <a:gd name="connsiteY6" fmla="*/ 0 h 4248150"/>
              <a:gd name="connsiteX7" fmla="*/ 1476375 w 3419475"/>
              <a:gd name="connsiteY7" fmla="*/ 104775 h 4248150"/>
              <a:gd name="connsiteX8" fmla="*/ 1857375 w 3419475"/>
              <a:gd name="connsiteY8" fmla="*/ 1257300 h 4248150"/>
              <a:gd name="connsiteX9" fmla="*/ 1657350 w 3419475"/>
              <a:gd name="connsiteY9" fmla="*/ 1352550 h 4248150"/>
              <a:gd name="connsiteX10" fmla="*/ 2038350 w 3419475"/>
              <a:gd name="connsiteY10" fmla="*/ 2486025 h 4248150"/>
              <a:gd name="connsiteX11" fmla="*/ 419100 w 3419475"/>
              <a:gd name="connsiteY11" fmla="*/ 3067050 h 4248150"/>
              <a:gd name="connsiteX0" fmla="*/ 375968 w 3376343"/>
              <a:gd name="connsiteY0" fmla="*/ 3067050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375968 w 3376343"/>
              <a:gd name="connsiteY11" fmla="*/ 3067050 h 4248150"/>
              <a:gd name="connsiteX0" fmla="*/ 194813 w 3376343"/>
              <a:gd name="connsiteY0" fmla="*/ 3153314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194813 w 3376343"/>
              <a:gd name="connsiteY11" fmla="*/ 3153314 h 4248150"/>
              <a:gd name="connsiteX0" fmla="*/ 1034870 w 4216400"/>
              <a:gd name="connsiteY0" fmla="*/ 3153314 h 4686300"/>
              <a:gd name="connsiteX1" fmla="*/ 840057 w 4216400"/>
              <a:gd name="connsiteY1" fmla="*/ 3351542 h 4686300"/>
              <a:gd name="connsiteX2" fmla="*/ 0 w 4216400"/>
              <a:gd name="connsiteY2" fmla="*/ 4686300 h 4686300"/>
              <a:gd name="connsiteX3" fmla="*/ 3149600 w 4216400"/>
              <a:gd name="connsiteY3" fmla="*/ 3533775 h 4686300"/>
              <a:gd name="connsiteX4" fmla="*/ 4216400 w 4216400"/>
              <a:gd name="connsiteY4" fmla="*/ 3190875 h 4686300"/>
              <a:gd name="connsiteX5" fmla="*/ 3149600 w 4216400"/>
              <a:gd name="connsiteY5" fmla="*/ 295275 h 4686300"/>
              <a:gd name="connsiteX6" fmla="*/ 2520950 w 4216400"/>
              <a:gd name="connsiteY6" fmla="*/ 0 h 4686300"/>
              <a:gd name="connsiteX7" fmla="*/ 2273300 w 4216400"/>
              <a:gd name="connsiteY7" fmla="*/ 104775 h 4686300"/>
              <a:gd name="connsiteX8" fmla="*/ 2654300 w 4216400"/>
              <a:gd name="connsiteY8" fmla="*/ 1257300 h 4686300"/>
              <a:gd name="connsiteX9" fmla="*/ 2454275 w 4216400"/>
              <a:gd name="connsiteY9" fmla="*/ 1352550 h 4686300"/>
              <a:gd name="connsiteX10" fmla="*/ 2835275 w 4216400"/>
              <a:gd name="connsiteY10" fmla="*/ 2486025 h 4686300"/>
              <a:gd name="connsiteX11" fmla="*/ 1034870 w 4216400"/>
              <a:gd name="connsiteY11" fmla="*/ 3153314 h 4686300"/>
              <a:gd name="connsiteX0" fmla="*/ 1363213 w 4544743"/>
              <a:gd name="connsiteY0" fmla="*/ 3153314 h 4686300"/>
              <a:gd name="connsiteX1" fmla="*/ 0 w 4544743"/>
              <a:gd name="connsiteY1" fmla="*/ 3713492 h 4686300"/>
              <a:gd name="connsiteX2" fmla="*/ 328343 w 4544743"/>
              <a:gd name="connsiteY2" fmla="*/ 4686300 h 4686300"/>
              <a:gd name="connsiteX3" fmla="*/ 3477943 w 4544743"/>
              <a:gd name="connsiteY3" fmla="*/ 3533775 h 4686300"/>
              <a:gd name="connsiteX4" fmla="*/ 4544743 w 4544743"/>
              <a:gd name="connsiteY4" fmla="*/ 3190875 h 4686300"/>
              <a:gd name="connsiteX5" fmla="*/ 3477943 w 4544743"/>
              <a:gd name="connsiteY5" fmla="*/ 295275 h 4686300"/>
              <a:gd name="connsiteX6" fmla="*/ 2849293 w 4544743"/>
              <a:gd name="connsiteY6" fmla="*/ 0 h 4686300"/>
              <a:gd name="connsiteX7" fmla="*/ 2601643 w 4544743"/>
              <a:gd name="connsiteY7" fmla="*/ 104775 h 4686300"/>
              <a:gd name="connsiteX8" fmla="*/ 2982643 w 4544743"/>
              <a:gd name="connsiteY8" fmla="*/ 1257300 h 4686300"/>
              <a:gd name="connsiteX9" fmla="*/ 2782618 w 4544743"/>
              <a:gd name="connsiteY9" fmla="*/ 1352550 h 4686300"/>
              <a:gd name="connsiteX10" fmla="*/ 3163618 w 4544743"/>
              <a:gd name="connsiteY10" fmla="*/ 2486025 h 4686300"/>
              <a:gd name="connsiteX11" fmla="*/ 1363213 w 4544743"/>
              <a:gd name="connsiteY11" fmla="*/ 3153314 h 4686300"/>
              <a:gd name="connsiteX0" fmla="*/ 1306063 w 4487593"/>
              <a:gd name="connsiteY0" fmla="*/ 3153314 h 4686300"/>
              <a:gd name="connsiteX1" fmla="*/ 0 w 4487593"/>
              <a:gd name="connsiteY1" fmla="*/ 3891292 h 4686300"/>
              <a:gd name="connsiteX2" fmla="*/ 271193 w 4487593"/>
              <a:gd name="connsiteY2" fmla="*/ 4686300 h 4686300"/>
              <a:gd name="connsiteX3" fmla="*/ 3420793 w 4487593"/>
              <a:gd name="connsiteY3" fmla="*/ 3533775 h 4686300"/>
              <a:gd name="connsiteX4" fmla="*/ 4487593 w 4487593"/>
              <a:gd name="connsiteY4" fmla="*/ 3190875 h 4686300"/>
              <a:gd name="connsiteX5" fmla="*/ 3420793 w 4487593"/>
              <a:gd name="connsiteY5" fmla="*/ 295275 h 4686300"/>
              <a:gd name="connsiteX6" fmla="*/ 2792143 w 4487593"/>
              <a:gd name="connsiteY6" fmla="*/ 0 h 4686300"/>
              <a:gd name="connsiteX7" fmla="*/ 2544493 w 4487593"/>
              <a:gd name="connsiteY7" fmla="*/ 104775 h 4686300"/>
              <a:gd name="connsiteX8" fmla="*/ 2925493 w 4487593"/>
              <a:gd name="connsiteY8" fmla="*/ 1257300 h 4686300"/>
              <a:gd name="connsiteX9" fmla="*/ 2725468 w 4487593"/>
              <a:gd name="connsiteY9" fmla="*/ 1352550 h 4686300"/>
              <a:gd name="connsiteX10" fmla="*/ 3106468 w 4487593"/>
              <a:gd name="connsiteY10" fmla="*/ 2486025 h 4686300"/>
              <a:gd name="connsiteX11" fmla="*/ 1306063 w 4487593"/>
              <a:gd name="connsiteY11" fmla="*/ 3153314 h 4686300"/>
              <a:gd name="connsiteX0" fmla="*/ 1306063 w 4487593"/>
              <a:gd name="connsiteY0" fmla="*/ 3153314 h 4686300"/>
              <a:gd name="connsiteX1" fmla="*/ 658545 w 4487593"/>
              <a:gd name="connsiteY1" fmla="*/ 351790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020495 w 4487593"/>
              <a:gd name="connsiteY1" fmla="*/ 352425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172895 w 4487593"/>
              <a:gd name="connsiteY1" fmla="*/ 333375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533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306063 w 4487593"/>
              <a:gd name="connsiteY13" fmla="*/ 3127914 h 4686300"/>
              <a:gd name="connsiteX0" fmla="*/ 1290823 w 4487593"/>
              <a:gd name="connsiteY0" fmla="*/ 30517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70965 w 4487593"/>
              <a:gd name="connsiteY1" fmla="*/ 315468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700398 w 4897168"/>
              <a:gd name="connsiteY0" fmla="*/ 3051714 h 4686300"/>
              <a:gd name="connsiteX1" fmla="*/ 1380540 w 4897168"/>
              <a:gd name="connsiteY1" fmla="*/ 3154680 h 4686300"/>
              <a:gd name="connsiteX2" fmla="*/ 1521510 w 4897168"/>
              <a:gd name="connsiteY2" fmla="*/ 3493770 h 4686300"/>
              <a:gd name="connsiteX3" fmla="*/ 0 w 4897168"/>
              <a:gd name="connsiteY3" fmla="*/ 4043692 h 4686300"/>
              <a:gd name="connsiteX4" fmla="*/ 680768 w 4897168"/>
              <a:gd name="connsiteY4" fmla="*/ 4686300 h 4686300"/>
              <a:gd name="connsiteX5" fmla="*/ 3830368 w 4897168"/>
              <a:gd name="connsiteY5" fmla="*/ 3533775 h 4686300"/>
              <a:gd name="connsiteX6" fmla="*/ 4897168 w 4897168"/>
              <a:gd name="connsiteY6" fmla="*/ 3190875 h 4686300"/>
              <a:gd name="connsiteX7" fmla="*/ 3830368 w 4897168"/>
              <a:gd name="connsiteY7" fmla="*/ 295275 h 4686300"/>
              <a:gd name="connsiteX8" fmla="*/ 3201718 w 4897168"/>
              <a:gd name="connsiteY8" fmla="*/ 0 h 4686300"/>
              <a:gd name="connsiteX9" fmla="*/ 2954068 w 4897168"/>
              <a:gd name="connsiteY9" fmla="*/ 104775 h 4686300"/>
              <a:gd name="connsiteX10" fmla="*/ 3335068 w 4897168"/>
              <a:gd name="connsiteY10" fmla="*/ 1257300 h 4686300"/>
              <a:gd name="connsiteX11" fmla="*/ 2868343 w 4897168"/>
              <a:gd name="connsiteY11" fmla="*/ 1482090 h 4686300"/>
              <a:gd name="connsiteX12" fmla="*/ 3203623 w 4897168"/>
              <a:gd name="connsiteY12" fmla="*/ 2463165 h 4686300"/>
              <a:gd name="connsiteX13" fmla="*/ 1700398 w 4897168"/>
              <a:gd name="connsiteY13" fmla="*/ 3051714 h 4686300"/>
              <a:gd name="connsiteX0" fmla="*/ 1700398 w 4897168"/>
              <a:gd name="connsiteY0" fmla="*/ 3051714 h 4848225"/>
              <a:gd name="connsiteX1" fmla="*/ 1380540 w 4897168"/>
              <a:gd name="connsiteY1" fmla="*/ 3154680 h 4848225"/>
              <a:gd name="connsiteX2" fmla="*/ 1521510 w 4897168"/>
              <a:gd name="connsiteY2" fmla="*/ 3493770 h 4848225"/>
              <a:gd name="connsiteX3" fmla="*/ 0 w 4897168"/>
              <a:gd name="connsiteY3" fmla="*/ 4043692 h 4848225"/>
              <a:gd name="connsiteX4" fmla="*/ 204518 w 4897168"/>
              <a:gd name="connsiteY4" fmla="*/ 4848225 h 4848225"/>
              <a:gd name="connsiteX5" fmla="*/ 3830368 w 4897168"/>
              <a:gd name="connsiteY5" fmla="*/ 3533775 h 4848225"/>
              <a:gd name="connsiteX6" fmla="*/ 4897168 w 4897168"/>
              <a:gd name="connsiteY6" fmla="*/ 3190875 h 4848225"/>
              <a:gd name="connsiteX7" fmla="*/ 3830368 w 4897168"/>
              <a:gd name="connsiteY7" fmla="*/ 295275 h 4848225"/>
              <a:gd name="connsiteX8" fmla="*/ 3201718 w 4897168"/>
              <a:gd name="connsiteY8" fmla="*/ 0 h 4848225"/>
              <a:gd name="connsiteX9" fmla="*/ 2954068 w 4897168"/>
              <a:gd name="connsiteY9" fmla="*/ 104775 h 4848225"/>
              <a:gd name="connsiteX10" fmla="*/ 3335068 w 4897168"/>
              <a:gd name="connsiteY10" fmla="*/ 1257300 h 4848225"/>
              <a:gd name="connsiteX11" fmla="*/ 2868343 w 4897168"/>
              <a:gd name="connsiteY11" fmla="*/ 1482090 h 4848225"/>
              <a:gd name="connsiteX12" fmla="*/ 3203623 w 4897168"/>
              <a:gd name="connsiteY12" fmla="*/ 2463165 h 4848225"/>
              <a:gd name="connsiteX13" fmla="*/ 1700398 w 4897168"/>
              <a:gd name="connsiteY13" fmla="*/ 3051714 h 4848225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335068 w 4897168"/>
              <a:gd name="connsiteY10" fmla="*/ 1257300 h 4819650"/>
              <a:gd name="connsiteX11" fmla="*/ 2868343 w 4897168"/>
              <a:gd name="connsiteY11" fmla="*/ 1482090 h 4819650"/>
              <a:gd name="connsiteX12" fmla="*/ 3203623 w 4897168"/>
              <a:gd name="connsiteY12" fmla="*/ 2463165 h 4819650"/>
              <a:gd name="connsiteX13" fmla="*/ 1700398 w 4897168"/>
              <a:gd name="connsiteY13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335068 w 4897168"/>
              <a:gd name="connsiteY10" fmla="*/ 1257300 h 4819650"/>
              <a:gd name="connsiteX11" fmla="*/ 2868343 w 4897168"/>
              <a:gd name="connsiteY11" fmla="*/ 1482090 h 4819650"/>
              <a:gd name="connsiteX12" fmla="*/ 3286173 w 4897168"/>
              <a:gd name="connsiteY12" fmla="*/ 2482215 h 4819650"/>
              <a:gd name="connsiteX13" fmla="*/ 1700398 w 4897168"/>
              <a:gd name="connsiteY13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335068 w 4897168"/>
              <a:gd name="connsiteY10" fmla="*/ 1257300 h 4819650"/>
              <a:gd name="connsiteX11" fmla="*/ 2868343 w 4897168"/>
              <a:gd name="connsiteY11" fmla="*/ 1367790 h 4819650"/>
              <a:gd name="connsiteX12" fmla="*/ 3286173 w 4897168"/>
              <a:gd name="connsiteY12" fmla="*/ 2482215 h 4819650"/>
              <a:gd name="connsiteX13" fmla="*/ 1700398 w 4897168"/>
              <a:gd name="connsiteY13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087418 w 4897168"/>
              <a:gd name="connsiteY10" fmla="*/ 1282700 h 4819650"/>
              <a:gd name="connsiteX11" fmla="*/ 2868343 w 4897168"/>
              <a:gd name="connsiteY11" fmla="*/ 1367790 h 4819650"/>
              <a:gd name="connsiteX12" fmla="*/ 3286173 w 4897168"/>
              <a:gd name="connsiteY12" fmla="*/ 2482215 h 4819650"/>
              <a:gd name="connsiteX13" fmla="*/ 1700398 w 4897168"/>
              <a:gd name="connsiteY13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049320 w 4897168"/>
              <a:gd name="connsiteY10" fmla="*/ 1009650 h 4819650"/>
              <a:gd name="connsiteX11" fmla="*/ 3087418 w 4897168"/>
              <a:gd name="connsiteY11" fmla="*/ 1282700 h 4819650"/>
              <a:gd name="connsiteX12" fmla="*/ 2868343 w 4897168"/>
              <a:gd name="connsiteY12" fmla="*/ 1367790 h 4819650"/>
              <a:gd name="connsiteX13" fmla="*/ 3286173 w 4897168"/>
              <a:gd name="connsiteY13" fmla="*/ 2482215 h 4819650"/>
              <a:gd name="connsiteX14" fmla="*/ 1700398 w 4897168"/>
              <a:gd name="connsiteY14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049320 w 4897168"/>
              <a:gd name="connsiteY10" fmla="*/ 1009650 h 4819650"/>
              <a:gd name="connsiteX11" fmla="*/ 3087418 w 4897168"/>
              <a:gd name="connsiteY11" fmla="*/ 1282700 h 4819650"/>
              <a:gd name="connsiteX12" fmla="*/ 2868343 w 4897168"/>
              <a:gd name="connsiteY12" fmla="*/ 1367790 h 4819650"/>
              <a:gd name="connsiteX13" fmla="*/ 3286173 w 4897168"/>
              <a:gd name="connsiteY13" fmla="*/ 2482215 h 4819650"/>
              <a:gd name="connsiteX14" fmla="*/ 1700398 w 4897168"/>
              <a:gd name="connsiteY14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2935020 w 4897168"/>
              <a:gd name="connsiteY10" fmla="*/ 831850 h 4819650"/>
              <a:gd name="connsiteX11" fmla="*/ 3087418 w 4897168"/>
              <a:gd name="connsiteY11" fmla="*/ 1282700 h 4819650"/>
              <a:gd name="connsiteX12" fmla="*/ 2868343 w 4897168"/>
              <a:gd name="connsiteY12" fmla="*/ 1367790 h 4819650"/>
              <a:gd name="connsiteX13" fmla="*/ 3286173 w 4897168"/>
              <a:gd name="connsiteY13" fmla="*/ 2482215 h 4819650"/>
              <a:gd name="connsiteX14" fmla="*/ 1700398 w 4897168"/>
              <a:gd name="connsiteY14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2947720 w 4897168"/>
              <a:gd name="connsiteY10" fmla="*/ 444500 h 4819650"/>
              <a:gd name="connsiteX11" fmla="*/ 2935020 w 4897168"/>
              <a:gd name="connsiteY11" fmla="*/ 831850 h 4819650"/>
              <a:gd name="connsiteX12" fmla="*/ 3087418 w 4897168"/>
              <a:gd name="connsiteY12" fmla="*/ 1282700 h 4819650"/>
              <a:gd name="connsiteX13" fmla="*/ 2868343 w 4897168"/>
              <a:gd name="connsiteY13" fmla="*/ 1367790 h 4819650"/>
              <a:gd name="connsiteX14" fmla="*/ 3286173 w 4897168"/>
              <a:gd name="connsiteY14" fmla="*/ 2482215 h 4819650"/>
              <a:gd name="connsiteX15" fmla="*/ 1700398 w 4897168"/>
              <a:gd name="connsiteY15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157270 w 4897168"/>
              <a:gd name="connsiteY10" fmla="*/ 711200 h 4819650"/>
              <a:gd name="connsiteX11" fmla="*/ 2935020 w 4897168"/>
              <a:gd name="connsiteY11" fmla="*/ 831850 h 4819650"/>
              <a:gd name="connsiteX12" fmla="*/ 3087418 w 4897168"/>
              <a:gd name="connsiteY12" fmla="*/ 1282700 h 4819650"/>
              <a:gd name="connsiteX13" fmla="*/ 2868343 w 4897168"/>
              <a:gd name="connsiteY13" fmla="*/ 1367790 h 4819650"/>
              <a:gd name="connsiteX14" fmla="*/ 3286173 w 4897168"/>
              <a:gd name="connsiteY14" fmla="*/ 2482215 h 4819650"/>
              <a:gd name="connsiteX15" fmla="*/ 1700398 w 4897168"/>
              <a:gd name="connsiteY15" fmla="*/ 3051714 h 4819650"/>
              <a:gd name="connsiteX0" fmla="*/ 1700398 w 4897168"/>
              <a:gd name="connsiteY0" fmla="*/ 3051714 h 4819650"/>
              <a:gd name="connsiteX1" fmla="*/ 1380540 w 4897168"/>
              <a:gd name="connsiteY1" fmla="*/ 3154680 h 4819650"/>
              <a:gd name="connsiteX2" fmla="*/ 1521510 w 4897168"/>
              <a:gd name="connsiteY2" fmla="*/ 3493770 h 4819650"/>
              <a:gd name="connsiteX3" fmla="*/ 0 w 4897168"/>
              <a:gd name="connsiteY3" fmla="*/ 4043692 h 4819650"/>
              <a:gd name="connsiteX4" fmla="*/ 242618 w 4897168"/>
              <a:gd name="connsiteY4" fmla="*/ 4819650 h 4819650"/>
              <a:gd name="connsiteX5" fmla="*/ 3830368 w 4897168"/>
              <a:gd name="connsiteY5" fmla="*/ 3533775 h 4819650"/>
              <a:gd name="connsiteX6" fmla="*/ 4897168 w 4897168"/>
              <a:gd name="connsiteY6" fmla="*/ 3190875 h 4819650"/>
              <a:gd name="connsiteX7" fmla="*/ 3830368 w 4897168"/>
              <a:gd name="connsiteY7" fmla="*/ 295275 h 4819650"/>
              <a:gd name="connsiteX8" fmla="*/ 3201718 w 4897168"/>
              <a:gd name="connsiteY8" fmla="*/ 0 h 4819650"/>
              <a:gd name="connsiteX9" fmla="*/ 2954068 w 4897168"/>
              <a:gd name="connsiteY9" fmla="*/ 104775 h 4819650"/>
              <a:gd name="connsiteX10" fmla="*/ 3157270 w 4897168"/>
              <a:gd name="connsiteY10" fmla="*/ 711200 h 4819650"/>
              <a:gd name="connsiteX11" fmla="*/ 2909620 w 4897168"/>
              <a:gd name="connsiteY11" fmla="*/ 774700 h 4819650"/>
              <a:gd name="connsiteX12" fmla="*/ 3087418 w 4897168"/>
              <a:gd name="connsiteY12" fmla="*/ 1282700 h 4819650"/>
              <a:gd name="connsiteX13" fmla="*/ 2868343 w 4897168"/>
              <a:gd name="connsiteY13" fmla="*/ 1367790 h 4819650"/>
              <a:gd name="connsiteX14" fmla="*/ 3286173 w 4897168"/>
              <a:gd name="connsiteY14" fmla="*/ 2482215 h 4819650"/>
              <a:gd name="connsiteX15" fmla="*/ 1700398 w 4897168"/>
              <a:gd name="connsiteY15" fmla="*/ 3051714 h 481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7168" h="4819650">
                <a:moveTo>
                  <a:pt x="1700398" y="3051714"/>
                </a:moveTo>
                <a:lnTo>
                  <a:pt x="1380540" y="3154680"/>
                </a:lnTo>
                <a:lnTo>
                  <a:pt x="1521510" y="3493770"/>
                </a:lnTo>
                <a:lnTo>
                  <a:pt x="0" y="4043692"/>
                </a:lnTo>
                <a:lnTo>
                  <a:pt x="242618" y="4819650"/>
                </a:lnTo>
                <a:lnTo>
                  <a:pt x="3830368" y="3533775"/>
                </a:lnTo>
                <a:lnTo>
                  <a:pt x="4897168" y="3190875"/>
                </a:lnTo>
                <a:lnTo>
                  <a:pt x="3830368" y="295275"/>
                </a:lnTo>
                <a:lnTo>
                  <a:pt x="3201718" y="0"/>
                </a:lnTo>
                <a:lnTo>
                  <a:pt x="2954068" y="104775"/>
                </a:lnTo>
                <a:lnTo>
                  <a:pt x="3157270" y="711200"/>
                </a:lnTo>
                <a:lnTo>
                  <a:pt x="2909620" y="774700"/>
                </a:lnTo>
                <a:cubicBezTo>
                  <a:pt x="2928669" y="916517"/>
                  <a:pt x="3074719" y="1191683"/>
                  <a:pt x="3087418" y="1282700"/>
                </a:cubicBezTo>
                <a:lnTo>
                  <a:pt x="2868343" y="1367790"/>
                </a:lnTo>
                <a:lnTo>
                  <a:pt x="3286173" y="2482215"/>
                </a:lnTo>
                <a:lnTo>
                  <a:pt x="1700398" y="305171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8" name="Afbeelding 1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52" y="300982"/>
            <a:ext cx="293264" cy="293264"/>
          </a:xfrm>
          <a:prstGeom prst="rect">
            <a:avLst/>
          </a:prstGeom>
        </p:spPr>
      </p:pic>
      <p:sp>
        <p:nvSpPr>
          <p:cNvPr id="126" name="Tekstvak 125"/>
          <p:cNvSpPr txBox="1"/>
          <p:nvPr/>
        </p:nvSpPr>
        <p:spPr>
          <a:xfrm rot="20441741">
            <a:off x="4997287" y="5863135"/>
            <a:ext cx="17391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Bouwterrein i.o.m. </a:t>
            </a:r>
            <a:r>
              <a:rPr lang="nl-NL" sz="800" err="1"/>
              <a:t>Vastint</a:t>
            </a:r>
            <a:endParaRPr lang="nl-NL" sz="800"/>
          </a:p>
        </p:txBody>
      </p:sp>
      <p:pic>
        <p:nvPicPr>
          <p:cNvPr id="127" name="Afbeelding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9" y="2243253"/>
            <a:ext cx="293264" cy="293264"/>
          </a:xfrm>
          <a:prstGeom prst="rect">
            <a:avLst/>
          </a:prstGeom>
        </p:spPr>
      </p:pic>
      <p:pic>
        <p:nvPicPr>
          <p:cNvPr id="128" name="Afbeelding 1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33" y="691137"/>
            <a:ext cx="293264" cy="293264"/>
          </a:xfrm>
          <a:prstGeom prst="rect">
            <a:avLst/>
          </a:prstGeom>
        </p:spPr>
      </p:pic>
      <p:pic>
        <p:nvPicPr>
          <p:cNvPr id="129" name="Afbeelding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16" y="5743779"/>
            <a:ext cx="293264" cy="293264"/>
          </a:xfrm>
          <a:prstGeom prst="rect">
            <a:avLst/>
          </a:prstGeom>
        </p:spPr>
      </p:pic>
      <p:sp>
        <p:nvSpPr>
          <p:cNvPr id="130" name="Tekstvak 129"/>
          <p:cNvSpPr txBox="1"/>
          <p:nvPr/>
        </p:nvSpPr>
        <p:spPr>
          <a:xfrm>
            <a:off x="5825529" y="919199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Zoekruimte tijdelijke </a:t>
            </a:r>
            <a:br>
              <a:rPr lang="nl-NL" sz="900" dirty="0"/>
            </a:br>
            <a:r>
              <a:rPr lang="nl-NL" sz="900" dirty="0"/>
              <a:t>fietsenstalling</a:t>
            </a:r>
          </a:p>
        </p:txBody>
      </p:sp>
      <p:sp>
        <p:nvSpPr>
          <p:cNvPr id="131" name="Tekstvak 130"/>
          <p:cNvSpPr txBox="1"/>
          <p:nvPr/>
        </p:nvSpPr>
        <p:spPr>
          <a:xfrm>
            <a:off x="237202" y="2490510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Zoekruimte tijdelijke </a:t>
            </a:r>
            <a:br>
              <a:rPr lang="nl-NL" sz="900"/>
            </a:br>
            <a:r>
              <a:rPr lang="nl-NL" sz="900"/>
              <a:t>fietsenstalling</a:t>
            </a:r>
          </a:p>
        </p:txBody>
      </p:sp>
      <p:sp>
        <p:nvSpPr>
          <p:cNvPr id="132" name="Tekstvak 131"/>
          <p:cNvSpPr txBox="1"/>
          <p:nvPr/>
        </p:nvSpPr>
        <p:spPr>
          <a:xfrm>
            <a:off x="606851" y="5629545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Zoekruimte tijdelijke </a:t>
            </a:r>
            <a:br>
              <a:rPr lang="nl-NL" sz="900"/>
            </a:br>
            <a:r>
              <a:rPr lang="nl-NL" sz="900"/>
              <a:t>fietsenstalling</a:t>
            </a:r>
          </a:p>
        </p:txBody>
      </p:sp>
      <p:sp>
        <p:nvSpPr>
          <p:cNvPr id="134" name="Vrije vorm 133"/>
          <p:cNvSpPr/>
          <p:nvPr/>
        </p:nvSpPr>
        <p:spPr>
          <a:xfrm>
            <a:off x="5810250" y="904875"/>
            <a:ext cx="2200275" cy="3895725"/>
          </a:xfrm>
          <a:custGeom>
            <a:avLst/>
            <a:gdLst>
              <a:gd name="connsiteX0" fmla="*/ 0 w 2200275"/>
              <a:gd name="connsiteY0" fmla="*/ 0 h 3895725"/>
              <a:gd name="connsiteX1" fmla="*/ 342900 w 2200275"/>
              <a:gd name="connsiteY1" fmla="*/ 1000125 h 3895725"/>
              <a:gd name="connsiteX2" fmla="*/ 1276350 w 2200275"/>
              <a:gd name="connsiteY2" fmla="*/ 1457325 h 3895725"/>
              <a:gd name="connsiteX3" fmla="*/ 2200275 w 2200275"/>
              <a:gd name="connsiteY3" fmla="*/ 3895725 h 38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3895725">
                <a:moveTo>
                  <a:pt x="0" y="0"/>
                </a:moveTo>
                <a:lnTo>
                  <a:pt x="342900" y="1000125"/>
                </a:lnTo>
                <a:lnTo>
                  <a:pt x="1276350" y="1457325"/>
                </a:lnTo>
                <a:lnTo>
                  <a:pt x="2200275" y="389572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6" name="Vrije vorm 135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7" name="Rechthoek 136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8" name="Vrije vorm 137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9" name="Vrije vorm 138"/>
          <p:cNvSpPr/>
          <p:nvPr/>
        </p:nvSpPr>
        <p:spPr>
          <a:xfrm>
            <a:off x="3550920" y="1287780"/>
            <a:ext cx="2156460" cy="1005840"/>
          </a:xfrm>
          <a:custGeom>
            <a:avLst/>
            <a:gdLst>
              <a:gd name="connsiteX0" fmla="*/ 1859280 w 2156460"/>
              <a:gd name="connsiteY0" fmla="*/ 0 h 1005840"/>
              <a:gd name="connsiteX1" fmla="*/ 0 w 2156460"/>
              <a:gd name="connsiteY1" fmla="*/ 434340 h 1005840"/>
              <a:gd name="connsiteX2" fmla="*/ 160020 w 2156460"/>
              <a:gd name="connsiteY2" fmla="*/ 883920 h 1005840"/>
              <a:gd name="connsiteX3" fmla="*/ 670560 w 2156460"/>
              <a:gd name="connsiteY3" fmla="*/ 693420 h 1005840"/>
              <a:gd name="connsiteX4" fmla="*/ 1470660 w 2156460"/>
              <a:gd name="connsiteY4" fmla="*/ 495300 h 1005840"/>
              <a:gd name="connsiteX5" fmla="*/ 1485900 w 2156460"/>
              <a:gd name="connsiteY5" fmla="*/ 541020 h 1005840"/>
              <a:gd name="connsiteX6" fmla="*/ 1676400 w 2156460"/>
              <a:gd name="connsiteY6" fmla="*/ 1005840 h 1005840"/>
              <a:gd name="connsiteX7" fmla="*/ 2156460 w 2156460"/>
              <a:gd name="connsiteY7" fmla="*/ 815340 h 1005840"/>
              <a:gd name="connsiteX8" fmla="*/ 1859280 w 2156460"/>
              <a:gd name="connsiteY8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460" h="1005840">
                <a:moveTo>
                  <a:pt x="1859280" y="0"/>
                </a:moveTo>
                <a:lnTo>
                  <a:pt x="0" y="434340"/>
                </a:lnTo>
                <a:lnTo>
                  <a:pt x="160020" y="883920"/>
                </a:lnTo>
                <a:lnTo>
                  <a:pt x="670560" y="693420"/>
                </a:lnTo>
                <a:lnTo>
                  <a:pt x="1470660" y="495300"/>
                </a:lnTo>
                <a:lnTo>
                  <a:pt x="1485900" y="541020"/>
                </a:lnTo>
                <a:lnTo>
                  <a:pt x="1676400" y="1005840"/>
                </a:lnTo>
                <a:lnTo>
                  <a:pt x="2156460" y="815340"/>
                </a:lnTo>
                <a:lnTo>
                  <a:pt x="1859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0" name="Vrije vorm 139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1" name="Vrije vorm 140"/>
          <p:cNvSpPr/>
          <p:nvPr/>
        </p:nvSpPr>
        <p:spPr>
          <a:xfrm>
            <a:off x="4480560" y="33528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Vrije vorm 141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Vrije vorm 143"/>
          <p:cNvSpPr/>
          <p:nvPr/>
        </p:nvSpPr>
        <p:spPr>
          <a:xfrm>
            <a:off x="3788618" y="2267652"/>
            <a:ext cx="951021" cy="1664267"/>
          </a:xfrm>
          <a:custGeom>
            <a:avLst/>
            <a:gdLst>
              <a:gd name="connsiteX0" fmla="*/ 0 w 800100"/>
              <a:gd name="connsiteY0" fmla="*/ 137160 h 1158240"/>
              <a:gd name="connsiteX1" fmla="*/ 396240 w 800100"/>
              <a:gd name="connsiteY1" fmla="*/ 1158240 h 1158240"/>
              <a:gd name="connsiteX2" fmla="*/ 800100 w 800100"/>
              <a:gd name="connsiteY2" fmla="*/ 1021080 h 1158240"/>
              <a:gd name="connsiteX3" fmla="*/ 434340 w 800100"/>
              <a:gd name="connsiteY3" fmla="*/ 0 h 1158240"/>
              <a:gd name="connsiteX4" fmla="*/ 0 w 800100"/>
              <a:gd name="connsiteY4" fmla="*/ 137160 h 1158240"/>
              <a:gd name="connsiteX0" fmla="*/ 0 w 951021"/>
              <a:gd name="connsiteY0" fmla="*/ 0 h 1527107"/>
              <a:gd name="connsiteX1" fmla="*/ 547161 w 951021"/>
              <a:gd name="connsiteY1" fmla="*/ 1527107 h 1527107"/>
              <a:gd name="connsiteX2" fmla="*/ 951021 w 951021"/>
              <a:gd name="connsiteY2" fmla="*/ 1389947 h 1527107"/>
              <a:gd name="connsiteX3" fmla="*/ 585261 w 951021"/>
              <a:gd name="connsiteY3" fmla="*/ 368867 h 1527107"/>
              <a:gd name="connsiteX4" fmla="*/ 0 w 951021"/>
              <a:gd name="connsiteY4" fmla="*/ 0 h 1527107"/>
              <a:gd name="connsiteX0" fmla="*/ 0 w 951021"/>
              <a:gd name="connsiteY0" fmla="*/ 137160 h 1664267"/>
              <a:gd name="connsiteX1" fmla="*/ 547161 w 951021"/>
              <a:gd name="connsiteY1" fmla="*/ 1664267 h 1664267"/>
              <a:gd name="connsiteX2" fmla="*/ 951021 w 951021"/>
              <a:gd name="connsiteY2" fmla="*/ 1527107 h 1664267"/>
              <a:gd name="connsiteX3" fmla="*/ 389952 w 951021"/>
              <a:gd name="connsiteY3" fmla="*/ 0 h 1664267"/>
              <a:gd name="connsiteX4" fmla="*/ 0 w 951021"/>
              <a:gd name="connsiteY4" fmla="*/ 137160 h 1664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021" h="1664267">
                <a:moveTo>
                  <a:pt x="0" y="137160"/>
                </a:moveTo>
                <a:lnTo>
                  <a:pt x="547161" y="1664267"/>
                </a:lnTo>
                <a:lnTo>
                  <a:pt x="951021" y="1527107"/>
                </a:lnTo>
                <a:lnTo>
                  <a:pt x="389952" y="0"/>
                </a:lnTo>
                <a:lnTo>
                  <a:pt x="0" y="13716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5" name="Tekstvak 144"/>
          <p:cNvSpPr txBox="1"/>
          <p:nvPr/>
        </p:nvSpPr>
        <p:spPr>
          <a:xfrm>
            <a:off x="5540275" y="253651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46" name="Tekstvak 145"/>
          <p:cNvSpPr txBox="1"/>
          <p:nvPr/>
        </p:nvSpPr>
        <p:spPr>
          <a:xfrm>
            <a:off x="5228408" y="413060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sp>
        <p:nvSpPr>
          <p:cNvPr id="147" name="Tekstvak 146"/>
          <p:cNvSpPr txBox="1"/>
          <p:nvPr/>
        </p:nvSpPr>
        <p:spPr>
          <a:xfrm>
            <a:off x="4778324" y="264749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148" name="Tekstvak 147"/>
          <p:cNvSpPr txBox="1"/>
          <p:nvPr/>
        </p:nvSpPr>
        <p:spPr>
          <a:xfrm>
            <a:off x="4430021" y="1558082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2</a:t>
            </a:r>
          </a:p>
        </p:txBody>
      </p:sp>
      <p:sp>
        <p:nvSpPr>
          <p:cNvPr id="149" name="Tekstvak 148"/>
          <p:cNvSpPr txBox="1"/>
          <p:nvPr/>
        </p:nvSpPr>
        <p:spPr>
          <a:xfrm>
            <a:off x="3954767" y="2570288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 dirty="0"/>
              <a:t>8</a:t>
            </a:r>
          </a:p>
        </p:txBody>
      </p:sp>
      <p:sp>
        <p:nvSpPr>
          <p:cNvPr id="151" name="Tekstvak 150"/>
          <p:cNvSpPr txBox="1"/>
          <p:nvPr/>
        </p:nvSpPr>
        <p:spPr>
          <a:xfrm>
            <a:off x="2881256" y="1933163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152" name="Tekstvak 151"/>
          <p:cNvSpPr txBox="1"/>
          <p:nvPr/>
        </p:nvSpPr>
        <p:spPr>
          <a:xfrm>
            <a:off x="3401321" y="345551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153" name="Tekstvak 152"/>
          <p:cNvSpPr txBox="1"/>
          <p:nvPr/>
        </p:nvSpPr>
        <p:spPr>
          <a:xfrm>
            <a:off x="4018544" y="487602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03" name="Tekstvak 102"/>
          <p:cNvSpPr txBox="1"/>
          <p:nvPr/>
        </p:nvSpPr>
        <p:spPr>
          <a:xfrm>
            <a:off x="2550153" y="1992785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4" name="Tekstvak 153"/>
          <p:cNvSpPr txBox="1"/>
          <p:nvPr/>
        </p:nvSpPr>
        <p:spPr>
          <a:xfrm>
            <a:off x="3387240" y="369190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5" name="Tekstvak 154"/>
          <p:cNvSpPr txBox="1"/>
          <p:nvPr/>
        </p:nvSpPr>
        <p:spPr>
          <a:xfrm>
            <a:off x="3873964" y="510952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6" name="Tekstvak 155"/>
          <p:cNvSpPr txBox="1"/>
          <p:nvPr/>
        </p:nvSpPr>
        <p:spPr>
          <a:xfrm>
            <a:off x="4749800" y="29831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8" name="Tekstvak 157"/>
          <p:cNvSpPr txBox="1"/>
          <p:nvPr/>
        </p:nvSpPr>
        <p:spPr>
          <a:xfrm rot="4178006">
            <a:off x="3861325" y="3104771"/>
            <a:ext cx="95378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Q4 27 fund</a:t>
            </a:r>
          </a:p>
          <a:p>
            <a:r>
              <a:rPr lang="nl-NL" sz="1100" dirty="0">
                <a:solidFill>
                  <a:srgbClr val="FF0000"/>
                </a:solidFill>
              </a:rPr>
              <a:t>Q1 28 ruwbouw </a:t>
            </a:r>
          </a:p>
        </p:txBody>
      </p:sp>
      <p:sp>
        <p:nvSpPr>
          <p:cNvPr id="159" name="Tekstvak 158"/>
          <p:cNvSpPr txBox="1"/>
          <p:nvPr/>
        </p:nvSpPr>
        <p:spPr>
          <a:xfrm>
            <a:off x="4118426" y="1641290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60" name="Tekstvak 159"/>
          <p:cNvSpPr txBox="1"/>
          <p:nvPr/>
        </p:nvSpPr>
        <p:spPr>
          <a:xfrm>
            <a:off x="5611018" y="2866288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61" name="Tekstvak 160"/>
          <p:cNvSpPr txBox="1"/>
          <p:nvPr/>
        </p:nvSpPr>
        <p:spPr>
          <a:xfrm>
            <a:off x="5627158" y="4177554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43" name="Vrije vorm 42"/>
          <p:cNvSpPr/>
          <p:nvPr/>
        </p:nvSpPr>
        <p:spPr>
          <a:xfrm>
            <a:off x="3528060" y="2430780"/>
            <a:ext cx="1280160" cy="2918460"/>
          </a:xfrm>
          <a:custGeom>
            <a:avLst/>
            <a:gdLst>
              <a:gd name="connsiteX0" fmla="*/ 121920 w 1280160"/>
              <a:gd name="connsiteY0" fmla="*/ 0 h 2918460"/>
              <a:gd name="connsiteX1" fmla="*/ 0 w 1280160"/>
              <a:gd name="connsiteY1" fmla="*/ 38100 h 2918460"/>
              <a:gd name="connsiteX2" fmla="*/ 152400 w 1280160"/>
              <a:gd name="connsiteY2" fmla="*/ 449580 h 2918460"/>
              <a:gd name="connsiteX3" fmla="*/ 152400 w 1280160"/>
              <a:gd name="connsiteY3" fmla="*/ 685800 h 2918460"/>
              <a:gd name="connsiteX4" fmla="*/ 495300 w 1280160"/>
              <a:gd name="connsiteY4" fmla="*/ 1684020 h 2918460"/>
              <a:gd name="connsiteX5" fmla="*/ 701040 w 1280160"/>
              <a:gd name="connsiteY5" fmla="*/ 1813560 h 2918460"/>
              <a:gd name="connsiteX6" fmla="*/ 1074420 w 1280160"/>
              <a:gd name="connsiteY6" fmla="*/ 2918460 h 2918460"/>
              <a:gd name="connsiteX7" fmla="*/ 1280160 w 1280160"/>
              <a:gd name="connsiteY7" fmla="*/ 2842260 h 2918460"/>
              <a:gd name="connsiteX8" fmla="*/ 845820 w 1280160"/>
              <a:gd name="connsiteY8" fmla="*/ 1767840 h 2918460"/>
              <a:gd name="connsiteX9" fmla="*/ 693420 w 1280160"/>
              <a:gd name="connsiteY9" fmla="*/ 1645920 h 2918460"/>
              <a:gd name="connsiteX10" fmla="*/ 304800 w 1280160"/>
              <a:gd name="connsiteY10" fmla="*/ 579120 h 2918460"/>
              <a:gd name="connsiteX11" fmla="*/ 312420 w 1280160"/>
              <a:gd name="connsiteY11" fmla="*/ 419100 h 2918460"/>
              <a:gd name="connsiteX12" fmla="*/ 121920 w 1280160"/>
              <a:gd name="connsiteY12" fmla="*/ 0 h 291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0160" h="2918460">
                <a:moveTo>
                  <a:pt x="121920" y="0"/>
                </a:moveTo>
                <a:lnTo>
                  <a:pt x="0" y="38100"/>
                </a:lnTo>
                <a:lnTo>
                  <a:pt x="152400" y="449580"/>
                </a:lnTo>
                <a:lnTo>
                  <a:pt x="152400" y="685800"/>
                </a:lnTo>
                <a:lnTo>
                  <a:pt x="495300" y="1684020"/>
                </a:lnTo>
                <a:lnTo>
                  <a:pt x="701040" y="1813560"/>
                </a:lnTo>
                <a:lnTo>
                  <a:pt x="1074420" y="2918460"/>
                </a:lnTo>
                <a:lnTo>
                  <a:pt x="1280160" y="2842260"/>
                </a:lnTo>
                <a:lnTo>
                  <a:pt x="845820" y="1767840"/>
                </a:lnTo>
                <a:lnTo>
                  <a:pt x="693420" y="1645920"/>
                </a:lnTo>
                <a:lnTo>
                  <a:pt x="304800" y="579120"/>
                </a:lnTo>
                <a:lnTo>
                  <a:pt x="312420" y="419100"/>
                </a:lnTo>
                <a:lnTo>
                  <a:pt x="121920" y="0"/>
                </a:lnTo>
                <a:close/>
              </a:path>
            </a:pathLst>
          </a:custGeom>
          <a:pattFill prst="lgGrid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Vrije vorm 116"/>
          <p:cNvSpPr/>
          <p:nvPr/>
        </p:nvSpPr>
        <p:spPr>
          <a:xfrm>
            <a:off x="3665891" y="2422291"/>
            <a:ext cx="1155700" cy="2959100"/>
          </a:xfrm>
          <a:custGeom>
            <a:avLst/>
            <a:gdLst>
              <a:gd name="connsiteX0" fmla="*/ 107950 w 698500"/>
              <a:gd name="connsiteY0" fmla="*/ 0 h 1809750"/>
              <a:gd name="connsiteX1" fmla="*/ 0 w 698500"/>
              <a:gd name="connsiteY1" fmla="*/ 12700 h 1809750"/>
              <a:gd name="connsiteX2" fmla="*/ 146050 w 698500"/>
              <a:gd name="connsiteY2" fmla="*/ 412750 h 1809750"/>
              <a:gd name="connsiteX3" fmla="*/ 127000 w 698500"/>
              <a:gd name="connsiteY3" fmla="*/ 590550 h 1809750"/>
              <a:gd name="connsiteX4" fmla="*/ 546100 w 698500"/>
              <a:gd name="connsiteY4" fmla="*/ 1676400 h 1809750"/>
              <a:gd name="connsiteX5" fmla="*/ 698500 w 698500"/>
              <a:gd name="connsiteY5" fmla="*/ 1809750 h 1809750"/>
              <a:gd name="connsiteX0" fmla="*/ 107950 w 709788"/>
              <a:gd name="connsiteY0" fmla="*/ 0 h 1821663"/>
              <a:gd name="connsiteX1" fmla="*/ 0 w 709788"/>
              <a:gd name="connsiteY1" fmla="*/ 12700 h 1821663"/>
              <a:gd name="connsiteX2" fmla="*/ 146050 w 709788"/>
              <a:gd name="connsiteY2" fmla="*/ 412750 h 1821663"/>
              <a:gd name="connsiteX3" fmla="*/ 127000 w 709788"/>
              <a:gd name="connsiteY3" fmla="*/ 590550 h 1821663"/>
              <a:gd name="connsiteX4" fmla="*/ 546100 w 709788"/>
              <a:gd name="connsiteY4" fmla="*/ 1676400 h 1821663"/>
              <a:gd name="connsiteX5" fmla="*/ 698500 w 709788"/>
              <a:gd name="connsiteY5" fmla="*/ 1809750 h 1821663"/>
              <a:gd name="connsiteX6" fmla="*/ 698500 w 709788"/>
              <a:gd name="connsiteY6" fmla="*/ 1816100 h 1821663"/>
              <a:gd name="connsiteX0" fmla="*/ 107950 w 1155700"/>
              <a:gd name="connsiteY0" fmla="*/ 0 h 2959100"/>
              <a:gd name="connsiteX1" fmla="*/ 0 w 1155700"/>
              <a:gd name="connsiteY1" fmla="*/ 12700 h 2959100"/>
              <a:gd name="connsiteX2" fmla="*/ 146050 w 1155700"/>
              <a:gd name="connsiteY2" fmla="*/ 412750 h 2959100"/>
              <a:gd name="connsiteX3" fmla="*/ 127000 w 1155700"/>
              <a:gd name="connsiteY3" fmla="*/ 590550 h 2959100"/>
              <a:gd name="connsiteX4" fmla="*/ 546100 w 1155700"/>
              <a:gd name="connsiteY4" fmla="*/ 1676400 h 2959100"/>
              <a:gd name="connsiteX5" fmla="*/ 698500 w 1155700"/>
              <a:gd name="connsiteY5" fmla="*/ 1809750 h 2959100"/>
              <a:gd name="connsiteX6" fmla="*/ 1155700 w 1155700"/>
              <a:gd name="connsiteY6" fmla="*/ 2959100 h 29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700" h="2959100">
                <a:moveTo>
                  <a:pt x="107950" y="0"/>
                </a:moveTo>
                <a:lnTo>
                  <a:pt x="0" y="12700"/>
                </a:lnTo>
                <a:lnTo>
                  <a:pt x="146050" y="412750"/>
                </a:lnTo>
                <a:lnTo>
                  <a:pt x="127000" y="590550"/>
                </a:lnTo>
                <a:lnTo>
                  <a:pt x="546100" y="1676400"/>
                </a:lnTo>
                <a:lnTo>
                  <a:pt x="698500" y="1809750"/>
                </a:lnTo>
                <a:cubicBezTo>
                  <a:pt x="723900" y="1833033"/>
                  <a:pt x="1155700" y="2957777"/>
                  <a:pt x="1155700" y="2959100"/>
                </a:cubicBez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Vrije vorm 83"/>
          <p:cNvSpPr/>
          <p:nvPr/>
        </p:nvSpPr>
        <p:spPr>
          <a:xfrm>
            <a:off x="4322618" y="4540827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9" name="Vrije vorm 118"/>
          <p:cNvSpPr/>
          <p:nvPr/>
        </p:nvSpPr>
        <p:spPr>
          <a:xfrm>
            <a:off x="4306252" y="3952028"/>
            <a:ext cx="101600" cy="508000"/>
          </a:xfrm>
          <a:custGeom>
            <a:avLst/>
            <a:gdLst>
              <a:gd name="connsiteX0" fmla="*/ 101600 w 101600"/>
              <a:gd name="connsiteY0" fmla="*/ 508000 h 508000"/>
              <a:gd name="connsiteX1" fmla="*/ 0 w 101600"/>
              <a:gd name="connsiteY1" fmla="*/ 273050 h 508000"/>
              <a:gd name="connsiteX2" fmla="*/ 19050 w 101600"/>
              <a:gd name="connsiteY2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508000">
                <a:moveTo>
                  <a:pt x="101600" y="508000"/>
                </a:moveTo>
                <a:lnTo>
                  <a:pt x="0" y="273050"/>
                </a:lnTo>
                <a:lnTo>
                  <a:pt x="1905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Vrije vorm 67"/>
          <p:cNvSpPr/>
          <p:nvPr/>
        </p:nvSpPr>
        <p:spPr>
          <a:xfrm>
            <a:off x="4648200" y="5326380"/>
            <a:ext cx="68580" cy="121920"/>
          </a:xfrm>
          <a:custGeom>
            <a:avLst/>
            <a:gdLst>
              <a:gd name="connsiteX0" fmla="*/ 68580 w 68580"/>
              <a:gd name="connsiteY0" fmla="*/ 0 h 121920"/>
              <a:gd name="connsiteX1" fmla="*/ 0 w 68580"/>
              <a:gd name="connsiteY1" fmla="*/ 121920 h 12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" h="121920">
                <a:moveTo>
                  <a:pt x="68580" y="0"/>
                </a:moveTo>
                <a:lnTo>
                  <a:pt x="0" y="121920"/>
                </a:lnTo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Vrije vorm 40"/>
          <p:cNvSpPr/>
          <p:nvPr/>
        </p:nvSpPr>
        <p:spPr>
          <a:xfrm>
            <a:off x="6086475" y="5238750"/>
            <a:ext cx="1962150" cy="933450"/>
          </a:xfrm>
          <a:custGeom>
            <a:avLst/>
            <a:gdLst>
              <a:gd name="connsiteX0" fmla="*/ 85725 w 1962150"/>
              <a:gd name="connsiteY0" fmla="*/ 933450 h 933450"/>
              <a:gd name="connsiteX1" fmla="*/ 0 w 1962150"/>
              <a:gd name="connsiteY1" fmla="*/ 704850 h 933450"/>
              <a:gd name="connsiteX2" fmla="*/ 133350 w 1962150"/>
              <a:gd name="connsiteY2" fmla="*/ 695325 h 933450"/>
              <a:gd name="connsiteX3" fmla="*/ 1962150 w 1962150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0" h="933450">
                <a:moveTo>
                  <a:pt x="85725" y="933450"/>
                </a:moveTo>
                <a:lnTo>
                  <a:pt x="0" y="704850"/>
                </a:lnTo>
                <a:lnTo>
                  <a:pt x="133350" y="695325"/>
                </a:lnTo>
                <a:lnTo>
                  <a:pt x="19621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2" name="Rechthoek 161"/>
          <p:cNvSpPr/>
          <p:nvPr/>
        </p:nvSpPr>
        <p:spPr>
          <a:xfrm>
            <a:off x="2950904" y="6705826"/>
            <a:ext cx="2164021" cy="152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4" name="Vrije vorm 163"/>
          <p:cNvSpPr/>
          <p:nvPr/>
        </p:nvSpPr>
        <p:spPr>
          <a:xfrm>
            <a:off x="2505075" y="6038850"/>
            <a:ext cx="838200" cy="438150"/>
          </a:xfrm>
          <a:custGeom>
            <a:avLst/>
            <a:gdLst>
              <a:gd name="connsiteX0" fmla="*/ 0 w 838200"/>
              <a:gd name="connsiteY0" fmla="*/ 0 h 438150"/>
              <a:gd name="connsiteX1" fmla="*/ 85725 w 838200"/>
              <a:gd name="connsiteY1" fmla="*/ 438150 h 438150"/>
              <a:gd name="connsiteX2" fmla="*/ 838200 w 838200"/>
              <a:gd name="connsiteY2" fmla="*/ 34290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8200" h="438150">
                <a:moveTo>
                  <a:pt x="0" y="0"/>
                </a:moveTo>
                <a:lnTo>
                  <a:pt x="85725" y="438150"/>
                </a:lnTo>
                <a:lnTo>
                  <a:pt x="838200" y="3429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4" name="Tekstvak 123"/>
          <p:cNvSpPr txBox="1"/>
          <p:nvPr/>
        </p:nvSpPr>
        <p:spPr>
          <a:xfrm rot="20611241">
            <a:off x="3073261" y="5744576"/>
            <a:ext cx="1448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L&amp;L</a:t>
            </a:r>
          </a:p>
        </p:txBody>
      </p:sp>
      <p:sp>
        <p:nvSpPr>
          <p:cNvPr id="165" name="Tekstvak 164"/>
          <p:cNvSpPr txBox="1"/>
          <p:nvPr/>
        </p:nvSpPr>
        <p:spPr>
          <a:xfrm rot="20611241">
            <a:off x="3053887" y="5446640"/>
            <a:ext cx="14919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Parkeren bewoners</a:t>
            </a:r>
          </a:p>
        </p:txBody>
      </p:sp>
      <p:sp>
        <p:nvSpPr>
          <p:cNvPr id="167" name="Stroomdiagram: Verbindingslijn 166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8" name="Stroomdiagram: Verbindingslijn 167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9" name="Stroomdiagram: Verbindingslijn 168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0" name="Stroomdiagram: Verbindingslijn 169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Tekstvak 170"/>
          <p:cNvSpPr txBox="1"/>
          <p:nvPr/>
        </p:nvSpPr>
        <p:spPr>
          <a:xfrm>
            <a:off x="5746580" y="1467876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2" name="Tekstvak 171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3" name="Tekstvak 172"/>
          <p:cNvSpPr txBox="1"/>
          <p:nvPr/>
        </p:nvSpPr>
        <p:spPr>
          <a:xfrm>
            <a:off x="5963860" y="2200055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4" name="Tekstvak 173"/>
          <p:cNvSpPr txBox="1"/>
          <p:nvPr/>
        </p:nvSpPr>
        <p:spPr>
          <a:xfrm>
            <a:off x="5862180" y="181567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5" name="Stroomdiagram: Verbindingslijn 174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6" name="Stroomdiagram: Verbindingslijn 175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7" name="Stroomdiagram: Verbindingslijn 176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8" name="Stroomdiagram: Verbindingslijn 177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83" name="Groep 182"/>
          <p:cNvGrpSpPr/>
          <p:nvPr/>
        </p:nvGrpSpPr>
        <p:grpSpPr>
          <a:xfrm rot="20295126">
            <a:off x="3757867" y="2991374"/>
            <a:ext cx="485775" cy="554465"/>
            <a:chOff x="8686800" y="2242023"/>
            <a:chExt cx="485775" cy="554465"/>
          </a:xfrm>
        </p:grpSpPr>
        <p:sp>
          <p:nvSpPr>
            <p:cNvPr id="184" name="Vermenigvuldigen 18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5" name="Rechthoek 18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66" name="Groep 165"/>
          <p:cNvGrpSpPr/>
          <p:nvPr/>
        </p:nvGrpSpPr>
        <p:grpSpPr>
          <a:xfrm rot="20557813">
            <a:off x="4271919" y="1098830"/>
            <a:ext cx="485775" cy="554465"/>
            <a:chOff x="8686800" y="2242023"/>
            <a:chExt cx="485775" cy="554465"/>
          </a:xfrm>
        </p:grpSpPr>
        <p:sp>
          <p:nvSpPr>
            <p:cNvPr id="190" name="Vermenigvuldigen 189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1" name="Rechthoek 190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93" name="Rechthoek 192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4" name="Tekstvak 193"/>
          <p:cNvSpPr txBox="1"/>
          <p:nvPr/>
        </p:nvSpPr>
        <p:spPr>
          <a:xfrm rot="20839142">
            <a:off x="1843199" y="1806421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95" name="Rechthoek 194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6" name="Tekstvak 195"/>
          <p:cNvSpPr txBox="1"/>
          <p:nvPr/>
        </p:nvSpPr>
        <p:spPr>
          <a:xfrm rot="4499805">
            <a:off x="1522517" y="6179030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bouwkeet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sp>
        <p:nvSpPr>
          <p:cNvPr id="3" name="Rechthoek 2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l-NL"/>
          </a:p>
        </p:txBody>
      </p:sp>
      <p:sp>
        <p:nvSpPr>
          <p:cNvPr id="179" name="Vrije vorm 178"/>
          <p:cNvSpPr/>
          <p:nvPr/>
        </p:nvSpPr>
        <p:spPr>
          <a:xfrm>
            <a:off x="3459192" y="1449236"/>
            <a:ext cx="741872" cy="1026543"/>
          </a:xfrm>
          <a:custGeom>
            <a:avLst/>
            <a:gdLst>
              <a:gd name="connsiteX0" fmla="*/ 198408 w 741872"/>
              <a:gd name="connsiteY0" fmla="*/ 1026543 h 1026543"/>
              <a:gd name="connsiteX1" fmla="*/ 0 w 741872"/>
              <a:gd name="connsiteY1" fmla="*/ 379562 h 1026543"/>
              <a:gd name="connsiteX2" fmla="*/ 94891 w 741872"/>
              <a:gd name="connsiteY2" fmla="*/ 172528 h 1026543"/>
              <a:gd name="connsiteX3" fmla="*/ 741872 w 741872"/>
              <a:gd name="connsiteY3" fmla="*/ 0 h 102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872" h="1026543">
                <a:moveTo>
                  <a:pt x="198408" y="1026543"/>
                </a:moveTo>
                <a:lnTo>
                  <a:pt x="0" y="379562"/>
                </a:lnTo>
                <a:lnTo>
                  <a:pt x="94891" y="172528"/>
                </a:lnTo>
                <a:lnTo>
                  <a:pt x="741872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0" name="Vrije vorm 179"/>
          <p:cNvSpPr/>
          <p:nvPr/>
        </p:nvSpPr>
        <p:spPr>
          <a:xfrm>
            <a:off x="3347049" y="1380226"/>
            <a:ext cx="750498" cy="776378"/>
          </a:xfrm>
          <a:custGeom>
            <a:avLst/>
            <a:gdLst>
              <a:gd name="connsiteX0" fmla="*/ 724619 w 724619"/>
              <a:gd name="connsiteY0" fmla="*/ 0 h 776378"/>
              <a:gd name="connsiteX1" fmla="*/ 189781 w 724619"/>
              <a:gd name="connsiteY1" fmla="*/ 146649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69012 w 724619"/>
              <a:gd name="connsiteY2" fmla="*/ 284672 h 776378"/>
              <a:gd name="connsiteX3" fmla="*/ 0 w 724619"/>
              <a:gd name="connsiteY3" fmla="*/ 491706 h 776378"/>
              <a:gd name="connsiteX4" fmla="*/ 77638 w 724619"/>
              <a:gd name="connsiteY4" fmla="*/ 776378 h 776378"/>
              <a:gd name="connsiteX0" fmla="*/ 724619 w 724619"/>
              <a:gd name="connsiteY0" fmla="*/ 0 h 776378"/>
              <a:gd name="connsiteX1" fmla="*/ 112143 w 724619"/>
              <a:gd name="connsiteY1" fmla="*/ 163902 h 776378"/>
              <a:gd name="connsiteX2" fmla="*/ 0 w 724619"/>
              <a:gd name="connsiteY2" fmla="*/ 491706 h 776378"/>
              <a:gd name="connsiteX3" fmla="*/ 77638 w 724619"/>
              <a:gd name="connsiteY3" fmla="*/ 776378 h 776378"/>
              <a:gd name="connsiteX0" fmla="*/ 750498 w 750498"/>
              <a:gd name="connsiteY0" fmla="*/ 0 h 776378"/>
              <a:gd name="connsiteX1" fmla="*/ 138022 w 750498"/>
              <a:gd name="connsiteY1" fmla="*/ 163902 h 776378"/>
              <a:gd name="connsiteX2" fmla="*/ 0 w 750498"/>
              <a:gd name="connsiteY2" fmla="*/ 405442 h 776378"/>
              <a:gd name="connsiteX3" fmla="*/ 103517 w 750498"/>
              <a:gd name="connsiteY3" fmla="*/ 776378 h 77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0498" h="776378">
                <a:moveTo>
                  <a:pt x="750498" y="0"/>
                </a:moveTo>
                <a:lnTo>
                  <a:pt x="138022" y="163902"/>
                </a:lnTo>
                <a:lnTo>
                  <a:pt x="0" y="405442"/>
                </a:lnTo>
                <a:lnTo>
                  <a:pt x="103517" y="776378"/>
                </a:lnTo>
              </a:path>
            </a:pathLst>
          </a:custGeom>
          <a:noFill/>
          <a:ln w="19050">
            <a:solidFill>
              <a:srgbClr val="7030A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1" name="Vrije vorm 180"/>
          <p:cNvSpPr/>
          <p:nvPr/>
        </p:nvSpPr>
        <p:spPr>
          <a:xfrm>
            <a:off x="3122762" y="1052423"/>
            <a:ext cx="414068" cy="724619"/>
          </a:xfrm>
          <a:custGeom>
            <a:avLst/>
            <a:gdLst>
              <a:gd name="connsiteX0" fmla="*/ 224287 w 414068"/>
              <a:gd name="connsiteY0" fmla="*/ 724619 h 724619"/>
              <a:gd name="connsiteX1" fmla="*/ 0 w 414068"/>
              <a:gd name="connsiteY1" fmla="*/ 103517 h 724619"/>
              <a:gd name="connsiteX2" fmla="*/ 414068 w 414068"/>
              <a:gd name="connsiteY2" fmla="*/ 0 h 72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4068" h="724619">
                <a:moveTo>
                  <a:pt x="224287" y="724619"/>
                </a:moveTo>
                <a:lnTo>
                  <a:pt x="0" y="103517"/>
                </a:lnTo>
                <a:lnTo>
                  <a:pt x="414068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2" name="Tekstvak 181">
            <a:extLst>
              <a:ext uri="{FF2B5EF4-FFF2-40B4-BE49-F238E27FC236}">
                <a16:creationId xmlns:a16="http://schemas.microsoft.com/office/drawing/2014/main" id="{09E31908-DE21-4F53-BC8B-BA4D64B951BA}"/>
              </a:ext>
            </a:extLst>
          </p:cNvPr>
          <p:cNvSpPr txBox="1"/>
          <p:nvPr/>
        </p:nvSpPr>
        <p:spPr>
          <a:xfrm>
            <a:off x="8309753" y="2978911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189" name="Tekstvak 188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197" name="Groep 196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198" name="Vermenigvuldigen 197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9" name="Rechthoek 198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00" name="Tekstvak 199">
            <a:extLst>
              <a:ext uri="{FF2B5EF4-FFF2-40B4-BE49-F238E27FC236}">
                <a16:creationId xmlns:a16="http://schemas.microsoft.com/office/drawing/2014/main" id="{3AD2057B-84D6-4982-864C-A559CAC23203}"/>
              </a:ext>
            </a:extLst>
          </p:cNvPr>
          <p:cNvSpPr txBox="1"/>
          <p:nvPr/>
        </p:nvSpPr>
        <p:spPr>
          <a:xfrm>
            <a:off x="1325176" y="2704883"/>
            <a:ext cx="16610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sz="900" dirty="0"/>
              <a:t>Op </a:t>
            </a:r>
            <a:r>
              <a:rPr lang="nl-NL" sz="900" dirty="0" err="1"/>
              <a:t>vd</a:t>
            </a:r>
            <a:r>
              <a:rPr lang="nl-NL" sz="900" dirty="0"/>
              <a:t> Kunstraat alleen mobiele</a:t>
            </a:r>
          </a:p>
          <a:p>
            <a:r>
              <a:rPr lang="nl-NL" sz="900" dirty="0"/>
              <a:t>Kraan mogelijk </a:t>
            </a:r>
            <a:r>
              <a:rPr lang="nl-NL" sz="900" dirty="0" err="1"/>
              <a:t>ivm</a:t>
            </a:r>
            <a:r>
              <a:rPr lang="nl-NL" sz="900" dirty="0"/>
              <a:t> K&amp;L</a:t>
            </a:r>
          </a:p>
        </p:txBody>
      </p:sp>
      <p:cxnSp>
        <p:nvCxnSpPr>
          <p:cNvPr id="201" name="Rechte verbindingslijn 200">
            <a:extLst>
              <a:ext uri="{FF2B5EF4-FFF2-40B4-BE49-F238E27FC236}">
                <a16:creationId xmlns:a16="http://schemas.microsoft.com/office/drawing/2014/main" id="{5D5A232E-E5AF-4995-9BF7-E918E0102761}"/>
              </a:ext>
            </a:extLst>
          </p:cNvPr>
          <p:cNvCxnSpPr>
            <a:cxnSpLocks/>
            <a:stCxn id="200" idx="3"/>
            <a:endCxn id="185" idx="0"/>
          </p:cNvCxnSpPr>
          <p:nvPr/>
        </p:nvCxnSpPr>
        <p:spPr>
          <a:xfrm>
            <a:off x="2986208" y="2889549"/>
            <a:ext cx="981258" cy="295612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Vrije vorm 185"/>
          <p:cNvSpPr/>
          <p:nvPr/>
        </p:nvSpPr>
        <p:spPr>
          <a:xfrm>
            <a:off x="3818572" y="2682240"/>
            <a:ext cx="4136708" cy="3893820"/>
          </a:xfrm>
          <a:custGeom>
            <a:avLst/>
            <a:gdLst>
              <a:gd name="connsiteX0" fmla="*/ 3406140 w 4191000"/>
              <a:gd name="connsiteY0" fmla="*/ 0 h 3398520"/>
              <a:gd name="connsiteX1" fmla="*/ 2339340 w 4191000"/>
              <a:gd name="connsiteY1" fmla="*/ 411480 h 3398520"/>
              <a:gd name="connsiteX2" fmla="*/ 2705100 w 4191000"/>
              <a:gd name="connsiteY2" fmla="*/ 1394460 h 3398520"/>
              <a:gd name="connsiteX3" fmla="*/ 914400 w 4191000"/>
              <a:gd name="connsiteY3" fmla="*/ 2072640 h 3398520"/>
              <a:gd name="connsiteX4" fmla="*/ 1066800 w 4191000"/>
              <a:gd name="connsiteY4" fmla="*/ 2438400 h 3398520"/>
              <a:gd name="connsiteX5" fmla="*/ 76200 w 4191000"/>
              <a:gd name="connsiteY5" fmla="*/ 2827020 h 3398520"/>
              <a:gd name="connsiteX6" fmla="*/ 190500 w 4191000"/>
              <a:gd name="connsiteY6" fmla="*/ 3124200 h 3398520"/>
              <a:gd name="connsiteX7" fmla="*/ 0 w 4191000"/>
              <a:gd name="connsiteY7" fmla="*/ 3192780 h 3398520"/>
              <a:gd name="connsiteX8" fmla="*/ 83820 w 4191000"/>
              <a:gd name="connsiteY8" fmla="*/ 3398520 h 3398520"/>
              <a:gd name="connsiteX9" fmla="*/ 3032760 w 4191000"/>
              <a:gd name="connsiteY9" fmla="*/ 2293620 h 3398520"/>
              <a:gd name="connsiteX10" fmla="*/ 3063240 w 4191000"/>
              <a:gd name="connsiteY10" fmla="*/ 2407920 h 3398520"/>
              <a:gd name="connsiteX11" fmla="*/ 3139440 w 4191000"/>
              <a:gd name="connsiteY11" fmla="*/ 2385060 h 3398520"/>
              <a:gd name="connsiteX12" fmla="*/ 3169920 w 4191000"/>
              <a:gd name="connsiteY12" fmla="*/ 2438400 h 3398520"/>
              <a:gd name="connsiteX13" fmla="*/ 4191000 w 4191000"/>
              <a:gd name="connsiteY13" fmla="*/ 2057400 h 3398520"/>
              <a:gd name="connsiteX14" fmla="*/ 3406140 w 4191000"/>
              <a:gd name="connsiteY14" fmla="*/ 0 h 3398520"/>
              <a:gd name="connsiteX0" fmla="*/ 3406140 w 4191000"/>
              <a:gd name="connsiteY0" fmla="*/ 0 h 3360420"/>
              <a:gd name="connsiteX1" fmla="*/ 2339340 w 4191000"/>
              <a:gd name="connsiteY1" fmla="*/ 411480 h 3360420"/>
              <a:gd name="connsiteX2" fmla="*/ 2705100 w 4191000"/>
              <a:gd name="connsiteY2" fmla="*/ 1394460 h 3360420"/>
              <a:gd name="connsiteX3" fmla="*/ 914400 w 4191000"/>
              <a:gd name="connsiteY3" fmla="*/ 2072640 h 3360420"/>
              <a:gd name="connsiteX4" fmla="*/ 1066800 w 4191000"/>
              <a:gd name="connsiteY4" fmla="*/ 2438400 h 3360420"/>
              <a:gd name="connsiteX5" fmla="*/ 76200 w 4191000"/>
              <a:gd name="connsiteY5" fmla="*/ 2827020 h 3360420"/>
              <a:gd name="connsiteX6" fmla="*/ 190500 w 4191000"/>
              <a:gd name="connsiteY6" fmla="*/ 3124200 h 3360420"/>
              <a:gd name="connsiteX7" fmla="*/ 0 w 4191000"/>
              <a:gd name="connsiteY7" fmla="*/ 3192780 h 3360420"/>
              <a:gd name="connsiteX8" fmla="*/ 281940 w 4191000"/>
              <a:gd name="connsiteY8" fmla="*/ 3360420 h 3360420"/>
              <a:gd name="connsiteX9" fmla="*/ 3032760 w 4191000"/>
              <a:gd name="connsiteY9" fmla="*/ 2293620 h 3360420"/>
              <a:gd name="connsiteX10" fmla="*/ 3063240 w 4191000"/>
              <a:gd name="connsiteY10" fmla="*/ 2407920 h 3360420"/>
              <a:gd name="connsiteX11" fmla="*/ 3139440 w 4191000"/>
              <a:gd name="connsiteY11" fmla="*/ 2385060 h 3360420"/>
              <a:gd name="connsiteX12" fmla="*/ 3169920 w 4191000"/>
              <a:gd name="connsiteY12" fmla="*/ 2438400 h 3360420"/>
              <a:gd name="connsiteX13" fmla="*/ 4191000 w 4191000"/>
              <a:gd name="connsiteY13" fmla="*/ 2057400 h 3360420"/>
              <a:gd name="connsiteX14" fmla="*/ 3406140 w 4191000"/>
              <a:gd name="connsiteY14" fmla="*/ 0 h 3360420"/>
              <a:gd name="connsiteX0" fmla="*/ 3329940 w 4114800"/>
              <a:gd name="connsiteY0" fmla="*/ 0 h 3360420"/>
              <a:gd name="connsiteX1" fmla="*/ 2263140 w 4114800"/>
              <a:gd name="connsiteY1" fmla="*/ 411480 h 3360420"/>
              <a:gd name="connsiteX2" fmla="*/ 2628900 w 4114800"/>
              <a:gd name="connsiteY2" fmla="*/ 1394460 h 3360420"/>
              <a:gd name="connsiteX3" fmla="*/ 838200 w 4114800"/>
              <a:gd name="connsiteY3" fmla="*/ 2072640 h 3360420"/>
              <a:gd name="connsiteX4" fmla="*/ 990600 w 4114800"/>
              <a:gd name="connsiteY4" fmla="*/ 2438400 h 3360420"/>
              <a:gd name="connsiteX5" fmla="*/ 0 w 4114800"/>
              <a:gd name="connsiteY5" fmla="*/ 2827020 h 3360420"/>
              <a:gd name="connsiteX6" fmla="*/ 114300 w 4114800"/>
              <a:gd name="connsiteY6" fmla="*/ 3124200 h 3360420"/>
              <a:gd name="connsiteX7" fmla="*/ 76200 w 4114800"/>
              <a:gd name="connsiteY7" fmla="*/ 3162300 h 3360420"/>
              <a:gd name="connsiteX8" fmla="*/ 205740 w 4114800"/>
              <a:gd name="connsiteY8" fmla="*/ 3360420 h 3360420"/>
              <a:gd name="connsiteX9" fmla="*/ 2956560 w 4114800"/>
              <a:gd name="connsiteY9" fmla="*/ 2293620 h 3360420"/>
              <a:gd name="connsiteX10" fmla="*/ 2987040 w 4114800"/>
              <a:gd name="connsiteY10" fmla="*/ 2407920 h 3360420"/>
              <a:gd name="connsiteX11" fmla="*/ 3063240 w 4114800"/>
              <a:gd name="connsiteY11" fmla="*/ 2385060 h 3360420"/>
              <a:gd name="connsiteX12" fmla="*/ 3093720 w 4114800"/>
              <a:gd name="connsiteY12" fmla="*/ 2438400 h 3360420"/>
              <a:gd name="connsiteX13" fmla="*/ 4114800 w 4114800"/>
              <a:gd name="connsiteY13" fmla="*/ 2057400 h 3360420"/>
              <a:gd name="connsiteX14" fmla="*/ 3329940 w 4114800"/>
              <a:gd name="connsiteY14" fmla="*/ 0 h 3360420"/>
              <a:gd name="connsiteX0" fmla="*/ 3253740 w 4038600"/>
              <a:gd name="connsiteY0" fmla="*/ 0 h 3360420"/>
              <a:gd name="connsiteX1" fmla="*/ 2186940 w 4038600"/>
              <a:gd name="connsiteY1" fmla="*/ 411480 h 3360420"/>
              <a:gd name="connsiteX2" fmla="*/ 2552700 w 4038600"/>
              <a:gd name="connsiteY2" fmla="*/ 1394460 h 3360420"/>
              <a:gd name="connsiteX3" fmla="*/ 762000 w 4038600"/>
              <a:gd name="connsiteY3" fmla="*/ 2072640 h 3360420"/>
              <a:gd name="connsiteX4" fmla="*/ 914400 w 4038600"/>
              <a:gd name="connsiteY4" fmla="*/ 2438400 h 3360420"/>
              <a:gd name="connsiteX5" fmla="*/ 388620 w 4038600"/>
              <a:gd name="connsiteY5" fmla="*/ 2743200 h 3360420"/>
              <a:gd name="connsiteX6" fmla="*/ 38100 w 4038600"/>
              <a:gd name="connsiteY6" fmla="*/ 3124200 h 3360420"/>
              <a:gd name="connsiteX7" fmla="*/ 0 w 4038600"/>
              <a:gd name="connsiteY7" fmla="*/ 3162300 h 3360420"/>
              <a:gd name="connsiteX8" fmla="*/ 129540 w 4038600"/>
              <a:gd name="connsiteY8" fmla="*/ 3360420 h 3360420"/>
              <a:gd name="connsiteX9" fmla="*/ 2880360 w 4038600"/>
              <a:gd name="connsiteY9" fmla="*/ 2293620 h 3360420"/>
              <a:gd name="connsiteX10" fmla="*/ 2910840 w 4038600"/>
              <a:gd name="connsiteY10" fmla="*/ 2407920 h 3360420"/>
              <a:gd name="connsiteX11" fmla="*/ 2987040 w 4038600"/>
              <a:gd name="connsiteY11" fmla="*/ 2385060 h 3360420"/>
              <a:gd name="connsiteX12" fmla="*/ 3017520 w 4038600"/>
              <a:gd name="connsiteY12" fmla="*/ 2438400 h 3360420"/>
              <a:gd name="connsiteX13" fmla="*/ 4038600 w 4038600"/>
              <a:gd name="connsiteY13" fmla="*/ 2057400 h 3360420"/>
              <a:gd name="connsiteX14" fmla="*/ 3253740 w 403860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960120 w 4084320"/>
              <a:gd name="connsiteY4" fmla="*/ 24384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13460 w 4084320"/>
              <a:gd name="connsiteY4" fmla="*/ 254508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257300 w 4084320"/>
              <a:gd name="connsiteY4" fmla="*/ 25146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1097280 w 4084320"/>
              <a:gd name="connsiteY3" fmla="*/ 217932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331720 w 4084320"/>
              <a:gd name="connsiteY1" fmla="*/ 29718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933700 w 4084320"/>
              <a:gd name="connsiteY1" fmla="*/ 9906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537460 w 4084320"/>
              <a:gd name="connsiteY1" fmla="*/ 20574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987040 w 4084320"/>
              <a:gd name="connsiteY1" fmla="*/ 83820 h 3360420"/>
              <a:gd name="connsiteX2" fmla="*/ 2537460 w 4084320"/>
              <a:gd name="connsiteY2" fmla="*/ 205740 h 3360420"/>
              <a:gd name="connsiteX3" fmla="*/ 2331720 w 4084320"/>
              <a:gd name="connsiteY3" fmla="*/ 297180 h 3360420"/>
              <a:gd name="connsiteX4" fmla="*/ 2766060 w 4084320"/>
              <a:gd name="connsiteY4" fmla="*/ 1402080 h 3360420"/>
              <a:gd name="connsiteX5" fmla="*/ 937260 w 4084320"/>
              <a:gd name="connsiteY5" fmla="*/ 2118360 h 3360420"/>
              <a:gd name="connsiteX6" fmla="*/ 1089660 w 4084320"/>
              <a:gd name="connsiteY6" fmla="*/ 2491740 h 3360420"/>
              <a:gd name="connsiteX7" fmla="*/ 0 w 4084320"/>
              <a:gd name="connsiteY7" fmla="*/ 2903220 h 3360420"/>
              <a:gd name="connsiteX8" fmla="*/ 83820 w 4084320"/>
              <a:gd name="connsiteY8" fmla="*/ 3124200 h 3360420"/>
              <a:gd name="connsiteX9" fmla="*/ 45720 w 4084320"/>
              <a:gd name="connsiteY9" fmla="*/ 3162300 h 3360420"/>
              <a:gd name="connsiteX10" fmla="*/ 175260 w 4084320"/>
              <a:gd name="connsiteY10" fmla="*/ 3360420 h 3360420"/>
              <a:gd name="connsiteX11" fmla="*/ 2926080 w 4084320"/>
              <a:gd name="connsiteY11" fmla="*/ 2293620 h 3360420"/>
              <a:gd name="connsiteX12" fmla="*/ 2956560 w 4084320"/>
              <a:gd name="connsiteY12" fmla="*/ 2407920 h 3360420"/>
              <a:gd name="connsiteX13" fmla="*/ 3032760 w 4084320"/>
              <a:gd name="connsiteY13" fmla="*/ 2385060 h 3360420"/>
              <a:gd name="connsiteX14" fmla="*/ 3063240 w 4084320"/>
              <a:gd name="connsiteY14" fmla="*/ 2438400 h 3360420"/>
              <a:gd name="connsiteX15" fmla="*/ 4084320 w 4084320"/>
              <a:gd name="connsiteY15" fmla="*/ 2057400 h 3360420"/>
              <a:gd name="connsiteX16" fmla="*/ 3299460 w 4084320"/>
              <a:gd name="connsiteY16" fmla="*/ 0 h 3360420"/>
              <a:gd name="connsiteX0" fmla="*/ 3299460 w 4084320"/>
              <a:gd name="connsiteY0" fmla="*/ 251460 h 3611880"/>
              <a:gd name="connsiteX1" fmla="*/ 2354580 w 4084320"/>
              <a:gd name="connsiteY1" fmla="*/ 0 h 3611880"/>
              <a:gd name="connsiteX2" fmla="*/ 2537460 w 4084320"/>
              <a:gd name="connsiteY2" fmla="*/ 457200 h 3611880"/>
              <a:gd name="connsiteX3" fmla="*/ 2331720 w 4084320"/>
              <a:gd name="connsiteY3" fmla="*/ 548640 h 3611880"/>
              <a:gd name="connsiteX4" fmla="*/ 2766060 w 4084320"/>
              <a:gd name="connsiteY4" fmla="*/ 1653540 h 3611880"/>
              <a:gd name="connsiteX5" fmla="*/ 937260 w 4084320"/>
              <a:gd name="connsiteY5" fmla="*/ 2369820 h 3611880"/>
              <a:gd name="connsiteX6" fmla="*/ 1089660 w 4084320"/>
              <a:gd name="connsiteY6" fmla="*/ 2743200 h 3611880"/>
              <a:gd name="connsiteX7" fmla="*/ 0 w 4084320"/>
              <a:gd name="connsiteY7" fmla="*/ 3154680 h 3611880"/>
              <a:gd name="connsiteX8" fmla="*/ 83820 w 4084320"/>
              <a:gd name="connsiteY8" fmla="*/ 3375660 h 3611880"/>
              <a:gd name="connsiteX9" fmla="*/ 45720 w 4084320"/>
              <a:gd name="connsiteY9" fmla="*/ 3413760 h 3611880"/>
              <a:gd name="connsiteX10" fmla="*/ 175260 w 4084320"/>
              <a:gd name="connsiteY10" fmla="*/ 3611880 h 3611880"/>
              <a:gd name="connsiteX11" fmla="*/ 2926080 w 4084320"/>
              <a:gd name="connsiteY11" fmla="*/ 2545080 h 3611880"/>
              <a:gd name="connsiteX12" fmla="*/ 2956560 w 4084320"/>
              <a:gd name="connsiteY12" fmla="*/ 2659380 h 3611880"/>
              <a:gd name="connsiteX13" fmla="*/ 3032760 w 4084320"/>
              <a:gd name="connsiteY13" fmla="*/ 2636520 h 3611880"/>
              <a:gd name="connsiteX14" fmla="*/ 3063240 w 4084320"/>
              <a:gd name="connsiteY14" fmla="*/ 2689860 h 3611880"/>
              <a:gd name="connsiteX15" fmla="*/ 4084320 w 4084320"/>
              <a:gd name="connsiteY15" fmla="*/ 2308860 h 3611880"/>
              <a:gd name="connsiteX16" fmla="*/ 3299460 w 4084320"/>
              <a:gd name="connsiteY16" fmla="*/ 251460 h 3611880"/>
              <a:gd name="connsiteX0" fmla="*/ 3147060 w 4084320"/>
              <a:gd name="connsiteY0" fmla="*/ 0 h 3893820"/>
              <a:gd name="connsiteX1" fmla="*/ 2354580 w 4084320"/>
              <a:gd name="connsiteY1" fmla="*/ 281940 h 3893820"/>
              <a:gd name="connsiteX2" fmla="*/ 2537460 w 4084320"/>
              <a:gd name="connsiteY2" fmla="*/ 739140 h 3893820"/>
              <a:gd name="connsiteX3" fmla="*/ 2331720 w 4084320"/>
              <a:gd name="connsiteY3" fmla="*/ 830580 h 3893820"/>
              <a:gd name="connsiteX4" fmla="*/ 2766060 w 4084320"/>
              <a:gd name="connsiteY4" fmla="*/ 1935480 h 3893820"/>
              <a:gd name="connsiteX5" fmla="*/ 937260 w 4084320"/>
              <a:gd name="connsiteY5" fmla="*/ 2651760 h 3893820"/>
              <a:gd name="connsiteX6" fmla="*/ 1089660 w 4084320"/>
              <a:gd name="connsiteY6" fmla="*/ 3025140 h 3893820"/>
              <a:gd name="connsiteX7" fmla="*/ 0 w 4084320"/>
              <a:gd name="connsiteY7" fmla="*/ 3436620 h 3893820"/>
              <a:gd name="connsiteX8" fmla="*/ 83820 w 4084320"/>
              <a:gd name="connsiteY8" fmla="*/ 3657600 h 3893820"/>
              <a:gd name="connsiteX9" fmla="*/ 45720 w 4084320"/>
              <a:gd name="connsiteY9" fmla="*/ 3695700 h 3893820"/>
              <a:gd name="connsiteX10" fmla="*/ 175260 w 4084320"/>
              <a:gd name="connsiteY10" fmla="*/ 3893820 h 3893820"/>
              <a:gd name="connsiteX11" fmla="*/ 2926080 w 4084320"/>
              <a:gd name="connsiteY11" fmla="*/ 2827020 h 3893820"/>
              <a:gd name="connsiteX12" fmla="*/ 2956560 w 4084320"/>
              <a:gd name="connsiteY12" fmla="*/ 2941320 h 3893820"/>
              <a:gd name="connsiteX13" fmla="*/ 3032760 w 4084320"/>
              <a:gd name="connsiteY13" fmla="*/ 2918460 h 3893820"/>
              <a:gd name="connsiteX14" fmla="*/ 3063240 w 4084320"/>
              <a:gd name="connsiteY14" fmla="*/ 2971800 h 3893820"/>
              <a:gd name="connsiteX15" fmla="*/ 4084320 w 4084320"/>
              <a:gd name="connsiteY15" fmla="*/ 2590800 h 3893820"/>
              <a:gd name="connsiteX16" fmla="*/ 3147060 w 40843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2956560 w 4122420"/>
              <a:gd name="connsiteY12" fmla="*/ 294132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139440 w 4122420"/>
              <a:gd name="connsiteY14" fmla="*/ 29184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093720 w 4122420"/>
              <a:gd name="connsiteY14" fmla="*/ 29565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329088 w 4122420"/>
              <a:gd name="connsiteY9" fmla="*/ 3669506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68116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102869 w 4122420"/>
              <a:gd name="connsiteY8" fmla="*/ 3740944 h 3893820"/>
              <a:gd name="connsiteX9" fmla="*/ 168116 w 4122420"/>
              <a:gd name="connsiteY9" fmla="*/ 3893820 h 3893820"/>
              <a:gd name="connsiteX10" fmla="*/ 2979420 w 4122420"/>
              <a:gd name="connsiteY10" fmla="*/ 2811780 h 3893820"/>
              <a:gd name="connsiteX11" fmla="*/ 3017997 w 4122420"/>
              <a:gd name="connsiteY11" fmla="*/ 2934653 h 3893820"/>
              <a:gd name="connsiteX12" fmla="*/ 3080385 w 4122420"/>
              <a:gd name="connsiteY12" fmla="*/ 2902743 h 3893820"/>
              <a:gd name="connsiteX13" fmla="*/ 3110389 w 4122420"/>
              <a:gd name="connsiteY13" fmla="*/ 2963704 h 3893820"/>
              <a:gd name="connsiteX14" fmla="*/ 4122420 w 4122420"/>
              <a:gd name="connsiteY14" fmla="*/ 2575560 h 3893820"/>
              <a:gd name="connsiteX15" fmla="*/ 3147060 w 4122420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103948 w 4136708"/>
              <a:gd name="connsiteY6" fmla="*/ 3025140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82404 w 4136708"/>
              <a:gd name="connsiteY8" fmla="*/ 3893820 h 3893820"/>
              <a:gd name="connsiteX9" fmla="*/ 2993708 w 4136708"/>
              <a:gd name="connsiteY9" fmla="*/ 2811780 h 3893820"/>
              <a:gd name="connsiteX10" fmla="*/ 3032285 w 4136708"/>
              <a:gd name="connsiteY10" fmla="*/ 2934653 h 3893820"/>
              <a:gd name="connsiteX11" fmla="*/ 3094673 w 4136708"/>
              <a:gd name="connsiteY11" fmla="*/ 2902743 h 3893820"/>
              <a:gd name="connsiteX12" fmla="*/ 3124677 w 4136708"/>
              <a:gd name="connsiteY12" fmla="*/ 2963704 h 3893820"/>
              <a:gd name="connsiteX13" fmla="*/ 4136708 w 4136708"/>
              <a:gd name="connsiteY13" fmla="*/ 2575560 h 3893820"/>
              <a:gd name="connsiteX14" fmla="*/ 3161348 w 4136708"/>
              <a:gd name="connsiteY14" fmla="*/ 0 h 389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6708" h="3893820">
                <a:moveTo>
                  <a:pt x="3161348" y="0"/>
                </a:moveTo>
                <a:lnTo>
                  <a:pt x="2368868" y="281940"/>
                </a:lnTo>
                <a:lnTo>
                  <a:pt x="2551748" y="739140"/>
                </a:lnTo>
                <a:lnTo>
                  <a:pt x="2346008" y="830580"/>
                </a:lnTo>
                <a:lnTo>
                  <a:pt x="2780348" y="1935480"/>
                </a:lnTo>
                <a:lnTo>
                  <a:pt x="951548" y="2651760"/>
                </a:lnTo>
                <a:lnTo>
                  <a:pt x="1092042" y="3027521"/>
                </a:lnTo>
                <a:lnTo>
                  <a:pt x="0" y="3446145"/>
                </a:lnTo>
                <a:lnTo>
                  <a:pt x="182404" y="3893820"/>
                </a:lnTo>
                <a:lnTo>
                  <a:pt x="2993708" y="2811780"/>
                </a:lnTo>
                <a:lnTo>
                  <a:pt x="3032285" y="2934653"/>
                </a:lnTo>
                <a:lnTo>
                  <a:pt x="3094673" y="2902743"/>
                </a:lnTo>
                <a:cubicBezTo>
                  <a:pt x="3118962" y="2962750"/>
                  <a:pt x="3124201" y="2915603"/>
                  <a:pt x="3124677" y="2963704"/>
                </a:cubicBezTo>
                <a:lnTo>
                  <a:pt x="4136708" y="2575560"/>
                </a:lnTo>
                <a:lnTo>
                  <a:pt x="3161348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1" name="Tekstvak 120"/>
          <p:cNvSpPr txBox="1"/>
          <p:nvPr/>
        </p:nvSpPr>
        <p:spPr>
          <a:xfrm>
            <a:off x="6646477" y="4643505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fietsenstalling</a:t>
            </a:r>
          </a:p>
        </p:txBody>
      </p:sp>
      <p:sp>
        <p:nvSpPr>
          <p:cNvPr id="133" name="Tekstvak 132"/>
          <p:cNvSpPr txBox="1"/>
          <p:nvPr/>
        </p:nvSpPr>
        <p:spPr>
          <a:xfrm>
            <a:off x="6857990" y="4807049"/>
            <a:ext cx="546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ruwbouw</a:t>
            </a:r>
          </a:p>
        </p:txBody>
      </p:sp>
      <p:sp>
        <p:nvSpPr>
          <p:cNvPr id="125" name="Vrije vorm 124"/>
          <p:cNvSpPr/>
          <p:nvPr/>
        </p:nvSpPr>
        <p:spPr>
          <a:xfrm>
            <a:off x="4398966" y="5396313"/>
            <a:ext cx="1011587" cy="98976"/>
          </a:xfrm>
          <a:custGeom>
            <a:avLst/>
            <a:gdLst>
              <a:gd name="connsiteX0" fmla="*/ 0 w 962025"/>
              <a:gd name="connsiteY0" fmla="*/ 85725 h 85725"/>
              <a:gd name="connsiteX1" fmla="*/ 361950 w 962025"/>
              <a:gd name="connsiteY1" fmla="*/ 0 h 85725"/>
              <a:gd name="connsiteX2" fmla="*/ 962025 w 962025"/>
              <a:gd name="connsiteY2" fmla="*/ 85725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2025" h="85725">
                <a:moveTo>
                  <a:pt x="0" y="85725"/>
                </a:moveTo>
                <a:lnTo>
                  <a:pt x="361950" y="0"/>
                </a:lnTo>
                <a:lnTo>
                  <a:pt x="962025" y="85725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Vrije vorm 44"/>
          <p:cNvSpPr/>
          <p:nvPr/>
        </p:nvSpPr>
        <p:spPr>
          <a:xfrm>
            <a:off x="4587240" y="4991100"/>
            <a:ext cx="533400" cy="381000"/>
          </a:xfrm>
          <a:custGeom>
            <a:avLst/>
            <a:gdLst>
              <a:gd name="connsiteX0" fmla="*/ 533400 w 533400"/>
              <a:gd name="connsiteY0" fmla="*/ 381000 h 381000"/>
              <a:gd name="connsiteX1" fmla="*/ 129540 w 533400"/>
              <a:gd name="connsiteY1" fmla="*/ 335280 h 381000"/>
              <a:gd name="connsiteX2" fmla="*/ 0 w 533400"/>
              <a:gd name="connsiteY2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400" h="381000">
                <a:moveTo>
                  <a:pt x="533400" y="381000"/>
                </a:moveTo>
                <a:lnTo>
                  <a:pt x="129540" y="33528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88" name="Groep 187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192" name="Ovaal 19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2" name="Ovaal 20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3" name="Groep 202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204" name="Ovaal 20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5" name="Ovaal 20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6" name="Groep 205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207" name="Ovaal 20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8" name="Ovaal 20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9" name="Groep 208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210" name="Ovaal 209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1" name="Ovaal 210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2" name="Groep 211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213" name="Ovaal 212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4" name="Ovaal 213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5" name="Groep 214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216" name="Ovaal 21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7" name="Ovaal 21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8" name="Groep 217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219" name="Ovaal 21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0" name="Ovaal 21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1" name="Groep 220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222" name="Ovaal 22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3" name="Ovaal 22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Vrije vorm 1"/>
          <p:cNvSpPr/>
          <p:nvPr/>
        </p:nvSpPr>
        <p:spPr>
          <a:xfrm>
            <a:off x="2606040" y="6080760"/>
            <a:ext cx="749808" cy="256032"/>
          </a:xfrm>
          <a:custGeom>
            <a:avLst/>
            <a:gdLst>
              <a:gd name="connsiteX0" fmla="*/ 749808 w 749808"/>
              <a:gd name="connsiteY0" fmla="*/ 192024 h 256032"/>
              <a:gd name="connsiteX1" fmla="*/ 54864 w 749808"/>
              <a:gd name="connsiteY1" fmla="*/ 256032 h 256032"/>
              <a:gd name="connsiteX2" fmla="*/ 0 w 749808"/>
              <a:gd name="connsiteY2" fmla="*/ 0 h 25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808" h="256032">
                <a:moveTo>
                  <a:pt x="749808" y="192024"/>
                </a:moveTo>
                <a:lnTo>
                  <a:pt x="54864" y="25603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" name="Vrije vorm 225"/>
          <p:cNvSpPr/>
          <p:nvPr/>
        </p:nvSpPr>
        <p:spPr>
          <a:xfrm>
            <a:off x="1261872" y="1435608"/>
            <a:ext cx="411480" cy="603504"/>
          </a:xfrm>
          <a:custGeom>
            <a:avLst/>
            <a:gdLst>
              <a:gd name="connsiteX0" fmla="*/ 73152 w 411480"/>
              <a:gd name="connsiteY0" fmla="*/ 603504 h 603504"/>
              <a:gd name="connsiteX1" fmla="*/ 0 w 411480"/>
              <a:gd name="connsiteY1" fmla="*/ 310896 h 603504"/>
              <a:gd name="connsiteX2" fmla="*/ 91440 w 411480"/>
              <a:gd name="connsiteY2" fmla="*/ 91440 h 603504"/>
              <a:gd name="connsiteX3" fmla="*/ 411480 w 411480"/>
              <a:gd name="connsiteY3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" h="603504">
                <a:moveTo>
                  <a:pt x="73152" y="603504"/>
                </a:moveTo>
                <a:lnTo>
                  <a:pt x="0" y="310896"/>
                </a:lnTo>
                <a:lnTo>
                  <a:pt x="91440" y="91440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8B81929C-7A4D-73E2-6225-13022BDE9F9F}"/>
              </a:ext>
            </a:extLst>
          </p:cNvPr>
          <p:cNvSpPr txBox="1"/>
          <p:nvPr/>
        </p:nvSpPr>
        <p:spPr>
          <a:xfrm>
            <a:off x="8332916" y="6617130"/>
            <a:ext cx="6104708" cy="26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nl-NL" sz="800" i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*Partijen: tenderpartij, Stadgenoot en gemeente. </a:t>
            </a:r>
          </a:p>
        </p:txBody>
      </p:sp>
      <p:sp>
        <p:nvSpPr>
          <p:cNvPr id="224" name="Rechthoek 223"/>
          <p:cNvSpPr/>
          <p:nvPr/>
        </p:nvSpPr>
        <p:spPr>
          <a:xfrm rot="2337685">
            <a:off x="2462073" y="3574556"/>
            <a:ext cx="990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227" name="Rechthoek 226"/>
          <p:cNvSpPr/>
          <p:nvPr/>
        </p:nvSpPr>
        <p:spPr>
          <a:xfrm rot="2094165">
            <a:off x="2801083" y="5049886"/>
            <a:ext cx="1659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</a:t>
            </a:r>
          </a:p>
          <a:p>
            <a:r>
              <a:rPr lang="nl-NL" sz="800" dirty="0"/>
              <a:t>Indien mogelijk</a:t>
            </a:r>
          </a:p>
        </p:txBody>
      </p:sp>
    </p:spTree>
    <p:extLst>
      <p:ext uri="{BB962C8B-B14F-4D97-AF65-F5344CB8AC3E}">
        <p14:creationId xmlns:p14="http://schemas.microsoft.com/office/powerpoint/2010/main" val="327701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Afbeelding 2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25112">
            <a:off x="2441241" y="2633276"/>
            <a:ext cx="5436476" cy="3795178"/>
          </a:xfrm>
          <a:prstGeom prst="rect">
            <a:avLst/>
          </a:prstGeom>
        </p:spPr>
      </p:pic>
      <p:pic>
        <p:nvPicPr>
          <p:cNvPr id="67" name="Afbeelding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7956">
            <a:off x="2091575" y="1137788"/>
            <a:ext cx="5494344" cy="523353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59" y="181201"/>
            <a:ext cx="7896225" cy="6524625"/>
          </a:xfrm>
          <a:prstGeom prst="rect">
            <a:avLst/>
          </a:prstGeom>
        </p:spPr>
      </p:pic>
      <p:sp>
        <p:nvSpPr>
          <p:cNvPr id="3" name="Vrije vorm 2"/>
          <p:cNvSpPr/>
          <p:nvPr/>
        </p:nvSpPr>
        <p:spPr>
          <a:xfrm>
            <a:off x="3476445" y="871268"/>
            <a:ext cx="3321170" cy="4553190"/>
          </a:xfrm>
          <a:custGeom>
            <a:avLst/>
            <a:gdLst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1915064 w 3321170"/>
              <a:gd name="connsiteY2" fmla="*/ 534838 h 4459857"/>
              <a:gd name="connsiteX3" fmla="*/ 2579298 w 3321170"/>
              <a:gd name="connsiteY3" fmla="*/ 2329132 h 4459857"/>
              <a:gd name="connsiteX4" fmla="*/ 2398144 w 3321170"/>
              <a:gd name="connsiteY4" fmla="*/ 2441275 h 4459857"/>
              <a:gd name="connsiteX5" fmla="*/ 2846717 w 3321170"/>
              <a:gd name="connsiteY5" fmla="*/ 3657600 h 4459857"/>
              <a:gd name="connsiteX6" fmla="*/ 1440612 w 3321170"/>
              <a:gd name="connsiteY6" fmla="*/ 4166558 h 4459857"/>
              <a:gd name="connsiteX7" fmla="*/ 1061049 w 3321170"/>
              <a:gd name="connsiteY7" fmla="*/ 3105509 h 4459857"/>
              <a:gd name="connsiteX8" fmla="*/ 845389 w 3321170"/>
              <a:gd name="connsiteY8" fmla="*/ 3174521 h 4459857"/>
              <a:gd name="connsiteX9" fmla="*/ 1293963 w 3321170"/>
              <a:gd name="connsiteY9" fmla="*/ 4459857 h 4459857"/>
              <a:gd name="connsiteX10" fmla="*/ 3321170 w 3321170"/>
              <a:gd name="connsiteY10" fmla="*/ 3752490 h 4459857"/>
              <a:gd name="connsiteX11" fmla="*/ 2967487 w 3321170"/>
              <a:gd name="connsiteY11" fmla="*/ 2631057 h 4459857"/>
              <a:gd name="connsiteX12" fmla="*/ 3114136 w 3321170"/>
              <a:gd name="connsiteY12" fmla="*/ 2579298 h 4459857"/>
              <a:gd name="connsiteX13" fmla="*/ 2708695 w 3321170"/>
              <a:gd name="connsiteY13" fmla="*/ 1319841 h 4459857"/>
              <a:gd name="connsiteX14" fmla="*/ 2639683 w 3321170"/>
              <a:gd name="connsiteY14" fmla="*/ 1285336 h 4459857"/>
              <a:gd name="connsiteX15" fmla="*/ 2234242 w 3321170"/>
              <a:gd name="connsiteY15" fmla="*/ 0 h 4459857"/>
              <a:gd name="connsiteX16" fmla="*/ 2061713 w 3321170"/>
              <a:gd name="connsiteY16" fmla="*/ 138023 h 4459857"/>
              <a:gd name="connsiteX17" fmla="*/ 0 w 3321170"/>
              <a:gd name="connsiteY17" fmla="*/ 629728 h 4459857"/>
              <a:gd name="connsiteX0" fmla="*/ 0 w 3321170"/>
              <a:gd name="connsiteY0" fmla="*/ 629728 h 4390846"/>
              <a:gd name="connsiteX1" fmla="*/ 103517 w 3321170"/>
              <a:gd name="connsiteY1" fmla="*/ 931653 h 4390846"/>
              <a:gd name="connsiteX2" fmla="*/ 1915064 w 3321170"/>
              <a:gd name="connsiteY2" fmla="*/ 534838 h 4390846"/>
              <a:gd name="connsiteX3" fmla="*/ 2579298 w 3321170"/>
              <a:gd name="connsiteY3" fmla="*/ 2329132 h 4390846"/>
              <a:gd name="connsiteX4" fmla="*/ 2398144 w 3321170"/>
              <a:gd name="connsiteY4" fmla="*/ 2441275 h 4390846"/>
              <a:gd name="connsiteX5" fmla="*/ 2846717 w 3321170"/>
              <a:gd name="connsiteY5" fmla="*/ 3657600 h 4390846"/>
              <a:gd name="connsiteX6" fmla="*/ 1440612 w 3321170"/>
              <a:gd name="connsiteY6" fmla="*/ 4166558 h 4390846"/>
              <a:gd name="connsiteX7" fmla="*/ 1061049 w 3321170"/>
              <a:gd name="connsiteY7" fmla="*/ 3105509 h 4390846"/>
              <a:gd name="connsiteX8" fmla="*/ 845389 w 3321170"/>
              <a:gd name="connsiteY8" fmla="*/ 3174521 h 4390846"/>
              <a:gd name="connsiteX9" fmla="*/ 1173193 w 3321170"/>
              <a:gd name="connsiteY9" fmla="*/ 4390846 h 4390846"/>
              <a:gd name="connsiteX10" fmla="*/ 3321170 w 3321170"/>
              <a:gd name="connsiteY10" fmla="*/ 3752490 h 4390846"/>
              <a:gd name="connsiteX11" fmla="*/ 2967487 w 3321170"/>
              <a:gd name="connsiteY11" fmla="*/ 2631057 h 4390846"/>
              <a:gd name="connsiteX12" fmla="*/ 3114136 w 3321170"/>
              <a:gd name="connsiteY12" fmla="*/ 2579298 h 4390846"/>
              <a:gd name="connsiteX13" fmla="*/ 2708695 w 3321170"/>
              <a:gd name="connsiteY13" fmla="*/ 1319841 h 4390846"/>
              <a:gd name="connsiteX14" fmla="*/ 2639683 w 3321170"/>
              <a:gd name="connsiteY14" fmla="*/ 1285336 h 4390846"/>
              <a:gd name="connsiteX15" fmla="*/ 2234242 w 3321170"/>
              <a:gd name="connsiteY15" fmla="*/ 0 h 4390846"/>
              <a:gd name="connsiteX16" fmla="*/ 2061713 w 3321170"/>
              <a:gd name="connsiteY16" fmla="*/ 138023 h 4390846"/>
              <a:gd name="connsiteX17" fmla="*/ 0 w 3321170"/>
              <a:gd name="connsiteY17" fmla="*/ 629728 h 4390846"/>
              <a:gd name="connsiteX0" fmla="*/ 0 w 3321170"/>
              <a:gd name="connsiteY0" fmla="*/ 629728 h 4390846"/>
              <a:gd name="connsiteX1" fmla="*/ 103517 w 3321170"/>
              <a:gd name="connsiteY1" fmla="*/ 931653 h 4390846"/>
              <a:gd name="connsiteX2" fmla="*/ 1915064 w 3321170"/>
              <a:gd name="connsiteY2" fmla="*/ 534838 h 4390846"/>
              <a:gd name="connsiteX3" fmla="*/ 2579298 w 3321170"/>
              <a:gd name="connsiteY3" fmla="*/ 2329132 h 4390846"/>
              <a:gd name="connsiteX4" fmla="*/ 2398144 w 3321170"/>
              <a:gd name="connsiteY4" fmla="*/ 2441275 h 4390846"/>
              <a:gd name="connsiteX5" fmla="*/ 2846717 w 3321170"/>
              <a:gd name="connsiteY5" fmla="*/ 3657600 h 4390846"/>
              <a:gd name="connsiteX6" fmla="*/ 1440612 w 3321170"/>
              <a:gd name="connsiteY6" fmla="*/ 4166558 h 4390846"/>
              <a:gd name="connsiteX7" fmla="*/ 1061049 w 3321170"/>
              <a:gd name="connsiteY7" fmla="*/ 3105509 h 4390846"/>
              <a:gd name="connsiteX8" fmla="*/ 664234 w 3321170"/>
              <a:gd name="connsiteY8" fmla="*/ 3295291 h 4390846"/>
              <a:gd name="connsiteX9" fmla="*/ 1173193 w 3321170"/>
              <a:gd name="connsiteY9" fmla="*/ 4390846 h 4390846"/>
              <a:gd name="connsiteX10" fmla="*/ 3321170 w 3321170"/>
              <a:gd name="connsiteY10" fmla="*/ 3752490 h 4390846"/>
              <a:gd name="connsiteX11" fmla="*/ 2967487 w 3321170"/>
              <a:gd name="connsiteY11" fmla="*/ 2631057 h 4390846"/>
              <a:gd name="connsiteX12" fmla="*/ 3114136 w 3321170"/>
              <a:gd name="connsiteY12" fmla="*/ 2579298 h 4390846"/>
              <a:gd name="connsiteX13" fmla="*/ 2708695 w 3321170"/>
              <a:gd name="connsiteY13" fmla="*/ 1319841 h 4390846"/>
              <a:gd name="connsiteX14" fmla="*/ 2639683 w 3321170"/>
              <a:gd name="connsiteY14" fmla="*/ 1285336 h 4390846"/>
              <a:gd name="connsiteX15" fmla="*/ 2234242 w 3321170"/>
              <a:gd name="connsiteY15" fmla="*/ 0 h 4390846"/>
              <a:gd name="connsiteX16" fmla="*/ 2061713 w 3321170"/>
              <a:gd name="connsiteY16" fmla="*/ 138023 h 4390846"/>
              <a:gd name="connsiteX17" fmla="*/ 0 w 3321170"/>
              <a:gd name="connsiteY17" fmla="*/ 629728 h 4390846"/>
              <a:gd name="connsiteX0" fmla="*/ 0 w 3321170"/>
              <a:gd name="connsiteY0" fmla="*/ 629728 h 4356340"/>
              <a:gd name="connsiteX1" fmla="*/ 103517 w 3321170"/>
              <a:gd name="connsiteY1" fmla="*/ 931653 h 4356340"/>
              <a:gd name="connsiteX2" fmla="*/ 1915064 w 3321170"/>
              <a:gd name="connsiteY2" fmla="*/ 534838 h 4356340"/>
              <a:gd name="connsiteX3" fmla="*/ 2579298 w 3321170"/>
              <a:gd name="connsiteY3" fmla="*/ 2329132 h 4356340"/>
              <a:gd name="connsiteX4" fmla="*/ 2398144 w 3321170"/>
              <a:gd name="connsiteY4" fmla="*/ 2441275 h 4356340"/>
              <a:gd name="connsiteX5" fmla="*/ 2846717 w 3321170"/>
              <a:gd name="connsiteY5" fmla="*/ 3657600 h 4356340"/>
              <a:gd name="connsiteX6" fmla="*/ 1440612 w 3321170"/>
              <a:gd name="connsiteY6" fmla="*/ 4166558 h 4356340"/>
              <a:gd name="connsiteX7" fmla="*/ 1061049 w 3321170"/>
              <a:gd name="connsiteY7" fmla="*/ 3105509 h 4356340"/>
              <a:gd name="connsiteX8" fmla="*/ 664234 w 3321170"/>
              <a:gd name="connsiteY8" fmla="*/ 3295291 h 4356340"/>
              <a:gd name="connsiteX9" fmla="*/ 1086929 w 3321170"/>
              <a:gd name="connsiteY9" fmla="*/ 4356340 h 4356340"/>
              <a:gd name="connsiteX10" fmla="*/ 3321170 w 3321170"/>
              <a:gd name="connsiteY10" fmla="*/ 3752490 h 4356340"/>
              <a:gd name="connsiteX11" fmla="*/ 2967487 w 3321170"/>
              <a:gd name="connsiteY11" fmla="*/ 2631057 h 4356340"/>
              <a:gd name="connsiteX12" fmla="*/ 3114136 w 3321170"/>
              <a:gd name="connsiteY12" fmla="*/ 2579298 h 4356340"/>
              <a:gd name="connsiteX13" fmla="*/ 2708695 w 3321170"/>
              <a:gd name="connsiteY13" fmla="*/ 1319841 h 4356340"/>
              <a:gd name="connsiteX14" fmla="*/ 2639683 w 3321170"/>
              <a:gd name="connsiteY14" fmla="*/ 1285336 h 4356340"/>
              <a:gd name="connsiteX15" fmla="*/ 2234242 w 3321170"/>
              <a:gd name="connsiteY15" fmla="*/ 0 h 4356340"/>
              <a:gd name="connsiteX16" fmla="*/ 2061713 w 3321170"/>
              <a:gd name="connsiteY16" fmla="*/ 138023 h 4356340"/>
              <a:gd name="connsiteX17" fmla="*/ 0 w 3321170"/>
              <a:gd name="connsiteY17" fmla="*/ 629728 h 4356340"/>
              <a:gd name="connsiteX0" fmla="*/ 0 w 3321170"/>
              <a:gd name="connsiteY0" fmla="*/ 629728 h 4553190"/>
              <a:gd name="connsiteX1" fmla="*/ 103517 w 3321170"/>
              <a:gd name="connsiteY1" fmla="*/ 931653 h 4553190"/>
              <a:gd name="connsiteX2" fmla="*/ 1915064 w 3321170"/>
              <a:gd name="connsiteY2" fmla="*/ 534838 h 4553190"/>
              <a:gd name="connsiteX3" fmla="*/ 2579298 w 3321170"/>
              <a:gd name="connsiteY3" fmla="*/ 2329132 h 4553190"/>
              <a:gd name="connsiteX4" fmla="*/ 2398144 w 3321170"/>
              <a:gd name="connsiteY4" fmla="*/ 2441275 h 4553190"/>
              <a:gd name="connsiteX5" fmla="*/ 2846717 w 3321170"/>
              <a:gd name="connsiteY5" fmla="*/ 3657600 h 4553190"/>
              <a:gd name="connsiteX6" fmla="*/ 1440612 w 3321170"/>
              <a:gd name="connsiteY6" fmla="*/ 4166558 h 4553190"/>
              <a:gd name="connsiteX7" fmla="*/ 1061049 w 3321170"/>
              <a:gd name="connsiteY7" fmla="*/ 3105509 h 4553190"/>
              <a:gd name="connsiteX8" fmla="*/ 664234 w 3321170"/>
              <a:gd name="connsiteY8" fmla="*/ 3295291 h 4553190"/>
              <a:gd name="connsiteX9" fmla="*/ 1150429 w 3321170"/>
              <a:gd name="connsiteY9" fmla="*/ 4553190 h 4553190"/>
              <a:gd name="connsiteX10" fmla="*/ 3321170 w 3321170"/>
              <a:gd name="connsiteY10" fmla="*/ 3752490 h 4553190"/>
              <a:gd name="connsiteX11" fmla="*/ 2967487 w 3321170"/>
              <a:gd name="connsiteY11" fmla="*/ 2631057 h 4553190"/>
              <a:gd name="connsiteX12" fmla="*/ 3114136 w 3321170"/>
              <a:gd name="connsiteY12" fmla="*/ 2579298 h 4553190"/>
              <a:gd name="connsiteX13" fmla="*/ 2708695 w 3321170"/>
              <a:gd name="connsiteY13" fmla="*/ 1319841 h 4553190"/>
              <a:gd name="connsiteX14" fmla="*/ 2639683 w 3321170"/>
              <a:gd name="connsiteY14" fmla="*/ 1285336 h 4553190"/>
              <a:gd name="connsiteX15" fmla="*/ 2234242 w 3321170"/>
              <a:gd name="connsiteY15" fmla="*/ 0 h 4553190"/>
              <a:gd name="connsiteX16" fmla="*/ 2061713 w 3321170"/>
              <a:gd name="connsiteY16" fmla="*/ 138023 h 4553190"/>
              <a:gd name="connsiteX17" fmla="*/ 0 w 3321170"/>
              <a:gd name="connsiteY17" fmla="*/ 629728 h 455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21170" h="4553190">
                <a:moveTo>
                  <a:pt x="0" y="629728"/>
                </a:moveTo>
                <a:lnTo>
                  <a:pt x="103517" y="931653"/>
                </a:lnTo>
                <a:lnTo>
                  <a:pt x="1915064" y="534838"/>
                </a:lnTo>
                <a:lnTo>
                  <a:pt x="2579298" y="2329132"/>
                </a:lnTo>
                <a:lnTo>
                  <a:pt x="2398144" y="2441275"/>
                </a:lnTo>
                <a:lnTo>
                  <a:pt x="2846717" y="3657600"/>
                </a:lnTo>
                <a:lnTo>
                  <a:pt x="1440612" y="4166558"/>
                </a:lnTo>
                <a:lnTo>
                  <a:pt x="1061049" y="3105509"/>
                </a:lnTo>
                <a:lnTo>
                  <a:pt x="664234" y="3295291"/>
                </a:lnTo>
                <a:lnTo>
                  <a:pt x="1150429" y="4553190"/>
                </a:lnTo>
                <a:lnTo>
                  <a:pt x="3321170" y="3752490"/>
                </a:lnTo>
                <a:lnTo>
                  <a:pt x="2967487" y="2631057"/>
                </a:lnTo>
                <a:lnTo>
                  <a:pt x="3114136" y="2579298"/>
                </a:lnTo>
                <a:lnTo>
                  <a:pt x="2708695" y="1319841"/>
                </a:lnTo>
                <a:lnTo>
                  <a:pt x="2639683" y="1285336"/>
                </a:lnTo>
                <a:lnTo>
                  <a:pt x="2234242" y="0"/>
                </a:lnTo>
                <a:lnTo>
                  <a:pt x="2061713" y="138023"/>
                </a:lnTo>
                <a:lnTo>
                  <a:pt x="0" y="62972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8" name="Vrije vorm 177"/>
          <p:cNvSpPr/>
          <p:nvPr/>
        </p:nvSpPr>
        <p:spPr>
          <a:xfrm>
            <a:off x="3172783" y="2114550"/>
            <a:ext cx="4923466" cy="4762500"/>
          </a:xfrm>
          <a:custGeom>
            <a:avLst/>
            <a:gdLst>
              <a:gd name="connsiteX0" fmla="*/ 180975 w 3181350"/>
              <a:gd name="connsiteY0" fmla="*/ 3067050 h 4133850"/>
              <a:gd name="connsiteX1" fmla="*/ 0 w 3181350"/>
              <a:gd name="connsiteY1" fmla="*/ 3124200 h 4133850"/>
              <a:gd name="connsiteX2" fmla="*/ 419100 w 3181350"/>
              <a:gd name="connsiteY2" fmla="*/ 4133850 h 4133850"/>
              <a:gd name="connsiteX3" fmla="*/ 2114550 w 3181350"/>
              <a:gd name="connsiteY3" fmla="*/ 3533775 h 4133850"/>
              <a:gd name="connsiteX4" fmla="*/ 3181350 w 3181350"/>
              <a:gd name="connsiteY4" fmla="*/ 3190875 h 4133850"/>
              <a:gd name="connsiteX5" fmla="*/ 2114550 w 3181350"/>
              <a:gd name="connsiteY5" fmla="*/ 295275 h 4133850"/>
              <a:gd name="connsiteX6" fmla="*/ 1485900 w 3181350"/>
              <a:gd name="connsiteY6" fmla="*/ 0 h 4133850"/>
              <a:gd name="connsiteX7" fmla="*/ 1238250 w 3181350"/>
              <a:gd name="connsiteY7" fmla="*/ 104775 h 4133850"/>
              <a:gd name="connsiteX8" fmla="*/ 1619250 w 3181350"/>
              <a:gd name="connsiteY8" fmla="*/ 1257300 h 4133850"/>
              <a:gd name="connsiteX9" fmla="*/ 1419225 w 3181350"/>
              <a:gd name="connsiteY9" fmla="*/ 1352550 h 4133850"/>
              <a:gd name="connsiteX10" fmla="*/ 1800225 w 3181350"/>
              <a:gd name="connsiteY10" fmla="*/ 2486025 h 4133850"/>
              <a:gd name="connsiteX11" fmla="*/ 180975 w 3181350"/>
              <a:gd name="connsiteY11" fmla="*/ 3067050 h 4133850"/>
              <a:gd name="connsiteX0" fmla="*/ 180975 w 3181350"/>
              <a:gd name="connsiteY0" fmla="*/ 3067050 h 4248150"/>
              <a:gd name="connsiteX1" fmla="*/ 0 w 3181350"/>
              <a:gd name="connsiteY1" fmla="*/ 3124200 h 4248150"/>
              <a:gd name="connsiteX2" fmla="*/ 133350 w 3181350"/>
              <a:gd name="connsiteY2" fmla="*/ 4248150 h 4248150"/>
              <a:gd name="connsiteX3" fmla="*/ 2114550 w 3181350"/>
              <a:gd name="connsiteY3" fmla="*/ 3533775 h 4248150"/>
              <a:gd name="connsiteX4" fmla="*/ 3181350 w 3181350"/>
              <a:gd name="connsiteY4" fmla="*/ 3190875 h 4248150"/>
              <a:gd name="connsiteX5" fmla="*/ 2114550 w 3181350"/>
              <a:gd name="connsiteY5" fmla="*/ 295275 h 4248150"/>
              <a:gd name="connsiteX6" fmla="*/ 1485900 w 3181350"/>
              <a:gd name="connsiteY6" fmla="*/ 0 h 4248150"/>
              <a:gd name="connsiteX7" fmla="*/ 1238250 w 3181350"/>
              <a:gd name="connsiteY7" fmla="*/ 104775 h 4248150"/>
              <a:gd name="connsiteX8" fmla="*/ 1619250 w 3181350"/>
              <a:gd name="connsiteY8" fmla="*/ 1257300 h 4248150"/>
              <a:gd name="connsiteX9" fmla="*/ 1419225 w 3181350"/>
              <a:gd name="connsiteY9" fmla="*/ 1352550 h 4248150"/>
              <a:gd name="connsiteX10" fmla="*/ 1800225 w 3181350"/>
              <a:gd name="connsiteY10" fmla="*/ 2486025 h 4248150"/>
              <a:gd name="connsiteX11" fmla="*/ 180975 w 3181350"/>
              <a:gd name="connsiteY11" fmla="*/ 3067050 h 4248150"/>
              <a:gd name="connsiteX0" fmla="*/ 419100 w 3419475"/>
              <a:gd name="connsiteY0" fmla="*/ 3067050 h 4248150"/>
              <a:gd name="connsiteX1" fmla="*/ 0 w 3419475"/>
              <a:gd name="connsiteY1" fmla="*/ 3248025 h 4248150"/>
              <a:gd name="connsiteX2" fmla="*/ 371475 w 3419475"/>
              <a:gd name="connsiteY2" fmla="*/ 4248150 h 4248150"/>
              <a:gd name="connsiteX3" fmla="*/ 2352675 w 3419475"/>
              <a:gd name="connsiteY3" fmla="*/ 3533775 h 4248150"/>
              <a:gd name="connsiteX4" fmla="*/ 3419475 w 3419475"/>
              <a:gd name="connsiteY4" fmla="*/ 3190875 h 4248150"/>
              <a:gd name="connsiteX5" fmla="*/ 2352675 w 3419475"/>
              <a:gd name="connsiteY5" fmla="*/ 295275 h 4248150"/>
              <a:gd name="connsiteX6" fmla="*/ 1724025 w 3419475"/>
              <a:gd name="connsiteY6" fmla="*/ 0 h 4248150"/>
              <a:gd name="connsiteX7" fmla="*/ 1476375 w 3419475"/>
              <a:gd name="connsiteY7" fmla="*/ 104775 h 4248150"/>
              <a:gd name="connsiteX8" fmla="*/ 1857375 w 3419475"/>
              <a:gd name="connsiteY8" fmla="*/ 1257300 h 4248150"/>
              <a:gd name="connsiteX9" fmla="*/ 1657350 w 3419475"/>
              <a:gd name="connsiteY9" fmla="*/ 1352550 h 4248150"/>
              <a:gd name="connsiteX10" fmla="*/ 2038350 w 3419475"/>
              <a:gd name="connsiteY10" fmla="*/ 2486025 h 4248150"/>
              <a:gd name="connsiteX11" fmla="*/ 419100 w 3419475"/>
              <a:gd name="connsiteY11" fmla="*/ 3067050 h 4248150"/>
              <a:gd name="connsiteX0" fmla="*/ 375968 w 3376343"/>
              <a:gd name="connsiteY0" fmla="*/ 3067050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375968 w 3376343"/>
              <a:gd name="connsiteY11" fmla="*/ 3067050 h 4248150"/>
              <a:gd name="connsiteX0" fmla="*/ 194813 w 3376343"/>
              <a:gd name="connsiteY0" fmla="*/ 3153314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194813 w 3376343"/>
              <a:gd name="connsiteY11" fmla="*/ 3153314 h 4248150"/>
              <a:gd name="connsiteX0" fmla="*/ 1034870 w 4216400"/>
              <a:gd name="connsiteY0" fmla="*/ 3153314 h 4686300"/>
              <a:gd name="connsiteX1" fmla="*/ 840057 w 4216400"/>
              <a:gd name="connsiteY1" fmla="*/ 3351542 h 4686300"/>
              <a:gd name="connsiteX2" fmla="*/ 0 w 4216400"/>
              <a:gd name="connsiteY2" fmla="*/ 4686300 h 4686300"/>
              <a:gd name="connsiteX3" fmla="*/ 3149600 w 4216400"/>
              <a:gd name="connsiteY3" fmla="*/ 3533775 h 4686300"/>
              <a:gd name="connsiteX4" fmla="*/ 4216400 w 4216400"/>
              <a:gd name="connsiteY4" fmla="*/ 3190875 h 4686300"/>
              <a:gd name="connsiteX5" fmla="*/ 3149600 w 4216400"/>
              <a:gd name="connsiteY5" fmla="*/ 295275 h 4686300"/>
              <a:gd name="connsiteX6" fmla="*/ 2520950 w 4216400"/>
              <a:gd name="connsiteY6" fmla="*/ 0 h 4686300"/>
              <a:gd name="connsiteX7" fmla="*/ 2273300 w 4216400"/>
              <a:gd name="connsiteY7" fmla="*/ 104775 h 4686300"/>
              <a:gd name="connsiteX8" fmla="*/ 2654300 w 4216400"/>
              <a:gd name="connsiteY8" fmla="*/ 1257300 h 4686300"/>
              <a:gd name="connsiteX9" fmla="*/ 2454275 w 4216400"/>
              <a:gd name="connsiteY9" fmla="*/ 1352550 h 4686300"/>
              <a:gd name="connsiteX10" fmla="*/ 2835275 w 4216400"/>
              <a:gd name="connsiteY10" fmla="*/ 2486025 h 4686300"/>
              <a:gd name="connsiteX11" fmla="*/ 1034870 w 4216400"/>
              <a:gd name="connsiteY11" fmla="*/ 3153314 h 4686300"/>
              <a:gd name="connsiteX0" fmla="*/ 1363213 w 4544743"/>
              <a:gd name="connsiteY0" fmla="*/ 3153314 h 4686300"/>
              <a:gd name="connsiteX1" fmla="*/ 0 w 4544743"/>
              <a:gd name="connsiteY1" fmla="*/ 3713492 h 4686300"/>
              <a:gd name="connsiteX2" fmla="*/ 328343 w 4544743"/>
              <a:gd name="connsiteY2" fmla="*/ 4686300 h 4686300"/>
              <a:gd name="connsiteX3" fmla="*/ 3477943 w 4544743"/>
              <a:gd name="connsiteY3" fmla="*/ 3533775 h 4686300"/>
              <a:gd name="connsiteX4" fmla="*/ 4544743 w 4544743"/>
              <a:gd name="connsiteY4" fmla="*/ 3190875 h 4686300"/>
              <a:gd name="connsiteX5" fmla="*/ 3477943 w 4544743"/>
              <a:gd name="connsiteY5" fmla="*/ 295275 h 4686300"/>
              <a:gd name="connsiteX6" fmla="*/ 2849293 w 4544743"/>
              <a:gd name="connsiteY6" fmla="*/ 0 h 4686300"/>
              <a:gd name="connsiteX7" fmla="*/ 2601643 w 4544743"/>
              <a:gd name="connsiteY7" fmla="*/ 104775 h 4686300"/>
              <a:gd name="connsiteX8" fmla="*/ 2982643 w 4544743"/>
              <a:gd name="connsiteY8" fmla="*/ 1257300 h 4686300"/>
              <a:gd name="connsiteX9" fmla="*/ 2782618 w 4544743"/>
              <a:gd name="connsiteY9" fmla="*/ 1352550 h 4686300"/>
              <a:gd name="connsiteX10" fmla="*/ 3163618 w 4544743"/>
              <a:gd name="connsiteY10" fmla="*/ 2486025 h 4686300"/>
              <a:gd name="connsiteX11" fmla="*/ 1363213 w 4544743"/>
              <a:gd name="connsiteY11" fmla="*/ 3153314 h 4686300"/>
              <a:gd name="connsiteX0" fmla="*/ 1306063 w 4487593"/>
              <a:gd name="connsiteY0" fmla="*/ 3153314 h 4686300"/>
              <a:gd name="connsiteX1" fmla="*/ 0 w 4487593"/>
              <a:gd name="connsiteY1" fmla="*/ 3891292 h 4686300"/>
              <a:gd name="connsiteX2" fmla="*/ 271193 w 4487593"/>
              <a:gd name="connsiteY2" fmla="*/ 4686300 h 4686300"/>
              <a:gd name="connsiteX3" fmla="*/ 3420793 w 4487593"/>
              <a:gd name="connsiteY3" fmla="*/ 3533775 h 4686300"/>
              <a:gd name="connsiteX4" fmla="*/ 4487593 w 4487593"/>
              <a:gd name="connsiteY4" fmla="*/ 3190875 h 4686300"/>
              <a:gd name="connsiteX5" fmla="*/ 3420793 w 4487593"/>
              <a:gd name="connsiteY5" fmla="*/ 295275 h 4686300"/>
              <a:gd name="connsiteX6" fmla="*/ 2792143 w 4487593"/>
              <a:gd name="connsiteY6" fmla="*/ 0 h 4686300"/>
              <a:gd name="connsiteX7" fmla="*/ 2544493 w 4487593"/>
              <a:gd name="connsiteY7" fmla="*/ 104775 h 4686300"/>
              <a:gd name="connsiteX8" fmla="*/ 2925493 w 4487593"/>
              <a:gd name="connsiteY8" fmla="*/ 1257300 h 4686300"/>
              <a:gd name="connsiteX9" fmla="*/ 2725468 w 4487593"/>
              <a:gd name="connsiteY9" fmla="*/ 1352550 h 4686300"/>
              <a:gd name="connsiteX10" fmla="*/ 3106468 w 4487593"/>
              <a:gd name="connsiteY10" fmla="*/ 2486025 h 4686300"/>
              <a:gd name="connsiteX11" fmla="*/ 1306063 w 4487593"/>
              <a:gd name="connsiteY11" fmla="*/ 3153314 h 4686300"/>
              <a:gd name="connsiteX0" fmla="*/ 1306063 w 4487593"/>
              <a:gd name="connsiteY0" fmla="*/ 3153314 h 4686300"/>
              <a:gd name="connsiteX1" fmla="*/ 658545 w 4487593"/>
              <a:gd name="connsiteY1" fmla="*/ 351790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020495 w 4487593"/>
              <a:gd name="connsiteY1" fmla="*/ 352425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172895 w 4487593"/>
              <a:gd name="connsiteY1" fmla="*/ 333375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533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306063 w 4487593"/>
              <a:gd name="connsiteY13" fmla="*/ 3127914 h 4686300"/>
              <a:gd name="connsiteX0" fmla="*/ 1290823 w 4487593"/>
              <a:gd name="connsiteY0" fmla="*/ 30517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70965 w 4487593"/>
              <a:gd name="connsiteY1" fmla="*/ 315468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82196 w 4478966"/>
              <a:gd name="connsiteY0" fmla="*/ 3051714 h 4686300"/>
              <a:gd name="connsiteX1" fmla="*/ 962338 w 4478966"/>
              <a:gd name="connsiteY1" fmla="*/ 3154680 h 4686300"/>
              <a:gd name="connsiteX2" fmla="*/ 1103308 w 4478966"/>
              <a:gd name="connsiteY2" fmla="*/ 3493770 h 4686300"/>
              <a:gd name="connsiteX3" fmla="*/ 0 w 4478966"/>
              <a:gd name="connsiteY3" fmla="*/ 3882666 h 4686300"/>
              <a:gd name="connsiteX4" fmla="*/ 262566 w 4478966"/>
              <a:gd name="connsiteY4" fmla="*/ 4686300 h 4686300"/>
              <a:gd name="connsiteX5" fmla="*/ 3412166 w 4478966"/>
              <a:gd name="connsiteY5" fmla="*/ 3533775 h 4686300"/>
              <a:gd name="connsiteX6" fmla="*/ 4478966 w 4478966"/>
              <a:gd name="connsiteY6" fmla="*/ 3190875 h 4686300"/>
              <a:gd name="connsiteX7" fmla="*/ 3412166 w 4478966"/>
              <a:gd name="connsiteY7" fmla="*/ 295275 h 4686300"/>
              <a:gd name="connsiteX8" fmla="*/ 2783516 w 4478966"/>
              <a:gd name="connsiteY8" fmla="*/ 0 h 4686300"/>
              <a:gd name="connsiteX9" fmla="*/ 2535866 w 4478966"/>
              <a:gd name="connsiteY9" fmla="*/ 104775 h 4686300"/>
              <a:gd name="connsiteX10" fmla="*/ 2916866 w 4478966"/>
              <a:gd name="connsiteY10" fmla="*/ 1257300 h 4686300"/>
              <a:gd name="connsiteX11" fmla="*/ 2450141 w 4478966"/>
              <a:gd name="connsiteY11" fmla="*/ 1482090 h 4686300"/>
              <a:gd name="connsiteX12" fmla="*/ 2785421 w 4478966"/>
              <a:gd name="connsiteY12" fmla="*/ 2463165 h 4686300"/>
              <a:gd name="connsiteX13" fmla="*/ 1282196 w 4478966"/>
              <a:gd name="connsiteY13" fmla="*/ 3051714 h 4686300"/>
              <a:gd name="connsiteX0" fmla="*/ 1464130 w 4660900"/>
              <a:gd name="connsiteY0" fmla="*/ 3051714 h 4826000"/>
              <a:gd name="connsiteX1" fmla="*/ 1144272 w 4660900"/>
              <a:gd name="connsiteY1" fmla="*/ 3154680 h 4826000"/>
              <a:gd name="connsiteX2" fmla="*/ 1285242 w 4660900"/>
              <a:gd name="connsiteY2" fmla="*/ 3493770 h 4826000"/>
              <a:gd name="connsiteX3" fmla="*/ 181934 w 4660900"/>
              <a:gd name="connsiteY3" fmla="*/ 3882666 h 4826000"/>
              <a:gd name="connsiteX4" fmla="*/ 0 w 4660900"/>
              <a:gd name="connsiteY4" fmla="*/ 4826000 h 4826000"/>
              <a:gd name="connsiteX5" fmla="*/ 3594100 w 4660900"/>
              <a:gd name="connsiteY5" fmla="*/ 3533775 h 4826000"/>
              <a:gd name="connsiteX6" fmla="*/ 4660900 w 4660900"/>
              <a:gd name="connsiteY6" fmla="*/ 3190875 h 4826000"/>
              <a:gd name="connsiteX7" fmla="*/ 3594100 w 4660900"/>
              <a:gd name="connsiteY7" fmla="*/ 295275 h 4826000"/>
              <a:gd name="connsiteX8" fmla="*/ 2965450 w 4660900"/>
              <a:gd name="connsiteY8" fmla="*/ 0 h 4826000"/>
              <a:gd name="connsiteX9" fmla="*/ 2717800 w 4660900"/>
              <a:gd name="connsiteY9" fmla="*/ 104775 h 4826000"/>
              <a:gd name="connsiteX10" fmla="*/ 3098800 w 4660900"/>
              <a:gd name="connsiteY10" fmla="*/ 1257300 h 4826000"/>
              <a:gd name="connsiteX11" fmla="*/ 2632075 w 4660900"/>
              <a:gd name="connsiteY11" fmla="*/ 1482090 h 4826000"/>
              <a:gd name="connsiteX12" fmla="*/ 2967355 w 4660900"/>
              <a:gd name="connsiteY12" fmla="*/ 2463165 h 4826000"/>
              <a:gd name="connsiteX13" fmla="*/ 1464130 w 4660900"/>
              <a:gd name="connsiteY13" fmla="*/ 3051714 h 4826000"/>
              <a:gd name="connsiteX0" fmla="*/ 1840996 w 5037766"/>
              <a:gd name="connsiteY0" fmla="*/ 3051714 h 4826000"/>
              <a:gd name="connsiteX1" fmla="*/ 1521138 w 5037766"/>
              <a:gd name="connsiteY1" fmla="*/ 3154680 h 4826000"/>
              <a:gd name="connsiteX2" fmla="*/ 1662108 w 5037766"/>
              <a:gd name="connsiteY2" fmla="*/ 3493770 h 4826000"/>
              <a:gd name="connsiteX3" fmla="*/ 0 w 5037766"/>
              <a:gd name="connsiteY3" fmla="*/ 4136666 h 4826000"/>
              <a:gd name="connsiteX4" fmla="*/ 376866 w 5037766"/>
              <a:gd name="connsiteY4" fmla="*/ 4826000 h 4826000"/>
              <a:gd name="connsiteX5" fmla="*/ 3970966 w 5037766"/>
              <a:gd name="connsiteY5" fmla="*/ 3533775 h 4826000"/>
              <a:gd name="connsiteX6" fmla="*/ 5037766 w 5037766"/>
              <a:gd name="connsiteY6" fmla="*/ 3190875 h 4826000"/>
              <a:gd name="connsiteX7" fmla="*/ 3970966 w 5037766"/>
              <a:gd name="connsiteY7" fmla="*/ 295275 h 4826000"/>
              <a:gd name="connsiteX8" fmla="*/ 3342316 w 5037766"/>
              <a:gd name="connsiteY8" fmla="*/ 0 h 4826000"/>
              <a:gd name="connsiteX9" fmla="*/ 3094666 w 5037766"/>
              <a:gd name="connsiteY9" fmla="*/ 104775 h 4826000"/>
              <a:gd name="connsiteX10" fmla="*/ 3475666 w 5037766"/>
              <a:gd name="connsiteY10" fmla="*/ 1257300 h 4826000"/>
              <a:gd name="connsiteX11" fmla="*/ 3008941 w 5037766"/>
              <a:gd name="connsiteY11" fmla="*/ 1482090 h 4826000"/>
              <a:gd name="connsiteX12" fmla="*/ 3344221 w 5037766"/>
              <a:gd name="connsiteY12" fmla="*/ 2463165 h 4826000"/>
              <a:gd name="connsiteX13" fmla="*/ 1840996 w 5037766"/>
              <a:gd name="connsiteY13" fmla="*/ 3051714 h 4826000"/>
              <a:gd name="connsiteX0" fmla="*/ 1840996 w 5037766"/>
              <a:gd name="connsiteY0" fmla="*/ 3051714 h 4762500"/>
              <a:gd name="connsiteX1" fmla="*/ 1521138 w 5037766"/>
              <a:gd name="connsiteY1" fmla="*/ 3154680 h 4762500"/>
              <a:gd name="connsiteX2" fmla="*/ 1662108 w 5037766"/>
              <a:gd name="connsiteY2" fmla="*/ 3493770 h 4762500"/>
              <a:gd name="connsiteX3" fmla="*/ 0 w 5037766"/>
              <a:gd name="connsiteY3" fmla="*/ 4136666 h 4762500"/>
              <a:gd name="connsiteX4" fmla="*/ 529266 w 5037766"/>
              <a:gd name="connsiteY4" fmla="*/ 4762500 h 4762500"/>
              <a:gd name="connsiteX5" fmla="*/ 3970966 w 5037766"/>
              <a:gd name="connsiteY5" fmla="*/ 3533775 h 4762500"/>
              <a:gd name="connsiteX6" fmla="*/ 5037766 w 5037766"/>
              <a:gd name="connsiteY6" fmla="*/ 3190875 h 4762500"/>
              <a:gd name="connsiteX7" fmla="*/ 3970966 w 5037766"/>
              <a:gd name="connsiteY7" fmla="*/ 295275 h 4762500"/>
              <a:gd name="connsiteX8" fmla="*/ 3342316 w 5037766"/>
              <a:gd name="connsiteY8" fmla="*/ 0 h 4762500"/>
              <a:gd name="connsiteX9" fmla="*/ 3094666 w 5037766"/>
              <a:gd name="connsiteY9" fmla="*/ 104775 h 4762500"/>
              <a:gd name="connsiteX10" fmla="*/ 3475666 w 5037766"/>
              <a:gd name="connsiteY10" fmla="*/ 1257300 h 4762500"/>
              <a:gd name="connsiteX11" fmla="*/ 3008941 w 5037766"/>
              <a:gd name="connsiteY11" fmla="*/ 1482090 h 4762500"/>
              <a:gd name="connsiteX12" fmla="*/ 3344221 w 5037766"/>
              <a:gd name="connsiteY12" fmla="*/ 2463165 h 4762500"/>
              <a:gd name="connsiteX13" fmla="*/ 1840996 w 5037766"/>
              <a:gd name="connsiteY13" fmla="*/ 3051714 h 4762500"/>
              <a:gd name="connsiteX0" fmla="*/ 1840996 w 5037766"/>
              <a:gd name="connsiteY0" fmla="*/ 3051714 h 4762500"/>
              <a:gd name="connsiteX1" fmla="*/ 1521138 w 5037766"/>
              <a:gd name="connsiteY1" fmla="*/ 3154680 h 4762500"/>
              <a:gd name="connsiteX2" fmla="*/ 1814508 w 5037766"/>
              <a:gd name="connsiteY2" fmla="*/ 3595370 h 4762500"/>
              <a:gd name="connsiteX3" fmla="*/ 0 w 5037766"/>
              <a:gd name="connsiteY3" fmla="*/ 4136666 h 4762500"/>
              <a:gd name="connsiteX4" fmla="*/ 529266 w 5037766"/>
              <a:gd name="connsiteY4" fmla="*/ 4762500 h 4762500"/>
              <a:gd name="connsiteX5" fmla="*/ 3970966 w 5037766"/>
              <a:gd name="connsiteY5" fmla="*/ 3533775 h 4762500"/>
              <a:gd name="connsiteX6" fmla="*/ 5037766 w 5037766"/>
              <a:gd name="connsiteY6" fmla="*/ 3190875 h 4762500"/>
              <a:gd name="connsiteX7" fmla="*/ 3970966 w 5037766"/>
              <a:gd name="connsiteY7" fmla="*/ 295275 h 4762500"/>
              <a:gd name="connsiteX8" fmla="*/ 3342316 w 5037766"/>
              <a:gd name="connsiteY8" fmla="*/ 0 h 4762500"/>
              <a:gd name="connsiteX9" fmla="*/ 3094666 w 5037766"/>
              <a:gd name="connsiteY9" fmla="*/ 104775 h 4762500"/>
              <a:gd name="connsiteX10" fmla="*/ 3475666 w 5037766"/>
              <a:gd name="connsiteY10" fmla="*/ 1257300 h 4762500"/>
              <a:gd name="connsiteX11" fmla="*/ 3008941 w 5037766"/>
              <a:gd name="connsiteY11" fmla="*/ 1482090 h 4762500"/>
              <a:gd name="connsiteX12" fmla="*/ 3344221 w 5037766"/>
              <a:gd name="connsiteY12" fmla="*/ 2463165 h 4762500"/>
              <a:gd name="connsiteX13" fmla="*/ 1840996 w 5037766"/>
              <a:gd name="connsiteY13" fmla="*/ 3051714 h 4762500"/>
              <a:gd name="connsiteX0" fmla="*/ 1726696 w 4923466"/>
              <a:gd name="connsiteY0" fmla="*/ 3051714 h 4762500"/>
              <a:gd name="connsiteX1" fmla="*/ 1406838 w 4923466"/>
              <a:gd name="connsiteY1" fmla="*/ 3154680 h 4762500"/>
              <a:gd name="connsiteX2" fmla="*/ 1700208 w 4923466"/>
              <a:gd name="connsiteY2" fmla="*/ 3595370 h 4762500"/>
              <a:gd name="connsiteX3" fmla="*/ 0 w 4923466"/>
              <a:gd name="connsiteY3" fmla="*/ 4276366 h 4762500"/>
              <a:gd name="connsiteX4" fmla="*/ 414966 w 4923466"/>
              <a:gd name="connsiteY4" fmla="*/ 4762500 h 4762500"/>
              <a:gd name="connsiteX5" fmla="*/ 3856666 w 4923466"/>
              <a:gd name="connsiteY5" fmla="*/ 3533775 h 4762500"/>
              <a:gd name="connsiteX6" fmla="*/ 4923466 w 4923466"/>
              <a:gd name="connsiteY6" fmla="*/ 3190875 h 4762500"/>
              <a:gd name="connsiteX7" fmla="*/ 3856666 w 4923466"/>
              <a:gd name="connsiteY7" fmla="*/ 295275 h 4762500"/>
              <a:gd name="connsiteX8" fmla="*/ 3228016 w 4923466"/>
              <a:gd name="connsiteY8" fmla="*/ 0 h 4762500"/>
              <a:gd name="connsiteX9" fmla="*/ 2980366 w 4923466"/>
              <a:gd name="connsiteY9" fmla="*/ 104775 h 4762500"/>
              <a:gd name="connsiteX10" fmla="*/ 3361366 w 4923466"/>
              <a:gd name="connsiteY10" fmla="*/ 1257300 h 4762500"/>
              <a:gd name="connsiteX11" fmla="*/ 2894641 w 4923466"/>
              <a:gd name="connsiteY11" fmla="*/ 1482090 h 4762500"/>
              <a:gd name="connsiteX12" fmla="*/ 3229921 w 4923466"/>
              <a:gd name="connsiteY12" fmla="*/ 2463165 h 4762500"/>
              <a:gd name="connsiteX13" fmla="*/ 1726696 w 4923466"/>
              <a:gd name="connsiteY13" fmla="*/ 3051714 h 4762500"/>
              <a:gd name="connsiteX0" fmla="*/ 2285496 w 4923466"/>
              <a:gd name="connsiteY0" fmla="*/ 2962814 h 4762500"/>
              <a:gd name="connsiteX1" fmla="*/ 1406838 w 4923466"/>
              <a:gd name="connsiteY1" fmla="*/ 3154680 h 4762500"/>
              <a:gd name="connsiteX2" fmla="*/ 1700208 w 4923466"/>
              <a:gd name="connsiteY2" fmla="*/ 3595370 h 4762500"/>
              <a:gd name="connsiteX3" fmla="*/ 0 w 4923466"/>
              <a:gd name="connsiteY3" fmla="*/ 4276366 h 4762500"/>
              <a:gd name="connsiteX4" fmla="*/ 414966 w 4923466"/>
              <a:gd name="connsiteY4" fmla="*/ 4762500 h 4762500"/>
              <a:gd name="connsiteX5" fmla="*/ 3856666 w 4923466"/>
              <a:gd name="connsiteY5" fmla="*/ 3533775 h 4762500"/>
              <a:gd name="connsiteX6" fmla="*/ 4923466 w 4923466"/>
              <a:gd name="connsiteY6" fmla="*/ 3190875 h 4762500"/>
              <a:gd name="connsiteX7" fmla="*/ 3856666 w 4923466"/>
              <a:gd name="connsiteY7" fmla="*/ 295275 h 4762500"/>
              <a:gd name="connsiteX8" fmla="*/ 3228016 w 4923466"/>
              <a:gd name="connsiteY8" fmla="*/ 0 h 4762500"/>
              <a:gd name="connsiteX9" fmla="*/ 2980366 w 4923466"/>
              <a:gd name="connsiteY9" fmla="*/ 104775 h 4762500"/>
              <a:gd name="connsiteX10" fmla="*/ 3361366 w 4923466"/>
              <a:gd name="connsiteY10" fmla="*/ 1257300 h 4762500"/>
              <a:gd name="connsiteX11" fmla="*/ 2894641 w 4923466"/>
              <a:gd name="connsiteY11" fmla="*/ 1482090 h 4762500"/>
              <a:gd name="connsiteX12" fmla="*/ 3229921 w 4923466"/>
              <a:gd name="connsiteY12" fmla="*/ 2463165 h 4762500"/>
              <a:gd name="connsiteX13" fmla="*/ 2285496 w 4923466"/>
              <a:gd name="connsiteY13" fmla="*/ 2962814 h 4762500"/>
              <a:gd name="connsiteX0" fmla="*/ 2285496 w 4923466"/>
              <a:gd name="connsiteY0" fmla="*/ 2962814 h 4762500"/>
              <a:gd name="connsiteX1" fmla="*/ 1616388 w 4923466"/>
              <a:gd name="connsiteY1" fmla="*/ 3243580 h 4762500"/>
              <a:gd name="connsiteX2" fmla="*/ 1700208 w 4923466"/>
              <a:gd name="connsiteY2" fmla="*/ 3595370 h 4762500"/>
              <a:gd name="connsiteX3" fmla="*/ 0 w 4923466"/>
              <a:gd name="connsiteY3" fmla="*/ 4276366 h 4762500"/>
              <a:gd name="connsiteX4" fmla="*/ 414966 w 4923466"/>
              <a:gd name="connsiteY4" fmla="*/ 4762500 h 4762500"/>
              <a:gd name="connsiteX5" fmla="*/ 3856666 w 4923466"/>
              <a:gd name="connsiteY5" fmla="*/ 3533775 h 4762500"/>
              <a:gd name="connsiteX6" fmla="*/ 4923466 w 4923466"/>
              <a:gd name="connsiteY6" fmla="*/ 3190875 h 4762500"/>
              <a:gd name="connsiteX7" fmla="*/ 3856666 w 4923466"/>
              <a:gd name="connsiteY7" fmla="*/ 295275 h 4762500"/>
              <a:gd name="connsiteX8" fmla="*/ 3228016 w 4923466"/>
              <a:gd name="connsiteY8" fmla="*/ 0 h 4762500"/>
              <a:gd name="connsiteX9" fmla="*/ 2980366 w 4923466"/>
              <a:gd name="connsiteY9" fmla="*/ 104775 h 4762500"/>
              <a:gd name="connsiteX10" fmla="*/ 3361366 w 4923466"/>
              <a:gd name="connsiteY10" fmla="*/ 1257300 h 4762500"/>
              <a:gd name="connsiteX11" fmla="*/ 2894641 w 4923466"/>
              <a:gd name="connsiteY11" fmla="*/ 1482090 h 4762500"/>
              <a:gd name="connsiteX12" fmla="*/ 3229921 w 4923466"/>
              <a:gd name="connsiteY12" fmla="*/ 2463165 h 4762500"/>
              <a:gd name="connsiteX13" fmla="*/ 2285496 w 4923466"/>
              <a:gd name="connsiteY13" fmla="*/ 2962814 h 4762500"/>
              <a:gd name="connsiteX0" fmla="*/ 2285496 w 4923466"/>
              <a:gd name="connsiteY0" fmla="*/ 2962814 h 4762500"/>
              <a:gd name="connsiteX1" fmla="*/ 1616388 w 4923466"/>
              <a:gd name="connsiteY1" fmla="*/ 3243580 h 4762500"/>
              <a:gd name="connsiteX2" fmla="*/ 1700208 w 4923466"/>
              <a:gd name="connsiteY2" fmla="*/ 3595370 h 4762500"/>
              <a:gd name="connsiteX3" fmla="*/ 0 w 4923466"/>
              <a:gd name="connsiteY3" fmla="*/ 4276366 h 4762500"/>
              <a:gd name="connsiteX4" fmla="*/ 414966 w 4923466"/>
              <a:gd name="connsiteY4" fmla="*/ 4762500 h 4762500"/>
              <a:gd name="connsiteX5" fmla="*/ 3856666 w 4923466"/>
              <a:gd name="connsiteY5" fmla="*/ 3533775 h 4762500"/>
              <a:gd name="connsiteX6" fmla="*/ 4923466 w 4923466"/>
              <a:gd name="connsiteY6" fmla="*/ 3190875 h 4762500"/>
              <a:gd name="connsiteX7" fmla="*/ 3856666 w 4923466"/>
              <a:gd name="connsiteY7" fmla="*/ 295275 h 4762500"/>
              <a:gd name="connsiteX8" fmla="*/ 3228016 w 4923466"/>
              <a:gd name="connsiteY8" fmla="*/ 0 h 4762500"/>
              <a:gd name="connsiteX9" fmla="*/ 2980366 w 4923466"/>
              <a:gd name="connsiteY9" fmla="*/ 104775 h 4762500"/>
              <a:gd name="connsiteX10" fmla="*/ 3361366 w 4923466"/>
              <a:gd name="connsiteY10" fmla="*/ 1257300 h 4762500"/>
              <a:gd name="connsiteX11" fmla="*/ 2894641 w 4923466"/>
              <a:gd name="connsiteY11" fmla="*/ 1482090 h 4762500"/>
              <a:gd name="connsiteX12" fmla="*/ 3490271 w 4923466"/>
              <a:gd name="connsiteY12" fmla="*/ 2513965 h 4762500"/>
              <a:gd name="connsiteX13" fmla="*/ 2285496 w 4923466"/>
              <a:gd name="connsiteY13" fmla="*/ 2962814 h 4762500"/>
              <a:gd name="connsiteX0" fmla="*/ 2285496 w 4923466"/>
              <a:gd name="connsiteY0" fmla="*/ 2962814 h 4762500"/>
              <a:gd name="connsiteX1" fmla="*/ 1616388 w 4923466"/>
              <a:gd name="connsiteY1" fmla="*/ 3243580 h 4762500"/>
              <a:gd name="connsiteX2" fmla="*/ 1700208 w 4923466"/>
              <a:gd name="connsiteY2" fmla="*/ 3595370 h 4762500"/>
              <a:gd name="connsiteX3" fmla="*/ 0 w 4923466"/>
              <a:gd name="connsiteY3" fmla="*/ 4276366 h 4762500"/>
              <a:gd name="connsiteX4" fmla="*/ 414966 w 4923466"/>
              <a:gd name="connsiteY4" fmla="*/ 4762500 h 4762500"/>
              <a:gd name="connsiteX5" fmla="*/ 3856666 w 4923466"/>
              <a:gd name="connsiteY5" fmla="*/ 3533775 h 4762500"/>
              <a:gd name="connsiteX6" fmla="*/ 4923466 w 4923466"/>
              <a:gd name="connsiteY6" fmla="*/ 3190875 h 4762500"/>
              <a:gd name="connsiteX7" fmla="*/ 3856666 w 4923466"/>
              <a:gd name="connsiteY7" fmla="*/ 295275 h 4762500"/>
              <a:gd name="connsiteX8" fmla="*/ 3228016 w 4923466"/>
              <a:gd name="connsiteY8" fmla="*/ 0 h 4762500"/>
              <a:gd name="connsiteX9" fmla="*/ 2980366 w 4923466"/>
              <a:gd name="connsiteY9" fmla="*/ 104775 h 4762500"/>
              <a:gd name="connsiteX10" fmla="*/ 3361366 w 4923466"/>
              <a:gd name="connsiteY10" fmla="*/ 1257300 h 4762500"/>
              <a:gd name="connsiteX11" fmla="*/ 3104191 w 4923466"/>
              <a:gd name="connsiteY11" fmla="*/ 1424940 h 4762500"/>
              <a:gd name="connsiteX12" fmla="*/ 3490271 w 4923466"/>
              <a:gd name="connsiteY12" fmla="*/ 2513965 h 4762500"/>
              <a:gd name="connsiteX13" fmla="*/ 2285496 w 4923466"/>
              <a:gd name="connsiteY13" fmla="*/ 2962814 h 476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23466" h="4762500">
                <a:moveTo>
                  <a:pt x="2285496" y="2962814"/>
                </a:moveTo>
                <a:lnTo>
                  <a:pt x="1616388" y="3243580"/>
                </a:lnTo>
                <a:lnTo>
                  <a:pt x="1700208" y="3595370"/>
                </a:lnTo>
                <a:lnTo>
                  <a:pt x="0" y="4276366"/>
                </a:lnTo>
                <a:lnTo>
                  <a:pt x="414966" y="4762500"/>
                </a:lnTo>
                <a:lnTo>
                  <a:pt x="3856666" y="3533775"/>
                </a:lnTo>
                <a:lnTo>
                  <a:pt x="4923466" y="3190875"/>
                </a:lnTo>
                <a:lnTo>
                  <a:pt x="3856666" y="295275"/>
                </a:lnTo>
                <a:lnTo>
                  <a:pt x="3228016" y="0"/>
                </a:lnTo>
                <a:lnTo>
                  <a:pt x="2980366" y="104775"/>
                </a:lnTo>
                <a:lnTo>
                  <a:pt x="3361366" y="1257300"/>
                </a:lnTo>
                <a:lnTo>
                  <a:pt x="3104191" y="1424940"/>
                </a:lnTo>
                <a:lnTo>
                  <a:pt x="3490271" y="2513965"/>
                </a:lnTo>
                <a:lnTo>
                  <a:pt x="2285496" y="296281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6" name="Vrije vorm 195"/>
          <p:cNvSpPr/>
          <p:nvPr/>
        </p:nvSpPr>
        <p:spPr>
          <a:xfrm>
            <a:off x="3818572" y="2682240"/>
            <a:ext cx="4136708" cy="3893820"/>
          </a:xfrm>
          <a:custGeom>
            <a:avLst/>
            <a:gdLst>
              <a:gd name="connsiteX0" fmla="*/ 3406140 w 4191000"/>
              <a:gd name="connsiteY0" fmla="*/ 0 h 3398520"/>
              <a:gd name="connsiteX1" fmla="*/ 2339340 w 4191000"/>
              <a:gd name="connsiteY1" fmla="*/ 411480 h 3398520"/>
              <a:gd name="connsiteX2" fmla="*/ 2705100 w 4191000"/>
              <a:gd name="connsiteY2" fmla="*/ 1394460 h 3398520"/>
              <a:gd name="connsiteX3" fmla="*/ 914400 w 4191000"/>
              <a:gd name="connsiteY3" fmla="*/ 2072640 h 3398520"/>
              <a:gd name="connsiteX4" fmla="*/ 1066800 w 4191000"/>
              <a:gd name="connsiteY4" fmla="*/ 2438400 h 3398520"/>
              <a:gd name="connsiteX5" fmla="*/ 76200 w 4191000"/>
              <a:gd name="connsiteY5" fmla="*/ 2827020 h 3398520"/>
              <a:gd name="connsiteX6" fmla="*/ 190500 w 4191000"/>
              <a:gd name="connsiteY6" fmla="*/ 3124200 h 3398520"/>
              <a:gd name="connsiteX7" fmla="*/ 0 w 4191000"/>
              <a:gd name="connsiteY7" fmla="*/ 3192780 h 3398520"/>
              <a:gd name="connsiteX8" fmla="*/ 83820 w 4191000"/>
              <a:gd name="connsiteY8" fmla="*/ 3398520 h 3398520"/>
              <a:gd name="connsiteX9" fmla="*/ 3032760 w 4191000"/>
              <a:gd name="connsiteY9" fmla="*/ 2293620 h 3398520"/>
              <a:gd name="connsiteX10" fmla="*/ 3063240 w 4191000"/>
              <a:gd name="connsiteY10" fmla="*/ 2407920 h 3398520"/>
              <a:gd name="connsiteX11" fmla="*/ 3139440 w 4191000"/>
              <a:gd name="connsiteY11" fmla="*/ 2385060 h 3398520"/>
              <a:gd name="connsiteX12" fmla="*/ 3169920 w 4191000"/>
              <a:gd name="connsiteY12" fmla="*/ 2438400 h 3398520"/>
              <a:gd name="connsiteX13" fmla="*/ 4191000 w 4191000"/>
              <a:gd name="connsiteY13" fmla="*/ 2057400 h 3398520"/>
              <a:gd name="connsiteX14" fmla="*/ 3406140 w 4191000"/>
              <a:gd name="connsiteY14" fmla="*/ 0 h 3398520"/>
              <a:gd name="connsiteX0" fmla="*/ 3406140 w 4191000"/>
              <a:gd name="connsiteY0" fmla="*/ 0 h 3360420"/>
              <a:gd name="connsiteX1" fmla="*/ 2339340 w 4191000"/>
              <a:gd name="connsiteY1" fmla="*/ 411480 h 3360420"/>
              <a:gd name="connsiteX2" fmla="*/ 2705100 w 4191000"/>
              <a:gd name="connsiteY2" fmla="*/ 1394460 h 3360420"/>
              <a:gd name="connsiteX3" fmla="*/ 914400 w 4191000"/>
              <a:gd name="connsiteY3" fmla="*/ 2072640 h 3360420"/>
              <a:gd name="connsiteX4" fmla="*/ 1066800 w 4191000"/>
              <a:gd name="connsiteY4" fmla="*/ 2438400 h 3360420"/>
              <a:gd name="connsiteX5" fmla="*/ 76200 w 4191000"/>
              <a:gd name="connsiteY5" fmla="*/ 2827020 h 3360420"/>
              <a:gd name="connsiteX6" fmla="*/ 190500 w 4191000"/>
              <a:gd name="connsiteY6" fmla="*/ 3124200 h 3360420"/>
              <a:gd name="connsiteX7" fmla="*/ 0 w 4191000"/>
              <a:gd name="connsiteY7" fmla="*/ 3192780 h 3360420"/>
              <a:gd name="connsiteX8" fmla="*/ 281940 w 4191000"/>
              <a:gd name="connsiteY8" fmla="*/ 3360420 h 3360420"/>
              <a:gd name="connsiteX9" fmla="*/ 3032760 w 4191000"/>
              <a:gd name="connsiteY9" fmla="*/ 2293620 h 3360420"/>
              <a:gd name="connsiteX10" fmla="*/ 3063240 w 4191000"/>
              <a:gd name="connsiteY10" fmla="*/ 2407920 h 3360420"/>
              <a:gd name="connsiteX11" fmla="*/ 3139440 w 4191000"/>
              <a:gd name="connsiteY11" fmla="*/ 2385060 h 3360420"/>
              <a:gd name="connsiteX12" fmla="*/ 3169920 w 4191000"/>
              <a:gd name="connsiteY12" fmla="*/ 2438400 h 3360420"/>
              <a:gd name="connsiteX13" fmla="*/ 4191000 w 4191000"/>
              <a:gd name="connsiteY13" fmla="*/ 2057400 h 3360420"/>
              <a:gd name="connsiteX14" fmla="*/ 3406140 w 4191000"/>
              <a:gd name="connsiteY14" fmla="*/ 0 h 3360420"/>
              <a:gd name="connsiteX0" fmla="*/ 3329940 w 4114800"/>
              <a:gd name="connsiteY0" fmla="*/ 0 h 3360420"/>
              <a:gd name="connsiteX1" fmla="*/ 2263140 w 4114800"/>
              <a:gd name="connsiteY1" fmla="*/ 411480 h 3360420"/>
              <a:gd name="connsiteX2" fmla="*/ 2628900 w 4114800"/>
              <a:gd name="connsiteY2" fmla="*/ 1394460 h 3360420"/>
              <a:gd name="connsiteX3" fmla="*/ 838200 w 4114800"/>
              <a:gd name="connsiteY3" fmla="*/ 2072640 h 3360420"/>
              <a:gd name="connsiteX4" fmla="*/ 990600 w 4114800"/>
              <a:gd name="connsiteY4" fmla="*/ 2438400 h 3360420"/>
              <a:gd name="connsiteX5" fmla="*/ 0 w 4114800"/>
              <a:gd name="connsiteY5" fmla="*/ 2827020 h 3360420"/>
              <a:gd name="connsiteX6" fmla="*/ 114300 w 4114800"/>
              <a:gd name="connsiteY6" fmla="*/ 3124200 h 3360420"/>
              <a:gd name="connsiteX7" fmla="*/ 76200 w 4114800"/>
              <a:gd name="connsiteY7" fmla="*/ 3162300 h 3360420"/>
              <a:gd name="connsiteX8" fmla="*/ 205740 w 4114800"/>
              <a:gd name="connsiteY8" fmla="*/ 3360420 h 3360420"/>
              <a:gd name="connsiteX9" fmla="*/ 2956560 w 4114800"/>
              <a:gd name="connsiteY9" fmla="*/ 2293620 h 3360420"/>
              <a:gd name="connsiteX10" fmla="*/ 2987040 w 4114800"/>
              <a:gd name="connsiteY10" fmla="*/ 2407920 h 3360420"/>
              <a:gd name="connsiteX11" fmla="*/ 3063240 w 4114800"/>
              <a:gd name="connsiteY11" fmla="*/ 2385060 h 3360420"/>
              <a:gd name="connsiteX12" fmla="*/ 3093720 w 4114800"/>
              <a:gd name="connsiteY12" fmla="*/ 2438400 h 3360420"/>
              <a:gd name="connsiteX13" fmla="*/ 4114800 w 4114800"/>
              <a:gd name="connsiteY13" fmla="*/ 2057400 h 3360420"/>
              <a:gd name="connsiteX14" fmla="*/ 3329940 w 4114800"/>
              <a:gd name="connsiteY14" fmla="*/ 0 h 3360420"/>
              <a:gd name="connsiteX0" fmla="*/ 3253740 w 4038600"/>
              <a:gd name="connsiteY0" fmla="*/ 0 h 3360420"/>
              <a:gd name="connsiteX1" fmla="*/ 2186940 w 4038600"/>
              <a:gd name="connsiteY1" fmla="*/ 411480 h 3360420"/>
              <a:gd name="connsiteX2" fmla="*/ 2552700 w 4038600"/>
              <a:gd name="connsiteY2" fmla="*/ 1394460 h 3360420"/>
              <a:gd name="connsiteX3" fmla="*/ 762000 w 4038600"/>
              <a:gd name="connsiteY3" fmla="*/ 2072640 h 3360420"/>
              <a:gd name="connsiteX4" fmla="*/ 914400 w 4038600"/>
              <a:gd name="connsiteY4" fmla="*/ 2438400 h 3360420"/>
              <a:gd name="connsiteX5" fmla="*/ 388620 w 4038600"/>
              <a:gd name="connsiteY5" fmla="*/ 2743200 h 3360420"/>
              <a:gd name="connsiteX6" fmla="*/ 38100 w 4038600"/>
              <a:gd name="connsiteY6" fmla="*/ 3124200 h 3360420"/>
              <a:gd name="connsiteX7" fmla="*/ 0 w 4038600"/>
              <a:gd name="connsiteY7" fmla="*/ 3162300 h 3360420"/>
              <a:gd name="connsiteX8" fmla="*/ 129540 w 4038600"/>
              <a:gd name="connsiteY8" fmla="*/ 3360420 h 3360420"/>
              <a:gd name="connsiteX9" fmla="*/ 2880360 w 4038600"/>
              <a:gd name="connsiteY9" fmla="*/ 2293620 h 3360420"/>
              <a:gd name="connsiteX10" fmla="*/ 2910840 w 4038600"/>
              <a:gd name="connsiteY10" fmla="*/ 2407920 h 3360420"/>
              <a:gd name="connsiteX11" fmla="*/ 2987040 w 4038600"/>
              <a:gd name="connsiteY11" fmla="*/ 2385060 h 3360420"/>
              <a:gd name="connsiteX12" fmla="*/ 3017520 w 4038600"/>
              <a:gd name="connsiteY12" fmla="*/ 2438400 h 3360420"/>
              <a:gd name="connsiteX13" fmla="*/ 4038600 w 4038600"/>
              <a:gd name="connsiteY13" fmla="*/ 2057400 h 3360420"/>
              <a:gd name="connsiteX14" fmla="*/ 3253740 w 403860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960120 w 4084320"/>
              <a:gd name="connsiteY4" fmla="*/ 24384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13460 w 4084320"/>
              <a:gd name="connsiteY4" fmla="*/ 254508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257300 w 4084320"/>
              <a:gd name="connsiteY4" fmla="*/ 25146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1097280 w 4084320"/>
              <a:gd name="connsiteY3" fmla="*/ 217932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331720 w 4084320"/>
              <a:gd name="connsiteY1" fmla="*/ 29718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933700 w 4084320"/>
              <a:gd name="connsiteY1" fmla="*/ 9906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537460 w 4084320"/>
              <a:gd name="connsiteY1" fmla="*/ 20574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987040 w 4084320"/>
              <a:gd name="connsiteY1" fmla="*/ 83820 h 3360420"/>
              <a:gd name="connsiteX2" fmla="*/ 2537460 w 4084320"/>
              <a:gd name="connsiteY2" fmla="*/ 205740 h 3360420"/>
              <a:gd name="connsiteX3" fmla="*/ 2331720 w 4084320"/>
              <a:gd name="connsiteY3" fmla="*/ 297180 h 3360420"/>
              <a:gd name="connsiteX4" fmla="*/ 2766060 w 4084320"/>
              <a:gd name="connsiteY4" fmla="*/ 1402080 h 3360420"/>
              <a:gd name="connsiteX5" fmla="*/ 937260 w 4084320"/>
              <a:gd name="connsiteY5" fmla="*/ 2118360 h 3360420"/>
              <a:gd name="connsiteX6" fmla="*/ 1089660 w 4084320"/>
              <a:gd name="connsiteY6" fmla="*/ 2491740 h 3360420"/>
              <a:gd name="connsiteX7" fmla="*/ 0 w 4084320"/>
              <a:gd name="connsiteY7" fmla="*/ 2903220 h 3360420"/>
              <a:gd name="connsiteX8" fmla="*/ 83820 w 4084320"/>
              <a:gd name="connsiteY8" fmla="*/ 3124200 h 3360420"/>
              <a:gd name="connsiteX9" fmla="*/ 45720 w 4084320"/>
              <a:gd name="connsiteY9" fmla="*/ 3162300 h 3360420"/>
              <a:gd name="connsiteX10" fmla="*/ 175260 w 4084320"/>
              <a:gd name="connsiteY10" fmla="*/ 3360420 h 3360420"/>
              <a:gd name="connsiteX11" fmla="*/ 2926080 w 4084320"/>
              <a:gd name="connsiteY11" fmla="*/ 2293620 h 3360420"/>
              <a:gd name="connsiteX12" fmla="*/ 2956560 w 4084320"/>
              <a:gd name="connsiteY12" fmla="*/ 2407920 h 3360420"/>
              <a:gd name="connsiteX13" fmla="*/ 3032760 w 4084320"/>
              <a:gd name="connsiteY13" fmla="*/ 2385060 h 3360420"/>
              <a:gd name="connsiteX14" fmla="*/ 3063240 w 4084320"/>
              <a:gd name="connsiteY14" fmla="*/ 2438400 h 3360420"/>
              <a:gd name="connsiteX15" fmla="*/ 4084320 w 4084320"/>
              <a:gd name="connsiteY15" fmla="*/ 2057400 h 3360420"/>
              <a:gd name="connsiteX16" fmla="*/ 3299460 w 4084320"/>
              <a:gd name="connsiteY16" fmla="*/ 0 h 3360420"/>
              <a:gd name="connsiteX0" fmla="*/ 3299460 w 4084320"/>
              <a:gd name="connsiteY0" fmla="*/ 251460 h 3611880"/>
              <a:gd name="connsiteX1" fmla="*/ 2354580 w 4084320"/>
              <a:gd name="connsiteY1" fmla="*/ 0 h 3611880"/>
              <a:gd name="connsiteX2" fmla="*/ 2537460 w 4084320"/>
              <a:gd name="connsiteY2" fmla="*/ 457200 h 3611880"/>
              <a:gd name="connsiteX3" fmla="*/ 2331720 w 4084320"/>
              <a:gd name="connsiteY3" fmla="*/ 548640 h 3611880"/>
              <a:gd name="connsiteX4" fmla="*/ 2766060 w 4084320"/>
              <a:gd name="connsiteY4" fmla="*/ 1653540 h 3611880"/>
              <a:gd name="connsiteX5" fmla="*/ 937260 w 4084320"/>
              <a:gd name="connsiteY5" fmla="*/ 2369820 h 3611880"/>
              <a:gd name="connsiteX6" fmla="*/ 1089660 w 4084320"/>
              <a:gd name="connsiteY6" fmla="*/ 2743200 h 3611880"/>
              <a:gd name="connsiteX7" fmla="*/ 0 w 4084320"/>
              <a:gd name="connsiteY7" fmla="*/ 3154680 h 3611880"/>
              <a:gd name="connsiteX8" fmla="*/ 83820 w 4084320"/>
              <a:gd name="connsiteY8" fmla="*/ 3375660 h 3611880"/>
              <a:gd name="connsiteX9" fmla="*/ 45720 w 4084320"/>
              <a:gd name="connsiteY9" fmla="*/ 3413760 h 3611880"/>
              <a:gd name="connsiteX10" fmla="*/ 175260 w 4084320"/>
              <a:gd name="connsiteY10" fmla="*/ 3611880 h 3611880"/>
              <a:gd name="connsiteX11" fmla="*/ 2926080 w 4084320"/>
              <a:gd name="connsiteY11" fmla="*/ 2545080 h 3611880"/>
              <a:gd name="connsiteX12" fmla="*/ 2956560 w 4084320"/>
              <a:gd name="connsiteY12" fmla="*/ 2659380 h 3611880"/>
              <a:gd name="connsiteX13" fmla="*/ 3032760 w 4084320"/>
              <a:gd name="connsiteY13" fmla="*/ 2636520 h 3611880"/>
              <a:gd name="connsiteX14" fmla="*/ 3063240 w 4084320"/>
              <a:gd name="connsiteY14" fmla="*/ 2689860 h 3611880"/>
              <a:gd name="connsiteX15" fmla="*/ 4084320 w 4084320"/>
              <a:gd name="connsiteY15" fmla="*/ 2308860 h 3611880"/>
              <a:gd name="connsiteX16" fmla="*/ 3299460 w 4084320"/>
              <a:gd name="connsiteY16" fmla="*/ 251460 h 3611880"/>
              <a:gd name="connsiteX0" fmla="*/ 3147060 w 4084320"/>
              <a:gd name="connsiteY0" fmla="*/ 0 h 3893820"/>
              <a:gd name="connsiteX1" fmla="*/ 2354580 w 4084320"/>
              <a:gd name="connsiteY1" fmla="*/ 281940 h 3893820"/>
              <a:gd name="connsiteX2" fmla="*/ 2537460 w 4084320"/>
              <a:gd name="connsiteY2" fmla="*/ 739140 h 3893820"/>
              <a:gd name="connsiteX3" fmla="*/ 2331720 w 4084320"/>
              <a:gd name="connsiteY3" fmla="*/ 830580 h 3893820"/>
              <a:gd name="connsiteX4" fmla="*/ 2766060 w 4084320"/>
              <a:gd name="connsiteY4" fmla="*/ 1935480 h 3893820"/>
              <a:gd name="connsiteX5" fmla="*/ 937260 w 4084320"/>
              <a:gd name="connsiteY5" fmla="*/ 2651760 h 3893820"/>
              <a:gd name="connsiteX6" fmla="*/ 1089660 w 4084320"/>
              <a:gd name="connsiteY6" fmla="*/ 3025140 h 3893820"/>
              <a:gd name="connsiteX7" fmla="*/ 0 w 4084320"/>
              <a:gd name="connsiteY7" fmla="*/ 3436620 h 3893820"/>
              <a:gd name="connsiteX8" fmla="*/ 83820 w 4084320"/>
              <a:gd name="connsiteY8" fmla="*/ 3657600 h 3893820"/>
              <a:gd name="connsiteX9" fmla="*/ 45720 w 4084320"/>
              <a:gd name="connsiteY9" fmla="*/ 3695700 h 3893820"/>
              <a:gd name="connsiteX10" fmla="*/ 175260 w 4084320"/>
              <a:gd name="connsiteY10" fmla="*/ 3893820 h 3893820"/>
              <a:gd name="connsiteX11" fmla="*/ 2926080 w 4084320"/>
              <a:gd name="connsiteY11" fmla="*/ 2827020 h 3893820"/>
              <a:gd name="connsiteX12" fmla="*/ 2956560 w 4084320"/>
              <a:gd name="connsiteY12" fmla="*/ 2941320 h 3893820"/>
              <a:gd name="connsiteX13" fmla="*/ 3032760 w 4084320"/>
              <a:gd name="connsiteY13" fmla="*/ 2918460 h 3893820"/>
              <a:gd name="connsiteX14" fmla="*/ 3063240 w 4084320"/>
              <a:gd name="connsiteY14" fmla="*/ 2971800 h 3893820"/>
              <a:gd name="connsiteX15" fmla="*/ 4084320 w 4084320"/>
              <a:gd name="connsiteY15" fmla="*/ 2590800 h 3893820"/>
              <a:gd name="connsiteX16" fmla="*/ 3147060 w 40843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2956560 w 4122420"/>
              <a:gd name="connsiteY12" fmla="*/ 294132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139440 w 4122420"/>
              <a:gd name="connsiteY14" fmla="*/ 29184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093720 w 4122420"/>
              <a:gd name="connsiteY14" fmla="*/ 29565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329088 w 4122420"/>
              <a:gd name="connsiteY9" fmla="*/ 3669506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68116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102869 w 4122420"/>
              <a:gd name="connsiteY8" fmla="*/ 3740944 h 3893820"/>
              <a:gd name="connsiteX9" fmla="*/ 168116 w 4122420"/>
              <a:gd name="connsiteY9" fmla="*/ 3893820 h 3893820"/>
              <a:gd name="connsiteX10" fmla="*/ 2979420 w 4122420"/>
              <a:gd name="connsiteY10" fmla="*/ 2811780 h 3893820"/>
              <a:gd name="connsiteX11" fmla="*/ 3017997 w 4122420"/>
              <a:gd name="connsiteY11" fmla="*/ 2934653 h 3893820"/>
              <a:gd name="connsiteX12" fmla="*/ 3080385 w 4122420"/>
              <a:gd name="connsiteY12" fmla="*/ 2902743 h 3893820"/>
              <a:gd name="connsiteX13" fmla="*/ 3110389 w 4122420"/>
              <a:gd name="connsiteY13" fmla="*/ 2963704 h 3893820"/>
              <a:gd name="connsiteX14" fmla="*/ 4122420 w 4122420"/>
              <a:gd name="connsiteY14" fmla="*/ 2575560 h 3893820"/>
              <a:gd name="connsiteX15" fmla="*/ 3147060 w 4122420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103948 w 4136708"/>
              <a:gd name="connsiteY6" fmla="*/ 3025140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82404 w 4136708"/>
              <a:gd name="connsiteY8" fmla="*/ 3893820 h 3893820"/>
              <a:gd name="connsiteX9" fmla="*/ 2993708 w 4136708"/>
              <a:gd name="connsiteY9" fmla="*/ 2811780 h 3893820"/>
              <a:gd name="connsiteX10" fmla="*/ 3032285 w 4136708"/>
              <a:gd name="connsiteY10" fmla="*/ 2934653 h 3893820"/>
              <a:gd name="connsiteX11" fmla="*/ 3094673 w 4136708"/>
              <a:gd name="connsiteY11" fmla="*/ 2902743 h 3893820"/>
              <a:gd name="connsiteX12" fmla="*/ 3124677 w 4136708"/>
              <a:gd name="connsiteY12" fmla="*/ 2963704 h 3893820"/>
              <a:gd name="connsiteX13" fmla="*/ 4136708 w 4136708"/>
              <a:gd name="connsiteY13" fmla="*/ 2575560 h 3893820"/>
              <a:gd name="connsiteX14" fmla="*/ 3161348 w 4136708"/>
              <a:gd name="connsiteY14" fmla="*/ 0 h 389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6708" h="3893820">
                <a:moveTo>
                  <a:pt x="3161348" y="0"/>
                </a:moveTo>
                <a:lnTo>
                  <a:pt x="2368868" y="281940"/>
                </a:lnTo>
                <a:lnTo>
                  <a:pt x="2551748" y="739140"/>
                </a:lnTo>
                <a:lnTo>
                  <a:pt x="2346008" y="830580"/>
                </a:lnTo>
                <a:lnTo>
                  <a:pt x="2780348" y="1935480"/>
                </a:lnTo>
                <a:lnTo>
                  <a:pt x="951548" y="2651760"/>
                </a:lnTo>
                <a:lnTo>
                  <a:pt x="1092042" y="3027521"/>
                </a:lnTo>
                <a:lnTo>
                  <a:pt x="0" y="3446145"/>
                </a:lnTo>
                <a:lnTo>
                  <a:pt x="182404" y="3893820"/>
                </a:lnTo>
                <a:lnTo>
                  <a:pt x="2993708" y="2811780"/>
                </a:lnTo>
                <a:lnTo>
                  <a:pt x="3032285" y="2934653"/>
                </a:lnTo>
                <a:lnTo>
                  <a:pt x="3094673" y="2902743"/>
                </a:lnTo>
                <a:cubicBezTo>
                  <a:pt x="3118962" y="2962750"/>
                  <a:pt x="3124201" y="2915603"/>
                  <a:pt x="3124677" y="2963704"/>
                </a:cubicBezTo>
                <a:lnTo>
                  <a:pt x="4136708" y="2575560"/>
                </a:lnTo>
                <a:lnTo>
                  <a:pt x="3161348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Vrije vorm 39"/>
          <p:cNvSpPr/>
          <p:nvPr/>
        </p:nvSpPr>
        <p:spPr>
          <a:xfrm>
            <a:off x="2803585" y="5193102"/>
            <a:ext cx="2070340" cy="1207698"/>
          </a:xfrm>
          <a:custGeom>
            <a:avLst/>
            <a:gdLst>
              <a:gd name="connsiteX0" fmla="*/ 0 w 2070340"/>
              <a:gd name="connsiteY0" fmla="*/ 612475 h 1380226"/>
              <a:gd name="connsiteX1" fmla="*/ 129396 w 2070340"/>
              <a:gd name="connsiteY1" fmla="*/ 1078302 h 1380226"/>
              <a:gd name="connsiteX2" fmla="*/ 345057 w 2070340"/>
              <a:gd name="connsiteY2" fmla="*/ 1380226 h 1380226"/>
              <a:gd name="connsiteX3" fmla="*/ 957532 w 2070340"/>
              <a:gd name="connsiteY3" fmla="*/ 1026543 h 1380226"/>
              <a:gd name="connsiteX4" fmla="*/ 2070340 w 2070340"/>
              <a:gd name="connsiteY4" fmla="*/ 569343 h 1380226"/>
              <a:gd name="connsiteX5" fmla="*/ 1854679 w 2070340"/>
              <a:gd name="connsiteY5" fmla="*/ 0 h 1380226"/>
              <a:gd name="connsiteX6" fmla="*/ 1069675 w 2070340"/>
              <a:gd name="connsiteY6" fmla="*/ 310551 h 1380226"/>
              <a:gd name="connsiteX7" fmla="*/ 897147 w 2070340"/>
              <a:gd name="connsiteY7" fmla="*/ 293298 h 1380226"/>
              <a:gd name="connsiteX8" fmla="*/ 0 w 2070340"/>
              <a:gd name="connsiteY8" fmla="*/ 612475 h 1380226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957532 w 2070340"/>
              <a:gd name="connsiteY3" fmla="*/ 1026543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0340" h="1207698">
                <a:moveTo>
                  <a:pt x="0" y="612475"/>
                </a:moveTo>
                <a:lnTo>
                  <a:pt x="129396" y="1078302"/>
                </a:lnTo>
                <a:lnTo>
                  <a:pt x="250167" y="1207698"/>
                </a:lnTo>
                <a:lnTo>
                  <a:pt x="854015" y="957532"/>
                </a:lnTo>
                <a:lnTo>
                  <a:pt x="2070340" y="569343"/>
                </a:lnTo>
                <a:lnTo>
                  <a:pt x="1854679" y="0"/>
                </a:lnTo>
                <a:lnTo>
                  <a:pt x="1069675" y="310551"/>
                </a:lnTo>
                <a:lnTo>
                  <a:pt x="897147" y="293298"/>
                </a:lnTo>
                <a:lnTo>
                  <a:pt x="0" y="61247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8" name="Vrije vorm 77"/>
          <p:cNvSpPr/>
          <p:nvPr/>
        </p:nvSpPr>
        <p:spPr>
          <a:xfrm>
            <a:off x="3202305" y="1386839"/>
            <a:ext cx="1341120" cy="2775585"/>
          </a:xfrm>
          <a:custGeom>
            <a:avLst/>
            <a:gdLst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28625 w 1524000"/>
              <a:gd name="connsiteY2" fmla="*/ 1466850 h 3648075"/>
              <a:gd name="connsiteX3" fmla="*/ 885825 w 1524000"/>
              <a:gd name="connsiteY3" fmla="*/ 27527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28625 w 1524000"/>
              <a:gd name="connsiteY2" fmla="*/ 1466850 h 3648075"/>
              <a:gd name="connsiteX3" fmla="*/ 786765 w 1524000"/>
              <a:gd name="connsiteY3" fmla="*/ 26384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51485 w 1524000"/>
              <a:gd name="connsiteY2" fmla="*/ 1703070 h 3648075"/>
              <a:gd name="connsiteX3" fmla="*/ 786765 w 1524000"/>
              <a:gd name="connsiteY3" fmla="*/ 2638425 h 3648075"/>
              <a:gd name="connsiteX4" fmla="*/ 1047750 w 1524000"/>
              <a:gd name="connsiteY4" fmla="*/ 280987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648075"/>
              <a:gd name="connsiteX1" fmla="*/ 438150 w 1524000"/>
              <a:gd name="connsiteY1" fmla="*/ 1276350 h 3648075"/>
              <a:gd name="connsiteX2" fmla="*/ 451485 w 1524000"/>
              <a:gd name="connsiteY2" fmla="*/ 1703070 h 3648075"/>
              <a:gd name="connsiteX3" fmla="*/ 786765 w 1524000"/>
              <a:gd name="connsiteY3" fmla="*/ 2638425 h 3648075"/>
              <a:gd name="connsiteX4" fmla="*/ 941070 w 1524000"/>
              <a:gd name="connsiteY4" fmla="*/ 2825115 h 3648075"/>
              <a:gd name="connsiteX5" fmla="*/ 1323975 w 1524000"/>
              <a:gd name="connsiteY5" fmla="*/ 3648075 h 3648075"/>
              <a:gd name="connsiteX6" fmla="*/ 1524000 w 1524000"/>
              <a:gd name="connsiteY6" fmla="*/ 3571875 h 3648075"/>
              <a:gd name="connsiteX7" fmla="*/ 1047750 w 1524000"/>
              <a:gd name="connsiteY7" fmla="*/ 2486025 h 3648075"/>
              <a:gd name="connsiteX8" fmla="*/ 1181100 w 1524000"/>
              <a:gd name="connsiteY8" fmla="*/ 2419350 h 3648075"/>
              <a:gd name="connsiteX9" fmla="*/ 495300 w 1524000"/>
              <a:gd name="connsiteY9" fmla="*/ 781050 h 3648075"/>
              <a:gd name="connsiteX10" fmla="*/ 400050 w 1524000"/>
              <a:gd name="connsiteY10" fmla="*/ 790575 h 3648075"/>
              <a:gd name="connsiteX11" fmla="*/ 104775 w 1524000"/>
              <a:gd name="connsiteY11" fmla="*/ 0 h 3648075"/>
              <a:gd name="connsiteX12" fmla="*/ 0 w 1524000"/>
              <a:gd name="connsiteY12" fmla="*/ 85725 h 3648075"/>
              <a:gd name="connsiteX0" fmla="*/ 0 w 1524000"/>
              <a:gd name="connsiteY0" fmla="*/ 85725 h 3571875"/>
              <a:gd name="connsiteX1" fmla="*/ 438150 w 1524000"/>
              <a:gd name="connsiteY1" fmla="*/ 1276350 h 3571875"/>
              <a:gd name="connsiteX2" fmla="*/ 451485 w 1524000"/>
              <a:gd name="connsiteY2" fmla="*/ 1703070 h 3571875"/>
              <a:gd name="connsiteX3" fmla="*/ 786765 w 1524000"/>
              <a:gd name="connsiteY3" fmla="*/ 2638425 h 3571875"/>
              <a:gd name="connsiteX4" fmla="*/ 941070 w 1524000"/>
              <a:gd name="connsiteY4" fmla="*/ 2825115 h 3571875"/>
              <a:gd name="connsiteX5" fmla="*/ 1163955 w 1524000"/>
              <a:gd name="connsiteY5" fmla="*/ 3571875 h 3571875"/>
              <a:gd name="connsiteX6" fmla="*/ 1524000 w 1524000"/>
              <a:gd name="connsiteY6" fmla="*/ 3571875 h 3571875"/>
              <a:gd name="connsiteX7" fmla="*/ 1047750 w 1524000"/>
              <a:gd name="connsiteY7" fmla="*/ 2486025 h 3571875"/>
              <a:gd name="connsiteX8" fmla="*/ 1181100 w 1524000"/>
              <a:gd name="connsiteY8" fmla="*/ 2419350 h 3571875"/>
              <a:gd name="connsiteX9" fmla="*/ 495300 w 1524000"/>
              <a:gd name="connsiteY9" fmla="*/ 781050 h 3571875"/>
              <a:gd name="connsiteX10" fmla="*/ 400050 w 1524000"/>
              <a:gd name="connsiteY10" fmla="*/ 790575 h 3571875"/>
              <a:gd name="connsiteX11" fmla="*/ 104775 w 1524000"/>
              <a:gd name="connsiteY11" fmla="*/ 0 h 3571875"/>
              <a:gd name="connsiteX12" fmla="*/ 0 w 1524000"/>
              <a:gd name="connsiteY12" fmla="*/ 85725 h 3571875"/>
              <a:gd name="connsiteX0" fmla="*/ 0 w 1394460"/>
              <a:gd name="connsiteY0" fmla="*/ 85725 h 3678555"/>
              <a:gd name="connsiteX1" fmla="*/ 438150 w 1394460"/>
              <a:gd name="connsiteY1" fmla="*/ 1276350 h 3678555"/>
              <a:gd name="connsiteX2" fmla="*/ 451485 w 1394460"/>
              <a:gd name="connsiteY2" fmla="*/ 1703070 h 3678555"/>
              <a:gd name="connsiteX3" fmla="*/ 786765 w 1394460"/>
              <a:gd name="connsiteY3" fmla="*/ 2638425 h 3678555"/>
              <a:gd name="connsiteX4" fmla="*/ 941070 w 1394460"/>
              <a:gd name="connsiteY4" fmla="*/ 2825115 h 3678555"/>
              <a:gd name="connsiteX5" fmla="*/ 1163955 w 1394460"/>
              <a:gd name="connsiteY5" fmla="*/ 3571875 h 3678555"/>
              <a:gd name="connsiteX6" fmla="*/ 1394460 w 1394460"/>
              <a:gd name="connsiteY6" fmla="*/ 3678555 h 3678555"/>
              <a:gd name="connsiteX7" fmla="*/ 1047750 w 1394460"/>
              <a:gd name="connsiteY7" fmla="*/ 2486025 h 3678555"/>
              <a:gd name="connsiteX8" fmla="*/ 1181100 w 1394460"/>
              <a:gd name="connsiteY8" fmla="*/ 2419350 h 3678555"/>
              <a:gd name="connsiteX9" fmla="*/ 495300 w 1394460"/>
              <a:gd name="connsiteY9" fmla="*/ 781050 h 3678555"/>
              <a:gd name="connsiteX10" fmla="*/ 400050 w 1394460"/>
              <a:gd name="connsiteY10" fmla="*/ 790575 h 3678555"/>
              <a:gd name="connsiteX11" fmla="*/ 104775 w 1394460"/>
              <a:gd name="connsiteY11" fmla="*/ 0 h 3678555"/>
              <a:gd name="connsiteX12" fmla="*/ 0 w 1394460"/>
              <a:gd name="connsiteY12" fmla="*/ 85725 h 3678555"/>
              <a:gd name="connsiteX0" fmla="*/ 0 w 1554480"/>
              <a:gd name="connsiteY0" fmla="*/ 0 h 3737610"/>
              <a:gd name="connsiteX1" fmla="*/ 598170 w 1554480"/>
              <a:gd name="connsiteY1" fmla="*/ 1335405 h 3737610"/>
              <a:gd name="connsiteX2" fmla="*/ 611505 w 1554480"/>
              <a:gd name="connsiteY2" fmla="*/ 1762125 h 3737610"/>
              <a:gd name="connsiteX3" fmla="*/ 946785 w 1554480"/>
              <a:gd name="connsiteY3" fmla="*/ 2697480 h 3737610"/>
              <a:gd name="connsiteX4" fmla="*/ 1101090 w 1554480"/>
              <a:gd name="connsiteY4" fmla="*/ 2884170 h 3737610"/>
              <a:gd name="connsiteX5" fmla="*/ 1323975 w 1554480"/>
              <a:gd name="connsiteY5" fmla="*/ 3630930 h 3737610"/>
              <a:gd name="connsiteX6" fmla="*/ 1554480 w 1554480"/>
              <a:gd name="connsiteY6" fmla="*/ 3737610 h 3737610"/>
              <a:gd name="connsiteX7" fmla="*/ 1207770 w 1554480"/>
              <a:gd name="connsiteY7" fmla="*/ 2545080 h 3737610"/>
              <a:gd name="connsiteX8" fmla="*/ 1341120 w 1554480"/>
              <a:gd name="connsiteY8" fmla="*/ 2478405 h 3737610"/>
              <a:gd name="connsiteX9" fmla="*/ 655320 w 1554480"/>
              <a:gd name="connsiteY9" fmla="*/ 840105 h 3737610"/>
              <a:gd name="connsiteX10" fmla="*/ 560070 w 1554480"/>
              <a:gd name="connsiteY10" fmla="*/ 849630 h 3737610"/>
              <a:gd name="connsiteX11" fmla="*/ 264795 w 1554480"/>
              <a:gd name="connsiteY11" fmla="*/ 59055 h 3737610"/>
              <a:gd name="connsiteX12" fmla="*/ 0 w 1554480"/>
              <a:gd name="connsiteY12" fmla="*/ 0 h 3737610"/>
              <a:gd name="connsiteX0" fmla="*/ 0 w 1554480"/>
              <a:gd name="connsiteY0" fmla="*/ 78105 h 3815715"/>
              <a:gd name="connsiteX1" fmla="*/ 598170 w 1554480"/>
              <a:gd name="connsiteY1" fmla="*/ 1413510 h 3815715"/>
              <a:gd name="connsiteX2" fmla="*/ 611505 w 1554480"/>
              <a:gd name="connsiteY2" fmla="*/ 1840230 h 3815715"/>
              <a:gd name="connsiteX3" fmla="*/ 946785 w 1554480"/>
              <a:gd name="connsiteY3" fmla="*/ 2775585 h 3815715"/>
              <a:gd name="connsiteX4" fmla="*/ 1101090 w 1554480"/>
              <a:gd name="connsiteY4" fmla="*/ 2962275 h 3815715"/>
              <a:gd name="connsiteX5" fmla="*/ 1323975 w 1554480"/>
              <a:gd name="connsiteY5" fmla="*/ 3709035 h 3815715"/>
              <a:gd name="connsiteX6" fmla="*/ 1554480 w 1554480"/>
              <a:gd name="connsiteY6" fmla="*/ 3815715 h 3815715"/>
              <a:gd name="connsiteX7" fmla="*/ 1207770 w 1554480"/>
              <a:gd name="connsiteY7" fmla="*/ 2623185 h 3815715"/>
              <a:gd name="connsiteX8" fmla="*/ 1341120 w 1554480"/>
              <a:gd name="connsiteY8" fmla="*/ 2556510 h 3815715"/>
              <a:gd name="connsiteX9" fmla="*/ 655320 w 1554480"/>
              <a:gd name="connsiteY9" fmla="*/ 918210 h 3815715"/>
              <a:gd name="connsiteX10" fmla="*/ 560070 w 1554480"/>
              <a:gd name="connsiteY10" fmla="*/ 927735 h 3815715"/>
              <a:gd name="connsiteX11" fmla="*/ 234315 w 1554480"/>
              <a:gd name="connsiteY11" fmla="*/ 0 h 3815715"/>
              <a:gd name="connsiteX12" fmla="*/ 0 w 1554480"/>
              <a:gd name="connsiteY12" fmla="*/ 78105 h 3815715"/>
              <a:gd name="connsiteX0" fmla="*/ 0 w 1554480"/>
              <a:gd name="connsiteY0" fmla="*/ 78105 h 3815715"/>
              <a:gd name="connsiteX1" fmla="*/ 453390 w 1554480"/>
              <a:gd name="connsiteY1" fmla="*/ 1451610 h 3815715"/>
              <a:gd name="connsiteX2" fmla="*/ 611505 w 1554480"/>
              <a:gd name="connsiteY2" fmla="*/ 1840230 h 3815715"/>
              <a:gd name="connsiteX3" fmla="*/ 946785 w 1554480"/>
              <a:gd name="connsiteY3" fmla="*/ 2775585 h 3815715"/>
              <a:gd name="connsiteX4" fmla="*/ 1101090 w 1554480"/>
              <a:gd name="connsiteY4" fmla="*/ 2962275 h 3815715"/>
              <a:gd name="connsiteX5" fmla="*/ 1323975 w 1554480"/>
              <a:gd name="connsiteY5" fmla="*/ 3709035 h 3815715"/>
              <a:gd name="connsiteX6" fmla="*/ 1554480 w 1554480"/>
              <a:gd name="connsiteY6" fmla="*/ 3815715 h 3815715"/>
              <a:gd name="connsiteX7" fmla="*/ 1207770 w 1554480"/>
              <a:gd name="connsiteY7" fmla="*/ 2623185 h 3815715"/>
              <a:gd name="connsiteX8" fmla="*/ 1341120 w 1554480"/>
              <a:gd name="connsiteY8" fmla="*/ 2556510 h 3815715"/>
              <a:gd name="connsiteX9" fmla="*/ 655320 w 1554480"/>
              <a:gd name="connsiteY9" fmla="*/ 918210 h 3815715"/>
              <a:gd name="connsiteX10" fmla="*/ 560070 w 1554480"/>
              <a:gd name="connsiteY10" fmla="*/ 927735 h 3815715"/>
              <a:gd name="connsiteX11" fmla="*/ 234315 w 1554480"/>
              <a:gd name="connsiteY11" fmla="*/ 0 h 3815715"/>
              <a:gd name="connsiteX12" fmla="*/ 0 w 1554480"/>
              <a:gd name="connsiteY12" fmla="*/ 78105 h 3815715"/>
              <a:gd name="connsiteX0" fmla="*/ 0 w 1554480"/>
              <a:gd name="connsiteY0" fmla="*/ 78105 h 3851910"/>
              <a:gd name="connsiteX1" fmla="*/ 453390 w 1554480"/>
              <a:gd name="connsiteY1" fmla="*/ 1451610 h 3851910"/>
              <a:gd name="connsiteX2" fmla="*/ 611505 w 1554480"/>
              <a:gd name="connsiteY2" fmla="*/ 1840230 h 3851910"/>
              <a:gd name="connsiteX3" fmla="*/ 946785 w 1554480"/>
              <a:gd name="connsiteY3" fmla="*/ 2775585 h 3851910"/>
              <a:gd name="connsiteX4" fmla="*/ 1101090 w 1554480"/>
              <a:gd name="connsiteY4" fmla="*/ 2962275 h 3851910"/>
              <a:gd name="connsiteX5" fmla="*/ 1371600 w 1554480"/>
              <a:gd name="connsiteY5" fmla="*/ 3851910 h 3851910"/>
              <a:gd name="connsiteX6" fmla="*/ 1554480 w 1554480"/>
              <a:gd name="connsiteY6" fmla="*/ 3815715 h 3851910"/>
              <a:gd name="connsiteX7" fmla="*/ 1207770 w 1554480"/>
              <a:gd name="connsiteY7" fmla="*/ 2623185 h 3851910"/>
              <a:gd name="connsiteX8" fmla="*/ 1341120 w 1554480"/>
              <a:gd name="connsiteY8" fmla="*/ 2556510 h 3851910"/>
              <a:gd name="connsiteX9" fmla="*/ 655320 w 1554480"/>
              <a:gd name="connsiteY9" fmla="*/ 918210 h 3851910"/>
              <a:gd name="connsiteX10" fmla="*/ 560070 w 1554480"/>
              <a:gd name="connsiteY10" fmla="*/ 927735 h 3851910"/>
              <a:gd name="connsiteX11" fmla="*/ 234315 w 1554480"/>
              <a:gd name="connsiteY11" fmla="*/ 0 h 3851910"/>
              <a:gd name="connsiteX12" fmla="*/ 0 w 1554480"/>
              <a:gd name="connsiteY12" fmla="*/ 78105 h 3851910"/>
              <a:gd name="connsiteX0" fmla="*/ 0 w 1554480"/>
              <a:gd name="connsiteY0" fmla="*/ 78105 h 3851910"/>
              <a:gd name="connsiteX1" fmla="*/ 453390 w 1554480"/>
              <a:gd name="connsiteY1" fmla="*/ 1451610 h 3851910"/>
              <a:gd name="connsiteX2" fmla="*/ 611505 w 1554480"/>
              <a:gd name="connsiteY2" fmla="*/ 1840230 h 3851910"/>
              <a:gd name="connsiteX3" fmla="*/ 946785 w 1554480"/>
              <a:gd name="connsiteY3" fmla="*/ 2775585 h 3851910"/>
              <a:gd name="connsiteX4" fmla="*/ 1101090 w 1554480"/>
              <a:gd name="connsiteY4" fmla="*/ 2962275 h 3851910"/>
              <a:gd name="connsiteX5" fmla="*/ 1371600 w 1554480"/>
              <a:gd name="connsiteY5" fmla="*/ 3851910 h 3851910"/>
              <a:gd name="connsiteX6" fmla="*/ 1554480 w 1554480"/>
              <a:gd name="connsiteY6" fmla="*/ 3815715 h 3851910"/>
              <a:gd name="connsiteX7" fmla="*/ 1138759 w 1554480"/>
              <a:gd name="connsiteY7" fmla="*/ 2674943 h 3851910"/>
              <a:gd name="connsiteX8" fmla="*/ 1341120 w 1554480"/>
              <a:gd name="connsiteY8" fmla="*/ 2556510 h 3851910"/>
              <a:gd name="connsiteX9" fmla="*/ 655320 w 1554480"/>
              <a:gd name="connsiteY9" fmla="*/ 918210 h 3851910"/>
              <a:gd name="connsiteX10" fmla="*/ 560070 w 1554480"/>
              <a:gd name="connsiteY10" fmla="*/ 927735 h 3851910"/>
              <a:gd name="connsiteX11" fmla="*/ 234315 w 1554480"/>
              <a:gd name="connsiteY11" fmla="*/ 0 h 3851910"/>
              <a:gd name="connsiteX12" fmla="*/ 0 w 1554480"/>
              <a:gd name="connsiteY12" fmla="*/ 78105 h 3851910"/>
              <a:gd name="connsiteX0" fmla="*/ 0 w 1554480"/>
              <a:gd name="connsiteY0" fmla="*/ 78105 h 3851910"/>
              <a:gd name="connsiteX1" fmla="*/ 453390 w 1554480"/>
              <a:gd name="connsiteY1" fmla="*/ 1451610 h 3851910"/>
              <a:gd name="connsiteX2" fmla="*/ 611505 w 1554480"/>
              <a:gd name="connsiteY2" fmla="*/ 1840230 h 3851910"/>
              <a:gd name="connsiteX3" fmla="*/ 946785 w 1554480"/>
              <a:gd name="connsiteY3" fmla="*/ 2775585 h 3851910"/>
              <a:gd name="connsiteX4" fmla="*/ 1101090 w 1554480"/>
              <a:gd name="connsiteY4" fmla="*/ 2962275 h 3851910"/>
              <a:gd name="connsiteX5" fmla="*/ 1371600 w 1554480"/>
              <a:gd name="connsiteY5" fmla="*/ 3851910 h 3851910"/>
              <a:gd name="connsiteX6" fmla="*/ 1554480 w 1554480"/>
              <a:gd name="connsiteY6" fmla="*/ 3815715 h 3851910"/>
              <a:gd name="connsiteX7" fmla="*/ 1130133 w 1554480"/>
              <a:gd name="connsiteY7" fmla="*/ 2683570 h 3851910"/>
              <a:gd name="connsiteX8" fmla="*/ 1341120 w 1554480"/>
              <a:gd name="connsiteY8" fmla="*/ 2556510 h 3851910"/>
              <a:gd name="connsiteX9" fmla="*/ 655320 w 1554480"/>
              <a:gd name="connsiteY9" fmla="*/ 918210 h 3851910"/>
              <a:gd name="connsiteX10" fmla="*/ 560070 w 1554480"/>
              <a:gd name="connsiteY10" fmla="*/ 927735 h 3851910"/>
              <a:gd name="connsiteX11" fmla="*/ 234315 w 1554480"/>
              <a:gd name="connsiteY11" fmla="*/ 0 h 3851910"/>
              <a:gd name="connsiteX12" fmla="*/ 0 w 1554480"/>
              <a:gd name="connsiteY12" fmla="*/ 78105 h 3851910"/>
              <a:gd name="connsiteX0" fmla="*/ 0 w 1371600"/>
              <a:gd name="connsiteY0" fmla="*/ 78105 h 3851910"/>
              <a:gd name="connsiteX1" fmla="*/ 453390 w 1371600"/>
              <a:gd name="connsiteY1" fmla="*/ 1451610 h 3851910"/>
              <a:gd name="connsiteX2" fmla="*/ 611505 w 1371600"/>
              <a:gd name="connsiteY2" fmla="*/ 1840230 h 3851910"/>
              <a:gd name="connsiteX3" fmla="*/ 946785 w 1371600"/>
              <a:gd name="connsiteY3" fmla="*/ 2775585 h 3851910"/>
              <a:gd name="connsiteX4" fmla="*/ 1101090 w 1371600"/>
              <a:gd name="connsiteY4" fmla="*/ 2962275 h 3851910"/>
              <a:gd name="connsiteX5" fmla="*/ 1371600 w 1371600"/>
              <a:gd name="connsiteY5" fmla="*/ 3851910 h 3851910"/>
              <a:gd name="connsiteX6" fmla="*/ 1131786 w 1371600"/>
              <a:gd name="connsiteY6" fmla="*/ 2728787 h 3851910"/>
              <a:gd name="connsiteX7" fmla="*/ 1130133 w 1371600"/>
              <a:gd name="connsiteY7" fmla="*/ 2683570 h 3851910"/>
              <a:gd name="connsiteX8" fmla="*/ 1341120 w 1371600"/>
              <a:gd name="connsiteY8" fmla="*/ 2556510 h 3851910"/>
              <a:gd name="connsiteX9" fmla="*/ 655320 w 1371600"/>
              <a:gd name="connsiteY9" fmla="*/ 918210 h 3851910"/>
              <a:gd name="connsiteX10" fmla="*/ 560070 w 1371600"/>
              <a:gd name="connsiteY10" fmla="*/ 927735 h 3851910"/>
              <a:gd name="connsiteX11" fmla="*/ 234315 w 1371600"/>
              <a:gd name="connsiteY11" fmla="*/ 0 h 3851910"/>
              <a:gd name="connsiteX12" fmla="*/ 0 w 1371600"/>
              <a:gd name="connsiteY12" fmla="*/ 78105 h 3851910"/>
              <a:gd name="connsiteX0" fmla="*/ 0 w 1341120"/>
              <a:gd name="connsiteY0" fmla="*/ 78105 h 2962275"/>
              <a:gd name="connsiteX1" fmla="*/ 453390 w 1341120"/>
              <a:gd name="connsiteY1" fmla="*/ 1451610 h 2962275"/>
              <a:gd name="connsiteX2" fmla="*/ 611505 w 1341120"/>
              <a:gd name="connsiteY2" fmla="*/ 1840230 h 2962275"/>
              <a:gd name="connsiteX3" fmla="*/ 946785 w 1341120"/>
              <a:gd name="connsiteY3" fmla="*/ 2775585 h 2962275"/>
              <a:gd name="connsiteX4" fmla="*/ 1101090 w 1341120"/>
              <a:gd name="connsiteY4" fmla="*/ 2962275 h 2962275"/>
              <a:gd name="connsiteX5" fmla="*/ 1131786 w 1341120"/>
              <a:gd name="connsiteY5" fmla="*/ 2728787 h 2962275"/>
              <a:gd name="connsiteX6" fmla="*/ 1130133 w 1341120"/>
              <a:gd name="connsiteY6" fmla="*/ 2683570 h 2962275"/>
              <a:gd name="connsiteX7" fmla="*/ 1341120 w 1341120"/>
              <a:gd name="connsiteY7" fmla="*/ 2556510 h 2962275"/>
              <a:gd name="connsiteX8" fmla="*/ 655320 w 1341120"/>
              <a:gd name="connsiteY8" fmla="*/ 918210 h 2962275"/>
              <a:gd name="connsiteX9" fmla="*/ 560070 w 1341120"/>
              <a:gd name="connsiteY9" fmla="*/ 927735 h 2962275"/>
              <a:gd name="connsiteX10" fmla="*/ 234315 w 1341120"/>
              <a:gd name="connsiteY10" fmla="*/ 0 h 2962275"/>
              <a:gd name="connsiteX11" fmla="*/ 0 w 1341120"/>
              <a:gd name="connsiteY11" fmla="*/ 78105 h 2962275"/>
              <a:gd name="connsiteX0" fmla="*/ 0 w 1341120"/>
              <a:gd name="connsiteY0" fmla="*/ 78105 h 2775585"/>
              <a:gd name="connsiteX1" fmla="*/ 453390 w 1341120"/>
              <a:gd name="connsiteY1" fmla="*/ 1451610 h 2775585"/>
              <a:gd name="connsiteX2" fmla="*/ 611505 w 1341120"/>
              <a:gd name="connsiteY2" fmla="*/ 1840230 h 2775585"/>
              <a:gd name="connsiteX3" fmla="*/ 946785 w 1341120"/>
              <a:gd name="connsiteY3" fmla="*/ 2775585 h 2775585"/>
              <a:gd name="connsiteX4" fmla="*/ 1131786 w 1341120"/>
              <a:gd name="connsiteY4" fmla="*/ 2728787 h 2775585"/>
              <a:gd name="connsiteX5" fmla="*/ 1130133 w 1341120"/>
              <a:gd name="connsiteY5" fmla="*/ 2683570 h 2775585"/>
              <a:gd name="connsiteX6" fmla="*/ 1341120 w 1341120"/>
              <a:gd name="connsiteY6" fmla="*/ 2556510 h 2775585"/>
              <a:gd name="connsiteX7" fmla="*/ 655320 w 1341120"/>
              <a:gd name="connsiteY7" fmla="*/ 918210 h 2775585"/>
              <a:gd name="connsiteX8" fmla="*/ 560070 w 1341120"/>
              <a:gd name="connsiteY8" fmla="*/ 927735 h 2775585"/>
              <a:gd name="connsiteX9" fmla="*/ 234315 w 1341120"/>
              <a:gd name="connsiteY9" fmla="*/ 0 h 2775585"/>
              <a:gd name="connsiteX10" fmla="*/ 0 w 1341120"/>
              <a:gd name="connsiteY10" fmla="*/ 78105 h 277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1120" h="2775585">
                <a:moveTo>
                  <a:pt x="0" y="78105"/>
                </a:moveTo>
                <a:lnTo>
                  <a:pt x="453390" y="1451610"/>
                </a:lnTo>
                <a:lnTo>
                  <a:pt x="611505" y="1840230"/>
                </a:lnTo>
                <a:lnTo>
                  <a:pt x="946785" y="2775585"/>
                </a:lnTo>
                <a:lnTo>
                  <a:pt x="1131786" y="2728787"/>
                </a:lnTo>
                <a:lnTo>
                  <a:pt x="1130133" y="2683570"/>
                </a:lnTo>
                <a:lnTo>
                  <a:pt x="1341120" y="2556510"/>
                </a:lnTo>
                <a:lnTo>
                  <a:pt x="655320" y="918210"/>
                </a:lnTo>
                <a:lnTo>
                  <a:pt x="560070" y="927735"/>
                </a:lnTo>
                <a:lnTo>
                  <a:pt x="234315" y="0"/>
                </a:lnTo>
                <a:lnTo>
                  <a:pt x="0" y="78105"/>
                </a:lnTo>
                <a:close/>
              </a:path>
            </a:pathLst>
          </a:custGeom>
          <a:solidFill>
            <a:schemeClr val="bg1"/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Vrije vorm 56"/>
          <p:cNvSpPr/>
          <p:nvPr/>
        </p:nvSpPr>
        <p:spPr>
          <a:xfrm>
            <a:off x="3095625" y="1678306"/>
            <a:ext cx="1543050" cy="3604260"/>
          </a:xfrm>
          <a:custGeom>
            <a:avLst/>
            <a:gdLst>
              <a:gd name="connsiteX0" fmla="*/ 200025 w 1590675"/>
              <a:gd name="connsiteY0" fmla="*/ 8572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200025 w 1590675"/>
              <a:gd name="connsiteY18" fmla="*/ 85725 h 3590925"/>
              <a:gd name="connsiteX0" fmla="*/ 116205 w 1590675"/>
              <a:gd name="connsiteY0" fmla="*/ 18478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590925"/>
              <a:gd name="connsiteX1" fmla="*/ 421005 w 1590675"/>
              <a:gd name="connsiteY1" fmla="*/ 125539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266825 w 1590675"/>
              <a:gd name="connsiteY8" fmla="*/ 280035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14400 w 1590675"/>
              <a:gd name="connsiteY6" fmla="*/ 267843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67740 w 1590675"/>
              <a:gd name="connsiteY6" fmla="*/ 28232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714375 w 1590675"/>
              <a:gd name="connsiteY14" fmla="*/ 11220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125855 w 1590675"/>
              <a:gd name="connsiteY11" fmla="*/ 260413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43050"/>
              <a:gd name="connsiteY0" fmla="*/ 116205 h 3604260"/>
              <a:gd name="connsiteX1" fmla="*/ 421005 w 1543050"/>
              <a:gd name="connsiteY1" fmla="*/ 1186815 h 3604260"/>
              <a:gd name="connsiteX2" fmla="*/ 419100 w 1543050"/>
              <a:gd name="connsiteY2" fmla="*/ 1255395 h 3604260"/>
              <a:gd name="connsiteX3" fmla="*/ 447675 w 1543050"/>
              <a:gd name="connsiteY3" fmla="*/ 1388745 h 3604260"/>
              <a:gd name="connsiteX4" fmla="*/ 485775 w 1543050"/>
              <a:gd name="connsiteY4" fmla="*/ 1398270 h 3604260"/>
              <a:gd name="connsiteX5" fmla="*/ 838200 w 1543050"/>
              <a:gd name="connsiteY5" fmla="*/ 2434590 h 3604260"/>
              <a:gd name="connsiteX6" fmla="*/ 967740 w 1543050"/>
              <a:gd name="connsiteY6" fmla="*/ 2754630 h 3604260"/>
              <a:gd name="connsiteX7" fmla="*/ 1253490 w 1543050"/>
              <a:gd name="connsiteY7" fmla="*/ 3604260 h 3604260"/>
              <a:gd name="connsiteX8" fmla="*/ 1411605 w 1543050"/>
              <a:gd name="connsiteY8" fmla="*/ 3592830 h 3604260"/>
              <a:gd name="connsiteX9" fmla="*/ 1543050 w 1543050"/>
              <a:gd name="connsiteY9" fmla="*/ 3522345 h 3604260"/>
              <a:gd name="connsiteX10" fmla="*/ 1438275 w 1543050"/>
              <a:gd name="connsiteY10" fmla="*/ 3469005 h 3604260"/>
              <a:gd name="connsiteX11" fmla="*/ 1125855 w 1543050"/>
              <a:gd name="connsiteY11" fmla="*/ 2604135 h 3604260"/>
              <a:gd name="connsiteX12" fmla="*/ 941070 w 1543050"/>
              <a:gd name="connsiteY12" fmla="*/ 2415540 h 3604260"/>
              <a:gd name="connsiteX13" fmla="*/ 573405 w 1543050"/>
              <a:gd name="connsiteY13" fmla="*/ 1443990 h 3604260"/>
              <a:gd name="connsiteX14" fmla="*/ 584835 w 1543050"/>
              <a:gd name="connsiteY14" fmla="*/ 1198245 h 3604260"/>
              <a:gd name="connsiteX15" fmla="*/ 161925 w 1543050"/>
              <a:gd name="connsiteY15" fmla="*/ 0 h 3604260"/>
              <a:gd name="connsiteX16" fmla="*/ 0 w 1543050"/>
              <a:gd name="connsiteY16" fmla="*/ 7620 h 3604260"/>
              <a:gd name="connsiteX17" fmla="*/ 9525 w 1543050"/>
              <a:gd name="connsiteY17" fmla="*/ 131445 h 3604260"/>
              <a:gd name="connsiteX18" fmla="*/ 116205 w 1543050"/>
              <a:gd name="connsiteY18" fmla="*/ 116205 h 360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43050" h="3604260">
                <a:moveTo>
                  <a:pt x="116205" y="116205"/>
                </a:moveTo>
                <a:lnTo>
                  <a:pt x="421005" y="1186815"/>
                </a:lnTo>
                <a:lnTo>
                  <a:pt x="419100" y="1255395"/>
                </a:lnTo>
                <a:lnTo>
                  <a:pt x="447675" y="1388745"/>
                </a:lnTo>
                <a:lnTo>
                  <a:pt x="485775" y="1398270"/>
                </a:lnTo>
                <a:lnTo>
                  <a:pt x="838200" y="2434590"/>
                </a:lnTo>
                <a:lnTo>
                  <a:pt x="967740" y="2754630"/>
                </a:lnTo>
                <a:lnTo>
                  <a:pt x="1253490" y="3604260"/>
                </a:lnTo>
                <a:lnTo>
                  <a:pt x="1411605" y="3592830"/>
                </a:lnTo>
                <a:lnTo>
                  <a:pt x="1543050" y="3522345"/>
                </a:lnTo>
                <a:lnTo>
                  <a:pt x="1438275" y="3469005"/>
                </a:lnTo>
                <a:lnTo>
                  <a:pt x="1125855" y="2604135"/>
                </a:lnTo>
                <a:lnTo>
                  <a:pt x="941070" y="2415540"/>
                </a:lnTo>
                <a:lnTo>
                  <a:pt x="573405" y="1443990"/>
                </a:lnTo>
                <a:lnTo>
                  <a:pt x="584835" y="1198245"/>
                </a:lnTo>
                <a:lnTo>
                  <a:pt x="161925" y="0"/>
                </a:lnTo>
                <a:lnTo>
                  <a:pt x="0" y="7620"/>
                </a:lnTo>
                <a:lnTo>
                  <a:pt x="9525" y="131445"/>
                </a:lnTo>
                <a:lnTo>
                  <a:pt x="116205" y="1162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8629614" y="3618136"/>
            <a:ext cx="327232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 gereed blok 3+4 &amp; parkeergarage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 gereed 1,6, 7 en 2. Bouw blok 8 en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ProRail afbouw fietsparkeergarage</a:t>
            </a:r>
          </a:p>
          <a:p>
            <a:endParaRPr lang="nl-NL" sz="1100" dirty="0"/>
          </a:p>
          <a:p>
            <a:r>
              <a:rPr lang="nl-NL" sz="1100" dirty="0"/>
              <a:t>Aandachtspunten: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afronden 8 en start blok 5, met mogelijke posities hijskranen en keten.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Bouwterrein bij blok 8; rest </a:t>
            </a:r>
            <a:r>
              <a:rPr lang="nl-NL" sz="1100" dirty="0" err="1"/>
              <a:t>vd</a:t>
            </a:r>
            <a:r>
              <a:rPr lang="nl-NL" sz="1100" dirty="0"/>
              <a:t> Kunstraat openbare weg.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Gezamenlijke bouwweg </a:t>
            </a:r>
            <a:r>
              <a:rPr lang="nl-NL" sz="1100" dirty="0" err="1"/>
              <a:t>VDKunstraat</a:t>
            </a:r>
            <a:r>
              <a:rPr lang="nl-NL" sz="1100" dirty="0"/>
              <a:t> andere inrichting.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 garage kan ivm hijsveiligheid niet in gebruik genomen worden tijdens de ruwbouw van de omliggende blokken. Partijen* dienen hiervoor gezamenlijk een plan te maken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Parkeergarage in gebruik (gekoppeld aan oplevering 3 &amp; 4)</a:t>
            </a:r>
          </a:p>
          <a:p>
            <a:endParaRPr lang="nl-NL" sz="1100" dirty="0"/>
          </a:p>
        </p:txBody>
      </p:sp>
      <p:sp>
        <p:nvSpPr>
          <p:cNvPr id="48" name="Vrije vorm 47"/>
          <p:cNvSpPr/>
          <p:nvPr/>
        </p:nvSpPr>
        <p:spPr>
          <a:xfrm>
            <a:off x="3114675" y="919163"/>
            <a:ext cx="2428875" cy="600075"/>
          </a:xfrm>
          <a:custGeom>
            <a:avLst/>
            <a:gdLst>
              <a:gd name="connsiteX0" fmla="*/ 0 w 2428875"/>
              <a:gd name="connsiteY0" fmla="*/ 600075 h 600075"/>
              <a:gd name="connsiteX1" fmla="*/ 466725 w 2428875"/>
              <a:gd name="connsiteY1" fmla="*/ 485775 h 600075"/>
              <a:gd name="connsiteX2" fmla="*/ 500063 w 2428875"/>
              <a:gd name="connsiteY2" fmla="*/ 381000 h 600075"/>
              <a:gd name="connsiteX3" fmla="*/ 2224088 w 2428875"/>
              <a:gd name="connsiteY3" fmla="*/ 0 h 600075"/>
              <a:gd name="connsiteX4" fmla="*/ 2428875 w 2428875"/>
              <a:gd name="connsiteY4" fmla="*/ 23812 h 60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875" h="600075">
                <a:moveTo>
                  <a:pt x="0" y="600075"/>
                </a:moveTo>
                <a:lnTo>
                  <a:pt x="466725" y="485775"/>
                </a:lnTo>
                <a:lnTo>
                  <a:pt x="500063" y="381000"/>
                </a:lnTo>
                <a:lnTo>
                  <a:pt x="2224088" y="0"/>
                </a:lnTo>
                <a:lnTo>
                  <a:pt x="2428875" y="23812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811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6" name="Vrije vorm 65"/>
          <p:cNvSpPr/>
          <p:nvPr/>
        </p:nvSpPr>
        <p:spPr>
          <a:xfrm>
            <a:off x="3166578" y="990875"/>
            <a:ext cx="438150" cy="762000"/>
          </a:xfrm>
          <a:custGeom>
            <a:avLst/>
            <a:gdLst>
              <a:gd name="connsiteX0" fmla="*/ 276225 w 438150"/>
              <a:gd name="connsiteY0" fmla="*/ 762000 h 762000"/>
              <a:gd name="connsiteX1" fmla="*/ 0 w 438150"/>
              <a:gd name="connsiteY1" fmla="*/ 95250 h 762000"/>
              <a:gd name="connsiteX2" fmla="*/ 438150 w 438150"/>
              <a:gd name="connsiteY2" fmla="*/ 0 h 762000"/>
              <a:gd name="connsiteX0" fmla="*/ 246408 w 438150"/>
              <a:gd name="connsiteY0" fmla="*/ 762000 h 762000"/>
              <a:gd name="connsiteX1" fmla="*/ 0 w 438150"/>
              <a:gd name="connsiteY1" fmla="*/ 95250 h 762000"/>
              <a:gd name="connsiteX2" fmla="*/ 438150 w 438150"/>
              <a:gd name="connsiteY2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" h="762000">
                <a:moveTo>
                  <a:pt x="246408" y="762000"/>
                </a:moveTo>
                <a:lnTo>
                  <a:pt x="0" y="95250"/>
                </a:lnTo>
                <a:lnTo>
                  <a:pt x="43815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Vrije vorm 72"/>
          <p:cNvSpPr/>
          <p:nvPr/>
        </p:nvSpPr>
        <p:spPr>
          <a:xfrm>
            <a:off x="7972425" y="5153025"/>
            <a:ext cx="180975" cy="923925"/>
          </a:xfrm>
          <a:custGeom>
            <a:avLst/>
            <a:gdLst>
              <a:gd name="connsiteX0" fmla="*/ 152400 w 180975"/>
              <a:gd name="connsiteY0" fmla="*/ 923925 h 923925"/>
              <a:gd name="connsiteX1" fmla="*/ 0 w 180975"/>
              <a:gd name="connsiteY1" fmla="*/ 419100 h 923925"/>
              <a:gd name="connsiteX2" fmla="*/ 180975 w 180975"/>
              <a:gd name="connsiteY2" fmla="*/ 152400 h 923925"/>
              <a:gd name="connsiteX3" fmla="*/ 133350 w 180975"/>
              <a:gd name="connsiteY3" fmla="*/ 0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975" h="923925">
                <a:moveTo>
                  <a:pt x="152400" y="923925"/>
                </a:moveTo>
                <a:lnTo>
                  <a:pt x="0" y="419100"/>
                </a:lnTo>
                <a:lnTo>
                  <a:pt x="180975" y="152400"/>
                </a:lnTo>
                <a:lnTo>
                  <a:pt x="1333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1800225" y="1704975"/>
            <a:ext cx="1314450" cy="409575"/>
          </a:xfrm>
          <a:custGeom>
            <a:avLst/>
            <a:gdLst>
              <a:gd name="connsiteX0" fmla="*/ 1304925 w 1314450"/>
              <a:gd name="connsiteY0" fmla="*/ 0 h 409575"/>
              <a:gd name="connsiteX1" fmla="*/ 0 w 1314450"/>
              <a:gd name="connsiteY1" fmla="*/ 257175 h 409575"/>
              <a:gd name="connsiteX2" fmla="*/ 19050 w 1314450"/>
              <a:gd name="connsiteY2" fmla="*/ 409575 h 409575"/>
              <a:gd name="connsiteX3" fmla="*/ 704850 w 1314450"/>
              <a:gd name="connsiteY3" fmla="*/ 238125 h 409575"/>
              <a:gd name="connsiteX4" fmla="*/ 1314450 w 1314450"/>
              <a:gd name="connsiteY4" fmla="*/ 104775 h 409575"/>
              <a:gd name="connsiteX5" fmla="*/ 1304925 w 1314450"/>
              <a:gd name="connsiteY5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4450" h="409575">
                <a:moveTo>
                  <a:pt x="1304925" y="0"/>
                </a:moveTo>
                <a:lnTo>
                  <a:pt x="0" y="257175"/>
                </a:lnTo>
                <a:lnTo>
                  <a:pt x="19050" y="409575"/>
                </a:lnTo>
                <a:lnTo>
                  <a:pt x="704850" y="238125"/>
                </a:lnTo>
                <a:lnTo>
                  <a:pt x="1314450" y="104775"/>
                </a:lnTo>
                <a:lnTo>
                  <a:pt x="130492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 50"/>
          <p:cNvSpPr/>
          <p:nvPr/>
        </p:nvSpPr>
        <p:spPr>
          <a:xfrm>
            <a:off x="2000250" y="1943100"/>
            <a:ext cx="2181225" cy="3514725"/>
          </a:xfrm>
          <a:custGeom>
            <a:avLst/>
            <a:gdLst>
              <a:gd name="connsiteX0" fmla="*/ 0 w 2181225"/>
              <a:gd name="connsiteY0" fmla="*/ 133350 h 3514725"/>
              <a:gd name="connsiteX1" fmla="*/ 38100 w 2181225"/>
              <a:gd name="connsiteY1" fmla="*/ 257175 h 3514725"/>
              <a:gd name="connsiteX2" fmla="*/ 476250 w 2181225"/>
              <a:gd name="connsiteY2" fmla="*/ 152400 h 3514725"/>
              <a:gd name="connsiteX3" fmla="*/ 1562100 w 2181225"/>
              <a:gd name="connsiteY3" fmla="*/ 3514725 h 3514725"/>
              <a:gd name="connsiteX4" fmla="*/ 2181225 w 2181225"/>
              <a:gd name="connsiteY4" fmla="*/ 3314700 h 3514725"/>
              <a:gd name="connsiteX5" fmla="*/ 2095500 w 2181225"/>
              <a:gd name="connsiteY5" fmla="*/ 2524125 h 3514725"/>
              <a:gd name="connsiteX6" fmla="*/ 1162050 w 2181225"/>
              <a:gd name="connsiteY6" fmla="*/ 142875 h 3514725"/>
              <a:gd name="connsiteX7" fmla="*/ 685800 w 2181225"/>
              <a:gd name="connsiteY7" fmla="*/ 276225 h 3514725"/>
              <a:gd name="connsiteX8" fmla="*/ 571500 w 2181225"/>
              <a:gd name="connsiteY8" fmla="*/ 0 h 3514725"/>
              <a:gd name="connsiteX9" fmla="*/ 0 w 2181225"/>
              <a:gd name="connsiteY9" fmla="*/ 133350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25" h="3514725">
                <a:moveTo>
                  <a:pt x="0" y="133350"/>
                </a:moveTo>
                <a:lnTo>
                  <a:pt x="38100" y="257175"/>
                </a:lnTo>
                <a:lnTo>
                  <a:pt x="476250" y="152400"/>
                </a:lnTo>
                <a:lnTo>
                  <a:pt x="1562100" y="3514725"/>
                </a:lnTo>
                <a:lnTo>
                  <a:pt x="2181225" y="3314700"/>
                </a:lnTo>
                <a:lnTo>
                  <a:pt x="2095500" y="2524125"/>
                </a:lnTo>
                <a:lnTo>
                  <a:pt x="1162050" y="142875"/>
                </a:lnTo>
                <a:lnTo>
                  <a:pt x="685800" y="276225"/>
                </a:lnTo>
                <a:lnTo>
                  <a:pt x="571500" y="0"/>
                </a:lnTo>
                <a:lnTo>
                  <a:pt x="0" y="13335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Vrije vorm 79"/>
          <p:cNvSpPr/>
          <p:nvPr/>
        </p:nvSpPr>
        <p:spPr>
          <a:xfrm>
            <a:off x="3552758" y="2656146"/>
            <a:ext cx="120015" cy="569595"/>
          </a:xfrm>
          <a:custGeom>
            <a:avLst/>
            <a:gdLst>
              <a:gd name="connsiteX0" fmla="*/ 0 w 114300"/>
              <a:gd name="connsiteY0" fmla="*/ 0 h 752475"/>
              <a:gd name="connsiteX1" fmla="*/ 114300 w 114300"/>
              <a:gd name="connsiteY1" fmla="*/ 314325 h 752475"/>
              <a:gd name="connsiteX2" fmla="*/ 57150 w 114300"/>
              <a:gd name="connsiteY2" fmla="*/ 609600 h 752475"/>
              <a:gd name="connsiteX3" fmla="*/ 104775 w 114300"/>
              <a:gd name="connsiteY3" fmla="*/ 752475 h 752475"/>
              <a:gd name="connsiteX0" fmla="*/ 0 w 104775"/>
              <a:gd name="connsiteY0" fmla="*/ 0 h 752475"/>
              <a:gd name="connsiteX1" fmla="*/ 99060 w 104775"/>
              <a:gd name="connsiteY1" fmla="*/ 451485 h 752475"/>
              <a:gd name="connsiteX2" fmla="*/ 57150 w 104775"/>
              <a:gd name="connsiteY2" fmla="*/ 609600 h 752475"/>
              <a:gd name="connsiteX3" fmla="*/ 104775 w 104775"/>
              <a:gd name="connsiteY3" fmla="*/ 752475 h 752475"/>
              <a:gd name="connsiteX0" fmla="*/ 0 w 120015"/>
              <a:gd name="connsiteY0" fmla="*/ 0 h 569595"/>
              <a:gd name="connsiteX1" fmla="*/ 114300 w 120015"/>
              <a:gd name="connsiteY1" fmla="*/ 26860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  <a:gd name="connsiteX0" fmla="*/ 0 w 120015"/>
              <a:gd name="connsiteY0" fmla="*/ 0 h 569595"/>
              <a:gd name="connsiteX1" fmla="*/ 99060 w 120015"/>
              <a:gd name="connsiteY1" fmla="*/ 26098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015" h="569595">
                <a:moveTo>
                  <a:pt x="0" y="0"/>
                </a:moveTo>
                <a:lnTo>
                  <a:pt x="99060" y="260985"/>
                </a:lnTo>
                <a:lnTo>
                  <a:pt x="72390" y="426720"/>
                </a:lnTo>
                <a:lnTo>
                  <a:pt x="120015" y="56959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Vrije vorm 80"/>
          <p:cNvSpPr/>
          <p:nvPr/>
        </p:nvSpPr>
        <p:spPr>
          <a:xfrm>
            <a:off x="3912685" y="3925035"/>
            <a:ext cx="323850" cy="501015"/>
          </a:xfrm>
          <a:custGeom>
            <a:avLst/>
            <a:gdLst>
              <a:gd name="connsiteX0" fmla="*/ 0 w 400050"/>
              <a:gd name="connsiteY0" fmla="*/ 0 h 523875"/>
              <a:gd name="connsiteX1" fmla="*/ 95250 w 400050"/>
              <a:gd name="connsiteY1" fmla="*/ 238125 h 523875"/>
              <a:gd name="connsiteX2" fmla="*/ 323850 w 400050"/>
              <a:gd name="connsiteY2" fmla="*/ 314325 h 523875"/>
              <a:gd name="connsiteX3" fmla="*/ 400050 w 400050"/>
              <a:gd name="connsiteY3" fmla="*/ 523875 h 523875"/>
              <a:gd name="connsiteX0" fmla="*/ 0 w 331182"/>
              <a:gd name="connsiteY0" fmla="*/ 0 h 501015"/>
              <a:gd name="connsiteX1" fmla="*/ 95250 w 331182"/>
              <a:gd name="connsiteY1" fmla="*/ 238125 h 501015"/>
              <a:gd name="connsiteX2" fmla="*/ 323850 w 331182"/>
              <a:gd name="connsiteY2" fmla="*/ 314325 h 501015"/>
              <a:gd name="connsiteX3" fmla="*/ 323850 w 331182"/>
              <a:gd name="connsiteY3" fmla="*/ 501015 h 501015"/>
              <a:gd name="connsiteX0" fmla="*/ 0 w 323850"/>
              <a:gd name="connsiteY0" fmla="*/ 0 h 501015"/>
              <a:gd name="connsiteX1" fmla="*/ 95250 w 323850"/>
              <a:gd name="connsiteY1" fmla="*/ 238125 h 501015"/>
              <a:gd name="connsiteX2" fmla="*/ 255270 w 323850"/>
              <a:gd name="connsiteY2" fmla="*/ 299085 h 501015"/>
              <a:gd name="connsiteX3" fmla="*/ 323850 w 323850"/>
              <a:gd name="connsiteY3" fmla="*/ 501015 h 5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501015">
                <a:moveTo>
                  <a:pt x="0" y="0"/>
                </a:moveTo>
                <a:lnTo>
                  <a:pt x="95250" y="238125"/>
                </a:lnTo>
                <a:lnTo>
                  <a:pt x="255270" y="299085"/>
                </a:lnTo>
                <a:cubicBezTo>
                  <a:pt x="280670" y="368935"/>
                  <a:pt x="298450" y="431165"/>
                  <a:pt x="323850" y="501015"/>
                </a:cubicBez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0" name="Tekstvak 109"/>
          <p:cNvSpPr txBox="1"/>
          <p:nvPr/>
        </p:nvSpPr>
        <p:spPr>
          <a:xfrm>
            <a:off x="-12273" y="3215605"/>
            <a:ext cx="3003074" cy="1446550"/>
          </a:xfrm>
          <a:prstGeom prst="rect">
            <a:avLst/>
          </a:prstGeom>
          <a:solidFill>
            <a:srgbClr val="FFFFFF">
              <a:alpha val="50980"/>
            </a:srgbClr>
          </a:solidFill>
        </p:spPr>
        <p:txBody>
          <a:bodyPr wrap="square" rtlCol="0">
            <a:spAutoFit/>
          </a:bodyPr>
          <a:lstStyle/>
          <a:p>
            <a:r>
              <a:rPr lang="nl-NL" sz="1000" b="1" dirty="0"/>
              <a:t>Berekening minimale onderlinge afstand blokken bij hijsen vanaf de </a:t>
            </a:r>
            <a:r>
              <a:rPr lang="nl-NL" sz="1000" b="1" dirty="0" err="1"/>
              <a:t>vd</a:t>
            </a:r>
            <a:r>
              <a:rPr lang="nl-NL" sz="1000" b="1" dirty="0"/>
              <a:t> Kunstraat:</a:t>
            </a:r>
          </a:p>
          <a:p>
            <a:r>
              <a:rPr lang="nl-NL" sz="1000" dirty="0"/>
              <a:t>Dit is 13,1 meter bij een gebouw met een hoogte van 18 meter (bijv. Blok 8, </a:t>
            </a:r>
            <a:r>
              <a:rPr lang="nl-NL" sz="1000" dirty="0" err="1"/>
              <a:t>t.p.v</a:t>
            </a:r>
            <a:r>
              <a:rPr lang="nl-NL" sz="1000" dirty="0"/>
              <a:t>. Blok 6). </a:t>
            </a:r>
          </a:p>
          <a:p>
            <a:r>
              <a:rPr lang="nl-NL" sz="800" dirty="0"/>
              <a:t>Want: hijsvoorwerp van 8,0 meter + 3,8 m veiligheidsafstand bij gebouwhoogte van 18 m + halve breedte vrachtwagen: 1,3 m</a:t>
            </a:r>
            <a:r>
              <a:rPr lang="nl-NL" sz="1000" dirty="0"/>
              <a:t>. </a:t>
            </a:r>
          </a:p>
          <a:p>
            <a:r>
              <a:rPr lang="nl-NL" sz="1000" dirty="0"/>
              <a:t>Eis is bovendien dat de looproute in de Van der Kunstraat een breedte heeft van tenminste 2,0 m. Dus gecombineerd is minimaal </a:t>
            </a:r>
            <a:r>
              <a:rPr lang="nl-NL" sz="1000" b="1" dirty="0"/>
              <a:t>15,1 meter </a:t>
            </a:r>
            <a:r>
              <a:rPr lang="nl-NL" sz="1000" dirty="0"/>
              <a:t>nodig.</a:t>
            </a:r>
          </a:p>
        </p:txBody>
      </p:sp>
      <p:sp>
        <p:nvSpPr>
          <p:cNvPr id="113" name="Vrije vorm 112"/>
          <p:cNvSpPr/>
          <p:nvPr/>
        </p:nvSpPr>
        <p:spPr>
          <a:xfrm>
            <a:off x="3608070" y="2235139"/>
            <a:ext cx="1189116" cy="1870135"/>
          </a:xfrm>
          <a:custGeom>
            <a:avLst/>
            <a:gdLst>
              <a:gd name="connsiteX0" fmla="*/ 0 w 828675"/>
              <a:gd name="connsiteY0" fmla="*/ 9525 h 1924050"/>
              <a:gd name="connsiteX1" fmla="*/ 190500 w 828675"/>
              <a:gd name="connsiteY1" fmla="*/ 495300 h 1924050"/>
              <a:gd name="connsiteX2" fmla="*/ 180975 w 828675"/>
              <a:gd name="connsiteY2" fmla="*/ 685800 h 1924050"/>
              <a:gd name="connsiteX3" fmla="*/ 590550 w 828675"/>
              <a:gd name="connsiteY3" fmla="*/ 1771650 h 1924050"/>
              <a:gd name="connsiteX4" fmla="*/ 771525 w 828675"/>
              <a:gd name="connsiteY4" fmla="*/ 1924050 h 1924050"/>
              <a:gd name="connsiteX5" fmla="*/ 695325 w 828675"/>
              <a:gd name="connsiteY5" fmla="*/ 1714500 h 1924050"/>
              <a:gd name="connsiteX6" fmla="*/ 828675 w 828675"/>
              <a:gd name="connsiteY6" fmla="*/ 1647825 h 1924050"/>
              <a:gd name="connsiteX7" fmla="*/ 142875 w 828675"/>
              <a:gd name="connsiteY7" fmla="*/ 0 h 1924050"/>
              <a:gd name="connsiteX8" fmla="*/ 0 w 828675"/>
              <a:gd name="connsiteY8" fmla="*/ 9525 h 1924050"/>
              <a:gd name="connsiteX0" fmla="*/ 0 w 828675"/>
              <a:gd name="connsiteY0" fmla="*/ 47625 h 1962150"/>
              <a:gd name="connsiteX1" fmla="*/ 190500 w 828675"/>
              <a:gd name="connsiteY1" fmla="*/ 533400 h 1962150"/>
              <a:gd name="connsiteX2" fmla="*/ 180975 w 828675"/>
              <a:gd name="connsiteY2" fmla="*/ 723900 h 1962150"/>
              <a:gd name="connsiteX3" fmla="*/ 590550 w 828675"/>
              <a:gd name="connsiteY3" fmla="*/ 1809750 h 1962150"/>
              <a:gd name="connsiteX4" fmla="*/ 771525 w 828675"/>
              <a:gd name="connsiteY4" fmla="*/ 1962150 h 1962150"/>
              <a:gd name="connsiteX5" fmla="*/ 695325 w 828675"/>
              <a:gd name="connsiteY5" fmla="*/ 1752600 h 1962150"/>
              <a:gd name="connsiteX6" fmla="*/ 828675 w 828675"/>
              <a:gd name="connsiteY6" fmla="*/ 1685925 h 1962150"/>
              <a:gd name="connsiteX7" fmla="*/ 424815 w 828675"/>
              <a:gd name="connsiteY7" fmla="*/ 0 h 1962150"/>
              <a:gd name="connsiteX8" fmla="*/ 0 w 828675"/>
              <a:gd name="connsiteY8" fmla="*/ 47625 h 1962150"/>
              <a:gd name="connsiteX0" fmla="*/ 0 w 1362075"/>
              <a:gd name="connsiteY0" fmla="*/ 47625 h 2729865"/>
              <a:gd name="connsiteX1" fmla="*/ 190500 w 1362075"/>
              <a:gd name="connsiteY1" fmla="*/ 533400 h 2729865"/>
              <a:gd name="connsiteX2" fmla="*/ 180975 w 1362075"/>
              <a:gd name="connsiteY2" fmla="*/ 723900 h 2729865"/>
              <a:gd name="connsiteX3" fmla="*/ 590550 w 1362075"/>
              <a:gd name="connsiteY3" fmla="*/ 1809750 h 2729865"/>
              <a:gd name="connsiteX4" fmla="*/ 771525 w 1362075"/>
              <a:gd name="connsiteY4" fmla="*/ 1962150 h 2729865"/>
              <a:gd name="connsiteX5" fmla="*/ 695325 w 1362075"/>
              <a:gd name="connsiteY5" fmla="*/ 1752600 h 2729865"/>
              <a:gd name="connsiteX6" fmla="*/ 1362075 w 1362075"/>
              <a:gd name="connsiteY6" fmla="*/ 2729865 h 2729865"/>
              <a:gd name="connsiteX7" fmla="*/ 424815 w 1362075"/>
              <a:gd name="connsiteY7" fmla="*/ 0 h 2729865"/>
              <a:gd name="connsiteX8" fmla="*/ 0 w 1362075"/>
              <a:gd name="connsiteY8" fmla="*/ 47625 h 2729865"/>
              <a:gd name="connsiteX0" fmla="*/ 0 w 1362075"/>
              <a:gd name="connsiteY0" fmla="*/ 47625 h 2956560"/>
              <a:gd name="connsiteX1" fmla="*/ 190500 w 1362075"/>
              <a:gd name="connsiteY1" fmla="*/ 533400 h 2956560"/>
              <a:gd name="connsiteX2" fmla="*/ 180975 w 1362075"/>
              <a:gd name="connsiteY2" fmla="*/ 723900 h 2956560"/>
              <a:gd name="connsiteX3" fmla="*/ 590550 w 1362075"/>
              <a:gd name="connsiteY3" fmla="*/ 1809750 h 2956560"/>
              <a:gd name="connsiteX4" fmla="*/ 771525 w 1362075"/>
              <a:gd name="connsiteY4" fmla="*/ 1962150 h 2956560"/>
              <a:gd name="connsiteX5" fmla="*/ 1175385 w 1362075"/>
              <a:gd name="connsiteY5" fmla="*/ 2956560 h 2956560"/>
              <a:gd name="connsiteX6" fmla="*/ 1362075 w 1362075"/>
              <a:gd name="connsiteY6" fmla="*/ 2729865 h 2956560"/>
              <a:gd name="connsiteX7" fmla="*/ 424815 w 1362075"/>
              <a:gd name="connsiteY7" fmla="*/ 0 h 2956560"/>
              <a:gd name="connsiteX8" fmla="*/ 0 w 1362075"/>
              <a:gd name="connsiteY8" fmla="*/ 47625 h 2956560"/>
              <a:gd name="connsiteX0" fmla="*/ 0 w 1430655"/>
              <a:gd name="connsiteY0" fmla="*/ 47625 h 2956560"/>
              <a:gd name="connsiteX1" fmla="*/ 190500 w 1430655"/>
              <a:gd name="connsiteY1" fmla="*/ 533400 h 2956560"/>
              <a:gd name="connsiteX2" fmla="*/ 180975 w 1430655"/>
              <a:gd name="connsiteY2" fmla="*/ 723900 h 2956560"/>
              <a:gd name="connsiteX3" fmla="*/ 590550 w 1430655"/>
              <a:gd name="connsiteY3" fmla="*/ 1809750 h 2956560"/>
              <a:gd name="connsiteX4" fmla="*/ 771525 w 1430655"/>
              <a:gd name="connsiteY4" fmla="*/ 1962150 h 2956560"/>
              <a:gd name="connsiteX5" fmla="*/ 1175385 w 1430655"/>
              <a:gd name="connsiteY5" fmla="*/ 2956560 h 2956560"/>
              <a:gd name="connsiteX6" fmla="*/ 1430655 w 1430655"/>
              <a:gd name="connsiteY6" fmla="*/ 2874645 h 2956560"/>
              <a:gd name="connsiteX7" fmla="*/ 424815 w 1430655"/>
              <a:gd name="connsiteY7" fmla="*/ 0 h 2956560"/>
              <a:gd name="connsiteX8" fmla="*/ 0 w 1430655"/>
              <a:gd name="connsiteY8" fmla="*/ 47625 h 2956560"/>
              <a:gd name="connsiteX0" fmla="*/ 0 w 1430655"/>
              <a:gd name="connsiteY0" fmla="*/ 47625 h 2874645"/>
              <a:gd name="connsiteX1" fmla="*/ 190500 w 1430655"/>
              <a:gd name="connsiteY1" fmla="*/ 533400 h 2874645"/>
              <a:gd name="connsiteX2" fmla="*/ 180975 w 1430655"/>
              <a:gd name="connsiteY2" fmla="*/ 723900 h 2874645"/>
              <a:gd name="connsiteX3" fmla="*/ 590550 w 1430655"/>
              <a:gd name="connsiteY3" fmla="*/ 1809750 h 2874645"/>
              <a:gd name="connsiteX4" fmla="*/ 771525 w 1430655"/>
              <a:gd name="connsiteY4" fmla="*/ 1962150 h 2874645"/>
              <a:gd name="connsiteX5" fmla="*/ 778570 w 1430655"/>
              <a:gd name="connsiteY5" fmla="*/ 1731609 h 2874645"/>
              <a:gd name="connsiteX6" fmla="*/ 1430655 w 1430655"/>
              <a:gd name="connsiteY6" fmla="*/ 2874645 h 2874645"/>
              <a:gd name="connsiteX7" fmla="*/ 424815 w 1430655"/>
              <a:gd name="connsiteY7" fmla="*/ 0 h 2874645"/>
              <a:gd name="connsiteX8" fmla="*/ 0 w 1430655"/>
              <a:gd name="connsiteY8" fmla="*/ 47625 h 2874645"/>
              <a:gd name="connsiteX0" fmla="*/ 0 w 1189116"/>
              <a:gd name="connsiteY0" fmla="*/ 47625 h 1962150"/>
              <a:gd name="connsiteX1" fmla="*/ 190500 w 1189116"/>
              <a:gd name="connsiteY1" fmla="*/ 533400 h 1962150"/>
              <a:gd name="connsiteX2" fmla="*/ 180975 w 1189116"/>
              <a:gd name="connsiteY2" fmla="*/ 723900 h 1962150"/>
              <a:gd name="connsiteX3" fmla="*/ 590550 w 1189116"/>
              <a:gd name="connsiteY3" fmla="*/ 1809750 h 1962150"/>
              <a:gd name="connsiteX4" fmla="*/ 771525 w 1189116"/>
              <a:gd name="connsiteY4" fmla="*/ 1962150 h 1962150"/>
              <a:gd name="connsiteX5" fmla="*/ 778570 w 1189116"/>
              <a:gd name="connsiteY5" fmla="*/ 1731609 h 1962150"/>
              <a:gd name="connsiteX6" fmla="*/ 1189116 w 1189116"/>
              <a:gd name="connsiteY6" fmla="*/ 1597936 h 1962150"/>
              <a:gd name="connsiteX7" fmla="*/ 424815 w 1189116"/>
              <a:gd name="connsiteY7" fmla="*/ 0 h 1962150"/>
              <a:gd name="connsiteX8" fmla="*/ 0 w 1189116"/>
              <a:gd name="connsiteY8" fmla="*/ 47625 h 1962150"/>
              <a:gd name="connsiteX0" fmla="*/ 0 w 1189116"/>
              <a:gd name="connsiteY0" fmla="*/ 108010 h 2022535"/>
              <a:gd name="connsiteX1" fmla="*/ 190500 w 1189116"/>
              <a:gd name="connsiteY1" fmla="*/ 593785 h 2022535"/>
              <a:gd name="connsiteX2" fmla="*/ 180975 w 1189116"/>
              <a:gd name="connsiteY2" fmla="*/ 784285 h 2022535"/>
              <a:gd name="connsiteX3" fmla="*/ 590550 w 1189116"/>
              <a:gd name="connsiteY3" fmla="*/ 1870135 h 2022535"/>
              <a:gd name="connsiteX4" fmla="*/ 771525 w 1189116"/>
              <a:gd name="connsiteY4" fmla="*/ 2022535 h 2022535"/>
              <a:gd name="connsiteX5" fmla="*/ 778570 w 1189116"/>
              <a:gd name="connsiteY5" fmla="*/ 1791994 h 2022535"/>
              <a:gd name="connsiteX6" fmla="*/ 1189116 w 1189116"/>
              <a:gd name="connsiteY6" fmla="*/ 1658321 h 2022535"/>
              <a:gd name="connsiteX7" fmla="*/ 580090 w 1189116"/>
              <a:gd name="connsiteY7" fmla="*/ 0 h 2022535"/>
              <a:gd name="connsiteX8" fmla="*/ 0 w 1189116"/>
              <a:gd name="connsiteY8" fmla="*/ 108010 h 2022535"/>
              <a:gd name="connsiteX0" fmla="*/ 0 w 1189116"/>
              <a:gd name="connsiteY0" fmla="*/ 108010 h 1870135"/>
              <a:gd name="connsiteX1" fmla="*/ 190500 w 1189116"/>
              <a:gd name="connsiteY1" fmla="*/ 593785 h 1870135"/>
              <a:gd name="connsiteX2" fmla="*/ 180975 w 1189116"/>
              <a:gd name="connsiteY2" fmla="*/ 784285 h 1870135"/>
              <a:gd name="connsiteX3" fmla="*/ 590550 w 1189116"/>
              <a:gd name="connsiteY3" fmla="*/ 1870135 h 1870135"/>
              <a:gd name="connsiteX4" fmla="*/ 719766 w 1189116"/>
              <a:gd name="connsiteY4" fmla="*/ 1858634 h 1870135"/>
              <a:gd name="connsiteX5" fmla="*/ 778570 w 1189116"/>
              <a:gd name="connsiteY5" fmla="*/ 1791994 h 1870135"/>
              <a:gd name="connsiteX6" fmla="*/ 1189116 w 1189116"/>
              <a:gd name="connsiteY6" fmla="*/ 1658321 h 1870135"/>
              <a:gd name="connsiteX7" fmla="*/ 580090 w 1189116"/>
              <a:gd name="connsiteY7" fmla="*/ 0 h 1870135"/>
              <a:gd name="connsiteX8" fmla="*/ 0 w 1189116"/>
              <a:gd name="connsiteY8" fmla="*/ 108010 h 1870135"/>
              <a:gd name="connsiteX0" fmla="*/ 0 w 1189116"/>
              <a:gd name="connsiteY0" fmla="*/ 108010 h 1870135"/>
              <a:gd name="connsiteX1" fmla="*/ 190500 w 1189116"/>
              <a:gd name="connsiteY1" fmla="*/ 593785 h 1870135"/>
              <a:gd name="connsiteX2" fmla="*/ 180975 w 1189116"/>
              <a:gd name="connsiteY2" fmla="*/ 784285 h 1870135"/>
              <a:gd name="connsiteX3" fmla="*/ 521539 w 1189116"/>
              <a:gd name="connsiteY3" fmla="*/ 1870135 h 1870135"/>
              <a:gd name="connsiteX4" fmla="*/ 719766 w 1189116"/>
              <a:gd name="connsiteY4" fmla="*/ 1858634 h 1870135"/>
              <a:gd name="connsiteX5" fmla="*/ 778570 w 1189116"/>
              <a:gd name="connsiteY5" fmla="*/ 1791994 h 1870135"/>
              <a:gd name="connsiteX6" fmla="*/ 1189116 w 1189116"/>
              <a:gd name="connsiteY6" fmla="*/ 1658321 h 1870135"/>
              <a:gd name="connsiteX7" fmla="*/ 580090 w 1189116"/>
              <a:gd name="connsiteY7" fmla="*/ 0 h 1870135"/>
              <a:gd name="connsiteX8" fmla="*/ 0 w 1189116"/>
              <a:gd name="connsiteY8" fmla="*/ 108010 h 1870135"/>
              <a:gd name="connsiteX0" fmla="*/ 0 w 1189116"/>
              <a:gd name="connsiteY0" fmla="*/ 108010 h 1870135"/>
              <a:gd name="connsiteX1" fmla="*/ 190500 w 1189116"/>
              <a:gd name="connsiteY1" fmla="*/ 593785 h 1870135"/>
              <a:gd name="connsiteX2" fmla="*/ 137843 w 1189116"/>
              <a:gd name="connsiteY2" fmla="*/ 827417 h 1870135"/>
              <a:gd name="connsiteX3" fmla="*/ 521539 w 1189116"/>
              <a:gd name="connsiteY3" fmla="*/ 1870135 h 1870135"/>
              <a:gd name="connsiteX4" fmla="*/ 719766 w 1189116"/>
              <a:gd name="connsiteY4" fmla="*/ 1858634 h 1870135"/>
              <a:gd name="connsiteX5" fmla="*/ 778570 w 1189116"/>
              <a:gd name="connsiteY5" fmla="*/ 1791994 h 1870135"/>
              <a:gd name="connsiteX6" fmla="*/ 1189116 w 1189116"/>
              <a:gd name="connsiteY6" fmla="*/ 1658321 h 1870135"/>
              <a:gd name="connsiteX7" fmla="*/ 580090 w 1189116"/>
              <a:gd name="connsiteY7" fmla="*/ 0 h 1870135"/>
              <a:gd name="connsiteX8" fmla="*/ 0 w 1189116"/>
              <a:gd name="connsiteY8" fmla="*/ 108010 h 1870135"/>
              <a:gd name="connsiteX0" fmla="*/ 0 w 1189116"/>
              <a:gd name="connsiteY0" fmla="*/ 108010 h 1870135"/>
              <a:gd name="connsiteX1" fmla="*/ 104236 w 1189116"/>
              <a:gd name="connsiteY1" fmla="*/ 602411 h 1870135"/>
              <a:gd name="connsiteX2" fmla="*/ 137843 w 1189116"/>
              <a:gd name="connsiteY2" fmla="*/ 827417 h 1870135"/>
              <a:gd name="connsiteX3" fmla="*/ 521539 w 1189116"/>
              <a:gd name="connsiteY3" fmla="*/ 1870135 h 1870135"/>
              <a:gd name="connsiteX4" fmla="*/ 719766 w 1189116"/>
              <a:gd name="connsiteY4" fmla="*/ 1858634 h 1870135"/>
              <a:gd name="connsiteX5" fmla="*/ 778570 w 1189116"/>
              <a:gd name="connsiteY5" fmla="*/ 1791994 h 1870135"/>
              <a:gd name="connsiteX6" fmla="*/ 1189116 w 1189116"/>
              <a:gd name="connsiteY6" fmla="*/ 1658321 h 1870135"/>
              <a:gd name="connsiteX7" fmla="*/ 580090 w 1189116"/>
              <a:gd name="connsiteY7" fmla="*/ 0 h 1870135"/>
              <a:gd name="connsiteX8" fmla="*/ 0 w 1189116"/>
              <a:gd name="connsiteY8" fmla="*/ 108010 h 1870135"/>
              <a:gd name="connsiteX0" fmla="*/ 0 w 1189116"/>
              <a:gd name="connsiteY0" fmla="*/ 211527 h 1870135"/>
              <a:gd name="connsiteX1" fmla="*/ 104236 w 1189116"/>
              <a:gd name="connsiteY1" fmla="*/ 602411 h 1870135"/>
              <a:gd name="connsiteX2" fmla="*/ 137843 w 1189116"/>
              <a:gd name="connsiteY2" fmla="*/ 827417 h 1870135"/>
              <a:gd name="connsiteX3" fmla="*/ 521539 w 1189116"/>
              <a:gd name="connsiteY3" fmla="*/ 1870135 h 1870135"/>
              <a:gd name="connsiteX4" fmla="*/ 719766 w 1189116"/>
              <a:gd name="connsiteY4" fmla="*/ 1858634 h 1870135"/>
              <a:gd name="connsiteX5" fmla="*/ 778570 w 1189116"/>
              <a:gd name="connsiteY5" fmla="*/ 1791994 h 1870135"/>
              <a:gd name="connsiteX6" fmla="*/ 1189116 w 1189116"/>
              <a:gd name="connsiteY6" fmla="*/ 1658321 h 1870135"/>
              <a:gd name="connsiteX7" fmla="*/ 580090 w 1189116"/>
              <a:gd name="connsiteY7" fmla="*/ 0 h 1870135"/>
              <a:gd name="connsiteX8" fmla="*/ 0 w 1189116"/>
              <a:gd name="connsiteY8" fmla="*/ 211527 h 187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9116" h="1870135">
                <a:moveTo>
                  <a:pt x="0" y="211527"/>
                </a:moveTo>
                <a:lnTo>
                  <a:pt x="104236" y="602411"/>
                </a:lnTo>
                <a:lnTo>
                  <a:pt x="137843" y="827417"/>
                </a:lnTo>
                <a:lnTo>
                  <a:pt x="521539" y="1870135"/>
                </a:lnTo>
                <a:lnTo>
                  <a:pt x="719766" y="1858634"/>
                </a:lnTo>
                <a:lnTo>
                  <a:pt x="778570" y="1791994"/>
                </a:lnTo>
                <a:lnTo>
                  <a:pt x="1189116" y="1658321"/>
                </a:lnTo>
                <a:lnTo>
                  <a:pt x="580090" y="0"/>
                </a:lnTo>
                <a:lnTo>
                  <a:pt x="0" y="2115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8" name="Afbeelding 1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52" y="300982"/>
            <a:ext cx="293264" cy="293264"/>
          </a:xfrm>
          <a:prstGeom prst="rect">
            <a:avLst/>
          </a:prstGeom>
        </p:spPr>
      </p:pic>
      <p:sp>
        <p:nvSpPr>
          <p:cNvPr id="126" name="Tekstvak 125"/>
          <p:cNvSpPr txBox="1"/>
          <p:nvPr/>
        </p:nvSpPr>
        <p:spPr>
          <a:xfrm rot="20441741">
            <a:off x="4997287" y="5863135"/>
            <a:ext cx="17391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Bouwterrein i.o.m. </a:t>
            </a:r>
            <a:r>
              <a:rPr lang="nl-NL" sz="800" err="1"/>
              <a:t>Vastint</a:t>
            </a:r>
            <a:endParaRPr lang="nl-NL" sz="800"/>
          </a:p>
        </p:txBody>
      </p:sp>
      <p:pic>
        <p:nvPicPr>
          <p:cNvPr id="127" name="Afbeelding 1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9" y="2243253"/>
            <a:ext cx="293264" cy="293264"/>
          </a:xfrm>
          <a:prstGeom prst="rect">
            <a:avLst/>
          </a:prstGeom>
        </p:spPr>
      </p:pic>
      <p:pic>
        <p:nvPicPr>
          <p:cNvPr id="128" name="Afbeelding 1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33" y="691137"/>
            <a:ext cx="293264" cy="293264"/>
          </a:xfrm>
          <a:prstGeom prst="rect">
            <a:avLst/>
          </a:prstGeom>
        </p:spPr>
      </p:pic>
      <p:sp>
        <p:nvSpPr>
          <p:cNvPr id="130" name="Tekstvak 129"/>
          <p:cNvSpPr txBox="1"/>
          <p:nvPr/>
        </p:nvSpPr>
        <p:spPr>
          <a:xfrm>
            <a:off x="5825529" y="919199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Zoekruimte tijdelijke </a:t>
            </a:r>
            <a:br>
              <a:rPr lang="nl-NL" sz="900"/>
            </a:br>
            <a:r>
              <a:rPr lang="nl-NL" sz="900"/>
              <a:t>fietsenstalling</a:t>
            </a:r>
          </a:p>
        </p:txBody>
      </p:sp>
      <p:sp>
        <p:nvSpPr>
          <p:cNvPr id="131" name="Tekstvak 130"/>
          <p:cNvSpPr txBox="1"/>
          <p:nvPr/>
        </p:nvSpPr>
        <p:spPr>
          <a:xfrm>
            <a:off x="237202" y="2490510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Zoekruimte tijdelijke </a:t>
            </a:r>
            <a:br>
              <a:rPr lang="nl-NL" sz="900"/>
            </a:br>
            <a:r>
              <a:rPr lang="nl-NL" sz="900"/>
              <a:t>fietsenstalling</a:t>
            </a:r>
          </a:p>
        </p:txBody>
      </p:sp>
      <p:sp>
        <p:nvSpPr>
          <p:cNvPr id="134" name="Vrije vorm 133"/>
          <p:cNvSpPr/>
          <p:nvPr/>
        </p:nvSpPr>
        <p:spPr>
          <a:xfrm>
            <a:off x="5810250" y="904875"/>
            <a:ext cx="2200275" cy="3895725"/>
          </a:xfrm>
          <a:custGeom>
            <a:avLst/>
            <a:gdLst>
              <a:gd name="connsiteX0" fmla="*/ 0 w 2200275"/>
              <a:gd name="connsiteY0" fmla="*/ 0 h 3895725"/>
              <a:gd name="connsiteX1" fmla="*/ 342900 w 2200275"/>
              <a:gd name="connsiteY1" fmla="*/ 1000125 h 3895725"/>
              <a:gd name="connsiteX2" fmla="*/ 1276350 w 2200275"/>
              <a:gd name="connsiteY2" fmla="*/ 1457325 h 3895725"/>
              <a:gd name="connsiteX3" fmla="*/ 2200275 w 2200275"/>
              <a:gd name="connsiteY3" fmla="*/ 3895725 h 38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3895725">
                <a:moveTo>
                  <a:pt x="0" y="0"/>
                </a:moveTo>
                <a:lnTo>
                  <a:pt x="342900" y="1000125"/>
                </a:lnTo>
                <a:lnTo>
                  <a:pt x="1276350" y="1457325"/>
                </a:lnTo>
                <a:lnTo>
                  <a:pt x="2200275" y="389572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3" name="Tekstvak 132"/>
          <p:cNvSpPr txBox="1"/>
          <p:nvPr/>
        </p:nvSpPr>
        <p:spPr>
          <a:xfrm>
            <a:off x="6857990" y="4807049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136" name="Vrije vorm 135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7" name="Rechthoek 136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8" name="Vrije vorm 137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9" name="Vrije vorm 138"/>
          <p:cNvSpPr/>
          <p:nvPr/>
        </p:nvSpPr>
        <p:spPr>
          <a:xfrm>
            <a:off x="3550920" y="1287780"/>
            <a:ext cx="2156460" cy="1005840"/>
          </a:xfrm>
          <a:custGeom>
            <a:avLst/>
            <a:gdLst>
              <a:gd name="connsiteX0" fmla="*/ 1859280 w 2156460"/>
              <a:gd name="connsiteY0" fmla="*/ 0 h 1005840"/>
              <a:gd name="connsiteX1" fmla="*/ 0 w 2156460"/>
              <a:gd name="connsiteY1" fmla="*/ 434340 h 1005840"/>
              <a:gd name="connsiteX2" fmla="*/ 160020 w 2156460"/>
              <a:gd name="connsiteY2" fmla="*/ 883920 h 1005840"/>
              <a:gd name="connsiteX3" fmla="*/ 670560 w 2156460"/>
              <a:gd name="connsiteY3" fmla="*/ 693420 h 1005840"/>
              <a:gd name="connsiteX4" fmla="*/ 1470660 w 2156460"/>
              <a:gd name="connsiteY4" fmla="*/ 495300 h 1005840"/>
              <a:gd name="connsiteX5" fmla="*/ 1485900 w 2156460"/>
              <a:gd name="connsiteY5" fmla="*/ 541020 h 1005840"/>
              <a:gd name="connsiteX6" fmla="*/ 1676400 w 2156460"/>
              <a:gd name="connsiteY6" fmla="*/ 1005840 h 1005840"/>
              <a:gd name="connsiteX7" fmla="*/ 2156460 w 2156460"/>
              <a:gd name="connsiteY7" fmla="*/ 815340 h 1005840"/>
              <a:gd name="connsiteX8" fmla="*/ 1859280 w 2156460"/>
              <a:gd name="connsiteY8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460" h="1005840">
                <a:moveTo>
                  <a:pt x="1859280" y="0"/>
                </a:moveTo>
                <a:lnTo>
                  <a:pt x="0" y="434340"/>
                </a:lnTo>
                <a:lnTo>
                  <a:pt x="160020" y="883920"/>
                </a:lnTo>
                <a:lnTo>
                  <a:pt x="670560" y="693420"/>
                </a:lnTo>
                <a:lnTo>
                  <a:pt x="1470660" y="495300"/>
                </a:lnTo>
                <a:lnTo>
                  <a:pt x="1485900" y="541020"/>
                </a:lnTo>
                <a:lnTo>
                  <a:pt x="1676400" y="1005840"/>
                </a:lnTo>
                <a:lnTo>
                  <a:pt x="2156460" y="815340"/>
                </a:lnTo>
                <a:lnTo>
                  <a:pt x="1859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0" name="Vrije vorm 139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1" name="Vrije vorm 140"/>
          <p:cNvSpPr/>
          <p:nvPr/>
        </p:nvSpPr>
        <p:spPr>
          <a:xfrm>
            <a:off x="4480560" y="33655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Vrije vorm 141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Vrije vorm 143"/>
          <p:cNvSpPr/>
          <p:nvPr/>
        </p:nvSpPr>
        <p:spPr>
          <a:xfrm>
            <a:off x="3770864" y="2285407"/>
            <a:ext cx="968775" cy="1646512"/>
          </a:xfrm>
          <a:custGeom>
            <a:avLst/>
            <a:gdLst>
              <a:gd name="connsiteX0" fmla="*/ 0 w 800100"/>
              <a:gd name="connsiteY0" fmla="*/ 137160 h 1158240"/>
              <a:gd name="connsiteX1" fmla="*/ 396240 w 800100"/>
              <a:gd name="connsiteY1" fmla="*/ 1158240 h 1158240"/>
              <a:gd name="connsiteX2" fmla="*/ 800100 w 800100"/>
              <a:gd name="connsiteY2" fmla="*/ 1021080 h 1158240"/>
              <a:gd name="connsiteX3" fmla="*/ 434340 w 800100"/>
              <a:gd name="connsiteY3" fmla="*/ 0 h 1158240"/>
              <a:gd name="connsiteX4" fmla="*/ 0 w 800100"/>
              <a:gd name="connsiteY4" fmla="*/ 137160 h 1158240"/>
              <a:gd name="connsiteX0" fmla="*/ 0 w 968775"/>
              <a:gd name="connsiteY0" fmla="*/ 0 h 1527107"/>
              <a:gd name="connsiteX1" fmla="*/ 564915 w 968775"/>
              <a:gd name="connsiteY1" fmla="*/ 1527107 h 1527107"/>
              <a:gd name="connsiteX2" fmla="*/ 968775 w 968775"/>
              <a:gd name="connsiteY2" fmla="*/ 1389947 h 1527107"/>
              <a:gd name="connsiteX3" fmla="*/ 603015 w 968775"/>
              <a:gd name="connsiteY3" fmla="*/ 368867 h 1527107"/>
              <a:gd name="connsiteX4" fmla="*/ 0 w 968775"/>
              <a:gd name="connsiteY4" fmla="*/ 0 h 1527107"/>
              <a:gd name="connsiteX0" fmla="*/ 0 w 968775"/>
              <a:gd name="connsiteY0" fmla="*/ 119405 h 1646512"/>
              <a:gd name="connsiteX1" fmla="*/ 564915 w 968775"/>
              <a:gd name="connsiteY1" fmla="*/ 1646512 h 1646512"/>
              <a:gd name="connsiteX2" fmla="*/ 968775 w 968775"/>
              <a:gd name="connsiteY2" fmla="*/ 1509352 h 1646512"/>
              <a:gd name="connsiteX3" fmla="*/ 416584 w 968775"/>
              <a:gd name="connsiteY3" fmla="*/ 0 h 1646512"/>
              <a:gd name="connsiteX4" fmla="*/ 0 w 968775"/>
              <a:gd name="connsiteY4" fmla="*/ 119405 h 164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8775" h="1646512">
                <a:moveTo>
                  <a:pt x="0" y="119405"/>
                </a:moveTo>
                <a:lnTo>
                  <a:pt x="564915" y="1646512"/>
                </a:lnTo>
                <a:lnTo>
                  <a:pt x="968775" y="1509352"/>
                </a:lnTo>
                <a:lnTo>
                  <a:pt x="416584" y="0"/>
                </a:lnTo>
                <a:lnTo>
                  <a:pt x="0" y="11940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5" name="Tekstvak 144"/>
          <p:cNvSpPr txBox="1"/>
          <p:nvPr/>
        </p:nvSpPr>
        <p:spPr>
          <a:xfrm>
            <a:off x="5540275" y="253651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46" name="Tekstvak 145"/>
          <p:cNvSpPr txBox="1"/>
          <p:nvPr/>
        </p:nvSpPr>
        <p:spPr>
          <a:xfrm>
            <a:off x="5228408" y="413060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sp>
        <p:nvSpPr>
          <p:cNvPr id="147" name="Tekstvak 146"/>
          <p:cNvSpPr txBox="1"/>
          <p:nvPr/>
        </p:nvSpPr>
        <p:spPr>
          <a:xfrm>
            <a:off x="4778324" y="264749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148" name="Tekstvak 147"/>
          <p:cNvSpPr txBox="1"/>
          <p:nvPr/>
        </p:nvSpPr>
        <p:spPr>
          <a:xfrm>
            <a:off x="4430021" y="1558082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2</a:t>
            </a:r>
          </a:p>
        </p:txBody>
      </p:sp>
      <p:sp>
        <p:nvSpPr>
          <p:cNvPr id="151" name="Tekstvak 150"/>
          <p:cNvSpPr txBox="1"/>
          <p:nvPr/>
        </p:nvSpPr>
        <p:spPr>
          <a:xfrm>
            <a:off x="2881256" y="1933163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152" name="Tekstvak 151"/>
          <p:cNvSpPr txBox="1"/>
          <p:nvPr/>
        </p:nvSpPr>
        <p:spPr>
          <a:xfrm>
            <a:off x="3401321" y="345551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153" name="Tekstvak 152"/>
          <p:cNvSpPr txBox="1"/>
          <p:nvPr/>
        </p:nvSpPr>
        <p:spPr>
          <a:xfrm>
            <a:off x="4018544" y="487602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03" name="Tekstvak 102"/>
          <p:cNvSpPr txBox="1"/>
          <p:nvPr/>
        </p:nvSpPr>
        <p:spPr>
          <a:xfrm>
            <a:off x="2550153" y="1992785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4" name="Tekstvak 153"/>
          <p:cNvSpPr txBox="1"/>
          <p:nvPr/>
        </p:nvSpPr>
        <p:spPr>
          <a:xfrm>
            <a:off x="3387240" y="369190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5" name="Tekstvak 154"/>
          <p:cNvSpPr txBox="1"/>
          <p:nvPr/>
        </p:nvSpPr>
        <p:spPr>
          <a:xfrm>
            <a:off x="3873964" y="510952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6" name="Tekstvak 155"/>
          <p:cNvSpPr txBox="1"/>
          <p:nvPr/>
        </p:nvSpPr>
        <p:spPr>
          <a:xfrm>
            <a:off x="4749800" y="29831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9" name="Tekstvak 158"/>
          <p:cNvSpPr txBox="1"/>
          <p:nvPr/>
        </p:nvSpPr>
        <p:spPr>
          <a:xfrm>
            <a:off x="4147001" y="1565090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0" name="Tekstvak 159"/>
          <p:cNvSpPr txBox="1"/>
          <p:nvPr/>
        </p:nvSpPr>
        <p:spPr>
          <a:xfrm>
            <a:off x="5611018" y="286628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1" name="Tekstvak 160"/>
          <p:cNvSpPr txBox="1"/>
          <p:nvPr/>
        </p:nvSpPr>
        <p:spPr>
          <a:xfrm>
            <a:off x="5627158" y="4177554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84" name="Vrije vorm 83"/>
          <p:cNvSpPr/>
          <p:nvPr/>
        </p:nvSpPr>
        <p:spPr>
          <a:xfrm>
            <a:off x="4322618" y="4540827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5" name="Tekstvak 164"/>
          <p:cNvSpPr txBox="1"/>
          <p:nvPr/>
        </p:nvSpPr>
        <p:spPr>
          <a:xfrm>
            <a:off x="393700" y="227115"/>
            <a:ext cx="2400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Q4 2028 t/m Q2 2029</a:t>
            </a:r>
          </a:p>
        </p:txBody>
      </p:sp>
      <p:sp>
        <p:nvSpPr>
          <p:cNvPr id="170" name="Vrije vorm 169"/>
          <p:cNvSpPr/>
          <p:nvPr/>
        </p:nvSpPr>
        <p:spPr>
          <a:xfrm>
            <a:off x="3265181" y="1074375"/>
            <a:ext cx="342900" cy="712304"/>
          </a:xfrm>
          <a:custGeom>
            <a:avLst/>
            <a:gdLst>
              <a:gd name="connsiteX0" fmla="*/ 285750 w 342900"/>
              <a:gd name="connsiteY0" fmla="*/ 762000 h 762000"/>
              <a:gd name="connsiteX1" fmla="*/ 0 w 342900"/>
              <a:gd name="connsiteY1" fmla="*/ 69850 h 762000"/>
              <a:gd name="connsiteX2" fmla="*/ 342900 w 342900"/>
              <a:gd name="connsiteY2" fmla="*/ 0 h 762000"/>
              <a:gd name="connsiteX0" fmla="*/ 236054 w 342900"/>
              <a:gd name="connsiteY0" fmla="*/ 712304 h 712304"/>
              <a:gd name="connsiteX1" fmla="*/ 0 w 342900"/>
              <a:gd name="connsiteY1" fmla="*/ 69850 h 712304"/>
              <a:gd name="connsiteX2" fmla="*/ 342900 w 342900"/>
              <a:gd name="connsiteY2" fmla="*/ 0 h 7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712304">
                <a:moveTo>
                  <a:pt x="236054" y="712304"/>
                </a:moveTo>
                <a:lnTo>
                  <a:pt x="0" y="69850"/>
                </a:lnTo>
                <a:lnTo>
                  <a:pt x="34290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Vrije vorm 170"/>
          <p:cNvSpPr/>
          <p:nvPr/>
        </p:nvSpPr>
        <p:spPr>
          <a:xfrm>
            <a:off x="3437117" y="2041713"/>
            <a:ext cx="581025" cy="342321"/>
          </a:xfrm>
          <a:custGeom>
            <a:avLst/>
            <a:gdLst>
              <a:gd name="connsiteX0" fmla="*/ 219075 w 381000"/>
              <a:gd name="connsiteY0" fmla="*/ 628650 h 628650"/>
              <a:gd name="connsiteX1" fmla="*/ 0 w 381000"/>
              <a:gd name="connsiteY1" fmla="*/ 66675 h 628650"/>
              <a:gd name="connsiteX2" fmla="*/ 381000 w 381000"/>
              <a:gd name="connsiteY2" fmla="*/ 0 h 628650"/>
              <a:gd name="connsiteX0" fmla="*/ 219075 w 373380"/>
              <a:gd name="connsiteY0" fmla="*/ 670239 h 670239"/>
              <a:gd name="connsiteX1" fmla="*/ 0 w 373380"/>
              <a:gd name="connsiteY1" fmla="*/ 108264 h 670239"/>
              <a:gd name="connsiteX2" fmla="*/ 373380 w 373380"/>
              <a:gd name="connsiteY2" fmla="*/ 0 h 670239"/>
              <a:gd name="connsiteX0" fmla="*/ 0 w 611505"/>
              <a:gd name="connsiteY0" fmla="*/ 0 h 249006"/>
              <a:gd name="connsiteX1" fmla="*/ 238125 w 611505"/>
              <a:gd name="connsiteY1" fmla="*/ 249006 h 249006"/>
              <a:gd name="connsiteX2" fmla="*/ 611505 w 611505"/>
              <a:gd name="connsiteY2" fmla="*/ 140742 h 249006"/>
              <a:gd name="connsiteX0" fmla="*/ 0 w 611505"/>
              <a:gd name="connsiteY0" fmla="*/ 0 h 283663"/>
              <a:gd name="connsiteX1" fmla="*/ 146685 w 611505"/>
              <a:gd name="connsiteY1" fmla="*/ 283663 h 283663"/>
              <a:gd name="connsiteX2" fmla="*/ 611505 w 611505"/>
              <a:gd name="connsiteY2" fmla="*/ 140742 h 283663"/>
              <a:gd name="connsiteX0" fmla="*/ 0 w 581025"/>
              <a:gd name="connsiteY0" fmla="*/ 0 h 311389"/>
              <a:gd name="connsiteX1" fmla="*/ 116205 w 581025"/>
              <a:gd name="connsiteY1" fmla="*/ 311389 h 311389"/>
              <a:gd name="connsiteX2" fmla="*/ 581025 w 581025"/>
              <a:gd name="connsiteY2" fmla="*/ 168468 h 31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025" h="311389">
                <a:moveTo>
                  <a:pt x="0" y="0"/>
                </a:moveTo>
                <a:lnTo>
                  <a:pt x="116205" y="311389"/>
                </a:lnTo>
                <a:cubicBezTo>
                  <a:pt x="243205" y="289164"/>
                  <a:pt x="454025" y="190693"/>
                  <a:pt x="581025" y="168468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2" name="Vrije vorm 171"/>
          <p:cNvSpPr/>
          <p:nvPr/>
        </p:nvSpPr>
        <p:spPr>
          <a:xfrm>
            <a:off x="3548730" y="1943375"/>
            <a:ext cx="546735" cy="323850"/>
          </a:xfrm>
          <a:custGeom>
            <a:avLst/>
            <a:gdLst>
              <a:gd name="connsiteX0" fmla="*/ 561975 w 561975"/>
              <a:gd name="connsiteY0" fmla="*/ 228600 h 323850"/>
              <a:gd name="connsiteX1" fmla="*/ 114300 w 561975"/>
              <a:gd name="connsiteY1" fmla="*/ 323850 h 323850"/>
              <a:gd name="connsiteX2" fmla="*/ 0 w 561975"/>
              <a:gd name="connsiteY2" fmla="*/ 0 h 323850"/>
              <a:gd name="connsiteX0" fmla="*/ 546735 w 546735"/>
              <a:gd name="connsiteY0" fmla="*/ 190500 h 323850"/>
              <a:gd name="connsiteX1" fmla="*/ 114300 w 546735"/>
              <a:gd name="connsiteY1" fmla="*/ 323850 h 323850"/>
              <a:gd name="connsiteX2" fmla="*/ 0 w 546735"/>
              <a:gd name="connsiteY2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735" h="323850">
                <a:moveTo>
                  <a:pt x="546735" y="190500"/>
                </a:moveTo>
                <a:lnTo>
                  <a:pt x="114300" y="32385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3" name="Vrije vorm 172"/>
          <p:cNvSpPr/>
          <p:nvPr/>
        </p:nvSpPr>
        <p:spPr>
          <a:xfrm>
            <a:off x="2871337" y="1364271"/>
            <a:ext cx="472440" cy="388620"/>
          </a:xfrm>
          <a:custGeom>
            <a:avLst/>
            <a:gdLst>
              <a:gd name="connsiteX0" fmla="*/ 0 w 472440"/>
              <a:gd name="connsiteY0" fmla="*/ 83820 h 388620"/>
              <a:gd name="connsiteX1" fmla="*/ 342900 w 472440"/>
              <a:gd name="connsiteY1" fmla="*/ 0 h 388620"/>
              <a:gd name="connsiteX2" fmla="*/ 472440 w 47244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" h="388620">
                <a:moveTo>
                  <a:pt x="0" y="83820"/>
                </a:moveTo>
                <a:lnTo>
                  <a:pt x="342900" y="0"/>
                </a:lnTo>
                <a:lnTo>
                  <a:pt x="472440" y="38862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Vrije vorm 116"/>
          <p:cNvSpPr/>
          <p:nvPr/>
        </p:nvSpPr>
        <p:spPr>
          <a:xfrm>
            <a:off x="3571005" y="2439543"/>
            <a:ext cx="819270" cy="1700662"/>
          </a:xfrm>
          <a:custGeom>
            <a:avLst/>
            <a:gdLst>
              <a:gd name="connsiteX0" fmla="*/ 107950 w 698500"/>
              <a:gd name="connsiteY0" fmla="*/ 0 h 1809750"/>
              <a:gd name="connsiteX1" fmla="*/ 0 w 698500"/>
              <a:gd name="connsiteY1" fmla="*/ 12700 h 1809750"/>
              <a:gd name="connsiteX2" fmla="*/ 146050 w 698500"/>
              <a:gd name="connsiteY2" fmla="*/ 412750 h 1809750"/>
              <a:gd name="connsiteX3" fmla="*/ 127000 w 698500"/>
              <a:gd name="connsiteY3" fmla="*/ 590550 h 1809750"/>
              <a:gd name="connsiteX4" fmla="*/ 546100 w 698500"/>
              <a:gd name="connsiteY4" fmla="*/ 1676400 h 1809750"/>
              <a:gd name="connsiteX5" fmla="*/ 698500 w 698500"/>
              <a:gd name="connsiteY5" fmla="*/ 1809750 h 1809750"/>
              <a:gd name="connsiteX0" fmla="*/ 107950 w 709788"/>
              <a:gd name="connsiteY0" fmla="*/ 0 h 1821663"/>
              <a:gd name="connsiteX1" fmla="*/ 0 w 709788"/>
              <a:gd name="connsiteY1" fmla="*/ 12700 h 1821663"/>
              <a:gd name="connsiteX2" fmla="*/ 146050 w 709788"/>
              <a:gd name="connsiteY2" fmla="*/ 412750 h 1821663"/>
              <a:gd name="connsiteX3" fmla="*/ 127000 w 709788"/>
              <a:gd name="connsiteY3" fmla="*/ 590550 h 1821663"/>
              <a:gd name="connsiteX4" fmla="*/ 546100 w 709788"/>
              <a:gd name="connsiteY4" fmla="*/ 1676400 h 1821663"/>
              <a:gd name="connsiteX5" fmla="*/ 698500 w 709788"/>
              <a:gd name="connsiteY5" fmla="*/ 1809750 h 1821663"/>
              <a:gd name="connsiteX6" fmla="*/ 698500 w 709788"/>
              <a:gd name="connsiteY6" fmla="*/ 1816100 h 1821663"/>
              <a:gd name="connsiteX0" fmla="*/ 107950 w 1155700"/>
              <a:gd name="connsiteY0" fmla="*/ 0 h 2959100"/>
              <a:gd name="connsiteX1" fmla="*/ 0 w 1155700"/>
              <a:gd name="connsiteY1" fmla="*/ 12700 h 2959100"/>
              <a:gd name="connsiteX2" fmla="*/ 146050 w 1155700"/>
              <a:gd name="connsiteY2" fmla="*/ 412750 h 2959100"/>
              <a:gd name="connsiteX3" fmla="*/ 127000 w 1155700"/>
              <a:gd name="connsiteY3" fmla="*/ 590550 h 2959100"/>
              <a:gd name="connsiteX4" fmla="*/ 546100 w 1155700"/>
              <a:gd name="connsiteY4" fmla="*/ 1676400 h 2959100"/>
              <a:gd name="connsiteX5" fmla="*/ 698500 w 1155700"/>
              <a:gd name="connsiteY5" fmla="*/ 1809750 h 2959100"/>
              <a:gd name="connsiteX6" fmla="*/ 1155700 w 1155700"/>
              <a:gd name="connsiteY6" fmla="*/ 2959100 h 2959100"/>
              <a:gd name="connsiteX0" fmla="*/ 107950 w 819270"/>
              <a:gd name="connsiteY0" fmla="*/ 0 h 1811408"/>
              <a:gd name="connsiteX1" fmla="*/ 0 w 819270"/>
              <a:gd name="connsiteY1" fmla="*/ 12700 h 1811408"/>
              <a:gd name="connsiteX2" fmla="*/ 146050 w 819270"/>
              <a:gd name="connsiteY2" fmla="*/ 412750 h 1811408"/>
              <a:gd name="connsiteX3" fmla="*/ 127000 w 819270"/>
              <a:gd name="connsiteY3" fmla="*/ 590550 h 1811408"/>
              <a:gd name="connsiteX4" fmla="*/ 546100 w 819270"/>
              <a:gd name="connsiteY4" fmla="*/ 1676400 h 1811408"/>
              <a:gd name="connsiteX5" fmla="*/ 698500 w 819270"/>
              <a:gd name="connsiteY5" fmla="*/ 1809750 h 1811408"/>
              <a:gd name="connsiteX6" fmla="*/ 819270 w 819270"/>
              <a:gd name="connsiteY6" fmla="*/ 1604753 h 1811408"/>
              <a:gd name="connsiteX0" fmla="*/ 107950 w 819270"/>
              <a:gd name="connsiteY0" fmla="*/ 0 h 1700662"/>
              <a:gd name="connsiteX1" fmla="*/ 0 w 819270"/>
              <a:gd name="connsiteY1" fmla="*/ 12700 h 1700662"/>
              <a:gd name="connsiteX2" fmla="*/ 146050 w 819270"/>
              <a:gd name="connsiteY2" fmla="*/ 412750 h 1700662"/>
              <a:gd name="connsiteX3" fmla="*/ 127000 w 819270"/>
              <a:gd name="connsiteY3" fmla="*/ 590550 h 1700662"/>
              <a:gd name="connsiteX4" fmla="*/ 546100 w 819270"/>
              <a:gd name="connsiteY4" fmla="*/ 1676400 h 1700662"/>
              <a:gd name="connsiteX5" fmla="*/ 707126 w 819270"/>
              <a:gd name="connsiteY5" fmla="*/ 1697607 h 1700662"/>
              <a:gd name="connsiteX6" fmla="*/ 819270 w 819270"/>
              <a:gd name="connsiteY6" fmla="*/ 1604753 h 170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70" h="1700662">
                <a:moveTo>
                  <a:pt x="107950" y="0"/>
                </a:moveTo>
                <a:lnTo>
                  <a:pt x="0" y="12700"/>
                </a:lnTo>
                <a:lnTo>
                  <a:pt x="146050" y="412750"/>
                </a:lnTo>
                <a:lnTo>
                  <a:pt x="127000" y="590550"/>
                </a:lnTo>
                <a:lnTo>
                  <a:pt x="546100" y="1676400"/>
                </a:lnTo>
                <a:lnTo>
                  <a:pt x="707126" y="1697607"/>
                </a:lnTo>
                <a:cubicBezTo>
                  <a:pt x="732526" y="1720890"/>
                  <a:pt x="819270" y="1603430"/>
                  <a:pt x="819270" y="1604753"/>
                </a:cubicBez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7" name="Vrije vorm 176"/>
          <p:cNvSpPr/>
          <p:nvPr/>
        </p:nvSpPr>
        <p:spPr>
          <a:xfrm>
            <a:off x="2432649" y="5572663"/>
            <a:ext cx="646981" cy="517585"/>
          </a:xfrm>
          <a:custGeom>
            <a:avLst/>
            <a:gdLst>
              <a:gd name="connsiteX0" fmla="*/ 724619 w 724619"/>
              <a:gd name="connsiteY0" fmla="*/ 750498 h 750498"/>
              <a:gd name="connsiteX1" fmla="*/ 724619 w 724619"/>
              <a:gd name="connsiteY1" fmla="*/ 750498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724619 w 724619"/>
              <a:gd name="connsiteY0" fmla="*/ 750498 h 750498"/>
              <a:gd name="connsiteX1" fmla="*/ 646981 w 724619"/>
              <a:gd name="connsiteY1" fmla="*/ 517585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646981 w 646981"/>
              <a:gd name="connsiteY0" fmla="*/ 517585 h 517585"/>
              <a:gd name="connsiteX1" fmla="*/ 603849 w 646981"/>
              <a:gd name="connsiteY1" fmla="*/ 370936 h 517585"/>
              <a:gd name="connsiteX2" fmla="*/ 138023 w 646981"/>
              <a:gd name="connsiteY2" fmla="*/ 396815 h 517585"/>
              <a:gd name="connsiteX3" fmla="*/ 0 w 646981"/>
              <a:gd name="connsiteY3" fmla="*/ 0 h 5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981" h="517585">
                <a:moveTo>
                  <a:pt x="646981" y="517585"/>
                </a:moveTo>
                <a:lnTo>
                  <a:pt x="603849" y="370936"/>
                </a:lnTo>
                <a:lnTo>
                  <a:pt x="138023" y="39681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7" name="Vrije vorm 166"/>
          <p:cNvSpPr/>
          <p:nvPr/>
        </p:nvSpPr>
        <p:spPr>
          <a:xfrm>
            <a:off x="3131820" y="5303520"/>
            <a:ext cx="1554480" cy="853440"/>
          </a:xfrm>
          <a:custGeom>
            <a:avLst/>
            <a:gdLst>
              <a:gd name="connsiteX0" fmla="*/ 129540 w 1554480"/>
              <a:gd name="connsiteY0" fmla="*/ 853440 h 853440"/>
              <a:gd name="connsiteX1" fmla="*/ 0 w 1554480"/>
              <a:gd name="connsiteY1" fmla="*/ 449580 h 853440"/>
              <a:gd name="connsiteX2" fmla="*/ 312420 w 1554480"/>
              <a:gd name="connsiteY2" fmla="*/ 320040 h 853440"/>
              <a:gd name="connsiteX3" fmla="*/ 342900 w 1554480"/>
              <a:gd name="connsiteY3" fmla="*/ 381000 h 853440"/>
              <a:gd name="connsiteX4" fmla="*/ 662940 w 1554480"/>
              <a:gd name="connsiteY4" fmla="*/ 251460 h 853440"/>
              <a:gd name="connsiteX5" fmla="*/ 685800 w 1554480"/>
              <a:gd name="connsiteY5" fmla="*/ 304800 h 853440"/>
              <a:gd name="connsiteX6" fmla="*/ 1447800 w 1554480"/>
              <a:gd name="connsiteY6" fmla="*/ 0 h 853440"/>
              <a:gd name="connsiteX7" fmla="*/ 1554480 w 1554480"/>
              <a:gd name="connsiteY7" fmla="*/ 342900 h 853440"/>
              <a:gd name="connsiteX8" fmla="*/ 129540 w 1554480"/>
              <a:gd name="connsiteY8" fmla="*/ 85344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853440">
                <a:moveTo>
                  <a:pt x="129540" y="853440"/>
                </a:moveTo>
                <a:lnTo>
                  <a:pt x="0" y="449580"/>
                </a:lnTo>
                <a:lnTo>
                  <a:pt x="312420" y="320040"/>
                </a:lnTo>
                <a:lnTo>
                  <a:pt x="342900" y="381000"/>
                </a:lnTo>
                <a:lnTo>
                  <a:pt x="662940" y="251460"/>
                </a:lnTo>
                <a:lnTo>
                  <a:pt x="685800" y="304800"/>
                </a:lnTo>
                <a:lnTo>
                  <a:pt x="1447800" y="0"/>
                </a:lnTo>
                <a:lnTo>
                  <a:pt x="1554480" y="342900"/>
                </a:lnTo>
                <a:lnTo>
                  <a:pt x="129540" y="85344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8" name="Tekstvak 167"/>
          <p:cNvSpPr txBox="1"/>
          <p:nvPr/>
        </p:nvSpPr>
        <p:spPr>
          <a:xfrm>
            <a:off x="3546101" y="5653364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5</a:t>
            </a:r>
          </a:p>
        </p:txBody>
      </p:sp>
      <p:sp>
        <p:nvSpPr>
          <p:cNvPr id="121" name="Tekstvak 120"/>
          <p:cNvSpPr txBox="1"/>
          <p:nvPr/>
        </p:nvSpPr>
        <p:spPr>
          <a:xfrm rot="20427957">
            <a:off x="3721692" y="5484038"/>
            <a:ext cx="93134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Q4 28 fundering</a:t>
            </a:r>
          </a:p>
          <a:p>
            <a:r>
              <a:rPr lang="nl-NL" sz="1100" dirty="0">
                <a:solidFill>
                  <a:srgbClr val="FF0000"/>
                </a:solidFill>
              </a:rPr>
              <a:t>Q1 29 ruwbouw</a:t>
            </a:r>
          </a:p>
        </p:txBody>
      </p:sp>
      <p:sp>
        <p:nvSpPr>
          <p:cNvPr id="115" name="Vrije vorm 114"/>
          <p:cNvSpPr/>
          <p:nvPr/>
        </p:nvSpPr>
        <p:spPr>
          <a:xfrm>
            <a:off x="3460750" y="2311400"/>
            <a:ext cx="463550" cy="133350"/>
          </a:xfrm>
          <a:custGeom>
            <a:avLst/>
            <a:gdLst>
              <a:gd name="connsiteX0" fmla="*/ 0 w 463550"/>
              <a:gd name="connsiteY0" fmla="*/ 133350 h 133350"/>
              <a:gd name="connsiteX1" fmla="*/ 463550 w 463550"/>
              <a:gd name="connsiteY1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3550" h="133350">
                <a:moveTo>
                  <a:pt x="0" y="133350"/>
                </a:moveTo>
                <a:lnTo>
                  <a:pt x="4635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9" name="Vrije vorm 118"/>
          <p:cNvSpPr/>
          <p:nvPr/>
        </p:nvSpPr>
        <p:spPr>
          <a:xfrm>
            <a:off x="6086475" y="5238750"/>
            <a:ext cx="1962150" cy="933450"/>
          </a:xfrm>
          <a:custGeom>
            <a:avLst/>
            <a:gdLst>
              <a:gd name="connsiteX0" fmla="*/ 85725 w 1962150"/>
              <a:gd name="connsiteY0" fmla="*/ 933450 h 933450"/>
              <a:gd name="connsiteX1" fmla="*/ 0 w 1962150"/>
              <a:gd name="connsiteY1" fmla="*/ 704850 h 933450"/>
              <a:gd name="connsiteX2" fmla="*/ 133350 w 1962150"/>
              <a:gd name="connsiteY2" fmla="*/ 695325 h 933450"/>
              <a:gd name="connsiteX3" fmla="*/ 1962150 w 1962150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0" h="933450">
                <a:moveTo>
                  <a:pt x="85725" y="933450"/>
                </a:moveTo>
                <a:lnTo>
                  <a:pt x="0" y="704850"/>
                </a:lnTo>
                <a:lnTo>
                  <a:pt x="133350" y="695325"/>
                </a:lnTo>
                <a:lnTo>
                  <a:pt x="19621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3" name="Rechthoek 122"/>
          <p:cNvSpPr/>
          <p:nvPr/>
        </p:nvSpPr>
        <p:spPr>
          <a:xfrm>
            <a:off x="2950904" y="6705826"/>
            <a:ext cx="2164021" cy="152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Vrije vorm 46"/>
          <p:cNvSpPr/>
          <p:nvPr/>
        </p:nvSpPr>
        <p:spPr>
          <a:xfrm>
            <a:off x="2794958" y="5236234"/>
            <a:ext cx="2053087" cy="1190445"/>
          </a:xfrm>
          <a:custGeom>
            <a:avLst/>
            <a:gdLst>
              <a:gd name="connsiteX0" fmla="*/ 1043797 w 2053087"/>
              <a:gd name="connsiteY0" fmla="*/ 224287 h 1190445"/>
              <a:gd name="connsiteX1" fmla="*/ 1043797 w 2053087"/>
              <a:gd name="connsiteY1" fmla="*/ 224287 h 1190445"/>
              <a:gd name="connsiteX2" fmla="*/ 0 w 2053087"/>
              <a:gd name="connsiteY2" fmla="*/ 577970 h 1190445"/>
              <a:gd name="connsiteX3" fmla="*/ 172529 w 2053087"/>
              <a:gd name="connsiteY3" fmla="*/ 1130060 h 1190445"/>
              <a:gd name="connsiteX4" fmla="*/ 232914 w 2053087"/>
              <a:gd name="connsiteY4" fmla="*/ 1190445 h 1190445"/>
              <a:gd name="connsiteX5" fmla="*/ 2053087 w 2053087"/>
              <a:gd name="connsiteY5" fmla="*/ 483079 h 1190445"/>
              <a:gd name="connsiteX6" fmla="*/ 1897812 w 2053087"/>
              <a:gd name="connsiteY6" fmla="*/ 69011 h 1190445"/>
              <a:gd name="connsiteX7" fmla="*/ 1785668 w 2053087"/>
              <a:gd name="connsiteY7" fmla="*/ 0 h 1190445"/>
              <a:gd name="connsiteX8" fmla="*/ 1682151 w 2053087"/>
              <a:gd name="connsiteY8" fmla="*/ 25879 h 119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087" h="1190445">
                <a:moveTo>
                  <a:pt x="1043797" y="224287"/>
                </a:moveTo>
                <a:lnTo>
                  <a:pt x="1043797" y="224287"/>
                </a:lnTo>
                <a:lnTo>
                  <a:pt x="0" y="577970"/>
                </a:lnTo>
                <a:lnTo>
                  <a:pt x="172529" y="1130060"/>
                </a:lnTo>
                <a:lnTo>
                  <a:pt x="232914" y="1190445"/>
                </a:lnTo>
                <a:lnTo>
                  <a:pt x="2053087" y="483079"/>
                </a:lnTo>
                <a:lnTo>
                  <a:pt x="1897812" y="69011"/>
                </a:lnTo>
                <a:lnTo>
                  <a:pt x="1785668" y="0"/>
                </a:lnTo>
                <a:lnTo>
                  <a:pt x="1682151" y="25879"/>
                </a:ln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3" name="Rechthoek 162"/>
          <p:cNvSpPr/>
          <p:nvPr/>
        </p:nvSpPr>
        <p:spPr>
          <a:xfrm rot="20323352">
            <a:off x="4993464" y="5103426"/>
            <a:ext cx="632835" cy="269386"/>
          </a:xfrm>
          <a:prstGeom prst="rect">
            <a:avLst/>
          </a:prstGeom>
          <a:solidFill>
            <a:srgbClr val="7030A0">
              <a:alpha val="47000"/>
            </a:srgb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4" name="Stroomdiagram: Verbindingslijn 163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9" name="Stroomdiagram: Verbindingslijn 168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4" name="Stroomdiagram: Verbindingslijn 173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2" name="Stroomdiagram: Verbindingslijn 181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3" name="Tekstvak 182"/>
          <p:cNvSpPr txBox="1"/>
          <p:nvPr/>
        </p:nvSpPr>
        <p:spPr>
          <a:xfrm>
            <a:off x="5746580" y="144644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84" name="Tekstvak 183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85" name="Tekstvak 184"/>
          <p:cNvSpPr txBox="1"/>
          <p:nvPr/>
        </p:nvSpPr>
        <p:spPr>
          <a:xfrm>
            <a:off x="5966241" y="221434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86" name="Tekstvak 185"/>
          <p:cNvSpPr txBox="1"/>
          <p:nvPr/>
        </p:nvSpPr>
        <p:spPr>
          <a:xfrm>
            <a:off x="5871704" y="182281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pic>
        <p:nvPicPr>
          <p:cNvPr id="187" name="Afbeelding 1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16" y="5743779"/>
            <a:ext cx="293264" cy="293264"/>
          </a:xfrm>
          <a:prstGeom prst="rect">
            <a:avLst/>
          </a:prstGeom>
        </p:spPr>
      </p:pic>
      <p:sp>
        <p:nvSpPr>
          <p:cNvPr id="188" name="Tekstvak 187"/>
          <p:cNvSpPr txBox="1"/>
          <p:nvPr/>
        </p:nvSpPr>
        <p:spPr>
          <a:xfrm>
            <a:off x="606851" y="5629545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Zoekruimte tijdelijke </a:t>
            </a:r>
            <a:br>
              <a:rPr lang="nl-NL" sz="900"/>
            </a:br>
            <a:r>
              <a:rPr lang="nl-NL" sz="900"/>
              <a:t>fietsenstalling</a:t>
            </a:r>
          </a:p>
        </p:txBody>
      </p:sp>
      <p:sp>
        <p:nvSpPr>
          <p:cNvPr id="191" name="Rechthoek 190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2" name="Tekstvak 191"/>
          <p:cNvSpPr txBox="1"/>
          <p:nvPr/>
        </p:nvSpPr>
        <p:spPr>
          <a:xfrm rot="4499805">
            <a:off x="1409506" y="6179030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Optie: </a:t>
            </a:r>
            <a:r>
              <a:rPr lang="nl-NL" sz="800" err="1"/>
              <a:t>ouwkeet</a:t>
            </a:r>
            <a:r>
              <a:rPr lang="nl-NL" sz="800"/>
              <a:t>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grpSp>
        <p:nvGrpSpPr>
          <p:cNvPr id="193" name="Groep 192"/>
          <p:cNvGrpSpPr/>
          <p:nvPr/>
        </p:nvGrpSpPr>
        <p:grpSpPr>
          <a:xfrm rot="20295126">
            <a:off x="3753580" y="3180323"/>
            <a:ext cx="485775" cy="554465"/>
            <a:chOff x="8686800" y="2242023"/>
            <a:chExt cx="485775" cy="554465"/>
          </a:xfrm>
        </p:grpSpPr>
        <p:sp>
          <p:nvSpPr>
            <p:cNvPr id="194" name="Vermenigvuldigen 19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5" name="Rechthoek 19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9" name="Rechthoek 188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0" name="Tekstvak 189"/>
          <p:cNvSpPr txBox="1"/>
          <p:nvPr/>
        </p:nvSpPr>
        <p:spPr>
          <a:xfrm rot="20839142">
            <a:off x="1727272" y="1805231"/>
            <a:ext cx="8919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38" name="Vrije vorm 37"/>
          <p:cNvSpPr/>
          <p:nvPr/>
        </p:nvSpPr>
        <p:spPr>
          <a:xfrm>
            <a:off x="3855638" y="3743761"/>
            <a:ext cx="422695" cy="155275"/>
          </a:xfrm>
          <a:custGeom>
            <a:avLst/>
            <a:gdLst>
              <a:gd name="connsiteX0" fmla="*/ 0 w 422695"/>
              <a:gd name="connsiteY0" fmla="*/ 155275 h 155275"/>
              <a:gd name="connsiteX1" fmla="*/ 422695 w 422695"/>
              <a:gd name="connsiteY1" fmla="*/ 0 h 15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2695" h="155275">
                <a:moveTo>
                  <a:pt x="0" y="155275"/>
                </a:moveTo>
                <a:lnTo>
                  <a:pt x="422695" y="0"/>
                </a:lnTo>
              </a:path>
            </a:pathLst>
          </a:custGeom>
          <a:noFill/>
          <a:ln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Tekstvak 38"/>
          <p:cNvSpPr txBox="1"/>
          <p:nvPr/>
        </p:nvSpPr>
        <p:spPr>
          <a:xfrm rot="20702643">
            <a:off x="4138049" y="3584866"/>
            <a:ext cx="7152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min. 15,1m</a:t>
            </a:r>
          </a:p>
        </p:txBody>
      </p:sp>
      <p:sp>
        <p:nvSpPr>
          <p:cNvPr id="41" name="Vrije vorm 40"/>
          <p:cNvSpPr/>
          <p:nvPr/>
        </p:nvSpPr>
        <p:spPr>
          <a:xfrm>
            <a:off x="4278702" y="3648974"/>
            <a:ext cx="276045" cy="94890"/>
          </a:xfrm>
          <a:custGeom>
            <a:avLst/>
            <a:gdLst>
              <a:gd name="connsiteX0" fmla="*/ 0 w 276045"/>
              <a:gd name="connsiteY0" fmla="*/ 94890 h 94890"/>
              <a:gd name="connsiteX1" fmla="*/ 276045 w 276045"/>
              <a:gd name="connsiteY1" fmla="*/ 0 h 9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045" h="94890">
                <a:moveTo>
                  <a:pt x="0" y="94890"/>
                </a:moveTo>
                <a:lnTo>
                  <a:pt x="276045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Tijdelijke aanduiding voor dianumm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11</a:t>
            </a:fld>
            <a:endParaRPr lang="nl-NL" dirty="0"/>
          </a:p>
        </p:txBody>
      </p:sp>
      <p:sp>
        <p:nvSpPr>
          <p:cNvPr id="45" name="Vrije vorm 44"/>
          <p:cNvSpPr/>
          <p:nvPr/>
        </p:nvSpPr>
        <p:spPr>
          <a:xfrm>
            <a:off x="3061252" y="5396948"/>
            <a:ext cx="1948070" cy="1093304"/>
          </a:xfrm>
          <a:custGeom>
            <a:avLst/>
            <a:gdLst>
              <a:gd name="connsiteX0" fmla="*/ 0 w 1948070"/>
              <a:gd name="connsiteY0" fmla="*/ 1093304 h 1093304"/>
              <a:gd name="connsiteX1" fmla="*/ 487018 w 1948070"/>
              <a:gd name="connsiteY1" fmla="*/ 964095 h 1093304"/>
              <a:gd name="connsiteX2" fmla="*/ 1948070 w 1948070"/>
              <a:gd name="connsiteY2" fmla="*/ 367748 h 1093304"/>
              <a:gd name="connsiteX3" fmla="*/ 1828800 w 1948070"/>
              <a:gd name="connsiteY3" fmla="*/ 0 h 109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8070" h="1093304">
                <a:moveTo>
                  <a:pt x="0" y="1093304"/>
                </a:moveTo>
                <a:lnTo>
                  <a:pt x="487018" y="964095"/>
                </a:lnTo>
                <a:lnTo>
                  <a:pt x="1948070" y="367748"/>
                </a:lnTo>
                <a:lnTo>
                  <a:pt x="182880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Vrije vorm 48"/>
          <p:cNvSpPr/>
          <p:nvPr/>
        </p:nvSpPr>
        <p:spPr>
          <a:xfrm>
            <a:off x="4184374" y="3896139"/>
            <a:ext cx="188843" cy="506896"/>
          </a:xfrm>
          <a:custGeom>
            <a:avLst/>
            <a:gdLst>
              <a:gd name="connsiteX0" fmla="*/ 188843 w 188843"/>
              <a:gd name="connsiteY0" fmla="*/ 506896 h 506896"/>
              <a:gd name="connsiteX1" fmla="*/ 0 w 188843"/>
              <a:gd name="connsiteY1" fmla="*/ 0 h 50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43" h="506896">
                <a:moveTo>
                  <a:pt x="188843" y="506896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Vrije vorm 51"/>
          <p:cNvSpPr/>
          <p:nvPr/>
        </p:nvSpPr>
        <p:spPr>
          <a:xfrm>
            <a:off x="3458695" y="1906580"/>
            <a:ext cx="338053" cy="856498"/>
          </a:xfrm>
          <a:custGeom>
            <a:avLst/>
            <a:gdLst>
              <a:gd name="connsiteX0" fmla="*/ 298174 w 298174"/>
              <a:gd name="connsiteY0" fmla="*/ 874643 h 874643"/>
              <a:gd name="connsiteX1" fmla="*/ 0 w 298174"/>
              <a:gd name="connsiteY1" fmla="*/ 0 h 874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8174" h="874643">
                <a:moveTo>
                  <a:pt x="298174" y="874643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Vrije vorm 52"/>
          <p:cNvSpPr/>
          <p:nvPr/>
        </p:nvSpPr>
        <p:spPr>
          <a:xfrm>
            <a:off x="3649980" y="3276600"/>
            <a:ext cx="152400" cy="45720"/>
          </a:xfrm>
          <a:custGeom>
            <a:avLst/>
            <a:gdLst>
              <a:gd name="connsiteX0" fmla="*/ 0 w 152400"/>
              <a:gd name="connsiteY0" fmla="*/ 45720 h 45720"/>
              <a:gd name="connsiteX1" fmla="*/ 152400 w 152400"/>
              <a:gd name="connsiteY1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400" h="45720">
                <a:moveTo>
                  <a:pt x="0" y="45720"/>
                </a:moveTo>
                <a:lnTo>
                  <a:pt x="152400" y="0"/>
                </a:lnTo>
              </a:path>
            </a:pathLst>
          </a:custGeom>
          <a:noFill/>
          <a:ln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Vrije vorm 53"/>
          <p:cNvSpPr/>
          <p:nvPr/>
        </p:nvSpPr>
        <p:spPr>
          <a:xfrm>
            <a:off x="3802380" y="3192780"/>
            <a:ext cx="259080" cy="83820"/>
          </a:xfrm>
          <a:custGeom>
            <a:avLst/>
            <a:gdLst>
              <a:gd name="connsiteX0" fmla="*/ 0 w 259080"/>
              <a:gd name="connsiteY0" fmla="*/ 83820 h 83820"/>
              <a:gd name="connsiteX1" fmla="*/ 259080 w 259080"/>
              <a:gd name="connsiteY1" fmla="*/ 0 h 8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9080" h="83820">
                <a:moveTo>
                  <a:pt x="0" y="83820"/>
                </a:moveTo>
                <a:lnTo>
                  <a:pt x="259080" y="0"/>
                </a:lnTo>
              </a:path>
            </a:pathLst>
          </a:custGeom>
          <a:noFill/>
          <a:ln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7" name="Tekstvak 196"/>
          <p:cNvSpPr txBox="1"/>
          <p:nvPr/>
        </p:nvSpPr>
        <p:spPr>
          <a:xfrm rot="20702643">
            <a:off x="3918091" y="2935539"/>
            <a:ext cx="7152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min. 13,1m</a:t>
            </a:r>
          </a:p>
        </p:txBody>
      </p:sp>
      <p:sp>
        <p:nvSpPr>
          <p:cNvPr id="198" name="Vrije vorm 197"/>
          <p:cNvSpPr/>
          <p:nvPr/>
        </p:nvSpPr>
        <p:spPr>
          <a:xfrm>
            <a:off x="4081124" y="3086608"/>
            <a:ext cx="276045" cy="94890"/>
          </a:xfrm>
          <a:custGeom>
            <a:avLst/>
            <a:gdLst>
              <a:gd name="connsiteX0" fmla="*/ 0 w 276045"/>
              <a:gd name="connsiteY0" fmla="*/ 94890 h 94890"/>
              <a:gd name="connsiteX1" fmla="*/ 276045 w 276045"/>
              <a:gd name="connsiteY1" fmla="*/ 0 h 9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045" h="94890">
                <a:moveTo>
                  <a:pt x="0" y="94890"/>
                </a:moveTo>
                <a:lnTo>
                  <a:pt x="276045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9" name="Vrije vorm 198"/>
          <p:cNvSpPr/>
          <p:nvPr/>
        </p:nvSpPr>
        <p:spPr>
          <a:xfrm>
            <a:off x="3402855" y="3315147"/>
            <a:ext cx="276045" cy="94890"/>
          </a:xfrm>
          <a:custGeom>
            <a:avLst/>
            <a:gdLst>
              <a:gd name="connsiteX0" fmla="*/ 0 w 276045"/>
              <a:gd name="connsiteY0" fmla="*/ 94890 h 94890"/>
              <a:gd name="connsiteX1" fmla="*/ 276045 w 276045"/>
              <a:gd name="connsiteY1" fmla="*/ 0 h 9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045" h="94890">
                <a:moveTo>
                  <a:pt x="0" y="94890"/>
                </a:moveTo>
                <a:lnTo>
                  <a:pt x="276045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0" name="Tekstvak 199"/>
          <p:cNvSpPr txBox="1"/>
          <p:nvPr/>
        </p:nvSpPr>
        <p:spPr>
          <a:xfrm rot="20702643">
            <a:off x="3295755" y="3199977"/>
            <a:ext cx="4644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/>
              <a:t>2m</a:t>
            </a:r>
          </a:p>
        </p:txBody>
      </p:sp>
      <p:sp>
        <p:nvSpPr>
          <p:cNvPr id="175" name="Tekstvak 174"/>
          <p:cNvSpPr txBox="1"/>
          <p:nvPr/>
        </p:nvSpPr>
        <p:spPr>
          <a:xfrm rot="20839142">
            <a:off x="4796390" y="965418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76" name="Rechthoek 175"/>
          <p:cNvSpPr/>
          <p:nvPr/>
        </p:nvSpPr>
        <p:spPr>
          <a:xfrm rot="20710171">
            <a:off x="4854770" y="1021309"/>
            <a:ext cx="731255" cy="231953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9" name="Groep 58">
            <a:extLst>
              <a:ext uri="{FF2B5EF4-FFF2-40B4-BE49-F238E27FC236}">
                <a16:creationId xmlns:a16="http://schemas.microsoft.com/office/drawing/2014/main" id="{1001CEAB-878C-6EAF-6046-A14FD4DC8484}"/>
              </a:ext>
            </a:extLst>
          </p:cNvPr>
          <p:cNvGrpSpPr/>
          <p:nvPr/>
        </p:nvGrpSpPr>
        <p:grpSpPr>
          <a:xfrm rot="20295126">
            <a:off x="2766673" y="5646291"/>
            <a:ext cx="485775" cy="554465"/>
            <a:chOff x="8686800" y="2242023"/>
            <a:chExt cx="485775" cy="554465"/>
          </a:xfrm>
        </p:grpSpPr>
        <p:sp>
          <p:nvSpPr>
            <p:cNvPr id="55" name="Vermenigvuldigen 120">
              <a:extLst>
                <a:ext uri="{FF2B5EF4-FFF2-40B4-BE49-F238E27FC236}">
                  <a16:creationId xmlns:a16="http://schemas.microsoft.com/office/drawing/2014/main" id="{A25E1777-5DD2-7749-8F10-54EC81C4FCF6}"/>
                </a:ext>
              </a:extLst>
            </p:cNvPr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7">
              <a:extLst>
                <a:ext uri="{FF2B5EF4-FFF2-40B4-BE49-F238E27FC236}">
                  <a16:creationId xmlns:a16="http://schemas.microsoft.com/office/drawing/2014/main" id="{6A136A79-5D44-42E1-F204-7B4C2FD40BF8}"/>
                </a:ext>
              </a:extLst>
            </p:cNvPr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02" name="Tekstvak 201">
            <a:extLst>
              <a:ext uri="{FF2B5EF4-FFF2-40B4-BE49-F238E27FC236}">
                <a16:creationId xmlns:a16="http://schemas.microsoft.com/office/drawing/2014/main" id="{25232DAC-4600-4C8F-9C2E-4BBF2C388EF0}"/>
              </a:ext>
            </a:extLst>
          </p:cNvPr>
          <p:cNvSpPr txBox="1"/>
          <p:nvPr/>
        </p:nvSpPr>
        <p:spPr>
          <a:xfrm>
            <a:off x="8518763" y="3205207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203" name="Tekstvak 202">
            <a:extLst>
              <a:ext uri="{FF2B5EF4-FFF2-40B4-BE49-F238E27FC236}">
                <a16:creationId xmlns:a16="http://schemas.microsoft.com/office/drawing/2014/main" id="{3AD2057B-84D6-4982-864C-A559CAC23203}"/>
              </a:ext>
            </a:extLst>
          </p:cNvPr>
          <p:cNvSpPr txBox="1"/>
          <p:nvPr/>
        </p:nvSpPr>
        <p:spPr>
          <a:xfrm>
            <a:off x="1325176" y="2704883"/>
            <a:ext cx="166103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sz="900" dirty="0"/>
              <a:t>Op </a:t>
            </a:r>
            <a:r>
              <a:rPr lang="nl-NL" sz="900" dirty="0" err="1"/>
              <a:t>vd</a:t>
            </a:r>
            <a:r>
              <a:rPr lang="nl-NL" sz="900" dirty="0"/>
              <a:t> Kunstraat alleen mobiele</a:t>
            </a:r>
          </a:p>
          <a:p>
            <a:r>
              <a:rPr lang="nl-NL" sz="900" dirty="0"/>
              <a:t>Kraan mogelijk </a:t>
            </a:r>
            <a:r>
              <a:rPr lang="nl-NL" sz="900" dirty="0" err="1"/>
              <a:t>ivm</a:t>
            </a:r>
            <a:r>
              <a:rPr lang="nl-NL" sz="900" dirty="0"/>
              <a:t> K&amp;L</a:t>
            </a:r>
          </a:p>
        </p:txBody>
      </p:sp>
      <p:cxnSp>
        <p:nvCxnSpPr>
          <p:cNvPr id="204" name="Rechte verbindingslijn 203">
            <a:extLst>
              <a:ext uri="{FF2B5EF4-FFF2-40B4-BE49-F238E27FC236}">
                <a16:creationId xmlns:a16="http://schemas.microsoft.com/office/drawing/2014/main" id="{5D5A232E-E5AF-4995-9BF7-E918E0102761}"/>
              </a:ext>
            </a:extLst>
          </p:cNvPr>
          <p:cNvCxnSpPr>
            <a:cxnSpLocks/>
            <a:stCxn id="203" idx="3"/>
            <a:endCxn id="195" idx="0"/>
          </p:cNvCxnSpPr>
          <p:nvPr/>
        </p:nvCxnSpPr>
        <p:spPr>
          <a:xfrm>
            <a:off x="2986208" y="2889549"/>
            <a:ext cx="976971" cy="484561"/>
          </a:xfrm>
          <a:prstGeom prst="line">
            <a:avLst/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kstvak 204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206" name="Groep 205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207" name="Vermenigvuldigen 206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8" name="Rechthoek 207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0" name="Tekstvak 179"/>
          <p:cNvSpPr txBox="1"/>
          <p:nvPr/>
        </p:nvSpPr>
        <p:spPr>
          <a:xfrm>
            <a:off x="6646477" y="4643505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fietsenstalling</a:t>
            </a:r>
          </a:p>
        </p:txBody>
      </p:sp>
      <p:sp>
        <p:nvSpPr>
          <p:cNvPr id="181" name="Tekstvak 180"/>
          <p:cNvSpPr txBox="1"/>
          <p:nvPr/>
        </p:nvSpPr>
        <p:spPr>
          <a:xfrm>
            <a:off x="6857990" y="4807049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44" name="Vrije vorm 43"/>
          <p:cNvSpPr/>
          <p:nvPr/>
        </p:nvSpPr>
        <p:spPr>
          <a:xfrm>
            <a:off x="2553419" y="6193767"/>
            <a:ext cx="608100" cy="422694"/>
          </a:xfrm>
          <a:custGeom>
            <a:avLst/>
            <a:gdLst>
              <a:gd name="connsiteX0" fmla="*/ 0 w 750498"/>
              <a:gd name="connsiteY0" fmla="*/ 0 h 396815"/>
              <a:gd name="connsiteX1" fmla="*/ 60385 w 750498"/>
              <a:gd name="connsiteY1" fmla="*/ 396815 h 396815"/>
              <a:gd name="connsiteX2" fmla="*/ 750498 w 750498"/>
              <a:gd name="connsiteY2" fmla="*/ 198408 h 396815"/>
              <a:gd name="connsiteX0" fmla="*/ 0 w 801617"/>
              <a:gd name="connsiteY0" fmla="*/ 0 h 396815"/>
              <a:gd name="connsiteX1" fmla="*/ 60385 w 801617"/>
              <a:gd name="connsiteY1" fmla="*/ 396815 h 396815"/>
              <a:gd name="connsiteX2" fmla="*/ 750498 w 801617"/>
              <a:gd name="connsiteY2" fmla="*/ 198408 h 396815"/>
              <a:gd name="connsiteX3" fmla="*/ 750498 w 801617"/>
              <a:gd name="connsiteY3" fmla="*/ 181155 h 396815"/>
              <a:gd name="connsiteX0" fmla="*/ 0 w 784941"/>
              <a:gd name="connsiteY0" fmla="*/ 43132 h 439947"/>
              <a:gd name="connsiteX1" fmla="*/ 60385 w 784941"/>
              <a:gd name="connsiteY1" fmla="*/ 439947 h 439947"/>
              <a:gd name="connsiteX2" fmla="*/ 750498 w 784941"/>
              <a:gd name="connsiteY2" fmla="*/ 241540 h 439947"/>
              <a:gd name="connsiteX3" fmla="*/ 655608 w 784941"/>
              <a:gd name="connsiteY3" fmla="*/ 0 h 439947"/>
              <a:gd name="connsiteX0" fmla="*/ 0 w 655927"/>
              <a:gd name="connsiteY0" fmla="*/ 43132 h 439947"/>
              <a:gd name="connsiteX1" fmla="*/ 60385 w 655927"/>
              <a:gd name="connsiteY1" fmla="*/ 439947 h 439947"/>
              <a:gd name="connsiteX2" fmla="*/ 552090 w 655927"/>
              <a:gd name="connsiteY2" fmla="*/ 310552 h 439947"/>
              <a:gd name="connsiteX3" fmla="*/ 655608 w 655927"/>
              <a:gd name="connsiteY3" fmla="*/ 0 h 439947"/>
              <a:gd name="connsiteX0" fmla="*/ 0 w 608100"/>
              <a:gd name="connsiteY0" fmla="*/ 25879 h 422694"/>
              <a:gd name="connsiteX1" fmla="*/ 60385 w 608100"/>
              <a:gd name="connsiteY1" fmla="*/ 422694 h 422694"/>
              <a:gd name="connsiteX2" fmla="*/ 552090 w 608100"/>
              <a:gd name="connsiteY2" fmla="*/ 293299 h 422694"/>
              <a:gd name="connsiteX3" fmla="*/ 569344 w 608100"/>
              <a:gd name="connsiteY3" fmla="*/ 0 h 4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100" h="422694">
                <a:moveTo>
                  <a:pt x="0" y="25879"/>
                </a:moveTo>
                <a:lnTo>
                  <a:pt x="60385" y="422694"/>
                </a:lnTo>
                <a:lnTo>
                  <a:pt x="552090" y="293299"/>
                </a:lnTo>
                <a:cubicBezTo>
                  <a:pt x="667109" y="257356"/>
                  <a:pt x="569344" y="3594"/>
                  <a:pt x="569344" y="0"/>
                </a:cubicBez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Vrije vorm 1"/>
          <p:cNvSpPr/>
          <p:nvPr/>
        </p:nvSpPr>
        <p:spPr>
          <a:xfrm flipV="1">
            <a:off x="3055341" y="6511793"/>
            <a:ext cx="573981" cy="45719"/>
          </a:xfrm>
          <a:custGeom>
            <a:avLst/>
            <a:gdLst>
              <a:gd name="connsiteX0" fmla="*/ 0 w 647700"/>
              <a:gd name="connsiteY0" fmla="*/ 219075 h 219075"/>
              <a:gd name="connsiteX1" fmla="*/ 647700 w 647700"/>
              <a:gd name="connsiteY1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700" h="219075">
                <a:moveTo>
                  <a:pt x="0" y="219075"/>
                </a:moveTo>
                <a:lnTo>
                  <a:pt x="64770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5" name="Tekstvak 134"/>
          <p:cNvSpPr txBox="1"/>
          <p:nvPr/>
        </p:nvSpPr>
        <p:spPr>
          <a:xfrm>
            <a:off x="4983136" y="5504563"/>
            <a:ext cx="14045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Bouwterrein over FS heen</a:t>
            </a:r>
          </a:p>
        </p:txBody>
      </p:sp>
      <p:sp>
        <p:nvSpPr>
          <p:cNvPr id="162" name="Vrije vorm 161"/>
          <p:cNvSpPr/>
          <p:nvPr/>
        </p:nvSpPr>
        <p:spPr>
          <a:xfrm>
            <a:off x="4610951" y="5701769"/>
            <a:ext cx="1611961" cy="44852"/>
          </a:xfrm>
          <a:custGeom>
            <a:avLst/>
            <a:gdLst>
              <a:gd name="connsiteX0" fmla="*/ 296214 w 296214"/>
              <a:gd name="connsiteY0" fmla="*/ 257577 h 257577"/>
              <a:gd name="connsiteX1" fmla="*/ 154546 w 296214"/>
              <a:gd name="connsiteY1" fmla="*/ 0 h 257577"/>
              <a:gd name="connsiteX2" fmla="*/ 0 w 296214"/>
              <a:gd name="connsiteY2" fmla="*/ 12879 h 257577"/>
              <a:gd name="connsiteX0" fmla="*/ 0 w 1052132"/>
              <a:gd name="connsiteY0" fmla="*/ 308377 h 308377"/>
              <a:gd name="connsiteX1" fmla="*/ 1052132 w 1052132"/>
              <a:gd name="connsiteY1" fmla="*/ 0 h 308377"/>
              <a:gd name="connsiteX2" fmla="*/ 897586 w 1052132"/>
              <a:gd name="connsiteY2" fmla="*/ 12879 h 308377"/>
              <a:gd name="connsiteX0" fmla="*/ 0 w 897586"/>
              <a:gd name="connsiteY0" fmla="*/ 295498 h 406221"/>
              <a:gd name="connsiteX1" fmla="*/ 213932 w 897586"/>
              <a:gd name="connsiteY1" fmla="*/ 406221 h 406221"/>
              <a:gd name="connsiteX2" fmla="*/ 897586 w 897586"/>
              <a:gd name="connsiteY2" fmla="*/ 0 h 406221"/>
              <a:gd name="connsiteX0" fmla="*/ 0 w 491186"/>
              <a:gd name="connsiteY0" fmla="*/ 0 h 110902"/>
              <a:gd name="connsiteX1" fmla="*/ 213932 w 491186"/>
              <a:gd name="connsiteY1" fmla="*/ 110723 h 110902"/>
              <a:gd name="connsiteX2" fmla="*/ 491186 w 491186"/>
              <a:gd name="connsiteY2" fmla="*/ 110902 h 110902"/>
              <a:gd name="connsiteX0" fmla="*/ 0 w 1545286"/>
              <a:gd name="connsiteY0" fmla="*/ 282798 h 393521"/>
              <a:gd name="connsiteX1" fmla="*/ 213932 w 1545286"/>
              <a:gd name="connsiteY1" fmla="*/ 393521 h 393521"/>
              <a:gd name="connsiteX2" fmla="*/ 1545286 w 1545286"/>
              <a:gd name="connsiteY2" fmla="*/ 0 h 393521"/>
              <a:gd name="connsiteX0" fmla="*/ 0 w 1545286"/>
              <a:gd name="connsiteY0" fmla="*/ 282977 h 282977"/>
              <a:gd name="connsiteX1" fmla="*/ 391732 w 1545286"/>
              <a:gd name="connsiteY1" fmla="*/ 0 h 282977"/>
              <a:gd name="connsiteX2" fmla="*/ 1545286 w 1545286"/>
              <a:gd name="connsiteY2" fmla="*/ 179 h 282977"/>
              <a:gd name="connsiteX0" fmla="*/ 0 w 1316686"/>
              <a:gd name="connsiteY0" fmla="*/ 206777 h 206777"/>
              <a:gd name="connsiteX1" fmla="*/ 163132 w 1316686"/>
              <a:gd name="connsiteY1" fmla="*/ 0 h 206777"/>
              <a:gd name="connsiteX2" fmla="*/ 1316686 w 1316686"/>
              <a:gd name="connsiteY2" fmla="*/ 179 h 206777"/>
              <a:gd name="connsiteX0" fmla="*/ 0 w 1316686"/>
              <a:gd name="connsiteY0" fmla="*/ 206598 h 206598"/>
              <a:gd name="connsiteX1" fmla="*/ 334582 w 1316686"/>
              <a:gd name="connsiteY1" fmla="*/ 190321 h 206598"/>
              <a:gd name="connsiteX2" fmla="*/ 1316686 w 1316686"/>
              <a:gd name="connsiteY2" fmla="*/ 0 h 206598"/>
              <a:gd name="connsiteX0" fmla="*/ 0 w 1488136"/>
              <a:gd name="connsiteY0" fmla="*/ 235173 h 235173"/>
              <a:gd name="connsiteX1" fmla="*/ 506032 w 1488136"/>
              <a:gd name="connsiteY1" fmla="*/ 190321 h 235173"/>
              <a:gd name="connsiteX2" fmla="*/ 1488136 w 1488136"/>
              <a:gd name="connsiteY2" fmla="*/ 0 h 235173"/>
              <a:gd name="connsiteX0" fmla="*/ 0 w 1611961"/>
              <a:gd name="connsiteY0" fmla="*/ 44852 h 44852"/>
              <a:gd name="connsiteX1" fmla="*/ 506032 w 1611961"/>
              <a:gd name="connsiteY1" fmla="*/ 0 h 44852"/>
              <a:gd name="connsiteX2" fmla="*/ 1611961 w 1611961"/>
              <a:gd name="connsiteY2" fmla="*/ 179 h 4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1961" h="44852">
                <a:moveTo>
                  <a:pt x="0" y="44852"/>
                </a:moveTo>
                <a:lnTo>
                  <a:pt x="506032" y="0"/>
                </a:lnTo>
                <a:lnTo>
                  <a:pt x="1611961" y="179"/>
                </a:lnTo>
              </a:path>
            </a:pathLst>
          </a:custGeom>
          <a:noFill/>
          <a:ln>
            <a:solidFill>
              <a:schemeClr val="tx1"/>
            </a:solidFill>
            <a:head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6" name="Tekstvak 165"/>
          <p:cNvSpPr txBox="1"/>
          <p:nvPr/>
        </p:nvSpPr>
        <p:spPr>
          <a:xfrm rot="20326168">
            <a:off x="4913969" y="4966221"/>
            <a:ext cx="8673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900"/>
            </a:lvl1pPr>
          </a:lstStyle>
          <a:p>
            <a:r>
              <a:rPr lang="nl-NL" dirty="0"/>
              <a:t>Optie Bouwkeet </a:t>
            </a:r>
            <a:br>
              <a:rPr lang="nl-NL" dirty="0"/>
            </a:br>
            <a:r>
              <a:rPr lang="nl-NL" dirty="0"/>
              <a:t>blok 5?</a:t>
            </a:r>
          </a:p>
        </p:txBody>
      </p:sp>
      <p:grpSp>
        <p:nvGrpSpPr>
          <p:cNvPr id="179" name="Groep 178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209" name="Ovaal 20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0" name="Ovaal 20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1" name="Groep 210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212" name="Ovaal 21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3" name="Ovaal 21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4" name="Groep 213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215" name="Ovaal 21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6" name="Ovaal 21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7" name="Groep 216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218" name="Ovaal 21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9" name="Ovaal 21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0" name="Groep 219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221" name="Ovaal 220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2" name="Ovaal 22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3" name="Groep 222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224" name="Ovaal 22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5" name="Ovaal 22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6" name="Groep 225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227" name="Ovaal 22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8" name="Ovaal 22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29" name="Groep 228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230" name="Ovaal 229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1" name="Ovaal 230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34" name="Tekstvak 233"/>
          <p:cNvSpPr txBox="1"/>
          <p:nvPr/>
        </p:nvSpPr>
        <p:spPr>
          <a:xfrm>
            <a:off x="3954767" y="2570288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 dirty="0"/>
              <a:t>8</a:t>
            </a:r>
          </a:p>
        </p:txBody>
      </p:sp>
      <p:sp>
        <p:nvSpPr>
          <p:cNvPr id="235" name="Tekstvak 234"/>
          <p:cNvSpPr txBox="1"/>
          <p:nvPr/>
        </p:nvSpPr>
        <p:spPr>
          <a:xfrm>
            <a:off x="3965965" y="2778197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236" name="Vrije vorm 235"/>
          <p:cNvSpPr/>
          <p:nvPr/>
        </p:nvSpPr>
        <p:spPr>
          <a:xfrm>
            <a:off x="2606040" y="6080760"/>
            <a:ext cx="749808" cy="256032"/>
          </a:xfrm>
          <a:custGeom>
            <a:avLst/>
            <a:gdLst>
              <a:gd name="connsiteX0" fmla="*/ 749808 w 749808"/>
              <a:gd name="connsiteY0" fmla="*/ 192024 h 256032"/>
              <a:gd name="connsiteX1" fmla="*/ 54864 w 749808"/>
              <a:gd name="connsiteY1" fmla="*/ 256032 h 256032"/>
              <a:gd name="connsiteX2" fmla="*/ 0 w 749808"/>
              <a:gd name="connsiteY2" fmla="*/ 0 h 25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808" h="256032">
                <a:moveTo>
                  <a:pt x="749808" y="192024"/>
                </a:moveTo>
                <a:lnTo>
                  <a:pt x="54864" y="25603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7" name="Vrije vorm 236"/>
          <p:cNvSpPr/>
          <p:nvPr/>
        </p:nvSpPr>
        <p:spPr>
          <a:xfrm>
            <a:off x="1261872" y="1435608"/>
            <a:ext cx="411480" cy="603504"/>
          </a:xfrm>
          <a:custGeom>
            <a:avLst/>
            <a:gdLst>
              <a:gd name="connsiteX0" fmla="*/ 73152 w 411480"/>
              <a:gd name="connsiteY0" fmla="*/ 603504 h 603504"/>
              <a:gd name="connsiteX1" fmla="*/ 0 w 411480"/>
              <a:gd name="connsiteY1" fmla="*/ 310896 h 603504"/>
              <a:gd name="connsiteX2" fmla="*/ 91440 w 411480"/>
              <a:gd name="connsiteY2" fmla="*/ 91440 h 603504"/>
              <a:gd name="connsiteX3" fmla="*/ 411480 w 411480"/>
              <a:gd name="connsiteY3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" h="603504">
                <a:moveTo>
                  <a:pt x="73152" y="603504"/>
                </a:moveTo>
                <a:lnTo>
                  <a:pt x="0" y="310896"/>
                </a:lnTo>
                <a:lnTo>
                  <a:pt x="91440" y="91440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E431EDD7-2FA9-F3E5-D0E1-FB678FE10643}"/>
              </a:ext>
            </a:extLst>
          </p:cNvPr>
          <p:cNvSpPr txBox="1"/>
          <p:nvPr/>
        </p:nvSpPr>
        <p:spPr>
          <a:xfrm>
            <a:off x="8766564" y="6650659"/>
            <a:ext cx="6104708" cy="26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nl-NL" sz="800" i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*Partijen: tenderpartij, Stadgenoot en gemeente. </a:t>
            </a:r>
          </a:p>
        </p:txBody>
      </p:sp>
      <p:sp>
        <p:nvSpPr>
          <p:cNvPr id="232" name="Rechthoek 231"/>
          <p:cNvSpPr/>
          <p:nvPr/>
        </p:nvSpPr>
        <p:spPr>
          <a:xfrm rot="3117590">
            <a:off x="2847665" y="4890887"/>
            <a:ext cx="89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 </a:t>
            </a:r>
          </a:p>
          <a:p>
            <a:r>
              <a:rPr lang="nl-NL" sz="800" dirty="0"/>
              <a:t>Indien mogelijk</a:t>
            </a:r>
          </a:p>
        </p:txBody>
      </p:sp>
    </p:spTree>
    <p:extLst>
      <p:ext uri="{BB962C8B-B14F-4D97-AF65-F5344CB8AC3E}">
        <p14:creationId xmlns:p14="http://schemas.microsoft.com/office/powerpoint/2010/main" val="894806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Afbeelding 1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25112">
            <a:off x="2441241" y="2633276"/>
            <a:ext cx="5436476" cy="3795178"/>
          </a:xfrm>
          <a:prstGeom prst="rect">
            <a:avLst/>
          </a:prstGeom>
        </p:spPr>
      </p:pic>
      <p:pic>
        <p:nvPicPr>
          <p:cNvPr id="67" name="Afbeelding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7956">
            <a:off x="2091575" y="1137788"/>
            <a:ext cx="5494344" cy="5233536"/>
          </a:xfrm>
          <a:prstGeom prst="rect">
            <a:avLst/>
          </a:prstGeom>
        </p:spPr>
      </p:pic>
      <p:pic>
        <p:nvPicPr>
          <p:cNvPr id="122" name="Afbeelding 1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59" y="181201"/>
            <a:ext cx="7896225" cy="6524625"/>
          </a:xfrm>
          <a:prstGeom prst="rect">
            <a:avLst/>
          </a:prstGeom>
        </p:spPr>
      </p:pic>
      <p:sp>
        <p:nvSpPr>
          <p:cNvPr id="3" name="Vrije vorm 2"/>
          <p:cNvSpPr/>
          <p:nvPr/>
        </p:nvSpPr>
        <p:spPr>
          <a:xfrm>
            <a:off x="3407433" y="871268"/>
            <a:ext cx="3390182" cy="4459857"/>
          </a:xfrm>
          <a:custGeom>
            <a:avLst/>
            <a:gdLst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1915064 w 3321170"/>
              <a:gd name="connsiteY2" fmla="*/ 534838 h 4459857"/>
              <a:gd name="connsiteX3" fmla="*/ 2579298 w 3321170"/>
              <a:gd name="connsiteY3" fmla="*/ 2329132 h 4459857"/>
              <a:gd name="connsiteX4" fmla="*/ 2398144 w 3321170"/>
              <a:gd name="connsiteY4" fmla="*/ 2441275 h 4459857"/>
              <a:gd name="connsiteX5" fmla="*/ 2846717 w 3321170"/>
              <a:gd name="connsiteY5" fmla="*/ 3657600 h 4459857"/>
              <a:gd name="connsiteX6" fmla="*/ 1440612 w 3321170"/>
              <a:gd name="connsiteY6" fmla="*/ 4166558 h 4459857"/>
              <a:gd name="connsiteX7" fmla="*/ 1061049 w 3321170"/>
              <a:gd name="connsiteY7" fmla="*/ 3105509 h 4459857"/>
              <a:gd name="connsiteX8" fmla="*/ 845389 w 3321170"/>
              <a:gd name="connsiteY8" fmla="*/ 3174521 h 4459857"/>
              <a:gd name="connsiteX9" fmla="*/ 1293963 w 3321170"/>
              <a:gd name="connsiteY9" fmla="*/ 4459857 h 4459857"/>
              <a:gd name="connsiteX10" fmla="*/ 3321170 w 3321170"/>
              <a:gd name="connsiteY10" fmla="*/ 3752490 h 4459857"/>
              <a:gd name="connsiteX11" fmla="*/ 2967487 w 3321170"/>
              <a:gd name="connsiteY11" fmla="*/ 2631057 h 4459857"/>
              <a:gd name="connsiteX12" fmla="*/ 3114136 w 3321170"/>
              <a:gd name="connsiteY12" fmla="*/ 2579298 h 4459857"/>
              <a:gd name="connsiteX13" fmla="*/ 2708695 w 3321170"/>
              <a:gd name="connsiteY13" fmla="*/ 1319841 h 4459857"/>
              <a:gd name="connsiteX14" fmla="*/ 2639683 w 3321170"/>
              <a:gd name="connsiteY14" fmla="*/ 1285336 h 4459857"/>
              <a:gd name="connsiteX15" fmla="*/ 2234242 w 3321170"/>
              <a:gd name="connsiteY15" fmla="*/ 0 h 4459857"/>
              <a:gd name="connsiteX16" fmla="*/ 2061713 w 3321170"/>
              <a:gd name="connsiteY16" fmla="*/ 138023 h 4459857"/>
              <a:gd name="connsiteX17" fmla="*/ 0 w 3321170"/>
              <a:gd name="connsiteY17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1915064 w 3321170"/>
              <a:gd name="connsiteY2" fmla="*/ 534838 h 4459857"/>
              <a:gd name="connsiteX3" fmla="*/ 2579298 w 3321170"/>
              <a:gd name="connsiteY3" fmla="*/ 2329132 h 4459857"/>
              <a:gd name="connsiteX4" fmla="*/ 2398144 w 3321170"/>
              <a:gd name="connsiteY4" fmla="*/ 2441275 h 4459857"/>
              <a:gd name="connsiteX5" fmla="*/ 2846717 w 3321170"/>
              <a:gd name="connsiteY5" fmla="*/ 3657600 h 4459857"/>
              <a:gd name="connsiteX6" fmla="*/ 284672 w 3321170"/>
              <a:gd name="connsiteY6" fmla="*/ 1544128 h 4459857"/>
              <a:gd name="connsiteX7" fmla="*/ 1061049 w 3321170"/>
              <a:gd name="connsiteY7" fmla="*/ 3105509 h 4459857"/>
              <a:gd name="connsiteX8" fmla="*/ 845389 w 3321170"/>
              <a:gd name="connsiteY8" fmla="*/ 3174521 h 4459857"/>
              <a:gd name="connsiteX9" fmla="*/ 1293963 w 3321170"/>
              <a:gd name="connsiteY9" fmla="*/ 4459857 h 4459857"/>
              <a:gd name="connsiteX10" fmla="*/ 3321170 w 3321170"/>
              <a:gd name="connsiteY10" fmla="*/ 3752490 h 4459857"/>
              <a:gd name="connsiteX11" fmla="*/ 2967487 w 3321170"/>
              <a:gd name="connsiteY11" fmla="*/ 2631057 h 4459857"/>
              <a:gd name="connsiteX12" fmla="*/ 3114136 w 3321170"/>
              <a:gd name="connsiteY12" fmla="*/ 2579298 h 4459857"/>
              <a:gd name="connsiteX13" fmla="*/ 2708695 w 3321170"/>
              <a:gd name="connsiteY13" fmla="*/ 1319841 h 4459857"/>
              <a:gd name="connsiteX14" fmla="*/ 2639683 w 3321170"/>
              <a:gd name="connsiteY14" fmla="*/ 1285336 h 4459857"/>
              <a:gd name="connsiteX15" fmla="*/ 2234242 w 3321170"/>
              <a:gd name="connsiteY15" fmla="*/ 0 h 4459857"/>
              <a:gd name="connsiteX16" fmla="*/ 2061713 w 3321170"/>
              <a:gd name="connsiteY16" fmla="*/ 138023 h 4459857"/>
              <a:gd name="connsiteX17" fmla="*/ 0 w 3321170"/>
              <a:gd name="connsiteY17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579298 w 3321170"/>
              <a:gd name="connsiteY2" fmla="*/ 2329132 h 4459857"/>
              <a:gd name="connsiteX3" fmla="*/ 2398144 w 3321170"/>
              <a:gd name="connsiteY3" fmla="*/ 2441275 h 4459857"/>
              <a:gd name="connsiteX4" fmla="*/ 2846717 w 3321170"/>
              <a:gd name="connsiteY4" fmla="*/ 3657600 h 4459857"/>
              <a:gd name="connsiteX5" fmla="*/ 284672 w 3321170"/>
              <a:gd name="connsiteY5" fmla="*/ 1544128 h 4459857"/>
              <a:gd name="connsiteX6" fmla="*/ 1061049 w 3321170"/>
              <a:gd name="connsiteY6" fmla="*/ 3105509 h 4459857"/>
              <a:gd name="connsiteX7" fmla="*/ 845389 w 3321170"/>
              <a:gd name="connsiteY7" fmla="*/ 3174521 h 4459857"/>
              <a:gd name="connsiteX8" fmla="*/ 1293963 w 3321170"/>
              <a:gd name="connsiteY8" fmla="*/ 4459857 h 4459857"/>
              <a:gd name="connsiteX9" fmla="*/ 3321170 w 3321170"/>
              <a:gd name="connsiteY9" fmla="*/ 3752490 h 4459857"/>
              <a:gd name="connsiteX10" fmla="*/ 2967487 w 3321170"/>
              <a:gd name="connsiteY10" fmla="*/ 2631057 h 4459857"/>
              <a:gd name="connsiteX11" fmla="*/ 3114136 w 3321170"/>
              <a:gd name="connsiteY11" fmla="*/ 2579298 h 4459857"/>
              <a:gd name="connsiteX12" fmla="*/ 2708695 w 3321170"/>
              <a:gd name="connsiteY12" fmla="*/ 1319841 h 4459857"/>
              <a:gd name="connsiteX13" fmla="*/ 2639683 w 3321170"/>
              <a:gd name="connsiteY13" fmla="*/ 1285336 h 4459857"/>
              <a:gd name="connsiteX14" fmla="*/ 2234242 w 3321170"/>
              <a:gd name="connsiteY14" fmla="*/ 0 h 4459857"/>
              <a:gd name="connsiteX15" fmla="*/ 2061713 w 3321170"/>
              <a:gd name="connsiteY15" fmla="*/ 138023 h 4459857"/>
              <a:gd name="connsiteX16" fmla="*/ 0 w 3321170"/>
              <a:gd name="connsiteY16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398144 w 3321170"/>
              <a:gd name="connsiteY2" fmla="*/ 2441275 h 4459857"/>
              <a:gd name="connsiteX3" fmla="*/ 2846717 w 3321170"/>
              <a:gd name="connsiteY3" fmla="*/ 3657600 h 4459857"/>
              <a:gd name="connsiteX4" fmla="*/ 284672 w 3321170"/>
              <a:gd name="connsiteY4" fmla="*/ 1544128 h 4459857"/>
              <a:gd name="connsiteX5" fmla="*/ 1061049 w 3321170"/>
              <a:gd name="connsiteY5" fmla="*/ 3105509 h 4459857"/>
              <a:gd name="connsiteX6" fmla="*/ 845389 w 3321170"/>
              <a:gd name="connsiteY6" fmla="*/ 3174521 h 4459857"/>
              <a:gd name="connsiteX7" fmla="*/ 1293963 w 3321170"/>
              <a:gd name="connsiteY7" fmla="*/ 4459857 h 4459857"/>
              <a:gd name="connsiteX8" fmla="*/ 3321170 w 3321170"/>
              <a:gd name="connsiteY8" fmla="*/ 3752490 h 4459857"/>
              <a:gd name="connsiteX9" fmla="*/ 2967487 w 3321170"/>
              <a:gd name="connsiteY9" fmla="*/ 2631057 h 4459857"/>
              <a:gd name="connsiteX10" fmla="*/ 3114136 w 3321170"/>
              <a:gd name="connsiteY10" fmla="*/ 2579298 h 4459857"/>
              <a:gd name="connsiteX11" fmla="*/ 2708695 w 3321170"/>
              <a:gd name="connsiteY11" fmla="*/ 1319841 h 4459857"/>
              <a:gd name="connsiteX12" fmla="*/ 2639683 w 3321170"/>
              <a:gd name="connsiteY12" fmla="*/ 1285336 h 4459857"/>
              <a:gd name="connsiteX13" fmla="*/ 2234242 w 3321170"/>
              <a:gd name="connsiteY13" fmla="*/ 0 h 4459857"/>
              <a:gd name="connsiteX14" fmla="*/ 2061713 w 3321170"/>
              <a:gd name="connsiteY14" fmla="*/ 138023 h 4459857"/>
              <a:gd name="connsiteX15" fmla="*/ 0 w 3321170"/>
              <a:gd name="connsiteY15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17 w 3321170"/>
              <a:gd name="connsiteY2" fmla="*/ 3657600 h 4459857"/>
              <a:gd name="connsiteX3" fmla="*/ 284672 w 3321170"/>
              <a:gd name="connsiteY3" fmla="*/ 1544128 h 4459857"/>
              <a:gd name="connsiteX4" fmla="*/ 1061049 w 3321170"/>
              <a:gd name="connsiteY4" fmla="*/ 3105509 h 4459857"/>
              <a:gd name="connsiteX5" fmla="*/ 845389 w 3321170"/>
              <a:gd name="connsiteY5" fmla="*/ 3174521 h 4459857"/>
              <a:gd name="connsiteX6" fmla="*/ 1293963 w 3321170"/>
              <a:gd name="connsiteY6" fmla="*/ 4459857 h 4459857"/>
              <a:gd name="connsiteX7" fmla="*/ 3321170 w 3321170"/>
              <a:gd name="connsiteY7" fmla="*/ 3752490 h 4459857"/>
              <a:gd name="connsiteX8" fmla="*/ 2967487 w 3321170"/>
              <a:gd name="connsiteY8" fmla="*/ 2631057 h 4459857"/>
              <a:gd name="connsiteX9" fmla="*/ 3114136 w 3321170"/>
              <a:gd name="connsiteY9" fmla="*/ 2579298 h 4459857"/>
              <a:gd name="connsiteX10" fmla="*/ 2708695 w 3321170"/>
              <a:gd name="connsiteY10" fmla="*/ 1319841 h 4459857"/>
              <a:gd name="connsiteX11" fmla="*/ 2639683 w 3321170"/>
              <a:gd name="connsiteY11" fmla="*/ 1285336 h 4459857"/>
              <a:gd name="connsiteX12" fmla="*/ 2234242 w 3321170"/>
              <a:gd name="connsiteY12" fmla="*/ 0 h 4459857"/>
              <a:gd name="connsiteX13" fmla="*/ 2061713 w 3321170"/>
              <a:gd name="connsiteY13" fmla="*/ 138023 h 4459857"/>
              <a:gd name="connsiteX14" fmla="*/ 0 w 3321170"/>
              <a:gd name="connsiteY14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2 w 3321170"/>
              <a:gd name="connsiteY2" fmla="*/ 1544128 h 4459857"/>
              <a:gd name="connsiteX3" fmla="*/ 1061049 w 3321170"/>
              <a:gd name="connsiteY3" fmla="*/ 3105509 h 4459857"/>
              <a:gd name="connsiteX4" fmla="*/ 845389 w 3321170"/>
              <a:gd name="connsiteY4" fmla="*/ 3174521 h 4459857"/>
              <a:gd name="connsiteX5" fmla="*/ 1293963 w 3321170"/>
              <a:gd name="connsiteY5" fmla="*/ 4459857 h 4459857"/>
              <a:gd name="connsiteX6" fmla="*/ 3321170 w 3321170"/>
              <a:gd name="connsiteY6" fmla="*/ 3752490 h 4459857"/>
              <a:gd name="connsiteX7" fmla="*/ 2967487 w 3321170"/>
              <a:gd name="connsiteY7" fmla="*/ 2631057 h 4459857"/>
              <a:gd name="connsiteX8" fmla="*/ 3114136 w 3321170"/>
              <a:gd name="connsiteY8" fmla="*/ 2579298 h 4459857"/>
              <a:gd name="connsiteX9" fmla="*/ 2708695 w 3321170"/>
              <a:gd name="connsiteY9" fmla="*/ 1319841 h 4459857"/>
              <a:gd name="connsiteX10" fmla="*/ 2639683 w 3321170"/>
              <a:gd name="connsiteY10" fmla="*/ 1285336 h 4459857"/>
              <a:gd name="connsiteX11" fmla="*/ 2234242 w 3321170"/>
              <a:gd name="connsiteY11" fmla="*/ 0 h 4459857"/>
              <a:gd name="connsiteX12" fmla="*/ 2061713 w 3321170"/>
              <a:gd name="connsiteY12" fmla="*/ 138023 h 4459857"/>
              <a:gd name="connsiteX13" fmla="*/ 0 w 3321170"/>
              <a:gd name="connsiteY13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2 w 3321170"/>
              <a:gd name="connsiteY2" fmla="*/ 1544128 h 4459857"/>
              <a:gd name="connsiteX3" fmla="*/ 845389 w 3321170"/>
              <a:gd name="connsiteY3" fmla="*/ 3174521 h 4459857"/>
              <a:gd name="connsiteX4" fmla="*/ 1293963 w 3321170"/>
              <a:gd name="connsiteY4" fmla="*/ 4459857 h 4459857"/>
              <a:gd name="connsiteX5" fmla="*/ 3321170 w 3321170"/>
              <a:gd name="connsiteY5" fmla="*/ 3752490 h 4459857"/>
              <a:gd name="connsiteX6" fmla="*/ 2967487 w 3321170"/>
              <a:gd name="connsiteY6" fmla="*/ 2631057 h 4459857"/>
              <a:gd name="connsiteX7" fmla="*/ 3114136 w 3321170"/>
              <a:gd name="connsiteY7" fmla="*/ 2579298 h 4459857"/>
              <a:gd name="connsiteX8" fmla="*/ 2708695 w 3321170"/>
              <a:gd name="connsiteY8" fmla="*/ 1319841 h 4459857"/>
              <a:gd name="connsiteX9" fmla="*/ 2639683 w 3321170"/>
              <a:gd name="connsiteY9" fmla="*/ 1285336 h 4459857"/>
              <a:gd name="connsiteX10" fmla="*/ 2234242 w 3321170"/>
              <a:gd name="connsiteY10" fmla="*/ 0 h 4459857"/>
              <a:gd name="connsiteX11" fmla="*/ 2061713 w 3321170"/>
              <a:gd name="connsiteY11" fmla="*/ 138023 h 4459857"/>
              <a:gd name="connsiteX12" fmla="*/ 0 w 3321170"/>
              <a:gd name="connsiteY12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845389 w 3321170"/>
              <a:gd name="connsiteY2" fmla="*/ 3174521 h 4459857"/>
              <a:gd name="connsiteX3" fmla="*/ 1293963 w 3321170"/>
              <a:gd name="connsiteY3" fmla="*/ 4459857 h 4459857"/>
              <a:gd name="connsiteX4" fmla="*/ 3321170 w 3321170"/>
              <a:gd name="connsiteY4" fmla="*/ 3752490 h 4459857"/>
              <a:gd name="connsiteX5" fmla="*/ 2967487 w 3321170"/>
              <a:gd name="connsiteY5" fmla="*/ 2631057 h 4459857"/>
              <a:gd name="connsiteX6" fmla="*/ 3114136 w 3321170"/>
              <a:gd name="connsiteY6" fmla="*/ 2579298 h 4459857"/>
              <a:gd name="connsiteX7" fmla="*/ 2708695 w 3321170"/>
              <a:gd name="connsiteY7" fmla="*/ 1319841 h 4459857"/>
              <a:gd name="connsiteX8" fmla="*/ 2639683 w 3321170"/>
              <a:gd name="connsiteY8" fmla="*/ 1285336 h 4459857"/>
              <a:gd name="connsiteX9" fmla="*/ 2234242 w 3321170"/>
              <a:gd name="connsiteY9" fmla="*/ 0 h 4459857"/>
              <a:gd name="connsiteX10" fmla="*/ 2061713 w 3321170"/>
              <a:gd name="connsiteY10" fmla="*/ 138023 h 4459857"/>
              <a:gd name="connsiteX11" fmla="*/ 0 w 3321170"/>
              <a:gd name="connsiteY11" fmla="*/ 629728 h 4459857"/>
              <a:gd name="connsiteX0" fmla="*/ 0 w 3390182"/>
              <a:gd name="connsiteY0" fmla="*/ 646980 h 4459857"/>
              <a:gd name="connsiteX1" fmla="*/ 172529 w 3390182"/>
              <a:gd name="connsiteY1" fmla="*/ 931653 h 4459857"/>
              <a:gd name="connsiteX2" fmla="*/ 914401 w 3390182"/>
              <a:gd name="connsiteY2" fmla="*/ 3174521 h 4459857"/>
              <a:gd name="connsiteX3" fmla="*/ 1362975 w 3390182"/>
              <a:gd name="connsiteY3" fmla="*/ 4459857 h 4459857"/>
              <a:gd name="connsiteX4" fmla="*/ 3390182 w 3390182"/>
              <a:gd name="connsiteY4" fmla="*/ 3752490 h 4459857"/>
              <a:gd name="connsiteX5" fmla="*/ 3036499 w 3390182"/>
              <a:gd name="connsiteY5" fmla="*/ 2631057 h 4459857"/>
              <a:gd name="connsiteX6" fmla="*/ 3183148 w 3390182"/>
              <a:gd name="connsiteY6" fmla="*/ 2579298 h 4459857"/>
              <a:gd name="connsiteX7" fmla="*/ 2777707 w 3390182"/>
              <a:gd name="connsiteY7" fmla="*/ 1319841 h 4459857"/>
              <a:gd name="connsiteX8" fmla="*/ 2708695 w 3390182"/>
              <a:gd name="connsiteY8" fmla="*/ 1285336 h 4459857"/>
              <a:gd name="connsiteX9" fmla="*/ 2303254 w 3390182"/>
              <a:gd name="connsiteY9" fmla="*/ 0 h 4459857"/>
              <a:gd name="connsiteX10" fmla="*/ 2130725 w 3390182"/>
              <a:gd name="connsiteY10" fmla="*/ 138023 h 4459857"/>
              <a:gd name="connsiteX11" fmla="*/ 0 w 3390182"/>
              <a:gd name="connsiteY11" fmla="*/ 646980 h 4459857"/>
              <a:gd name="connsiteX0" fmla="*/ 0 w 3390182"/>
              <a:gd name="connsiteY0" fmla="*/ 646980 h 4459857"/>
              <a:gd name="connsiteX1" fmla="*/ 914401 w 3390182"/>
              <a:gd name="connsiteY1" fmla="*/ 3174521 h 4459857"/>
              <a:gd name="connsiteX2" fmla="*/ 1362975 w 3390182"/>
              <a:gd name="connsiteY2" fmla="*/ 4459857 h 4459857"/>
              <a:gd name="connsiteX3" fmla="*/ 3390182 w 3390182"/>
              <a:gd name="connsiteY3" fmla="*/ 3752490 h 4459857"/>
              <a:gd name="connsiteX4" fmla="*/ 3036499 w 3390182"/>
              <a:gd name="connsiteY4" fmla="*/ 2631057 h 4459857"/>
              <a:gd name="connsiteX5" fmla="*/ 3183148 w 3390182"/>
              <a:gd name="connsiteY5" fmla="*/ 2579298 h 4459857"/>
              <a:gd name="connsiteX6" fmla="*/ 2777707 w 3390182"/>
              <a:gd name="connsiteY6" fmla="*/ 1319841 h 4459857"/>
              <a:gd name="connsiteX7" fmla="*/ 2708695 w 3390182"/>
              <a:gd name="connsiteY7" fmla="*/ 1285336 h 4459857"/>
              <a:gd name="connsiteX8" fmla="*/ 2303254 w 3390182"/>
              <a:gd name="connsiteY8" fmla="*/ 0 h 4459857"/>
              <a:gd name="connsiteX9" fmla="*/ 2130725 w 3390182"/>
              <a:gd name="connsiteY9" fmla="*/ 138023 h 4459857"/>
              <a:gd name="connsiteX10" fmla="*/ 0 w 3390182"/>
              <a:gd name="connsiteY10" fmla="*/ 646980 h 4459857"/>
              <a:gd name="connsiteX0" fmla="*/ 0 w 3390182"/>
              <a:gd name="connsiteY0" fmla="*/ 646980 h 4459857"/>
              <a:gd name="connsiteX1" fmla="*/ 1362975 w 3390182"/>
              <a:gd name="connsiteY1" fmla="*/ 4459857 h 4459857"/>
              <a:gd name="connsiteX2" fmla="*/ 3390182 w 3390182"/>
              <a:gd name="connsiteY2" fmla="*/ 3752490 h 4459857"/>
              <a:gd name="connsiteX3" fmla="*/ 3036499 w 3390182"/>
              <a:gd name="connsiteY3" fmla="*/ 2631057 h 4459857"/>
              <a:gd name="connsiteX4" fmla="*/ 3183148 w 3390182"/>
              <a:gd name="connsiteY4" fmla="*/ 2579298 h 4459857"/>
              <a:gd name="connsiteX5" fmla="*/ 2777707 w 3390182"/>
              <a:gd name="connsiteY5" fmla="*/ 1319841 h 4459857"/>
              <a:gd name="connsiteX6" fmla="*/ 2708695 w 3390182"/>
              <a:gd name="connsiteY6" fmla="*/ 1285336 h 4459857"/>
              <a:gd name="connsiteX7" fmla="*/ 2303254 w 3390182"/>
              <a:gd name="connsiteY7" fmla="*/ 0 h 4459857"/>
              <a:gd name="connsiteX8" fmla="*/ 2130725 w 3390182"/>
              <a:gd name="connsiteY8" fmla="*/ 138023 h 4459857"/>
              <a:gd name="connsiteX9" fmla="*/ 0 w 3390182"/>
              <a:gd name="connsiteY9" fmla="*/ 646980 h 445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90182" h="4459857">
                <a:moveTo>
                  <a:pt x="0" y="646980"/>
                </a:moveTo>
                <a:lnTo>
                  <a:pt x="1362975" y="4459857"/>
                </a:lnTo>
                <a:lnTo>
                  <a:pt x="3390182" y="3752490"/>
                </a:lnTo>
                <a:lnTo>
                  <a:pt x="3036499" y="2631057"/>
                </a:lnTo>
                <a:lnTo>
                  <a:pt x="3183148" y="2579298"/>
                </a:lnTo>
                <a:lnTo>
                  <a:pt x="2777707" y="1319841"/>
                </a:lnTo>
                <a:lnTo>
                  <a:pt x="2708695" y="1285336"/>
                </a:lnTo>
                <a:lnTo>
                  <a:pt x="2303254" y="0"/>
                </a:lnTo>
                <a:lnTo>
                  <a:pt x="2130725" y="138023"/>
                </a:lnTo>
                <a:lnTo>
                  <a:pt x="0" y="64698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7" name="Vrije vorm 106"/>
          <p:cNvSpPr/>
          <p:nvPr/>
        </p:nvSpPr>
        <p:spPr>
          <a:xfrm>
            <a:off x="3123797" y="2114550"/>
            <a:ext cx="4972452" cy="4686300"/>
          </a:xfrm>
          <a:custGeom>
            <a:avLst/>
            <a:gdLst>
              <a:gd name="connsiteX0" fmla="*/ 180975 w 3181350"/>
              <a:gd name="connsiteY0" fmla="*/ 3067050 h 4133850"/>
              <a:gd name="connsiteX1" fmla="*/ 0 w 3181350"/>
              <a:gd name="connsiteY1" fmla="*/ 3124200 h 4133850"/>
              <a:gd name="connsiteX2" fmla="*/ 419100 w 3181350"/>
              <a:gd name="connsiteY2" fmla="*/ 4133850 h 4133850"/>
              <a:gd name="connsiteX3" fmla="*/ 2114550 w 3181350"/>
              <a:gd name="connsiteY3" fmla="*/ 3533775 h 4133850"/>
              <a:gd name="connsiteX4" fmla="*/ 3181350 w 3181350"/>
              <a:gd name="connsiteY4" fmla="*/ 3190875 h 4133850"/>
              <a:gd name="connsiteX5" fmla="*/ 2114550 w 3181350"/>
              <a:gd name="connsiteY5" fmla="*/ 295275 h 4133850"/>
              <a:gd name="connsiteX6" fmla="*/ 1485900 w 3181350"/>
              <a:gd name="connsiteY6" fmla="*/ 0 h 4133850"/>
              <a:gd name="connsiteX7" fmla="*/ 1238250 w 3181350"/>
              <a:gd name="connsiteY7" fmla="*/ 104775 h 4133850"/>
              <a:gd name="connsiteX8" fmla="*/ 1619250 w 3181350"/>
              <a:gd name="connsiteY8" fmla="*/ 1257300 h 4133850"/>
              <a:gd name="connsiteX9" fmla="*/ 1419225 w 3181350"/>
              <a:gd name="connsiteY9" fmla="*/ 1352550 h 4133850"/>
              <a:gd name="connsiteX10" fmla="*/ 1800225 w 3181350"/>
              <a:gd name="connsiteY10" fmla="*/ 2486025 h 4133850"/>
              <a:gd name="connsiteX11" fmla="*/ 180975 w 3181350"/>
              <a:gd name="connsiteY11" fmla="*/ 3067050 h 4133850"/>
              <a:gd name="connsiteX0" fmla="*/ 180975 w 3181350"/>
              <a:gd name="connsiteY0" fmla="*/ 3067050 h 4248150"/>
              <a:gd name="connsiteX1" fmla="*/ 0 w 3181350"/>
              <a:gd name="connsiteY1" fmla="*/ 3124200 h 4248150"/>
              <a:gd name="connsiteX2" fmla="*/ 133350 w 3181350"/>
              <a:gd name="connsiteY2" fmla="*/ 4248150 h 4248150"/>
              <a:gd name="connsiteX3" fmla="*/ 2114550 w 3181350"/>
              <a:gd name="connsiteY3" fmla="*/ 3533775 h 4248150"/>
              <a:gd name="connsiteX4" fmla="*/ 3181350 w 3181350"/>
              <a:gd name="connsiteY4" fmla="*/ 3190875 h 4248150"/>
              <a:gd name="connsiteX5" fmla="*/ 2114550 w 3181350"/>
              <a:gd name="connsiteY5" fmla="*/ 295275 h 4248150"/>
              <a:gd name="connsiteX6" fmla="*/ 1485900 w 3181350"/>
              <a:gd name="connsiteY6" fmla="*/ 0 h 4248150"/>
              <a:gd name="connsiteX7" fmla="*/ 1238250 w 3181350"/>
              <a:gd name="connsiteY7" fmla="*/ 104775 h 4248150"/>
              <a:gd name="connsiteX8" fmla="*/ 1619250 w 3181350"/>
              <a:gd name="connsiteY8" fmla="*/ 1257300 h 4248150"/>
              <a:gd name="connsiteX9" fmla="*/ 1419225 w 3181350"/>
              <a:gd name="connsiteY9" fmla="*/ 1352550 h 4248150"/>
              <a:gd name="connsiteX10" fmla="*/ 1800225 w 3181350"/>
              <a:gd name="connsiteY10" fmla="*/ 2486025 h 4248150"/>
              <a:gd name="connsiteX11" fmla="*/ 180975 w 3181350"/>
              <a:gd name="connsiteY11" fmla="*/ 3067050 h 4248150"/>
              <a:gd name="connsiteX0" fmla="*/ 419100 w 3419475"/>
              <a:gd name="connsiteY0" fmla="*/ 3067050 h 4248150"/>
              <a:gd name="connsiteX1" fmla="*/ 0 w 3419475"/>
              <a:gd name="connsiteY1" fmla="*/ 3248025 h 4248150"/>
              <a:gd name="connsiteX2" fmla="*/ 371475 w 3419475"/>
              <a:gd name="connsiteY2" fmla="*/ 4248150 h 4248150"/>
              <a:gd name="connsiteX3" fmla="*/ 2352675 w 3419475"/>
              <a:gd name="connsiteY3" fmla="*/ 3533775 h 4248150"/>
              <a:gd name="connsiteX4" fmla="*/ 3419475 w 3419475"/>
              <a:gd name="connsiteY4" fmla="*/ 3190875 h 4248150"/>
              <a:gd name="connsiteX5" fmla="*/ 2352675 w 3419475"/>
              <a:gd name="connsiteY5" fmla="*/ 295275 h 4248150"/>
              <a:gd name="connsiteX6" fmla="*/ 1724025 w 3419475"/>
              <a:gd name="connsiteY6" fmla="*/ 0 h 4248150"/>
              <a:gd name="connsiteX7" fmla="*/ 1476375 w 3419475"/>
              <a:gd name="connsiteY7" fmla="*/ 104775 h 4248150"/>
              <a:gd name="connsiteX8" fmla="*/ 1857375 w 3419475"/>
              <a:gd name="connsiteY8" fmla="*/ 1257300 h 4248150"/>
              <a:gd name="connsiteX9" fmla="*/ 1657350 w 3419475"/>
              <a:gd name="connsiteY9" fmla="*/ 1352550 h 4248150"/>
              <a:gd name="connsiteX10" fmla="*/ 2038350 w 3419475"/>
              <a:gd name="connsiteY10" fmla="*/ 2486025 h 4248150"/>
              <a:gd name="connsiteX11" fmla="*/ 419100 w 3419475"/>
              <a:gd name="connsiteY11" fmla="*/ 3067050 h 4248150"/>
              <a:gd name="connsiteX0" fmla="*/ 375968 w 3376343"/>
              <a:gd name="connsiteY0" fmla="*/ 3067050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375968 w 3376343"/>
              <a:gd name="connsiteY11" fmla="*/ 3067050 h 4248150"/>
              <a:gd name="connsiteX0" fmla="*/ 194813 w 3376343"/>
              <a:gd name="connsiteY0" fmla="*/ 3153314 h 4248150"/>
              <a:gd name="connsiteX1" fmla="*/ 0 w 3376343"/>
              <a:gd name="connsiteY1" fmla="*/ 3351542 h 4248150"/>
              <a:gd name="connsiteX2" fmla="*/ 328343 w 3376343"/>
              <a:gd name="connsiteY2" fmla="*/ 4248150 h 4248150"/>
              <a:gd name="connsiteX3" fmla="*/ 2309543 w 3376343"/>
              <a:gd name="connsiteY3" fmla="*/ 3533775 h 4248150"/>
              <a:gd name="connsiteX4" fmla="*/ 3376343 w 3376343"/>
              <a:gd name="connsiteY4" fmla="*/ 3190875 h 4248150"/>
              <a:gd name="connsiteX5" fmla="*/ 2309543 w 3376343"/>
              <a:gd name="connsiteY5" fmla="*/ 295275 h 4248150"/>
              <a:gd name="connsiteX6" fmla="*/ 1680893 w 3376343"/>
              <a:gd name="connsiteY6" fmla="*/ 0 h 4248150"/>
              <a:gd name="connsiteX7" fmla="*/ 1433243 w 3376343"/>
              <a:gd name="connsiteY7" fmla="*/ 104775 h 4248150"/>
              <a:gd name="connsiteX8" fmla="*/ 1814243 w 3376343"/>
              <a:gd name="connsiteY8" fmla="*/ 1257300 h 4248150"/>
              <a:gd name="connsiteX9" fmla="*/ 1614218 w 3376343"/>
              <a:gd name="connsiteY9" fmla="*/ 1352550 h 4248150"/>
              <a:gd name="connsiteX10" fmla="*/ 1995218 w 3376343"/>
              <a:gd name="connsiteY10" fmla="*/ 2486025 h 4248150"/>
              <a:gd name="connsiteX11" fmla="*/ 194813 w 3376343"/>
              <a:gd name="connsiteY11" fmla="*/ 3153314 h 4248150"/>
              <a:gd name="connsiteX0" fmla="*/ 1034870 w 4216400"/>
              <a:gd name="connsiteY0" fmla="*/ 3153314 h 4686300"/>
              <a:gd name="connsiteX1" fmla="*/ 840057 w 4216400"/>
              <a:gd name="connsiteY1" fmla="*/ 3351542 h 4686300"/>
              <a:gd name="connsiteX2" fmla="*/ 0 w 4216400"/>
              <a:gd name="connsiteY2" fmla="*/ 4686300 h 4686300"/>
              <a:gd name="connsiteX3" fmla="*/ 3149600 w 4216400"/>
              <a:gd name="connsiteY3" fmla="*/ 3533775 h 4686300"/>
              <a:gd name="connsiteX4" fmla="*/ 4216400 w 4216400"/>
              <a:gd name="connsiteY4" fmla="*/ 3190875 h 4686300"/>
              <a:gd name="connsiteX5" fmla="*/ 3149600 w 4216400"/>
              <a:gd name="connsiteY5" fmla="*/ 295275 h 4686300"/>
              <a:gd name="connsiteX6" fmla="*/ 2520950 w 4216400"/>
              <a:gd name="connsiteY6" fmla="*/ 0 h 4686300"/>
              <a:gd name="connsiteX7" fmla="*/ 2273300 w 4216400"/>
              <a:gd name="connsiteY7" fmla="*/ 104775 h 4686300"/>
              <a:gd name="connsiteX8" fmla="*/ 2654300 w 4216400"/>
              <a:gd name="connsiteY8" fmla="*/ 1257300 h 4686300"/>
              <a:gd name="connsiteX9" fmla="*/ 2454275 w 4216400"/>
              <a:gd name="connsiteY9" fmla="*/ 1352550 h 4686300"/>
              <a:gd name="connsiteX10" fmla="*/ 2835275 w 4216400"/>
              <a:gd name="connsiteY10" fmla="*/ 2486025 h 4686300"/>
              <a:gd name="connsiteX11" fmla="*/ 1034870 w 4216400"/>
              <a:gd name="connsiteY11" fmla="*/ 3153314 h 4686300"/>
              <a:gd name="connsiteX0" fmla="*/ 1363213 w 4544743"/>
              <a:gd name="connsiteY0" fmla="*/ 3153314 h 4686300"/>
              <a:gd name="connsiteX1" fmla="*/ 0 w 4544743"/>
              <a:gd name="connsiteY1" fmla="*/ 3713492 h 4686300"/>
              <a:gd name="connsiteX2" fmla="*/ 328343 w 4544743"/>
              <a:gd name="connsiteY2" fmla="*/ 4686300 h 4686300"/>
              <a:gd name="connsiteX3" fmla="*/ 3477943 w 4544743"/>
              <a:gd name="connsiteY3" fmla="*/ 3533775 h 4686300"/>
              <a:gd name="connsiteX4" fmla="*/ 4544743 w 4544743"/>
              <a:gd name="connsiteY4" fmla="*/ 3190875 h 4686300"/>
              <a:gd name="connsiteX5" fmla="*/ 3477943 w 4544743"/>
              <a:gd name="connsiteY5" fmla="*/ 295275 h 4686300"/>
              <a:gd name="connsiteX6" fmla="*/ 2849293 w 4544743"/>
              <a:gd name="connsiteY6" fmla="*/ 0 h 4686300"/>
              <a:gd name="connsiteX7" fmla="*/ 2601643 w 4544743"/>
              <a:gd name="connsiteY7" fmla="*/ 104775 h 4686300"/>
              <a:gd name="connsiteX8" fmla="*/ 2982643 w 4544743"/>
              <a:gd name="connsiteY8" fmla="*/ 1257300 h 4686300"/>
              <a:gd name="connsiteX9" fmla="*/ 2782618 w 4544743"/>
              <a:gd name="connsiteY9" fmla="*/ 1352550 h 4686300"/>
              <a:gd name="connsiteX10" fmla="*/ 3163618 w 4544743"/>
              <a:gd name="connsiteY10" fmla="*/ 2486025 h 4686300"/>
              <a:gd name="connsiteX11" fmla="*/ 1363213 w 4544743"/>
              <a:gd name="connsiteY11" fmla="*/ 3153314 h 4686300"/>
              <a:gd name="connsiteX0" fmla="*/ 1306063 w 4487593"/>
              <a:gd name="connsiteY0" fmla="*/ 3153314 h 4686300"/>
              <a:gd name="connsiteX1" fmla="*/ 0 w 4487593"/>
              <a:gd name="connsiteY1" fmla="*/ 3891292 h 4686300"/>
              <a:gd name="connsiteX2" fmla="*/ 271193 w 4487593"/>
              <a:gd name="connsiteY2" fmla="*/ 4686300 h 4686300"/>
              <a:gd name="connsiteX3" fmla="*/ 3420793 w 4487593"/>
              <a:gd name="connsiteY3" fmla="*/ 3533775 h 4686300"/>
              <a:gd name="connsiteX4" fmla="*/ 4487593 w 4487593"/>
              <a:gd name="connsiteY4" fmla="*/ 3190875 h 4686300"/>
              <a:gd name="connsiteX5" fmla="*/ 3420793 w 4487593"/>
              <a:gd name="connsiteY5" fmla="*/ 295275 h 4686300"/>
              <a:gd name="connsiteX6" fmla="*/ 2792143 w 4487593"/>
              <a:gd name="connsiteY6" fmla="*/ 0 h 4686300"/>
              <a:gd name="connsiteX7" fmla="*/ 2544493 w 4487593"/>
              <a:gd name="connsiteY7" fmla="*/ 104775 h 4686300"/>
              <a:gd name="connsiteX8" fmla="*/ 2925493 w 4487593"/>
              <a:gd name="connsiteY8" fmla="*/ 1257300 h 4686300"/>
              <a:gd name="connsiteX9" fmla="*/ 2725468 w 4487593"/>
              <a:gd name="connsiteY9" fmla="*/ 1352550 h 4686300"/>
              <a:gd name="connsiteX10" fmla="*/ 3106468 w 4487593"/>
              <a:gd name="connsiteY10" fmla="*/ 2486025 h 4686300"/>
              <a:gd name="connsiteX11" fmla="*/ 1306063 w 4487593"/>
              <a:gd name="connsiteY11" fmla="*/ 3153314 h 4686300"/>
              <a:gd name="connsiteX0" fmla="*/ 1306063 w 4487593"/>
              <a:gd name="connsiteY0" fmla="*/ 3153314 h 4686300"/>
              <a:gd name="connsiteX1" fmla="*/ 658545 w 4487593"/>
              <a:gd name="connsiteY1" fmla="*/ 351790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020495 w 4487593"/>
              <a:gd name="connsiteY1" fmla="*/ 3524250 h 4686300"/>
              <a:gd name="connsiteX2" fmla="*/ 0 w 4487593"/>
              <a:gd name="connsiteY2" fmla="*/ 3891292 h 4686300"/>
              <a:gd name="connsiteX3" fmla="*/ 271193 w 4487593"/>
              <a:gd name="connsiteY3" fmla="*/ 4686300 h 4686300"/>
              <a:gd name="connsiteX4" fmla="*/ 3420793 w 4487593"/>
              <a:gd name="connsiteY4" fmla="*/ 3533775 h 4686300"/>
              <a:gd name="connsiteX5" fmla="*/ 4487593 w 4487593"/>
              <a:gd name="connsiteY5" fmla="*/ 3190875 h 4686300"/>
              <a:gd name="connsiteX6" fmla="*/ 3420793 w 4487593"/>
              <a:gd name="connsiteY6" fmla="*/ 295275 h 4686300"/>
              <a:gd name="connsiteX7" fmla="*/ 2792143 w 4487593"/>
              <a:gd name="connsiteY7" fmla="*/ 0 h 4686300"/>
              <a:gd name="connsiteX8" fmla="*/ 2544493 w 4487593"/>
              <a:gd name="connsiteY8" fmla="*/ 104775 h 4686300"/>
              <a:gd name="connsiteX9" fmla="*/ 2925493 w 4487593"/>
              <a:gd name="connsiteY9" fmla="*/ 1257300 h 4686300"/>
              <a:gd name="connsiteX10" fmla="*/ 2725468 w 4487593"/>
              <a:gd name="connsiteY10" fmla="*/ 1352550 h 4686300"/>
              <a:gd name="connsiteX11" fmla="*/ 3106468 w 4487593"/>
              <a:gd name="connsiteY11" fmla="*/ 2486025 h 4686300"/>
              <a:gd name="connsiteX12" fmla="*/ 1306063 w 4487593"/>
              <a:gd name="connsiteY12" fmla="*/ 3153314 h 4686300"/>
              <a:gd name="connsiteX0" fmla="*/ 1306063 w 4487593"/>
              <a:gd name="connsiteY0" fmla="*/ 3153314 h 4686300"/>
              <a:gd name="connsiteX1" fmla="*/ 1172895 w 4487593"/>
              <a:gd name="connsiteY1" fmla="*/ 333375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533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533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725468 w 4487593"/>
              <a:gd name="connsiteY11" fmla="*/ 135255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3106468 w 4487593"/>
              <a:gd name="connsiteY12" fmla="*/ 2486025 h 4686300"/>
              <a:gd name="connsiteX13" fmla="*/ 1306063 w 4487593"/>
              <a:gd name="connsiteY13" fmla="*/ 3127914 h 4686300"/>
              <a:gd name="connsiteX0" fmla="*/ 1306063 w 4487593"/>
              <a:gd name="connsiteY0" fmla="*/ 31279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306063 w 4487593"/>
              <a:gd name="connsiteY13" fmla="*/ 3127914 h 4686300"/>
              <a:gd name="connsiteX0" fmla="*/ 1290823 w 4487593"/>
              <a:gd name="connsiteY0" fmla="*/ 3051714 h 4686300"/>
              <a:gd name="connsiteX1" fmla="*/ 925245 w 4487593"/>
              <a:gd name="connsiteY1" fmla="*/ 32766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020495 w 4487593"/>
              <a:gd name="connsiteY2" fmla="*/ 352425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63345 w 4487593"/>
              <a:gd name="connsiteY1" fmla="*/ 320040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90823 w 4487593"/>
              <a:gd name="connsiteY0" fmla="*/ 3051714 h 4686300"/>
              <a:gd name="connsiteX1" fmla="*/ 970965 w 4487593"/>
              <a:gd name="connsiteY1" fmla="*/ 3154680 h 4686300"/>
              <a:gd name="connsiteX2" fmla="*/ 1111935 w 4487593"/>
              <a:gd name="connsiteY2" fmla="*/ 3493770 h 4686300"/>
              <a:gd name="connsiteX3" fmla="*/ 0 w 4487593"/>
              <a:gd name="connsiteY3" fmla="*/ 3891292 h 4686300"/>
              <a:gd name="connsiteX4" fmla="*/ 271193 w 4487593"/>
              <a:gd name="connsiteY4" fmla="*/ 4686300 h 4686300"/>
              <a:gd name="connsiteX5" fmla="*/ 3420793 w 4487593"/>
              <a:gd name="connsiteY5" fmla="*/ 3533775 h 4686300"/>
              <a:gd name="connsiteX6" fmla="*/ 4487593 w 4487593"/>
              <a:gd name="connsiteY6" fmla="*/ 3190875 h 4686300"/>
              <a:gd name="connsiteX7" fmla="*/ 3420793 w 4487593"/>
              <a:gd name="connsiteY7" fmla="*/ 295275 h 4686300"/>
              <a:gd name="connsiteX8" fmla="*/ 2792143 w 4487593"/>
              <a:gd name="connsiteY8" fmla="*/ 0 h 4686300"/>
              <a:gd name="connsiteX9" fmla="*/ 2544493 w 4487593"/>
              <a:gd name="connsiteY9" fmla="*/ 104775 h 4686300"/>
              <a:gd name="connsiteX10" fmla="*/ 2925493 w 4487593"/>
              <a:gd name="connsiteY10" fmla="*/ 1257300 h 4686300"/>
              <a:gd name="connsiteX11" fmla="*/ 2458768 w 4487593"/>
              <a:gd name="connsiteY11" fmla="*/ 1482090 h 4686300"/>
              <a:gd name="connsiteX12" fmla="*/ 2794048 w 4487593"/>
              <a:gd name="connsiteY12" fmla="*/ 2463165 h 4686300"/>
              <a:gd name="connsiteX13" fmla="*/ 1290823 w 4487593"/>
              <a:gd name="connsiteY13" fmla="*/ 3051714 h 4686300"/>
              <a:gd name="connsiteX0" fmla="*/ 1282196 w 4478966"/>
              <a:gd name="connsiteY0" fmla="*/ 3051714 h 4686300"/>
              <a:gd name="connsiteX1" fmla="*/ 962338 w 4478966"/>
              <a:gd name="connsiteY1" fmla="*/ 3154680 h 4686300"/>
              <a:gd name="connsiteX2" fmla="*/ 1103308 w 4478966"/>
              <a:gd name="connsiteY2" fmla="*/ 3493770 h 4686300"/>
              <a:gd name="connsiteX3" fmla="*/ 0 w 4478966"/>
              <a:gd name="connsiteY3" fmla="*/ 3882666 h 4686300"/>
              <a:gd name="connsiteX4" fmla="*/ 262566 w 4478966"/>
              <a:gd name="connsiteY4" fmla="*/ 4686300 h 4686300"/>
              <a:gd name="connsiteX5" fmla="*/ 3412166 w 4478966"/>
              <a:gd name="connsiteY5" fmla="*/ 3533775 h 4686300"/>
              <a:gd name="connsiteX6" fmla="*/ 4478966 w 4478966"/>
              <a:gd name="connsiteY6" fmla="*/ 3190875 h 4686300"/>
              <a:gd name="connsiteX7" fmla="*/ 3412166 w 4478966"/>
              <a:gd name="connsiteY7" fmla="*/ 295275 h 4686300"/>
              <a:gd name="connsiteX8" fmla="*/ 2783516 w 4478966"/>
              <a:gd name="connsiteY8" fmla="*/ 0 h 4686300"/>
              <a:gd name="connsiteX9" fmla="*/ 2535866 w 4478966"/>
              <a:gd name="connsiteY9" fmla="*/ 104775 h 4686300"/>
              <a:gd name="connsiteX10" fmla="*/ 2916866 w 4478966"/>
              <a:gd name="connsiteY10" fmla="*/ 1257300 h 4686300"/>
              <a:gd name="connsiteX11" fmla="*/ 2450141 w 4478966"/>
              <a:gd name="connsiteY11" fmla="*/ 1482090 h 4686300"/>
              <a:gd name="connsiteX12" fmla="*/ 2785421 w 4478966"/>
              <a:gd name="connsiteY12" fmla="*/ 2463165 h 4686300"/>
              <a:gd name="connsiteX13" fmla="*/ 1282196 w 4478966"/>
              <a:gd name="connsiteY13" fmla="*/ 3051714 h 4686300"/>
              <a:gd name="connsiteX0" fmla="*/ 1775682 w 4972452"/>
              <a:gd name="connsiteY0" fmla="*/ 3051714 h 4686300"/>
              <a:gd name="connsiteX1" fmla="*/ 1455824 w 4972452"/>
              <a:gd name="connsiteY1" fmla="*/ 3154680 h 4686300"/>
              <a:gd name="connsiteX2" fmla="*/ 1596794 w 4972452"/>
              <a:gd name="connsiteY2" fmla="*/ 3493770 h 4686300"/>
              <a:gd name="connsiteX3" fmla="*/ 0 w 4972452"/>
              <a:gd name="connsiteY3" fmla="*/ 4303581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2943627 w 4972452"/>
              <a:gd name="connsiteY11" fmla="*/ 1482090 h 4686300"/>
              <a:gd name="connsiteX12" fmla="*/ 3278907 w 4972452"/>
              <a:gd name="connsiteY12" fmla="*/ 2463165 h 4686300"/>
              <a:gd name="connsiteX13" fmla="*/ 1775682 w 4972452"/>
              <a:gd name="connsiteY13" fmla="*/ 3051714 h 4686300"/>
              <a:gd name="connsiteX0" fmla="*/ 1775682 w 4972452"/>
              <a:gd name="connsiteY0" fmla="*/ 30517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303581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2943627 w 4972452"/>
              <a:gd name="connsiteY11" fmla="*/ 1482090 h 4686300"/>
              <a:gd name="connsiteX12" fmla="*/ 3278907 w 4972452"/>
              <a:gd name="connsiteY12" fmla="*/ 2463165 h 4686300"/>
              <a:gd name="connsiteX13" fmla="*/ 1775682 w 4972452"/>
              <a:gd name="connsiteY13" fmla="*/ 3051714 h 4686300"/>
              <a:gd name="connsiteX0" fmla="*/ 1775682 w 4972452"/>
              <a:gd name="connsiteY0" fmla="*/ 30517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2943627 w 4972452"/>
              <a:gd name="connsiteY11" fmla="*/ 1482090 h 4686300"/>
              <a:gd name="connsiteX12" fmla="*/ 3278907 w 4972452"/>
              <a:gd name="connsiteY12" fmla="*/ 2463165 h 4686300"/>
              <a:gd name="connsiteX13" fmla="*/ 1775682 w 4972452"/>
              <a:gd name="connsiteY13" fmla="*/ 3051714 h 4686300"/>
              <a:gd name="connsiteX0" fmla="*/ 1775682 w 4972452"/>
              <a:gd name="connsiteY0" fmla="*/ 30517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096027 w 4972452"/>
              <a:gd name="connsiteY11" fmla="*/ 1431290 h 4686300"/>
              <a:gd name="connsiteX12" fmla="*/ 3278907 w 4972452"/>
              <a:gd name="connsiteY12" fmla="*/ 2463165 h 4686300"/>
              <a:gd name="connsiteX13" fmla="*/ 1775682 w 4972452"/>
              <a:gd name="connsiteY13" fmla="*/ 3051714 h 4686300"/>
              <a:gd name="connsiteX0" fmla="*/ 1775682 w 4972452"/>
              <a:gd name="connsiteY0" fmla="*/ 30517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096027 w 4972452"/>
              <a:gd name="connsiteY11" fmla="*/ 1431290 h 4686300"/>
              <a:gd name="connsiteX12" fmla="*/ 3532907 w 4972452"/>
              <a:gd name="connsiteY12" fmla="*/ 2533015 h 4686300"/>
              <a:gd name="connsiteX13" fmla="*/ 1775682 w 4972452"/>
              <a:gd name="connsiteY13" fmla="*/ 3051714 h 4686300"/>
              <a:gd name="connsiteX0" fmla="*/ 1591532 w 4972452"/>
              <a:gd name="connsiteY0" fmla="*/ 32422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096027 w 4972452"/>
              <a:gd name="connsiteY11" fmla="*/ 1431290 h 4686300"/>
              <a:gd name="connsiteX12" fmla="*/ 3532907 w 4972452"/>
              <a:gd name="connsiteY12" fmla="*/ 2533015 h 4686300"/>
              <a:gd name="connsiteX13" fmla="*/ 1591532 w 4972452"/>
              <a:gd name="connsiteY13" fmla="*/ 3242214 h 4686300"/>
              <a:gd name="connsiteX0" fmla="*/ 1610582 w 4972452"/>
              <a:gd name="connsiteY0" fmla="*/ 318506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096027 w 4972452"/>
              <a:gd name="connsiteY11" fmla="*/ 1431290 h 4686300"/>
              <a:gd name="connsiteX12" fmla="*/ 3532907 w 4972452"/>
              <a:gd name="connsiteY12" fmla="*/ 2533015 h 4686300"/>
              <a:gd name="connsiteX13" fmla="*/ 1610582 w 4972452"/>
              <a:gd name="connsiteY13" fmla="*/ 3185064 h 4686300"/>
              <a:gd name="connsiteX0" fmla="*/ 1610582 w 4972452"/>
              <a:gd name="connsiteY0" fmla="*/ 318506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096027 w 4972452"/>
              <a:gd name="connsiteY11" fmla="*/ 1431290 h 4686300"/>
              <a:gd name="connsiteX12" fmla="*/ 3418607 w 4972452"/>
              <a:gd name="connsiteY12" fmla="*/ 2482215 h 4686300"/>
              <a:gd name="connsiteX13" fmla="*/ 1610582 w 4972452"/>
              <a:gd name="connsiteY13" fmla="*/ 3185064 h 4686300"/>
              <a:gd name="connsiteX0" fmla="*/ 1610582 w 4972452"/>
              <a:gd name="connsiteY0" fmla="*/ 318506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210327 w 4972452"/>
              <a:gd name="connsiteY11" fmla="*/ 1450340 h 4686300"/>
              <a:gd name="connsiteX12" fmla="*/ 3418607 w 4972452"/>
              <a:gd name="connsiteY12" fmla="*/ 2482215 h 4686300"/>
              <a:gd name="connsiteX13" fmla="*/ 1610582 w 4972452"/>
              <a:gd name="connsiteY13" fmla="*/ 3185064 h 4686300"/>
              <a:gd name="connsiteX0" fmla="*/ 1610582 w 4972452"/>
              <a:gd name="connsiteY0" fmla="*/ 318506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210327 w 4972452"/>
              <a:gd name="connsiteY11" fmla="*/ 1450340 h 4686300"/>
              <a:gd name="connsiteX12" fmla="*/ 3513857 w 4972452"/>
              <a:gd name="connsiteY12" fmla="*/ 2545715 h 4686300"/>
              <a:gd name="connsiteX13" fmla="*/ 1610582 w 4972452"/>
              <a:gd name="connsiteY13" fmla="*/ 3185064 h 4686300"/>
              <a:gd name="connsiteX0" fmla="*/ 1623282 w 4972452"/>
              <a:gd name="connsiteY0" fmla="*/ 3229514 h 4686300"/>
              <a:gd name="connsiteX1" fmla="*/ 1455824 w 4972452"/>
              <a:gd name="connsiteY1" fmla="*/ 3154680 h 4686300"/>
              <a:gd name="connsiteX2" fmla="*/ 1596794 w 4972452"/>
              <a:gd name="connsiteY2" fmla="*/ 3682456 h 4686300"/>
              <a:gd name="connsiteX3" fmla="*/ 0 w 4972452"/>
              <a:gd name="connsiteY3" fmla="*/ 4275006 h 4686300"/>
              <a:gd name="connsiteX4" fmla="*/ 756052 w 4972452"/>
              <a:gd name="connsiteY4" fmla="*/ 4686300 h 4686300"/>
              <a:gd name="connsiteX5" fmla="*/ 3905652 w 4972452"/>
              <a:gd name="connsiteY5" fmla="*/ 3533775 h 4686300"/>
              <a:gd name="connsiteX6" fmla="*/ 4972452 w 4972452"/>
              <a:gd name="connsiteY6" fmla="*/ 3190875 h 4686300"/>
              <a:gd name="connsiteX7" fmla="*/ 3905652 w 4972452"/>
              <a:gd name="connsiteY7" fmla="*/ 295275 h 4686300"/>
              <a:gd name="connsiteX8" fmla="*/ 3277002 w 4972452"/>
              <a:gd name="connsiteY8" fmla="*/ 0 h 4686300"/>
              <a:gd name="connsiteX9" fmla="*/ 3029352 w 4972452"/>
              <a:gd name="connsiteY9" fmla="*/ 104775 h 4686300"/>
              <a:gd name="connsiteX10" fmla="*/ 3410352 w 4972452"/>
              <a:gd name="connsiteY10" fmla="*/ 1257300 h 4686300"/>
              <a:gd name="connsiteX11" fmla="*/ 3210327 w 4972452"/>
              <a:gd name="connsiteY11" fmla="*/ 1450340 h 4686300"/>
              <a:gd name="connsiteX12" fmla="*/ 3513857 w 4972452"/>
              <a:gd name="connsiteY12" fmla="*/ 2545715 h 4686300"/>
              <a:gd name="connsiteX13" fmla="*/ 1623282 w 4972452"/>
              <a:gd name="connsiteY13" fmla="*/ 3229514 h 468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72452" h="4686300">
                <a:moveTo>
                  <a:pt x="1623282" y="3229514"/>
                </a:moveTo>
                <a:lnTo>
                  <a:pt x="1455824" y="3154680"/>
                </a:lnTo>
                <a:lnTo>
                  <a:pt x="1596794" y="3682456"/>
                </a:lnTo>
                <a:lnTo>
                  <a:pt x="0" y="4275006"/>
                </a:lnTo>
                <a:lnTo>
                  <a:pt x="756052" y="4686300"/>
                </a:lnTo>
                <a:lnTo>
                  <a:pt x="3905652" y="3533775"/>
                </a:lnTo>
                <a:lnTo>
                  <a:pt x="4972452" y="3190875"/>
                </a:lnTo>
                <a:lnTo>
                  <a:pt x="3905652" y="295275"/>
                </a:lnTo>
                <a:lnTo>
                  <a:pt x="3277002" y="0"/>
                </a:lnTo>
                <a:lnTo>
                  <a:pt x="3029352" y="104775"/>
                </a:lnTo>
                <a:lnTo>
                  <a:pt x="3410352" y="1257300"/>
                </a:lnTo>
                <a:lnTo>
                  <a:pt x="3210327" y="1450340"/>
                </a:lnTo>
                <a:lnTo>
                  <a:pt x="3513857" y="2545715"/>
                </a:lnTo>
                <a:lnTo>
                  <a:pt x="1623282" y="322951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9" name="Vrije vorm 188"/>
          <p:cNvSpPr/>
          <p:nvPr/>
        </p:nvSpPr>
        <p:spPr>
          <a:xfrm>
            <a:off x="3818572" y="2682240"/>
            <a:ext cx="4136708" cy="3893820"/>
          </a:xfrm>
          <a:custGeom>
            <a:avLst/>
            <a:gdLst>
              <a:gd name="connsiteX0" fmla="*/ 3406140 w 4191000"/>
              <a:gd name="connsiteY0" fmla="*/ 0 h 3398520"/>
              <a:gd name="connsiteX1" fmla="*/ 2339340 w 4191000"/>
              <a:gd name="connsiteY1" fmla="*/ 411480 h 3398520"/>
              <a:gd name="connsiteX2" fmla="*/ 2705100 w 4191000"/>
              <a:gd name="connsiteY2" fmla="*/ 1394460 h 3398520"/>
              <a:gd name="connsiteX3" fmla="*/ 914400 w 4191000"/>
              <a:gd name="connsiteY3" fmla="*/ 2072640 h 3398520"/>
              <a:gd name="connsiteX4" fmla="*/ 1066800 w 4191000"/>
              <a:gd name="connsiteY4" fmla="*/ 2438400 h 3398520"/>
              <a:gd name="connsiteX5" fmla="*/ 76200 w 4191000"/>
              <a:gd name="connsiteY5" fmla="*/ 2827020 h 3398520"/>
              <a:gd name="connsiteX6" fmla="*/ 190500 w 4191000"/>
              <a:gd name="connsiteY6" fmla="*/ 3124200 h 3398520"/>
              <a:gd name="connsiteX7" fmla="*/ 0 w 4191000"/>
              <a:gd name="connsiteY7" fmla="*/ 3192780 h 3398520"/>
              <a:gd name="connsiteX8" fmla="*/ 83820 w 4191000"/>
              <a:gd name="connsiteY8" fmla="*/ 3398520 h 3398520"/>
              <a:gd name="connsiteX9" fmla="*/ 3032760 w 4191000"/>
              <a:gd name="connsiteY9" fmla="*/ 2293620 h 3398520"/>
              <a:gd name="connsiteX10" fmla="*/ 3063240 w 4191000"/>
              <a:gd name="connsiteY10" fmla="*/ 2407920 h 3398520"/>
              <a:gd name="connsiteX11" fmla="*/ 3139440 w 4191000"/>
              <a:gd name="connsiteY11" fmla="*/ 2385060 h 3398520"/>
              <a:gd name="connsiteX12" fmla="*/ 3169920 w 4191000"/>
              <a:gd name="connsiteY12" fmla="*/ 2438400 h 3398520"/>
              <a:gd name="connsiteX13" fmla="*/ 4191000 w 4191000"/>
              <a:gd name="connsiteY13" fmla="*/ 2057400 h 3398520"/>
              <a:gd name="connsiteX14" fmla="*/ 3406140 w 4191000"/>
              <a:gd name="connsiteY14" fmla="*/ 0 h 3398520"/>
              <a:gd name="connsiteX0" fmla="*/ 3406140 w 4191000"/>
              <a:gd name="connsiteY0" fmla="*/ 0 h 3360420"/>
              <a:gd name="connsiteX1" fmla="*/ 2339340 w 4191000"/>
              <a:gd name="connsiteY1" fmla="*/ 411480 h 3360420"/>
              <a:gd name="connsiteX2" fmla="*/ 2705100 w 4191000"/>
              <a:gd name="connsiteY2" fmla="*/ 1394460 h 3360420"/>
              <a:gd name="connsiteX3" fmla="*/ 914400 w 4191000"/>
              <a:gd name="connsiteY3" fmla="*/ 2072640 h 3360420"/>
              <a:gd name="connsiteX4" fmla="*/ 1066800 w 4191000"/>
              <a:gd name="connsiteY4" fmla="*/ 2438400 h 3360420"/>
              <a:gd name="connsiteX5" fmla="*/ 76200 w 4191000"/>
              <a:gd name="connsiteY5" fmla="*/ 2827020 h 3360420"/>
              <a:gd name="connsiteX6" fmla="*/ 190500 w 4191000"/>
              <a:gd name="connsiteY6" fmla="*/ 3124200 h 3360420"/>
              <a:gd name="connsiteX7" fmla="*/ 0 w 4191000"/>
              <a:gd name="connsiteY7" fmla="*/ 3192780 h 3360420"/>
              <a:gd name="connsiteX8" fmla="*/ 281940 w 4191000"/>
              <a:gd name="connsiteY8" fmla="*/ 3360420 h 3360420"/>
              <a:gd name="connsiteX9" fmla="*/ 3032760 w 4191000"/>
              <a:gd name="connsiteY9" fmla="*/ 2293620 h 3360420"/>
              <a:gd name="connsiteX10" fmla="*/ 3063240 w 4191000"/>
              <a:gd name="connsiteY10" fmla="*/ 2407920 h 3360420"/>
              <a:gd name="connsiteX11" fmla="*/ 3139440 w 4191000"/>
              <a:gd name="connsiteY11" fmla="*/ 2385060 h 3360420"/>
              <a:gd name="connsiteX12" fmla="*/ 3169920 w 4191000"/>
              <a:gd name="connsiteY12" fmla="*/ 2438400 h 3360420"/>
              <a:gd name="connsiteX13" fmla="*/ 4191000 w 4191000"/>
              <a:gd name="connsiteY13" fmla="*/ 2057400 h 3360420"/>
              <a:gd name="connsiteX14" fmla="*/ 3406140 w 4191000"/>
              <a:gd name="connsiteY14" fmla="*/ 0 h 3360420"/>
              <a:gd name="connsiteX0" fmla="*/ 3329940 w 4114800"/>
              <a:gd name="connsiteY0" fmla="*/ 0 h 3360420"/>
              <a:gd name="connsiteX1" fmla="*/ 2263140 w 4114800"/>
              <a:gd name="connsiteY1" fmla="*/ 411480 h 3360420"/>
              <a:gd name="connsiteX2" fmla="*/ 2628900 w 4114800"/>
              <a:gd name="connsiteY2" fmla="*/ 1394460 h 3360420"/>
              <a:gd name="connsiteX3" fmla="*/ 838200 w 4114800"/>
              <a:gd name="connsiteY3" fmla="*/ 2072640 h 3360420"/>
              <a:gd name="connsiteX4" fmla="*/ 990600 w 4114800"/>
              <a:gd name="connsiteY4" fmla="*/ 2438400 h 3360420"/>
              <a:gd name="connsiteX5" fmla="*/ 0 w 4114800"/>
              <a:gd name="connsiteY5" fmla="*/ 2827020 h 3360420"/>
              <a:gd name="connsiteX6" fmla="*/ 114300 w 4114800"/>
              <a:gd name="connsiteY6" fmla="*/ 3124200 h 3360420"/>
              <a:gd name="connsiteX7" fmla="*/ 76200 w 4114800"/>
              <a:gd name="connsiteY7" fmla="*/ 3162300 h 3360420"/>
              <a:gd name="connsiteX8" fmla="*/ 205740 w 4114800"/>
              <a:gd name="connsiteY8" fmla="*/ 3360420 h 3360420"/>
              <a:gd name="connsiteX9" fmla="*/ 2956560 w 4114800"/>
              <a:gd name="connsiteY9" fmla="*/ 2293620 h 3360420"/>
              <a:gd name="connsiteX10" fmla="*/ 2987040 w 4114800"/>
              <a:gd name="connsiteY10" fmla="*/ 2407920 h 3360420"/>
              <a:gd name="connsiteX11" fmla="*/ 3063240 w 4114800"/>
              <a:gd name="connsiteY11" fmla="*/ 2385060 h 3360420"/>
              <a:gd name="connsiteX12" fmla="*/ 3093720 w 4114800"/>
              <a:gd name="connsiteY12" fmla="*/ 2438400 h 3360420"/>
              <a:gd name="connsiteX13" fmla="*/ 4114800 w 4114800"/>
              <a:gd name="connsiteY13" fmla="*/ 2057400 h 3360420"/>
              <a:gd name="connsiteX14" fmla="*/ 3329940 w 4114800"/>
              <a:gd name="connsiteY14" fmla="*/ 0 h 3360420"/>
              <a:gd name="connsiteX0" fmla="*/ 3253740 w 4038600"/>
              <a:gd name="connsiteY0" fmla="*/ 0 h 3360420"/>
              <a:gd name="connsiteX1" fmla="*/ 2186940 w 4038600"/>
              <a:gd name="connsiteY1" fmla="*/ 411480 h 3360420"/>
              <a:gd name="connsiteX2" fmla="*/ 2552700 w 4038600"/>
              <a:gd name="connsiteY2" fmla="*/ 1394460 h 3360420"/>
              <a:gd name="connsiteX3" fmla="*/ 762000 w 4038600"/>
              <a:gd name="connsiteY3" fmla="*/ 2072640 h 3360420"/>
              <a:gd name="connsiteX4" fmla="*/ 914400 w 4038600"/>
              <a:gd name="connsiteY4" fmla="*/ 2438400 h 3360420"/>
              <a:gd name="connsiteX5" fmla="*/ 388620 w 4038600"/>
              <a:gd name="connsiteY5" fmla="*/ 2743200 h 3360420"/>
              <a:gd name="connsiteX6" fmla="*/ 38100 w 4038600"/>
              <a:gd name="connsiteY6" fmla="*/ 3124200 h 3360420"/>
              <a:gd name="connsiteX7" fmla="*/ 0 w 4038600"/>
              <a:gd name="connsiteY7" fmla="*/ 3162300 h 3360420"/>
              <a:gd name="connsiteX8" fmla="*/ 129540 w 4038600"/>
              <a:gd name="connsiteY8" fmla="*/ 3360420 h 3360420"/>
              <a:gd name="connsiteX9" fmla="*/ 2880360 w 4038600"/>
              <a:gd name="connsiteY9" fmla="*/ 2293620 h 3360420"/>
              <a:gd name="connsiteX10" fmla="*/ 2910840 w 4038600"/>
              <a:gd name="connsiteY10" fmla="*/ 2407920 h 3360420"/>
              <a:gd name="connsiteX11" fmla="*/ 2987040 w 4038600"/>
              <a:gd name="connsiteY11" fmla="*/ 2385060 h 3360420"/>
              <a:gd name="connsiteX12" fmla="*/ 3017520 w 4038600"/>
              <a:gd name="connsiteY12" fmla="*/ 2438400 h 3360420"/>
              <a:gd name="connsiteX13" fmla="*/ 4038600 w 4038600"/>
              <a:gd name="connsiteY13" fmla="*/ 2057400 h 3360420"/>
              <a:gd name="connsiteX14" fmla="*/ 3253740 w 403860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960120 w 4084320"/>
              <a:gd name="connsiteY4" fmla="*/ 24384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13460 w 4084320"/>
              <a:gd name="connsiteY4" fmla="*/ 254508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257300 w 4084320"/>
              <a:gd name="connsiteY4" fmla="*/ 25146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1097280 w 4084320"/>
              <a:gd name="connsiteY3" fmla="*/ 217932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331720 w 4084320"/>
              <a:gd name="connsiteY1" fmla="*/ 29718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933700 w 4084320"/>
              <a:gd name="connsiteY1" fmla="*/ 9906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537460 w 4084320"/>
              <a:gd name="connsiteY1" fmla="*/ 20574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987040 w 4084320"/>
              <a:gd name="connsiteY1" fmla="*/ 83820 h 3360420"/>
              <a:gd name="connsiteX2" fmla="*/ 2537460 w 4084320"/>
              <a:gd name="connsiteY2" fmla="*/ 205740 h 3360420"/>
              <a:gd name="connsiteX3" fmla="*/ 2331720 w 4084320"/>
              <a:gd name="connsiteY3" fmla="*/ 297180 h 3360420"/>
              <a:gd name="connsiteX4" fmla="*/ 2766060 w 4084320"/>
              <a:gd name="connsiteY4" fmla="*/ 1402080 h 3360420"/>
              <a:gd name="connsiteX5" fmla="*/ 937260 w 4084320"/>
              <a:gd name="connsiteY5" fmla="*/ 2118360 h 3360420"/>
              <a:gd name="connsiteX6" fmla="*/ 1089660 w 4084320"/>
              <a:gd name="connsiteY6" fmla="*/ 2491740 h 3360420"/>
              <a:gd name="connsiteX7" fmla="*/ 0 w 4084320"/>
              <a:gd name="connsiteY7" fmla="*/ 2903220 h 3360420"/>
              <a:gd name="connsiteX8" fmla="*/ 83820 w 4084320"/>
              <a:gd name="connsiteY8" fmla="*/ 3124200 h 3360420"/>
              <a:gd name="connsiteX9" fmla="*/ 45720 w 4084320"/>
              <a:gd name="connsiteY9" fmla="*/ 3162300 h 3360420"/>
              <a:gd name="connsiteX10" fmla="*/ 175260 w 4084320"/>
              <a:gd name="connsiteY10" fmla="*/ 3360420 h 3360420"/>
              <a:gd name="connsiteX11" fmla="*/ 2926080 w 4084320"/>
              <a:gd name="connsiteY11" fmla="*/ 2293620 h 3360420"/>
              <a:gd name="connsiteX12" fmla="*/ 2956560 w 4084320"/>
              <a:gd name="connsiteY12" fmla="*/ 2407920 h 3360420"/>
              <a:gd name="connsiteX13" fmla="*/ 3032760 w 4084320"/>
              <a:gd name="connsiteY13" fmla="*/ 2385060 h 3360420"/>
              <a:gd name="connsiteX14" fmla="*/ 3063240 w 4084320"/>
              <a:gd name="connsiteY14" fmla="*/ 2438400 h 3360420"/>
              <a:gd name="connsiteX15" fmla="*/ 4084320 w 4084320"/>
              <a:gd name="connsiteY15" fmla="*/ 2057400 h 3360420"/>
              <a:gd name="connsiteX16" fmla="*/ 3299460 w 4084320"/>
              <a:gd name="connsiteY16" fmla="*/ 0 h 3360420"/>
              <a:gd name="connsiteX0" fmla="*/ 3299460 w 4084320"/>
              <a:gd name="connsiteY0" fmla="*/ 251460 h 3611880"/>
              <a:gd name="connsiteX1" fmla="*/ 2354580 w 4084320"/>
              <a:gd name="connsiteY1" fmla="*/ 0 h 3611880"/>
              <a:gd name="connsiteX2" fmla="*/ 2537460 w 4084320"/>
              <a:gd name="connsiteY2" fmla="*/ 457200 h 3611880"/>
              <a:gd name="connsiteX3" fmla="*/ 2331720 w 4084320"/>
              <a:gd name="connsiteY3" fmla="*/ 548640 h 3611880"/>
              <a:gd name="connsiteX4" fmla="*/ 2766060 w 4084320"/>
              <a:gd name="connsiteY4" fmla="*/ 1653540 h 3611880"/>
              <a:gd name="connsiteX5" fmla="*/ 937260 w 4084320"/>
              <a:gd name="connsiteY5" fmla="*/ 2369820 h 3611880"/>
              <a:gd name="connsiteX6" fmla="*/ 1089660 w 4084320"/>
              <a:gd name="connsiteY6" fmla="*/ 2743200 h 3611880"/>
              <a:gd name="connsiteX7" fmla="*/ 0 w 4084320"/>
              <a:gd name="connsiteY7" fmla="*/ 3154680 h 3611880"/>
              <a:gd name="connsiteX8" fmla="*/ 83820 w 4084320"/>
              <a:gd name="connsiteY8" fmla="*/ 3375660 h 3611880"/>
              <a:gd name="connsiteX9" fmla="*/ 45720 w 4084320"/>
              <a:gd name="connsiteY9" fmla="*/ 3413760 h 3611880"/>
              <a:gd name="connsiteX10" fmla="*/ 175260 w 4084320"/>
              <a:gd name="connsiteY10" fmla="*/ 3611880 h 3611880"/>
              <a:gd name="connsiteX11" fmla="*/ 2926080 w 4084320"/>
              <a:gd name="connsiteY11" fmla="*/ 2545080 h 3611880"/>
              <a:gd name="connsiteX12" fmla="*/ 2956560 w 4084320"/>
              <a:gd name="connsiteY12" fmla="*/ 2659380 h 3611880"/>
              <a:gd name="connsiteX13" fmla="*/ 3032760 w 4084320"/>
              <a:gd name="connsiteY13" fmla="*/ 2636520 h 3611880"/>
              <a:gd name="connsiteX14" fmla="*/ 3063240 w 4084320"/>
              <a:gd name="connsiteY14" fmla="*/ 2689860 h 3611880"/>
              <a:gd name="connsiteX15" fmla="*/ 4084320 w 4084320"/>
              <a:gd name="connsiteY15" fmla="*/ 2308860 h 3611880"/>
              <a:gd name="connsiteX16" fmla="*/ 3299460 w 4084320"/>
              <a:gd name="connsiteY16" fmla="*/ 251460 h 3611880"/>
              <a:gd name="connsiteX0" fmla="*/ 3147060 w 4084320"/>
              <a:gd name="connsiteY0" fmla="*/ 0 h 3893820"/>
              <a:gd name="connsiteX1" fmla="*/ 2354580 w 4084320"/>
              <a:gd name="connsiteY1" fmla="*/ 281940 h 3893820"/>
              <a:gd name="connsiteX2" fmla="*/ 2537460 w 4084320"/>
              <a:gd name="connsiteY2" fmla="*/ 739140 h 3893820"/>
              <a:gd name="connsiteX3" fmla="*/ 2331720 w 4084320"/>
              <a:gd name="connsiteY3" fmla="*/ 830580 h 3893820"/>
              <a:gd name="connsiteX4" fmla="*/ 2766060 w 4084320"/>
              <a:gd name="connsiteY4" fmla="*/ 1935480 h 3893820"/>
              <a:gd name="connsiteX5" fmla="*/ 937260 w 4084320"/>
              <a:gd name="connsiteY5" fmla="*/ 2651760 h 3893820"/>
              <a:gd name="connsiteX6" fmla="*/ 1089660 w 4084320"/>
              <a:gd name="connsiteY6" fmla="*/ 3025140 h 3893820"/>
              <a:gd name="connsiteX7" fmla="*/ 0 w 4084320"/>
              <a:gd name="connsiteY7" fmla="*/ 3436620 h 3893820"/>
              <a:gd name="connsiteX8" fmla="*/ 83820 w 4084320"/>
              <a:gd name="connsiteY8" fmla="*/ 3657600 h 3893820"/>
              <a:gd name="connsiteX9" fmla="*/ 45720 w 4084320"/>
              <a:gd name="connsiteY9" fmla="*/ 3695700 h 3893820"/>
              <a:gd name="connsiteX10" fmla="*/ 175260 w 4084320"/>
              <a:gd name="connsiteY10" fmla="*/ 3893820 h 3893820"/>
              <a:gd name="connsiteX11" fmla="*/ 2926080 w 4084320"/>
              <a:gd name="connsiteY11" fmla="*/ 2827020 h 3893820"/>
              <a:gd name="connsiteX12" fmla="*/ 2956560 w 4084320"/>
              <a:gd name="connsiteY12" fmla="*/ 2941320 h 3893820"/>
              <a:gd name="connsiteX13" fmla="*/ 3032760 w 4084320"/>
              <a:gd name="connsiteY13" fmla="*/ 2918460 h 3893820"/>
              <a:gd name="connsiteX14" fmla="*/ 3063240 w 4084320"/>
              <a:gd name="connsiteY14" fmla="*/ 2971800 h 3893820"/>
              <a:gd name="connsiteX15" fmla="*/ 4084320 w 4084320"/>
              <a:gd name="connsiteY15" fmla="*/ 2590800 h 3893820"/>
              <a:gd name="connsiteX16" fmla="*/ 3147060 w 40843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2956560 w 4122420"/>
              <a:gd name="connsiteY12" fmla="*/ 294132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139440 w 4122420"/>
              <a:gd name="connsiteY14" fmla="*/ 29184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093720 w 4122420"/>
              <a:gd name="connsiteY14" fmla="*/ 29565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329088 w 4122420"/>
              <a:gd name="connsiteY9" fmla="*/ 3669506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68116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102869 w 4122420"/>
              <a:gd name="connsiteY8" fmla="*/ 3740944 h 3893820"/>
              <a:gd name="connsiteX9" fmla="*/ 168116 w 4122420"/>
              <a:gd name="connsiteY9" fmla="*/ 3893820 h 3893820"/>
              <a:gd name="connsiteX10" fmla="*/ 2979420 w 4122420"/>
              <a:gd name="connsiteY10" fmla="*/ 2811780 h 3893820"/>
              <a:gd name="connsiteX11" fmla="*/ 3017997 w 4122420"/>
              <a:gd name="connsiteY11" fmla="*/ 2934653 h 3893820"/>
              <a:gd name="connsiteX12" fmla="*/ 3080385 w 4122420"/>
              <a:gd name="connsiteY12" fmla="*/ 2902743 h 3893820"/>
              <a:gd name="connsiteX13" fmla="*/ 3110389 w 4122420"/>
              <a:gd name="connsiteY13" fmla="*/ 2963704 h 3893820"/>
              <a:gd name="connsiteX14" fmla="*/ 4122420 w 4122420"/>
              <a:gd name="connsiteY14" fmla="*/ 2575560 h 3893820"/>
              <a:gd name="connsiteX15" fmla="*/ 3147060 w 4122420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103948 w 4136708"/>
              <a:gd name="connsiteY6" fmla="*/ 3025140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82404 w 4136708"/>
              <a:gd name="connsiteY8" fmla="*/ 3893820 h 3893820"/>
              <a:gd name="connsiteX9" fmla="*/ 2993708 w 4136708"/>
              <a:gd name="connsiteY9" fmla="*/ 2811780 h 3893820"/>
              <a:gd name="connsiteX10" fmla="*/ 3032285 w 4136708"/>
              <a:gd name="connsiteY10" fmla="*/ 2934653 h 3893820"/>
              <a:gd name="connsiteX11" fmla="*/ 3094673 w 4136708"/>
              <a:gd name="connsiteY11" fmla="*/ 2902743 h 3893820"/>
              <a:gd name="connsiteX12" fmla="*/ 3124677 w 4136708"/>
              <a:gd name="connsiteY12" fmla="*/ 2963704 h 3893820"/>
              <a:gd name="connsiteX13" fmla="*/ 4136708 w 4136708"/>
              <a:gd name="connsiteY13" fmla="*/ 2575560 h 3893820"/>
              <a:gd name="connsiteX14" fmla="*/ 3161348 w 4136708"/>
              <a:gd name="connsiteY14" fmla="*/ 0 h 389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6708" h="3893820">
                <a:moveTo>
                  <a:pt x="3161348" y="0"/>
                </a:moveTo>
                <a:lnTo>
                  <a:pt x="2368868" y="281940"/>
                </a:lnTo>
                <a:lnTo>
                  <a:pt x="2551748" y="739140"/>
                </a:lnTo>
                <a:lnTo>
                  <a:pt x="2346008" y="830580"/>
                </a:lnTo>
                <a:lnTo>
                  <a:pt x="2780348" y="1935480"/>
                </a:lnTo>
                <a:lnTo>
                  <a:pt x="951548" y="2651760"/>
                </a:lnTo>
                <a:lnTo>
                  <a:pt x="1092042" y="3027521"/>
                </a:lnTo>
                <a:lnTo>
                  <a:pt x="0" y="3446145"/>
                </a:lnTo>
                <a:lnTo>
                  <a:pt x="182404" y="3893820"/>
                </a:lnTo>
                <a:lnTo>
                  <a:pt x="2993708" y="2811780"/>
                </a:lnTo>
                <a:lnTo>
                  <a:pt x="3032285" y="2934653"/>
                </a:lnTo>
                <a:lnTo>
                  <a:pt x="3094673" y="2902743"/>
                </a:lnTo>
                <a:cubicBezTo>
                  <a:pt x="3118962" y="2962750"/>
                  <a:pt x="3124201" y="2915603"/>
                  <a:pt x="3124677" y="2963704"/>
                </a:cubicBezTo>
                <a:lnTo>
                  <a:pt x="4136708" y="2575560"/>
                </a:lnTo>
                <a:lnTo>
                  <a:pt x="3161348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Vrije vorm 56"/>
          <p:cNvSpPr/>
          <p:nvPr/>
        </p:nvSpPr>
        <p:spPr>
          <a:xfrm>
            <a:off x="3095625" y="1678306"/>
            <a:ext cx="1543050" cy="3604260"/>
          </a:xfrm>
          <a:custGeom>
            <a:avLst/>
            <a:gdLst>
              <a:gd name="connsiteX0" fmla="*/ 200025 w 1590675"/>
              <a:gd name="connsiteY0" fmla="*/ 8572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200025 w 1590675"/>
              <a:gd name="connsiteY18" fmla="*/ 85725 h 3590925"/>
              <a:gd name="connsiteX0" fmla="*/ 116205 w 1590675"/>
              <a:gd name="connsiteY0" fmla="*/ 18478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590925"/>
              <a:gd name="connsiteX1" fmla="*/ 421005 w 1590675"/>
              <a:gd name="connsiteY1" fmla="*/ 125539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266825 w 1590675"/>
              <a:gd name="connsiteY8" fmla="*/ 280035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14400 w 1590675"/>
              <a:gd name="connsiteY6" fmla="*/ 267843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67740 w 1590675"/>
              <a:gd name="connsiteY6" fmla="*/ 28232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714375 w 1590675"/>
              <a:gd name="connsiteY14" fmla="*/ 11220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125855 w 1590675"/>
              <a:gd name="connsiteY11" fmla="*/ 260413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43050"/>
              <a:gd name="connsiteY0" fmla="*/ 116205 h 3604260"/>
              <a:gd name="connsiteX1" fmla="*/ 421005 w 1543050"/>
              <a:gd name="connsiteY1" fmla="*/ 1186815 h 3604260"/>
              <a:gd name="connsiteX2" fmla="*/ 419100 w 1543050"/>
              <a:gd name="connsiteY2" fmla="*/ 1255395 h 3604260"/>
              <a:gd name="connsiteX3" fmla="*/ 447675 w 1543050"/>
              <a:gd name="connsiteY3" fmla="*/ 1388745 h 3604260"/>
              <a:gd name="connsiteX4" fmla="*/ 485775 w 1543050"/>
              <a:gd name="connsiteY4" fmla="*/ 1398270 h 3604260"/>
              <a:gd name="connsiteX5" fmla="*/ 838200 w 1543050"/>
              <a:gd name="connsiteY5" fmla="*/ 2434590 h 3604260"/>
              <a:gd name="connsiteX6" fmla="*/ 967740 w 1543050"/>
              <a:gd name="connsiteY6" fmla="*/ 2754630 h 3604260"/>
              <a:gd name="connsiteX7" fmla="*/ 1253490 w 1543050"/>
              <a:gd name="connsiteY7" fmla="*/ 3604260 h 3604260"/>
              <a:gd name="connsiteX8" fmla="*/ 1411605 w 1543050"/>
              <a:gd name="connsiteY8" fmla="*/ 3592830 h 3604260"/>
              <a:gd name="connsiteX9" fmla="*/ 1543050 w 1543050"/>
              <a:gd name="connsiteY9" fmla="*/ 3522345 h 3604260"/>
              <a:gd name="connsiteX10" fmla="*/ 1438275 w 1543050"/>
              <a:gd name="connsiteY10" fmla="*/ 3469005 h 3604260"/>
              <a:gd name="connsiteX11" fmla="*/ 1125855 w 1543050"/>
              <a:gd name="connsiteY11" fmla="*/ 2604135 h 3604260"/>
              <a:gd name="connsiteX12" fmla="*/ 941070 w 1543050"/>
              <a:gd name="connsiteY12" fmla="*/ 2415540 h 3604260"/>
              <a:gd name="connsiteX13" fmla="*/ 573405 w 1543050"/>
              <a:gd name="connsiteY13" fmla="*/ 1443990 h 3604260"/>
              <a:gd name="connsiteX14" fmla="*/ 584835 w 1543050"/>
              <a:gd name="connsiteY14" fmla="*/ 1198245 h 3604260"/>
              <a:gd name="connsiteX15" fmla="*/ 161925 w 1543050"/>
              <a:gd name="connsiteY15" fmla="*/ 0 h 3604260"/>
              <a:gd name="connsiteX16" fmla="*/ 0 w 1543050"/>
              <a:gd name="connsiteY16" fmla="*/ 7620 h 3604260"/>
              <a:gd name="connsiteX17" fmla="*/ 9525 w 1543050"/>
              <a:gd name="connsiteY17" fmla="*/ 131445 h 3604260"/>
              <a:gd name="connsiteX18" fmla="*/ 116205 w 1543050"/>
              <a:gd name="connsiteY18" fmla="*/ 116205 h 360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43050" h="3604260">
                <a:moveTo>
                  <a:pt x="116205" y="116205"/>
                </a:moveTo>
                <a:lnTo>
                  <a:pt x="421005" y="1186815"/>
                </a:lnTo>
                <a:lnTo>
                  <a:pt x="419100" y="1255395"/>
                </a:lnTo>
                <a:lnTo>
                  <a:pt x="447675" y="1388745"/>
                </a:lnTo>
                <a:lnTo>
                  <a:pt x="485775" y="1398270"/>
                </a:lnTo>
                <a:lnTo>
                  <a:pt x="838200" y="2434590"/>
                </a:lnTo>
                <a:lnTo>
                  <a:pt x="967740" y="2754630"/>
                </a:lnTo>
                <a:lnTo>
                  <a:pt x="1253490" y="3604260"/>
                </a:lnTo>
                <a:lnTo>
                  <a:pt x="1411605" y="3592830"/>
                </a:lnTo>
                <a:lnTo>
                  <a:pt x="1543050" y="3522345"/>
                </a:lnTo>
                <a:lnTo>
                  <a:pt x="1438275" y="3469005"/>
                </a:lnTo>
                <a:lnTo>
                  <a:pt x="1125855" y="2604135"/>
                </a:lnTo>
                <a:lnTo>
                  <a:pt x="941070" y="2415540"/>
                </a:lnTo>
                <a:lnTo>
                  <a:pt x="573405" y="1443990"/>
                </a:lnTo>
                <a:lnTo>
                  <a:pt x="584835" y="1198245"/>
                </a:lnTo>
                <a:lnTo>
                  <a:pt x="161925" y="0"/>
                </a:lnTo>
                <a:lnTo>
                  <a:pt x="0" y="7620"/>
                </a:lnTo>
                <a:lnTo>
                  <a:pt x="9525" y="131445"/>
                </a:lnTo>
                <a:lnTo>
                  <a:pt x="116205" y="1162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8610600" y="3591198"/>
            <a:ext cx="34034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 gereed blok 3+4 &amp; parkeergarage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 gereed 1, 6, 7, 2 &amp; 8. Bouw blok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ProRail fietsparkeergarage gereed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Aanleg openbare ruimte Stationsloper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r>
              <a:rPr lang="nl-NL" sz="1100" dirty="0"/>
              <a:t>Aandachtspunten: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Vervolg met afbouw blok 5 en fietsparkeergarage (aanleg OR), met mogelijke posities hijskranen en keten.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Geen bouwverkeer meer door </a:t>
            </a:r>
            <a:r>
              <a:rPr lang="nl-NL" sz="1100" dirty="0" err="1"/>
              <a:t>vd</a:t>
            </a:r>
            <a:r>
              <a:rPr lang="nl-NL" sz="1100" dirty="0"/>
              <a:t> Kunstraat, maar volledig via Weesperzijde.</a:t>
            </a:r>
          </a:p>
          <a:p>
            <a:endParaRPr lang="nl-NL" sz="1100" dirty="0"/>
          </a:p>
          <a:p>
            <a:endParaRPr lang="nl-NL" sz="1100" dirty="0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Vrije vorm 72"/>
          <p:cNvSpPr/>
          <p:nvPr/>
        </p:nvSpPr>
        <p:spPr>
          <a:xfrm>
            <a:off x="7972425" y="5153025"/>
            <a:ext cx="180975" cy="923925"/>
          </a:xfrm>
          <a:custGeom>
            <a:avLst/>
            <a:gdLst>
              <a:gd name="connsiteX0" fmla="*/ 152400 w 180975"/>
              <a:gd name="connsiteY0" fmla="*/ 923925 h 923925"/>
              <a:gd name="connsiteX1" fmla="*/ 0 w 180975"/>
              <a:gd name="connsiteY1" fmla="*/ 419100 h 923925"/>
              <a:gd name="connsiteX2" fmla="*/ 180975 w 180975"/>
              <a:gd name="connsiteY2" fmla="*/ 152400 h 923925"/>
              <a:gd name="connsiteX3" fmla="*/ 133350 w 180975"/>
              <a:gd name="connsiteY3" fmla="*/ 0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975" h="923925">
                <a:moveTo>
                  <a:pt x="152400" y="923925"/>
                </a:moveTo>
                <a:lnTo>
                  <a:pt x="0" y="419100"/>
                </a:lnTo>
                <a:lnTo>
                  <a:pt x="180975" y="152400"/>
                </a:lnTo>
                <a:lnTo>
                  <a:pt x="1333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1800225" y="1704975"/>
            <a:ext cx="1314450" cy="409575"/>
          </a:xfrm>
          <a:custGeom>
            <a:avLst/>
            <a:gdLst>
              <a:gd name="connsiteX0" fmla="*/ 1304925 w 1314450"/>
              <a:gd name="connsiteY0" fmla="*/ 0 h 409575"/>
              <a:gd name="connsiteX1" fmla="*/ 0 w 1314450"/>
              <a:gd name="connsiteY1" fmla="*/ 257175 h 409575"/>
              <a:gd name="connsiteX2" fmla="*/ 19050 w 1314450"/>
              <a:gd name="connsiteY2" fmla="*/ 409575 h 409575"/>
              <a:gd name="connsiteX3" fmla="*/ 704850 w 1314450"/>
              <a:gd name="connsiteY3" fmla="*/ 238125 h 409575"/>
              <a:gd name="connsiteX4" fmla="*/ 1314450 w 1314450"/>
              <a:gd name="connsiteY4" fmla="*/ 104775 h 409575"/>
              <a:gd name="connsiteX5" fmla="*/ 1304925 w 1314450"/>
              <a:gd name="connsiteY5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4450" h="409575">
                <a:moveTo>
                  <a:pt x="1304925" y="0"/>
                </a:moveTo>
                <a:lnTo>
                  <a:pt x="0" y="257175"/>
                </a:lnTo>
                <a:lnTo>
                  <a:pt x="19050" y="409575"/>
                </a:lnTo>
                <a:lnTo>
                  <a:pt x="704850" y="238125"/>
                </a:lnTo>
                <a:lnTo>
                  <a:pt x="1314450" y="104775"/>
                </a:lnTo>
                <a:lnTo>
                  <a:pt x="130492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 50"/>
          <p:cNvSpPr/>
          <p:nvPr/>
        </p:nvSpPr>
        <p:spPr>
          <a:xfrm>
            <a:off x="2000250" y="1943100"/>
            <a:ext cx="2181225" cy="3514725"/>
          </a:xfrm>
          <a:custGeom>
            <a:avLst/>
            <a:gdLst>
              <a:gd name="connsiteX0" fmla="*/ 0 w 2181225"/>
              <a:gd name="connsiteY0" fmla="*/ 133350 h 3514725"/>
              <a:gd name="connsiteX1" fmla="*/ 38100 w 2181225"/>
              <a:gd name="connsiteY1" fmla="*/ 257175 h 3514725"/>
              <a:gd name="connsiteX2" fmla="*/ 476250 w 2181225"/>
              <a:gd name="connsiteY2" fmla="*/ 152400 h 3514725"/>
              <a:gd name="connsiteX3" fmla="*/ 1562100 w 2181225"/>
              <a:gd name="connsiteY3" fmla="*/ 3514725 h 3514725"/>
              <a:gd name="connsiteX4" fmla="*/ 2181225 w 2181225"/>
              <a:gd name="connsiteY4" fmla="*/ 3314700 h 3514725"/>
              <a:gd name="connsiteX5" fmla="*/ 2095500 w 2181225"/>
              <a:gd name="connsiteY5" fmla="*/ 2524125 h 3514725"/>
              <a:gd name="connsiteX6" fmla="*/ 1162050 w 2181225"/>
              <a:gd name="connsiteY6" fmla="*/ 142875 h 3514725"/>
              <a:gd name="connsiteX7" fmla="*/ 685800 w 2181225"/>
              <a:gd name="connsiteY7" fmla="*/ 276225 h 3514725"/>
              <a:gd name="connsiteX8" fmla="*/ 571500 w 2181225"/>
              <a:gd name="connsiteY8" fmla="*/ 0 h 3514725"/>
              <a:gd name="connsiteX9" fmla="*/ 0 w 2181225"/>
              <a:gd name="connsiteY9" fmla="*/ 133350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25" h="3514725">
                <a:moveTo>
                  <a:pt x="0" y="133350"/>
                </a:moveTo>
                <a:lnTo>
                  <a:pt x="38100" y="257175"/>
                </a:lnTo>
                <a:lnTo>
                  <a:pt x="476250" y="152400"/>
                </a:lnTo>
                <a:lnTo>
                  <a:pt x="1562100" y="3514725"/>
                </a:lnTo>
                <a:lnTo>
                  <a:pt x="2181225" y="3314700"/>
                </a:lnTo>
                <a:lnTo>
                  <a:pt x="2095500" y="2524125"/>
                </a:lnTo>
                <a:lnTo>
                  <a:pt x="1162050" y="142875"/>
                </a:lnTo>
                <a:lnTo>
                  <a:pt x="685800" y="276225"/>
                </a:lnTo>
                <a:lnTo>
                  <a:pt x="571500" y="0"/>
                </a:lnTo>
                <a:lnTo>
                  <a:pt x="0" y="13335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Vrije vorm 79"/>
          <p:cNvSpPr/>
          <p:nvPr/>
        </p:nvSpPr>
        <p:spPr>
          <a:xfrm>
            <a:off x="3552758" y="2656146"/>
            <a:ext cx="120015" cy="569595"/>
          </a:xfrm>
          <a:custGeom>
            <a:avLst/>
            <a:gdLst>
              <a:gd name="connsiteX0" fmla="*/ 0 w 114300"/>
              <a:gd name="connsiteY0" fmla="*/ 0 h 752475"/>
              <a:gd name="connsiteX1" fmla="*/ 114300 w 114300"/>
              <a:gd name="connsiteY1" fmla="*/ 314325 h 752475"/>
              <a:gd name="connsiteX2" fmla="*/ 57150 w 114300"/>
              <a:gd name="connsiteY2" fmla="*/ 609600 h 752475"/>
              <a:gd name="connsiteX3" fmla="*/ 104775 w 114300"/>
              <a:gd name="connsiteY3" fmla="*/ 752475 h 752475"/>
              <a:gd name="connsiteX0" fmla="*/ 0 w 104775"/>
              <a:gd name="connsiteY0" fmla="*/ 0 h 752475"/>
              <a:gd name="connsiteX1" fmla="*/ 99060 w 104775"/>
              <a:gd name="connsiteY1" fmla="*/ 451485 h 752475"/>
              <a:gd name="connsiteX2" fmla="*/ 57150 w 104775"/>
              <a:gd name="connsiteY2" fmla="*/ 609600 h 752475"/>
              <a:gd name="connsiteX3" fmla="*/ 104775 w 104775"/>
              <a:gd name="connsiteY3" fmla="*/ 752475 h 752475"/>
              <a:gd name="connsiteX0" fmla="*/ 0 w 120015"/>
              <a:gd name="connsiteY0" fmla="*/ 0 h 569595"/>
              <a:gd name="connsiteX1" fmla="*/ 114300 w 120015"/>
              <a:gd name="connsiteY1" fmla="*/ 26860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  <a:gd name="connsiteX0" fmla="*/ 0 w 120015"/>
              <a:gd name="connsiteY0" fmla="*/ 0 h 569595"/>
              <a:gd name="connsiteX1" fmla="*/ 99060 w 120015"/>
              <a:gd name="connsiteY1" fmla="*/ 260985 h 569595"/>
              <a:gd name="connsiteX2" fmla="*/ 72390 w 120015"/>
              <a:gd name="connsiteY2" fmla="*/ 426720 h 569595"/>
              <a:gd name="connsiteX3" fmla="*/ 120015 w 120015"/>
              <a:gd name="connsiteY3" fmla="*/ 569595 h 56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015" h="569595">
                <a:moveTo>
                  <a:pt x="0" y="0"/>
                </a:moveTo>
                <a:lnTo>
                  <a:pt x="99060" y="260985"/>
                </a:lnTo>
                <a:lnTo>
                  <a:pt x="72390" y="426720"/>
                </a:lnTo>
                <a:lnTo>
                  <a:pt x="120015" y="56959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Vrije vorm 80"/>
          <p:cNvSpPr/>
          <p:nvPr/>
        </p:nvSpPr>
        <p:spPr>
          <a:xfrm>
            <a:off x="3912685" y="3925035"/>
            <a:ext cx="323850" cy="501015"/>
          </a:xfrm>
          <a:custGeom>
            <a:avLst/>
            <a:gdLst>
              <a:gd name="connsiteX0" fmla="*/ 0 w 400050"/>
              <a:gd name="connsiteY0" fmla="*/ 0 h 523875"/>
              <a:gd name="connsiteX1" fmla="*/ 95250 w 400050"/>
              <a:gd name="connsiteY1" fmla="*/ 238125 h 523875"/>
              <a:gd name="connsiteX2" fmla="*/ 323850 w 400050"/>
              <a:gd name="connsiteY2" fmla="*/ 314325 h 523875"/>
              <a:gd name="connsiteX3" fmla="*/ 400050 w 400050"/>
              <a:gd name="connsiteY3" fmla="*/ 523875 h 523875"/>
              <a:gd name="connsiteX0" fmla="*/ 0 w 331182"/>
              <a:gd name="connsiteY0" fmla="*/ 0 h 501015"/>
              <a:gd name="connsiteX1" fmla="*/ 95250 w 331182"/>
              <a:gd name="connsiteY1" fmla="*/ 238125 h 501015"/>
              <a:gd name="connsiteX2" fmla="*/ 323850 w 331182"/>
              <a:gd name="connsiteY2" fmla="*/ 314325 h 501015"/>
              <a:gd name="connsiteX3" fmla="*/ 323850 w 331182"/>
              <a:gd name="connsiteY3" fmla="*/ 501015 h 501015"/>
              <a:gd name="connsiteX0" fmla="*/ 0 w 323850"/>
              <a:gd name="connsiteY0" fmla="*/ 0 h 501015"/>
              <a:gd name="connsiteX1" fmla="*/ 95250 w 323850"/>
              <a:gd name="connsiteY1" fmla="*/ 238125 h 501015"/>
              <a:gd name="connsiteX2" fmla="*/ 255270 w 323850"/>
              <a:gd name="connsiteY2" fmla="*/ 299085 h 501015"/>
              <a:gd name="connsiteX3" fmla="*/ 323850 w 323850"/>
              <a:gd name="connsiteY3" fmla="*/ 501015 h 50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501015">
                <a:moveTo>
                  <a:pt x="0" y="0"/>
                </a:moveTo>
                <a:lnTo>
                  <a:pt x="95250" y="238125"/>
                </a:lnTo>
                <a:lnTo>
                  <a:pt x="255270" y="299085"/>
                </a:lnTo>
                <a:cubicBezTo>
                  <a:pt x="280670" y="368935"/>
                  <a:pt x="298450" y="431165"/>
                  <a:pt x="323850" y="501015"/>
                </a:cubicBez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8" name="Afbeelding 1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52" y="300982"/>
            <a:ext cx="293264" cy="293264"/>
          </a:xfrm>
          <a:prstGeom prst="rect">
            <a:avLst/>
          </a:prstGeom>
        </p:spPr>
      </p:pic>
      <p:sp>
        <p:nvSpPr>
          <p:cNvPr id="126" name="Tekstvak 125"/>
          <p:cNvSpPr txBox="1"/>
          <p:nvPr/>
        </p:nvSpPr>
        <p:spPr>
          <a:xfrm rot="20441741">
            <a:off x="4997287" y="5863135"/>
            <a:ext cx="17391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/>
              <a:t>Bouwterrein i.o.m. </a:t>
            </a:r>
            <a:r>
              <a:rPr lang="nl-NL" sz="800" err="1"/>
              <a:t>Vastint</a:t>
            </a:r>
            <a:endParaRPr lang="nl-NL" sz="800"/>
          </a:p>
        </p:txBody>
      </p:sp>
      <p:pic>
        <p:nvPicPr>
          <p:cNvPr id="127" name="Afbeelding 1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9" y="2243253"/>
            <a:ext cx="293264" cy="293264"/>
          </a:xfrm>
          <a:prstGeom prst="rect">
            <a:avLst/>
          </a:prstGeom>
        </p:spPr>
      </p:pic>
      <p:pic>
        <p:nvPicPr>
          <p:cNvPr id="128" name="Afbeelding 1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33" y="691137"/>
            <a:ext cx="293264" cy="293264"/>
          </a:xfrm>
          <a:prstGeom prst="rect">
            <a:avLst/>
          </a:prstGeom>
        </p:spPr>
      </p:pic>
      <p:sp>
        <p:nvSpPr>
          <p:cNvPr id="130" name="Tekstvak 129"/>
          <p:cNvSpPr txBox="1"/>
          <p:nvPr/>
        </p:nvSpPr>
        <p:spPr>
          <a:xfrm>
            <a:off x="5825529" y="919199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Verwijderen tijdelijke </a:t>
            </a:r>
            <a:br>
              <a:rPr lang="nl-NL" sz="900" dirty="0"/>
            </a:br>
            <a:r>
              <a:rPr lang="nl-NL" sz="900" dirty="0"/>
              <a:t>fietsenstalling</a:t>
            </a:r>
          </a:p>
        </p:txBody>
      </p:sp>
      <p:sp>
        <p:nvSpPr>
          <p:cNvPr id="131" name="Tekstvak 130"/>
          <p:cNvSpPr txBox="1"/>
          <p:nvPr/>
        </p:nvSpPr>
        <p:spPr>
          <a:xfrm>
            <a:off x="237202" y="249051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Verwijderen tijdelijke </a:t>
            </a:r>
            <a:br>
              <a:rPr lang="nl-NL" sz="900" dirty="0"/>
            </a:br>
            <a:r>
              <a:rPr lang="nl-NL" sz="900" dirty="0"/>
              <a:t>fietsenstalling</a:t>
            </a:r>
          </a:p>
        </p:txBody>
      </p:sp>
      <p:sp>
        <p:nvSpPr>
          <p:cNvPr id="134" name="Vrije vorm 133"/>
          <p:cNvSpPr/>
          <p:nvPr/>
        </p:nvSpPr>
        <p:spPr>
          <a:xfrm>
            <a:off x="5810250" y="904875"/>
            <a:ext cx="2200275" cy="3895725"/>
          </a:xfrm>
          <a:custGeom>
            <a:avLst/>
            <a:gdLst>
              <a:gd name="connsiteX0" fmla="*/ 0 w 2200275"/>
              <a:gd name="connsiteY0" fmla="*/ 0 h 3895725"/>
              <a:gd name="connsiteX1" fmla="*/ 342900 w 2200275"/>
              <a:gd name="connsiteY1" fmla="*/ 1000125 h 3895725"/>
              <a:gd name="connsiteX2" fmla="*/ 1276350 w 2200275"/>
              <a:gd name="connsiteY2" fmla="*/ 1457325 h 3895725"/>
              <a:gd name="connsiteX3" fmla="*/ 2200275 w 2200275"/>
              <a:gd name="connsiteY3" fmla="*/ 3895725 h 38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3895725">
                <a:moveTo>
                  <a:pt x="0" y="0"/>
                </a:moveTo>
                <a:lnTo>
                  <a:pt x="342900" y="1000125"/>
                </a:lnTo>
                <a:lnTo>
                  <a:pt x="1276350" y="1457325"/>
                </a:lnTo>
                <a:lnTo>
                  <a:pt x="2200275" y="3895725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6" name="Vrije vorm 135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7" name="Rechthoek 136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8" name="Vrije vorm 137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9" name="Vrije vorm 138"/>
          <p:cNvSpPr/>
          <p:nvPr/>
        </p:nvSpPr>
        <p:spPr>
          <a:xfrm>
            <a:off x="3550920" y="1287780"/>
            <a:ext cx="2156460" cy="1005840"/>
          </a:xfrm>
          <a:custGeom>
            <a:avLst/>
            <a:gdLst>
              <a:gd name="connsiteX0" fmla="*/ 1859280 w 2156460"/>
              <a:gd name="connsiteY0" fmla="*/ 0 h 1005840"/>
              <a:gd name="connsiteX1" fmla="*/ 0 w 2156460"/>
              <a:gd name="connsiteY1" fmla="*/ 434340 h 1005840"/>
              <a:gd name="connsiteX2" fmla="*/ 160020 w 2156460"/>
              <a:gd name="connsiteY2" fmla="*/ 883920 h 1005840"/>
              <a:gd name="connsiteX3" fmla="*/ 670560 w 2156460"/>
              <a:gd name="connsiteY3" fmla="*/ 693420 h 1005840"/>
              <a:gd name="connsiteX4" fmla="*/ 1470660 w 2156460"/>
              <a:gd name="connsiteY4" fmla="*/ 495300 h 1005840"/>
              <a:gd name="connsiteX5" fmla="*/ 1485900 w 2156460"/>
              <a:gd name="connsiteY5" fmla="*/ 541020 h 1005840"/>
              <a:gd name="connsiteX6" fmla="*/ 1676400 w 2156460"/>
              <a:gd name="connsiteY6" fmla="*/ 1005840 h 1005840"/>
              <a:gd name="connsiteX7" fmla="*/ 2156460 w 2156460"/>
              <a:gd name="connsiteY7" fmla="*/ 815340 h 1005840"/>
              <a:gd name="connsiteX8" fmla="*/ 1859280 w 2156460"/>
              <a:gd name="connsiteY8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460" h="1005840">
                <a:moveTo>
                  <a:pt x="1859280" y="0"/>
                </a:moveTo>
                <a:lnTo>
                  <a:pt x="0" y="434340"/>
                </a:lnTo>
                <a:lnTo>
                  <a:pt x="160020" y="883920"/>
                </a:lnTo>
                <a:lnTo>
                  <a:pt x="670560" y="693420"/>
                </a:lnTo>
                <a:lnTo>
                  <a:pt x="1470660" y="495300"/>
                </a:lnTo>
                <a:lnTo>
                  <a:pt x="1485900" y="541020"/>
                </a:lnTo>
                <a:lnTo>
                  <a:pt x="1676400" y="1005840"/>
                </a:lnTo>
                <a:lnTo>
                  <a:pt x="2156460" y="815340"/>
                </a:lnTo>
                <a:lnTo>
                  <a:pt x="1859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0" name="Vrije vorm 139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1" name="Vrije vorm 140"/>
          <p:cNvSpPr/>
          <p:nvPr/>
        </p:nvSpPr>
        <p:spPr>
          <a:xfrm>
            <a:off x="4480560" y="33528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Vrije vorm 141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5" name="Tekstvak 144"/>
          <p:cNvSpPr txBox="1"/>
          <p:nvPr/>
        </p:nvSpPr>
        <p:spPr>
          <a:xfrm>
            <a:off x="5540275" y="253651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46" name="Tekstvak 145"/>
          <p:cNvSpPr txBox="1"/>
          <p:nvPr/>
        </p:nvSpPr>
        <p:spPr>
          <a:xfrm>
            <a:off x="5228408" y="413060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sp>
        <p:nvSpPr>
          <p:cNvPr id="147" name="Tekstvak 146"/>
          <p:cNvSpPr txBox="1"/>
          <p:nvPr/>
        </p:nvSpPr>
        <p:spPr>
          <a:xfrm>
            <a:off x="4778324" y="264749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148" name="Tekstvak 147"/>
          <p:cNvSpPr txBox="1"/>
          <p:nvPr/>
        </p:nvSpPr>
        <p:spPr>
          <a:xfrm>
            <a:off x="4430021" y="1558082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2</a:t>
            </a:r>
          </a:p>
        </p:txBody>
      </p:sp>
      <p:sp>
        <p:nvSpPr>
          <p:cNvPr id="152" name="Tekstvak 151"/>
          <p:cNvSpPr txBox="1"/>
          <p:nvPr/>
        </p:nvSpPr>
        <p:spPr>
          <a:xfrm>
            <a:off x="3401321" y="345551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153" name="Tekstvak 152"/>
          <p:cNvSpPr txBox="1"/>
          <p:nvPr/>
        </p:nvSpPr>
        <p:spPr>
          <a:xfrm>
            <a:off x="4018544" y="487602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54" name="Tekstvak 153"/>
          <p:cNvSpPr txBox="1"/>
          <p:nvPr/>
        </p:nvSpPr>
        <p:spPr>
          <a:xfrm>
            <a:off x="3387240" y="369190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5" name="Tekstvak 154"/>
          <p:cNvSpPr txBox="1"/>
          <p:nvPr/>
        </p:nvSpPr>
        <p:spPr>
          <a:xfrm>
            <a:off x="3873964" y="510952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6" name="Tekstvak 155"/>
          <p:cNvSpPr txBox="1"/>
          <p:nvPr/>
        </p:nvSpPr>
        <p:spPr>
          <a:xfrm>
            <a:off x="4749800" y="29831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9" name="Tekstvak 158"/>
          <p:cNvSpPr txBox="1"/>
          <p:nvPr/>
        </p:nvSpPr>
        <p:spPr>
          <a:xfrm>
            <a:off x="4118426" y="1641290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0" name="Tekstvak 159"/>
          <p:cNvSpPr txBox="1"/>
          <p:nvPr/>
        </p:nvSpPr>
        <p:spPr>
          <a:xfrm>
            <a:off x="5611018" y="286628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1" name="Tekstvak 160"/>
          <p:cNvSpPr txBox="1"/>
          <p:nvPr/>
        </p:nvSpPr>
        <p:spPr>
          <a:xfrm>
            <a:off x="5627158" y="4177554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16" name="Tekstvak 115"/>
          <p:cNvSpPr txBox="1"/>
          <p:nvPr/>
        </p:nvSpPr>
        <p:spPr>
          <a:xfrm>
            <a:off x="393700" y="227115"/>
            <a:ext cx="325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Q2 2029 t/m Q2 2029</a:t>
            </a:r>
          </a:p>
        </p:txBody>
      </p:sp>
      <p:sp>
        <p:nvSpPr>
          <p:cNvPr id="2" name="Vrije vorm 1"/>
          <p:cNvSpPr/>
          <p:nvPr/>
        </p:nvSpPr>
        <p:spPr>
          <a:xfrm>
            <a:off x="3165895" y="1380226"/>
            <a:ext cx="629728" cy="1112808"/>
          </a:xfrm>
          <a:custGeom>
            <a:avLst/>
            <a:gdLst>
              <a:gd name="connsiteX0" fmla="*/ 0 w 629728"/>
              <a:gd name="connsiteY0" fmla="*/ 34506 h 1112808"/>
              <a:gd name="connsiteX1" fmla="*/ 379562 w 629728"/>
              <a:gd name="connsiteY1" fmla="*/ 1112808 h 1112808"/>
              <a:gd name="connsiteX2" fmla="*/ 629728 w 629728"/>
              <a:gd name="connsiteY2" fmla="*/ 1026544 h 1112808"/>
              <a:gd name="connsiteX3" fmla="*/ 258793 w 629728"/>
              <a:gd name="connsiteY3" fmla="*/ 0 h 1112808"/>
              <a:gd name="connsiteX4" fmla="*/ 0 w 629728"/>
              <a:gd name="connsiteY4" fmla="*/ 34506 h 11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728" h="1112808">
                <a:moveTo>
                  <a:pt x="0" y="34506"/>
                </a:moveTo>
                <a:lnTo>
                  <a:pt x="379562" y="1112808"/>
                </a:lnTo>
                <a:lnTo>
                  <a:pt x="629728" y="1026544"/>
                </a:lnTo>
                <a:lnTo>
                  <a:pt x="258793" y="0"/>
                </a:lnTo>
                <a:lnTo>
                  <a:pt x="0" y="345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811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1" name="Tekstvak 150"/>
          <p:cNvSpPr txBox="1"/>
          <p:nvPr/>
        </p:nvSpPr>
        <p:spPr>
          <a:xfrm>
            <a:off x="2881256" y="1933163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170" name="Vrije vorm 169"/>
          <p:cNvSpPr/>
          <p:nvPr/>
        </p:nvSpPr>
        <p:spPr>
          <a:xfrm>
            <a:off x="3225800" y="1035050"/>
            <a:ext cx="342900" cy="762000"/>
          </a:xfrm>
          <a:custGeom>
            <a:avLst/>
            <a:gdLst>
              <a:gd name="connsiteX0" fmla="*/ 285750 w 342900"/>
              <a:gd name="connsiteY0" fmla="*/ 762000 h 762000"/>
              <a:gd name="connsiteX1" fmla="*/ 0 w 342900"/>
              <a:gd name="connsiteY1" fmla="*/ 69850 h 762000"/>
              <a:gd name="connsiteX2" fmla="*/ 342900 w 342900"/>
              <a:gd name="connsiteY2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762000">
                <a:moveTo>
                  <a:pt x="285750" y="762000"/>
                </a:moveTo>
                <a:lnTo>
                  <a:pt x="0" y="69850"/>
                </a:lnTo>
                <a:lnTo>
                  <a:pt x="34290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Vrije vorm 170"/>
          <p:cNvSpPr/>
          <p:nvPr/>
        </p:nvSpPr>
        <p:spPr>
          <a:xfrm>
            <a:off x="3516629" y="2030946"/>
            <a:ext cx="581025" cy="342321"/>
          </a:xfrm>
          <a:custGeom>
            <a:avLst/>
            <a:gdLst>
              <a:gd name="connsiteX0" fmla="*/ 219075 w 381000"/>
              <a:gd name="connsiteY0" fmla="*/ 628650 h 628650"/>
              <a:gd name="connsiteX1" fmla="*/ 0 w 381000"/>
              <a:gd name="connsiteY1" fmla="*/ 66675 h 628650"/>
              <a:gd name="connsiteX2" fmla="*/ 381000 w 381000"/>
              <a:gd name="connsiteY2" fmla="*/ 0 h 628650"/>
              <a:gd name="connsiteX0" fmla="*/ 219075 w 373380"/>
              <a:gd name="connsiteY0" fmla="*/ 670239 h 670239"/>
              <a:gd name="connsiteX1" fmla="*/ 0 w 373380"/>
              <a:gd name="connsiteY1" fmla="*/ 108264 h 670239"/>
              <a:gd name="connsiteX2" fmla="*/ 373380 w 373380"/>
              <a:gd name="connsiteY2" fmla="*/ 0 h 670239"/>
              <a:gd name="connsiteX0" fmla="*/ 0 w 611505"/>
              <a:gd name="connsiteY0" fmla="*/ 0 h 249006"/>
              <a:gd name="connsiteX1" fmla="*/ 238125 w 611505"/>
              <a:gd name="connsiteY1" fmla="*/ 249006 h 249006"/>
              <a:gd name="connsiteX2" fmla="*/ 611505 w 611505"/>
              <a:gd name="connsiteY2" fmla="*/ 140742 h 249006"/>
              <a:gd name="connsiteX0" fmla="*/ 0 w 611505"/>
              <a:gd name="connsiteY0" fmla="*/ 0 h 283663"/>
              <a:gd name="connsiteX1" fmla="*/ 146685 w 611505"/>
              <a:gd name="connsiteY1" fmla="*/ 283663 h 283663"/>
              <a:gd name="connsiteX2" fmla="*/ 611505 w 611505"/>
              <a:gd name="connsiteY2" fmla="*/ 140742 h 283663"/>
              <a:gd name="connsiteX0" fmla="*/ 0 w 581025"/>
              <a:gd name="connsiteY0" fmla="*/ 0 h 311389"/>
              <a:gd name="connsiteX1" fmla="*/ 116205 w 581025"/>
              <a:gd name="connsiteY1" fmla="*/ 311389 h 311389"/>
              <a:gd name="connsiteX2" fmla="*/ 581025 w 581025"/>
              <a:gd name="connsiteY2" fmla="*/ 168468 h 31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025" h="311389">
                <a:moveTo>
                  <a:pt x="0" y="0"/>
                </a:moveTo>
                <a:lnTo>
                  <a:pt x="116205" y="311389"/>
                </a:lnTo>
                <a:cubicBezTo>
                  <a:pt x="243205" y="289164"/>
                  <a:pt x="454025" y="190693"/>
                  <a:pt x="581025" y="168468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2" name="Vrije vorm 171"/>
          <p:cNvSpPr/>
          <p:nvPr/>
        </p:nvSpPr>
        <p:spPr>
          <a:xfrm>
            <a:off x="3548730" y="1943375"/>
            <a:ext cx="546735" cy="323850"/>
          </a:xfrm>
          <a:custGeom>
            <a:avLst/>
            <a:gdLst>
              <a:gd name="connsiteX0" fmla="*/ 561975 w 561975"/>
              <a:gd name="connsiteY0" fmla="*/ 228600 h 323850"/>
              <a:gd name="connsiteX1" fmla="*/ 114300 w 561975"/>
              <a:gd name="connsiteY1" fmla="*/ 323850 h 323850"/>
              <a:gd name="connsiteX2" fmla="*/ 0 w 561975"/>
              <a:gd name="connsiteY2" fmla="*/ 0 h 323850"/>
              <a:gd name="connsiteX0" fmla="*/ 546735 w 546735"/>
              <a:gd name="connsiteY0" fmla="*/ 190500 h 323850"/>
              <a:gd name="connsiteX1" fmla="*/ 114300 w 546735"/>
              <a:gd name="connsiteY1" fmla="*/ 323850 h 323850"/>
              <a:gd name="connsiteX2" fmla="*/ 0 w 546735"/>
              <a:gd name="connsiteY2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735" h="323850">
                <a:moveTo>
                  <a:pt x="546735" y="190500"/>
                </a:moveTo>
                <a:lnTo>
                  <a:pt x="114300" y="32385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3" name="Vrije vorm 172"/>
          <p:cNvSpPr/>
          <p:nvPr/>
        </p:nvSpPr>
        <p:spPr>
          <a:xfrm>
            <a:off x="2910840" y="1379220"/>
            <a:ext cx="472440" cy="388620"/>
          </a:xfrm>
          <a:custGeom>
            <a:avLst/>
            <a:gdLst>
              <a:gd name="connsiteX0" fmla="*/ 0 w 472440"/>
              <a:gd name="connsiteY0" fmla="*/ 83820 h 388620"/>
              <a:gd name="connsiteX1" fmla="*/ 342900 w 472440"/>
              <a:gd name="connsiteY1" fmla="*/ 0 h 388620"/>
              <a:gd name="connsiteX2" fmla="*/ 472440 w 47244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" h="388620">
                <a:moveTo>
                  <a:pt x="0" y="83820"/>
                </a:moveTo>
                <a:lnTo>
                  <a:pt x="342900" y="0"/>
                </a:lnTo>
                <a:lnTo>
                  <a:pt x="472440" y="38862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Vrije vorm 34"/>
          <p:cNvSpPr/>
          <p:nvPr/>
        </p:nvSpPr>
        <p:spPr>
          <a:xfrm>
            <a:off x="3502325" y="2415396"/>
            <a:ext cx="1250830" cy="2820838"/>
          </a:xfrm>
          <a:custGeom>
            <a:avLst/>
            <a:gdLst>
              <a:gd name="connsiteX0" fmla="*/ 0 w 1250830"/>
              <a:gd name="connsiteY0" fmla="*/ 86264 h 2820838"/>
              <a:gd name="connsiteX1" fmla="*/ 301924 w 1250830"/>
              <a:gd name="connsiteY1" fmla="*/ 0 h 2820838"/>
              <a:gd name="connsiteX2" fmla="*/ 1250830 w 1250830"/>
              <a:gd name="connsiteY2" fmla="*/ 2820838 h 2820838"/>
              <a:gd name="connsiteX3" fmla="*/ 1026543 w 1250830"/>
              <a:gd name="connsiteY3" fmla="*/ 2760453 h 2820838"/>
              <a:gd name="connsiteX4" fmla="*/ 664233 w 1250830"/>
              <a:gd name="connsiteY4" fmla="*/ 1777042 h 2820838"/>
              <a:gd name="connsiteX5" fmla="*/ 569343 w 1250830"/>
              <a:gd name="connsiteY5" fmla="*/ 1699404 h 2820838"/>
              <a:gd name="connsiteX6" fmla="*/ 172528 w 1250830"/>
              <a:gd name="connsiteY6" fmla="*/ 715993 h 2820838"/>
              <a:gd name="connsiteX7" fmla="*/ 189781 w 1250830"/>
              <a:gd name="connsiteY7" fmla="*/ 517585 h 2820838"/>
              <a:gd name="connsiteX8" fmla="*/ 0 w 1250830"/>
              <a:gd name="connsiteY8" fmla="*/ 86264 h 2820838"/>
              <a:gd name="connsiteX0" fmla="*/ 0 w 1250830"/>
              <a:gd name="connsiteY0" fmla="*/ 86264 h 2820838"/>
              <a:gd name="connsiteX1" fmla="*/ 301924 w 1250830"/>
              <a:gd name="connsiteY1" fmla="*/ 0 h 2820838"/>
              <a:gd name="connsiteX2" fmla="*/ 1250830 w 1250830"/>
              <a:gd name="connsiteY2" fmla="*/ 2820838 h 2820838"/>
              <a:gd name="connsiteX3" fmla="*/ 1026543 w 1250830"/>
              <a:gd name="connsiteY3" fmla="*/ 2760453 h 2820838"/>
              <a:gd name="connsiteX4" fmla="*/ 664233 w 1250830"/>
              <a:gd name="connsiteY4" fmla="*/ 1777042 h 2820838"/>
              <a:gd name="connsiteX5" fmla="*/ 543463 w 1250830"/>
              <a:gd name="connsiteY5" fmla="*/ 1690778 h 2820838"/>
              <a:gd name="connsiteX6" fmla="*/ 172528 w 1250830"/>
              <a:gd name="connsiteY6" fmla="*/ 715993 h 2820838"/>
              <a:gd name="connsiteX7" fmla="*/ 189781 w 1250830"/>
              <a:gd name="connsiteY7" fmla="*/ 517585 h 2820838"/>
              <a:gd name="connsiteX8" fmla="*/ 0 w 1250830"/>
              <a:gd name="connsiteY8" fmla="*/ 86264 h 28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0830" h="2820838">
                <a:moveTo>
                  <a:pt x="0" y="86264"/>
                </a:moveTo>
                <a:lnTo>
                  <a:pt x="301924" y="0"/>
                </a:lnTo>
                <a:lnTo>
                  <a:pt x="1250830" y="2820838"/>
                </a:lnTo>
                <a:lnTo>
                  <a:pt x="1026543" y="2760453"/>
                </a:lnTo>
                <a:lnTo>
                  <a:pt x="664233" y="1777042"/>
                </a:lnTo>
                <a:lnTo>
                  <a:pt x="543463" y="1690778"/>
                </a:lnTo>
                <a:lnTo>
                  <a:pt x="172528" y="715993"/>
                </a:lnTo>
                <a:lnTo>
                  <a:pt x="189781" y="517585"/>
                </a:lnTo>
                <a:lnTo>
                  <a:pt x="0" y="862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Vrije vorm 143"/>
          <p:cNvSpPr/>
          <p:nvPr/>
        </p:nvSpPr>
        <p:spPr>
          <a:xfrm>
            <a:off x="3806374" y="2267652"/>
            <a:ext cx="933265" cy="1664267"/>
          </a:xfrm>
          <a:custGeom>
            <a:avLst/>
            <a:gdLst>
              <a:gd name="connsiteX0" fmla="*/ 0 w 800100"/>
              <a:gd name="connsiteY0" fmla="*/ 137160 h 1158240"/>
              <a:gd name="connsiteX1" fmla="*/ 396240 w 800100"/>
              <a:gd name="connsiteY1" fmla="*/ 1158240 h 1158240"/>
              <a:gd name="connsiteX2" fmla="*/ 800100 w 800100"/>
              <a:gd name="connsiteY2" fmla="*/ 1021080 h 1158240"/>
              <a:gd name="connsiteX3" fmla="*/ 434340 w 800100"/>
              <a:gd name="connsiteY3" fmla="*/ 0 h 1158240"/>
              <a:gd name="connsiteX4" fmla="*/ 0 w 800100"/>
              <a:gd name="connsiteY4" fmla="*/ 137160 h 1158240"/>
              <a:gd name="connsiteX0" fmla="*/ 0 w 933265"/>
              <a:gd name="connsiteY0" fmla="*/ 0 h 1535985"/>
              <a:gd name="connsiteX1" fmla="*/ 529405 w 933265"/>
              <a:gd name="connsiteY1" fmla="*/ 1535985 h 1535985"/>
              <a:gd name="connsiteX2" fmla="*/ 933265 w 933265"/>
              <a:gd name="connsiteY2" fmla="*/ 1398825 h 1535985"/>
              <a:gd name="connsiteX3" fmla="*/ 567505 w 933265"/>
              <a:gd name="connsiteY3" fmla="*/ 377745 h 1535985"/>
              <a:gd name="connsiteX4" fmla="*/ 0 w 933265"/>
              <a:gd name="connsiteY4" fmla="*/ 0 h 1535985"/>
              <a:gd name="connsiteX0" fmla="*/ 0 w 933265"/>
              <a:gd name="connsiteY0" fmla="*/ 128282 h 1664267"/>
              <a:gd name="connsiteX1" fmla="*/ 529405 w 933265"/>
              <a:gd name="connsiteY1" fmla="*/ 1664267 h 1664267"/>
              <a:gd name="connsiteX2" fmla="*/ 933265 w 933265"/>
              <a:gd name="connsiteY2" fmla="*/ 1527107 h 1664267"/>
              <a:gd name="connsiteX3" fmla="*/ 381074 w 933265"/>
              <a:gd name="connsiteY3" fmla="*/ 0 h 1664267"/>
              <a:gd name="connsiteX4" fmla="*/ 0 w 933265"/>
              <a:gd name="connsiteY4" fmla="*/ 128282 h 1664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265" h="1664267">
                <a:moveTo>
                  <a:pt x="0" y="128282"/>
                </a:moveTo>
                <a:lnTo>
                  <a:pt x="529405" y="1664267"/>
                </a:lnTo>
                <a:lnTo>
                  <a:pt x="933265" y="1527107"/>
                </a:lnTo>
                <a:lnTo>
                  <a:pt x="381074" y="0"/>
                </a:lnTo>
                <a:lnTo>
                  <a:pt x="0" y="12828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9" name="Tekstvak 148"/>
          <p:cNvSpPr txBox="1"/>
          <p:nvPr/>
        </p:nvSpPr>
        <p:spPr>
          <a:xfrm>
            <a:off x="3955255" y="235146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8</a:t>
            </a:r>
          </a:p>
        </p:txBody>
      </p:sp>
      <p:sp>
        <p:nvSpPr>
          <p:cNvPr id="150" name="Tekstvak 149"/>
          <p:cNvSpPr txBox="1"/>
          <p:nvPr/>
        </p:nvSpPr>
        <p:spPr>
          <a:xfrm>
            <a:off x="4193945" y="3127280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8</a:t>
            </a:r>
          </a:p>
        </p:txBody>
      </p:sp>
      <p:sp>
        <p:nvSpPr>
          <p:cNvPr id="157" name="Tekstvak 156"/>
          <p:cNvSpPr txBox="1"/>
          <p:nvPr/>
        </p:nvSpPr>
        <p:spPr>
          <a:xfrm>
            <a:off x="4194175" y="331038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8" name="Tekstvak 157"/>
          <p:cNvSpPr txBox="1"/>
          <p:nvPr/>
        </p:nvSpPr>
        <p:spPr>
          <a:xfrm>
            <a:off x="3950523" y="25103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85" name="Vrije vorm 84"/>
          <p:cNvSpPr/>
          <p:nvPr/>
        </p:nvSpPr>
        <p:spPr>
          <a:xfrm>
            <a:off x="3713870" y="3103178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Vrije vorm 83"/>
          <p:cNvSpPr/>
          <p:nvPr/>
        </p:nvSpPr>
        <p:spPr>
          <a:xfrm>
            <a:off x="4322618" y="4540827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8" name="Vrije vorm 107"/>
          <p:cNvSpPr/>
          <p:nvPr/>
        </p:nvSpPr>
        <p:spPr>
          <a:xfrm>
            <a:off x="4106174" y="1311215"/>
            <a:ext cx="621101" cy="138023"/>
          </a:xfrm>
          <a:custGeom>
            <a:avLst/>
            <a:gdLst>
              <a:gd name="connsiteX0" fmla="*/ 0 w 621101"/>
              <a:gd name="connsiteY0" fmla="*/ 138023 h 138023"/>
              <a:gd name="connsiteX1" fmla="*/ 621101 w 621101"/>
              <a:gd name="connsiteY1" fmla="*/ 0 h 138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1" h="138023">
                <a:moveTo>
                  <a:pt x="0" y="138023"/>
                </a:moveTo>
                <a:lnTo>
                  <a:pt x="621101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4" name="Vrije vorm 103"/>
          <p:cNvSpPr/>
          <p:nvPr/>
        </p:nvSpPr>
        <p:spPr>
          <a:xfrm>
            <a:off x="2803585" y="5193102"/>
            <a:ext cx="2070340" cy="1207698"/>
          </a:xfrm>
          <a:custGeom>
            <a:avLst/>
            <a:gdLst>
              <a:gd name="connsiteX0" fmla="*/ 0 w 2070340"/>
              <a:gd name="connsiteY0" fmla="*/ 612475 h 1380226"/>
              <a:gd name="connsiteX1" fmla="*/ 129396 w 2070340"/>
              <a:gd name="connsiteY1" fmla="*/ 1078302 h 1380226"/>
              <a:gd name="connsiteX2" fmla="*/ 345057 w 2070340"/>
              <a:gd name="connsiteY2" fmla="*/ 1380226 h 1380226"/>
              <a:gd name="connsiteX3" fmla="*/ 957532 w 2070340"/>
              <a:gd name="connsiteY3" fmla="*/ 1026543 h 1380226"/>
              <a:gd name="connsiteX4" fmla="*/ 2070340 w 2070340"/>
              <a:gd name="connsiteY4" fmla="*/ 569343 h 1380226"/>
              <a:gd name="connsiteX5" fmla="*/ 1854679 w 2070340"/>
              <a:gd name="connsiteY5" fmla="*/ 0 h 1380226"/>
              <a:gd name="connsiteX6" fmla="*/ 1069675 w 2070340"/>
              <a:gd name="connsiteY6" fmla="*/ 310551 h 1380226"/>
              <a:gd name="connsiteX7" fmla="*/ 897147 w 2070340"/>
              <a:gd name="connsiteY7" fmla="*/ 293298 h 1380226"/>
              <a:gd name="connsiteX8" fmla="*/ 0 w 2070340"/>
              <a:gd name="connsiteY8" fmla="*/ 612475 h 1380226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957532 w 2070340"/>
              <a:gd name="connsiteY3" fmla="*/ 1026543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0340" h="1207698">
                <a:moveTo>
                  <a:pt x="0" y="612475"/>
                </a:moveTo>
                <a:lnTo>
                  <a:pt x="129396" y="1078302"/>
                </a:lnTo>
                <a:lnTo>
                  <a:pt x="250167" y="1207698"/>
                </a:lnTo>
                <a:lnTo>
                  <a:pt x="854015" y="957532"/>
                </a:lnTo>
                <a:lnTo>
                  <a:pt x="2070340" y="569343"/>
                </a:lnTo>
                <a:lnTo>
                  <a:pt x="1854679" y="0"/>
                </a:lnTo>
                <a:lnTo>
                  <a:pt x="1069675" y="310551"/>
                </a:lnTo>
                <a:lnTo>
                  <a:pt x="897147" y="293298"/>
                </a:lnTo>
                <a:lnTo>
                  <a:pt x="0" y="61247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6" name="Vrije vorm 105"/>
          <p:cNvSpPr/>
          <p:nvPr/>
        </p:nvSpPr>
        <p:spPr>
          <a:xfrm>
            <a:off x="2432649" y="5572663"/>
            <a:ext cx="646981" cy="517585"/>
          </a:xfrm>
          <a:custGeom>
            <a:avLst/>
            <a:gdLst>
              <a:gd name="connsiteX0" fmla="*/ 724619 w 724619"/>
              <a:gd name="connsiteY0" fmla="*/ 750498 h 750498"/>
              <a:gd name="connsiteX1" fmla="*/ 724619 w 724619"/>
              <a:gd name="connsiteY1" fmla="*/ 750498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724619 w 724619"/>
              <a:gd name="connsiteY0" fmla="*/ 750498 h 750498"/>
              <a:gd name="connsiteX1" fmla="*/ 646981 w 724619"/>
              <a:gd name="connsiteY1" fmla="*/ 517585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646981 w 646981"/>
              <a:gd name="connsiteY0" fmla="*/ 517585 h 517585"/>
              <a:gd name="connsiteX1" fmla="*/ 603849 w 646981"/>
              <a:gd name="connsiteY1" fmla="*/ 370936 h 517585"/>
              <a:gd name="connsiteX2" fmla="*/ 138023 w 646981"/>
              <a:gd name="connsiteY2" fmla="*/ 396815 h 517585"/>
              <a:gd name="connsiteX3" fmla="*/ 0 w 646981"/>
              <a:gd name="connsiteY3" fmla="*/ 0 h 5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981" h="517585">
                <a:moveTo>
                  <a:pt x="646981" y="517585"/>
                </a:moveTo>
                <a:lnTo>
                  <a:pt x="603849" y="370936"/>
                </a:lnTo>
                <a:lnTo>
                  <a:pt x="138023" y="39681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2" name="Tekstvak 111"/>
          <p:cNvSpPr txBox="1"/>
          <p:nvPr/>
        </p:nvSpPr>
        <p:spPr>
          <a:xfrm>
            <a:off x="6598917" y="4415421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Fietsenstalling </a:t>
            </a:r>
          </a:p>
          <a:p>
            <a:r>
              <a:rPr lang="nl-NL" sz="900" dirty="0"/>
              <a:t>gereed</a:t>
            </a:r>
          </a:p>
        </p:txBody>
      </p:sp>
      <p:sp>
        <p:nvSpPr>
          <p:cNvPr id="113" name="Tekstvak 112"/>
          <p:cNvSpPr txBox="1"/>
          <p:nvPr/>
        </p:nvSpPr>
        <p:spPr>
          <a:xfrm>
            <a:off x="6794384" y="4798821"/>
            <a:ext cx="57868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nl-NL" sz="1100" dirty="0">
              <a:solidFill>
                <a:srgbClr val="FF0000"/>
              </a:solidFill>
            </a:endParaRPr>
          </a:p>
          <a:p>
            <a:r>
              <a:rPr lang="nl-NL" sz="1100" dirty="0">
                <a:solidFill>
                  <a:srgbClr val="FF0000"/>
                </a:solidFill>
              </a:rPr>
              <a:t>aanleg OR</a:t>
            </a:r>
          </a:p>
        </p:txBody>
      </p:sp>
      <p:sp>
        <p:nvSpPr>
          <p:cNvPr id="114" name="Vrije vorm 113"/>
          <p:cNvSpPr/>
          <p:nvPr/>
        </p:nvSpPr>
        <p:spPr>
          <a:xfrm>
            <a:off x="2553419" y="6193767"/>
            <a:ext cx="608100" cy="422694"/>
          </a:xfrm>
          <a:custGeom>
            <a:avLst/>
            <a:gdLst>
              <a:gd name="connsiteX0" fmla="*/ 0 w 750498"/>
              <a:gd name="connsiteY0" fmla="*/ 0 h 396815"/>
              <a:gd name="connsiteX1" fmla="*/ 60385 w 750498"/>
              <a:gd name="connsiteY1" fmla="*/ 396815 h 396815"/>
              <a:gd name="connsiteX2" fmla="*/ 750498 w 750498"/>
              <a:gd name="connsiteY2" fmla="*/ 198408 h 396815"/>
              <a:gd name="connsiteX0" fmla="*/ 0 w 801617"/>
              <a:gd name="connsiteY0" fmla="*/ 0 h 396815"/>
              <a:gd name="connsiteX1" fmla="*/ 60385 w 801617"/>
              <a:gd name="connsiteY1" fmla="*/ 396815 h 396815"/>
              <a:gd name="connsiteX2" fmla="*/ 750498 w 801617"/>
              <a:gd name="connsiteY2" fmla="*/ 198408 h 396815"/>
              <a:gd name="connsiteX3" fmla="*/ 750498 w 801617"/>
              <a:gd name="connsiteY3" fmla="*/ 181155 h 396815"/>
              <a:gd name="connsiteX0" fmla="*/ 0 w 784941"/>
              <a:gd name="connsiteY0" fmla="*/ 43132 h 439947"/>
              <a:gd name="connsiteX1" fmla="*/ 60385 w 784941"/>
              <a:gd name="connsiteY1" fmla="*/ 439947 h 439947"/>
              <a:gd name="connsiteX2" fmla="*/ 750498 w 784941"/>
              <a:gd name="connsiteY2" fmla="*/ 241540 h 439947"/>
              <a:gd name="connsiteX3" fmla="*/ 655608 w 784941"/>
              <a:gd name="connsiteY3" fmla="*/ 0 h 439947"/>
              <a:gd name="connsiteX0" fmla="*/ 0 w 655927"/>
              <a:gd name="connsiteY0" fmla="*/ 43132 h 439947"/>
              <a:gd name="connsiteX1" fmla="*/ 60385 w 655927"/>
              <a:gd name="connsiteY1" fmla="*/ 439947 h 439947"/>
              <a:gd name="connsiteX2" fmla="*/ 552090 w 655927"/>
              <a:gd name="connsiteY2" fmla="*/ 310552 h 439947"/>
              <a:gd name="connsiteX3" fmla="*/ 655608 w 655927"/>
              <a:gd name="connsiteY3" fmla="*/ 0 h 439947"/>
              <a:gd name="connsiteX0" fmla="*/ 0 w 608100"/>
              <a:gd name="connsiteY0" fmla="*/ 25879 h 422694"/>
              <a:gd name="connsiteX1" fmla="*/ 60385 w 608100"/>
              <a:gd name="connsiteY1" fmla="*/ 422694 h 422694"/>
              <a:gd name="connsiteX2" fmla="*/ 552090 w 608100"/>
              <a:gd name="connsiteY2" fmla="*/ 293299 h 422694"/>
              <a:gd name="connsiteX3" fmla="*/ 569344 w 608100"/>
              <a:gd name="connsiteY3" fmla="*/ 0 h 4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100" h="422694">
                <a:moveTo>
                  <a:pt x="0" y="25879"/>
                </a:moveTo>
                <a:lnTo>
                  <a:pt x="60385" y="422694"/>
                </a:lnTo>
                <a:lnTo>
                  <a:pt x="552090" y="293299"/>
                </a:lnTo>
                <a:cubicBezTo>
                  <a:pt x="667109" y="257356"/>
                  <a:pt x="569344" y="3594"/>
                  <a:pt x="569344" y="0"/>
                </a:cubicBez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5" name="Vrije vorm 114"/>
          <p:cNvSpPr/>
          <p:nvPr/>
        </p:nvSpPr>
        <p:spPr>
          <a:xfrm>
            <a:off x="3131820" y="5303520"/>
            <a:ext cx="1554480" cy="853440"/>
          </a:xfrm>
          <a:custGeom>
            <a:avLst/>
            <a:gdLst>
              <a:gd name="connsiteX0" fmla="*/ 129540 w 1554480"/>
              <a:gd name="connsiteY0" fmla="*/ 853440 h 853440"/>
              <a:gd name="connsiteX1" fmla="*/ 0 w 1554480"/>
              <a:gd name="connsiteY1" fmla="*/ 449580 h 853440"/>
              <a:gd name="connsiteX2" fmla="*/ 312420 w 1554480"/>
              <a:gd name="connsiteY2" fmla="*/ 320040 h 853440"/>
              <a:gd name="connsiteX3" fmla="*/ 342900 w 1554480"/>
              <a:gd name="connsiteY3" fmla="*/ 381000 h 853440"/>
              <a:gd name="connsiteX4" fmla="*/ 662940 w 1554480"/>
              <a:gd name="connsiteY4" fmla="*/ 251460 h 853440"/>
              <a:gd name="connsiteX5" fmla="*/ 685800 w 1554480"/>
              <a:gd name="connsiteY5" fmla="*/ 304800 h 853440"/>
              <a:gd name="connsiteX6" fmla="*/ 1447800 w 1554480"/>
              <a:gd name="connsiteY6" fmla="*/ 0 h 853440"/>
              <a:gd name="connsiteX7" fmla="*/ 1554480 w 1554480"/>
              <a:gd name="connsiteY7" fmla="*/ 342900 h 853440"/>
              <a:gd name="connsiteX8" fmla="*/ 129540 w 1554480"/>
              <a:gd name="connsiteY8" fmla="*/ 85344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853440">
                <a:moveTo>
                  <a:pt x="129540" y="853440"/>
                </a:moveTo>
                <a:lnTo>
                  <a:pt x="0" y="449580"/>
                </a:lnTo>
                <a:lnTo>
                  <a:pt x="312420" y="320040"/>
                </a:lnTo>
                <a:lnTo>
                  <a:pt x="342900" y="381000"/>
                </a:lnTo>
                <a:lnTo>
                  <a:pt x="662940" y="251460"/>
                </a:lnTo>
                <a:lnTo>
                  <a:pt x="685800" y="304800"/>
                </a:lnTo>
                <a:lnTo>
                  <a:pt x="1447800" y="0"/>
                </a:lnTo>
                <a:lnTo>
                  <a:pt x="1554480" y="342900"/>
                </a:lnTo>
                <a:lnTo>
                  <a:pt x="129540" y="85344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Tekstvak 116"/>
          <p:cNvSpPr txBox="1"/>
          <p:nvPr/>
        </p:nvSpPr>
        <p:spPr>
          <a:xfrm>
            <a:off x="3546101" y="5653364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5</a:t>
            </a:r>
          </a:p>
        </p:txBody>
      </p:sp>
      <p:sp>
        <p:nvSpPr>
          <p:cNvPr id="120" name="Vrije vorm 119"/>
          <p:cNvSpPr/>
          <p:nvPr/>
        </p:nvSpPr>
        <p:spPr>
          <a:xfrm>
            <a:off x="6086475" y="5238750"/>
            <a:ext cx="1962150" cy="933450"/>
          </a:xfrm>
          <a:custGeom>
            <a:avLst/>
            <a:gdLst>
              <a:gd name="connsiteX0" fmla="*/ 85725 w 1962150"/>
              <a:gd name="connsiteY0" fmla="*/ 933450 h 933450"/>
              <a:gd name="connsiteX1" fmla="*/ 0 w 1962150"/>
              <a:gd name="connsiteY1" fmla="*/ 704850 h 933450"/>
              <a:gd name="connsiteX2" fmla="*/ 133350 w 1962150"/>
              <a:gd name="connsiteY2" fmla="*/ 695325 h 933450"/>
              <a:gd name="connsiteX3" fmla="*/ 1962150 w 1962150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0" h="933450">
                <a:moveTo>
                  <a:pt x="85725" y="933450"/>
                </a:moveTo>
                <a:lnTo>
                  <a:pt x="0" y="704850"/>
                </a:lnTo>
                <a:lnTo>
                  <a:pt x="133350" y="695325"/>
                </a:lnTo>
                <a:lnTo>
                  <a:pt x="19621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3" name="Tekstvak 102"/>
          <p:cNvSpPr txBox="1"/>
          <p:nvPr/>
        </p:nvSpPr>
        <p:spPr>
          <a:xfrm>
            <a:off x="2550153" y="1992785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21" name="Rechthoek 120"/>
          <p:cNvSpPr/>
          <p:nvPr/>
        </p:nvSpPr>
        <p:spPr>
          <a:xfrm>
            <a:off x="2950904" y="6705826"/>
            <a:ext cx="2164021" cy="152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4" name="Vrije vorm 123"/>
          <p:cNvSpPr/>
          <p:nvPr/>
        </p:nvSpPr>
        <p:spPr>
          <a:xfrm>
            <a:off x="2794958" y="5236234"/>
            <a:ext cx="2053087" cy="1190445"/>
          </a:xfrm>
          <a:custGeom>
            <a:avLst/>
            <a:gdLst>
              <a:gd name="connsiteX0" fmla="*/ 1043797 w 2053087"/>
              <a:gd name="connsiteY0" fmla="*/ 224287 h 1190445"/>
              <a:gd name="connsiteX1" fmla="*/ 1043797 w 2053087"/>
              <a:gd name="connsiteY1" fmla="*/ 224287 h 1190445"/>
              <a:gd name="connsiteX2" fmla="*/ 0 w 2053087"/>
              <a:gd name="connsiteY2" fmla="*/ 577970 h 1190445"/>
              <a:gd name="connsiteX3" fmla="*/ 172529 w 2053087"/>
              <a:gd name="connsiteY3" fmla="*/ 1130060 h 1190445"/>
              <a:gd name="connsiteX4" fmla="*/ 232914 w 2053087"/>
              <a:gd name="connsiteY4" fmla="*/ 1190445 h 1190445"/>
              <a:gd name="connsiteX5" fmla="*/ 2053087 w 2053087"/>
              <a:gd name="connsiteY5" fmla="*/ 483079 h 1190445"/>
              <a:gd name="connsiteX6" fmla="*/ 1897812 w 2053087"/>
              <a:gd name="connsiteY6" fmla="*/ 69011 h 1190445"/>
              <a:gd name="connsiteX7" fmla="*/ 1785668 w 2053087"/>
              <a:gd name="connsiteY7" fmla="*/ 0 h 1190445"/>
              <a:gd name="connsiteX8" fmla="*/ 1682151 w 2053087"/>
              <a:gd name="connsiteY8" fmla="*/ 25879 h 119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087" h="1190445">
                <a:moveTo>
                  <a:pt x="1043797" y="224287"/>
                </a:moveTo>
                <a:lnTo>
                  <a:pt x="1043797" y="224287"/>
                </a:lnTo>
                <a:lnTo>
                  <a:pt x="0" y="577970"/>
                </a:lnTo>
                <a:lnTo>
                  <a:pt x="172529" y="1130060"/>
                </a:lnTo>
                <a:lnTo>
                  <a:pt x="232914" y="1190445"/>
                </a:lnTo>
                <a:lnTo>
                  <a:pt x="2053087" y="483079"/>
                </a:lnTo>
                <a:lnTo>
                  <a:pt x="1897812" y="69011"/>
                </a:lnTo>
                <a:lnTo>
                  <a:pt x="1785668" y="0"/>
                </a:lnTo>
                <a:lnTo>
                  <a:pt x="1682151" y="25879"/>
                </a:ln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5" name="Tekstvak 124"/>
          <p:cNvSpPr txBox="1"/>
          <p:nvPr/>
        </p:nvSpPr>
        <p:spPr>
          <a:xfrm>
            <a:off x="4983136" y="5504563"/>
            <a:ext cx="14830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Bouwterrein over FPG heen</a:t>
            </a:r>
          </a:p>
        </p:txBody>
      </p:sp>
      <p:sp>
        <p:nvSpPr>
          <p:cNvPr id="133" name="Vrije vorm 132"/>
          <p:cNvSpPr/>
          <p:nvPr/>
        </p:nvSpPr>
        <p:spPr>
          <a:xfrm>
            <a:off x="4610951" y="5701769"/>
            <a:ext cx="1611961" cy="44852"/>
          </a:xfrm>
          <a:custGeom>
            <a:avLst/>
            <a:gdLst>
              <a:gd name="connsiteX0" fmla="*/ 296214 w 296214"/>
              <a:gd name="connsiteY0" fmla="*/ 257577 h 257577"/>
              <a:gd name="connsiteX1" fmla="*/ 154546 w 296214"/>
              <a:gd name="connsiteY1" fmla="*/ 0 h 257577"/>
              <a:gd name="connsiteX2" fmla="*/ 0 w 296214"/>
              <a:gd name="connsiteY2" fmla="*/ 12879 h 257577"/>
              <a:gd name="connsiteX0" fmla="*/ 0 w 1052132"/>
              <a:gd name="connsiteY0" fmla="*/ 308377 h 308377"/>
              <a:gd name="connsiteX1" fmla="*/ 1052132 w 1052132"/>
              <a:gd name="connsiteY1" fmla="*/ 0 h 308377"/>
              <a:gd name="connsiteX2" fmla="*/ 897586 w 1052132"/>
              <a:gd name="connsiteY2" fmla="*/ 12879 h 308377"/>
              <a:gd name="connsiteX0" fmla="*/ 0 w 897586"/>
              <a:gd name="connsiteY0" fmla="*/ 295498 h 406221"/>
              <a:gd name="connsiteX1" fmla="*/ 213932 w 897586"/>
              <a:gd name="connsiteY1" fmla="*/ 406221 h 406221"/>
              <a:gd name="connsiteX2" fmla="*/ 897586 w 897586"/>
              <a:gd name="connsiteY2" fmla="*/ 0 h 406221"/>
              <a:gd name="connsiteX0" fmla="*/ 0 w 491186"/>
              <a:gd name="connsiteY0" fmla="*/ 0 h 110902"/>
              <a:gd name="connsiteX1" fmla="*/ 213932 w 491186"/>
              <a:gd name="connsiteY1" fmla="*/ 110723 h 110902"/>
              <a:gd name="connsiteX2" fmla="*/ 491186 w 491186"/>
              <a:gd name="connsiteY2" fmla="*/ 110902 h 110902"/>
              <a:gd name="connsiteX0" fmla="*/ 0 w 1545286"/>
              <a:gd name="connsiteY0" fmla="*/ 282798 h 393521"/>
              <a:gd name="connsiteX1" fmla="*/ 213932 w 1545286"/>
              <a:gd name="connsiteY1" fmla="*/ 393521 h 393521"/>
              <a:gd name="connsiteX2" fmla="*/ 1545286 w 1545286"/>
              <a:gd name="connsiteY2" fmla="*/ 0 h 393521"/>
              <a:gd name="connsiteX0" fmla="*/ 0 w 1545286"/>
              <a:gd name="connsiteY0" fmla="*/ 282977 h 282977"/>
              <a:gd name="connsiteX1" fmla="*/ 391732 w 1545286"/>
              <a:gd name="connsiteY1" fmla="*/ 0 h 282977"/>
              <a:gd name="connsiteX2" fmla="*/ 1545286 w 1545286"/>
              <a:gd name="connsiteY2" fmla="*/ 179 h 282977"/>
              <a:gd name="connsiteX0" fmla="*/ 0 w 1316686"/>
              <a:gd name="connsiteY0" fmla="*/ 206777 h 206777"/>
              <a:gd name="connsiteX1" fmla="*/ 163132 w 1316686"/>
              <a:gd name="connsiteY1" fmla="*/ 0 h 206777"/>
              <a:gd name="connsiteX2" fmla="*/ 1316686 w 1316686"/>
              <a:gd name="connsiteY2" fmla="*/ 179 h 206777"/>
              <a:gd name="connsiteX0" fmla="*/ 0 w 1316686"/>
              <a:gd name="connsiteY0" fmla="*/ 206598 h 206598"/>
              <a:gd name="connsiteX1" fmla="*/ 334582 w 1316686"/>
              <a:gd name="connsiteY1" fmla="*/ 190321 h 206598"/>
              <a:gd name="connsiteX2" fmla="*/ 1316686 w 1316686"/>
              <a:gd name="connsiteY2" fmla="*/ 0 h 206598"/>
              <a:gd name="connsiteX0" fmla="*/ 0 w 1488136"/>
              <a:gd name="connsiteY0" fmla="*/ 235173 h 235173"/>
              <a:gd name="connsiteX1" fmla="*/ 506032 w 1488136"/>
              <a:gd name="connsiteY1" fmla="*/ 190321 h 235173"/>
              <a:gd name="connsiteX2" fmla="*/ 1488136 w 1488136"/>
              <a:gd name="connsiteY2" fmla="*/ 0 h 235173"/>
              <a:gd name="connsiteX0" fmla="*/ 0 w 1611961"/>
              <a:gd name="connsiteY0" fmla="*/ 44852 h 44852"/>
              <a:gd name="connsiteX1" fmla="*/ 506032 w 1611961"/>
              <a:gd name="connsiteY1" fmla="*/ 0 h 44852"/>
              <a:gd name="connsiteX2" fmla="*/ 1611961 w 1611961"/>
              <a:gd name="connsiteY2" fmla="*/ 179 h 4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1961" h="44852">
                <a:moveTo>
                  <a:pt x="0" y="44852"/>
                </a:moveTo>
                <a:lnTo>
                  <a:pt x="506032" y="0"/>
                </a:lnTo>
                <a:lnTo>
                  <a:pt x="1611961" y="179"/>
                </a:lnTo>
              </a:path>
            </a:pathLst>
          </a:custGeom>
          <a:noFill/>
          <a:ln>
            <a:solidFill>
              <a:schemeClr val="tx1"/>
            </a:solidFill>
            <a:head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5" name="Tekstvak 134"/>
          <p:cNvSpPr txBox="1"/>
          <p:nvPr/>
        </p:nvSpPr>
        <p:spPr>
          <a:xfrm rot="20326168">
            <a:off x="4977930" y="5055706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900"/>
            </a:lvl1pPr>
          </a:lstStyle>
          <a:p>
            <a:r>
              <a:rPr lang="nl-NL"/>
              <a:t>Bouwkeet </a:t>
            </a:r>
            <a:br>
              <a:rPr lang="nl-NL"/>
            </a:br>
            <a:r>
              <a:rPr lang="nl-NL"/>
              <a:t>blok 5?</a:t>
            </a:r>
          </a:p>
        </p:txBody>
      </p:sp>
      <p:sp>
        <p:nvSpPr>
          <p:cNvPr id="162" name="Vrije vorm 161"/>
          <p:cNvSpPr/>
          <p:nvPr/>
        </p:nvSpPr>
        <p:spPr>
          <a:xfrm flipV="1">
            <a:off x="3055341" y="6511793"/>
            <a:ext cx="573981" cy="45719"/>
          </a:xfrm>
          <a:custGeom>
            <a:avLst/>
            <a:gdLst>
              <a:gd name="connsiteX0" fmla="*/ 0 w 647700"/>
              <a:gd name="connsiteY0" fmla="*/ 219075 h 219075"/>
              <a:gd name="connsiteX1" fmla="*/ 647700 w 647700"/>
              <a:gd name="connsiteY1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7700" h="219075">
                <a:moveTo>
                  <a:pt x="0" y="219075"/>
                </a:moveTo>
                <a:lnTo>
                  <a:pt x="64770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3" name="Rechthoek 162"/>
          <p:cNvSpPr/>
          <p:nvPr/>
        </p:nvSpPr>
        <p:spPr>
          <a:xfrm rot="20323352">
            <a:off x="4993464" y="5103426"/>
            <a:ext cx="632835" cy="269386"/>
          </a:xfrm>
          <a:prstGeom prst="rect">
            <a:avLst/>
          </a:prstGeom>
          <a:solidFill>
            <a:srgbClr val="7030A0">
              <a:alpha val="47000"/>
            </a:srgb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3" name="Stroomdiagram: Verbindingslijn 122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4" name="Stroomdiagram: Verbindingslijn 163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5" name="Stroomdiagram: Verbindingslijn 164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6" name="Stroomdiagram: Verbindingslijn 165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7" name="Tekstvak 166"/>
          <p:cNvSpPr txBox="1"/>
          <p:nvPr/>
        </p:nvSpPr>
        <p:spPr>
          <a:xfrm>
            <a:off x="5746580" y="144644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68" name="Tekstvak 167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69" name="Tekstvak 168"/>
          <p:cNvSpPr txBox="1"/>
          <p:nvPr/>
        </p:nvSpPr>
        <p:spPr>
          <a:xfrm>
            <a:off x="5966241" y="221434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4" name="Tekstvak 173"/>
          <p:cNvSpPr txBox="1"/>
          <p:nvPr/>
        </p:nvSpPr>
        <p:spPr>
          <a:xfrm>
            <a:off x="5871704" y="182281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75" name="Stroomdiagram: Verbindingslijn 174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6" name="Stroomdiagram: Verbindingslijn 175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7" name="Stroomdiagram: Verbindingslijn 176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8" name="Stroomdiagram: Verbindingslijn 177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9" name="Rechthoek 178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0" name="Tekstvak 179"/>
          <p:cNvSpPr txBox="1"/>
          <p:nvPr/>
        </p:nvSpPr>
        <p:spPr>
          <a:xfrm rot="20839142">
            <a:off x="1716562" y="1806421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 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pic>
        <p:nvPicPr>
          <p:cNvPr id="182" name="Afbeelding 18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16" y="5743779"/>
            <a:ext cx="293264" cy="293264"/>
          </a:xfrm>
          <a:prstGeom prst="rect">
            <a:avLst/>
          </a:prstGeom>
        </p:spPr>
      </p:pic>
      <p:sp>
        <p:nvSpPr>
          <p:cNvPr id="183" name="Tekstvak 182"/>
          <p:cNvSpPr txBox="1"/>
          <p:nvPr/>
        </p:nvSpPr>
        <p:spPr>
          <a:xfrm>
            <a:off x="606851" y="5629545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Verwijderen tijdelijke </a:t>
            </a:r>
            <a:br>
              <a:rPr lang="nl-NL" sz="900" dirty="0"/>
            </a:br>
            <a:r>
              <a:rPr lang="nl-NL" sz="900" dirty="0"/>
              <a:t>fietsenstalling</a:t>
            </a:r>
          </a:p>
        </p:txBody>
      </p:sp>
      <p:sp>
        <p:nvSpPr>
          <p:cNvPr id="184" name="Rechthoek 183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5" name="Tekstvak 184"/>
          <p:cNvSpPr txBox="1"/>
          <p:nvPr/>
        </p:nvSpPr>
        <p:spPr>
          <a:xfrm rot="4499805">
            <a:off x="1409505" y="6179030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Optie: </a:t>
            </a:r>
            <a:r>
              <a:rPr lang="nl-NL" sz="800" err="1"/>
              <a:t>ouwkeet</a:t>
            </a:r>
            <a:r>
              <a:rPr lang="nl-NL" sz="800"/>
              <a:t>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smtClean="0"/>
              <a:t>12</a:t>
            </a:fld>
            <a:endParaRPr lang="nl-NL"/>
          </a:p>
        </p:txBody>
      </p:sp>
      <p:grpSp>
        <p:nvGrpSpPr>
          <p:cNvPr id="41" name="Groep 40">
            <a:extLst>
              <a:ext uri="{FF2B5EF4-FFF2-40B4-BE49-F238E27FC236}">
                <a16:creationId xmlns:a16="http://schemas.microsoft.com/office/drawing/2014/main" id="{F3B2213E-7838-60AE-6B29-403261517542}"/>
              </a:ext>
            </a:extLst>
          </p:cNvPr>
          <p:cNvGrpSpPr/>
          <p:nvPr/>
        </p:nvGrpSpPr>
        <p:grpSpPr>
          <a:xfrm rot="20295126">
            <a:off x="2766673" y="5646291"/>
            <a:ext cx="485775" cy="554465"/>
            <a:chOff x="8686800" y="2242023"/>
            <a:chExt cx="485775" cy="554465"/>
          </a:xfrm>
        </p:grpSpPr>
        <p:sp>
          <p:nvSpPr>
            <p:cNvPr id="39" name="Vermenigvuldigen 120">
              <a:extLst>
                <a:ext uri="{FF2B5EF4-FFF2-40B4-BE49-F238E27FC236}">
                  <a16:creationId xmlns:a16="http://schemas.microsoft.com/office/drawing/2014/main" id="{366C0563-3158-2058-040E-A896C2478D67}"/>
                </a:ext>
              </a:extLst>
            </p:cNvPr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6EF011EF-2B64-D032-BB73-C1EBEC216714}"/>
                </a:ext>
              </a:extLst>
            </p:cNvPr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43" name="Tekstvak 142">
            <a:extLst>
              <a:ext uri="{FF2B5EF4-FFF2-40B4-BE49-F238E27FC236}">
                <a16:creationId xmlns:a16="http://schemas.microsoft.com/office/drawing/2014/main" id="{9455F21E-F5F6-4CE8-BDC1-4723BDEB608A}"/>
              </a:ext>
            </a:extLst>
          </p:cNvPr>
          <p:cNvSpPr txBox="1"/>
          <p:nvPr/>
        </p:nvSpPr>
        <p:spPr>
          <a:xfrm>
            <a:off x="8493515" y="3118389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181" name="Tekstvak 180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186" name="Groep 185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187" name="Vermenigvuldigen 186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8" name="Rechthoek 187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8" name="Vrije vorm 112">
            <a:extLst>
              <a:ext uri="{FF2B5EF4-FFF2-40B4-BE49-F238E27FC236}">
                <a16:creationId xmlns:a16="http://schemas.microsoft.com/office/drawing/2014/main" id="{48948CC8-1A72-1967-3B08-F43215E8A95C}"/>
              </a:ext>
            </a:extLst>
          </p:cNvPr>
          <p:cNvSpPr/>
          <p:nvPr/>
        </p:nvSpPr>
        <p:spPr>
          <a:xfrm>
            <a:off x="3203487" y="6392414"/>
            <a:ext cx="521804" cy="186773"/>
          </a:xfrm>
          <a:custGeom>
            <a:avLst/>
            <a:gdLst>
              <a:gd name="connsiteX0" fmla="*/ 0 w 1485900"/>
              <a:gd name="connsiteY0" fmla="*/ 504825 h 504825"/>
              <a:gd name="connsiteX1" fmla="*/ 1485900 w 1485900"/>
              <a:gd name="connsiteY1" fmla="*/ 0 h 504825"/>
              <a:gd name="connsiteX0" fmla="*/ 0 w 521804"/>
              <a:gd name="connsiteY0" fmla="*/ 186773 h 186773"/>
              <a:gd name="connsiteX1" fmla="*/ 521804 w 521804"/>
              <a:gd name="connsiteY1" fmla="*/ 0 h 18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1804" h="186773">
                <a:moveTo>
                  <a:pt x="0" y="186773"/>
                </a:moveTo>
                <a:cubicBezTo>
                  <a:pt x="495300" y="18498"/>
                  <a:pt x="26504" y="168275"/>
                  <a:pt x="521804" y="0"/>
                </a:cubicBezTo>
              </a:path>
            </a:pathLst>
          </a:custGeom>
          <a:noFill/>
          <a:ln w="19050">
            <a:solidFill>
              <a:schemeClr val="accent2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1" name="Groep 190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192" name="Ovaal 19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3" name="Ovaal 19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4" name="Groep 193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195" name="Ovaal 19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6" name="Ovaal 19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7" name="Groep 196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198" name="Ovaal 19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9" name="Ovaal 19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0" name="Groep 199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201" name="Ovaal 200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2" name="Ovaal 20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3" name="Groep 202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204" name="Ovaal 20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5" name="Ovaal 20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6" name="Groep 205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207" name="Ovaal 20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8" name="Ovaal 20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9" name="Groep 208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210" name="Ovaal 209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1" name="Ovaal 210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12" name="Groep 211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213" name="Ovaal 212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4" name="Ovaal 213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15" name="Tekstvak 214"/>
          <p:cNvSpPr txBox="1"/>
          <p:nvPr/>
        </p:nvSpPr>
        <p:spPr>
          <a:xfrm rot="20427957">
            <a:off x="3914051" y="5568676"/>
            <a:ext cx="54662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ruwbouw</a:t>
            </a:r>
          </a:p>
        </p:txBody>
      </p:sp>
      <p:sp>
        <p:nvSpPr>
          <p:cNvPr id="43" name="Tekstvak 42"/>
          <p:cNvSpPr txBox="1"/>
          <p:nvPr/>
        </p:nvSpPr>
        <p:spPr>
          <a:xfrm rot="2500030">
            <a:off x="2502102" y="3544833"/>
            <a:ext cx="82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44" name="Rechthoek 43"/>
          <p:cNvSpPr/>
          <p:nvPr/>
        </p:nvSpPr>
        <p:spPr>
          <a:xfrm rot="2562937">
            <a:off x="2854326" y="4856057"/>
            <a:ext cx="824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</p:spTree>
    <p:extLst>
      <p:ext uri="{BB962C8B-B14F-4D97-AF65-F5344CB8AC3E}">
        <p14:creationId xmlns:p14="http://schemas.microsoft.com/office/powerpoint/2010/main" val="2289598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Afbeelding 1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25112">
            <a:off x="2441241" y="2633276"/>
            <a:ext cx="5436476" cy="3795178"/>
          </a:xfrm>
          <a:prstGeom prst="rect">
            <a:avLst/>
          </a:prstGeom>
        </p:spPr>
      </p:pic>
      <p:pic>
        <p:nvPicPr>
          <p:cNvPr id="67" name="Afbeelding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7956">
            <a:off x="2091575" y="1137788"/>
            <a:ext cx="5494344" cy="5233536"/>
          </a:xfrm>
          <a:prstGeom prst="rect">
            <a:avLst/>
          </a:prstGeom>
        </p:spPr>
      </p:pic>
      <p:pic>
        <p:nvPicPr>
          <p:cNvPr id="122" name="Afbeelding 1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59" y="181201"/>
            <a:ext cx="7896225" cy="6524625"/>
          </a:xfrm>
          <a:prstGeom prst="rect">
            <a:avLst/>
          </a:prstGeom>
        </p:spPr>
      </p:pic>
      <p:sp>
        <p:nvSpPr>
          <p:cNvPr id="40" name="Vrije vorm 39"/>
          <p:cNvSpPr/>
          <p:nvPr/>
        </p:nvSpPr>
        <p:spPr>
          <a:xfrm>
            <a:off x="3016250" y="6083300"/>
            <a:ext cx="914400" cy="539750"/>
          </a:xfrm>
          <a:custGeom>
            <a:avLst/>
            <a:gdLst>
              <a:gd name="connsiteX0" fmla="*/ 0 w 914400"/>
              <a:gd name="connsiteY0" fmla="*/ 349250 h 539750"/>
              <a:gd name="connsiteX1" fmla="*/ 31750 w 914400"/>
              <a:gd name="connsiteY1" fmla="*/ 260350 h 539750"/>
              <a:gd name="connsiteX2" fmla="*/ 800100 w 914400"/>
              <a:gd name="connsiteY2" fmla="*/ 0 h 539750"/>
              <a:gd name="connsiteX3" fmla="*/ 914400 w 914400"/>
              <a:gd name="connsiteY3" fmla="*/ 304800 h 539750"/>
              <a:gd name="connsiteX4" fmla="*/ 260350 w 914400"/>
              <a:gd name="connsiteY4" fmla="*/ 539750 h 539750"/>
              <a:gd name="connsiteX5" fmla="*/ 0 w 914400"/>
              <a:gd name="connsiteY5" fmla="*/ 3492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539750">
                <a:moveTo>
                  <a:pt x="0" y="349250"/>
                </a:moveTo>
                <a:lnTo>
                  <a:pt x="31750" y="260350"/>
                </a:lnTo>
                <a:lnTo>
                  <a:pt x="800100" y="0"/>
                </a:lnTo>
                <a:lnTo>
                  <a:pt x="914400" y="304800"/>
                </a:lnTo>
                <a:lnTo>
                  <a:pt x="260350" y="539750"/>
                </a:lnTo>
                <a:lnTo>
                  <a:pt x="0" y="3492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Vrije vorm 2"/>
          <p:cNvSpPr/>
          <p:nvPr/>
        </p:nvSpPr>
        <p:spPr>
          <a:xfrm>
            <a:off x="3407433" y="871268"/>
            <a:ext cx="3390182" cy="4459857"/>
          </a:xfrm>
          <a:custGeom>
            <a:avLst/>
            <a:gdLst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1915064 w 3321170"/>
              <a:gd name="connsiteY2" fmla="*/ 534838 h 4459857"/>
              <a:gd name="connsiteX3" fmla="*/ 2579298 w 3321170"/>
              <a:gd name="connsiteY3" fmla="*/ 2329132 h 4459857"/>
              <a:gd name="connsiteX4" fmla="*/ 2398144 w 3321170"/>
              <a:gd name="connsiteY4" fmla="*/ 2441275 h 4459857"/>
              <a:gd name="connsiteX5" fmla="*/ 2846717 w 3321170"/>
              <a:gd name="connsiteY5" fmla="*/ 3657600 h 4459857"/>
              <a:gd name="connsiteX6" fmla="*/ 1440612 w 3321170"/>
              <a:gd name="connsiteY6" fmla="*/ 4166558 h 4459857"/>
              <a:gd name="connsiteX7" fmla="*/ 1061049 w 3321170"/>
              <a:gd name="connsiteY7" fmla="*/ 3105509 h 4459857"/>
              <a:gd name="connsiteX8" fmla="*/ 845389 w 3321170"/>
              <a:gd name="connsiteY8" fmla="*/ 3174521 h 4459857"/>
              <a:gd name="connsiteX9" fmla="*/ 1293963 w 3321170"/>
              <a:gd name="connsiteY9" fmla="*/ 4459857 h 4459857"/>
              <a:gd name="connsiteX10" fmla="*/ 3321170 w 3321170"/>
              <a:gd name="connsiteY10" fmla="*/ 3752490 h 4459857"/>
              <a:gd name="connsiteX11" fmla="*/ 2967487 w 3321170"/>
              <a:gd name="connsiteY11" fmla="*/ 2631057 h 4459857"/>
              <a:gd name="connsiteX12" fmla="*/ 3114136 w 3321170"/>
              <a:gd name="connsiteY12" fmla="*/ 2579298 h 4459857"/>
              <a:gd name="connsiteX13" fmla="*/ 2708695 w 3321170"/>
              <a:gd name="connsiteY13" fmla="*/ 1319841 h 4459857"/>
              <a:gd name="connsiteX14" fmla="*/ 2639683 w 3321170"/>
              <a:gd name="connsiteY14" fmla="*/ 1285336 h 4459857"/>
              <a:gd name="connsiteX15" fmla="*/ 2234242 w 3321170"/>
              <a:gd name="connsiteY15" fmla="*/ 0 h 4459857"/>
              <a:gd name="connsiteX16" fmla="*/ 2061713 w 3321170"/>
              <a:gd name="connsiteY16" fmla="*/ 138023 h 4459857"/>
              <a:gd name="connsiteX17" fmla="*/ 0 w 3321170"/>
              <a:gd name="connsiteY17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1915064 w 3321170"/>
              <a:gd name="connsiteY2" fmla="*/ 534838 h 4459857"/>
              <a:gd name="connsiteX3" fmla="*/ 2579298 w 3321170"/>
              <a:gd name="connsiteY3" fmla="*/ 2329132 h 4459857"/>
              <a:gd name="connsiteX4" fmla="*/ 2398144 w 3321170"/>
              <a:gd name="connsiteY4" fmla="*/ 2441275 h 4459857"/>
              <a:gd name="connsiteX5" fmla="*/ 2846717 w 3321170"/>
              <a:gd name="connsiteY5" fmla="*/ 3657600 h 4459857"/>
              <a:gd name="connsiteX6" fmla="*/ 284672 w 3321170"/>
              <a:gd name="connsiteY6" fmla="*/ 1544128 h 4459857"/>
              <a:gd name="connsiteX7" fmla="*/ 1061049 w 3321170"/>
              <a:gd name="connsiteY7" fmla="*/ 3105509 h 4459857"/>
              <a:gd name="connsiteX8" fmla="*/ 845389 w 3321170"/>
              <a:gd name="connsiteY8" fmla="*/ 3174521 h 4459857"/>
              <a:gd name="connsiteX9" fmla="*/ 1293963 w 3321170"/>
              <a:gd name="connsiteY9" fmla="*/ 4459857 h 4459857"/>
              <a:gd name="connsiteX10" fmla="*/ 3321170 w 3321170"/>
              <a:gd name="connsiteY10" fmla="*/ 3752490 h 4459857"/>
              <a:gd name="connsiteX11" fmla="*/ 2967487 w 3321170"/>
              <a:gd name="connsiteY11" fmla="*/ 2631057 h 4459857"/>
              <a:gd name="connsiteX12" fmla="*/ 3114136 w 3321170"/>
              <a:gd name="connsiteY12" fmla="*/ 2579298 h 4459857"/>
              <a:gd name="connsiteX13" fmla="*/ 2708695 w 3321170"/>
              <a:gd name="connsiteY13" fmla="*/ 1319841 h 4459857"/>
              <a:gd name="connsiteX14" fmla="*/ 2639683 w 3321170"/>
              <a:gd name="connsiteY14" fmla="*/ 1285336 h 4459857"/>
              <a:gd name="connsiteX15" fmla="*/ 2234242 w 3321170"/>
              <a:gd name="connsiteY15" fmla="*/ 0 h 4459857"/>
              <a:gd name="connsiteX16" fmla="*/ 2061713 w 3321170"/>
              <a:gd name="connsiteY16" fmla="*/ 138023 h 4459857"/>
              <a:gd name="connsiteX17" fmla="*/ 0 w 3321170"/>
              <a:gd name="connsiteY17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579298 w 3321170"/>
              <a:gd name="connsiteY2" fmla="*/ 2329132 h 4459857"/>
              <a:gd name="connsiteX3" fmla="*/ 2398144 w 3321170"/>
              <a:gd name="connsiteY3" fmla="*/ 2441275 h 4459857"/>
              <a:gd name="connsiteX4" fmla="*/ 2846717 w 3321170"/>
              <a:gd name="connsiteY4" fmla="*/ 3657600 h 4459857"/>
              <a:gd name="connsiteX5" fmla="*/ 284672 w 3321170"/>
              <a:gd name="connsiteY5" fmla="*/ 1544128 h 4459857"/>
              <a:gd name="connsiteX6" fmla="*/ 1061049 w 3321170"/>
              <a:gd name="connsiteY6" fmla="*/ 3105509 h 4459857"/>
              <a:gd name="connsiteX7" fmla="*/ 845389 w 3321170"/>
              <a:gd name="connsiteY7" fmla="*/ 3174521 h 4459857"/>
              <a:gd name="connsiteX8" fmla="*/ 1293963 w 3321170"/>
              <a:gd name="connsiteY8" fmla="*/ 4459857 h 4459857"/>
              <a:gd name="connsiteX9" fmla="*/ 3321170 w 3321170"/>
              <a:gd name="connsiteY9" fmla="*/ 3752490 h 4459857"/>
              <a:gd name="connsiteX10" fmla="*/ 2967487 w 3321170"/>
              <a:gd name="connsiteY10" fmla="*/ 2631057 h 4459857"/>
              <a:gd name="connsiteX11" fmla="*/ 3114136 w 3321170"/>
              <a:gd name="connsiteY11" fmla="*/ 2579298 h 4459857"/>
              <a:gd name="connsiteX12" fmla="*/ 2708695 w 3321170"/>
              <a:gd name="connsiteY12" fmla="*/ 1319841 h 4459857"/>
              <a:gd name="connsiteX13" fmla="*/ 2639683 w 3321170"/>
              <a:gd name="connsiteY13" fmla="*/ 1285336 h 4459857"/>
              <a:gd name="connsiteX14" fmla="*/ 2234242 w 3321170"/>
              <a:gd name="connsiteY14" fmla="*/ 0 h 4459857"/>
              <a:gd name="connsiteX15" fmla="*/ 2061713 w 3321170"/>
              <a:gd name="connsiteY15" fmla="*/ 138023 h 4459857"/>
              <a:gd name="connsiteX16" fmla="*/ 0 w 3321170"/>
              <a:gd name="connsiteY16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398144 w 3321170"/>
              <a:gd name="connsiteY2" fmla="*/ 2441275 h 4459857"/>
              <a:gd name="connsiteX3" fmla="*/ 2846717 w 3321170"/>
              <a:gd name="connsiteY3" fmla="*/ 3657600 h 4459857"/>
              <a:gd name="connsiteX4" fmla="*/ 284672 w 3321170"/>
              <a:gd name="connsiteY4" fmla="*/ 1544128 h 4459857"/>
              <a:gd name="connsiteX5" fmla="*/ 1061049 w 3321170"/>
              <a:gd name="connsiteY5" fmla="*/ 3105509 h 4459857"/>
              <a:gd name="connsiteX6" fmla="*/ 845389 w 3321170"/>
              <a:gd name="connsiteY6" fmla="*/ 3174521 h 4459857"/>
              <a:gd name="connsiteX7" fmla="*/ 1293963 w 3321170"/>
              <a:gd name="connsiteY7" fmla="*/ 4459857 h 4459857"/>
              <a:gd name="connsiteX8" fmla="*/ 3321170 w 3321170"/>
              <a:gd name="connsiteY8" fmla="*/ 3752490 h 4459857"/>
              <a:gd name="connsiteX9" fmla="*/ 2967487 w 3321170"/>
              <a:gd name="connsiteY9" fmla="*/ 2631057 h 4459857"/>
              <a:gd name="connsiteX10" fmla="*/ 3114136 w 3321170"/>
              <a:gd name="connsiteY10" fmla="*/ 2579298 h 4459857"/>
              <a:gd name="connsiteX11" fmla="*/ 2708695 w 3321170"/>
              <a:gd name="connsiteY11" fmla="*/ 1319841 h 4459857"/>
              <a:gd name="connsiteX12" fmla="*/ 2639683 w 3321170"/>
              <a:gd name="connsiteY12" fmla="*/ 1285336 h 4459857"/>
              <a:gd name="connsiteX13" fmla="*/ 2234242 w 3321170"/>
              <a:gd name="connsiteY13" fmla="*/ 0 h 4459857"/>
              <a:gd name="connsiteX14" fmla="*/ 2061713 w 3321170"/>
              <a:gd name="connsiteY14" fmla="*/ 138023 h 4459857"/>
              <a:gd name="connsiteX15" fmla="*/ 0 w 3321170"/>
              <a:gd name="connsiteY15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17 w 3321170"/>
              <a:gd name="connsiteY2" fmla="*/ 3657600 h 4459857"/>
              <a:gd name="connsiteX3" fmla="*/ 284672 w 3321170"/>
              <a:gd name="connsiteY3" fmla="*/ 1544128 h 4459857"/>
              <a:gd name="connsiteX4" fmla="*/ 1061049 w 3321170"/>
              <a:gd name="connsiteY4" fmla="*/ 3105509 h 4459857"/>
              <a:gd name="connsiteX5" fmla="*/ 845389 w 3321170"/>
              <a:gd name="connsiteY5" fmla="*/ 3174521 h 4459857"/>
              <a:gd name="connsiteX6" fmla="*/ 1293963 w 3321170"/>
              <a:gd name="connsiteY6" fmla="*/ 4459857 h 4459857"/>
              <a:gd name="connsiteX7" fmla="*/ 3321170 w 3321170"/>
              <a:gd name="connsiteY7" fmla="*/ 3752490 h 4459857"/>
              <a:gd name="connsiteX8" fmla="*/ 2967487 w 3321170"/>
              <a:gd name="connsiteY8" fmla="*/ 2631057 h 4459857"/>
              <a:gd name="connsiteX9" fmla="*/ 3114136 w 3321170"/>
              <a:gd name="connsiteY9" fmla="*/ 2579298 h 4459857"/>
              <a:gd name="connsiteX10" fmla="*/ 2708695 w 3321170"/>
              <a:gd name="connsiteY10" fmla="*/ 1319841 h 4459857"/>
              <a:gd name="connsiteX11" fmla="*/ 2639683 w 3321170"/>
              <a:gd name="connsiteY11" fmla="*/ 1285336 h 4459857"/>
              <a:gd name="connsiteX12" fmla="*/ 2234242 w 3321170"/>
              <a:gd name="connsiteY12" fmla="*/ 0 h 4459857"/>
              <a:gd name="connsiteX13" fmla="*/ 2061713 w 3321170"/>
              <a:gd name="connsiteY13" fmla="*/ 138023 h 4459857"/>
              <a:gd name="connsiteX14" fmla="*/ 0 w 3321170"/>
              <a:gd name="connsiteY14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2 w 3321170"/>
              <a:gd name="connsiteY2" fmla="*/ 1544128 h 4459857"/>
              <a:gd name="connsiteX3" fmla="*/ 1061049 w 3321170"/>
              <a:gd name="connsiteY3" fmla="*/ 3105509 h 4459857"/>
              <a:gd name="connsiteX4" fmla="*/ 845389 w 3321170"/>
              <a:gd name="connsiteY4" fmla="*/ 3174521 h 4459857"/>
              <a:gd name="connsiteX5" fmla="*/ 1293963 w 3321170"/>
              <a:gd name="connsiteY5" fmla="*/ 4459857 h 4459857"/>
              <a:gd name="connsiteX6" fmla="*/ 3321170 w 3321170"/>
              <a:gd name="connsiteY6" fmla="*/ 3752490 h 4459857"/>
              <a:gd name="connsiteX7" fmla="*/ 2967487 w 3321170"/>
              <a:gd name="connsiteY7" fmla="*/ 2631057 h 4459857"/>
              <a:gd name="connsiteX8" fmla="*/ 3114136 w 3321170"/>
              <a:gd name="connsiteY8" fmla="*/ 2579298 h 4459857"/>
              <a:gd name="connsiteX9" fmla="*/ 2708695 w 3321170"/>
              <a:gd name="connsiteY9" fmla="*/ 1319841 h 4459857"/>
              <a:gd name="connsiteX10" fmla="*/ 2639683 w 3321170"/>
              <a:gd name="connsiteY10" fmla="*/ 1285336 h 4459857"/>
              <a:gd name="connsiteX11" fmla="*/ 2234242 w 3321170"/>
              <a:gd name="connsiteY11" fmla="*/ 0 h 4459857"/>
              <a:gd name="connsiteX12" fmla="*/ 2061713 w 3321170"/>
              <a:gd name="connsiteY12" fmla="*/ 138023 h 4459857"/>
              <a:gd name="connsiteX13" fmla="*/ 0 w 3321170"/>
              <a:gd name="connsiteY13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284672 w 3321170"/>
              <a:gd name="connsiteY2" fmla="*/ 1544128 h 4459857"/>
              <a:gd name="connsiteX3" fmla="*/ 845389 w 3321170"/>
              <a:gd name="connsiteY3" fmla="*/ 3174521 h 4459857"/>
              <a:gd name="connsiteX4" fmla="*/ 1293963 w 3321170"/>
              <a:gd name="connsiteY4" fmla="*/ 4459857 h 4459857"/>
              <a:gd name="connsiteX5" fmla="*/ 3321170 w 3321170"/>
              <a:gd name="connsiteY5" fmla="*/ 3752490 h 4459857"/>
              <a:gd name="connsiteX6" fmla="*/ 2967487 w 3321170"/>
              <a:gd name="connsiteY6" fmla="*/ 2631057 h 4459857"/>
              <a:gd name="connsiteX7" fmla="*/ 3114136 w 3321170"/>
              <a:gd name="connsiteY7" fmla="*/ 2579298 h 4459857"/>
              <a:gd name="connsiteX8" fmla="*/ 2708695 w 3321170"/>
              <a:gd name="connsiteY8" fmla="*/ 1319841 h 4459857"/>
              <a:gd name="connsiteX9" fmla="*/ 2639683 w 3321170"/>
              <a:gd name="connsiteY9" fmla="*/ 1285336 h 4459857"/>
              <a:gd name="connsiteX10" fmla="*/ 2234242 w 3321170"/>
              <a:gd name="connsiteY10" fmla="*/ 0 h 4459857"/>
              <a:gd name="connsiteX11" fmla="*/ 2061713 w 3321170"/>
              <a:gd name="connsiteY11" fmla="*/ 138023 h 4459857"/>
              <a:gd name="connsiteX12" fmla="*/ 0 w 3321170"/>
              <a:gd name="connsiteY12" fmla="*/ 629728 h 4459857"/>
              <a:gd name="connsiteX0" fmla="*/ 0 w 3321170"/>
              <a:gd name="connsiteY0" fmla="*/ 629728 h 4459857"/>
              <a:gd name="connsiteX1" fmla="*/ 103517 w 3321170"/>
              <a:gd name="connsiteY1" fmla="*/ 931653 h 4459857"/>
              <a:gd name="connsiteX2" fmla="*/ 845389 w 3321170"/>
              <a:gd name="connsiteY2" fmla="*/ 3174521 h 4459857"/>
              <a:gd name="connsiteX3" fmla="*/ 1293963 w 3321170"/>
              <a:gd name="connsiteY3" fmla="*/ 4459857 h 4459857"/>
              <a:gd name="connsiteX4" fmla="*/ 3321170 w 3321170"/>
              <a:gd name="connsiteY4" fmla="*/ 3752490 h 4459857"/>
              <a:gd name="connsiteX5" fmla="*/ 2967487 w 3321170"/>
              <a:gd name="connsiteY5" fmla="*/ 2631057 h 4459857"/>
              <a:gd name="connsiteX6" fmla="*/ 3114136 w 3321170"/>
              <a:gd name="connsiteY6" fmla="*/ 2579298 h 4459857"/>
              <a:gd name="connsiteX7" fmla="*/ 2708695 w 3321170"/>
              <a:gd name="connsiteY7" fmla="*/ 1319841 h 4459857"/>
              <a:gd name="connsiteX8" fmla="*/ 2639683 w 3321170"/>
              <a:gd name="connsiteY8" fmla="*/ 1285336 h 4459857"/>
              <a:gd name="connsiteX9" fmla="*/ 2234242 w 3321170"/>
              <a:gd name="connsiteY9" fmla="*/ 0 h 4459857"/>
              <a:gd name="connsiteX10" fmla="*/ 2061713 w 3321170"/>
              <a:gd name="connsiteY10" fmla="*/ 138023 h 4459857"/>
              <a:gd name="connsiteX11" fmla="*/ 0 w 3321170"/>
              <a:gd name="connsiteY11" fmla="*/ 629728 h 4459857"/>
              <a:gd name="connsiteX0" fmla="*/ 0 w 3390182"/>
              <a:gd name="connsiteY0" fmla="*/ 646980 h 4459857"/>
              <a:gd name="connsiteX1" fmla="*/ 172529 w 3390182"/>
              <a:gd name="connsiteY1" fmla="*/ 931653 h 4459857"/>
              <a:gd name="connsiteX2" fmla="*/ 914401 w 3390182"/>
              <a:gd name="connsiteY2" fmla="*/ 3174521 h 4459857"/>
              <a:gd name="connsiteX3" fmla="*/ 1362975 w 3390182"/>
              <a:gd name="connsiteY3" fmla="*/ 4459857 h 4459857"/>
              <a:gd name="connsiteX4" fmla="*/ 3390182 w 3390182"/>
              <a:gd name="connsiteY4" fmla="*/ 3752490 h 4459857"/>
              <a:gd name="connsiteX5" fmla="*/ 3036499 w 3390182"/>
              <a:gd name="connsiteY5" fmla="*/ 2631057 h 4459857"/>
              <a:gd name="connsiteX6" fmla="*/ 3183148 w 3390182"/>
              <a:gd name="connsiteY6" fmla="*/ 2579298 h 4459857"/>
              <a:gd name="connsiteX7" fmla="*/ 2777707 w 3390182"/>
              <a:gd name="connsiteY7" fmla="*/ 1319841 h 4459857"/>
              <a:gd name="connsiteX8" fmla="*/ 2708695 w 3390182"/>
              <a:gd name="connsiteY8" fmla="*/ 1285336 h 4459857"/>
              <a:gd name="connsiteX9" fmla="*/ 2303254 w 3390182"/>
              <a:gd name="connsiteY9" fmla="*/ 0 h 4459857"/>
              <a:gd name="connsiteX10" fmla="*/ 2130725 w 3390182"/>
              <a:gd name="connsiteY10" fmla="*/ 138023 h 4459857"/>
              <a:gd name="connsiteX11" fmla="*/ 0 w 3390182"/>
              <a:gd name="connsiteY11" fmla="*/ 646980 h 4459857"/>
              <a:gd name="connsiteX0" fmla="*/ 0 w 3390182"/>
              <a:gd name="connsiteY0" fmla="*/ 646980 h 4459857"/>
              <a:gd name="connsiteX1" fmla="*/ 914401 w 3390182"/>
              <a:gd name="connsiteY1" fmla="*/ 3174521 h 4459857"/>
              <a:gd name="connsiteX2" fmla="*/ 1362975 w 3390182"/>
              <a:gd name="connsiteY2" fmla="*/ 4459857 h 4459857"/>
              <a:gd name="connsiteX3" fmla="*/ 3390182 w 3390182"/>
              <a:gd name="connsiteY3" fmla="*/ 3752490 h 4459857"/>
              <a:gd name="connsiteX4" fmla="*/ 3036499 w 3390182"/>
              <a:gd name="connsiteY4" fmla="*/ 2631057 h 4459857"/>
              <a:gd name="connsiteX5" fmla="*/ 3183148 w 3390182"/>
              <a:gd name="connsiteY5" fmla="*/ 2579298 h 4459857"/>
              <a:gd name="connsiteX6" fmla="*/ 2777707 w 3390182"/>
              <a:gd name="connsiteY6" fmla="*/ 1319841 h 4459857"/>
              <a:gd name="connsiteX7" fmla="*/ 2708695 w 3390182"/>
              <a:gd name="connsiteY7" fmla="*/ 1285336 h 4459857"/>
              <a:gd name="connsiteX8" fmla="*/ 2303254 w 3390182"/>
              <a:gd name="connsiteY8" fmla="*/ 0 h 4459857"/>
              <a:gd name="connsiteX9" fmla="*/ 2130725 w 3390182"/>
              <a:gd name="connsiteY9" fmla="*/ 138023 h 4459857"/>
              <a:gd name="connsiteX10" fmla="*/ 0 w 3390182"/>
              <a:gd name="connsiteY10" fmla="*/ 646980 h 4459857"/>
              <a:gd name="connsiteX0" fmla="*/ 0 w 3390182"/>
              <a:gd name="connsiteY0" fmla="*/ 646980 h 4459857"/>
              <a:gd name="connsiteX1" fmla="*/ 1362975 w 3390182"/>
              <a:gd name="connsiteY1" fmla="*/ 4459857 h 4459857"/>
              <a:gd name="connsiteX2" fmla="*/ 3390182 w 3390182"/>
              <a:gd name="connsiteY2" fmla="*/ 3752490 h 4459857"/>
              <a:gd name="connsiteX3" fmla="*/ 3036499 w 3390182"/>
              <a:gd name="connsiteY3" fmla="*/ 2631057 h 4459857"/>
              <a:gd name="connsiteX4" fmla="*/ 3183148 w 3390182"/>
              <a:gd name="connsiteY4" fmla="*/ 2579298 h 4459857"/>
              <a:gd name="connsiteX5" fmla="*/ 2777707 w 3390182"/>
              <a:gd name="connsiteY5" fmla="*/ 1319841 h 4459857"/>
              <a:gd name="connsiteX6" fmla="*/ 2708695 w 3390182"/>
              <a:gd name="connsiteY6" fmla="*/ 1285336 h 4459857"/>
              <a:gd name="connsiteX7" fmla="*/ 2303254 w 3390182"/>
              <a:gd name="connsiteY7" fmla="*/ 0 h 4459857"/>
              <a:gd name="connsiteX8" fmla="*/ 2130725 w 3390182"/>
              <a:gd name="connsiteY8" fmla="*/ 138023 h 4459857"/>
              <a:gd name="connsiteX9" fmla="*/ 0 w 3390182"/>
              <a:gd name="connsiteY9" fmla="*/ 646980 h 4459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90182" h="4459857">
                <a:moveTo>
                  <a:pt x="0" y="646980"/>
                </a:moveTo>
                <a:lnTo>
                  <a:pt x="1362975" y="4459857"/>
                </a:lnTo>
                <a:lnTo>
                  <a:pt x="3390182" y="3752490"/>
                </a:lnTo>
                <a:lnTo>
                  <a:pt x="3036499" y="2631057"/>
                </a:lnTo>
                <a:lnTo>
                  <a:pt x="3183148" y="2579298"/>
                </a:lnTo>
                <a:lnTo>
                  <a:pt x="2777707" y="1319841"/>
                </a:lnTo>
                <a:lnTo>
                  <a:pt x="2708695" y="1285336"/>
                </a:lnTo>
                <a:lnTo>
                  <a:pt x="2303254" y="0"/>
                </a:lnTo>
                <a:lnTo>
                  <a:pt x="2130725" y="138023"/>
                </a:lnTo>
                <a:lnTo>
                  <a:pt x="0" y="64698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3" name="Vrije vorm 142"/>
          <p:cNvSpPr/>
          <p:nvPr/>
        </p:nvSpPr>
        <p:spPr>
          <a:xfrm>
            <a:off x="3818572" y="2682240"/>
            <a:ext cx="4136708" cy="3893820"/>
          </a:xfrm>
          <a:custGeom>
            <a:avLst/>
            <a:gdLst>
              <a:gd name="connsiteX0" fmla="*/ 3406140 w 4191000"/>
              <a:gd name="connsiteY0" fmla="*/ 0 h 3398520"/>
              <a:gd name="connsiteX1" fmla="*/ 2339340 w 4191000"/>
              <a:gd name="connsiteY1" fmla="*/ 411480 h 3398520"/>
              <a:gd name="connsiteX2" fmla="*/ 2705100 w 4191000"/>
              <a:gd name="connsiteY2" fmla="*/ 1394460 h 3398520"/>
              <a:gd name="connsiteX3" fmla="*/ 914400 w 4191000"/>
              <a:gd name="connsiteY3" fmla="*/ 2072640 h 3398520"/>
              <a:gd name="connsiteX4" fmla="*/ 1066800 w 4191000"/>
              <a:gd name="connsiteY4" fmla="*/ 2438400 h 3398520"/>
              <a:gd name="connsiteX5" fmla="*/ 76200 w 4191000"/>
              <a:gd name="connsiteY5" fmla="*/ 2827020 h 3398520"/>
              <a:gd name="connsiteX6" fmla="*/ 190500 w 4191000"/>
              <a:gd name="connsiteY6" fmla="*/ 3124200 h 3398520"/>
              <a:gd name="connsiteX7" fmla="*/ 0 w 4191000"/>
              <a:gd name="connsiteY7" fmla="*/ 3192780 h 3398520"/>
              <a:gd name="connsiteX8" fmla="*/ 83820 w 4191000"/>
              <a:gd name="connsiteY8" fmla="*/ 3398520 h 3398520"/>
              <a:gd name="connsiteX9" fmla="*/ 3032760 w 4191000"/>
              <a:gd name="connsiteY9" fmla="*/ 2293620 h 3398520"/>
              <a:gd name="connsiteX10" fmla="*/ 3063240 w 4191000"/>
              <a:gd name="connsiteY10" fmla="*/ 2407920 h 3398520"/>
              <a:gd name="connsiteX11" fmla="*/ 3139440 w 4191000"/>
              <a:gd name="connsiteY11" fmla="*/ 2385060 h 3398520"/>
              <a:gd name="connsiteX12" fmla="*/ 3169920 w 4191000"/>
              <a:gd name="connsiteY12" fmla="*/ 2438400 h 3398520"/>
              <a:gd name="connsiteX13" fmla="*/ 4191000 w 4191000"/>
              <a:gd name="connsiteY13" fmla="*/ 2057400 h 3398520"/>
              <a:gd name="connsiteX14" fmla="*/ 3406140 w 4191000"/>
              <a:gd name="connsiteY14" fmla="*/ 0 h 3398520"/>
              <a:gd name="connsiteX0" fmla="*/ 3406140 w 4191000"/>
              <a:gd name="connsiteY0" fmla="*/ 0 h 3360420"/>
              <a:gd name="connsiteX1" fmla="*/ 2339340 w 4191000"/>
              <a:gd name="connsiteY1" fmla="*/ 411480 h 3360420"/>
              <a:gd name="connsiteX2" fmla="*/ 2705100 w 4191000"/>
              <a:gd name="connsiteY2" fmla="*/ 1394460 h 3360420"/>
              <a:gd name="connsiteX3" fmla="*/ 914400 w 4191000"/>
              <a:gd name="connsiteY3" fmla="*/ 2072640 h 3360420"/>
              <a:gd name="connsiteX4" fmla="*/ 1066800 w 4191000"/>
              <a:gd name="connsiteY4" fmla="*/ 2438400 h 3360420"/>
              <a:gd name="connsiteX5" fmla="*/ 76200 w 4191000"/>
              <a:gd name="connsiteY5" fmla="*/ 2827020 h 3360420"/>
              <a:gd name="connsiteX6" fmla="*/ 190500 w 4191000"/>
              <a:gd name="connsiteY6" fmla="*/ 3124200 h 3360420"/>
              <a:gd name="connsiteX7" fmla="*/ 0 w 4191000"/>
              <a:gd name="connsiteY7" fmla="*/ 3192780 h 3360420"/>
              <a:gd name="connsiteX8" fmla="*/ 281940 w 4191000"/>
              <a:gd name="connsiteY8" fmla="*/ 3360420 h 3360420"/>
              <a:gd name="connsiteX9" fmla="*/ 3032760 w 4191000"/>
              <a:gd name="connsiteY9" fmla="*/ 2293620 h 3360420"/>
              <a:gd name="connsiteX10" fmla="*/ 3063240 w 4191000"/>
              <a:gd name="connsiteY10" fmla="*/ 2407920 h 3360420"/>
              <a:gd name="connsiteX11" fmla="*/ 3139440 w 4191000"/>
              <a:gd name="connsiteY11" fmla="*/ 2385060 h 3360420"/>
              <a:gd name="connsiteX12" fmla="*/ 3169920 w 4191000"/>
              <a:gd name="connsiteY12" fmla="*/ 2438400 h 3360420"/>
              <a:gd name="connsiteX13" fmla="*/ 4191000 w 4191000"/>
              <a:gd name="connsiteY13" fmla="*/ 2057400 h 3360420"/>
              <a:gd name="connsiteX14" fmla="*/ 3406140 w 4191000"/>
              <a:gd name="connsiteY14" fmla="*/ 0 h 3360420"/>
              <a:gd name="connsiteX0" fmla="*/ 3329940 w 4114800"/>
              <a:gd name="connsiteY0" fmla="*/ 0 h 3360420"/>
              <a:gd name="connsiteX1" fmla="*/ 2263140 w 4114800"/>
              <a:gd name="connsiteY1" fmla="*/ 411480 h 3360420"/>
              <a:gd name="connsiteX2" fmla="*/ 2628900 w 4114800"/>
              <a:gd name="connsiteY2" fmla="*/ 1394460 h 3360420"/>
              <a:gd name="connsiteX3" fmla="*/ 838200 w 4114800"/>
              <a:gd name="connsiteY3" fmla="*/ 2072640 h 3360420"/>
              <a:gd name="connsiteX4" fmla="*/ 990600 w 4114800"/>
              <a:gd name="connsiteY4" fmla="*/ 2438400 h 3360420"/>
              <a:gd name="connsiteX5" fmla="*/ 0 w 4114800"/>
              <a:gd name="connsiteY5" fmla="*/ 2827020 h 3360420"/>
              <a:gd name="connsiteX6" fmla="*/ 114300 w 4114800"/>
              <a:gd name="connsiteY6" fmla="*/ 3124200 h 3360420"/>
              <a:gd name="connsiteX7" fmla="*/ 76200 w 4114800"/>
              <a:gd name="connsiteY7" fmla="*/ 3162300 h 3360420"/>
              <a:gd name="connsiteX8" fmla="*/ 205740 w 4114800"/>
              <a:gd name="connsiteY8" fmla="*/ 3360420 h 3360420"/>
              <a:gd name="connsiteX9" fmla="*/ 2956560 w 4114800"/>
              <a:gd name="connsiteY9" fmla="*/ 2293620 h 3360420"/>
              <a:gd name="connsiteX10" fmla="*/ 2987040 w 4114800"/>
              <a:gd name="connsiteY10" fmla="*/ 2407920 h 3360420"/>
              <a:gd name="connsiteX11" fmla="*/ 3063240 w 4114800"/>
              <a:gd name="connsiteY11" fmla="*/ 2385060 h 3360420"/>
              <a:gd name="connsiteX12" fmla="*/ 3093720 w 4114800"/>
              <a:gd name="connsiteY12" fmla="*/ 2438400 h 3360420"/>
              <a:gd name="connsiteX13" fmla="*/ 4114800 w 4114800"/>
              <a:gd name="connsiteY13" fmla="*/ 2057400 h 3360420"/>
              <a:gd name="connsiteX14" fmla="*/ 3329940 w 4114800"/>
              <a:gd name="connsiteY14" fmla="*/ 0 h 3360420"/>
              <a:gd name="connsiteX0" fmla="*/ 3253740 w 4038600"/>
              <a:gd name="connsiteY0" fmla="*/ 0 h 3360420"/>
              <a:gd name="connsiteX1" fmla="*/ 2186940 w 4038600"/>
              <a:gd name="connsiteY1" fmla="*/ 411480 h 3360420"/>
              <a:gd name="connsiteX2" fmla="*/ 2552700 w 4038600"/>
              <a:gd name="connsiteY2" fmla="*/ 1394460 h 3360420"/>
              <a:gd name="connsiteX3" fmla="*/ 762000 w 4038600"/>
              <a:gd name="connsiteY3" fmla="*/ 2072640 h 3360420"/>
              <a:gd name="connsiteX4" fmla="*/ 914400 w 4038600"/>
              <a:gd name="connsiteY4" fmla="*/ 2438400 h 3360420"/>
              <a:gd name="connsiteX5" fmla="*/ 388620 w 4038600"/>
              <a:gd name="connsiteY5" fmla="*/ 2743200 h 3360420"/>
              <a:gd name="connsiteX6" fmla="*/ 38100 w 4038600"/>
              <a:gd name="connsiteY6" fmla="*/ 3124200 h 3360420"/>
              <a:gd name="connsiteX7" fmla="*/ 0 w 4038600"/>
              <a:gd name="connsiteY7" fmla="*/ 3162300 h 3360420"/>
              <a:gd name="connsiteX8" fmla="*/ 129540 w 4038600"/>
              <a:gd name="connsiteY8" fmla="*/ 3360420 h 3360420"/>
              <a:gd name="connsiteX9" fmla="*/ 2880360 w 4038600"/>
              <a:gd name="connsiteY9" fmla="*/ 2293620 h 3360420"/>
              <a:gd name="connsiteX10" fmla="*/ 2910840 w 4038600"/>
              <a:gd name="connsiteY10" fmla="*/ 2407920 h 3360420"/>
              <a:gd name="connsiteX11" fmla="*/ 2987040 w 4038600"/>
              <a:gd name="connsiteY11" fmla="*/ 2385060 h 3360420"/>
              <a:gd name="connsiteX12" fmla="*/ 3017520 w 4038600"/>
              <a:gd name="connsiteY12" fmla="*/ 2438400 h 3360420"/>
              <a:gd name="connsiteX13" fmla="*/ 4038600 w 4038600"/>
              <a:gd name="connsiteY13" fmla="*/ 2057400 h 3360420"/>
              <a:gd name="connsiteX14" fmla="*/ 3253740 w 403860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960120 w 4084320"/>
              <a:gd name="connsiteY4" fmla="*/ 24384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13460 w 4084320"/>
              <a:gd name="connsiteY4" fmla="*/ 254508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257300 w 4084320"/>
              <a:gd name="connsiteY4" fmla="*/ 251460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807720 w 4084320"/>
              <a:gd name="connsiteY3" fmla="*/ 207264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1097280 w 4084320"/>
              <a:gd name="connsiteY3" fmla="*/ 217932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2598420 w 4084320"/>
              <a:gd name="connsiteY2" fmla="*/ 139446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232660 w 4084320"/>
              <a:gd name="connsiteY1" fmla="*/ 41148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3063240 w 4084320"/>
              <a:gd name="connsiteY2" fmla="*/ 145542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514600 w 4084320"/>
              <a:gd name="connsiteY1" fmla="*/ 40386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331720 w 4084320"/>
              <a:gd name="connsiteY1" fmla="*/ 297180 h 3360420"/>
              <a:gd name="connsiteX2" fmla="*/ 2766060 w 4084320"/>
              <a:gd name="connsiteY2" fmla="*/ 1402080 h 3360420"/>
              <a:gd name="connsiteX3" fmla="*/ 937260 w 4084320"/>
              <a:gd name="connsiteY3" fmla="*/ 2118360 h 3360420"/>
              <a:gd name="connsiteX4" fmla="*/ 1089660 w 4084320"/>
              <a:gd name="connsiteY4" fmla="*/ 2491740 h 3360420"/>
              <a:gd name="connsiteX5" fmla="*/ 0 w 4084320"/>
              <a:gd name="connsiteY5" fmla="*/ 2903220 h 3360420"/>
              <a:gd name="connsiteX6" fmla="*/ 83820 w 4084320"/>
              <a:gd name="connsiteY6" fmla="*/ 3124200 h 3360420"/>
              <a:gd name="connsiteX7" fmla="*/ 45720 w 4084320"/>
              <a:gd name="connsiteY7" fmla="*/ 3162300 h 3360420"/>
              <a:gd name="connsiteX8" fmla="*/ 175260 w 4084320"/>
              <a:gd name="connsiteY8" fmla="*/ 3360420 h 3360420"/>
              <a:gd name="connsiteX9" fmla="*/ 2926080 w 4084320"/>
              <a:gd name="connsiteY9" fmla="*/ 2293620 h 3360420"/>
              <a:gd name="connsiteX10" fmla="*/ 2956560 w 4084320"/>
              <a:gd name="connsiteY10" fmla="*/ 2407920 h 3360420"/>
              <a:gd name="connsiteX11" fmla="*/ 3032760 w 4084320"/>
              <a:gd name="connsiteY11" fmla="*/ 2385060 h 3360420"/>
              <a:gd name="connsiteX12" fmla="*/ 3063240 w 4084320"/>
              <a:gd name="connsiteY12" fmla="*/ 2438400 h 3360420"/>
              <a:gd name="connsiteX13" fmla="*/ 4084320 w 4084320"/>
              <a:gd name="connsiteY13" fmla="*/ 2057400 h 3360420"/>
              <a:gd name="connsiteX14" fmla="*/ 3299460 w 4084320"/>
              <a:gd name="connsiteY14" fmla="*/ 0 h 3360420"/>
              <a:gd name="connsiteX0" fmla="*/ 3299460 w 4084320"/>
              <a:gd name="connsiteY0" fmla="*/ 0 h 3360420"/>
              <a:gd name="connsiteX1" fmla="*/ 2933700 w 4084320"/>
              <a:gd name="connsiteY1" fmla="*/ 9906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537460 w 4084320"/>
              <a:gd name="connsiteY1" fmla="*/ 205740 h 3360420"/>
              <a:gd name="connsiteX2" fmla="*/ 2331720 w 4084320"/>
              <a:gd name="connsiteY2" fmla="*/ 297180 h 3360420"/>
              <a:gd name="connsiteX3" fmla="*/ 2766060 w 4084320"/>
              <a:gd name="connsiteY3" fmla="*/ 1402080 h 3360420"/>
              <a:gd name="connsiteX4" fmla="*/ 937260 w 4084320"/>
              <a:gd name="connsiteY4" fmla="*/ 2118360 h 3360420"/>
              <a:gd name="connsiteX5" fmla="*/ 1089660 w 4084320"/>
              <a:gd name="connsiteY5" fmla="*/ 2491740 h 3360420"/>
              <a:gd name="connsiteX6" fmla="*/ 0 w 4084320"/>
              <a:gd name="connsiteY6" fmla="*/ 2903220 h 3360420"/>
              <a:gd name="connsiteX7" fmla="*/ 83820 w 4084320"/>
              <a:gd name="connsiteY7" fmla="*/ 3124200 h 3360420"/>
              <a:gd name="connsiteX8" fmla="*/ 45720 w 4084320"/>
              <a:gd name="connsiteY8" fmla="*/ 3162300 h 3360420"/>
              <a:gd name="connsiteX9" fmla="*/ 175260 w 4084320"/>
              <a:gd name="connsiteY9" fmla="*/ 3360420 h 3360420"/>
              <a:gd name="connsiteX10" fmla="*/ 2926080 w 4084320"/>
              <a:gd name="connsiteY10" fmla="*/ 2293620 h 3360420"/>
              <a:gd name="connsiteX11" fmla="*/ 2956560 w 4084320"/>
              <a:gd name="connsiteY11" fmla="*/ 2407920 h 3360420"/>
              <a:gd name="connsiteX12" fmla="*/ 3032760 w 4084320"/>
              <a:gd name="connsiteY12" fmla="*/ 2385060 h 3360420"/>
              <a:gd name="connsiteX13" fmla="*/ 3063240 w 4084320"/>
              <a:gd name="connsiteY13" fmla="*/ 2438400 h 3360420"/>
              <a:gd name="connsiteX14" fmla="*/ 4084320 w 4084320"/>
              <a:gd name="connsiteY14" fmla="*/ 2057400 h 3360420"/>
              <a:gd name="connsiteX15" fmla="*/ 3299460 w 4084320"/>
              <a:gd name="connsiteY15" fmla="*/ 0 h 3360420"/>
              <a:gd name="connsiteX0" fmla="*/ 3299460 w 4084320"/>
              <a:gd name="connsiteY0" fmla="*/ 0 h 3360420"/>
              <a:gd name="connsiteX1" fmla="*/ 2987040 w 4084320"/>
              <a:gd name="connsiteY1" fmla="*/ 83820 h 3360420"/>
              <a:gd name="connsiteX2" fmla="*/ 2537460 w 4084320"/>
              <a:gd name="connsiteY2" fmla="*/ 205740 h 3360420"/>
              <a:gd name="connsiteX3" fmla="*/ 2331720 w 4084320"/>
              <a:gd name="connsiteY3" fmla="*/ 297180 h 3360420"/>
              <a:gd name="connsiteX4" fmla="*/ 2766060 w 4084320"/>
              <a:gd name="connsiteY4" fmla="*/ 1402080 h 3360420"/>
              <a:gd name="connsiteX5" fmla="*/ 937260 w 4084320"/>
              <a:gd name="connsiteY5" fmla="*/ 2118360 h 3360420"/>
              <a:gd name="connsiteX6" fmla="*/ 1089660 w 4084320"/>
              <a:gd name="connsiteY6" fmla="*/ 2491740 h 3360420"/>
              <a:gd name="connsiteX7" fmla="*/ 0 w 4084320"/>
              <a:gd name="connsiteY7" fmla="*/ 2903220 h 3360420"/>
              <a:gd name="connsiteX8" fmla="*/ 83820 w 4084320"/>
              <a:gd name="connsiteY8" fmla="*/ 3124200 h 3360420"/>
              <a:gd name="connsiteX9" fmla="*/ 45720 w 4084320"/>
              <a:gd name="connsiteY9" fmla="*/ 3162300 h 3360420"/>
              <a:gd name="connsiteX10" fmla="*/ 175260 w 4084320"/>
              <a:gd name="connsiteY10" fmla="*/ 3360420 h 3360420"/>
              <a:gd name="connsiteX11" fmla="*/ 2926080 w 4084320"/>
              <a:gd name="connsiteY11" fmla="*/ 2293620 h 3360420"/>
              <a:gd name="connsiteX12" fmla="*/ 2956560 w 4084320"/>
              <a:gd name="connsiteY12" fmla="*/ 2407920 h 3360420"/>
              <a:gd name="connsiteX13" fmla="*/ 3032760 w 4084320"/>
              <a:gd name="connsiteY13" fmla="*/ 2385060 h 3360420"/>
              <a:gd name="connsiteX14" fmla="*/ 3063240 w 4084320"/>
              <a:gd name="connsiteY14" fmla="*/ 2438400 h 3360420"/>
              <a:gd name="connsiteX15" fmla="*/ 4084320 w 4084320"/>
              <a:gd name="connsiteY15" fmla="*/ 2057400 h 3360420"/>
              <a:gd name="connsiteX16" fmla="*/ 3299460 w 4084320"/>
              <a:gd name="connsiteY16" fmla="*/ 0 h 3360420"/>
              <a:gd name="connsiteX0" fmla="*/ 3299460 w 4084320"/>
              <a:gd name="connsiteY0" fmla="*/ 251460 h 3611880"/>
              <a:gd name="connsiteX1" fmla="*/ 2354580 w 4084320"/>
              <a:gd name="connsiteY1" fmla="*/ 0 h 3611880"/>
              <a:gd name="connsiteX2" fmla="*/ 2537460 w 4084320"/>
              <a:gd name="connsiteY2" fmla="*/ 457200 h 3611880"/>
              <a:gd name="connsiteX3" fmla="*/ 2331720 w 4084320"/>
              <a:gd name="connsiteY3" fmla="*/ 548640 h 3611880"/>
              <a:gd name="connsiteX4" fmla="*/ 2766060 w 4084320"/>
              <a:gd name="connsiteY4" fmla="*/ 1653540 h 3611880"/>
              <a:gd name="connsiteX5" fmla="*/ 937260 w 4084320"/>
              <a:gd name="connsiteY5" fmla="*/ 2369820 h 3611880"/>
              <a:gd name="connsiteX6" fmla="*/ 1089660 w 4084320"/>
              <a:gd name="connsiteY6" fmla="*/ 2743200 h 3611880"/>
              <a:gd name="connsiteX7" fmla="*/ 0 w 4084320"/>
              <a:gd name="connsiteY7" fmla="*/ 3154680 h 3611880"/>
              <a:gd name="connsiteX8" fmla="*/ 83820 w 4084320"/>
              <a:gd name="connsiteY8" fmla="*/ 3375660 h 3611880"/>
              <a:gd name="connsiteX9" fmla="*/ 45720 w 4084320"/>
              <a:gd name="connsiteY9" fmla="*/ 3413760 h 3611880"/>
              <a:gd name="connsiteX10" fmla="*/ 175260 w 4084320"/>
              <a:gd name="connsiteY10" fmla="*/ 3611880 h 3611880"/>
              <a:gd name="connsiteX11" fmla="*/ 2926080 w 4084320"/>
              <a:gd name="connsiteY11" fmla="*/ 2545080 h 3611880"/>
              <a:gd name="connsiteX12" fmla="*/ 2956560 w 4084320"/>
              <a:gd name="connsiteY12" fmla="*/ 2659380 h 3611880"/>
              <a:gd name="connsiteX13" fmla="*/ 3032760 w 4084320"/>
              <a:gd name="connsiteY13" fmla="*/ 2636520 h 3611880"/>
              <a:gd name="connsiteX14" fmla="*/ 3063240 w 4084320"/>
              <a:gd name="connsiteY14" fmla="*/ 2689860 h 3611880"/>
              <a:gd name="connsiteX15" fmla="*/ 4084320 w 4084320"/>
              <a:gd name="connsiteY15" fmla="*/ 2308860 h 3611880"/>
              <a:gd name="connsiteX16" fmla="*/ 3299460 w 4084320"/>
              <a:gd name="connsiteY16" fmla="*/ 251460 h 3611880"/>
              <a:gd name="connsiteX0" fmla="*/ 3147060 w 4084320"/>
              <a:gd name="connsiteY0" fmla="*/ 0 h 3893820"/>
              <a:gd name="connsiteX1" fmla="*/ 2354580 w 4084320"/>
              <a:gd name="connsiteY1" fmla="*/ 281940 h 3893820"/>
              <a:gd name="connsiteX2" fmla="*/ 2537460 w 4084320"/>
              <a:gd name="connsiteY2" fmla="*/ 739140 h 3893820"/>
              <a:gd name="connsiteX3" fmla="*/ 2331720 w 4084320"/>
              <a:gd name="connsiteY3" fmla="*/ 830580 h 3893820"/>
              <a:gd name="connsiteX4" fmla="*/ 2766060 w 4084320"/>
              <a:gd name="connsiteY4" fmla="*/ 1935480 h 3893820"/>
              <a:gd name="connsiteX5" fmla="*/ 937260 w 4084320"/>
              <a:gd name="connsiteY5" fmla="*/ 2651760 h 3893820"/>
              <a:gd name="connsiteX6" fmla="*/ 1089660 w 4084320"/>
              <a:gd name="connsiteY6" fmla="*/ 3025140 h 3893820"/>
              <a:gd name="connsiteX7" fmla="*/ 0 w 4084320"/>
              <a:gd name="connsiteY7" fmla="*/ 3436620 h 3893820"/>
              <a:gd name="connsiteX8" fmla="*/ 83820 w 4084320"/>
              <a:gd name="connsiteY8" fmla="*/ 3657600 h 3893820"/>
              <a:gd name="connsiteX9" fmla="*/ 45720 w 4084320"/>
              <a:gd name="connsiteY9" fmla="*/ 3695700 h 3893820"/>
              <a:gd name="connsiteX10" fmla="*/ 175260 w 4084320"/>
              <a:gd name="connsiteY10" fmla="*/ 3893820 h 3893820"/>
              <a:gd name="connsiteX11" fmla="*/ 2926080 w 4084320"/>
              <a:gd name="connsiteY11" fmla="*/ 2827020 h 3893820"/>
              <a:gd name="connsiteX12" fmla="*/ 2956560 w 4084320"/>
              <a:gd name="connsiteY12" fmla="*/ 2941320 h 3893820"/>
              <a:gd name="connsiteX13" fmla="*/ 3032760 w 4084320"/>
              <a:gd name="connsiteY13" fmla="*/ 2918460 h 3893820"/>
              <a:gd name="connsiteX14" fmla="*/ 3063240 w 4084320"/>
              <a:gd name="connsiteY14" fmla="*/ 2971800 h 3893820"/>
              <a:gd name="connsiteX15" fmla="*/ 4084320 w 4084320"/>
              <a:gd name="connsiteY15" fmla="*/ 2590800 h 3893820"/>
              <a:gd name="connsiteX16" fmla="*/ 3147060 w 40843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2956560 w 4122420"/>
              <a:gd name="connsiteY12" fmla="*/ 294132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26080 w 4122420"/>
              <a:gd name="connsiteY11" fmla="*/ 282702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063240 w 4122420"/>
              <a:gd name="connsiteY14" fmla="*/ 297180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139440 w 4122420"/>
              <a:gd name="connsiteY14" fmla="*/ 29184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32760 w 4122420"/>
              <a:gd name="connsiteY13" fmla="*/ 291846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291840 w 4122420"/>
              <a:gd name="connsiteY14" fmla="*/ 275844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093720 w 4122420"/>
              <a:gd name="connsiteY14" fmla="*/ 2956560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108960 w 4122420"/>
              <a:gd name="connsiteY13" fmla="*/ 2819400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139440 w 4122420"/>
              <a:gd name="connsiteY12" fmla="*/ 2567940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2766 w 4122420"/>
              <a:gd name="connsiteY13" fmla="*/ 2919412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45720 w 4122420"/>
              <a:gd name="connsiteY9" fmla="*/ 3695700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329088 w 4122420"/>
              <a:gd name="connsiteY9" fmla="*/ 3669506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75260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83820 w 4122420"/>
              <a:gd name="connsiteY8" fmla="*/ 3657600 h 3893820"/>
              <a:gd name="connsiteX9" fmla="*/ 102869 w 4122420"/>
              <a:gd name="connsiteY9" fmla="*/ 3740944 h 3893820"/>
              <a:gd name="connsiteX10" fmla="*/ 168116 w 4122420"/>
              <a:gd name="connsiteY10" fmla="*/ 3893820 h 3893820"/>
              <a:gd name="connsiteX11" fmla="*/ 2979420 w 4122420"/>
              <a:gd name="connsiteY11" fmla="*/ 2811780 h 3893820"/>
              <a:gd name="connsiteX12" fmla="*/ 3017997 w 4122420"/>
              <a:gd name="connsiteY12" fmla="*/ 2934653 h 3893820"/>
              <a:gd name="connsiteX13" fmla="*/ 3080385 w 4122420"/>
              <a:gd name="connsiteY13" fmla="*/ 2902743 h 3893820"/>
              <a:gd name="connsiteX14" fmla="*/ 3110389 w 4122420"/>
              <a:gd name="connsiteY14" fmla="*/ 2963704 h 3893820"/>
              <a:gd name="connsiteX15" fmla="*/ 4122420 w 4122420"/>
              <a:gd name="connsiteY15" fmla="*/ 2575560 h 3893820"/>
              <a:gd name="connsiteX16" fmla="*/ 3147060 w 4122420"/>
              <a:gd name="connsiteY16" fmla="*/ 0 h 3893820"/>
              <a:gd name="connsiteX0" fmla="*/ 3147060 w 4122420"/>
              <a:gd name="connsiteY0" fmla="*/ 0 h 3893820"/>
              <a:gd name="connsiteX1" fmla="*/ 2354580 w 4122420"/>
              <a:gd name="connsiteY1" fmla="*/ 281940 h 3893820"/>
              <a:gd name="connsiteX2" fmla="*/ 2537460 w 4122420"/>
              <a:gd name="connsiteY2" fmla="*/ 739140 h 3893820"/>
              <a:gd name="connsiteX3" fmla="*/ 2331720 w 4122420"/>
              <a:gd name="connsiteY3" fmla="*/ 830580 h 3893820"/>
              <a:gd name="connsiteX4" fmla="*/ 2766060 w 4122420"/>
              <a:gd name="connsiteY4" fmla="*/ 1935480 h 3893820"/>
              <a:gd name="connsiteX5" fmla="*/ 937260 w 4122420"/>
              <a:gd name="connsiteY5" fmla="*/ 2651760 h 3893820"/>
              <a:gd name="connsiteX6" fmla="*/ 1089660 w 4122420"/>
              <a:gd name="connsiteY6" fmla="*/ 3025140 h 3893820"/>
              <a:gd name="connsiteX7" fmla="*/ 0 w 4122420"/>
              <a:gd name="connsiteY7" fmla="*/ 3436620 h 3893820"/>
              <a:gd name="connsiteX8" fmla="*/ 102869 w 4122420"/>
              <a:gd name="connsiteY8" fmla="*/ 3740944 h 3893820"/>
              <a:gd name="connsiteX9" fmla="*/ 168116 w 4122420"/>
              <a:gd name="connsiteY9" fmla="*/ 3893820 h 3893820"/>
              <a:gd name="connsiteX10" fmla="*/ 2979420 w 4122420"/>
              <a:gd name="connsiteY10" fmla="*/ 2811780 h 3893820"/>
              <a:gd name="connsiteX11" fmla="*/ 3017997 w 4122420"/>
              <a:gd name="connsiteY11" fmla="*/ 2934653 h 3893820"/>
              <a:gd name="connsiteX12" fmla="*/ 3080385 w 4122420"/>
              <a:gd name="connsiteY12" fmla="*/ 2902743 h 3893820"/>
              <a:gd name="connsiteX13" fmla="*/ 3110389 w 4122420"/>
              <a:gd name="connsiteY13" fmla="*/ 2963704 h 3893820"/>
              <a:gd name="connsiteX14" fmla="*/ 4122420 w 4122420"/>
              <a:gd name="connsiteY14" fmla="*/ 2575560 h 3893820"/>
              <a:gd name="connsiteX15" fmla="*/ 3147060 w 4122420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103948 w 4136708"/>
              <a:gd name="connsiteY6" fmla="*/ 3025140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17157 w 4136708"/>
              <a:gd name="connsiteY8" fmla="*/ 3740944 h 3893820"/>
              <a:gd name="connsiteX9" fmla="*/ 182404 w 4136708"/>
              <a:gd name="connsiteY9" fmla="*/ 3893820 h 3893820"/>
              <a:gd name="connsiteX10" fmla="*/ 2993708 w 4136708"/>
              <a:gd name="connsiteY10" fmla="*/ 2811780 h 3893820"/>
              <a:gd name="connsiteX11" fmla="*/ 3032285 w 4136708"/>
              <a:gd name="connsiteY11" fmla="*/ 2934653 h 3893820"/>
              <a:gd name="connsiteX12" fmla="*/ 3094673 w 4136708"/>
              <a:gd name="connsiteY12" fmla="*/ 2902743 h 3893820"/>
              <a:gd name="connsiteX13" fmla="*/ 3124677 w 4136708"/>
              <a:gd name="connsiteY13" fmla="*/ 2963704 h 3893820"/>
              <a:gd name="connsiteX14" fmla="*/ 4136708 w 4136708"/>
              <a:gd name="connsiteY14" fmla="*/ 2575560 h 3893820"/>
              <a:gd name="connsiteX15" fmla="*/ 3161348 w 4136708"/>
              <a:gd name="connsiteY15" fmla="*/ 0 h 3893820"/>
              <a:gd name="connsiteX0" fmla="*/ 3161348 w 4136708"/>
              <a:gd name="connsiteY0" fmla="*/ 0 h 3893820"/>
              <a:gd name="connsiteX1" fmla="*/ 2368868 w 4136708"/>
              <a:gd name="connsiteY1" fmla="*/ 281940 h 3893820"/>
              <a:gd name="connsiteX2" fmla="*/ 2551748 w 4136708"/>
              <a:gd name="connsiteY2" fmla="*/ 739140 h 3893820"/>
              <a:gd name="connsiteX3" fmla="*/ 2346008 w 4136708"/>
              <a:gd name="connsiteY3" fmla="*/ 830580 h 3893820"/>
              <a:gd name="connsiteX4" fmla="*/ 2780348 w 4136708"/>
              <a:gd name="connsiteY4" fmla="*/ 1935480 h 3893820"/>
              <a:gd name="connsiteX5" fmla="*/ 951548 w 4136708"/>
              <a:gd name="connsiteY5" fmla="*/ 2651760 h 3893820"/>
              <a:gd name="connsiteX6" fmla="*/ 1092042 w 4136708"/>
              <a:gd name="connsiteY6" fmla="*/ 3027521 h 3893820"/>
              <a:gd name="connsiteX7" fmla="*/ 0 w 4136708"/>
              <a:gd name="connsiteY7" fmla="*/ 3446145 h 3893820"/>
              <a:gd name="connsiteX8" fmla="*/ 182404 w 4136708"/>
              <a:gd name="connsiteY8" fmla="*/ 3893820 h 3893820"/>
              <a:gd name="connsiteX9" fmla="*/ 2993708 w 4136708"/>
              <a:gd name="connsiteY9" fmla="*/ 2811780 h 3893820"/>
              <a:gd name="connsiteX10" fmla="*/ 3032285 w 4136708"/>
              <a:gd name="connsiteY10" fmla="*/ 2934653 h 3893820"/>
              <a:gd name="connsiteX11" fmla="*/ 3094673 w 4136708"/>
              <a:gd name="connsiteY11" fmla="*/ 2902743 h 3893820"/>
              <a:gd name="connsiteX12" fmla="*/ 3124677 w 4136708"/>
              <a:gd name="connsiteY12" fmla="*/ 2963704 h 3893820"/>
              <a:gd name="connsiteX13" fmla="*/ 4136708 w 4136708"/>
              <a:gd name="connsiteY13" fmla="*/ 2575560 h 3893820"/>
              <a:gd name="connsiteX14" fmla="*/ 3161348 w 4136708"/>
              <a:gd name="connsiteY14" fmla="*/ 0 h 389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36708" h="3893820">
                <a:moveTo>
                  <a:pt x="3161348" y="0"/>
                </a:moveTo>
                <a:lnTo>
                  <a:pt x="2368868" y="281940"/>
                </a:lnTo>
                <a:lnTo>
                  <a:pt x="2551748" y="739140"/>
                </a:lnTo>
                <a:lnTo>
                  <a:pt x="2346008" y="830580"/>
                </a:lnTo>
                <a:lnTo>
                  <a:pt x="2780348" y="1935480"/>
                </a:lnTo>
                <a:lnTo>
                  <a:pt x="951548" y="2651760"/>
                </a:lnTo>
                <a:lnTo>
                  <a:pt x="1092042" y="3027521"/>
                </a:lnTo>
                <a:lnTo>
                  <a:pt x="0" y="3446145"/>
                </a:lnTo>
                <a:lnTo>
                  <a:pt x="182404" y="3893820"/>
                </a:lnTo>
                <a:lnTo>
                  <a:pt x="2993708" y="2811780"/>
                </a:lnTo>
                <a:lnTo>
                  <a:pt x="3032285" y="2934653"/>
                </a:lnTo>
                <a:lnTo>
                  <a:pt x="3094673" y="2902743"/>
                </a:lnTo>
                <a:cubicBezTo>
                  <a:pt x="3118962" y="2962750"/>
                  <a:pt x="3124201" y="2915603"/>
                  <a:pt x="3124677" y="2963704"/>
                </a:cubicBezTo>
                <a:lnTo>
                  <a:pt x="4136708" y="2575560"/>
                </a:lnTo>
                <a:lnTo>
                  <a:pt x="3161348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9" name="Vrije vorm 98"/>
          <p:cNvSpPr/>
          <p:nvPr/>
        </p:nvSpPr>
        <p:spPr>
          <a:xfrm>
            <a:off x="2803585" y="5193102"/>
            <a:ext cx="2070340" cy="1207698"/>
          </a:xfrm>
          <a:custGeom>
            <a:avLst/>
            <a:gdLst>
              <a:gd name="connsiteX0" fmla="*/ 0 w 2070340"/>
              <a:gd name="connsiteY0" fmla="*/ 612475 h 1380226"/>
              <a:gd name="connsiteX1" fmla="*/ 129396 w 2070340"/>
              <a:gd name="connsiteY1" fmla="*/ 1078302 h 1380226"/>
              <a:gd name="connsiteX2" fmla="*/ 345057 w 2070340"/>
              <a:gd name="connsiteY2" fmla="*/ 1380226 h 1380226"/>
              <a:gd name="connsiteX3" fmla="*/ 957532 w 2070340"/>
              <a:gd name="connsiteY3" fmla="*/ 1026543 h 1380226"/>
              <a:gd name="connsiteX4" fmla="*/ 2070340 w 2070340"/>
              <a:gd name="connsiteY4" fmla="*/ 569343 h 1380226"/>
              <a:gd name="connsiteX5" fmla="*/ 1854679 w 2070340"/>
              <a:gd name="connsiteY5" fmla="*/ 0 h 1380226"/>
              <a:gd name="connsiteX6" fmla="*/ 1069675 w 2070340"/>
              <a:gd name="connsiteY6" fmla="*/ 310551 h 1380226"/>
              <a:gd name="connsiteX7" fmla="*/ 897147 w 2070340"/>
              <a:gd name="connsiteY7" fmla="*/ 293298 h 1380226"/>
              <a:gd name="connsiteX8" fmla="*/ 0 w 2070340"/>
              <a:gd name="connsiteY8" fmla="*/ 612475 h 1380226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957532 w 2070340"/>
              <a:gd name="connsiteY3" fmla="*/ 1026543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  <a:gd name="connsiteX0" fmla="*/ 0 w 2070340"/>
              <a:gd name="connsiteY0" fmla="*/ 612475 h 1207698"/>
              <a:gd name="connsiteX1" fmla="*/ 129396 w 2070340"/>
              <a:gd name="connsiteY1" fmla="*/ 1078302 h 1207698"/>
              <a:gd name="connsiteX2" fmla="*/ 250167 w 2070340"/>
              <a:gd name="connsiteY2" fmla="*/ 1207698 h 1207698"/>
              <a:gd name="connsiteX3" fmla="*/ 854015 w 2070340"/>
              <a:gd name="connsiteY3" fmla="*/ 957532 h 1207698"/>
              <a:gd name="connsiteX4" fmla="*/ 2070340 w 2070340"/>
              <a:gd name="connsiteY4" fmla="*/ 569343 h 1207698"/>
              <a:gd name="connsiteX5" fmla="*/ 1854679 w 2070340"/>
              <a:gd name="connsiteY5" fmla="*/ 0 h 1207698"/>
              <a:gd name="connsiteX6" fmla="*/ 1069675 w 2070340"/>
              <a:gd name="connsiteY6" fmla="*/ 310551 h 1207698"/>
              <a:gd name="connsiteX7" fmla="*/ 897147 w 2070340"/>
              <a:gd name="connsiteY7" fmla="*/ 293298 h 1207698"/>
              <a:gd name="connsiteX8" fmla="*/ 0 w 2070340"/>
              <a:gd name="connsiteY8" fmla="*/ 612475 h 1207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0340" h="1207698">
                <a:moveTo>
                  <a:pt x="0" y="612475"/>
                </a:moveTo>
                <a:lnTo>
                  <a:pt x="129396" y="1078302"/>
                </a:lnTo>
                <a:lnTo>
                  <a:pt x="250167" y="1207698"/>
                </a:lnTo>
                <a:lnTo>
                  <a:pt x="854015" y="957532"/>
                </a:lnTo>
                <a:lnTo>
                  <a:pt x="2070340" y="569343"/>
                </a:lnTo>
                <a:lnTo>
                  <a:pt x="1854679" y="0"/>
                </a:lnTo>
                <a:lnTo>
                  <a:pt x="1069675" y="310551"/>
                </a:lnTo>
                <a:lnTo>
                  <a:pt x="897147" y="293298"/>
                </a:lnTo>
                <a:lnTo>
                  <a:pt x="0" y="612475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492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Vrije vorm 56"/>
          <p:cNvSpPr/>
          <p:nvPr/>
        </p:nvSpPr>
        <p:spPr>
          <a:xfrm>
            <a:off x="3095625" y="1678306"/>
            <a:ext cx="1543050" cy="3604260"/>
          </a:xfrm>
          <a:custGeom>
            <a:avLst/>
            <a:gdLst>
              <a:gd name="connsiteX0" fmla="*/ 200025 w 1590675"/>
              <a:gd name="connsiteY0" fmla="*/ 8572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200025 w 1590675"/>
              <a:gd name="connsiteY18" fmla="*/ 85725 h 3590925"/>
              <a:gd name="connsiteX0" fmla="*/ 116205 w 1590675"/>
              <a:gd name="connsiteY0" fmla="*/ 184785 h 3590925"/>
              <a:gd name="connsiteX1" fmla="*/ 657225 w 1590675"/>
              <a:gd name="connsiteY1" fmla="*/ 124777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590925"/>
              <a:gd name="connsiteX1" fmla="*/ 421005 w 1590675"/>
              <a:gd name="connsiteY1" fmla="*/ 1255395 h 3590925"/>
              <a:gd name="connsiteX2" fmla="*/ 419100 w 1590675"/>
              <a:gd name="connsiteY2" fmla="*/ 1323975 h 3590925"/>
              <a:gd name="connsiteX3" fmla="*/ 447675 w 1590675"/>
              <a:gd name="connsiteY3" fmla="*/ 1457325 h 3590925"/>
              <a:gd name="connsiteX4" fmla="*/ 485775 w 1590675"/>
              <a:gd name="connsiteY4" fmla="*/ 1466850 h 3590925"/>
              <a:gd name="connsiteX5" fmla="*/ 990600 w 1590675"/>
              <a:gd name="connsiteY5" fmla="*/ 2724150 h 3590925"/>
              <a:gd name="connsiteX6" fmla="*/ 990600 w 1590675"/>
              <a:gd name="connsiteY6" fmla="*/ 2724150 h 3590925"/>
              <a:gd name="connsiteX7" fmla="*/ 1009650 w 1590675"/>
              <a:gd name="connsiteY7" fmla="*/ 2895600 h 3590925"/>
              <a:gd name="connsiteX8" fmla="*/ 1266825 w 1590675"/>
              <a:gd name="connsiteY8" fmla="*/ 2800350 h 3590925"/>
              <a:gd name="connsiteX9" fmla="*/ 1543050 w 1590675"/>
              <a:gd name="connsiteY9" fmla="*/ 3590925 h 3590925"/>
              <a:gd name="connsiteX10" fmla="*/ 1590675 w 1590675"/>
              <a:gd name="connsiteY10" fmla="*/ 3552825 h 3590925"/>
              <a:gd name="connsiteX11" fmla="*/ 1323975 w 1590675"/>
              <a:gd name="connsiteY11" fmla="*/ 2733675 h 3590925"/>
              <a:gd name="connsiteX12" fmla="*/ 1162050 w 1590675"/>
              <a:gd name="connsiteY12" fmla="*/ 2628900 h 3590925"/>
              <a:gd name="connsiteX13" fmla="*/ 695325 w 1590675"/>
              <a:gd name="connsiteY13" fmla="*/ 1390650 h 3590925"/>
              <a:gd name="connsiteX14" fmla="*/ 714375 w 1590675"/>
              <a:gd name="connsiteY14" fmla="*/ 1190625 h 3590925"/>
              <a:gd name="connsiteX15" fmla="*/ 276225 w 1590675"/>
              <a:gd name="connsiteY15" fmla="*/ 0 h 3590925"/>
              <a:gd name="connsiteX16" fmla="*/ 0 w 1590675"/>
              <a:gd name="connsiteY16" fmla="*/ 76200 h 3590925"/>
              <a:gd name="connsiteX17" fmla="*/ 9525 w 1590675"/>
              <a:gd name="connsiteY17" fmla="*/ 200025 h 3590925"/>
              <a:gd name="connsiteX18" fmla="*/ 116205 w 1590675"/>
              <a:gd name="connsiteY18" fmla="*/ 184785 h 3590925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266825 w 1590675"/>
              <a:gd name="connsiteY8" fmla="*/ 280035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90600 w 1590675"/>
              <a:gd name="connsiteY6" fmla="*/ 272415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14400 w 1590675"/>
              <a:gd name="connsiteY6" fmla="*/ 267843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990600 w 1590675"/>
              <a:gd name="connsiteY5" fmla="*/ 272415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37260 w 1590675"/>
              <a:gd name="connsiteY6" fmla="*/ 28994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84785 h 3672840"/>
              <a:gd name="connsiteX1" fmla="*/ 421005 w 1590675"/>
              <a:gd name="connsiteY1" fmla="*/ 1255395 h 3672840"/>
              <a:gd name="connsiteX2" fmla="*/ 419100 w 1590675"/>
              <a:gd name="connsiteY2" fmla="*/ 1323975 h 3672840"/>
              <a:gd name="connsiteX3" fmla="*/ 447675 w 1590675"/>
              <a:gd name="connsiteY3" fmla="*/ 1457325 h 3672840"/>
              <a:gd name="connsiteX4" fmla="*/ 485775 w 1590675"/>
              <a:gd name="connsiteY4" fmla="*/ 1466850 h 3672840"/>
              <a:gd name="connsiteX5" fmla="*/ 838200 w 1590675"/>
              <a:gd name="connsiteY5" fmla="*/ 2503170 h 3672840"/>
              <a:gd name="connsiteX6" fmla="*/ 967740 w 1590675"/>
              <a:gd name="connsiteY6" fmla="*/ 2823210 h 3672840"/>
              <a:gd name="connsiteX7" fmla="*/ 1253490 w 1590675"/>
              <a:gd name="connsiteY7" fmla="*/ 3672840 h 3672840"/>
              <a:gd name="connsiteX8" fmla="*/ 1411605 w 1590675"/>
              <a:gd name="connsiteY8" fmla="*/ 3661410 h 3672840"/>
              <a:gd name="connsiteX9" fmla="*/ 1543050 w 1590675"/>
              <a:gd name="connsiteY9" fmla="*/ 3590925 h 3672840"/>
              <a:gd name="connsiteX10" fmla="*/ 1590675 w 1590675"/>
              <a:gd name="connsiteY10" fmla="*/ 3552825 h 3672840"/>
              <a:gd name="connsiteX11" fmla="*/ 1323975 w 1590675"/>
              <a:gd name="connsiteY11" fmla="*/ 2733675 h 3672840"/>
              <a:gd name="connsiteX12" fmla="*/ 1162050 w 1590675"/>
              <a:gd name="connsiteY12" fmla="*/ 2628900 h 3672840"/>
              <a:gd name="connsiteX13" fmla="*/ 695325 w 1590675"/>
              <a:gd name="connsiteY13" fmla="*/ 1390650 h 3672840"/>
              <a:gd name="connsiteX14" fmla="*/ 714375 w 1590675"/>
              <a:gd name="connsiteY14" fmla="*/ 1190625 h 3672840"/>
              <a:gd name="connsiteX15" fmla="*/ 276225 w 1590675"/>
              <a:gd name="connsiteY15" fmla="*/ 0 h 3672840"/>
              <a:gd name="connsiteX16" fmla="*/ 0 w 1590675"/>
              <a:gd name="connsiteY16" fmla="*/ 76200 h 3672840"/>
              <a:gd name="connsiteX17" fmla="*/ 9525 w 1590675"/>
              <a:gd name="connsiteY17" fmla="*/ 200025 h 3672840"/>
              <a:gd name="connsiteX18" fmla="*/ 116205 w 1590675"/>
              <a:gd name="connsiteY18" fmla="*/ 184785 h 367284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714375 w 1590675"/>
              <a:gd name="connsiteY14" fmla="*/ 11220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695325 w 1590675"/>
              <a:gd name="connsiteY13" fmla="*/ 132207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1162050 w 1590675"/>
              <a:gd name="connsiteY12" fmla="*/ 256032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323975 w 1590675"/>
              <a:gd name="connsiteY11" fmla="*/ 266509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90675"/>
              <a:gd name="connsiteY0" fmla="*/ 116205 h 3604260"/>
              <a:gd name="connsiteX1" fmla="*/ 421005 w 1590675"/>
              <a:gd name="connsiteY1" fmla="*/ 1186815 h 3604260"/>
              <a:gd name="connsiteX2" fmla="*/ 419100 w 1590675"/>
              <a:gd name="connsiteY2" fmla="*/ 1255395 h 3604260"/>
              <a:gd name="connsiteX3" fmla="*/ 447675 w 1590675"/>
              <a:gd name="connsiteY3" fmla="*/ 1388745 h 3604260"/>
              <a:gd name="connsiteX4" fmla="*/ 485775 w 1590675"/>
              <a:gd name="connsiteY4" fmla="*/ 1398270 h 3604260"/>
              <a:gd name="connsiteX5" fmla="*/ 838200 w 1590675"/>
              <a:gd name="connsiteY5" fmla="*/ 2434590 h 3604260"/>
              <a:gd name="connsiteX6" fmla="*/ 967740 w 1590675"/>
              <a:gd name="connsiteY6" fmla="*/ 2754630 h 3604260"/>
              <a:gd name="connsiteX7" fmla="*/ 1253490 w 1590675"/>
              <a:gd name="connsiteY7" fmla="*/ 3604260 h 3604260"/>
              <a:gd name="connsiteX8" fmla="*/ 1411605 w 1590675"/>
              <a:gd name="connsiteY8" fmla="*/ 3592830 h 3604260"/>
              <a:gd name="connsiteX9" fmla="*/ 1543050 w 1590675"/>
              <a:gd name="connsiteY9" fmla="*/ 3522345 h 3604260"/>
              <a:gd name="connsiteX10" fmla="*/ 1590675 w 1590675"/>
              <a:gd name="connsiteY10" fmla="*/ 3484245 h 3604260"/>
              <a:gd name="connsiteX11" fmla="*/ 1125855 w 1590675"/>
              <a:gd name="connsiteY11" fmla="*/ 2604135 h 3604260"/>
              <a:gd name="connsiteX12" fmla="*/ 941070 w 1590675"/>
              <a:gd name="connsiteY12" fmla="*/ 2415540 h 3604260"/>
              <a:gd name="connsiteX13" fmla="*/ 573405 w 1590675"/>
              <a:gd name="connsiteY13" fmla="*/ 1443990 h 3604260"/>
              <a:gd name="connsiteX14" fmla="*/ 584835 w 1590675"/>
              <a:gd name="connsiteY14" fmla="*/ 1198245 h 3604260"/>
              <a:gd name="connsiteX15" fmla="*/ 161925 w 1590675"/>
              <a:gd name="connsiteY15" fmla="*/ 0 h 3604260"/>
              <a:gd name="connsiteX16" fmla="*/ 0 w 1590675"/>
              <a:gd name="connsiteY16" fmla="*/ 7620 h 3604260"/>
              <a:gd name="connsiteX17" fmla="*/ 9525 w 1590675"/>
              <a:gd name="connsiteY17" fmla="*/ 131445 h 3604260"/>
              <a:gd name="connsiteX18" fmla="*/ 116205 w 1590675"/>
              <a:gd name="connsiteY18" fmla="*/ 116205 h 3604260"/>
              <a:gd name="connsiteX0" fmla="*/ 116205 w 1543050"/>
              <a:gd name="connsiteY0" fmla="*/ 116205 h 3604260"/>
              <a:gd name="connsiteX1" fmla="*/ 421005 w 1543050"/>
              <a:gd name="connsiteY1" fmla="*/ 1186815 h 3604260"/>
              <a:gd name="connsiteX2" fmla="*/ 419100 w 1543050"/>
              <a:gd name="connsiteY2" fmla="*/ 1255395 h 3604260"/>
              <a:gd name="connsiteX3" fmla="*/ 447675 w 1543050"/>
              <a:gd name="connsiteY3" fmla="*/ 1388745 h 3604260"/>
              <a:gd name="connsiteX4" fmla="*/ 485775 w 1543050"/>
              <a:gd name="connsiteY4" fmla="*/ 1398270 h 3604260"/>
              <a:gd name="connsiteX5" fmla="*/ 838200 w 1543050"/>
              <a:gd name="connsiteY5" fmla="*/ 2434590 h 3604260"/>
              <a:gd name="connsiteX6" fmla="*/ 967740 w 1543050"/>
              <a:gd name="connsiteY6" fmla="*/ 2754630 h 3604260"/>
              <a:gd name="connsiteX7" fmla="*/ 1253490 w 1543050"/>
              <a:gd name="connsiteY7" fmla="*/ 3604260 h 3604260"/>
              <a:gd name="connsiteX8" fmla="*/ 1411605 w 1543050"/>
              <a:gd name="connsiteY8" fmla="*/ 3592830 h 3604260"/>
              <a:gd name="connsiteX9" fmla="*/ 1543050 w 1543050"/>
              <a:gd name="connsiteY9" fmla="*/ 3522345 h 3604260"/>
              <a:gd name="connsiteX10" fmla="*/ 1438275 w 1543050"/>
              <a:gd name="connsiteY10" fmla="*/ 3469005 h 3604260"/>
              <a:gd name="connsiteX11" fmla="*/ 1125855 w 1543050"/>
              <a:gd name="connsiteY11" fmla="*/ 2604135 h 3604260"/>
              <a:gd name="connsiteX12" fmla="*/ 941070 w 1543050"/>
              <a:gd name="connsiteY12" fmla="*/ 2415540 h 3604260"/>
              <a:gd name="connsiteX13" fmla="*/ 573405 w 1543050"/>
              <a:gd name="connsiteY13" fmla="*/ 1443990 h 3604260"/>
              <a:gd name="connsiteX14" fmla="*/ 584835 w 1543050"/>
              <a:gd name="connsiteY14" fmla="*/ 1198245 h 3604260"/>
              <a:gd name="connsiteX15" fmla="*/ 161925 w 1543050"/>
              <a:gd name="connsiteY15" fmla="*/ 0 h 3604260"/>
              <a:gd name="connsiteX16" fmla="*/ 0 w 1543050"/>
              <a:gd name="connsiteY16" fmla="*/ 7620 h 3604260"/>
              <a:gd name="connsiteX17" fmla="*/ 9525 w 1543050"/>
              <a:gd name="connsiteY17" fmla="*/ 131445 h 3604260"/>
              <a:gd name="connsiteX18" fmla="*/ 116205 w 1543050"/>
              <a:gd name="connsiteY18" fmla="*/ 116205 h 3604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43050" h="3604260">
                <a:moveTo>
                  <a:pt x="116205" y="116205"/>
                </a:moveTo>
                <a:lnTo>
                  <a:pt x="421005" y="1186815"/>
                </a:lnTo>
                <a:lnTo>
                  <a:pt x="419100" y="1255395"/>
                </a:lnTo>
                <a:lnTo>
                  <a:pt x="447675" y="1388745"/>
                </a:lnTo>
                <a:lnTo>
                  <a:pt x="485775" y="1398270"/>
                </a:lnTo>
                <a:lnTo>
                  <a:pt x="838200" y="2434590"/>
                </a:lnTo>
                <a:lnTo>
                  <a:pt x="967740" y="2754630"/>
                </a:lnTo>
                <a:lnTo>
                  <a:pt x="1253490" y="3604260"/>
                </a:lnTo>
                <a:lnTo>
                  <a:pt x="1411605" y="3592830"/>
                </a:lnTo>
                <a:lnTo>
                  <a:pt x="1543050" y="3522345"/>
                </a:lnTo>
                <a:lnTo>
                  <a:pt x="1438275" y="3469005"/>
                </a:lnTo>
                <a:lnTo>
                  <a:pt x="1125855" y="2604135"/>
                </a:lnTo>
                <a:lnTo>
                  <a:pt x="941070" y="2415540"/>
                </a:lnTo>
                <a:lnTo>
                  <a:pt x="573405" y="1443990"/>
                </a:lnTo>
                <a:lnTo>
                  <a:pt x="584835" y="1198245"/>
                </a:lnTo>
                <a:lnTo>
                  <a:pt x="161925" y="0"/>
                </a:lnTo>
                <a:lnTo>
                  <a:pt x="0" y="7620"/>
                </a:lnTo>
                <a:lnTo>
                  <a:pt x="9525" y="131445"/>
                </a:lnTo>
                <a:lnTo>
                  <a:pt x="116205" y="1162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Afgeronde rechthoek 4"/>
          <p:cNvSpPr/>
          <p:nvPr/>
        </p:nvSpPr>
        <p:spPr>
          <a:xfrm>
            <a:off x="9878108" y="181200"/>
            <a:ext cx="2195736" cy="2923949"/>
          </a:xfrm>
          <a:prstGeom prst="roundRect">
            <a:avLst>
              <a:gd name="adj" fmla="val 8812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10082543" y="227115"/>
            <a:ext cx="78996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/>
              <a:t>Legenda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9950116" y="1645900"/>
            <a:ext cx="332595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kstvak 7"/>
          <p:cNvSpPr txBox="1"/>
          <p:nvPr/>
        </p:nvSpPr>
        <p:spPr>
          <a:xfrm>
            <a:off x="10382163" y="1561261"/>
            <a:ext cx="11429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nieuwbouw</a:t>
            </a:r>
          </a:p>
        </p:txBody>
      </p:sp>
      <p:cxnSp>
        <p:nvCxnSpPr>
          <p:cNvPr id="9" name="Rechte verbindingslijn 8"/>
          <p:cNvCxnSpPr/>
          <p:nvPr/>
        </p:nvCxnSpPr>
        <p:spPr>
          <a:xfrm>
            <a:off x="9950116" y="1913324"/>
            <a:ext cx="332595" cy="0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kstvak 9"/>
          <p:cNvSpPr txBox="1"/>
          <p:nvPr/>
        </p:nvSpPr>
        <p:spPr>
          <a:xfrm>
            <a:off x="10382163" y="1828685"/>
            <a:ext cx="163185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Hoogte contour nieuwbouw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9992888" y="1818971"/>
            <a:ext cx="182742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/>
              <a:t>22 m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>
            <a:off x="9950116" y="651995"/>
            <a:ext cx="332595" cy="0"/>
          </a:xfrm>
          <a:prstGeom prst="line">
            <a:avLst/>
          </a:pr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kstvak 12"/>
          <p:cNvSpPr txBox="1"/>
          <p:nvPr/>
        </p:nvSpPr>
        <p:spPr>
          <a:xfrm>
            <a:off x="10382163" y="567356"/>
            <a:ext cx="28052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Fiets</a:t>
            </a:r>
          </a:p>
        </p:txBody>
      </p:sp>
      <p:cxnSp>
        <p:nvCxnSpPr>
          <p:cNvPr id="14" name="Rechte verbindingslijn 13"/>
          <p:cNvCxnSpPr/>
          <p:nvPr/>
        </p:nvCxnSpPr>
        <p:spPr>
          <a:xfrm>
            <a:off x="9950116" y="804395"/>
            <a:ext cx="332595" cy="0"/>
          </a:xfrm>
          <a:prstGeom prst="line">
            <a:avLst/>
          </a:prstGeom>
          <a:noFill/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kstvak 14"/>
          <p:cNvSpPr txBox="1"/>
          <p:nvPr/>
        </p:nvSpPr>
        <p:spPr>
          <a:xfrm>
            <a:off x="10382163" y="719756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Brandweer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9950116" y="9473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kstvak 16"/>
          <p:cNvSpPr txBox="1"/>
          <p:nvPr/>
        </p:nvSpPr>
        <p:spPr>
          <a:xfrm>
            <a:off x="10382163" y="862726"/>
            <a:ext cx="28854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Auto</a:t>
            </a:r>
          </a:p>
        </p:txBody>
      </p:sp>
      <p:cxnSp>
        <p:nvCxnSpPr>
          <p:cNvPr id="18" name="Rechte verbindingslijn 17"/>
          <p:cNvCxnSpPr/>
          <p:nvPr/>
        </p:nvCxnSpPr>
        <p:spPr>
          <a:xfrm>
            <a:off x="9950116" y="1378401"/>
            <a:ext cx="332595" cy="0"/>
          </a:xfrm>
          <a:prstGeom prst="line">
            <a:avLst/>
          </a:prstGeom>
          <a:noFill/>
          <a:ln w="19050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kstvak 18"/>
          <p:cNvSpPr txBox="1"/>
          <p:nvPr/>
        </p:nvSpPr>
        <p:spPr>
          <a:xfrm>
            <a:off x="10382163" y="1293762"/>
            <a:ext cx="77264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Bouwverkeer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>
            <a:off x="9950116" y="1099765"/>
            <a:ext cx="332595" cy="0"/>
          </a:xfrm>
          <a:prstGeom prst="line">
            <a:avLst/>
          </a:prstGeom>
          <a:noFill/>
          <a:ln w="1905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Tekstvak 20"/>
          <p:cNvSpPr txBox="1"/>
          <p:nvPr/>
        </p:nvSpPr>
        <p:spPr>
          <a:xfrm>
            <a:off x="10382163" y="1015126"/>
            <a:ext cx="6636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Voetganger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10382163" y="2536517"/>
            <a:ext cx="14058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Zoekruimte bouwterrein</a:t>
            </a:r>
          </a:p>
        </p:txBody>
      </p:sp>
      <p:sp>
        <p:nvSpPr>
          <p:cNvPr id="23" name="Rechthoek 22"/>
          <p:cNvSpPr/>
          <p:nvPr/>
        </p:nvSpPr>
        <p:spPr>
          <a:xfrm>
            <a:off x="9950116" y="2537786"/>
            <a:ext cx="332595" cy="1591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4" name="Rechte verbindingslijn 23"/>
          <p:cNvCxnSpPr/>
          <p:nvPr/>
        </p:nvCxnSpPr>
        <p:spPr>
          <a:xfrm>
            <a:off x="9950116" y="2074619"/>
            <a:ext cx="332595" cy="0"/>
          </a:xfrm>
          <a:prstGeom prst="lin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kstvak 24"/>
          <p:cNvSpPr txBox="1"/>
          <p:nvPr/>
        </p:nvSpPr>
        <p:spPr>
          <a:xfrm>
            <a:off x="10382163" y="1989980"/>
            <a:ext cx="15420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Bouwveiligheidszone (BVZ)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9992888" y="1980266"/>
            <a:ext cx="205184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700">
                <a:solidFill>
                  <a:schemeClr val="accent1"/>
                </a:solidFill>
              </a:rPr>
              <a:t>3,5 m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10382163" y="2805544"/>
            <a:ext cx="106118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Bouwbloknummer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9992888" y="2737674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cxnSp>
        <p:nvCxnSpPr>
          <p:cNvPr id="29" name="Rechte verbindingslijn 28"/>
          <p:cNvCxnSpPr/>
          <p:nvPr/>
        </p:nvCxnSpPr>
        <p:spPr>
          <a:xfrm>
            <a:off x="9950116" y="2242023"/>
            <a:ext cx="332595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/>
          <p:cNvSpPr txBox="1"/>
          <p:nvPr/>
        </p:nvSpPr>
        <p:spPr>
          <a:xfrm>
            <a:off x="10382163" y="2157384"/>
            <a:ext cx="1234312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Tijdelijke BVZ </a:t>
            </a:r>
            <a:br>
              <a:rPr lang="nl-NL" sz="1100"/>
            </a:br>
            <a:r>
              <a:rPr lang="nl-NL" sz="1100"/>
              <a:t>Valbereik lange delen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9946579" y="1781279"/>
            <a:ext cx="33259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Tekstvak 31"/>
          <p:cNvSpPr txBox="1"/>
          <p:nvPr/>
        </p:nvSpPr>
        <p:spPr>
          <a:xfrm>
            <a:off x="10378626" y="1696640"/>
            <a:ext cx="119263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Rooilijn ondergronds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9957736" y="1252165"/>
            <a:ext cx="332595" cy="0"/>
          </a:xfrm>
          <a:prstGeom prst="line">
            <a:avLst/>
          </a:prstGeom>
          <a:noFill/>
          <a:ln w="19050">
            <a:solidFill>
              <a:srgbClr val="0070C0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kstvak 33"/>
          <p:cNvSpPr txBox="1"/>
          <p:nvPr/>
        </p:nvSpPr>
        <p:spPr>
          <a:xfrm>
            <a:off x="10389783" y="1167526"/>
            <a:ext cx="7710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Bevoorrading</a:t>
            </a:r>
          </a:p>
        </p:txBody>
      </p:sp>
      <p:cxnSp>
        <p:nvCxnSpPr>
          <p:cNvPr id="36" name="Rechte verbindingslijn 35"/>
          <p:cNvCxnSpPr/>
          <p:nvPr/>
        </p:nvCxnSpPr>
        <p:spPr>
          <a:xfrm>
            <a:off x="9945887" y="1511636"/>
            <a:ext cx="332595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Tekstvak 36"/>
          <p:cNvSpPr txBox="1"/>
          <p:nvPr/>
        </p:nvSpPr>
        <p:spPr>
          <a:xfrm>
            <a:off x="10377934" y="1426997"/>
            <a:ext cx="125515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/>
              <a:t>Hekwerk bouwterrein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8559471" y="3559879"/>
            <a:ext cx="351437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Activiteiten: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Tender gereed blok 3+4 &amp; parkeergarage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Stadgenoot gereed 1, 6, 7, 2 &amp; 8. Bouw blok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ProRail fietsparkeergarage gereed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Aanleg openbare ruimte </a:t>
            </a:r>
            <a:r>
              <a:rPr lang="nl-NL" sz="1100"/>
              <a:t>Stationsloper</a:t>
            </a:r>
            <a:endParaRPr lang="nl-NL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  <a:p>
            <a:r>
              <a:rPr lang="nl-NL" sz="1100" dirty="0"/>
              <a:t>Aandachtspunten: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Vervolg met afbouw blok 5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Fietsparkeergarage gereed,   tijdelijke fietsenstallingen opruimen.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sp>
        <p:nvSpPr>
          <p:cNvPr id="72" name="Vrije vorm 71"/>
          <p:cNvSpPr/>
          <p:nvPr/>
        </p:nvSpPr>
        <p:spPr>
          <a:xfrm>
            <a:off x="1181100" y="1038225"/>
            <a:ext cx="590550" cy="1143000"/>
          </a:xfrm>
          <a:custGeom>
            <a:avLst/>
            <a:gdLst>
              <a:gd name="connsiteX0" fmla="*/ 590550 w 590550"/>
              <a:gd name="connsiteY0" fmla="*/ 0 h 1143000"/>
              <a:gd name="connsiteX1" fmla="*/ 590550 w 590550"/>
              <a:gd name="connsiteY1" fmla="*/ 0 h 1143000"/>
              <a:gd name="connsiteX2" fmla="*/ 57150 w 590550"/>
              <a:gd name="connsiteY2" fmla="*/ 104775 h 1143000"/>
              <a:gd name="connsiteX3" fmla="*/ 0 w 590550"/>
              <a:gd name="connsiteY3" fmla="*/ 609600 h 1143000"/>
              <a:gd name="connsiteX4" fmla="*/ 152400 w 590550"/>
              <a:gd name="connsiteY4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550" h="1143000">
                <a:moveTo>
                  <a:pt x="590550" y="0"/>
                </a:moveTo>
                <a:lnTo>
                  <a:pt x="590550" y="0"/>
                </a:lnTo>
                <a:lnTo>
                  <a:pt x="57150" y="104775"/>
                </a:lnTo>
                <a:lnTo>
                  <a:pt x="0" y="609600"/>
                </a:lnTo>
                <a:lnTo>
                  <a:pt x="152400" y="114300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rije vorm 41"/>
          <p:cNvSpPr/>
          <p:nvPr/>
        </p:nvSpPr>
        <p:spPr>
          <a:xfrm>
            <a:off x="1800225" y="1704975"/>
            <a:ext cx="1314450" cy="409575"/>
          </a:xfrm>
          <a:custGeom>
            <a:avLst/>
            <a:gdLst>
              <a:gd name="connsiteX0" fmla="*/ 1304925 w 1314450"/>
              <a:gd name="connsiteY0" fmla="*/ 0 h 409575"/>
              <a:gd name="connsiteX1" fmla="*/ 0 w 1314450"/>
              <a:gd name="connsiteY1" fmla="*/ 257175 h 409575"/>
              <a:gd name="connsiteX2" fmla="*/ 19050 w 1314450"/>
              <a:gd name="connsiteY2" fmla="*/ 409575 h 409575"/>
              <a:gd name="connsiteX3" fmla="*/ 704850 w 1314450"/>
              <a:gd name="connsiteY3" fmla="*/ 238125 h 409575"/>
              <a:gd name="connsiteX4" fmla="*/ 1314450 w 1314450"/>
              <a:gd name="connsiteY4" fmla="*/ 104775 h 409575"/>
              <a:gd name="connsiteX5" fmla="*/ 1304925 w 1314450"/>
              <a:gd name="connsiteY5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4450" h="409575">
                <a:moveTo>
                  <a:pt x="1304925" y="0"/>
                </a:moveTo>
                <a:lnTo>
                  <a:pt x="0" y="257175"/>
                </a:lnTo>
                <a:lnTo>
                  <a:pt x="19050" y="409575"/>
                </a:lnTo>
                <a:lnTo>
                  <a:pt x="704850" y="238125"/>
                </a:lnTo>
                <a:lnTo>
                  <a:pt x="1314450" y="104775"/>
                </a:lnTo>
                <a:lnTo>
                  <a:pt x="130492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Vrije vorm 50"/>
          <p:cNvSpPr/>
          <p:nvPr/>
        </p:nvSpPr>
        <p:spPr>
          <a:xfrm>
            <a:off x="2000250" y="1943100"/>
            <a:ext cx="2181225" cy="3514725"/>
          </a:xfrm>
          <a:custGeom>
            <a:avLst/>
            <a:gdLst>
              <a:gd name="connsiteX0" fmla="*/ 0 w 2181225"/>
              <a:gd name="connsiteY0" fmla="*/ 133350 h 3514725"/>
              <a:gd name="connsiteX1" fmla="*/ 38100 w 2181225"/>
              <a:gd name="connsiteY1" fmla="*/ 257175 h 3514725"/>
              <a:gd name="connsiteX2" fmla="*/ 476250 w 2181225"/>
              <a:gd name="connsiteY2" fmla="*/ 152400 h 3514725"/>
              <a:gd name="connsiteX3" fmla="*/ 1562100 w 2181225"/>
              <a:gd name="connsiteY3" fmla="*/ 3514725 h 3514725"/>
              <a:gd name="connsiteX4" fmla="*/ 2181225 w 2181225"/>
              <a:gd name="connsiteY4" fmla="*/ 3314700 h 3514725"/>
              <a:gd name="connsiteX5" fmla="*/ 2095500 w 2181225"/>
              <a:gd name="connsiteY5" fmla="*/ 2524125 h 3514725"/>
              <a:gd name="connsiteX6" fmla="*/ 1162050 w 2181225"/>
              <a:gd name="connsiteY6" fmla="*/ 142875 h 3514725"/>
              <a:gd name="connsiteX7" fmla="*/ 685800 w 2181225"/>
              <a:gd name="connsiteY7" fmla="*/ 276225 h 3514725"/>
              <a:gd name="connsiteX8" fmla="*/ 571500 w 2181225"/>
              <a:gd name="connsiteY8" fmla="*/ 0 h 3514725"/>
              <a:gd name="connsiteX9" fmla="*/ 0 w 2181225"/>
              <a:gd name="connsiteY9" fmla="*/ 133350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25" h="3514725">
                <a:moveTo>
                  <a:pt x="0" y="133350"/>
                </a:moveTo>
                <a:lnTo>
                  <a:pt x="38100" y="257175"/>
                </a:lnTo>
                <a:lnTo>
                  <a:pt x="476250" y="152400"/>
                </a:lnTo>
                <a:lnTo>
                  <a:pt x="1562100" y="3514725"/>
                </a:lnTo>
                <a:lnTo>
                  <a:pt x="2181225" y="3314700"/>
                </a:lnTo>
                <a:lnTo>
                  <a:pt x="2095500" y="2524125"/>
                </a:lnTo>
                <a:lnTo>
                  <a:pt x="1162050" y="142875"/>
                </a:lnTo>
                <a:lnTo>
                  <a:pt x="685800" y="276225"/>
                </a:lnTo>
                <a:lnTo>
                  <a:pt x="571500" y="0"/>
                </a:lnTo>
                <a:lnTo>
                  <a:pt x="0" y="13335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1" name="Tekstvak 120"/>
          <p:cNvSpPr txBox="1"/>
          <p:nvPr/>
        </p:nvSpPr>
        <p:spPr>
          <a:xfrm>
            <a:off x="6646477" y="4643505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fietsenstalling</a:t>
            </a:r>
          </a:p>
        </p:txBody>
      </p:sp>
      <p:sp>
        <p:nvSpPr>
          <p:cNvPr id="133" name="Tekstvak 132"/>
          <p:cNvSpPr txBox="1"/>
          <p:nvPr/>
        </p:nvSpPr>
        <p:spPr>
          <a:xfrm>
            <a:off x="6857990" y="4807049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36" name="Vrije vorm 135"/>
          <p:cNvSpPr/>
          <p:nvPr/>
        </p:nvSpPr>
        <p:spPr>
          <a:xfrm>
            <a:off x="2468880" y="1798320"/>
            <a:ext cx="1127760" cy="1242060"/>
          </a:xfrm>
          <a:custGeom>
            <a:avLst/>
            <a:gdLst>
              <a:gd name="connsiteX0" fmla="*/ 716280 w 1127760"/>
              <a:gd name="connsiteY0" fmla="*/ 0 h 1242060"/>
              <a:gd name="connsiteX1" fmla="*/ 1127760 w 1127760"/>
              <a:gd name="connsiteY1" fmla="*/ 1127760 h 1242060"/>
              <a:gd name="connsiteX2" fmla="*/ 807720 w 1127760"/>
              <a:gd name="connsiteY2" fmla="*/ 1242060 h 1242060"/>
              <a:gd name="connsiteX3" fmla="*/ 525780 w 1127760"/>
              <a:gd name="connsiteY3" fmla="*/ 449580 h 1242060"/>
              <a:gd name="connsiteX4" fmla="*/ 83820 w 1127760"/>
              <a:gd name="connsiteY4" fmla="*/ 556260 h 1242060"/>
              <a:gd name="connsiteX5" fmla="*/ 0 w 1127760"/>
              <a:gd name="connsiteY5" fmla="*/ 167640 h 1242060"/>
              <a:gd name="connsiteX6" fmla="*/ 716280 w 1127760"/>
              <a:gd name="connsiteY6" fmla="*/ 0 h 124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7760" h="1242060">
                <a:moveTo>
                  <a:pt x="716280" y="0"/>
                </a:moveTo>
                <a:lnTo>
                  <a:pt x="1127760" y="1127760"/>
                </a:lnTo>
                <a:lnTo>
                  <a:pt x="807720" y="1242060"/>
                </a:lnTo>
                <a:lnTo>
                  <a:pt x="525780" y="449580"/>
                </a:lnTo>
                <a:lnTo>
                  <a:pt x="83820" y="556260"/>
                </a:lnTo>
                <a:lnTo>
                  <a:pt x="0" y="167640"/>
                </a:lnTo>
                <a:lnTo>
                  <a:pt x="716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7" name="Rechthoek 136"/>
          <p:cNvSpPr/>
          <p:nvPr/>
        </p:nvSpPr>
        <p:spPr>
          <a:xfrm rot="20384768">
            <a:off x="3328217" y="3099087"/>
            <a:ext cx="433349" cy="1109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8" name="Vrije vorm 137"/>
          <p:cNvSpPr/>
          <p:nvPr/>
        </p:nvSpPr>
        <p:spPr>
          <a:xfrm>
            <a:off x="3718560" y="4213860"/>
            <a:ext cx="762000" cy="1287780"/>
          </a:xfrm>
          <a:custGeom>
            <a:avLst/>
            <a:gdLst>
              <a:gd name="connsiteX0" fmla="*/ 228600 w 762000"/>
              <a:gd name="connsiteY0" fmla="*/ 731520 h 1287780"/>
              <a:gd name="connsiteX1" fmla="*/ 0 w 762000"/>
              <a:gd name="connsiteY1" fmla="*/ 838200 h 1287780"/>
              <a:gd name="connsiteX2" fmla="*/ 144780 w 762000"/>
              <a:gd name="connsiteY2" fmla="*/ 1287780 h 1287780"/>
              <a:gd name="connsiteX3" fmla="*/ 762000 w 762000"/>
              <a:gd name="connsiteY3" fmla="*/ 1051560 h 1287780"/>
              <a:gd name="connsiteX4" fmla="*/ 365760 w 762000"/>
              <a:gd name="connsiteY4" fmla="*/ 0 h 1287780"/>
              <a:gd name="connsiteX5" fmla="*/ 22860 w 762000"/>
              <a:gd name="connsiteY5" fmla="*/ 137160 h 1287780"/>
              <a:gd name="connsiteX6" fmla="*/ 228600 w 762000"/>
              <a:gd name="connsiteY6" fmla="*/ 731520 h 128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00" h="1287780">
                <a:moveTo>
                  <a:pt x="228600" y="731520"/>
                </a:moveTo>
                <a:lnTo>
                  <a:pt x="0" y="838200"/>
                </a:lnTo>
                <a:lnTo>
                  <a:pt x="144780" y="1287780"/>
                </a:lnTo>
                <a:lnTo>
                  <a:pt x="762000" y="1051560"/>
                </a:lnTo>
                <a:lnTo>
                  <a:pt x="365760" y="0"/>
                </a:lnTo>
                <a:lnTo>
                  <a:pt x="22860" y="137160"/>
                </a:lnTo>
                <a:lnTo>
                  <a:pt x="228600" y="73152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9" name="Vrije vorm 138"/>
          <p:cNvSpPr/>
          <p:nvPr/>
        </p:nvSpPr>
        <p:spPr>
          <a:xfrm>
            <a:off x="3550920" y="1287780"/>
            <a:ext cx="2156460" cy="1005840"/>
          </a:xfrm>
          <a:custGeom>
            <a:avLst/>
            <a:gdLst>
              <a:gd name="connsiteX0" fmla="*/ 1859280 w 2156460"/>
              <a:gd name="connsiteY0" fmla="*/ 0 h 1005840"/>
              <a:gd name="connsiteX1" fmla="*/ 0 w 2156460"/>
              <a:gd name="connsiteY1" fmla="*/ 434340 h 1005840"/>
              <a:gd name="connsiteX2" fmla="*/ 160020 w 2156460"/>
              <a:gd name="connsiteY2" fmla="*/ 883920 h 1005840"/>
              <a:gd name="connsiteX3" fmla="*/ 670560 w 2156460"/>
              <a:gd name="connsiteY3" fmla="*/ 693420 h 1005840"/>
              <a:gd name="connsiteX4" fmla="*/ 1470660 w 2156460"/>
              <a:gd name="connsiteY4" fmla="*/ 495300 h 1005840"/>
              <a:gd name="connsiteX5" fmla="*/ 1485900 w 2156460"/>
              <a:gd name="connsiteY5" fmla="*/ 541020 h 1005840"/>
              <a:gd name="connsiteX6" fmla="*/ 1676400 w 2156460"/>
              <a:gd name="connsiteY6" fmla="*/ 1005840 h 1005840"/>
              <a:gd name="connsiteX7" fmla="*/ 2156460 w 2156460"/>
              <a:gd name="connsiteY7" fmla="*/ 815340 h 1005840"/>
              <a:gd name="connsiteX8" fmla="*/ 1859280 w 2156460"/>
              <a:gd name="connsiteY8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460" h="1005840">
                <a:moveTo>
                  <a:pt x="1859280" y="0"/>
                </a:moveTo>
                <a:lnTo>
                  <a:pt x="0" y="434340"/>
                </a:lnTo>
                <a:lnTo>
                  <a:pt x="160020" y="883920"/>
                </a:lnTo>
                <a:lnTo>
                  <a:pt x="670560" y="693420"/>
                </a:lnTo>
                <a:lnTo>
                  <a:pt x="1470660" y="495300"/>
                </a:lnTo>
                <a:lnTo>
                  <a:pt x="1485900" y="541020"/>
                </a:lnTo>
                <a:lnTo>
                  <a:pt x="1676400" y="1005840"/>
                </a:lnTo>
                <a:lnTo>
                  <a:pt x="2156460" y="815340"/>
                </a:lnTo>
                <a:lnTo>
                  <a:pt x="18592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0" name="Vrije vorm 139"/>
          <p:cNvSpPr/>
          <p:nvPr/>
        </p:nvSpPr>
        <p:spPr>
          <a:xfrm>
            <a:off x="5219700" y="2087880"/>
            <a:ext cx="929640" cy="1379220"/>
          </a:xfrm>
          <a:custGeom>
            <a:avLst/>
            <a:gdLst>
              <a:gd name="connsiteX0" fmla="*/ 434340 w 929640"/>
              <a:gd name="connsiteY0" fmla="*/ 1379220 h 1379220"/>
              <a:gd name="connsiteX1" fmla="*/ 929640 w 929640"/>
              <a:gd name="connsiteY1" fmla="*/ 1173480 h 1379220"/>
              <a:gd name="connsiteX2" fmla="*/ 487680 w 929640"/>
              <a:gd name="connsiteY2" fmla="*/ 0 h 1379220"/>
              <a:gd name="connsiteX3" fmla="*/ 0 w 929640"/>
              <a:gd name="connsiteY3" fmla="*/ 198120 h 1379220"/>
              <a:gd name="connsiteX4" fmla="*/ 434340 w 929640"/>
              <a:gd name="connsiteY4" fmla="*/ 1379220 h 137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379220">
                <a:moveTo>
                  <a:pt x="434340" y="1379220"/>
                </a:moveTo>
                <a:lnTo>
                  <a:pt x="929640" y="1173480"/>
                </a:lnTo>
                <a:lnTo>
                  <a:pt x="487680" y="0"/>
                </a:lnTo>
                <a:lnTo>
                  <a:pt x="0" y="198120"/>
                </a:lnTo>
                <a:lnTo>
                  <a:pt x="434340" y="137922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1" name="Vrije vorm 140"/>
          <p:cNvSpPr/>
          <p:nvPr/>
        </p:nvSpPr>
        <p:spPr>
          <a:xfrm>
            <a:off x="4480560" y="3352800"/>
            <a:ext cx="1905000" cy="1744980"/>
          </a:xfrm>
          <a:custGeom>
            <a:avLst/>
            <a:gdLst>
              <a:gd name="connsiteX0" fmla="*/ 0 w 1905000"/>
              <a:gd name="connsiteY0" fmla="*/ 662940 h 1744980"/>
              <a:gd name="connsiteX1" fmla="*/ 411480 w 1905000"/>
              <a:gd name="connsiteY1" fmla="*/ 1744980 h 1744980"/>
              <a:gd name="connsiteX2" fmla="*/ 1905000 w 1905000"/>
              <a:gd name="connsiteY2" fmla="*/ 1188720 h 1744980"/>
              <a:gd name="connsiteX3" fmla="*/ 1463040 w 1905000"/>
              <a:gd name="connsiteY3" fmla="*/ 0 h 1744980"/>
              <a:gd name="connsiteX4" fmla="*/ 1173480 w 1905000"/>
              <a:gd name="connsiteY4" fmla="*/ 114300 h 1744980"/>
              <a:gd name="connsiteX5" fmla="*/ 1226820 w 1905000"/>
              <a:gd name="connsiteY5" fmla="*/ 213360 h 1744980"/>
              <a:gd name="connsiteX6" fmla="*/ 0 w 1905000"/>
              <a:gd name="connsiteY6" fmla="*/ 662940 h 174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000" h="1744980">
                <a:moveTo>
                  <a:pt x="0" y="662940"/>
                </a:moveTo>
                <a:lnTo>
                  <a:pt x="411480" y="1744980"/>
                </a:lnTo>
                <a:lnTo>
                  <a:pt x="1905000" y="1188720"/>
                </a:lnTo>
                <a:lnTo>
                  <a:pt x="1463040" y="0"/>
                </a:lnTo>
                <a:lnTo>
                  <a:pt x="1173480" y="114300"/>
                </a:lnTo>
                <a:lnTo>
                  <a:pt x="1226820" y="213360"/>
                </a:lnTo>
                <a:lnTo>
                  <a:pt x="0" y="66294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2" name="Vrije vorm 141"/>
          <p:cNvSpPr/>
          <p:nvPr/>
        </p:nvSpPr>
        <p:spPr>
          <a:xfrm>
            <a:off x="3695700" y="1798320"/>
            <a:ext cx="2011680" cy="2095500"/>
          </a:xfrm>
          <a:custGeom>
            <a:avLst/>
            <a:gdLst>
              <a:gd name="connsiteX0" fmla="*/ 381000 w 2011680"/>
              <a:gd name="connsiteY0" fmla="*/ 21336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381000 w 2011680"/>
              <a:gd name="connsiteY8" fmla="*/ 213360 h 2095500"/>
              <a:gd name="connsiteX0" fmla="*/ 487680 w 2011680"/>
              <a:gd name="connsiteY0" fmla="*/ 449580 h 2095500"/>
              <a:gd name="connsiteX1" fmla="*/ 1082040 w 2011680"/>
              <a:gd name="connsiteY1" fmla="*/ 2095500 h 2095500"/>
              <a:gd name="connsiteX2" fmla="*/ 2011680 w 2011680"/>
              <a:gd name="connsiteY2" fmla="*/ 1752600 h 2095500"/>
              <a:gd name="connsiteX3" fmla="*/ 1318260 w 2011680"/>
              <a:gd name="connsiteY3" fmla="*/ 0 h 2095500"/>
              <a:gd name="connsiteX4" fmla="*/ 548640 w 2011680"/>
              <a:gd name="connsiteY4" fmla="*/ 182880 h 2095500"/>
              <a:gd name="connsiteX5" fmla="*/ 0 w 2011680"/>
              <a:gd name="connsiteY5" fmla="*/ 381000 h 2095500"/>
              <a:gd name="connsiteX6" fmla="*/ 99060 w 2011680"/>
              <a:gd name="connsiteY6" fmla="*/ 594360 h 2095500"/>
              <a:gd name="connsiteX7" fmla="*/ 472440 w 2011680"/>
              <a:gd name="connsiteY7" fmla="*/ 449580 h 2095500"/>
              <a:gd name="connsiteX8" fmla="*/ 487680 w 2011680"/>
              <a:gd name="connsiteY8" fmla="*/ 44958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680" h="2095500">
                <a:moveTo>
                  <a:pt x="487680" y="449580"/>
                </a:moveTo>
                <a:lnTo>
                  <a:pt x="1082040" y="2095500"/>
                </a:lnTo>
                <a:lnTo>
                  <a:pt x="2011680" y="1752600"/>
                </a:lnTo>
                <a:lnTo>
                  <a:pt x="1318260" y="0"/>
                </a:lnTo>
                <a:lnTo>
                  <a:pt x="548640" y="182880"/>
                </a:lnTo>
                <a:lnTo>
                  <a:pt x="0" y="381000"/>
                </a:lnTo>
                <a:lnTo>
                  <a:pt x="99060" y="594360"/>
                </a:lnTo>
                <a:lnTo>
                  <a:pt x="472440" y="449580"/>
                </a:lnTo>
                <a:lnTo>
                  <a:pt x="487680" y="44958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5" name="Tekstvak 144"/>
          <p:cNvSpPr txBox="1"/>
          <p:nvPr/>
        </p:nvSpPr>
        <p:spPr>
          <a:xfrm>
            <a:off x="5540275" y="253651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3</a:t>
            </a:r>
          </a:p>
        </p:txBody>
      </p:sp>
      <p:sp>
        <p:nvSpPr>
          <p:cNvPr id="146" name="Tekstvak 145"/>
          <p:cNvSpPr txBox="1"/>
          <p:nvPr/>
        </p:nvSpPr>
        <p:spPr>
          <a:xfrm>
            <a:off x="5228408" y="4130607"/>
            <a:ext cx="26321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200" b="1"/>
              <a:t>4</a:t>
            </a:r>
          </a:p>
        </p:txBody>
      </p:sp>
      <p:sp>
        <p:nvSpPr>
          <p:cNvPr id="147" name="Tekstvak 146"/>
          <p:cNvSpPr txBox="1"/>
          <p:nvPr/>
        </p:nvSpPr>
        <p:spPr>
          <a:xfrm>
            <a:off x="4778324" y="264749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P</a:t>
            </a:r>
          </a:p>
        </p:txBody>
      </p:sp>
      <p:sp>
        <p:nvSpPr>
          <p:cNvPr id="148" name="Tekstvak 147"/>
          <p:cNvSpPr txBox="1"/>
          <p:nvPr/>
        </p:nvSpPr>
        <p:spPr>
          <a:xfrm>
            <a:off x="4430021" y="1558082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2</a:t>
            </a:r>
          </a:p>
        </p:txBody>
      </p:sp>
      <p:sp>
        <p:nvSpPr>
          <p:cNvPr id="152" name="Tekstvak 151"/>
          <p:cNvSpPr txBox="1"/>
          <p:nvPr/>
        </p:nvSpPr>
        <p:spPr>
          <a:xfrm>
            <a:off x="3401321" y="3455517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6</a:t>
            </a:r>
          </a:p>
        </p:txBody>
      </p:sp>
      <p:sp>
        <p:nvSpPr>
          <p:cNvPr id="153" name="Tekstvak 152"/>
          <p:cNvSpPr txBox="1"/>
          <p:nvPr/>
        </p:nvSpPr>
        <p:spPr>
          <a:xfrm>
            <a:off x="4018544" y="487602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7</a:t>
            </a:r>
          </a:p>
        </p:txBody>
      </p:sp>
      <p:sp>
        <p:nvSpPr>
          <p:cNvPr id="154" name="Tekstvak 153"/>
          <p:cNvSpPr txBox="1"/>
          <p:nvPr/>
        </p:nvSpPr>
        <p:spPr>
          <a:xfrm>
            <a:off x="3387240" y="369190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5" name="Tekstvak 154"/>
          <p:cNvSpPr txBox="1"/>
          <p:nvPr/>
        </p:nvSpPr>
        <p:spPr>
          <a:xfrm>
            <a:off x="3873964" y="510952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6" name="Tekstvak 155"/>
          <p:cNvSpPr txBox="1"/>
          <p:nvPr/>
        </p:nvSpPr>
        <p:spPr>
          <a:xfrm>
            <a:off x="4749800" y="29831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9" name="Tekstvak 158"/>
          <p:cNvSpPr txBox="1"/>
          <p:nvPr/>
        </p:nvSpPr>
        <p:spPr>
          <a:xfrm>
            <a:off x="4118426" y="1641290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0" name="Tekstvak 159"/>
          <p:cNvSpPr txBox="1"/>
          <p:nvPr/>
        </p:nvSpPr>
        <p:spPr>
          <a:xfrm>
            <a:off x="5611018" y="286628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1" name="Tekstvak 160"/>
          <p:cNvSpPr txBox="1"/>
          <p:nvPr/>
        </p:nvSpPr>
        <p:spPr>
          <a:xfrm>
            <a:off x="5627158" y="4177554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67" name="Vrije vorm 166"/>
          <p:cNvSpPr/>
          <p:nvPr/>
        </p:nvSpPr>
        <p:spPr>
          <a:xfrm>
            <a:off x="3131820" y="5303520"/>
            <a:ext cx="1554480" cy="853440"/>
          </a:xfrm>
          <a:custGeom>
            <a:avLst/>
            <a:gdLst>
              <a:gd name="connsiteX0" fmla="*/ 129540 w 1554480"/>
              <a:gd name="connsiteY0" fmla="*/ 853440 h 853440"/>
              <a:gd name="connsiteX1" fmla="*/ 0 w 1554480"/>
              <a:gd name="connsiteY1" fmla="*/ 449580 h 853440"/>
              <a:gd name="connsiteX2" fmla="*/ 312420 w 1554480"/>
              <a:gd name="connsiteY2" fmla="*/ 320040 h 853440"/>
              <a:gd name="connsiteX3" fmla="*/ 342900 w 1554480"/>
              <a:gd name="connsiteY3" fmla="*/ 381000 h 853440"/>
              <a:gd name="connsiteX4" fmla="*/ 662940 w 1554480"/>
              <a:gd name="connsiteY4" fmla="*/ 251460 h 853440"/>
              <a:gd name="connsiteX5" fmla="*/ 685800 w 1554480"/>
              <a:gd name="connsiteY5" fmla="*/ 304800 h 853440"/>
              <a:gd name="connsiteX6" fmla="*/ 1447800 w 1554480"/>
              <a:gd name="connsiteY6" fmla="*/ 0 h 853440"/>
              <a:gd name="connsiteX7" fmla="*/ 1554480 w 1554480"/>
              <a:gd name="connsiteY7" fmla="*/ 342900 h 853440"/>
              <a:gd name="connsiteX8" fmla="*/ 129540 w 1554480"/>
              <a:gd name="connsiteY8" fmla="*/ 85344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853440">
                <a:moveTo>
                  <a:pt x="129540" y="853440"/>
                </a:moveTo>
                <a:lnTo>
                  <a:pt x="0" y="449580"/>
                </a:lnTo>
                <a:lnTo>
                  <a:pt x="312420" y="320040"/>
                </a:lnTo>
                <a:lnTo>
                  <a:pt x="342900" y="381000"/>
                </a:lnTo>
                <a:lnTo>
                  <a:pt x="662940" y="251460"/>
                </a:lnTo>
                <a:lnTo>
                  <a:pt x="685800" y="304800"/>
                </a:lnTo>
                <a:lnTo>
                  <a:pt x="1447800" y="0"/>
                </a:lnTo>
                <a:lnTo>
                  <a:pt x="1554480" y="342900"/>
                </a:lnTo>
                <a:lnTo>
                  <a:pt x="129540" y="85344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8" name="Tekstvak 167"/>
          <p:cNvSpPr txBox="1"/>
          <p:nvPr/>
        </p:nvSpPr>
        <p:spPr>
          <a:xfrm>
            <a:off x="3546101" y="5653364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5</a:t>
            </a:r>
          </a:p>
        </p:txBody>
      </p:sp>
      <p:sp>
        <p:nvSpPr>
          <p:cNvPr id="2" name="Vrije vorm 1"/>
          <p:cNvSpPr/>
          <p:nvPr/>
        </p:nvSpPr>
        <p:spPr>
          <a:xfrm>
            <a:off x="3183147" y="1380226"/>
            <a:ext cx="629728" cy="1112808"/>
          </a:xfrm>
          <a:custGeom>
            <a:avLst/>
            <a:gdLst>
              <a:gd name="connsiteX0" fmla="*/ 0 w 629728"/>
              <a:gd name="connsiteY0" fmla="*/ 34506 h 1112808"/>
              <a:gd name="connsiteX1" fmla="*/ 379562 w 629728"/>
              <a:gd name="connsiteY1" fmla="*/ 1112808 h 1112808"/>
              <a:gd name="connsiteX2" fmla="*/ 629728 w 629728"/>
              <a:gd name="connsiteY2" fmla="*/ 1026544 h 1112808"/>
              <a:gd name="connsiteX3" fmla="*/ 258793 w 629728"/>
              <a:gd name="connsiteY3" fmla="*/ 0 h 1112808"/>
              <a:gd name="connsiteX4" fmla="*/ 0 w 629728"/>
              <a:gd name="connsiteY4" fmla="*/ 34506 h 111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728" h="1112808">
                <a:moveTo>
                  <a:pt x="0" y="34506"/>
                </a:moveTo>
                <a:lnTo>
                  <a:pt x="379562" y="1112808"/>
                </a:lnTo>
                <a:lnTo>
                  <a:pt x="629728" y="1026544"/>
                </a:lnTo>
                <a:lnTo>
                  <a:pt x="258793" y="0"/>
                </a:lnTo>
                <a:lnTo>
                  <a:pt x="0" y="345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Vrije vorm 49"/>
          <p:cNvSpPr/>
          <p:nvPr/>
        </p:nvSpPr>
        <p:spPr>
          <a:xfrm>
            <a:off x="3000375" y="1181100"/>
            <a:ext cx="866775" cy="190500"/>
          </a:xfrm>
          <a:custGeom>
            <a:avLst/>
            <a:gdLst>
              <a:gd name="connsiteX0" fmla="*/ 0 w 866775"/>
              <a:gd name="connsiteY0" fmla="*/ 190500 h 190500"/>
              <a:gd name="connsiteX1" fmla="*/ 866775 w 866775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75" h="190500">
                <a:moveTo>
                  <a:pt x="0" y="190500"/>
                </a:moveTo>
                <a:lnTo>
                  <a:pt x="866775" y="0"/>
                </a:ln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1" name="Tekstvak 150"/>
          <p:cNvSpPr txBox="1"/>
          <p:nvPr/>
        </p:nvSpPr>
        <p:spPr>
          <a:xfrm>
            <a:off x="2881256" y="1933163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1</a:t>
            </a:r>
          </a:p>
        </p:txBody>
      </p:sp>
      <p:sp>
        <p:nvSpPr>
          <p:cNvPr id="170" name="Vrije vorm 169"/>
          <p:cNvSpPr/>
          <p:nvPr/>
        </p:nvSpPr>
        <p:spPr>
          <a:xfrm>
            <a:off x="3225800" y="1035050"/>
            <a:ext cx="342900" cy="762000"/>
          </a:xfrm>
          <a:custGeom>
            <a:avLst/>
            <a:gdLst>
              <a:gd name="connsiteX0" fmla="*/ 285750 w 342900"/>
              <a:gd name="connsiteY0" fmla="*/ 762000 h 762000"/>
              <a:gd name="connsiteX1" fmla="*/ 0 w 342900"/>
              <a:gd name="connsiteY1" fmla="*/ 69850 h 762000"/>
              <a:gd name="connsiteX2" fmla="*/ 342900 w 342900"/>
              <a:gd name="connsiteY2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762000">
                <a:moveTo>
                  <a:pt x="285750" y="762000"/>
                </a:moveTo>
                <a:lnTo>
                  <a:pt x="0" y="69850"/>
                </a:lnTo>
                <a:lnTo>
                  <a:pt x="34290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1" name="Vrije vorm 170"/>
          <p:cNvSpPr/>
          <p:nvPr/>
        </p:nvSpPr>
        <p:spPr>
          <a:xfrm>
            <a:off x="3516629" y="2030946"/>
            <a:ext cx="581025" cy="342321"/>
          </a:xfrm>
          <a:custGeom>
            <a:avLst/>
            <a:gdLst>
              <a:gd name="connsiteX0" fmla="*/ 219075 w 381000"/>
              <a:gd name="connsiteY0" fmla="*/ 628650 h 628650"/>
              <a:gd name="connsiteX1" fmla="*/ 0 w 381000"/>
              <a:gd name="connsiteY1" fmla="*/ 66675 h 628650"/>
              <a:gd name="connsiteX2" fmla="*/ 381000 w 381000"/>
              <a:gd name="connsiteY2" fmla="*/ 0 h 628650"/>
              <a:gd name="connsiteX0" fmla="*/ 219075 w 373380"/>
              <a:gd name="connsiteY0" fmla="*/ 670239 h 670239"/>
              <a:gd name="connsiteX1" fmla="*/ 0 w 373380"/>
              <a:gd name="connsiteY1" fmla="*/ 108264 h 670239"/>
              <a:gd name="connsiteX2" fmla="*/ 373380 w 373380"/>
              <a:gd name="connsiteY2" fmla="*/ 0 h 670239"/>
              <a:gd name="connsiteX0" fmla="*/ 0 w 611505"/>
              <a:gd name="connsiteY0" fmla="*/ 0 h 249006"/>
              <a:gd name="connsiteX1" fmla="*/ 238125 w 611505"/>
              <a:gd name="connsiteY1" fmla="*/ 249006 h 249006"/>
              <a:gd name="connsiteX2" fmla="*/ 611505 w 611505"/>
              <a:gd name="connsiteY2" fmla="*/ 140742 h 249006"/>
              <a:gd name="connsiteX0" fmla="*/ 0 w 611505"/>
              <a:gd name="connsiteY0" fmla="*/ 0 h 283663"/>
              <a:gd name="connsiteX1" fmla="*/ 146685 w 611505"/>
              <a:gd name="connsiteY1" fmla="*/ 283663 h 283663"/>
              <a:gd name="connsiteX2" fmla="*/ 611505 w 611505"/>
              <a:gd name="connsiteY2" fmla="*/ 140742 h 283663"/>
              <a:gd name="connsiteX0" fmla="*/ 0 w 581025"/>
              <a:gd name="connsiteY0" fmla="*/ 0 h 311389"/>
              <a:gd name="connsiteX1" fmla="*/ 116205 w 581025"/>
              <a:gd name="connsiteY1" fmla="*/ 311389 h 311389"/>
              <a:gd name="connsiteX2" fmla="*/ 581025 w 581025"/>
              <a:gd name="connsiteY2" fmla="*/ 168468 h 31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1025" h="311389">
                <a:moveTo>
                  <a:pt x="0" y="0"/>
                </a:moveTo>
                <a:lnTo>
                  <a:pt x="116205" y="311389"/>
                </a:lnTo>
                <a:cubicBezTo>
                  <a:pt x="243205" y="289164"/>
                  <a:pt x="454025" y="190693"/>
                  <a:pt x="581025" y="168468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2" name="Vrije vorm 171"/>
          <p:cNvSpPr/>
          <p:nvPr/>
        </p:nvSpPr>
        <p:spPr>
          <a:xfrm>
            <a:off x="3548730" y="1943375"/>
            <a:ext cx="546735" cy="323850"/>
          </a:xfrm>
          <a:custGeom>
            <a:avLst/>
            <a:gdLst>
              <a:gd name="connsiteX0" fmla="*/ 561975 w 561975"/>
              <a:gd name="connsiteY0" fmla="*/ 228600 h 323850"/>
              <a:gd name="connsiteX1" fmla="*/ 114300 w 561975"/>
              <a:gd name="connsiteY1" fmla="*/ 323850 h 323850"/>
              <a:gd name="connsiteX2" fmla="*/ 0 w 561975"/>
              <a:gd name="connsiteY2" fmla="*/ 0 h 323850"/>
              <a:gd name="connsiteX0" fmla="*/ 546735 w 546735"/>
              <a:gd name="connsiteY0" fmla="*/ 190500 h 323850"/>
              <a:gd name="connsiteX1" fmla="*/ 114300 w 546735"/>
              <a:gd name="connsiteY1" fmla="*/ 323850 h 323850"/>
              <a:gd name="connsiteX2" fmla="*/ 0 w 546735"/>
              <a:gd name="connsiteY2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735" h="323850">
                <a:moveTo>
                  <a:pt x="546735" y="190500"/>
                </a:moveTo>
                <a:lnTo>
                  <a:pt x="114300" y="32385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3" name="Vrije vorm 172"/>
          <p:cNvSpPr/>
          <p:nvPr/>
        </p:nvSpPr>
        <p:spPr>
          <a:xfrm>
            <a:off x="2910840" y="1379220"/>
            <a:ext cx="472440" cy="388620"/>
          </a:xfrm>
          <a:custGeom>
            <a:avLst/>
            <a:gdLst>
              <a:gd name="connsiteX0" fmla="*/ 0 w 472440"/>
              <a:gd name="connsiteY0" fmla="*/ 83820 h 388620"/>
              <a:gd name="connsiteX1" fmla="*/ 342900 w 472440"/>
              <a:gd name="connsiteY1" fmla="*/ 0 h 388620"/>
              <a:gd name="connsiteX2" fmla="*/ 472440 w 472440"/>
              <a:gd name="connsiteY2" fmla="*/ 388620 h 38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" h="388620">
                <a:moveTo>
                  <a:pt x="0" y="83820"/>
                </a:moveTo>
                <a:lnTo>
                  <a:pt x="342900" y="0"/>
                </a:lnTo>
                <a:lnTo>
                  <a:pt x="472440" y="388620"/>
                </a:ln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Vrije vorm 34"/>
          <p:cNvSpPr/>
          <p:nvPr/>
        </p:nvSpPr>
        <p:spPr>
          <a:xfrm>
            <a:off x="3502325" y="2415396"/>
            <a:ext cx="1250830" cy="2820838"/>
          </a:xfrm>
          <a:custGeom>
            <a:avLst/>
            <a:gdLst>
              <a:gd name="connsiteX0" fmla="*/ 0 w 1250830"/>
              <a:gd name="connsiteY0" fmla="*/ 86264 h 2820838"/>
              <a:gd name="connsiteX1" fmla="*/ 301924 w 1250830"/>
              <a:gd name="connsiteY1" fmla="*/ 0 h 2820838"/>
              <a:gd name="connsiteX2" fmla="*/ 1250830 w 1250830"/>
              <a:gd name="connsiteY2" fmla="*/ 2820838 h 2820838"/>
              <a:gd name="connsiteX3" fmla="*/ 1026543 w 1250830"/>
              <a:gd name="connsiteY3" fmla="*/ 2760453 h 2820838"/>
              <a:gd name="connsiteX4" fmla="*/ 664233 w 1250830"/>
              <a:gd name="connsiteY4" fmla="*/ 1777042 h 2820838"/>
              <a:gd name="connsiteX5" fmla="*/ 569343 w 1250830"/>
              <a:gd name="connsiteY5" fmla="*/ 1699404 h 2820838"/>
              <a:gd name="connsiteX6" fmla="*/ 172528 w 1250830"/>
              <a:gd name="connsiteY6" fmla="*/ 715993 h 2820838"/>
              <a:gd name="connsiteX7" fmla="*/ 189781 w 1250830"/>
              <a:gd name="connsiteY7" fmla="*/ 517585 h 2820838"/>
              <a:gd name="connsiteX8" fmla="*/ 0 w 1250830"/>
              <a:gd name="connsiteY8" fmla="*/ 86264 h 2820838"/>
              <a:gd name="connsiteX0" fmla="*/ 0 w 1250830"/>
              <a:gd name="connsiteY0" fmla="*/ 86264 h 2820838"/>
              <a:gd name="connsiteX1" fmla="*/ 301924 w 1250830"/>
              <a:gd name="connsiteY1" fmla="*/ 0 h 2820838"/>
              <a:gd name="connsiteX2" fmla="*/ 1250830 w 1250830"/>
              <a:gd name="connsiteY2" fmla="*/ 2820838 h 2820838"/>
              <a:gd name="connsiteX3" fmla="*/ 1026543 w 1250830"/>
              <a:gd name="connsiteY3" fmla="*/ 2760453 h 2820838"/>
              <a:gd name="connsiteX4" fmla="*/ 664233 w 1250830"/>
              <a:gd name="connsiteY4" fmla="*/ 1777042 h 2820838"/>
              <a:gd name="connsiteX5" fmla="*/ 543463 w 1250830"/>
              <a:gd name="connsiteY5" fmla="*/ 1690778 h 2820838"/>
              <a:gd name="connsiteX6" fmla="*/ 172528 w 1250830"/>
              <a:gd name="connsiteY6" fmla="*/ 715993 h 2820838"/>
              <a:gd name="connsiteX7" fmla="*/ 189781 w 1250830"/>
              <a:gd name="connsiteY7" fmla="*/ 517585 h 2820838"/>
              <a:gd name="connsiteX8" fmla="*/ 0 w 1250830"/>
              <a:gd name="connsiteY8" fmla="*/ 86264 h 28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0830" h="2820838">
                <a:moveTo>
                  <a:pt x="0" y="86264"/>
                </a:moveTo>
                <a:lnTo>
                  <a:pt x="301924" y="0"/>
                </a:lnTo>
                <a:lnTo>
                  <a:pt x="1250830" y="2820838"/>
                </a:lnTo>
                <a:lnTo>
                  <a:pt x="1026543" y="2760453"/>
                </a:lnTo>
                <a:lnTo>
                  <a:pt x="664233" y="1777042"/>
                </a:lnTo>
                <a:lnTo>
                  <a:pt x="543463" y="1690778"/>
                </a:lnTo>
                <a:lnTo>
                  <a:pt x="172528" y="715993"/>
                </a:lnTo>
                <a:lnTo>
                  <a:pt x="189781" y="517585"/>
                </a:lnTo>
                <a:lnTo>
                  <a:pt x="0" y="862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" name="Vrije vorm 143"/>
          <p:cNvSpPr/>
          <p:nvPr/>
        </p:nvSpPr>
        <p:spPr>
          <a:xfrm>
            <a:off x="3806374" y="2267651"/>
            <a:ext cx="933265" cy="1664268"/>
          </a:xfrm>
          <a:custGeom>
            <a:avLst/>
            <a:gdLst>
              <a:gd name="connsiteX0" fmla="*/ 0 w 800100"/>
              <a:gd name="connsiteY0" fmla="*/ 137160 h 1158240"/>
              <a:gd name="connsiteX1" fmla="*/ 396240 w 800100"/>
              <a:gd name="connsiteY1" fmla="*/ 1158240 h 1158240"/>
              <a:gd name="connsiteX2" fmla="*/ 800100 w 800100"/>
              <a:gd name="connsiteY2" fmla="*/ 1021080 h 1158240"/>
              <a:gd name="connsiteX3" fmla="*/ 434340 w 800100"/>
              <a:gd name="connsiteY3" fmla="*/ 0 h 1158240"/>
              <a:gd name="connsiteX4" fmla="*/ 0 w 800100"/>
              <a:gd name="connsiteY4" fmla="*/ 137160 h 1158240"/>
              <a:gd name="connsiteX0" fmla="*/ 0 w 933265"/>
              <a:gd name="connsiteY0" fmla="*/ 0 h 1518229"/>
              <a:gd name="connsiteX1" fmla="*/ 529405 w 933265"/>
              <a:gd name="connsiteY1" fmla="*/ 1518229 h 1518229"/>
              <a:gd name="connsiteX2" fmla="*/ 933265 w 933265"/>
              <a:gd name="connsiteY2" fmla="*/ 1381069 h 1518229"/>
              <a:gd name="connsiteX3" fmla="*/ 567505 w 933265"/>
              <a:gd name="connsiteY3" fmla="*/ 359989 h 1518229"/>
              <a:gd name="connsiteX4" fmla="*/ 0 w 933265"/>
              <a:gd name="connsiteY4" fmla="*/ 0 h 1518229"/>
              <a:gd name="connsiteX0" fmla="*/ 0 w 933265"/>
              <a:gd name="connsiteY0" fmla="*/ 146039 h 1664268"/>
              <a:gd name="connsiteX1" fmla="*/ 529405 w 933265"/>
              <a:gd name="connsiteY1" fmla="*/ 1664268 h 1664268"/>
              <a:gd name="connsiteX2" fmla="*/ 933265 w 933265"/>
              <a:gd name="connsiteY2" fmla="*/ 1527108 h 1664268"/>
              <a:gd name="connsiteX3" fmla="*/ 389951 w 933265"/>
              <a:gd name="connsiteY3" fmla="*/ 0 h 1664268"/>
              <a:gd name="connsiteX4" fmla="*/ 0 w 933265"/>
              <a:gd name="connsiteY4" fmla="*/ 146039 h 1664268"/>
              <a:gd name="connsiteX0" fmla="*/ 0 w 933265"/>
              <a:gd name="connsiteY0" fmla="*/ 101651 h 1664268"/>
              <a:gd name="connsiteX1" fmla="*/ 529405 w 933265"/>
              <a:gd name="connsiteY1" fmla="*/ 1664268 h 1664268"/>
              <a:gd name="connsiteX2" fmla="*/ 933265 w 933265"/>
              <a:gd name="connsiteY2" fmla="*/ 1527108 h 1664268"/>
              <a:gd name="connsiteX3" fmla="*/ 389951 w 933265"/>
              <a:gd name="connsiteY3" fmla="*/ 0 h 1664268"/>
              <a:gd name="connsiteX4" fmla="*/ 0 w 933265"/>
              <a:gd name="connsiteY4" fmla="*/ 101651 h 1664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265" h="1664268">
                <a:moveTo>
                  <a:pt x="0" y="101651"/>
                </a:moveTo>
                <a:lnTo>
                  <a:pt x="529405" y="1664268"/>
                </a:lnTo>
                <a:lnTo>
                  <a:pt x="933265" y="1527108"/>
                </a:lnTo>
                <a:lnTo>
                  <a:pt x="389951" y="0"/>
                </a:lnTo>
                <a:lnTo>
                  <a:pt x="0" y="101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9" name="Tekstvak 148"/>
          <p:cNvSpPr txBox="1"/>
          <p:nvPr/>
        </p:nvSpPr>
        <p:spPr>
          <a:xfrm>
            <a:off x="3955255" y="2351466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8</a:t>
            </a:r>
          </a:p>
        </p:txBody>
      </p:sp>
      <p:sp>
        <p:nvSpPr>
          <p:cNvPr id="150" name="Tekstvak 149"/>
          <p:cNvSpPr txBox="1"/>
          <p:nvPr/>
        </p:nvSpPr>
        <p:spPr>
          <a:xfrm>
            <a:off x="4193945" y="3127280"/>
            <a:ext cx="24865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200" b="1"/>
              <a:t>8</a:t>
            </a:r>
          </a:p>
        </p:txBody>
      </p:sp>
      <p:sp>
        <p:nvSpPr>
          <p:cNvPr id="157" name="Tekstvak 156"/>
          <p:cNvSpPr txBox="1"/>
          <p:nvPr/>
        </p:nvSpPr>
        <p:spPr>
          <a:xfrm>
            <a:off x="4194175" y="3310383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58" name="Tekstvak 157"/>
          <p:cNvSpPr txBox="1"/>
          <p:nvPr/>
        </p:nvSpPr>
        <p:spPr>
          <a:xfrm>
            <a:off x="3950523" y="2510358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85" name="Vrije vorm 84"/>
          <p:cNvSpPr/>
          <p:nvPr/>
        </p:nvSpPr>
        <p:spPr>
          <a:xfrm>
            <a:off x="3713870" y="3103178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Vrije vorm 83"/>
          <p:cNvSpPr/>
          <p:nvPr/>
        </p:nvSpPr>
        <p:spPr>
          <a:xfrm>
            <a:off x="4322618" y="4540827"/>
            <a:ext cx="727364" cy="446809"/>
          </a:xfrm>
          <a:custGeom>
            <a:avLst/>
            <a:gdLst>
              <a:gd name="connsiteX0" fmla="*/ 0 w 727364"/>
              <a:gd name="connsiteY0" fmla="*/ 446809 h 446809"/>
              <a:gd name="connsiteX1" fmla="*/ 727364 w 727364"/>
              <a:gd name="connsiteY1" fmla="*/ 176646 h 446809"/>
              <a:gd name="connsiteX2" fmla="*/ 665018 w 727364"/>
              <a:gd name="connsiteY2" fmla="*/ 0 h 4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364" h="446809">
                <a:moveTo>
                  <a:pt x="0" y="446809"/>
                </a:moveTo>
                <a:lnTo>
                  <a:pt x="727364" y="176646"/>
                </a:lnTo>
                <a:lnTo>
                  <a:pt x="665018" y="0"/>
                </a:ln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1" name="Tekstvak 110"/>
          <p:cNvSpPr txBox="1"/>
          <p:nvPr/>
        </p:nvSpPr>
        <p:spPr>
          <a:xfrm>
            <a:off x="393700" y="227115"/>
            <a:ext cx="2287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Q2 2029 t/m Q2 2030</a:t>
            </a:r>
          </a:p>
        </p:txBody>
      </p:sp>
      <p:sp>
        <p:nvSpPr>
          <p:cNvPr id="112" name="Vrije vorm 111"/>
          <p:cNvSpPr/>
          <p:nvPr/>
        </p:nvSpPr>
        <p:spPr>
          <a:xfrm>
            <a:off x="3339321" y="6174160"/>
            <a:ext cx="1485900" cy="504825"/>
          </a:xfrm>
          <a:custGeom>
            <a:avLst/>
            <a:gdLst>
              <a:gd name="connsiteX0" fmla="*/ 0 w 1485900"/>
              <a:gd name="connsiteY0" fmla="*/ 504825 h 504825"/>
              <a:gd name="connsiteX1" fmla="*/ 1485900 w 1485900"/>
              <a:gd name="connsiteY1" fmla="*/ 0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5900" h="504825">
                <a:moveTo>
                  <a:pt x="0" y="504825"/>
                </a:moveTo>
                <a:lnTo>
                  <a:pt x="1485900" y="0"/>
                </a:lnTo>
              </a:path>
            </a:pathLst>
          </a:custGeom>
          <a:noFill/>
          <a:ln w="1905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3" name="Vrije vorm 112"/>
          <p:cNvSpPr/>
          <p:nvPr/>
        </p:nvSpPr>
        <p:spPr>
          <a:xfrm>
            <a:off x="3606352" y="6148565"/>
            <a:ext cx="521804" cy="186773"/>
          </a:xfrm>
          <a:custGeom>
            <a:avLst/>
            <a:gdLst>
              <a:gd name="connsiteX0" fmla="*/ 0 w 1485900"/>
              <a:gd name="connsiteY0" fmla="*/ 504825 h 504825"/>
              <a:gd name="connsiteX1" fmla="*/ 1485900 w 1485900"/>
              <a:gd name="connsiteY1" fmla="*/ 0 h 504825"/>
              <a:gd name="connsiteX0" fmla="*/ 0 w 521804"/>
              <a:gd name="connsiteY0" fmla="*/ 186773 h 186773"/>
              <a:gd name="connsiteX1" fmla="*/ 521804 w 521804"/>
              <a:gd name="connsiteY1" fmla="*/ 0 h 18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1804" h="186773">
                <a:moveTo>
                  <a:pt x="0" y="186773"/>
                </a:moveTo>
                <a:cubicBezTo>
                  <a:pt x="495300" y="18498"/>
                  <a:pt x="26504" y="168275"/>
                  <a:pt x="521804" y="0"/>
                </a:cubicBezTo>
              </a:path>
            </a:pathLst>
          </a:custGeom>
          <a:noFill/>
          <a:ln w="19050">
            <a:solidFill>
              <a:schemeClr val="accent2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7" name="Tekstvak 116"/>
          <p:cNvSpPr txBox="1"/>
          <p:nvPr/>
        </p:nvSpPr>
        <p:spPr>
          <a:xfrm>
            <a:off x="6646477" y="4643505"/>
            <a:ext cx="8418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/>
              <a:t>fietsenstalling</a:t>
            </a:r>
          </a:p>
        </p:txBody>
      </p:sp>
      <p:sp>
        <p:nvSpPr>
          <p:cNvPr id="4" name="Vrije vorm 3"/>
          <p:cNvSpPr/>
          <p:nvPr/>
        </p:nvSpPr>
        <p:spPr>
          <a:xfrm>
            <a:off x="5905500" y="2004060"/>
            <a:ext cx="251460" cy="723900"/>
          </a:xfrm>
          <a:custGeom>
            <a:avLst/>
            <a:gdLst>
              <a:gd name="connsiteX0" fmla="*/ 0 w 251460"/>
              <a:gd name="connsiteY0" fmla="*/ 0 h 723900"/>
              <a:gd name="connsiteX1" fmla="*/ 251460 w 251460"/>
              <a:gd name="connsiteY1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460" h="723900">
                <a:moveTo>
                  <a:pt x="0" y="0"/>
                </a:moveTo>
                <a:lnTo>
                  <a:pt x="251460" y="72390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0" name="Afbeelding 1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046" y="4411796"/>
            <a:ext cx="293264" cy="293264"/>
          </a:xfrm>
          <a:prstGeom prst="rect">
            <a:avLst/>
          </a:prstGeom>
        </p:spPr>
      </p:pic>
      <p:sp>
        <p:nvSpPr>
          <p:cNvPr id="41" name="Vrije vorm 40"/>
          <p:cNvSpPr/>
          <p:nvPr/>
        </p:nvSpPr>
        <p:spPr>
          <a:xfrm>
            <a:off x="4106174" y="1311215"/>
            <a:ext cx="621101" cy="138023"/>
          </a:xfrm>
          <a:custGeom>
            <a:avLst/>
            <a:gdLst>
              <a:gd name="connsiteX0" fmla="*/ 0 w 621101"/>
              <a:gd name="connsiteY0" fmla="*/ 138023 h 138023"/>
              <a:gd name="connsiteX1" fmla="*/ 621101 w 621101"/>
              <a:gd name="connsiteY1" fmla="*/ 0 h 138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1" h="138023">
                <a:moveTo>
                  <a:pt x="0" y="138023"/>
                </a:moveTo>
                <a:lnTo>
                  <a:pt x="621101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5" name="Vrije vorm 104"/>
          <p:cNvSpPr/>
          <p:nvPr/>
        </p:nvSpPr>
        <p:spPr>
          <a:xfrm>
            <a:off x="3875618" y="3174791"/>
            <a:ext cx="251460" cy="723900"/>
          </a:xfrm>
          <a:custGeom>
            <a:avLst/>
            <a:gdLst>
              <a:gd name="connsiteX0" fmla="*/ 0 w 251460"/>
              <a:gd name="connsiteY0" fmla="*/ 0 h 723900"/>
              <a:gd name="connsiteX1" fmla="*/ 251460 w 251460"/>
              <a:gd name="connsiteY1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460" h="723900">
                <a:moveTo>
                  <a:pt x="0" y="0"/>
                </a:moveTo>
                <a:lnTo>
                  <a:pt x="251460" y="72390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0" name="Vrije vorm 99"/>
          <p:cNvSpPr/>
          <p:nvPr/>
        </p:nvSpPr>
        <p:spPr>
          <a:xfrm>
            <a:off x="2794958" y="5236234"/>
            <a:ext cx="2053087" cy="1190445"/>
          </a:xfrm>
          <a:custGeom>
            <a:avLst/>
            <a:gdLst>
              <a:gd name="connsiteX0" fmla="*/ 1043797 w 2053087"/>
              <a:gd name="connsiteY0" fmla="*/ 224287 h 1190445"/>
              <a:gd name="connsiteX1" fmla="*/ 1043797 w 2053087"/>
              <a:gd name="connsiteY1" fmla="*/ 224287 h 1190445"/>
              <a:gd name="connsiteX2" fmla="*/ 0 w 2053087"/>
              <a:gd name="connsiteY2" fmla="*/ 577970 h 1190445"/>
              <a:gd name="connsiteX3" fmla="*/ 172529 w 2053087"/>
              <a:gd name="connsiteY3" fmla="*/ 1130060 h 1190445"/>
              <a:gd name="connsiteX4" fmla="*/ 232914 w 2053087"/>
              <a:gd name="connsiteY4" fmla="*/ 1190445 h 1190445"/>
              <a:gd name="connsiteX5" fmla="*/ 2053087 w 2053087"/>
              <a:gd name="connsiteY5" fmla="*/ 483079 h 1190445"/>
              <a:gd name="connsiteX6" fmla="*/ 1897812 w 2053087"/>
              <a:gd name="connsiteY6" fmla="*/ 69011 h 1190445"/>
              <a:gd name="connsiteX7" fmla="*/ 1785668 w 2053087"/>
              <a:gd name="connsiteY7" fmla="*/ 0 h 1190445"/>
              <a:gd name="connsiteX8" fmla="*/ 1682151 w 2053087"/>
              <a:gd name="connsiteY8" fmla="*/ 25879 h 119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087" h="1190445">
                <a:moveTo>
                  <a:pt x="1043797" y="224287"/>
                </a:moveTo>
                <a:lnTo>
                  <a:pt x="1043797" y="224287"/>
                </a:lnTo>
                <a:lnTo>
                  <a:pt x="0" y="577970"/>
                </a:lnTo>
                <a:lnTo>
                  <a:pt x="172529" y="1130060"/>
                </a:lnTo>
                <a:lnTo>
                  <a:pt x="232914" y="1190445"/>
                </a:lnTo>
                <a:lnTo>
                  <a:pt x="2053087" y="483079"/>
                </a:lnTo>
                <a:lnTo>
                  <a:pt x="1897812" y="69011"/>
                </a:lnTo>
                <a:lnTo>
                  <a:pt x="1785668" y="0"/>
                </a:lnTo>
                <a:lnTo>
                  <a:pt x="1682151" y="25879"/>
                </a:lnTo>
              </a:path>
            </a:pathLst>
          </a:custGeom>
          <a:noFill/>
          <a:ln w="349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1" name="Vrije vorm 100"/>
          <p:cNvSpPr/>
          <p:nvPr/>
        </p:nvSpPr>
        <p:spPr>
          <a:xfrm>
            <a:off x="2432649" y="5572663"/>
            <a:ext cx="646981" cy="517585"/>
          </a:xfrm>
          <a:custGeom>
            <a:avLst/>
            <a:gdLst>
              <a:gd name="connsiteX0" fmla="*/ 724619 w 724619"/>
              <a:gd name="connsiteY0" fmla="*/ 750498 h 750498"/>
              <a:gd name="connsiteX1" fmla="*/ 724619 w 724619"/>
              <a:gd name="connsiteY1" fmla="*/ 750498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724619 w 724619"/>
              <a:gd name="connsiteY0" fmla="*/ 750498 h 750498"/>
              <a:gd name="connsiteX1" fmla="*/ 646981 w 724619"/>
              <a:gd name="connsiteY1" fmla="*/ 517585 h 750498"/>
              <a:gd name="connsiteX2" fmla="*/ 603849 w 724619"/>
              <a:gd name="connsiteY2" fmla="*/ 370936 h 750498"/>
              <a:gd name="connsiteX3" fmla="*/ 138023 w 724619"/>
              <a:gd name="connsiteY3" fmla="*/ 396815 h 750498"/>
              <a:gd name="connsiteX4" fmla="*/ 0 w 724619"/>
              <a:gd name="connsiteY4" fmla="*/ 0 h 750498"/>
              <a:gd name="connsiteX0" fmla="*/ 646981 w 646981"/>
              <a:gd name="connsiteY0" fmla="*/ 517585 h 517585"/>
              <a:gd name="connsiteX1" fmla="*/ 603849 w 646981"/>
              <a:gd name="connsiteY1" fmla="*/ 370936 h 517585"/>
              <a:gd name="connsiteX2" fmla="*/ 138023 w 646981"/>
              <a:gd name="connsiteY2" fmla="*/ 396815 h 517585"/>
              <a:gd name="connsiteX3" fmla="*/ 0 w 646981"/>
              <a:gd name="connsiteY3" fmla="*/ 0 h 5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981" h="517585">
                <a:moveTo>
                  <a:pt x="646981" y="517585"/>
                </a:moveTo>
                <a:lnTo>
                  <a:pt x="603849" y="370936"/>
                </a:lnTo>
                <a:lnTo>
                  <a:pt x="138023" y="39681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2" name="Vrije vorm 101"/>
          <p:cNvSpPr/>
          <p:nvPr/>
        </p:nvSpPr>
        <p:spPr>
          <a:xfrm>
            <a:off x="2553419" y="6193767"/>
            <a:ext cx="608100" cy="422694"/>
          </a:xfrm>
          <a:custGeom>
            <a:avLst/>
            <a:gdLst>
              <a:gd name="connsiteX0" fmla="*/ 0 w 750498"/>
              <a:gd name="connsiteY0" fmla="*/ 0 h 396815"/>
              <a:gd name="connsiteX1" fmla="*/ 60385 w 750498"/>
              <a:gd name="connsiteY1" fmla="*/ 396815 h 396815"/>
              <a:gd name="connsiteX2" fmla="*/ 750498 w 750498"/>
              <a:gd name="connsiteY2" fmla="*/ 198408 h 396815"/>
              <a:gd name="connsiteX0" fmla="*/ 0 w 801617"/>
              <a:gd name="connsiteY0" fmla="*/ 0 h 396815"/>
              <a:gd name="connsiteX1" fmla="*/ 60385 w 801617"/>
              <a:gd name="connsiteY1" fmla="*/ 396815 h 396815"/>
              <a:gd name="connsiteX2" fmla="*/ 750498 w 801617"/>
              <a:gd name="connsiteY2" fmla="*/ 198408 h 396815"/>
              <a:gd name="connsiteX3" fmla="*/ 750498 w 801617"/>
              <a:gd name="connsiteY3" fmla="*/ 181155 h 396815"/>
              <a:gd name="connsiteX0" fmla="*/ 0 w 784941"/>
              <a:gd name="connsiteY0" fmla="*/ 43132 h 439947"/>
              <a:gd name="connsiteX1" fmla="*/ 60385 w 784941"/>
              <a:gd name="connsiteY1" fmla="*/ 439947 h 439947"/>
              <a:gd name="connsiteX2" fmla="*/ 750498 w 784941"/>
              <a:gd name="connsiteY2" fmla="*/ 241540 h 439947"/>
              <a:gd name="connsiteX3" fmla="*/ 655608 w 784941"/>
              <a:gd name="connsiteY3" fmla="*/ 0 h 439947"/>
              <a:gd name="connsiteX0" fmla="*/ 0 w 655927"/>
              <a:gd name="connsiteY0" fmla="*/ 43132 h 439947"/>
              <a:gd name="connsiteX1" fmla="*/ 60385 w 655927"/>
              <a:gd name="connsiteY1" fmla="*/ 439947 h 439947"/>
              <a:gd name="connsiteX2" fmla="*/ 552090 w 655927"/>
              <a:gd name="connsiteY2" fmla="*/ 310552 h 439947"/>
              <a:gd name="connsiteX3" fmla="*/ 655608 w 655927"/>
              <a:gd name="connsiteY3" fmla="*/ 0 h 439947"/>
              <a:gd name="connsiteX0" fmla="*/ 0 w 608100"/>
              <a:gd name="connsiteY0" fmla="*/ 25879 h 422694"/>
              <a:gd name="connsiteX1" fmla="*/ 60385 w 608100"/>
              <a:gd name="connsiteY1" fmla="*/ 422694 h 422694"/>
              <a:gd name="connsiteX2" fmla="*/ 552090 w 608100"/>
              <a:gd name="connsiteY2" fmla="*/ 293299 h 422694"/>
              <a:gd name="connsiteX3" fmla="*/ 569344 w 608100"/>
              <a:gd name="connsiteY3" fmla="*/ 0 h 422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100" h="422694">
                <a:moveTo>
                  <a:pt x="0" y="25879"/>
                </a:moveTo>
                <a:lnTo>
                  <a:pt x="60385" y="422694"/>
                </a:lnTo>
                <a:lnTo>
                  <a:pt x="552090" y="293299"/>
                </a:lnTo>
                <a:cubicBezTo>
                  <a:pt x="667109" y="257356"/>
                  <a:pt x="569344" y="3594"/>
                  <a:pt x="569344" y="0"/>
                </a:cubicBezTo>
              </a:path>
            </a:pathLst>
          </a:custGeom>
          <a:noFill/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8" name="Vrije vorm 97"/>
          <p:cNvSpPr/>
          <p:nvPr/>
        </p:nvSpPr>
        <p:spPr>
          <a:xfrm>
            <a:off x="6086475" y="5238750"/>
            <a:ext cx="1962150" cy="933450"/>
          </a:xfrm>
          <a:custGeom>
            <a:avLst/>
            <a:gdLst>
              <a:gd name="connsiteX0" fmla="*/ 85725 w 1962150"/>
              <a:gd name="connsiteY0" fmla="*/ 933450 h 933450"/>
              <a:gd name="connsiteX1" fmla="*/ 0 w 1962150"/>
              <a:gd name="connsiteY1" fmla="*/ 704850 h 933450"/>
              <a:gd name="connsiteX2" fmla="*/ 133350 w 1962150"/>
              <a:gd name="connsiteY2" fmla="*/ 695325 h 933450"/>
              <a:gd name="connsiteX3" fmla="*/ 1962150 w 1962150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150" h="933450">
                <a:moveTo>
                  <a:pt x="85725" y="933450"/>
                </a:moveTo>
                <a:lnTo>
                  <a:pt x="0" y="704850"/>
                </a:lnTo>
                <a:lnTo>
                  <a:pt x="133350" y="695325"/>
                </a:lnTo>
                <a:lnTo>
                  <a:pt x="1962150" y="0"/>
                </a:lnTo>
              </a:path>
            </a:pathLst>
          </a:custGeom>
          <a:noFill/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3" name="Tekstvak 102"/>
          <p:cNvSpPr txBox="1"/>
          <p:nvPr/>
        </p:nvSpPr>
        <p:spPr>
          <a:xfrm>
            <a:off x="2550153" y="1992785"/>
            <a:ext cx="40075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>
                <a:solidFill>
                  <a:srgbClr val="FF0000"/>
                </a:solidFill>
              </a:rPr>
              <a:t>gereed</a:t>
            </a:r>
          </a:p>
        </p:txBody>
      </p:sp>
      <p:sp>
        <p:nvSpPr>
          <p:cNvPr id="106" name="Rechthoek 105"/>
          <p:cNvSpPr/>
          <p:nvPr/>
        </p:nvSpPr>
        <p:spPr>
          <a:xfrm>
            <a:off x="2950904" y="6705826"/>
            <a:ext cx="2164021" cy="152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7" name="Rechthoek 106"/>
          <p:cNvSpPr/>
          <p:nvPr/>
        </p:nvSpPr>
        <p:spPr>
          <a:xfrm rot="20323352">
            <a:off x="4993464" y="5103426"/>
            <a:ext cx="632835" cy="269386"/>
          </a:xfrm>
          <a:prstGeom prst="rect">
            <a:avLst/>
          </a:prstGeom>
          <a:solidFill>
            <a:srgbClr val="7030A0">
              <a:alpha val="47000"/>
            </a:srgb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9" name="Tekstvak 108"/>
          <p:cNvSpPr txBox="1"/>
          <p:nvPr/>
        </p:nvSpPr>
        <p:spPr>
          <a:xfrm rot="20326168">
            <a:off x="4958116" y="505408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>
              <a:defRPr sz="900"/>
            </a:lvl1pPr>
          </a:lstStyle>
          <a:p>
            <a:r>
              <a:rPr lang="nl-NL" dirty="0"/>
              <a:t>Bouwkeet </a:t>
            </a:r>
            <a:br>
              <a:rPr lang="nl-NL" dirty="0"/>
            </a:br>
            <a:r>
              <a:rPr lang="nl-NL" dirty="0"/>
              <a:t>blok 5?</a:t>
            </a:r>
          </a:p>
        </p:txBody>
      </p:sp>
      <p:sp>
        <p:nvSpPr>
          <p:cNvPr id="110" name="Tekstvak 109"/>
          <p:cNvSpPr txBox="1"/>
          <p:nvPr/>
        </p:nvSpPr>
        <p:spPr>
          <a:xfrm>
            <a:off x="4983136" y="5504563"/>
            <a:ext cx="14830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00" dirty="0"/>
              <a:t>Bouwterrein over FPG heen</a:t>
            </a:r>
          </a:p>
        </p:txBody>
      </p:sp>
      <p:sp>
        <p:nvSpPr>
          <p:cNvPr id="114" name="Vrije vorm 113"/>
          <p:cNvSpPr/>
          <p:nvPr/>
        </p:nvSpPr>
        <p:spPr>
          <a:xfrm>
            <a:off x="4610951" y="5701769"/>
            <a:ext cx="1611961" cy="44852"/>
          </a:xfrm>
          <a:custGeom>
            <a:avLst/>
            <a:gdLst>
              <a:gd name="connsiteX0" fmla="*/ 296214 w 296214"/>
              <a:gd name="connsiteY0" fmla="*/ 257577 h 257577"/>
              <a:gd name="connsiteX1" fmla="*/ 154546 w 296214"/>
              <a:gd name="connsiteY1" fmla="*/ 0 h 257577"/>
              <a:gd name="connsiteX2" fmla="*/ 0 w 296214"/>
              <a:gd name="connsiteY2" fmla="*/ 12879 h 257577"/>
              <a:gd name="connsiteX0" fmla="*/ 0 w 1052132"/>
              <a:gd name="connsiteY0" fmla="*/ 308377 h 308377"/>
              <a:gd name="connsiteX1" fmla="*/ 1052132 w 1052132"/>
              <a:gd name="connsiteY1" fmla="*/ 0 h 308377"/>
              <a:gd name="connsiteX2" fmla="*/ 897586 w 1052132"/>
              <a:gd name="connsiteY2" fmla="*/ 12879 h 308377"/>
              <a:gd name="connsiteX0" fmla="*/ 0 w 897586"/>
              <a:gd name="connsiteY0" fmla="*/ 295498 h 406221"/>
              <a:gd name="connsiteX1" fmla="*/ 213932 w 897586"/>
              <a:gd name="connsiteY1" fmla="*/ 406221 h 406221"/>
              <a:gd name="connsiteX2" fmla="*/ 897586 w 897586"/>
              <a:gd name="connsiteY2" fmla="*/ 0 h 406221"/>
              <a:gd name="connsiteX0" fmla="*/ 0 w 491186"/>
              <a:gd name="connsiteY0" fmla="*/ 0 h 110902"/>
              <a:gd name="connsiteX1" fmla="*/ 213932 w 491186"/>
              <a:gd name="connsiteY1" fmla="*/ 110723 h 110902"/>
              <a:gd name="connsiteX2" fmla="*/ 491186 w 491186"/>
              <a:gd name="connsiteY2" fmla="*/ 110902 h 110902"/>
              <a:gd name="connsiteX0" fmla="*/ 0 w 1545286"/>
              <a:gd name="connsiteY0" fmla="*/ 282798 h 393521"/>
              <a:gd name="connsiteX1" fmla="*/ 213932 w 1545286"/>
              <a:gd name="connsiteY1" fmla="*/ 393521 h 393521"/>
              <a:gd name="connsiteX2" fmla="*/ 1545286 w 1545286"/>
              <a:gd name="connsiteY2" fmla="*/ 0 h 393521"/>
              <a:gd name="connsiteX0" fmla="*/ 0 w 1545286"/>
              <a:gd name="connsiteY0" fmla="*/ 282977 h 282977"/>
              <a:gd name="connsiteX1" fmla="*/ 391732 w 1545286"/>
              <a:gd name="connsiteY1" fmla="*/ 0 h 282977"/>
              <a:gd name="connsiteX2" fmla="*/ 1545286 w 1545286"/>
              <a:gd name="connsiteY2" fmla="*/ 179 h 282977"/>
              <a:gd name="connsiteX0" fmla="*/ 0 w 1316686"/>
              <a:gd name="connsiteY0" fmla="*/ 206777 h 206777"/>
              <a:gd name="connsiteX1" fmla="*/ 163132 w 1316686"/>
              <a:gd name="connsiteY1" fmla="*/ 0 h 206777"/>
              <a:gd name="connsiteX2" fmla="*/ 1316686 w 1316686"/>
              <a:gd name="connsiteY2" fmla="*/ 179 h 206777"/>
              <a:gd name="connsiteX0" fmla="*/ 0 w 1316686"/>
              <a:gd name="connsiteY0" fmla="*/ 206598 h 206598"/>
              <a:gd name="connsiteX1" fmla="*/ 334582 w 1316686"/>
              <a:gd name="connsiteY1" fmla="*/ 190321 h 206598"/>
              <a:gd name="connsiteX2" fmla="*/ 1316686 w 1316686"/>
              <a:gd name="connsiteY2" fmla="*/ 0 h 206598"/>
              <a:gd name="connsiteX0" fmla="*/ 0 w 1488136"/>
              <a:gd name="connsiteY0" fmla="*/ 235173 h 235173"/>
              <a:gd name="connsiteX1" fmla="*/ 506032 w 1488136"/>
              <a:gd name="connsiteY1" fmla="*/ 190321 h 235173"/>
              <a:gd name="connsiteX2" fmla="*/ 1488136 w 1488136"/>
              <a:gd name="connsiteY2" fmla="*/ 0 h 235173"/>
              <a:gd name="connsiteX0" fmla="*/ 0 w 1611961"/>
              <a:gd name="connsiteY0" fmla="*/ 44852 h 44852"/>
              <a:gd name="connsiteX1" fmla="*/ 506032 w 1611961"/>
              <a:gd name="connsiteY1" fmla="*/ 0 h 44852"/>
              <a:gd name="connsiteX2" fmla="*/ 1611961 w 1611961"/>
              <a:gd name="connsiteY2" fmla="*/ 179 h 4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1961" h="44852">
                <a:moveTo>
                  <a:pt x="0" y="44852"/>
                </a:moveTo>
                <a:lnTo>
                  <a:pt x="506032" y="0"/>
                </a:lnTo>
                <a:lnTo>
                  <a:pt x="1611961" y="179"/>
                </a:lnTo>
              </a:path>
            </a:pathLst>
          </a:custGeom>
          <a:noFill/>
          <a:ln>
            <a:solidFill>
              <a:schemeClr val="tx1"/>
            </a:solidFill>
            <a:head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8" name="Stroomdiagram: Verbindingslijn 107"/>
          <p:cNvSpPr/>
          <p:nvPr/>
        </p:nvSpPr>
        <p:spPr>
          <a:xfrm>
            <a:off x="5685081" y="1345559"/>
            <a:ext cx="674436" cy="621101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6" name="Stroomdiagram: Verbindingslijn 115"/>
          <p:cNvSpPr/>
          <p:nvPr/>
        </p:nvSpPr>
        <p:spPr>
          <a:xfrm>
            <a:off x="5824158" y="171649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9" name="Stroomdiagram: Verbindingslijn 118"/>
          <p:cNvSpPr/>
          <p:nvPr/>
        </p:nvSpPr>
        <p:spPr>
          <a:xfrm>
            <a:off x="6053716" y="2422257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3" name="Stroomdiagram: Verbindingslijn 122"/>
          <p:cNvSpPr/>
          <p:nvPr/>
        </p:nvSpPr>
        <p:spPr>
          <a:xfrm>
            <a:off x="5942200" y="2086414"/>
            <a:ext cx="602796" cy="568836"/>
          </a:xfrm>
          <a:prstGeom prst="flowChartConnector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4" name="Tekstvak 123"/>
          <p:cNvSpPr txBox="1"/>
          <p:nvPr/>
        </p:nvSpPr>
        <p:spPr>
          <a:xfrm>
            <a:off x="5746580" y="144644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25" name="Tekstvak 124"/>
          <p:cNvSpPr txBox="1"/>
          <p:nvPr/>
        </p:nvSpPr>
        <p:spPr>
          <a:xfrm>
            <a:off x="6089232" y="251823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26" name="Tekstvak 125"/>
          <p:cNvSpPr txBox="1"/>
          <p:nvPr/>
        </p:nvSpPr>
        <p:spPr>
          <a:xfrm>
            <a:off x="5966241" y="221434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27" name="Tekstvak 126"/>
          <p:cNvSpPr txBox="1"/>
          <p:nvPr/>
        </p:nvSpPr>
        <p:spPr>
          <a:xfrm>
            <a:off x="5871704" y="182281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boom</a:t>
            </a:r>
          </a:p>
          <a:p>
            <a:r>
              <a:rPr lang="nl-NL" sz="800"/>
              <a:t>behouden</a:t>
            </a:r>
          </a:p>
        </p:txBody>
      </p:sp>
      <p:sp>
        <p:nvSpPr>
          <p:cNvPr id="128" name="Stroomdiagram: Verbindingslijn 127"/>
          <p:cNvSpPr/>
          <p:nvPr/>
        </p:nvSpPr>
        <p:spPr>
          <a:xfrm>
            <a:off x="5982180" y="1627830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9" name="Stroomdiagram: Verbindingslijn 128"/>
          <p:cNvSpPr/>
          <p:nvPr/>
        </p:nvSpPr>
        <p:spPr>
          <a:xfrm>
            <a:off x="6179335" y="2342691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0" name="Stroomdiagram: Verbindingslijn 129"/>
          <p:cNvSpPr/>
          <p:nvPr/>
        </p:nvSpPr>
        <p:spPr>
          <a:xfrm>
            <a:off x="6294222" y="2677177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1" name="Stroomdiagram: Verbindingslijn 130"/>
          <p:cNvSpPr/>
          <p:nvPr/>
        </p:nvSpPr>
        <p:spPr>
          <a:xfrm>
            <a:off x="6079304" y="1970264"/>
            <a:ext cx="45719" cy="45719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2" name="Rechthoek 131"/>
          <p:cNvSpPr/>
          <p:nvPr/>
        </p:nvSpPr>
        <p:spPr>
          <a:xfrm rot="20710171">
            <a:off x="1663909" y="1875604"/>
            <a:ext cx="731255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4" name="Tekstvak 133"/>
          <p:cNvSpPr txBox="1"/>
          <p:nvPr/>
        </p:nvSpPr>
        <p:spPr>
          <a:xfrm rot="20839142">
            <a:off x="1843199" y="1806421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bouwkeet  </a:t>
            </a:r>
            <a:br>
              <a:rPr lang="nl-NL" sz="800"/>
            </a:br>
            <a:r>
              <a:rPr lang="nl-NL" sz="800"/>
              <a:t>Treublaan</a:t>
            </a:r>
          </a:p>
        </p:txBody>
      </p:sp>
      <p:sp>
        <p:nvSpPr>
          <p:cNvPr id="164" name="Rechthoek 163"/>
          <p:cNvSpPr/>
          <p:nvPr/>
        </p:nvSpPr>
        <p:spPr>
          <a:xfrm rot="4419355">
            <a:off x="1573673" y="6227360"/>
            <a:ext cx="535027" cy="200191"/>
          </a:xfrm>
          <a:prstGeom prst="rect">
            <a:avLst/>
          </a:prstGeom>
          <a:solidFill>
            <a:srgbClr val="7030A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5" name="Tekstvak 164"/>
          <p:cNvSpPr txBox="1"/>
          <p:nvPr/>
        </p:nvSpPr>
        <p:spPr>
          <a:xfrm rot="4499805">
            <a:off x="1522517" y="6179030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00"/>
              <a:t>bouwkeet  </a:t>
            </a:r>
            <a:br>
              <a:rPr lang="nl-NL" sz="800"/>
            </a:br>
            <a:r>
              <a:rPr lang="nl-NL" sz="800"/>
              <a:t>water</a:t>
            </a:r>
          </a:p>
        </p:txBody>
      </p:sp>
      <p:sp>
        <p:nvSpPr>
          <p:cNvPr id="38" name="Tijdelijke aanduiding voor dianumm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8637-B3E1-4CE8-9F79-E3582543D358}" type="slidenum">
              <a:rPr lang="nl-NL" dirty="0" smtClean="0"/>
              <a:t>13</a:t>
            </a:fld>
            <a:endParaRPr lang="nl-NL"/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1685CDCC-BA4B-4C92-D073-87A57F4A9E35}"/>
              </a:ext>
            </a:extLst>
          </p:cNvPr>
          <p:cNvGrpSpPr/>
          <p:nvPr/>
        </p:nvGrpSpPr>
        <p:grpSpPr>
          <a:xfrm rot="20295126">
            <a:off x="2766673" y="5646291"/>
            <a:ext cx="485775" cy="554465"/>
            <a:chOff x="8686800" y="2242023"/>
            <a:chExt cx="485775" cy="554465"/>
          </a:xfrm>
        </p:grpSpPr>
        <p:sp>
          <p:nvSpPr>
            <p:cNvPr id="46" name="Vermenigvuldigen 120">
              <a:extLst>
                <a:ext uri="{FF2B5EF4-FFF2-40B4-BE49-F238E27FC236}">
                  <a16:creationId xmlns:a16="http://schemas.microsoft.com/office/drawing/2014/main" id="{415BA6EC-9444-709C-9A5A-DA65E0266ED2}"/>
                </a:ext>
              </a:extLst>
            </p:cNvPr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6283600E-03DB-73F9-11D7-6C7E4322BCB6}"/>
                </a:ext>
              </a:extLst>
            </p:cNvPr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66" name="Tekstvak 165">
            <a:extLst>
              <a:ext uri="{FF2B5EF4-FFF2-40B4-BE49-F238E27FC236}">
                <a16:creationId xmlns:a16="http://schemas.microsoft.com/office/drawing/2014/main" id="{BE7278AC-EF54-4531-AEFC-1482E167BDD5}"/>
              </a:ext>
            </a:extLst>
          </p:cNvPr>
          <p:cNvSpPr txBox="1"/>
          <p:nvPr/>
        </p:nvSpPr>
        <p:spPr>
          <a:xfrm>
            <a:off x="8461897" y="3183729"/>
            <a:ext cx="302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Toelichting fase:</a:t>
            </a:r>
          </a:p>
        </p:txBody>
      </p:sp>
      <p:sp>
        <p:nvSpPr>
          <p:cNvPr id="135" name="Tekstvak 134"/>
          <p:cNvSpPr txBox="1"/>
          <p:nvPr/>
        </p:nvSpPr>
        <p:spPr>
          <a:xfrm>
            <a:off x="11315646" y="542664"/>
            <a:ext cx="80150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nl-NL"/>
            </a:defPPr>
            <a:lvl1pPr>
              <a:defRPr sz="1100"/>
            </a:lvl1pPr>
          </a:lstStyle>
          <a:p>
            <a:r>
              <a:rPr lang="nl-NL" dirty="0"/>
              <a:t>Kraanposities </a:t>
            </a:r>
            <a:br>
              <a:rPr lang="nl-NL" dirty="0"/>
            </a:br>
            <a:r>
              <a:rPr lang="nl-NL" dirty="0"/>
              <a:t>indicatief</a:t>
            </a:r>
          </a:p>
        </p:txBody>
      </p:sp>
      <p:grpSp>
        <p:nvGrpSpPr>
          <p:cNvPr id="169" name="Groep 168"/>
          <p:cNvGrpSpPr/>
          <p:nvPr/>
        </p:nvGrpSpPr>
        <p:grpSpPr>
          <a:xfrm>
            <a:off x="10981136" y="486754"/>
            <a:ext cx="395334" cy="458987"/>
            <a:chOff x="8686800" y="2242023"/>
            <a:chExt cx="485775" cy="554465"/>
          </a:xfrm>
        </p:grpSpPr>
        <p:sp>
          <p:nvSpPr>
            <p:cNvPr id="174" name="Vermenigvuldigen 173"/>
            <p:cNvSpPr/>
            <p:nvPr/>
          </p:nvSpPr>
          <p:spPr>
            <a:xfrm>
              <a:off x="8686800" y="2242023"/>
              <a:ext cx="485775" cy="554465"/>
            </a:xfrm>
            <a:prstGeom prst="mathMultiply">
              <a:avLst>
                <a:gd name="adj1" fmla="val 1175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74"/>
            <p:cNvSpPr/>
            <p:nvPr/>
          </p:nvSpPr>
          <p:spPr>
            <a:xfrm>
              <a:off x="8839199" y="2429415"/>
              <a:ext cx="180975" cy="1692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63" name="Groep 162"/>
          <p:cNvGrpSpPr/>
          <p:nvPr/>
        </p:nvGrpSpPr>
        <p:grpSpPr>
          <a:xfrm>
            <a:off x="2867069" y="3322320"/>
            <a:ext cx="196171" cy="188250"/>
            <a:chOff x="2867069" y="3322320"/>
            <a:chExt cx="196171" cy="188250"/>
          </a:xfrm>
        </p:grpSpPr>
        <p:sp>
          <p:nvSpPr>
            <p:cNvPr id="176" name="Ovaal 175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Ovaal 176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8" name="Groep 177"/>
          <p:cNvGrpSpPr/>
          <p:nvPr/>
        </p:nvGrpSpPr>
        <p:grpSpPr>
          <a:xfrm>
            <a:off x="3037757" y="3611880"/>
            <a:ext cx="196171" cy="188250"/>
            <a:chOff x="2867069" y="3322320"/>
            <a:chExt cx="196171" cy="188250"/>
          </a:xfrm>
        </p:grpSpPr>
        <p:sp>
          <p:nvSpPr>
            <p:cNvPr id="179" name="Ovaal 178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Ovaal 179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1" name="Groep 180"/>
          <p:cNvGrpSpPr/>
          <p:nvPr/>
        </p:nvGrpSpPr>
        <p:grpSpPr>
          <a:xfrm>
            <a:off x="2979845" y="3791712"/>
            <a:ext cx="196171" cy="188250"/>
            <a:chOff x="2867069" y="3322320"/>
            <a:chExt cx="196171" cy="188250"/>
          </a:xfrm>
        </p:grpSpPr>
        <p:sp>
          <p:nvSpPr>
            <p:cNvPr id="182" name="Ovaal 181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3" name="Ovaal 182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4" name="Groep 183"/>
          <p:cNvGrpSpPr/>
          <p:nvPr/>
        </p:nvGrpSpPr>
        <p:grpSpPr>
          <a:xfrm>
            <a:off x="3040805" y="3870960"/>
            <a:ext cx="196171" cy="188250"/>
            <a:chOff x="2867069" y="3322320"/>
            <a:chExt cx="196171" cy="188250"/>
          </a:xfrm>
        </p:grpSpPr>
        <p:sp>
          <p:nvSpPr>
            <p:cNvPr id="185" name="Ovaal 184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6" name="Ovaal 185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87" name="Groep 186"/>
          <p:cNvGrpSpPr/>
          <p:nvPr/>
        </p:nvGrpSpPr>
        <p:grpSpPr>
          <a:xfrm>
            <a:off x="3229781" y="4617720"/>
            <a:ext cx="196171" cy="188250"/>
            <a:chOff x="2867069" y="3322320"/>
            <a:chExt cx="196171" cy="188250"/>
          </a:xfrm>
        </p:grpSpPr>
        <p:sp>
          <p:nvSpPr>
            <p:cNvPr id="188" name="Ovaal 187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9" name="Ovaal 188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0" name="Groep 189"/>
          <p:cNvGrpSpPr/>
          <p:nvPr/>
        </p:nvGrpSpPr>
        <p:grpSpPr>
          <a:xfrm>
            <a:off x="3309029" y="5007864"/>
            <a:ext cx="196171" cy="188250"/>
            <a:chOff x="2867069" y="3322320"/>
            <a:chExt cx="196171" cy="188250"/>
          </a:xfrm>
        </p:grpSpPr>
        <p:sp>
          <p:nvSpPr>
            <p:cNvPr id="191" name="Ovaal 190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2" name="Ovaal 191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3" name="Groep 192"/>
          <p:cNvGrpSpPr/>
          <p:nvPr/>
        </p:nvGrpSpPr>
        <p:grpSpPr>
          <a:xfrm>
            <a:off x="3452285" y="5343144"/>
            <a:ext cx="196171" cy="188250"/>
            <a:chOff x="2867069" y="3322320"/>
            <a:chExt cx="196171" cy="188250"/>
          </a:xfrm>
        </p:grpSpPr>
        <p:sp>
          <p:nvSpPr>
            <p:cNvPr id="194" name="Ovaal 193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5" name="Ovaal 194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96" name="Groep 195"/>
          <p:cNvGrpSpPr/>
          <p:nvPr/>
        </p:nvGrpSpPr>
        <p:grpSpPr>
          <a:xfrm>
            <a:off x="3513245" y="5340096"/>
            <a:ext cx="196171" cy="188250"/>
            <a:chOff x="2867069" y="3322320"/>
            <a:chExt cx="196171" cy="188250"/>
          </a:xfrm>
        </p:grpSpPr>
        <p:sp>
          <p:nvSpPr>
            <p:cNvPr id="197" name="Ovaal 196"/>
            <p:cNvSpPr/>
            <p:nvPr/>
          </p:nvSpPr>
          <p:spPr>
            <a:xfrm>
              <a:off x="2867069" y="3322320"/>
              <a:ext cx="196171" cy="1882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8" name="Ovaal 197"/>
            <p:cNvSpPr/>
            <p:nvPr/>
          </p:nvSpPr>
          <p:spPr>
            <a:xfrm>
              <a:off x="2941321" y="3400252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99" name="Tekstvak 198"/>
          <p:cNvSpPr txBox="1"/>
          <p:nvPr/>
        </p:nvSpPr>
        <p:spPr>
          <a:xfrm rot="20427957">
            <a:off x="3970958" y="5568676"/>
            <a:ext cx="43281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l-NL" sz="1100" dirty="0">
                <a:solidFill>
                  <a:srgbClr val="FF0000"/>
                </a:solidFill>
              </a:rPr>
              <a:t>afbouw</a:t>
            </a:r>
          </a:p>
        </p:txBody>
      </p:sp>
      <p:sp>
        <p:nvSpPr>
          <p:cNvPr id="39" name="Rechthoek 38"/>
          <p:cNvSpPr/>
          <p:nvPr/>
        </p:nvSpPr>
        <p:spPr>
          <a:xfrm rot="2462397">
            <a:off x="2486838" y="3566607"/>
            <a:ext cx="84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  <p:sp>
        <p:nvSpPr>
          <p:cNvPr id="43" name="Rechthoek 42"/>
          <p:cNvSpPr/>
          <p:nvPr/>
        </p:nvSpPr>
        <p:spPr>
          <a:xfrm rot="2851423">
            <a:off x="2854520" y="4902932"/>
            <a:ext cx="860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/>
              <a:t>Bomen</a:t>
            </a:r>
          </a:p>
          <a:p>
            <a:r>
              <a:rPr lang="nl-NL" sz="800" dirty="0"/>
              <a:t>behouden</a:t>
            </a:r>
          </a:p>
          <a:p>
            <a:r>
              <a:rPr lang="nl-NL" sz="800" dirty="0"/>
              <a:t>Indien mogelijk</a:t>
            </a:r>
          </a:p>
        </p:txBody>
      </p:sp>
    </p:spTree>
    <p:extLst>
      <p:ext uri="{BB962C8B-B14F-4D97-AF65-F5344CB8AC3E}">
        <p14:creationId xmlns:p14="http://schemas.microsoft.com/office/powerpoint/2010/main" val="22515300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5169</TotalTime>
  <Words>1755</Words>
  <Application>Microsoft Office PowerPoint</Application>
  <PresentationFormat>Breedbeeld</PresentationFormat>
  <Paragraphs>591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Times New Roman</vt:lpstr>
      <vt:lpstr>Kantoorthema</vt:lpstr>
      <vt:lpstr>BLVC Plotplan Van der Kunbuurt</vt:lpstr>
      <vt:lpstr>PowerPoint-presentatie</vt:lpstr>
      <vt:lpstr>PowerPoint-presentatie</vt:lpstr>
      <vt:lpstr>Stripverhaal</vt:lpstr>
      <vt:lpstr>Partijen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Gemeente Amsterdam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Dister, Guido</dc:creator>
  <cp:lastModifiedBy>Meijs, Hanny van der</cp:lastModifiedBy>
  <cp:revision>60</cp:revision>
  <cp:lastPrinted>2023-04-09T14:22:10Z</cp:lastPrinted>
  <dcterms:created xsi:type="dcterms:W3CDTF">2022-04-11T07:04:14Z</dcterms:created>
  <dcterms:modified xsi:type="dcterms:W3CDTF">2023-10-24T13:08:43Z</dcterms:modified>
</cp:coreProperties>
</file>