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4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AEA14-5B73-CC5F-A127-5A83FC371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56A2B89-C5D9-C8B4-AB4A-6E16B72F5C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8C8350-193A-A063-4459-1383FC125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B60307-5A89-460D-72A4-0564FF107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47867C-AC77-DD4C-C14D-C401DE758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408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DABAC-E08C-3B7A-8DB0-B5FB64BDD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0680A29-3B15-6D8D-D7AB-8F0FB80C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734E83-7E86-4692-550B-D7F5FE24B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B1EAC5-1401-6F98-09BC-EB676CC5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B44FA4-3941-5C0A-6DA8-19AA9E107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362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8AE57CA-9627-749A-C2C4-D4144145F0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D4F4546-1D06-1310-14BC-235D24CDA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823EE0-D289-29B9-1D81-6A81CA571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FB5C56-76D1-E65C-E3A3-2E6BA0952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25CB594-35DD-D4FF-1DE3-AF5E913EB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992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4D4F93-786F-4FAB-4359-001BFC235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53567A-CB90-7973-1407-CF243AE82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6E6A66-6136-B3D8-0761-4F02D82AE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335AF14-790B-DECB-F317-F69379DAD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915CAD-1214-35B7-17B2-23807757E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7231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DB8003-6553-DE00-3DCD-52180F57E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299C322-CE40-7B5D-49D6-851EB1042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CAB25A0-438C-0B71-FA93-2C8678EC1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939CE51-CBF4-BBA8-F324-8CDE9E08B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72FC79-7F57-FBA2-B203-6A6C0BC65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816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46315D-92B4-7A88-11C1-BE0F75868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C9D44E-977E-E0DC-1F65-A2091ED2F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14F16C6-396C-32EC-7630-A4219EFC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6FE5AB-B33C-906C-0513-3AAF51B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86F2270-7728-39E3-D5EA-BE61D256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0C268CD-74EA-3109-FDAA-AE47D4A65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809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82A2F5-FA26-4B59-D0DA-C57FAD94A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E1A574D-8A90-682A-9960-47C7DF751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2FB086B-219E-660A-AED6-8C22AFEEF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4F9059A-8B6E-2644-8362-CB19DCBE7A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E832F57-C9EE-C69C-2CE5-DF4FA4CE13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59B403D-046A-D4D0-AA70-20D5BD64E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E2E553B-0BF6-4B93-D078-AFB4729D1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A2E3B71-5282-410E-3B53-42424E8B6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013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37FDE7-7CD3-A7DD-4938-B583028D3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31BA031-4E2A-2FDB-1329-73EFE73DA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E756F90-70E0-7B50-B4C7-32748EFB0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F89B63E-22F8-C2C0-8781-3F83A09B6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6763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0F49320-C509-0DCB-D457-438E4649E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F2DCB45-69B8-1240-6592-62CCC5FE8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67C819E-DD3A-13CC-EC2A-DBD54D5C4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353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EDA654-D811-F932-FB06-C0280EC8A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74D1D2-2465-5201-F60D-DEF7AA92C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DB30CDB-FA42-2717-4AEF-7E387661C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A59A1C0-388A-142B-5321-A99B2E4E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BA2CBCF-B821-C747-B931-4BB01EFF3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684720E-71C5-1C79-382C-426A2E889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758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C32D1A-2664-2EEE-EF82-5C3CB17A5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FFCB4C6-239A-DE50-DD22-40AE53AB7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E4D43CF-0C9B-8DD3-489A-45723CF46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44D367-8644-2CCC-DF1A-B3D20FFD0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7AAC886-2C84-CFA4-96EC-279FDFAE4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7529E01-C3E8-BE68-FDA7-E01B77BBB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100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B970DCF-804C-A237-674B-63348DEB3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E12F06C-7AD6-F33D-1A0D-DABEDEC05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AE4B1D-20B7-5276-3D69-7E7434812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86AA-C072-44E9-BC25-F94F918B52A1}" type="datetimeFigureOut">
              <a:rPr lang="nl-NL" smtClean="0"/>
              <a:t>5-10-2023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E86F78-DB98-6D5D-B6E3-7A74152E95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F395AFE-B9CA-0E9B-EC74-288C79C2C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14B0A-9BC2-4928-96E8-BE06AE8518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427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rije vorm: vorm 4">
            <a:extLst>
              <a:ext uri="{FF2B5EF4-FFF2-40B4-BE49-F238E27FC236}">
                <a16:creationId xmlns:a16="http://schemas.microsoft.com/office/drawing/2014/main" id="{89B90446-A1ED-343D-EFB1-0737AB1CC2DB}"/>
              </a:ext>
            </a:extLst>
          </p:cNvPr>
          <p:cNvSpPr/>
          <p:nvPr/>
        </p:nvSpPr>
        <p:spPr>
          <a:xfrm>
            <a:off x="3539745" y="1365413"/>
            <a:ext cx="3429635" cy="2896235"/>
          </a:xfrm>
          <a:custGeom>
            <a:avLst/>
            <a:gdLst>
              <a:gd name="connsiteX0" fmla="*/ 1007533 w 3429000"/>
              <a:gd name="connsiteY0" fmla="*/ 0 h 2896817"/>
              <a:gd name="connsiteX1" fmla="*/ 821267 w 3429000"/>
              <a:gd name="connsiteY1" fmla="*/ 711200 h 2896817"/>
              <a:gd name="connsiteX2" fmla="*/ 0 w 3429000"/>
              <a:gd name="connsiteY2" fmla="*/ 1540933 h 2896817"/>
              <a:gd name="connsiteX3" fmla="*/ 999067 w 3429000"/>
              <a:gd name="connsiteY3" fmla="*/ 2218266 h 2896817"/>
              <a:gd name="connsiteX4" fmla="*/ 1888067 w 3429000"/>
              <a:gd name="connsiteY4" fmla="*/ 2734733 h 2896817"/>
              <a:gd name="connsiteX5" fmla="*/ 2836333 w 3429000"/>
              <a:gd name="connsiteY5" fmla="*/ 2446866 h 2896817"/>
              <a:gd name="connsiteX6" fmla="*/ 3429000 w 3429000"/>
              <a:gd name="connsiteY6" fmla="*/ 2760133 h 2896817"/>
              <a:gd name="connsiteX7" fmla="*/ 3429000 w 3429000"/>
              <a:gd name="connsiteY7" fmla="*/ 16933 h 2896817"/>
              <a:gd name="connsiteX0" fmla="*/ 1007533 w 3429000"/>
              <a:gd name="connsiteY0" fmla="*/ 0 h 2896817"/>
              <a:gd name="connsiteX1" fmla="*/ 821267 w 3429000"/>
              <a:gd name="connsiteY1" fmla="*/ 711200 h 2896817"/>
              <a:gd name="connsiteX2" fmla="*/ 0 w 3429000"/>
              <a:gd name="connsiteY2" fmla="*/ 1540933 h 2896817"/>
              <a:gd name="connsiteX3" fmla="*/ 999067 w 3429000"/>
              <a:gd name="connsiteY3" fmla="*/ 2218266 h 2896817"/>
              <a:gd name="connsiteX4" fmla="*/ 1888067 w 3429000"/>
              <a:gd name="connsiteY4" fmla="*/ 2734733 h 2896817"/>
              <a:gd name="connsiteX5" fmla="*/ 2836333 w 3429000"/>
              <a:gd name="connsiteY5" fmla="*/ 2446866 h 2896817"/>
              <a:gd name="connsiteX6" fmla="*/ 3429000 w 3429000"/>
              <a:gd name="connsiteY6" fmla="*/ 2760133 h 2896817"/>
              <a:gd name="connsiteX7" fmla="*/ 3429000 w 3429000"/>
              <a:gd name="connsiteY7" fmla="*/ 16933 h 2896817"/>
              <a:gd name="connsiteX0" fmla="*/ 1008468 w 3429935"/>
              <a:gd name="connsiteY0" fmla="*/ 0 h 2896817"/>
              <a:gd name="connsiteX1" fmla="*/ 822202 w 3429935"/>
              <a:gd name="connsiteY1" fmla="*/ 711200 h 2896817"/>
              <a:gd name="connsiteX2" fmla="*/ 935 w 3429935"/>
              <a:gd name="connsiteY2" fmla="*/ 1540933 h 2896817"/>
              <a:gd name="connsiteX3" fmla="*/ 1000002 w 3429935"/>
              <a:gd name="connsiteY3" fmla="*/ 2218266 h 2896817"/>
              <a:gd name="connsiteX4" fmla="*/ 1889002 w 3429935"/>
              <a:gd name="connsiteY4" fmla="*/ 2734733 h 2896817"/>
              <a:gd name="connsiteX5" fmla="*/ 2837268 w 3429935"/>
              <a:gd name="connsiteY5" fmla="*/ 2446866 h 2896817"/>
              <a:gd name="connsiteX6" fmla="*/ 3429935 w 3429935"/>
              <a:gd name="connsiteY6" fmla="*/ 2760133 h 2896817"/>
              <a:gd name="connsiteX7" fmla="*/ 3429935 w 3429935"/>
              <a:gd name="connsiteY7" fmla="*/ 16933 h 2896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935" h="2896817">
                <a:moveTo>
                  <a:pt x="1008468" y="0"/>
                </a:moveTo>
                <a:cubicBezTo>
                  <a:pt x="946379" y="237067"/>
                  <a:pt x="990124" y="454378"/>
                  <a:pt x="822202" y="711200"/>
                </a:cubicBezTo>
                <a:cubicBezTo>
                  <a:pt x="654280" y="968022"/>
                  <a:pt x="-28698" y="1289755"/>
                  <a:pt x="935" y="1540933"/>
                </a:cubicBezTo>
                <a:lnTo>
                  <a:pt x="1000002" y="2218266"/>
                </a:lnTo>
                <a:cubicBezTo>
                  <a:pt x="1314680" y="2417233"/>
                  <a:pt x="1582791" y="2696633"/>
                  <a:pt x="1889002" y="2734733"/>
                </a:cubicBezTo>
                <a:cubicBezTo>
                  <a:pt x="2195213" y="2772833"/>
                  <a:pt x="2580446" y="2442633"/>
                  <a:pt x="2837268" y="2446866"/>
                </a:cubicBezTo>
                <a:cubicBezTo>
                  <a:pt x="3034824" y="2551288"/>
                  <a:pt x="3331157" y="3165122"/>
                  <a:pt x="3429935" y="2760133"/>
                </a:cubicBezTo>
                <a:lnTo>
                  <a:pt x="3429935" y="16933"/>
                </a:lnTo>
              </a:path>
            </a:pathLst>
          </a:custGeom>
          <a:solidFill>
            <a:srgbClr val="C5E0B4">
              <a:alpha val="52941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Vrije vorm: vorm 5">
            <a:extLst>
              <a:ext uri="{FF2B5EF4-FFF2-40B4-BE49-F238E27FC236}">
                <a16:creationId xmlns:a16="http://schemas.microsoft.com/office/drawing/2014/main" id="{3F64D78A-6845-B2FF-F32F-2ED28E0577EF}"/>
              </a:ext>
            </a:extLst>
          </p:cNvPr>
          <p:cNvSpPr/>
          <p:nvPr/>
        </p:nvSpPr>
        <p:spPr>
          <a:xfrm>
            <a:off x="3085601" y="3094025"/>
            <a:ext cx="3860800" cy="2389505"/>
          </a:xfrm>
          <a:custGeom>
            <a:avLst/>
            <a:gdLst>
              <a:gd name="connsiteX0" fmla="*/ 0 w 3860800"/>
              <a:gd name="connsiteY0" fmla="*/ 2381210 h 2389677"/>
              <a:gd name="connsiteX1" fmla="*/ 406400 w 3860800"/>
              <a:gd name="connsiteY1" fmla="*/ 1289010 h 2389677"/>
              <a:gd name="connsiteX2" fmla="*/ 1058333 w 3860800"/>
              <a:gd name="connsiteY2" fmla="*/ 882610 h 2389677"/>
              <a:gd name="connsiteX3" fmla="*/ 1210733 w 3860800"/>
              <a:gd name="connsiteY3" fmla="*/ 154477 h 2389677"/>
              <a:gd name="connsiteX4" fmla="*/ 2387600 w 3860800"/>
              <a:gd name="connsiteY4" fmla="*/ 10544 h 2389677"/>
              <a:gd name="connsiteX5" fmla="*/ 3361266 w 3860800"/>
              <a:gd name="connsiteY5" fmla="*/ 332277 h 2389677"/>
              <a:gd name="connsiteX6" fmla="*/ 3852333 w 3860800"/>
              <a:gd name="connsiteY6" fmla="*/ 298410 h 2389677"/>
              <a:gd name="connsiteX7" fmla="*/ 3860800 w 3860800"/>
              <a:gd name="connsiteY7" fmla="*/ 2389677 h 2389677"/>
              <a:gd name="connsiteX8" fmla="*/ 0 w 3860800"/>
              <a:gd name="connsiteY8" fmla="*/ 2381210 h 2389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60800" h="2389677">
                <a:moveTo>
                  <a:pt x="0" y="2381210"/>
                </a:moveTo>
                <a:cubicBezTo>
                  <a:pt x="115005" y="1959993"/>
                  <a:pt x="230011" y="1538777"/>
                  <a:pt x="406400" y="1289010"/>
                </a:cubicBezTo>
                <a:cubicBezTo>
                  <a:pt x="582789" y="1039243"/>
                  <a:pt x="924277" y="1071699"/>
                  <a:pt x="1058333" y="882610"/>
                </a:cubicBezTo>
                <a:cubicBezTo>
                  <a:pt x="1192389" y="693521"/>
                  <a:pt x="989189" y="299821"/>
                  <a:pt x="1210733" y="154477"/>
                </a:cubicBezTo>
                <a:cubicBezTo>
                  <a:pt x="1432277" y="9133"/>
                  <a:pt x="2029178" y="-19089"/>
                  <a:pt x="2387600" y="10544"/>
                </a:cubicBezTo>
                <a:cubicBezTo>
                  <a:pt x="2746022" y="40177"/>
                  <a:pt x="3125611" y="284299"/>
                  <a:pt x="3361266" y="332277"/>
                </a:cubicBezTo>
                <a:cubicBezTo>
                  <a:pt x="3524955" y="320988"/>
                  <a:pt x="3769077" y="-44490"/>
                  <a:pt x="3852333" y="298410"/>
                </a:cubicBezTo>
                <a:cubicBezTo>
                  <a:pt x="3852333" y="298410"/>
                  <a:pt x="3857978" y="1692588"/>
                  <a:pt x="3860800" y="2389677"/>
                </a:cubicBezTo>
                <a:lnTo>
                  <a:pt x="0" y="2381210"/>
                </a:lnTo>
                <a:close/>
              </a:path>
            </a:pathLst>
          </a:custGeom>
          <a:solidFill>
            <a:srgbClr val="A9D18E">
              <a:alpha val="50196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Vrije vorm: vorm 6">
            <a:extLst>
              <a:ext uri="{FF2B5EF4-FFF2-40B4-BE49-F238E27FC236}">
                <a16:creationId xmlns:a16="http://schemas.microsoft.com/office/drawing/2014/main" id="{CECF535F-FBDB-5073-1BC7-3E0F9B6656D3}"/>
              </a:ext>
            </a:extLst>
          </p:cNvPr>
          <p:cNvSpPr/>
          <p:nvPr/>
        </p:nvSpPr>
        <p:spPr>
          <a:xfrm>
            <a:off x="1528152" y="2706675"/>
            <a:ext cx="3342389" cy="2776855"/>
          </a:xfrm>
          <a:custGeom>
            <a:avLst/>
            <a:gdLst>
              <a:gd name="connsiteX0" fmla="*/ 0 w 3073400"/>
              <a:gd name="connsiteY0" fmla="*/ 203200 h 2793497"/>
              <a:gd name="connsiteX1" fmla="*/ 177800 w 3073400"/>
              <a:gd name="connsiteY1" fmla="*/ 262467 h 2793497"/>
              <a:gd name="connsiteX2" fmla="*/ 381000 w 3073400"/>
              <a:gd name="connsiteY2" fmla="*/ 397933 h 2793497"/>
              <a:gd name="connsiteX3" fmla="*/ 685800 w 3073400"/>
              <a:gd name="connsiteY3" fmla="*/ 0 h 2793497"/>
              <a:gd name="connsiteX4" fmla="*/ 1972734 w 3073400"/>
              <a:gd name="connsiteY4" fmla="*/ 194733 h 2793497"/>
              <a:gd name="connsiteX5" fmla="*/ 2700867 w 3073400"/>
              <a:gd name="connsiteY5" fmla="*/ 651933 h 2793497"/>
              <a:gd name="connsiteX6" fmla="*/ 3073400 w 3073400"/>
              <a:gd name="connsiteY6" fmla="*/ 1413933 h 2793497"/>
              <a:gd name="connsiteX7" fmla="*/ 2971800 w 3073400"/>
              <a:gd name="connsiteY7" fmla="*/ 2590800 h 2793497"/>
              <a:gd name="connsiteX8" fmla="*/ 2734734 w 3073400"/>
              <a:gd name="connsiteY8" fmla="*/ 2709333 h 2793497"/>
              <a:gd name="connsiteX9" fmla="*/ 2489200 w 3073400"/>
              <a:gd name="connsiteY9" fmla="*/ 2777067 h 2793497"/>
              <a:gd name="connsiteX10" fmla="*/ 8467 w 3073400"/>
              <a:gd name="connsiteY10" fmla="*/ 2768600 h 2793497"/>
              <a:gd name="connsiteX11" fmla="*/ 0 w 3073400"/>
              <a:gd name="connsiteY11" fmla="*/ 203200 h 2793497"/>
              <a:gd name="connsiteX0" fmla="*/ 0 w 3073400"/>
              <a:gd name="connsiteY0" fmla="*/ 203200 h 2777067"/>
              <a:gd name="connsiteX1" fmla="*/ 177800 w 3073400"/>
              <a:gd name="connsiteY1" fmla="*/ 262467 h 2777067"/>
              <a:gd name="connsiteX2" fmla="*/ 381000 w 3073400"/>
              <a:gd name="connsiteY2" fmla="*/ 397933 h 2777067"/>
              <a:gd name="connsiteX3" fmla="*/ 685800 w 3073400"/>
              <a:gd name="connsiteY3" fmla="*/ 0 h 2777067"/>
              <a:gd name="connsiteX4" fmla="*/ 1972734 w 3073400"/>
              <a:gd name="connsiteY4" fmla="*/ 194733 h 2777067"/>
              <a:gd name="connsiteX5" fmla="*/ 2700867 w 3073400"/>
              <a:gd name="connsiteY5" fmla="*/ 651933 h 2777067"/>
              <a:gd name="connsiteX6" fmla="*/ 3073400 w 3073400"/>
              <a:gd name="connsiteY6" fmla="*/ 1413933 h 2777067"/>
              <a:gd name="connsiteX7" fmla="*/ 2971800 w 3073400"/>
              <a:gd name="connsiteY7" fmla="*/ 2590800 h 2777067"/>
              <a:gd name="connsiteX8" fmla="*/ 2734734 w 3073400"/>
              <a:gd name="connsiteY8" fmla="*/ 2709333 h 2777067"/>
              <a:gd name="connsiteX9" fmla="*/ 2489200 w 3073400"/>
              <a:gd name="connsiteY9" fmla="*/ 2777067 h 2777067"/>
              <a:gd name="connsiteX10" fmla="*/ 8467 w 3073400"/>
              <a:gd name="connsiteY10" fmla="*/ 2768600 h 2777067"/>
              <a:gd name="connsiteX11" fmla="*/ 0 w 3073400"/>
              <a:gd name="connsiteY11" fmla="*/ 203200 h 2777067"/>
              <a:gd name="connsiteX0" fmla="*/ 0 w 3073400"/>
              <a:gd name="connsiteY0" fmla="*/ 203200 h 2777067"/>
              <a:gd name="connsiteX1" fmla="*/ 177800 w 3073400"/>
              <a:gd name="connsiteY1" fmla="*/ 262467 h 2777067"/>
              <a:gd name="connsiteX2" fmla="*/ 381000 w 3073400"/>
              <a:gd name="connsiteY2" fmla="*/ 397933 h 2777067"/>
              <a:gd name="connsiteX3" fmla="*/ 685800 w 3073400"/>
              <a:gd name="connsiteY3" fmla="*/ 0 h 2777067"/>
              <a:gd name="connsiteX4" fmla="*/ 1972734 w 3073400"/>
              <a:gd name="connsiteY4" fmla="*/ 194733 h 2777067"/>
              <a:gd name="connsiteX5" fmla="*/ 2853267 w 3073400"/>
              <a:gd name="connsiteY5" fmla="*/ 382970 h 2777067"/>
              <a:gd name="connsiteX6" fmla="*/ 3073400 w 3073400"/>
              <a:gd name="connsiteY6" fmla="*/ 1413933 h 2777067"/>
              <a:gd name="connsiteX7" fmla="*/ 2971800 w 3073400"/>
              <a:gd name="connsiteY7" fmla="*/ 2590800 h 2777067"/>
              <a:gd name="connsiteX8" fmla="*/ 2734734 w 3073400"/>
              <a:gd name="connsiteY8" fmla="*/ 2709333 h 2777067"/>
              <a:gd name="connsiteX9" fmla="*/ 2489200 w 3073400"/>
              <a:gd name="connsiteY9" fmla="*/ 2777067 h 2777067"/>
              <a:gd name="connsiteX10" fmla="*/ 8467 w 3073400"/>
              <a:gd name="connsiteY10" fmla="*/ 2768600 h 2777067"/>
              <a:gd name="connsiteX11" fmla="*/ 0 w 3073400"/>
              <a:gd name="connsiteY11" fmla="*/ 203200 h 2777067"/>
              <a:gd name="connsiteX0" fmla="*/ 0 w 3342341"/>
              <a:gd name="connsiteY0" fmla="*/ 203200 h 2777067"/>
              <a:gd name="connsiteX1" fmla="*/ 177800 w 3342341"/>
              <a:gd name="connsiteY1" fmla="*/ 262467 h 2777067"/>
              <a:gd name="connsiteX2" fmla="*/ 381000 w 3342341"/>
              <a:gd name="connsiteY2" fmla="*/ 397933 h 2777067"/>
              <a:gd name="connsiteX3" fmla="*/ 685800 w 3342341"/>
              <a:gd name="connsiteY3" fmla="*/ 0 h 2777067"/>
              <a:gd name="connsiteX4" fmla="*/ 1972734 w 3342341"/>
              <a:gd name="connsiteY4" fmla="*/ 194733 h 2777067"/>
              <a:gd name="connsiteX5" fmla="*/ 2853267 w 3342341"/>
              <a:gd name="connsiteY5" fmla="*/ 382970 h 2777067"/>
              <a:gd name="connsiteX6" fmla="*/ 3342341 w 3342341"/>
              <a:gd name="connsiteY6" fmla="*/ 929802 h 2777067"/>
              <a:gd name="connsiteX7" fmla="*/ 2971800 w 3342341"/>
              <a:gd name="connsiteY7" fmla="*/ 2590800 h 2777067"/>
              <a:gd name="connsiteX8" fmla="*/ 2734734 w 3342341"/>
              <a:gd name="connsiteY8" fmla="*/ 2709333 h 2777067"/>
              <a:gd name="connsiteX9" fmla="*/ 2489200 w 3342341"/>
              <a:gd name="connsiteY9" fmla="*/ 2777067 h 2777067"/>
              <a:gd name="connsiteX10" fmla="*/ 8467 w 3342341"/>
              <a:gd name="connsiteY10" fmla="*/ 2768600 h 2777067"/>
              <a:gd name="connsiteX11" fmla="*/ 0 w 3342341"/>
              <a:gd name="connsiteY11" fmla="*/ 203200 h 2777067"/>
              <a:gd name="connsiteX0" fmla="*/ 0 w 3342341"/>
              <a:gd name="connsiteY0" fmla="*/ 203200 h 2777067"/>
              <a:gd name="connsiteX1" fmla="*/ 177800 w 3342341"/>
              <a:gd name="connsiteY1" fmla="*/ 262467 h 2777067"/>
              <a:gd name="connsiteX2" fmla="*/ 381000 w 3342341"/>
              <a:gd name="connsiteY2" fmla="*/ 397933 h 2777067"/>
              <a:gd name="connsiteX3" fmla="*/ 685800 w 3342341"/>
              <a:gd name="connsiteY3" fmla="*/ 0 h 2777067"/>
              <a:gd name="connsiteX4" fmla="*/ 1972734 w 3342341"/>
              <a:gd name="connsiteY4" fmla="*/ 194733 h 2777067"/>
              <a:gd name="connsiteX5" fmla="*/ 2853267 w 3342341"/>
              <a:gd name="connsiteY5" fmla="*/ 382970 h 2777067"/>
              <a:gd name="connsiteX6" fmla="*/ 3342341 w 3342341"/>
              <a:gd name="connsiteY6" fmla="*/ 929802 h 2777067"/>
              <a:gd name="connsiteX7" fmla="*/ 2828365 w 3342341"/>
              <a:gd name="connsiteY7" fmla="*/ 1882534 h 2777067"/>
              <a:gd name="connsiteX8" fmla="*/ 2734734 w 3342341"/>
              <a:gd name="connsiteY8" fmla="*/ 2709333 h 2777067"/>
              <a:gd name="connsiteX9" fmla="*/ 2489200 w 3342341"/>
              <a:gd name="connsiteY9" fmla="*/ 2777067 h 2777067"/>
              <a:gd name="connsiteX10" fmla="*/ 8467 w 3342341"/>
              <a:gd name="connsiteY10" fmla="*/ 2768600 h 2777067"/>
              <a:gd name="connsiteX11" fmla="*/ 0 w 3342341"/>
              <a:gd name="connsiteY11" fmla="*/ 203200 h 2777067"/>
              <a:gd name="connsiteX0" fmla="*/ 0 w 3342341"/>
              <a:gd name="connsiteY0" fmla="*/ 203200 h 2777067"/>
              <a:gd name="connsiteX1" fmla="*/ 177800 w 3342341"/>
              <a:gd name="connsiteY1" fmla="*/ 262467 h 2777067"/>
              <a:gd name="connsiteX2" fmla="*/ 381000 w 3342341"/>
              <a:gd name="connsiteY2" fmla="*/ 397933 h 2777067"/>
              <a:gd name="connsiteX3" fmla="*/ 685800 w 3342341"/>
              <a:gd name="connsiteY3" fmla="*/ 0 h 2777067"/>
              <a:gd name="connsiteX4" fmla="*/ 1972734 w 3342341"/>
              <a:gd name="connsiteY4" fmla="*/ 194733 h 2777067"/>
              <a:gd name="connsiteX5" fmla="*/ 2853267 w 3342341"/>
              <a:gd name="connsiteY5" fmla="*/ 382970 h 2777067"/>
              <a:gd name="connsiteX6" fmla="*/ 3342341 w 3342341"/>
              <a:gd name="connsiteY6" fmla="*/ 929802 h 2777067"/>
              <a:gd name="connsiteX7" fmla="*/ 2828365 w 3342341"/>
              <a:gd name="connsiteY7" fmla="*/ 1882534 h 2777067"/>
              <a:gd name="connsiteX8" fmla="*/ 2528546 w 3342341"/>
              <a:gd name="connsiteY8" fmla="*/ 2296925 h 2777067"/>
              <a:gd name="connsiteX9" fmla="*/ 2489200 w 3342341"/>
              <a:gd name="connsiteY9" fmla="*/ 2777067 h 2777067"/>
              <a:gd name="connsiteX10" fmla="*/ 8467 w 3342341"/>
              <a:gd name="connsiteY10" fmla="*/ 2768600 h 2777067"/>
              <a:gd name="connsiteX11" fmla="*/ 0 w 3342341"/>
              <a:gd name="connsiteY11" fmla="*/ 203200 h 2777067"/>
              <a:gd name="connsiteX0" fmla="*/ 0 w 3342389"/>
              <a:gd name="connsiteY0" fmla="*/ 203200 h 2777067"/>
              <a:gd name="connsiteX1" fmla="*/ 177800 w 3342389"/>
              <a:gd name="connsiteY1" fmla="*/ 262467 h 2777067"/>
              <a:gd name="connsiteX2" fmla="*/ 381000 w 3342389"/>
              <a:gd name="connsiteY2" fmla="*/ 397933 h 2777067"/>
              <a:gd name="connsiteX3" fmla="*/ 685800 w 3342389"/>
              <a:gd name="connsiteY3" fmla="*/ 0 h 2777067"/>
              <a:gd name="connsiteX4" fmla="*/ 1972734 w 3342389"/>
              <a:gd name="connsiteY4" fmla="*/ 194733 h 2777067"/>
              <a:gd name="connsiteX5" fmla="*/ 2853267 w 3342389"/>
              <a:gd name="connsiteY5" fmla="*/ 382970 h 2777067"/>
              <a:gd name="connsiteX6" fmla="*/ 3342341 w 3342389"/>
              <a:gd name="connsiteY6" fmla="*/ 929802 h 2777067"/>
              <a:gd name="connsiteX7" fmla="*/ 2828365 w 3342389"/>
              <a:gd name="connsiteY7" fmla="*/ 1882534 h 2777067"/>
              <a:gd name="connsiteX8" fmla="*/ 2528546 w 3342389"/>
              <a:gd name="connsiteY8" fmla="*/ 2296925 h 2777067"/>
              <a:gd name="connsiteX9" fmla="*/ 2489200 w 3342389"/>
              <a:gd name="connsiteY9" fmla="*/ 2777067 h 2777067"/>
              <a:gd name="connsiteX10" fmla="*/ 8467 w 3342389"/>
              <a:gd name="connsiteY10" fmla="*/ 2768600 h 2777067"/>
              <a:gd name="connsiteX11" fmla="*/ 0 w 3342389"/>
              <a:gd name="connsiteY11" fmla="*/ 203200 h 2777067"/>
              <a:gd name="connsiteX0" fmla="*/ 0 w 3342389"/>
              <a:gd name="connsiteY0" fmla="*/ 203200 h 2777067"/>
              <a:gd name="connsiteX1" fmla="*/ 177800 w 3342389"/>
              <a:gd name="connsiteY1" fmla="*/ 262467 h 2777067"/>
              <a:gd name="connsiteX2" fmla="*/ 381000 w 3342389"/>
              <a:gd name="connsiteY2" fmla="*/ 397933 h 2777067"/>
              <a:gd name="connsiteX3" fmla="*/ 685800 w 3342389"/>
              <a:gd name="connsiteY3" fmla="*/ 0 h 2777067"/>
              <a:gd name="connsiteX4" fmla="*/ 1972734 w 3342389"/>
              <a:gd name="connsiteY4" fmla="*/ 194733 h 2777067"/>
              <a:gd name="connsiteX5" fmla="*/ 2853267 w 3342389"/>
              <a:gd name="connsiteY5" fmla="*/ 382970 h 2777067"/>
              <a:gd name="connsiteX6" fmla="*/ 3342341 w 3342389"/>
              <a:gd name="connsiteY6" fmla="*/ 929802 h 2777067"/>
              <a:gd name="connsiteX7" fmla="*/ 2828365 w 3342389"/>
              <a:gd name="connsiteY7" fmla="*/ 1882534 h 2777067"/>
              <a:gd name="connsiteX8" fmla="*/ 2528546 w 3342389"/>
              <a:gd name="connsiteY8" fmla="*/ 2296925 h 2777067"/>
              <a:gd name="connsiteX9" fmla="*/ 2489200 w 3342389"/>
              <a:gd name="connsiteY9" fmla="*/ 2777067 h 2777067"/>
              <a:gd name="connsiteX10" fmla="*/ 8467 w 3342389"/>
              <a:gd name="connsiteY10" fmla="*/ 2768600 h 2777067"/>
              <a:gd name="connsiteX11" fmla="*/ 0 w 3342389"/>
              <a:gd name="connsiteY11" fmla="*/ 203200 h 2777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42389" h="2777067">
                <a:moveTo>
                  <a:pt x="0" y="203200"/>
                </a:moveTo>
                <a:lnTo>
                  <a:pt x="177800" y="262467"/>
                </a:lnTo>
                <a:lnTo>
                  <a:pt x="381000" y="397933"/>
                </a:lnTo>
                <a:lnTo>
                  <a:pt x="685800" y="0"/>
                </a:lnTo>
                <a:lnTo>
                  <a:pt x="1972734" y="194733"/>
                </a:lnTo>
                <a:lnTo>
                  <a:pt x="2853267" y="382970"/>
                </a:lnTo>
                <a:cubicBezTo>
                  <a:pt x="3081535" y="505481"/>
                  <a:pt x="3346491" y="679875"/>
                  <a:pt x="3342341" y="929802"/>
                </a:cubicBezTo>
                <a:cubicBezTo>
                  <a:pt x="3338191" y="1179729"/>
                  <a:pt x="2963998" y="1654680"/>
                  <a:pt x="2828365" y="1882534"/>
                </a:cubicBezTo>
                <a:lnTo>
                  <a:pt x="2528546" y="2296925"/>
                </a:lnTo>
                <a:cubicBezTo>
                  <a:pt x="2428606" y="2435055"/>
                  <a:pt x="2909213" y="2698455"/>
                  <a:pt x="2489200" y="2777067"/>
                </a:cubicBezTo>
                <a:lnTo>
                  <a:pt x="8467" y="2768600"/>
                </a:lnTo>
                <a:cubicBezTo>
                  <a:pt x="5645" y="1913467"/>
                  <a:pt x="2822" y="1058333"/>
                  <a:pt x="0" y="203200"/>
                </a:cubicBezTo>
                <a:close/>
              </a:path>
            </a:pathLst>
          </a:custGeom>
          <a:solidFill>
            <a:srgbClr val="FFD966">
              <a:alpha val="50196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Vrije vorm: vorm 7">
            <a:extLst>
              <a:ext uri="{FF2B5EF4-FFF2-40B4-BE49-F238E27FC236}">
                <a16:creationId xmlns:a16="http://schemas.microsoft.com/office/drawing/2014/main" id="{664AA104-1E4A-AC03-19AF-069A87600F83}"/>
              </a:ext>
            </a:extLst>
          </p:cNvPr>
          <p:cNvSpPr/>
          <p:nvPr/>
        </p:nvSpPr>
        <p:spPr>
          <a:xfrm>
            <a:off x="1519056" y="2119282"/>
            <a:ext cx="5427345" cy="3318510"/>
          </a:xfrm>
          <a:custGeom>
            <a:avLst/>
            <a:gdLst>
              <a:gd name="connsiteX0" fmla="*/ 112996 w 5565529"/>
              <a:gd name="connsiteY0" fmla="*/ 2167467 h 3401210"/>
              <a:gd name="connsiteX1" fmla="*/ 1323729 w 5565529"/>
              <a:gd name="connsiteY1" fmla="*/ 1329267 h 3401210"/>
              <a:gd name="connsiteX2" fmla="*/ 2525996 w 5565529"/>
              <a:gd name="connsiteY2" fmla="*/ 982133 h 3401210"/>
              <a:gd name="connsiteX3" fmla="*/ 4642662 w 5565529"/>
              <a:gd name="connsiteY3" fmla="*/ 330200 h 3401210"/>
              <a:gd name="connsiteX4" fmla="*/ 5557062 w 5565529"/>
              <a:gd name="connsiteY4" fmla="*/ 0 h 3401210"/>
              <a:gd name="connsiteX5" fmla="*/ 5565529 w 5565529"/>
              <a:gd name="connsiteY5" fmla="*/ 1583267 h 3401210"/>
              <a:gd name="connsiteX6" fmla="*/ 3389596 w 5565529"/>
              <a:gd name="connsiteY6" fmla="*/ 1938867 h 3401210"/>
              <a:gd name="connsiteX7" fmla="*/ 1890996 w 5565529"/>
              <a:gd name="connsiteY7" fmla="*/ 2506133 h 3401210"/>
              <a:gd name="connsiteX8" fmla="*/ 815729 w 5565529"/>
              <a:gd name="connsiteY8" fmla="*/ 3302000 h 3401210"/>
              <a:gd name="connsiteX9" fmla="*/ 129929 w 5565529"/>
              <a:gd name="connsiteY9" fmla="*/ 3318933 h 3401210"/>
              <a:gd name="connsiteX10" fmla="*/ 112996 w 5565529"/>
              <a:gd name="connsiteY10" fmla="*/ 2167467 h 3401210"/>
              <a:gd name="connsiteX0" fmla="*/ 112996 w 5565529"/>
              <a:gd name="connsiteY0" fmla="*/ 2167467 h 3318933"/>
              <a:gd name="connsiteX1" fmla="*/ 1323729 w 5565529"/>
              <a:gd name="connsiteY1" fmla="*/ 1329267 h 3318933"/>
              <a:gd name="connsiteX2" fmla="*/ 2525996 w 5565529"/>
              <a:gd name="connsiteY2" fmla="*/ 982133 h 3318933"/>
              <a:gd name="connsiteX3" fmla="*/ 4642662 w 5565529"/>
              <a:gd name="connsiteY3" fmla="*/ 330200 h 3318933"/>
              <a:gd name="connsiteX4" fmla="*/ 5557062 w 5565529"/>
              <a:gd name="connsiteY4" fmla="*/ 0 h 3318933"/>
              <a:gd name="connsiteX5" fmla="*/ 5565529 w 5565529"/>
              <a:gd name="connsiteY5" fmla="*/ 1583267 h 3318933"/>
              <a:gd name="connsiteX6" fmla="*/ 3389596 w 5565529"/>
              <a:gd name="connsiteY6" fmla="*/ 1938867 h 3318933"/>
              <a:gd name="connsiteX7" fmla="*/ 1890996 w 5565529"/>
              <a:gd name="connsiteY7" fmla="*/ 2506133 h 3318933"/>
              <a:gd name="connsiteX8" fmla="*/ 815729 w 5565529"/>
              <a:gd name="connsiteY8" fmla="*/ 3302000 h 3318933"/>
              <a:gd name="connsiteX9" fmla="*/ 129929 w 5565529"/>
              <a:gd name="connsiteY9" fmla="*/ 3318933 h 3318933"/>
              <a:gd name="connsiteX10" fmla="*/ 112996 w 5565529"/>
              <a:gd name="connsiteY10" fmla="*/ 2167467 h 3318933"/>
              <a:gd name="connsiteX0" fmla="*/ 0 w 5452533"/>
              <a:gd name="connsiteY0" fmla="*/ 2167467 h 3318933"/>
              <a:gd name="connsiteX1" fmla="*/ 1210733 w 5452533"/>
              <a:gd name="connsiteY1" fmla="*/ 1329267 h 3318933"/>
              <a:gd name="connsiteX2" fmla="*/ 2413000 w 5452533"/>
              <a:gd name="connsiteY2" fmla="*/ 982133 h 3318933"/>
              <a:gd name="connsiteX3" fmla="*/ 4529666 w 5452533"/>
              <a:gd name="connsiteY3" fmla="*/ 330200 h 3318933"/>
              <a:gd name="connsiteX4" fmla="*/ 5444066 w 5452533"/>
              <a:gd name="connsiteY4" fmla="*/ 0 h 3318933"/>
              <a:gd name="connsiteX5" fmla="*/ 5452533 w 5452533"/>
              <a:gd name="connsiteY5" fmla="*/ 1583267 h 3318933"/>
              <a:gd name="connsiteX6" fmla="*/ 3276600 w 5452533"/>
              <a:gd name="connsiteY6" fmla="*/ 1938867 h 3318933"/>
              <a:gd name="connsiteX7" fmla="*/ 1778000 w 5452533"/>
              <a:gd name="connsiteY7" fmla="*/ 2506133 h 3318933"/>
              <a:gd name="connsiteX8" fmla="*/ 702733 w 5452533"/>
              <a:gd name="connsiteY8" fmla="*/ 3302000 h 3318933"/>
              <a:gd name="connsiteX9" fmla="*/ 16933 w 5452533"/>
              <a:gd name="connsiteY9" fmla="*/ 3318933 h 3318933"/>
              <a:gd name="connsiteX10" fmla="*/ 0 w 5452533"/>
              <a:gd name="connsiteY10" fmla="*/ 2167467 h 3318933"/>
              <a:gd name="connsiteX0" fmla="*/ 0 w 5444311"/>
              <a:gd name="connsiteY0" fmla="*/ 2167467 h 3318933"/>
              <a:gd name="connsiteX1" fmla="*/ 1210733 w 5444311"/>
              <a:gd name="connsiteY1" fmla="*/ 1329267 h 3318933"/>
              <a:gd name="connsiteX2" fmla="*/ 2413000 w 5444311"/>
              <a:gd name="connsiteY2" fmla="*/ 982133 h 3318933"/>
              <a:gd name="connsiteX3" fmla="*/ 4529666 w 5444311"/>
              <a:gd name="connsiteY3" fmla="*/ 330200 h 3318933"/>
              <a:gd name="connsiteX4" fmla="*/ 5444066 w 5444311"/>
              <a:gd name="connsiteY4" fmla="*/ 0 h 3318933"/>
              <a:gd name="connsiteX5" fmla="*/ 5427186 w 5444311"/>
              <a:gd name="connsiteY5" fmla="*/ 1583267 h 3318933"/>
              <a:gd name="connsiteX6" fmla="*/ 3276600 w 5444311"/>
              <a:gd name="connsiteY6" fmla="*/ 1938867 h 3318933"/>
              <a:gd name="connsiteX7" fmla="*/ 1778000 w 5444311"/>
              <a:gd name="connsiteY7" fmla="*/ 2506133 h 3318933"/>
              <a:gd name="connsiteX8" fmla="*/ 702733 w 5444311"/>
              <a:gd name="connsiteY8" fmla="*/ 3302000 h 3318933"/>
              <a:gd name="connsiteX9" fmla="*/ 16933 w 5444311"/>
              <a:gd name="connsiteY9" fmla="*/ 3318933 h 3318933"/>
              <a:gd name="connsiteX10" fmla="*/ 0 w 5444311"/>
              <a:gd name="connsiteY10" fmla="*/ 2167467 h 3318933"/>
              <a:gd name="connsiteX0" fmla="*/ 0 w 5428030"/>
              <a:gd name="connsiteY0" fmla="*/ 2167467 h 3318933"/>
              <a:gd name="connsiteX1" fmla="*/ 1210733 w 5428030"/>
              <a:gd name="connsiteY1" fmla="*/ 1329267 h 3318933"/>
              <a:gd name="connsiteX2" fmla="*/ 2413000 w 5428030"/>
              <a:gd name="connsiteY2" fmla="*/ 982133 h 3318933"/>
              <a:gd name="connsiteX3" fmla="*/ 4529666 w 5428030"/>
              <a:gd name="connsiteY3" fmla="*/ 330200 h 3318933"/>
              <a:gd name="connsiteX4" fmla="*/ 5427220 w 5428030"/>
              <a:gd name="connsiteY4" fmla="*/ 0 h 3318933"/>
              <a:gd name="connsiteX5" fmla="*/ 5427186 w 5428030"/>
              <a:gd name="connsiteY5" fmla="*/ 1583267 h 3318933"/>
              <a:gd name="connsiteX6" fmla="*/ 3276600 w 5428030"/>
              <a:gd name="connsiteY6" fmla="*/ 1938867 h 3318933"/>
              <a:gd name="connsiteX7" fmla="*/ 1778000 w 5428030"/>
              <a:gd name="connsiteY7" fmla="*/ 2506133 h 3318933"/>
              <a:gd name="connsiteX8" fmla="*/ 702733 w 5428030"/>
              <a:gd name="connsiteY8" fmla="*/ 3302000 h 3318933"/>
              <a:gd name="connsiteX9" fmla="*/ 16933 w 5428030"/>
              <a:gd name="connsiteY9" fmla="*/ 3318933 h 3318933"/>
              <a:gd name="connsiteX10" fmla="*/ 0 w 5428030"/>
              <a:gd name="connsiteY10" fmla="*/ 2167467 h 3318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28030" h="3318933">
                <a:moveTo>
                  <a:pt x="0" y="2167467"/>
                </a:moveTo>
                <a:cubicBezTo>
                  <a:pt x="198967" y="1835856"/>
                  <a:pt x="808567" y="1526823"/>
                  <a:pt x="1210733" y="1329267"/>
                </a:cubicBezTo>
                <a:cubicBezTo>
                  <a:pt x="1612899" y="1131711"/>
                  <a:pt x="2413000" y="982133"/>
                  <a:pt x="2413000" y="982133"/>
                </a:cubicBezTo>
                <a:lnTo>
                  <a:pt x="4529666" y="330200"/>
                </a:lnTo>
                <a:cubicBezTo>
                  <a:pt x="5032036" y="166511"/>
                  <a:pt x="5222609" y="83255"/>
                  <a:pt x="5427220" y="0"/>
                </a:cubicBezTo>
                <a:cubicBezTo>
                  <a:pt x="5430042" y="527756"/>
                  <a:pt x="5424364" y="1055511"/>
                  <a:pt x="5427186" y="1583267"/>
                </a:cubicBezTo>
                <a:lnTo>
                  <a:pt x="3276600" y="1938867"/>
                </a:lnTo>
                <a:lnTo>
                  <a:pt x="1778000" y="2506133"/>
                </a:lnTo>
                <a:lnTo>
                  <a:pt x="702733" y="3302000"/>
                </a:lnTo>
                <a:lnTo>
                  <a:pt x="16933" y="3318933"/>
                </a:lnTo>
                <a:lnTo>
                  <a:pt x="0" y="2167467"/>
                </a:lnTo>
                <a:close/>
              </a:path>
            </a:pathLst>
          </a:custGeom>
          <a:solidFill>
            <a:srgbClr val="6DD533">
              <a:alpha val="50196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Afbeelding 9" descr="Afbeelding met rood, Karmijn, Graphics, symbool&#10;&#10;Automatisch gegenereerde beschrijving">
            <a:extLst>
              <a:ext uri="{FF2B5EF4-FFF2-40B4-BE49-F238E27FC236}">
                <a16:creationId xmlns:a16="http://schemas.microsoft.com/office/drawing/2014/main" id="{D8838423-3A59-869D-FD05-B4F5687971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152" y="1374470"/>
            <a:ext cx="3031404" cy="1756773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C8722B0-87E2-E4EA-2630-E0AB073438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8152" y="1374470"/>
            <a:ext cx="5432007" cy="4109060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9B3F6007-5133-3CE0-4125-8D443FF3FD4A}"/>
              </a:ext>
            </a:extLst>
          </p:cNvPr>
          <p:cNvSpPr txBox="1"/>
          <p:nvPr/>
        </p:nvSpPr>
        <p:spPr>
          <a:xfrm>
            <a:off x="8130989" y="1189804"/>
            <a:ext cx="2232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Ruwgrasterrein 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188EC2E-945F-0F3E-EEFB-4A1853C45BC2}"/>
              </a:ext>
            </a:extLst>
          </p:cNvPr>
          <p:cNvSpPr txBox="1"/>
          <p:nvPr/>
        </p:nvSpPr>
        <p:spPr>
          <a:xfrm>
            <a:off x="7759283" y="1657219"/>
            <a:ext cx="2904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20% jaarlijks ongemoeid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323F704C-5BEA-E7F8-0E7C-89C207B0E314}"/>
              </a:ext>
            </a:extLst>
          </p:cNvPr>
          <p:cNvSpPr txBox="1"/>
          <p:nvPr/>
        </p:nvSpPr>
        <p:spPr>
          <a:xfrm>
            <a:off x="7759282" y="2118885"/>
            <a:ext cx="3769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1</a:t>
            </a:r>
            <a:r>
              <a:rPr lang="nl-NL" baseline="30000" dirty="0"/>
              <a:t>e</a:t>
            </a:r>
            <a:r>
              <a:rPr lang="nl-NL" dirty="0"/>
              <a:t> maaibeurt ±30%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D079491-4F8F-556E-3CDB-1A7AA0F23591}"/>
              </a:ext>
            </a:extLst>
          </p:cNvPr>
          <p:cNvSpPr txBox="1"/>
          <p:nvPr/>
        </p:nvSpPr>
        <p:spPr>
          <a:xfrm>
            <a:off x="7759282" y="2580551"/>
            <a:ext cx="2904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2</a:t>
            </a:r>
            <a:r>
              <a:rPr lang="nl-NL" baseline="30000" dirty="0"/>
              <a:t>e</a:t>
            </a:r>
            <a:r>
              <a:rPr lang="nl-NL" dirty="0"/>
              <a:t> maaibeurt ±30%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ED5D70C-A351-F8CE-695D-DF9AF6FBD876}"/>
              </a:ext>
            </a:extLst>
          </p:cNvPr>
          <p:cNvSpPr txBox="1"/>
          <p:nvPr/>
        </p:nvSpPr>
        <p:spPr>
          <a:xfrm>
            <a:off x="7759281" y="3042217"/>
            <a:ext cx="2904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3</a:t>
            </a:r>
            <a:r>
              <a:rPr lang="nl-NL" baseline="30000" dirty="0"/>
              <a:t>e</a:t>
            </a:r>
            <a:r>
              <a:rPr lang="nl-NL" dirty="0"/>
              <a:t> maaibeurt ±30%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D488FDF-0D22-F1D5-3665-409C586ABDE0}"/>
              </a:ext>
            </a:extLst>
          </p:cNvPr>
          <p:cNvSpPr txBox="1"/>
          <p:nvPr/>
        </p:nvSpPr>
        <p:spPr>
          <a:xfrm>
            <a:off x="7768379" y="3503883"/>
            <a:ext cx="2904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4</a:t>
            </a:r>
            <a:r>
              <a:rPr lang="nl-NL" baseline="30000" dirty="0"/>
              <a:t>e</a:t>
            </a:r>
            <a:r>
              <a:rPr lang="nl-NL" dirty="0"/>
              <a:t> maaibeurt ±30%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B5C99FF-35FD-FBED-39DB-07D5931F0430}"/>
              </a:ext>
            </a:extLst>
          </p:cNvPr>
          <p:cNvSpPr txBox="1"/>
          <p:nvPr/>
        </p:nvSpPr>
        <p:spPr>
          <a:xfrm>
            <a:off x="5098446" y="1917881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1x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1AAB8119-07D4-899D-9493-1A348C57EB3A}"/>
              </a:ext>
            </a:extLst>
          </p:cNvPr>
          <p:cNvSpPr txBox="1"/>
          <p:nvPr/>
        </p:nvSpPr>
        <p:spPr>
          <a:xfrm>
            <a:off x="5327079" y="4620393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1x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7844B26E-E9D2-8C38-66FD-4AB1AE5BAEC6}"/>
              </a:ext>
            </a:extLst>
          </p:cNvPr>
          <p:cNvSpPr txBox="1"/>
          <p:nvPr/>
        </p:nvSpPr>
        <p:spPr>
          <a:xfrm>
            <a:off x="2579030" y="5063065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1x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A5762B7-2049-6FEC-5D2F-EC060EEBC4C2}"/>
              </a:ext>
            </a:extLst>
          </p:cNvPr>
          <p:cNvSpPr txBox="1"/>
          <p:nvPr/>
        </p:nvSpPr>
        <p:spPr>
          <a:xfrm>
            <a:off x="2184078" y="3131243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1x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D3D2ADBD-EC18-3CD0-E95D-1C3D032397AE}"/>
              </a:ext>
            </a:extLst>
          </p:cNvPr>
          <p:cNvSpPr txBox="1"/>
          <p:nvPr/>
        </p:nvSpPr>
        <p:spPr>
          <a:xfrm>
            <a:off x="2442842" y="1858981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0x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B059BA8-E147-E963-7955-0E8BDB5173A6}"/>
              </a:ext>
            </a:extLst>
          </p:cNvPr>
          <p:cNvSpPr txBox="1"/>
          <p:nvPr/>
        </p:nvSpPr>
        <p:spPr>
          <a:xfrm>
            <a:off x="4317257" y="3244334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4x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EE797923-18A6-012C-63DA-18C86000E0A7}"/>
              </a:ext>
            </a:extLst>
          </p:cNvPr>
          <p:cNvSpPr txBox="1"/>
          <p:nvPr/>
        </p:nvSpPr>
        <p:spPr>
          <a:xfrm>
            <a:off x="3612846" y="2857551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2x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7F1D4A3D-86A8-1B8E-3FE0-091129C035C8}"/>
              </a:ext>
            </a:extLst>
          </p:cNvPr>
          <p:cNvSpPr txBox="1"/>
          <p:nvPr/>
        </p:nvSpPr>
        <p:spPr>
          <a:xfrm>
            <a:off x="3567647" y="4705903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2x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49BDCDF-5B48-B4C0-7B33-4588A45F53DF}"/>
              </a:ext>
            </a:extLst>
          </p:cNvPr>
          <p:cNvSpPr txBox="1"/>
          <p:nvPr/>
        </p:nvSpPr>
        <p:spPr>
          <a:xfrm>
            <a:off x="4232728" y="3755470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3x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CB351241-14DA-A05B-5468-12CA4E2C68F2}"/>
              </a:ext>
            </a:extLst>
          </p:cNvPr>
          <p:cNvSpPr txBox="1"/>
          <p:nvPr/>
        </p:nvSpPr>
        <p:spPr>
          <a:xfrm>
            <a:off x="5406447" y="3847655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2x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FC5EA8A4-E199-8817-97DB-4E0B5FDD23F3}"/>
              </a:ext>
            </a:extLst>
          </p:cNvPr>
          <p:cNvSpPr txBox="1"/>
          <p:nvPr/>
        </p:nvSpPr>
        <p:spPr>
          <a:xfrm>
            <a:off x="6456457" y="3725770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2x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B2BD68CC-8129-2CEB-2849-F60B4C8AE4B3}"/>
              </a:ext>
            </a:extLst>
          </p:cNvPr>
          <p:cNvSpPr txBox="1"/>
          <p:nvPr/>
        </p:nvSpPr>
        <p:spPr>
          <a:xfrm>
            <a:off x="3962014" y="3022212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3x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4F69A109-A8E5-6ADD-0954-9D72F542666B}"/>
              </a:ext>
            </a:extLst>
          </p:cNvPr>
          <p:cNvSpPr txBox="1"/>
          <p:nvPr/>
        </p:nvSpPr>
        <p:spPr>
          <a:xfrm>
            <a:off x="5116256" y="3432585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2x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229416F2-90E1-626E-E265-902640AE4AEA}"/>
              </a:ext>
            </a:extLst>
          </p:cNvPr>
          <p:cNvSpPr txBox="1"/>
          <p:nvPr/>
        </p:nvSpPr>
        <p:spPr>
          <a:xfrm>
            <a:off x="4669703" y="3764527"/>
            <a:ext cx="50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2x</a:t>
            </a:r>
          </a:p>
        </p:txBody>
      </p:sp>
    </p:spTree>
    <p:extLst>
      <p:ext uri="{BB962C8B-B14F-4D97-AF65-F5344CB8AC3E}">
        <p14:creationId xmlns:p14="http://schemas.microsoft.com/office/powerpoint/2010/main" val="5801707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39</Words>
  <Application>Microsoft Office PowerPoint</Application>
  <PresentationFormat>Breedbeeld</PresentationFormat>
  <Paragraphs>20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GR de Bevelanden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Martin de Jager</dc:creator>
  <cp:lastModifiedBy>Martin de Jager</cp:lastModifiedBy>
  <cp:revision>1</cp:revision>
  <dcterms:created xsi:type="dcterms:W3CDTF">2023-10-05T12:54:08Z</dcterms:created>
  <dcterms:modified xsi:type="dcterms:W3CDTF">2023-10-05T13:22:53Z</dcterms:modified>
</cp:coreProperties>
</file>