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89" r:id="rId5"/>
    <p:sldId id="279" r:id="rId6"/>
    <p:sldId id="397" r:id="rId7"/>
    <p:sldId id="335" r:id="rId8"/>
    <p:sldId id="332" r:id="rId9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BDB323-4BAA-D89C-F4BA-EFFA141452C5}" name="Tobias van Rijn" initials="TvR" userId="S::Tobias.van.Rijn@pantar.nl::30ee98ab-df66-4691-af9d-816f47302745" providerId="AD"/>
  <p188:author id="{D2E650DD-E665-16A6-28D3-9A7B424BCAEC}" name="Karin Bennis" initials="KB" userId="S::Karin.Bennis@pantar.nl::278b4908-1390-4774-b3e8-18c253cbb9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0036"/>
    <a:srgbClr val="ED8B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chemeClr val="accent4"/>
        </a:fontRef>
        <a:schemeClr val="accent4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2CA"/>
          </a:solidFill>
        </a:fill>
      </a:tcStyle>
    </a:wholeTbl>
    <a:band2H>
      <a:tcTxStyle/>
      <a:tcStyle>
        <a:tcBdr/>
        <a:fill>
          <a:solidFill>
            <a:srgbClr val="FFEA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4"/>
        </a:fontRef>
        <a:schemeClr val="accent4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AD1"/>
          </a:solidFill>
        </a:fill>
      </a:tcStyle>
    </a:wholeTbl>
    <a:band2H>
      <a:tcTxStyle/>
      <a:tcStyle>
        <a:tcBdr/>
        <a:fill>
          <a:solidFill>
            <a:srgbClr val="FA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4"/>
        </a:fontRef>
        <a:schemeClr val="accent4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4"/>
        </a:fontRef>
        <a:schemeClr val="accent4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AE6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4"/>
        </a:fontRef>
        <a:schemeClr val="accent4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chemeClr val="accent4"/>
              </a:solidFill>
              <a:prstDash val="solid"/>
              <a:round/>
            </a:ln>
          </a:top>
          <a:bottom>
            <a:ln w="50800" cap="flat">
              <a:solidFill>
                <a:schemeClr val="accent4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50800" cap="flat">
              <a:solidFill>
                <a:schemeClr val="accent4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4"/>
        </a:fontRef>
        <a:schemeClr val="accent4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CACC"/>
          </a:solidFill>
        </a:fill>
      </a:tcStyle>
    </a:wholeTbl>
    <a:band2H>
      <a:tcTxStyle/>
      <a:tcStyle>
        <a:tcBdr/>
        <a:fill>
          <a:solidFill>
            <a:srgbClr val="EAE6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4"/>
        </a:fontRef>
        <a:schemeClr val="accent4"/>
      </a:tcTxStyle>
      <a:tcStyle>
        <a:tcBdr>
          <a:left>
            <a:ln w="25400" cap="flat">
              <a:solidFill>
                <a:schemeClr val="accent4"/>
              </a:solidFill>
              <a:prstDash val="solid"/>
              <a:round/>
            </a:ln>
          </a:left>
          <a:right>
            <a:ln w="25400" cap="flat">
              <a:solidFill>
                <a:schemeClr val="accent4"/>
              </a:solidFill>
              <a:prstDash val="solid"/>
              <a:round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25400" cap="flat">
              <a:solidFill>
                <a:schemeClr val="accent4"/>
              </a:solidFill>
              <a:prstDash val="solid"/>
              <a:round/>
            </a:ln>
          </a:insideH>
          <a:insideV>
            <a:ln w="254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4"/>
        </a:fontRef>
        <a:schemeClr val="accent4"/>
      </a:tcTxStyle>
      <a:tcStyle>
        <a:tcBdr>
          <a:left>
            <a:ln w="25400" cap="flat">
              <a:solidFill>
                <a:schemeClr val="accent4"/>
              </a:solidFill>
              <a:prstDash val="solid"/>
              <a:round/>
            </a:ln>
          </a:left>
          <a:right>
            <a:ln w="25400" cap="flat">
              <a:solidFill>
                <a:schemeClr val="accent4"/>
              </a:solidFill>
              <a:prstDash val="solid"/>
              <a:round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25400" cap="flat">
              <a:solidFill>
                <a:schemeClr val="accent4"/>
              </a:solidFill>
              <a:prstDash val="solid"/>
              <a:round/>
            </a:ln>
          </a:insideH>
          <a:insideV>
            <a:ln w="254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Ref idx="minor">
          <a:schemeClr val="accent4"/>
        </a:fontRef>
        <a:schemeClr val="accent4"/>
      </a:tcTxStyle>
      <a:tcStyle>
        <a:tcBdr>
          <a:left>
            <a:ln w="25400" cap="flat">
              <a:solidFill>
                <a:schemeClr val="accent4"/>
              </a:solidFill>
              <a:prstDash val="solid"/>
              <a:round/>
            </a:ln>
          </a:left>
          <a:right>
            <a:ln w="25400" cap="flat">
              <a:solidFill>
                <a:schemeClr val="accent4"/>
              </a:solidFill>
              <a:prstDash val="solid"/>
              <a:round/>
            </a:ln>
          </a:right>
          <a:top>
            <a:ln w="1016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25400" cap="flat">
              <a:solidFill>
                <a:schemeClr val="accent4"/>
              </a:solidFill>
              <a:prstDash val="solid"/>
              <a:round/>
            </a:ln>
          </a:insideH>
          <a:insideV>
            <a:ln w="254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4"/>
        </a:fontRef>
        <a:schemeClr val="accent4"/>
      </a:tcTxStyle>
      <a:tcStyle>
        <a:tcBdr>
          <a:left>
            <a:ln w="25400" cap="flat">
              <a:solidFill>
                <a:schemeClr val="accent4"/>
              </a:solidFill>
              <a:prstDash val="solid"/>
              <a:round/>
            </a:ln>
          </a:left>
          <a:right>
            <a:ln w="25400" cap="flat">
              <a:solidFill>
                <a:schemeClr val="accent4"/>
              </a:solidFill>
              <a:prstDash val="solid"/>
              <a:round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50800" cap="flat">
              <a:solidFill>
                <a:schemeClr val="accent4"/>
              </a:solidFill>
              <a:prstDash val="solid"/>
              <a:round/>
            </a:ln>
          </a:bottom>
          <a:insideH>
            <a:ln w="25400" cap="flat">
              <a:solidFill>
                <a:schemeClr val="accent4"/>
              </a:solidFill>
              <a:prstDash val="solid"/>
              <a:round/>
            </a:ln>
          </a:insideH>
          <a:insideV>
            <a:ln w="254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21" autoAdjust="0"/>
  </p:normalViewPr>
  <p:slideViewPr>
    <p:cSldViewPr snapToGrid="0">
      <p:cViewPr varScale="1">
        <p:scale>
          <a:sx n="39" d="100"/>
          <a:sy n="39" d="100"/>
        </p:scale>
        <p:origin x="88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Buitenhuis" userId="9b293f37-dc56-4c01-9e0b-6f9a7101771a" providerId="ADAL" clId="{EFC0928A-4551-49FE-853B-39F3437CC3C3}"/>
    <pc:docChg chg="modSld">
      <pc:chgData name="Jeremy Buitenhuis" userId="9b293f37-dc56-4c01-9e0b-6f9a7101771a" providerId="ADAL" clId="{EFC0928A-4551-49FE-853B-39F3437CC3C3}" dt="2023-10-15T12:00:59.347" v="0" actId="20577"/>
      <pc:docMkLst>
        <pc:docMk/>
      </pc:docMkLst>
      <pc:sldChg chg="modSp mod">
        <pc:chgData name="Jeremy Buitenhuis" userId="9b293f37-dc56-4c01-9e0b-6f9a7101771a" providerId="ADAL" clId="{EFC0928A-4551-49FE-853B-39F3437CC3C3}" dt="2023-10-15T12:00:59.347" v="0" actId="20577"/>
        <pc:sldMkLst>
          <pc:docMk/>
          <pc:sldMk cId="3628122523" sldId="279"/>
        </pc:sldMkLst>
        <pc:spChg chg="mod">
          <ac:chgData name="Jeremy Buitenhuis" userId="9b293f37-dc56-4c01-9e0b-6f9a7101771a" providerId="ADAL" clId="{EFC0928A-4551-49FE-853B-39F3437CC3C3}" dt="2023-10-15T12:00:59.347" v="0" actId="20577"/>
          <ac:spMkLst>
            <pc:docMk/>
            <pc:sldMk cId="3628122523" sldId="279"/>
            <ac:spMk id="5" creationId="{FA0944EB-C184-4395-BF55-98DF58D32D7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C2083-E6AA-4525-91C5-DB36F070E3BB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8C95A62-2A5E-463D-A365-DAA236EFD176}">
      <dgm:prSet phldrT="[Tekst]"/>
      <dgm:spPr/>
      <dgm:t>
        <a:bodyPr/>
        <a:lstStyle/>
        <a:p>
          <a:r>
            <a:rPr lang="nl-NL"/>
            <a:t>Werk</a:t>
          </a:r>
        </a:p>
      </dgm:t>
    </dgm:pt>
    <dgm:pt modelId="{1D109298-2A8F-4685-9D61-C2CC8FC72566}" type="parTrans" cxnId="{1C21C6B0-46CC-4735-B5C2-E98F3FF93E20}">
      <dgm:prSet/>
      <dgm:spPr/>
      <dgm:t>
        <a:bodyPr/>
        <a:lstStyle/>
        <a:p>
          <a:endParaRPr lang="nl-NL"/>
        </a:p>
      </dgm:t>
    </dgm:pt>
    <dgm:pt modelId="{57D62107-0EBD-477E-872B-48D8CB41F218}" type="sibTrans" cxnId="{1C21C6B0-46CC-4735-B5C2-E98F3FF93E20}">
      <dgm:prSet/>
      <dgm:spPr/>
      <dgm:t>
        <a:bodyPr/>
        <a:lstStyle/>
        <a:p>
          <a:endParaRPr lang="nl-NL"/>
        </a:p>
      </dgm:t>
    </dgm:pt>
    <dgm:pt modelId="{9126F6B4-651B-46F5-9836-469F99881FC5}">
      <dgm:prSet phldrT="[Tekst]"/>
      <dgm:spPr/>
      <dgm:t>
        <a:bodyPr/>
        <a:lstStyle/>
        <a:p>
          <a:r>
            <a:rPr lang="nl-NL"/>
            <a:t>Mens</a:t>
          </a:r>
        </a:p>
      </dgm:t>
    </dgm:pt>
    <dgm:pt modelId="{45FD0C74-E01E-40F6-AAFA-A0102B5D15AD}" type="parTrans" cxnId="{3E32B981-D5AC-4E76-86AF-9032447948C8}">
      <dgm:prSet/>
      <dgm:spPr/>
      <dgm:t>
        <a:bodyPr/>
        <a:lstStyle/>
        <a:p>
          <a:endParaRPr lang="nl-NL"/>
        </a:p>
      </dgm:t>
    </dgm:pt>
    <dgm:pt modelId="{9B88B654-4688-4FD0-BBFB-79F22DDA661F}" type="sibTrans" cxnId="{3E32B981-D5AC-4E76-86AF-9032447948C8}">
      <dgm:prSet/>
      <dgm:spPr/>
      <dgm:t>
        <a:bodyPr/>
        <a:lstStyle/>
        <a:p>
          <a:endParaRPr lang="nl-NL"/>
        </a:p>
      </dgm:t>
    </dgm:pt>
    <dgm:pt modelId="{F2C803CD-EE87-467F-B4DD-6032BE8DEEBC}">
      <dgm:prSet phldrT="[Tekst]"/>
      <dgm:spPr/>
      <dgm:t>
        <a:bodyPr/>
        <a:lstStyle/>
        <a:p>
          <a:r>
            <a:rPr lang="nl-NL"/>
            <a:t>Werken met een team van mensen</a:t>
          </a:r>
        </a:p>
      </dgm:t>
    </dgm:pt>
    <dgm:pt modelId="{4AABB45D-B0E7-45CC-82A8-2AD6CFFE12AD}" type="parTrans" cxnId="{406EA404-6DC8-4A7D-BA2B-2C70F358FA92}">
      <dgm:prSet/>
      <dgm:spPr/>
      <dgm:t>
        <a:bodyPr/>
        <a:lstStyle/>
        <a:p>
          <a:endParaRPr lang="nl-NL"/>
        </a:p>
      </dgm:t>
    </dgm:pt>
    <dgm:pt modelId="{5B7949DA-F9BA-481D-A6D3-5CCF05C2AD66}" type="sibTrans" cxnId="{406EA404-6DC8-4A7D-BA2B-2C70F358FA92}">
      <dgm:prSet/>
      <dgm:spPr/>
      <dgm:t>
        <a:bodyPr/>
        <a:lstStyle/>
        <a:p>
          <a:endParaRPr lang="nl-NL"/>
        </a:p>
      </dgm:t>
    </dgm:pt>
    <dgm:pt modelId="{536E711C-6BA5-42D9-944A-A807AF3D7CE0}">
      <dgm:prSet phldrT="[Tekst]"/>
      <dgm:spPr/>
      <dgm:t>
        <a:bodyPr/>
        <a:lstStyle/>
        <a:p>
          <a:r>
            <a:rPr lang="nl-NL"/>
            <a:t>Leuk werk met leuke partners</a:t>
          </a:r>
        </a:p>
      </dgm:t>
    </dgm:pt>
    <dgm:pt modelId="{35ABF476-0F0D-4884-86A1-45A06D602EDB}" type="parTrans" cxnId="{767FE790-2DBA-4A8C-A609-6C3F0F399207}">
      <dgm:prSet/>
      <dgm:spPr/>
      <dgm:t>
        <a:bodyPr/>
        <a:lstStyle/>
        <a:p>
          <a:endParaRPr lang="nl-NL"/>
        </a:p>
      </dgm:t>
    </dgm:pt>
    <dgm:pt modelId="{D621163F-EB41-4CBC-9235-17D95682DFC3}" type="sibTrans" cxnId="{767FE790-2DBA-4A8C-A609-6C3F0F399207}">
      <dgm:prSet/>
      <dgm:spPr/>
      <dgm:t>
        <a:bodyPr/>
        <a:lstStyle/>
        <a:p>
          <a:endParaRPr lang="nl-NL"/>
        </a:p>
      </dgm:t>
    </dgm:pt>
    <dgm:pt modelId="{39A9BADD-2E0C-49C7-BF6F-C7FC40C948AB}">
      <dgm:prSet phldrT="[Tekst]"/>
      <dgm:spPr/>
      <dgm:t>
        <a:bodyPr/>
        <a:lstStyle/>
        <a:p>
          <a:r>
            <a:rPr lang="nl-NL"/>
            <a:t>Aandacht voor het individu</a:t>
          </a:r>
        </a:p>
      </dgm:t>
    </dgm:pt>
    <dgm:pt modelId="{09E60F1A-8F4F-42E9-8C45-A785606C1E3D}" type="parTrans" cxnId="{26940F53-603B-4183-82F4-9DEAEABD1330}">
      <dgm:prSet/>
      <dgm:spPr/>
      <dgm:t>
        <a:bodyPr/>
        <a:lstStyle/>
        <a:p>
          <a:endParaRPr lang="nl-NL"/>
        </a:p>
      </dgm:t>
    </dgm:pt>
    <dgm:pt modelId="{C8CC10CE-34D2-4BEC-B421-CC3705FACEDA}" type="sibTrans" cxnId="{26940F53-603B-4183-82F4-9DEAEABD1330}">
      <dgm:prSet/>
      <dgm:spPr/>
      <dgm:t>
        <a:bodyPr/>
        <a:lstStyle/>
        <a:p>
          <a:endParaRPr lang="nl-NL"/>
        </a:p>
      </dgm:t>
    </dgm:pt>
    <dgm:pt modelId="{0C80B860-B94D-4680-86AC-69A3CAD9C451}">
      <dgm:prSet phldrT="[Tekst]"/>
      <dgm:spPr/>
      <dgm:t>
        <a:bodyPr/>
        <a:lstStyle/>
        <a:p>
          <a:r>
            <a:rPr lang="nl-NL"/>
            <a:t>Creëren veilige werk- en leeromgeving</a:t>
          </a:r>
        </a:p>
      </dgm:t>
    </dgm:pt>
    <dgm:pt modelId="{C5FB164C-771C-4207-AE3C-68F3A26A15ED}" type="parTrans" cxnId="{A7F4CCC1-BF15-4D9D-9ED9-17EF1E0A88AF}">
      <dgm:prSet/>
      <dgm:spPr/>
      <dgm:t>
        <a:bodyPr/>
        <a:lstStyle/>
        <a:p>
          <a:endParaRPr lang="nl-NL"/>
        </a:p>
      </dgm:t>
    </dgm:pt>
    <dgm:pt modelId="{D29CFD13-BD87-456A-B179-8E1B7D182F93}" type="sibTrans" cxnId="{A7F4CCC1-BF15-4D9D-9ED9-17EF1E0A88AF}">
      <dgm:prSet/>
      <dgm:spPr/>
      <dgm:t>
        <a:bodyPr/>
        <a:lstStyle/>
        <a:p>
          <a:endParaRPr lang="nl-NL"/>
        </a:p>
      </dgm:t>
    </dgm:pt>
    <dgm:pt modelId="{C6C7FEDA-811E-4091-9E91-84EEAD6FB021}">
      <dgm:prSet phldrT="[Tekst]"/>
      <dgm:spPr/>
      <dgm:t>
        <a:bodyPr/>
        <a:lstStyle/>
        <a:p>
          <a:r>
            <a:rPr lang="nl-NL"/>
            <a:t>Focus op ontwikkeling of duurzame inzetbaarheid</a:t>
          </a:r>
        </a:p>
      </dgm:t>
    </dgm:pt>
    <dgm:pt modelId="{E29F37CE-E789-42EE-8533-115305926994}" type="parTrans" cxnId="{55B8531C-2C67-46B2-8306-DC7081B7FCEE}">
      <dgm:prSet/>
      <dgm:spPr/>
      <dgm:t>
        <a:bodyPr/>
        <a:lstStyle/>
        <a:p>
          <a:endParaRPr lang="nl-NL"/>
        </a:p>
      </dgm:t>
    </dgm:pt>
    <dgm:pt modelId="{B398568C-22B3-4738-80E9-493744C4F7B8}" type="sibTrans" cxnId="{55B8531C-2C67-46B2-8306-DC7081B7FCEE}">
      <dgm:prSet/>
      <dgm:spPr/>
      <dgm:t>
        <a:bodyPr/>
        <a:lstStyle/>
        <a:p>
          <a:endParaRPr lang="nl-NL"/>
        </a:p>
      </dgm:t>
    </dgm:pt>
    <dgm:pt modelId="{DEF6C6EA-A766-43E4-90BA-306245557C4C}">
      <dgm:prSet phldrT="[Tekst]"/>
      <dgm:spPr/>
      <dgm:t>
        <a:bodyPr/>
        <a:lstStyle/>
        <a:p>
          <a:r>
            <a:rPr lang="nl-NL"/>
            <a:t>Pantar als sociale partner</a:t>
          </a:r>
        </a:p>
      </dgm:t>
    </dgm:pt>
    <dgm:pt modelId="{199FD92C-6BD3-44C1-8D87-9BA9D2AAE7A7}" type="parTrans" cxnId="{D69D66F3-F3C0-463B-9B01-DD06BE4FC2AE}">
      <dgm:prSet/>
      <dgm:spPr/>
      <dgm:t>
        <a:bodyPr/>
        <a:lstStyle/>
        <a:p>
          <a:endParaRPr lang="nl-NL"/>
        </a:p>
      </dgm:t>
    </dgm:pt>
    <dgm:pt modelId="{7B68E5D9-DC8A-4281-9019-E9B86E16BE4E}" type="sibTrans" cxnId="{D69D66F3-F3C0-463B-9B01-DD06BE4FC2AE}">
      <dgm:prSet/>
      <dgm:spPr/>
      <dgm:t>
        <a:bodyPr/>
        <a:lstStyle/>
        <a:p>
          <a:endParaRPr lang="nl-NL"/>
        </a:p>
      </dgm:t>
    </dgm:pt>
    <dgm:pt modelId="{8A5A247F-B3B7-4143-BFEF-635D22B21FEA}">
      <dgm:prSet phldrT="[Tekst]"/>
      <dgm:spPr/>
      <dgm:t>
        <a:bodyPr/>
        <a:lstStyle/>
        <a:p>
          <a:r>
            <a:rPr lang="nl-NL"/>
            <a:t>Eerlijke prijzen voor echt werk</a:t>
          </a:r>
        </a:p>
      </dgm:t>
    </dgm:pt>
    <dgm:pt modelId="{4B7BACFC-A0D3-4089-89D3-0DE9E212917E}" type="parTrans" cxnId="{7D0C3A90-F7C9-4023-A555-A1D23C9DDF4E}">
      <dgm:prSet/>
      <dgm:spPr/>
      <dgm:t>
        <a:bodyPr/>
        <a:lstStyle/>
        <a:p>
          <a:endParaRPr lang="nl-NL"/>
        </a:p>
      </dgm:t>
    </dgm:pt>
    <dgm:pt modelId="{2B8E0C65-2A39-47BC-8167-8C3B2A115F34}" type="sibTrans" cxnId="{7D0C3A90-F7C9-4023-A555-A1D23C9DDF4E}">
      <dgm:prSet/>
      <dgm:spPr/>
      <dgm:t>
        <a:bodyPr/>
        <a:lstStyle/>
        <a:p>
          <a:endParaRPr lang="nl-NL"/>
        </a:p>
      </dgm:t>
    </dgm:pt>
    <dgm:pt modelId="{B1B3FF2D-162E-4526-BF77-216CA4E6B75A}">
      <dgm:prSet phldrT="[Tekst]"/>
      <dgm:spPr/>
      <dgm:t>
        <a:bodyPr/>
        <a:lstStyle/>
        <a:p>
          <a:r>
            <a:rPr lang="nl-NL"/>
            <a:t>Altijd een actie(plan)</a:t>
          </a:r>
        </a:p>
      </dgm:t>
    </dgm:pt>
    <dgm:pt modelId="{B4ED97EC-26C5-489A-9568-E4F27827FF7D}" type="parTrans" cxnId="{F55C44B5-7CB7-4705-B416-7626AA900CC4}">
      <dgm:prSet/>
      <dgm:spPr/>
      <dgm:t>
        <a:bodyPr/>
        <a:lstStyle/>
        <a:p>
          <a:endParaRPr lang="nl-NL"/>
        </a:p>
      </dgm:t>
    </dgm:pt>
    <dgm:pt modelId="{E249EB50-DEDF-409B-B3B4-22116BD4B560}" type="sibTrans" cxnId="{F55C44B5-7CB7-4705-B416-7626AA900CC4}">
      <dgm:prSet/>
      <dgm:spPr/>
      <dgm:t>
        <a:bodyPr/>
        <a:lstStyle/>
        <a:p>
          <a:endParaRPr lang="nl-NL"/>
        </a:p>
      </dgm:t>
    </dgm:pt>
    <dgm:pt modelId="{9106E8B6-C75F-4048-BDBE-7A46B693B385}" type="pres">
      <dgm:prSet presAssocID="{DAFC2083-E6AA-4525-91C5-DB36F070E3BB}" presName="Name0" presStyleCnt="0">
        <dgm:presLayoutVars>
          <dgm:chMax val="2"/>
          <dgm:chPref val="2"/>
          <dgm:animLvl val="lvl"/>
        </dgm:presLayoutVars>
      </dgm:prSet>
      <dgm:spPr/>
    </dgm:pt>
    <dgm:pt modelId="{795ED773-51BA-4AAF-8FC6-0C98A4C9EE96}" type="pres">
      <dgm:prSet presAssocID="{DAFC2083-E6AA-4525-91C5-DB36F070E3BB}" presName="LeftText" presStyleLbl="revTx" presStyleIdx="0" presStyleCnt="0">
        <dgm:presLayoutVars>
          <dgm:bulletEnabled val="1"/>
        </dgm:presLayoutVars>
      </dgm:prSet>
      <dgm:spPr/>
    </dgm:pt>
    <dgm:pt modelId="{DBA949D2-B0F0-40E7-AEE0-91CC4AB8B5AB}" type="pres">
      <dgm:prSet presAssocID="{DAFC2083-E6AA-4525-91C5-DB36F070E3BB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1364B882-733C-4A22-809C-95F4E0783DA2}" type="pres">
      <dgm:prSet presAssocID="{DAFC2083-E6AA-4525-91C5-DB36F070E3BB}" presName="RightText" presStyleLbl="revTx" presStyleIdx="0" presStyleCnt="0">
        <dgm:presLayoutVars>
          <dgm:bulletEnabled val="1"/>
        </dgm:presLayoutVars>
      </dgm:prSet>
      <dgm:spPr/>
    </dgm:pt>
    <dgm:pt modelId="{CDB4D4AE-B855-4834-9F55-95944CD100AC}" type="pres">
      <dgm:prSet presAssocID="{DAFC2083-E6AA-4525-91C5-DB36F070E3BB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58872274-E054-41A0-9235-FF29E9963DCE}" type="pres">
      <dgm:prSet presAssocID="{DAFC2083-E6AA-4525-91C5-DB36F070E3BB}" presName="TopArrow" presStyleLbl="node1" presStyleIdx="0" presStyleCnt="2"/>
      <dgm:spPr/>
    </dgm:pt>
    <dgm:pt modelId="{B0A6DBDA-5BEE-49B8-BF30-3D578DBF7D83}" type="pres">
      <dgm:prSet presAssocID="{DAFC2083-E6AA-4525-91C5-DB36F070E3BB}" presName="BottomArrow" presStyleLbl="node1" presStyleIdx="1" presStyleCnt="2"/>
      <dgm:spPr/>
    </dgm:pt>
  </dgm:ptLst>
  <dgm:cxnLst>
    <dgm:cxn modelId="{406EA404-6DC8-4A7D-BA2B-2C70F358FA92}" srcId="{E8C95A62-2A5E-463D-A365-DAA236EFD176}" destId="{F2C803CD-EE87-467F-B4DD-6032BE8DEEBC}" srcOrd="0" destOrd="0" parTransId="{4AABB45D-B0E7-45CC-82A8-2AD6CFFE12AD}" sibTransId="{5B7949DA-F9BA-481D-A6D3-5CCF05C2AD66}"/>
    <dgm:cxn modelId="{B1471E17-F03E-4037-9CD8-C713E0813843}" type="presOf" srcId="{0C80B860-B94D-4680-86AC-69A3CAD9C451}" destId="{DBA949D2-B0F0-40E7-AEE0-91CC4AB8B5AB}" srcOrd="1" destOrd="2" presId="urn:microsoft.com/office/officeart/2009/layout/ReverseList"/>
    <dgm:cxn modelId="{55B8531C-2C67-46B2-8306-DC7081B7FCEE}" srcId="{9126F6B4-651B-46F5-9836-469F99881FC5}" destId="{C6C7FEDA-811E-4091-9E91-84EEAD6FB021}" srcOrd="1" destOrd="0" parTransId="{E29F37CE-E789-42EE-8533-115305926994}" sibTransId="{B398568C-22B3-4738-80E9-493744C4F7B8}"/>
    <dgm:cxn modelId="{81397D1E-FCE3-4188-A471-D1681E294661}" type="presOf" srcId="{DEF6C6EA-A766-43E4-90BA-306245557C4C}" destId="{1364B882-733C-4A22-809C-95F4E0783DA2}" srcOrd="0" destOrd="3" presId="urn:microsoft.com/office/officeart/2009/layout/ReverseList"/>
    <dgm:cxn modelId="{78A87322-1C79-40D8-868F-36FF93E280B7}" type="presOf" srcId="{8A5A247F-B3B7-4143-BFEF-635D22B21FEA}" destId="{795ED773-51BA-4AAF-8FC6-0C98A4C9EE96}" srcOrd="0" destOrd="4" presId="urn:microsoft.com/office/officeart/2009/layout/ReverseList"/>
    <dgm:cxn modelId="{DAB5A32E-4AAD-4460-BF33-AC53F10B2C54}" type="presOf" srcId="{B1B3FF2D-162E-4526-BF77-216CA4E6B75A}" destId="{1364B882-733C-4A22-809C-95F4E0783DA2}" srcOrd="0" destOrd="4" presId="urn:microsoft.com/office/officeart/2009/layout/ReverseList"/>
    <dgm:cxn modelId="{C9953C4B-45EB-47C8-9603-944D4B40A14A}" type="presOf" srcId="{DEF6C6EA-A766-43E4-90BA-306245557C4C}" destId="{CDB4D4AE-B855-4834-9F55-95944CD100AC}" srcOrd="1" destOrd="3" presId="urn:microsoft.com/office/officeart/2009/layout/ReverseList"/>
    <dgm:cxn modelId="{F6726050-84E8-4009-8B49-1E0454D8A52A}" type="presOf" srcId="{E8C95A62-2A5E-463D-A365-DAA236EFD176}" destId="{DBA949D2-B0F0-40E7-AEE0-91CC4AB8B5AB}" srcOrd="1" destOrd="0" presId="urn:microsoft.com/office/officeart/2009/layout/ReverseList"/>
    <dgm:cxn modelId="{26940F53-603B-4183-82F4-9DEAEABD1330}" srcId="{9126F6B4-651B-46F5-9836-469F99881FC5}" destId="{39A9BADD-2E0C-49C7-BF6F-C7FC40C948AB}" srcOrd="0" destOrd="0" parTransId="{09E60F1A-8F4F-42E9-8C45-A785606C1E3D}" sibTransId="{C8CC10CE-34D2-4BEC-B421-CC3705FACEDA}"/>
    <dgm:cxn modelId="{05CDA453-5B25-49F7-80FD-AFD4A4B06D8A}" type="presOf" srcId="{F2C803CD-EE87-467F-B4DD-6032BE8DEEBC}" destId="{795ED773-51BA-4AAF-8FC6-0C98A4C9EE96}" srcOrd="0" destOrd="1" presId="urn:microsoft.com/office/officeart/2009/layout/ReverseList"/>
    <dgm:cxn modelId="{F6A7C574-73E3-4E49-8295-209F1FE79594}" type="presOf" srcId="{C6C7FEDA-811E-4091-9E91-84EEAD6FB021}" destId="{CDB4D4AE-B855-4834-9F55-95944CD100AC}" srcOrd="1" destOrd="2" presId="urn:microsoft.com/office/officeart/2009/layout/ReverseList"/>
    <dgm:cxn modelId="{A00A4379-D650-4AFF-A975-E4C483D9C618}" type="presOf" srcId="{536E711C-6BA5-42D9-944A-A807AF3D7CE0}" destId="{795ED773-51BA-4AAF-8FC6-0C98A4C9EE96}" srcOrd="0" destOrd="3" presId="urn:microsoft.com/office/officeart/2009/layout/ReverseList"/>
    <dgm:cxn modelId="{3E32B981-D5AC-4E76-86AF-9032447948C8}" srcId="{DAFC2083-E6AA-4525-91C5-DB36F070E3BB}" destId="{9126F6B4-651B-46F5-9836-469F99881FC5}" srcOrd="1" destOrd="0" parTransId="{45FD0C74-E01E-40F6-AAFA-A0102B5D15AD}" sibTransId="{9B88B654-4688-4FD0-BBFB-79F22DDA661F}"/>
    <dgm:cxn modelId="{F3952782-2631-4561-8398-B94C19E2A6EB}" type="presOf" srcId="{39A9BADD-2E0C-49C7-BF6F-C7FC40C948AB}" destId="{1364B882-733C-4A22-809C-95F4E0783DA2}" srcOrd="0" destOrd="1" presId="urn:microsoft.com/office/officeart/2009/layout/ReverseList"/>
    <dgm:cxn modelId="{743BE28E-C498-4CDA-BC04-7E260DE10FCC}" type="presOf" srcId="{DAFC2083-E6AA-4525-91C5-DB36F070E3BB}" destId="{9106E8B6-C75F-4048-BDBE-7A46B693B385}" srcOrd="0" destOrd="0" presId="urn:microsoft.com/office/officeart/2009/layout/ReverseList"/>
    <dgm:cxn modelId="{7D0C3A90-F7C9-4023-A555-A1D23C9DDF4E}" srcId="{E8C95A62-2A5E-463D-A365-DAA236EFD176}" destId="{8A5A247F-B3B7-4143-BFEF-635D22B21FEA}" srcOrd="3" destOrd="0" parTransId="{4B7BACFC-A0D3-4089-89D3-0DE9E212917E}" sibTransId="{2B8E0C65-2A39-47BC-8167-8C3B2A115F34}"/>
    <dgm:cxn modelId="{767FE790-2DBA-4A8C-A609-6C3F0F399207}" srcId="{E8C95A62-2A5E-463D-A365-DAA236EFD176}" destId="{536E711C-6BA5-42D9-944A-A807AF3D7CE0}" srcOrd="2" destOrd="0" parTransId="{35ABF476-0F0D-4884-86A1-45A06D602EDB}" sibTransId="{D621163F-EB41-4CBC-9235-17D95682DFC3}"/>
    <dgm:cxn modelId="{DBD573A2-2448-4183-9D9B-8B2C9C0EDA89}" type="presOf" srcId="{B1B3FF2D-162E-4526-BF77-216CA4E6B75A}" destId="{CDB4D4AE-B855-4834-9F55-95944CD100AC}" srcOrd="1" destOrd="4" presId="urn:microsoft.com/office/officeart/2009/layout/ReverseList"/>
    <dgm:cxn modelId="{02E035A5-8C34-41A6-8983-6FFDF82B2400}" type="presOf" srcId="{39A9BADD-2E0C-49C7-BF6F-C7FC40C948AB}" destId="{CDB4D4AE-B855-4834-9F55-95944CD100AC}" srcOrd="1" destOrd="1" presId="urn:microsoft.com/office/officeart/2009/layout/ReverseList"/>
    <dgm:cxn modelId="{B3457DA8-8E31-4369-BDCB-872AA5C2A9D6}" type="presOf" srcId="{C6C7FEDA-811E-4091-9E91-84EEAD6FB021}" destId="{1364B882-733C-4A22-809C-95F4E0783DA2}" srcOrd="0" destOrd="2" presId="urn:microsoft.com/office/officeart/2009/layout/ReverseList"/>
    <dgm:cxn modelId="{F09AD7A9-5F1D-4629-9782-FB06FAA55AA2}" type="presOf" srcId="{9126F6B4-651B-46F5-9836-469F99881FC5}" destId="{CDB4D4AE-B855-4834-9F55-95944CD100AC}" srcOrd="1" destOrd="0" presId="urn:microsoft.com/office/officeart/2009/layout/ReverseList"/>
    <dgm:cxn modelId="{1C21C6B0-46CC-4735-B5C2-E98F3FF93E20}" srcId="{DAFC2083-E6AA-4525-91C5-DB36F070E3BB}" destId="{E8C95A62-2A5E-463D-A365-DAA236EFD176}" srcOrd="0" destOrd="0" parTransId="{1D109298-2A8F-4685-9D61-C2CC8FC72566}" sibTransId="{57D62107-0EBD-477E-872B-48D8CB41F218}"/>
    <dgm:cxn modelId="{F55C44B5-7CB7-4705-B416-7626AA900CC4}" srcId="{9126F6B4-651B-46F5-9836-469F99881FC5}" destId="{B1B3FF2D-162E-4526-BF77-216CA4E6B75A}" srcOrd="3" destOrd="0" parTransId="{B4ED97EC-26C5-489A-9568-E4F27827FF7D}" sibTransId="{E249EB50-DEDF-409B-B3B4-22116BD4B560}"/>
    <dgm:cxn modelId="{A7F4CCC1-BF15-4D9D-9ED9-17EF1E0A88AF}" srcId="{E8C95A62-2A5E-463D-A365-DAA236EFD176}" destId="{0C80B860-B94D-4680-86AC-69A3CAD9C451}" srcOrd="1" destOrd="0" parTransId="{C5FB164C-771C-4207-AE3C-68F3A26A15ED}" sibTransId="{D29CFD13-BD87-456A-B179-8E1B7D182F93}"/>
    <dgm:cxn modelId="{D46458CD-B19F-493C-8E79-08FCFF587F65}" type="presOf" srcId="{0C80B860-B94D-4680-86AC-69A3CAD9C451}" destId="{795ED773-51BA-4AAF-8FC6-0C98A4C9EE96}" srcOrd="0" destOrd="2" presId="urn:microsoft.com/office/officeart/2009/layout/ReverseList"/>
    <dgm:cxn modelId="{0AC8F7DF-EF6A-4425-824D-40F0799693E8}" type="presOf" srcId="{8A5A247F-B3B7-4143-BFEF-635D22B21FEA}" destId="{DBA949D2-B0F0-40E7-AEE0-91CC4AB8B5AB}" srcOrd="1" destOrd="4" presId="urn:microsoft.com/office/officeart/2009/layout/ReverseList"/>
    <dgm:cxn modelId="{C7B538E8-F786-44FB-9D45-2E092A23B072}" type="presOf" srcId="{E8C95A62-2A5E-463D-A365-DAA236EFD176}" destId="{795ED773-51BA-4AAF-8FC6-0C98A4C9EE96}" srcOrd="0" destOrd="0" presId="urn:microsoft.com/office/officeart/2009/layout/ReverseList"/>
    <dgm:cxn modelId="{271AF5EC-854A-4A8F-AD52-4F5A6FD351E1}" type="presOf" srcId="{F2C803CD-EE87-467F-B4DD-6032BE8DEEBC}" destId="{DBA949D2-B0F0-40E7-AEE0-91CC4AB8B5AB}" srcOrd="1" destOrd="1" presId="urn:microsoft.com/office/officeart/2009/layout/ReverseList"/>
    <dgm:cxn modelId="{D69D66F3-F3C0-463B-9B01-DD06BE4FC2AE}" srcId="{9126F6B4-651B-46F5-9836-469F99881FC5}" destId="{DEF6C6EA-A766-43E4-90BA-306245557C4C}" srcOrd="2" destOrd="0" parTransId="{199FD92C-6BD3-44C1-8D87-9BA9D2AAE7A7}" sibTransId="{7B68E5D9-DC8A-4281-9019-E9B86E16BE4E}"/>
    <dgm:cxn modelId="{DA7762F7-BACC-480B-8C7F-47E15DD15CF4}" type="presOf" srcId="{536E711C-6BA5-42D9-944A-A807AF3D7CE0}" destId="{DBA949D2-B0F0-40E7-AEE0-91CC4AB8B5AB}" srcOrd="1" destOrd="3" presId="urn:microsoft.com/office/officeart/2009/layout/ReverseList"/>
    <dgm:cxn modelId="{3284B0FE-20AA-40B6-A804-550C07C3CC95}" type="presOf" srcId="{9126F6B4-651B-46F5-9836-469F99881FC5}" destId="{1364B882-733C-4A22-809C-95F4E0783DA2}" srcOrd="0" destOrd="0" presId="urn:microsoft.com/office/officeart/2009/layout/ReverseList"/>
    <dgm:cxn modelId="{7314E8D3-462E-49E5-BE85-84B023012D71}" type="presParOf" srcId="{9106E8B6-C75F-4048-BDBE-7A46B693B385}" destId="{795ED773-51BA-4AAF-8FC6-0C98A4C9EE96}" srcOrd="0" destOrd="0" presId="urn:microsoft.com/office/officeart/2009/layout/ReverseList"/>
    <dgm:cxn modelId="{285856CC-E475-46DC-A09B-464CF5097259}" type="presParOf" srcId="{9106E8B6-C75F-4048-BDBE-7A46B693B385}" destId="{DBA949D2-B0F0-40E7-AEE0-91CC4AB8B5AB}" srcOrd="1" destOrd="0" presId="urn:microsoft.com/office/officeart/2009/layout/ReverseList"/>
    <dgm:cxn modelId="{C9D52F26-D9BC-42A5-ACE7-8D3744545849}" type="presParOf" srcId="{9106E8B6-C75F-4048-BDBE-7A46B693B385}" destId="{1364B882-733C-4A22-809C-95F4E0783DA2}" srcOrd="2" destOrd="0" presId="urn:microsoft.com/office/officeart/2009/layout/ReverseList"/>
    <dgm:cxn modelId="{0F407B73-DEC3-4900-839F-17AF7544FEB1}" type="presParOf" srcId="{9106E8B6-C75F-4048-BDBE-7A46B693B385}" destId="{CDB4D4AE-B855-4834-9F55-95944CD100AC}" srcOrd="3" destOrd="0" presId="urn:microsoft.com/office/officeart/2009/layout/ReverseList"/>
    <dgm:cxn modelId="{0AD20017-32ED-499E-BCF8-6852DCFDF1BF}" type="presParOf" srcId="{9106E8B6-C75F-4048-BDBE-7A46B693B385}" destId="{58872274-E054-41A0-9235-FF29E9963DCE}" srcOrd="4" destOrd="0" presId="urn:microsoft.com/office/officeart/2009/layout/ReverseList"/>
    <dgm:cxn modelId="{66131E78-6D20-4CC2-B954-763882FB126C}" type="presParOf" srcId="{9106E8B6-C75F-4048-BDBE-7A46B693B385}" destId="{B0A6DBDA-5BEE-49B8-BF30-3D578DBF7D8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F75F0-760A-4F9C-9DC1-83260AA33803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39599FC-3E91-40AC-ACA4-636857BC32A3}">
      <dgm:prSet phldrT="[Tekst]"/>
      <dgm:spPr/>
      <dgm:t>
        <a:bodyPr/>
        <a:lstStyle/>
        <a:p>
          <a:r>
            <a:rPr lang="nl-NL"/>
            <a:t>Kwaliteitsbeheer</a:t>
          </a:r>
        </a:p>
      </dgm:t>
    </dgm:pt>
    <dgm:pt modelId="{11E432EF-4F40-44FC-9C93-2B8F57881A27}" type="parTrans" cxnId="{6470A344-2505-4F0A-91AD-C1A431215B06}">
      <dgm:prSet/>
      <dgm:spPr/>
      <dgm:t>
        <a:bodyPr/>
        <a:lstStyle/>
        <a:p>
          <a:endParaRPr lang="nl-NL"/>
        </a:p>
      </dgm:t>
    </dgm:pt>
    <dgm:pt modelId="{57489A24-375B-46A2-990C-B9C6112C3B86}" type="sibTrans" cxnId="{6470A344-2505-4F0A-91AD-C1A431215B06}">
      <dgm:prSet/>
      <dgm:spPr/>
      <dgm:t>
        <a:bodyPr/>
        <a:lstStyle/>
        <a:p>
          <a:endParaRPr lang="nl-NL"/>
        </a:p>
      </dgm:t>
    </dgm:pt>
    <dgm:pt modelId="{A7F62667-3839-4212-B92E-5F6604C8F5CC}">
      <dgm:prSet phldrT="[Tekst]"/>
      <dgm:spPr/>
      <dgm:t>
        <a:bodyPr/>
        <a:lstStyle/>
        <a:p>
          <a:r>
            <a:rPr lang="nl-NL"/>
            <a:t>Indien nodig aanspreekpunt voor de klant</a:t>
          </a:r>
        </a:p>
      </dgm:t>
    </dgm:pt>
    <dgm:pt modelId="{09011AD4-3C19-4BA7-A865-65C4756105BA}" type="parTrans" cxnId="{D028A15E-C98B-4FAD-84CB-88F29F6DF9F4}">
      <dgm:prSet/>
      <dgm:spPr/>
      <dgm:t>
        <a:bodyPr/>
        <a:lstStyle/>
        <a:p>
          <a:endParaRPr lang="nl-NL"/>
        </a:p>
      </dgm:t>
    </dgm:pt>
    <dgm:pt modelId="{5EECFFF5-BCD4-4042-B0EB-FB238F9D6236}" type="sibTrans" cxnId="{D028A15E-C98B-4FAD-84CB-88F29F6DF9F4}">
      <dgm:prSet/>
      <dgm:spPr/>
      <dgm:t>
        <a:bodyPr/>
        <a:lstStyle/>
        <a:p>
          <a:endParaRPr lang="nl-NL"/>
        </a:p>
      </dgm:t>
    </dgm:pt>
    <dgm:pt modelId="{794BD1DC-DF69-4ECE-BD10-7509F7EBC55D}">
      <dgm:prSet phldrT="[Tekst]"/>
      <dgm:spPr/>
      <dgm:t>
        <a:bodyPr/>
        <a:lstStyle/>
        <a:p>
          <a:r>
            <a:rPr lang="nl-NL">
              <a:latin typeface="Calibri"/>
              <a:cs typeface="Calibri"/>
            </a:rPr>
            <a:t>Klantmanagement</a:t>
          </a:r>
          <a:endParaRPr lang="nl-NL" dirty="0"/>
        </a:p>
      </dgm:t>
    </dgm:pt>
    <dgm:pt modelId="{B882CF75-C6D8-4289-AB62-7FE78A7FCDE5}" type="parTrans" cxnId="{26BC2D77-8A73-4332-8905-E339C63EA01F}">
      <dgm:prSet/>
      <dgm:spPr/>
      <dgm:t>
        <a:bodyPr/>
        <a:lstStyle/>
        <a:p>
          <a:endParaRPr lang="nl-NL"/>
        </a:p>
      </dgm:t>
    </dgm:pt>
    <dgm:pt modelId="{91F186EE-89E0-419C-9A70-37EB0B401B0D}" type="sibTrans" cxnId="{26BC2D77-8A73-4332-8905-E339C63EA01F}">
      <dgm:prSet/>
      <dgm:spPr/>
      <dgm:t>
        <a:bodyPr/>
        <a:lstStyle/>
        <a:p>
          <a:endParaRPr lang="nl-NL"/>
        </a:p>
      </dgm:t>
    </dgm:pt>
    <dgm:pt modelId="{11B7C711-6F69-4C7A-AC7B-068E74BB0203}">
      <dgm:prSet phldrT="[Tekst]"/>
      <dgm:spPr/>
      <dgm:t>
        <a:bodyPr/>
        <a:lstStyle/>
        <a:p>
          <a:r>
            <a:rPr lang="nl-NL"/>
            <a:t>Algemeen</a:t>
          </a:r>
        </a:p>
      </dgm:t>
    </dgm:pt>
    <dgm:pt modelId="{60DF3193-7CF0-48F4-A6EC-1225377A8D6C}" type="parTrans" cxnId="{3179AC6F-06F1-4BC3-B67F-841507249FFD}">
      <dgm:prSet/>
      <dgm:spPr/>
      <dgm:t>
        <a:bodyPr/>
        <a:lstStyle/>
        <a:p>
          <a:endParaRPr lang="nl-NL"/>
        </a:p>
      </dgm:t>
    </dgm:pt>
    <dgm:pt modelId="{F83F37EB-26A5-49B8-A34E-E82B77592BBD}" type="sibTrans" cxnId="{3179AC6F-06F1-4BC3-B67F-841507249FFD}">
      <dgm:prSet/>
      <dgm:spPr/>
      <dgm:t>
        <a:bodyPr/>
        <a:lstStyle/>
        <a:p>
          <a:endParaRPr lang="nl-NL"/>
        </a:p>
      </dgm:t>
    </dgm:pt>
    <dgm:pt modelId="{B28CECDD-E23F-473F-9951-7625F3961365}">
      <dgm:prSet phldrT="[Tekst]"/>
      <dgm:spPr/>
      <dgm:t>
        <a:bodyPr/>
        <a:lstStyle/>
        <a:p>
          <a:pPr rtl="0"/>
          <a:r>
            <a:rPr lang="nl-NL"/>
            <a:t>Voert regie op de uitvoering in het werk</a:t>
          </a:r>
          <a:r>
            <a:rPr lang="nl-NL">
              <a:latin typeface="Calibri"/>
              <a:cs typeface="Calibri"/>
            </a:rPr>
            <a:t> en bewaakt de afspraken per opdracht/opdrachtgever</a:t>
          </a:r>
          <a:endParaRPr lang="nl-NL" dirty="0"/>
        </a:p>
      </dgm:t>
    </dgm:pt>
    <dgm:pt modelId="{88E6725B-E897-4461-B1BA-3832AC08DAB3}" type="parTrans" cxnId="{153601CC-6E0B-4F03-A091-132AB4F11261}">
      <dgm:prSet/>
      <dgm:spPr/>
      <dgm:t>
        <a:bodyPr/>
        <a:lstStyle/>
        <a:p>
          <a:endParaRPr lang="nl-NL"/>
        </a:p>
      </dgm:t>
    </dgm:pt>
    <dgm:pt modelId="{5AE8EC02-6502-4113-93DC-62E4554051BA}" type="sibTrans" cxnId="{153601CC-6E0B-4F03-A091-132AB4F11261}">
      <dgm:prSet/>
      <dgm:spPr/>
      <dgm:t>
        <a:bodyPr/>
        <a:lstStyle/>
        <a:p>
          <a:endParaRPr lang="nl-NL"/>
        </a:p>
      </dgm:t>
    </dgm:pt>
    <dgm:pt modelId="{67024762-4FE3-4950-A34E-83ED29583BD8}">
      <dgm:prSet phldrT="[Tekst]"/>
      <dgm:spPr/>
      <dgm:t>
        <a:bodyPr/>
        <a:lstStyle/>
        <a:p>
          <a:r>
            <a:rPr lang="nl-NL"/>
            <a:t>Caseload 30 tot 60</a:t>
          </a:r>
        </a:p>
      </dgm:t>
    </dgm:pt>
    <dgm:pt modelId="{8606CD0E-A41F-45D0-99D0-E0ED6097C659}" type="parTrans" cxnId="{823EECE2-F35C-4606-AF4B-DD6F0A553429}">
      <dgm:prSet/>
      <dgm:spPr/>
      <dgm:t>
        <a:bodyPr/>
        <a:lstStyle/>
        <a:p>
          <a:endParaRPr lang="nl-NL"/>
        </a:p>
      </dgm:t>
    </dgm:pt>
    <dgm:pt modelId="{03E66BA9-3678-424D-B174-52069CB40B7F}" type="sibTrans" cxnId="{823EECE2-F35C-4606-AF4B-DD6F0A553429}">
      <dgm:prSet/>
      <dgm:spPr/>
      <dgm:t>
        <a:bodyPr/>
        <a:lstStyle/>
        <a:p>
          <a:endParaRPr lang="nl-NL"/>
        </a:p>
      </dgm:t>
    </dgm:pt>
    <dgm:pt modelId="{CBD20FC3-339B-497D-995B-30EF77498061}">
      <dgm:prSet phldrT="[Tekst]"/>
      <dgm:spPr/>
      <dgm:t>
        <a:bodyPr/>
        <a:lstStyle/>
        <a:p>
          <a:r>
            <a:rPr lang="nl-NL"/>
            <a:t>Begeleiding &amp; Ontwikkeling</a:t>
          </a:r>
        </a:p>
      </dgm:t>
    </dgm:pt>
    <dgm:pt modelId="{9A18D05F-3640-4F57-89AE-52B02596DE50}" type="parTrans" cxnId="{8730642C-5621-457F-B2CE-8F304590756F}">
      <dgm:prSet/>
      <dgm:spPr/>
      <dgm:t>
        <a:bodyPr/>
        <a:lstStyle/>
        <a:p>
          <a:endParaRPr lang="nl-NL"/>
        </a:p>
      </dgm:t>
    </dgm:pt>
    <dgm:pt modelId="{D952ADBF-E124-4B03-A3AB-C76F1AF713BC}" type="sibTrans" cxnId="{8730642C-5621-457F-B2CE-8F304590756F}">
      <dgm:prSet/>
      <dgm:spPr/>
      <dgm:t>
        <a:bodyPr/>
        <a:lstStyle/>
        <a:p>
          <a:endParaRPr lang="nl-NL"/>
        </a:p>
      </dgm:t>
    </dgm:pt>
    <dgm:pt modelId="{69683354-4965-4EAB-BEE3-8385E1D252DB}">
      <dgm:prSet phldrT="[Tekst]"/>
      <dgm:spPr/>
      <dgm:t>
        <a:bodyPr/>
        <a:lstStyle/>
        <a:p>
          <a:pPr rtl="0"/>
          <a:r>
            <a:rPr lang="nl-NL"/>
            <a:t>Dagelijkse aanspreekpunt voor medewerkers</a:t>
          </a:r>
          <a:r>
            <a:rPr lang="nl-NL">
              <a:latin typeface="Calibri"/>
              <a:cs typeface="Calibri"/>
            </a:rPr>
            <a:t> </a:t>
          </a:r>
          <a:endParaRPr lang="nl-NL" dirty="0"/>
        </a:p>
      </dgm:t>
    </dgm:pt>
    <dgm:pt modelId="{8871BBD3-3AC2-4B76-96C5-8D27EF71D025}" type="parTrans" cxnId="{99E72CC0-05F1-4385-9DF3-96BBC7A83FC5}">
      <dgm:prSet/>
      <dgm:spPr/>
      <dgm:t>
        <a:bodyPr/>
        <a:lstStyle/>
        <a:p>
          <a:endParaRPr lang="nl-NL"/>
        </a:p>
      </dgm:t>
    </dgm:pt>
    <dgm:pt modelId="{AFC3B64D-0D3B-41C7-A0D4-7CF68652FF82}" type="sibTrans" cxnId="{99E72CC0-05F1-4385-9DF3-96BBC7A83FC5}">
      <dgm:prSet/>
      <dgm:spPr/>
      <dgm:t>
        <a:bodyPr/>
        <a:lstStyle/>
        <a:p>
          <a:endParaRPr lang="nl-NL"/>
        </a:p>
      </dgm:t>
    </dgm:pt>
    <dgm:pt modelId="{A64C0D0F-DEEA-48F7-A3A0-86F80D523481}">
      <dgm:prSet phldrT="[Tekst]"/>
      <dgm:spPr/>
      <dgm:t>
        <a:bodyPr/>
        <a:lstStyle/>
        <a:p>
          <a:r>
            <a:rPr lang="nl-NL"/>
            <a:t>Vak(ontwikkeling), leren in de praktijk</a:t>
          </a:r>
        </a:p>
      </dgm:t>
    </dgm:pt>
    <dgm:pt modelId="{0C438D12-F66B-4489-9251-5FD2553F32A7}" type="parTrans" cxnId="{677B247A-9557-4696-9507-C2E2DF08D420}">
      <dgm:prSet/>
      <dgm:spPr/>
      <dgm:t>
        <a:bodyPr/>
        <a:lstStyle/>
        <a:p>
          <a:endParaRPr lang="nl-NL"/>
        </a:p>
      </dgm:t>
    </dgm:pt>
    <dgm:pt modelId="{E6A9AF63-02BF-48C7-AD23-24374EA3EBC0}" type="sibTrans" cxnId="{677B247A-9557-4696-9507-C2E2DF08D420}">
      <dgm:prSet/>
      <dgm:spPr/>
      <dgm:t>
        <a:bodyPr/>
        <a:lstStyle/>
        <a:p>
          <a:endParaRPr lang="nl-NL"/>
        </a:p>
      </dgm:t>
    </dgm:pt>
    <dgm:pt modelId="{54D0A822-3C61-47BB-A3EA-B36722BA3907}">
      <dgm:prSet phldrT="[Tekst]"/>
      <dgm:spPr/>
      <dgm:t>
        <a:bodyPr/>
        <a:lstStyle/>
        <a:p>
          <a:r>
            <a:rPr lang="nl-NL"/>
            <a:t>Werken in een team</a:t>
          </a:r>
        </a:p>
      </dgm:t>
    </dgm:pt>
    <dgm:pt modelId="{155B610A-BE65-4F96-B380-09178AFD01B4}" type="parTrans" cxnId="{CEE62260-7ABB-47FC-8176-62F96CEA951A}">
      <dgm:prSet/>
      <dgm:spPr/>
      <dgm:t>
        <a:bodyPr/>
        <a:lstStyle/>
        <a:p>
          <a:endParaRPr lang="nl-NL"/>
        </a:p>
      </dgm:t>
    </dgm:pt>
    <dgm:pt modelId="{9D5AB680-5BCB-49DE-BF73-C16AF97FB590}" type="sibTrans" cxnId="{CEE62260-7ABB-47FC-8176-62F96CEA951A}">
      <dgm:prSet/>
      <dgm:spPr/>
      <dgm:t>
        <a:bodyPr/>
        <a:lstStyle/>
        <a:p>
          <a:endParaRPr lang="nl-NL"/>
        </a:p>
      </dgm:t>
    </dgm:pt>
    <dgm:pt modelId="{FBCDAC58-E46F-4835-8317-99B10C335ABC}">
      <dgm:prSet phldrT="[Tekst]"/>
      <dgm:spPr/>
      <dgm:t>
        <a:bodyPr/>
        <a:lstStyle/>
        <a:p>
          <a:r>
            <a:rPr lang="nl-NL"/>
            <a:t>Goede inzet van medewerkers op werk</a:t>
          </a:r>
        </a:p>
      </dgm:t>
    </dgm:pt>
    <dgm:pt modelId="{AE8DDD7A-7F44-44DD-BE98-49CD2949B621}" type="parTrans" cxnId="{D5ABA328-6DCB-43B4-B0EA-BDD8C8B3AE88}">
      <dgm:prSet/>
      <dgm:spPr/>
      <dgm:t>
        <a:bodyPr/>
        <a:lstStyle/>
        <a:p>
          <a:endParaRPr lang="nl-NL"/>
        </a:p>
      </dgm:t>
    </dgm:pt>
    <dgm:pt modelId="{6AFAC3C5-97A2-42E4-AEDC-9E87B980B132}" type="sibTrans" cxnId="{D5ABA328-6DCB-43B4-B0EA-BDD8C8B3AE88}">
      <dgm:prSet/>
      <dgm:spPr/>
      <dgm:t>
        <a:bodyPr/>
        <a:lstStyle/>
        <a:p>
          <a:endParaRPr lang="nl-NL"/>
        </a:p>
      </dgm:t>
    </dgm:pt>
    <dgm:pt modelId="{38438B4F-5CDF-43EF-85BB-5C590F5A30F2}">
      <dgm:prSet phldrT="[Tekst]"/>
      <dgm:spPr/>
      <dgm:t>
        <a:bodyPr/>
        <a:lstStyle/>
        <a:p>
          <a:pPr rtl="0"/>
          <a:r>
            <a:rPr lang="nl-NL"/>
            <a:t>Afstemming middelen &amp; materialen</a:t>
          </a:r>
          <a:r>
            <a:rPr lang="nl-NL">
              <a:latin typeface="Calibri"/>
              <a:cs typeface="Calibri"/>
            </a:rPr>
            <a:t> </a:t>
          </a:r>
          <a:endParaRPr lang="nl-NL" dirty="0"/>
        </a:p>
      </dgm:t>
    </dgm:pt>
    <dgm:pt modelId="{2B0237AF-5B58-4ED3-A1C1-CE375794DF99}" type="parTrans" cxnId="{3C09AF89-D83B-4CE8-8EF7-8B443F4B07BB}">
      <dgm:prSet/>
      <dgm:spPr/>
      <dgm:t>
        <a:bodyPr/>
        <a:lstStyle/>
        <a:p>
          <a:endParaRPr lang="nl-NL"/>
        </a:p>
      </dgm:t>
    </dgm:pt>
    <dgm:pt modelId="{2F39280F-25B8-468B-9311-8B2545D3C54E}" type="sibTrans" cxnId="{3C09AF89-D83B-4CE8-8EF7-8B443F4B07BB}">
      <dgm:prSet/>
      <dgm:spPr/>
      <dgm:t>
        <a:bodyPr/>
        <a:lstStyle/>
        <a:p>
          <a:endParaRPr lang="nl-NL"/>
        </a:p>
      </dgm:t>
    </dgm:pt>
    <dgm:pt modelId="{81940EE4-925B-4F9D-BF3A-11DCD7299610}">
      <dgm:prSet phldrT="[Tekst]"/>
      <dgm:spPr/>
      <dgm:t>
        <a:bodyPr/>
        <a:lstStyle/>
        <a:p>
          <a:r>
            <a:rPr lang="nl-NL"/>
            <a:t>Vertalen opdracht naar de juiste instructie</a:t>
          </a:r>
        </a:p>
      </dgm:t>
    </dgm:pt>
    <dgm:pt modelId="{AC64E822-022F-46D4-8AA1-2392376F7256}" type="parTrans" cxnId="{418F5147-7F09-4742-948E-0A7D1A366A2F}">
      <dgm:prSet/>
      <dgm:spPr/>
      <dgm:t>
        <a:bodyPr/>
        <a:lstStyle/>
        <a:p>
          <a:endParaRPr lang="nl-NL"/>
        </a:p>
      </dgm:t>
    </dgm:pt>
    <dgm:pt modelId="{7B47AFB8-BDD4-43EF-85E5-3CC5801FD8D1}" type="sibTrans" cxnId="{418F5147-7F09-4742-948E-0A7D1A366A2F}">
      <dgm:prSet/>
      <dgm:spPr/>
      <dgm:t>
        <a:bodyPr/>
        <a:lstStyle/>
        <a:p>
          <a:endParaRPr lang="nl-NL"/>
        </a:p>
      </dgm:t>
    </dgm:pt>
    <dgm:pt modelId="{F560EEB4-E403-4D45-805A-E5F52E44F180}">
      <dgm:prSet phldrT="[Tekst]"/>
      <dgm:spPr/>
      <dgm:t>
        <a:bodyPr/>
        <a:lstStyle/>
        <a:p>
          <a:pPr rtl="0"/>
          <a:r>
            <a:rPr lang="nl-NL"/>
            <a:t>Verantwoordelijk voor de planning</a:t>
          </a:r>
          <a:r>
            <a:rPr lang="nl-NL">
              <a:latin typeface="Calibri"/>
              <a:cs typeface="Calibri"/>
            </a:rPr>
            <a:t> van de medewerkers en het werk</a:t>
          </a:r>
          <a:endParaRPr lang="nl-NL" dirty="0"/>
        </a:p>
      </dgm:t>
    </dgm:pt>
    <dgm:pt modelId="{10D64CF1-DAF5-4896-80FD-A40A942E4ED4}" type="parTrans" cxnId="{2AB1B229-E429-423F-BD7C-82570013E86D}">
      <dgm:prSet/>
      <dgm:spPr/>
      <dgm:t>
        <a:bodyPr/>
        <a:lstStyle/>
        <a:p>
          <a:endParaRPr lang="nl-NL"/>
        </a:p>
      </dgm:t>
    </dgm:pt>
    <dgm:pt modelId="{902C3E7F-57B0-4A22-BA13-35BC430AA541}" type="sibTrans" cxnId="{2AB1B229-E429-423F-BD7C-82570013E86D}">
      <dgm:prSet/>
      <dgm:spPr/>
      <dgm:t>
        <a:bodyPr/>
        <a:lstStyle/>
        <a:p>
          <a:endParaRPr lang="nl-NL"/>
        </a:p>
      </dgm:t>
    </dgm:pt>
    <dgm:pt modelId="{745F5E4C-9B00-4983-A94F-D17573459C53}">
      <dgm:prSet phldrT="[Tekst]"/>
      <dgm:spPr/>
      <dgm:t>
        <a:bodyPr/>
        <a:lstStyle/>
        <a:p>
          <a:r>
            <a:rPr lang="nl-NL"/>
            <a:t>Verlof en verzuimregistratie</a:t>
          </a:r>
        </a:p>
      </dgm:t>
    </dgm:pt>
    <dgm:pt modelId="{62FDCE05-6E2D-4FAA-80B9-466ECAB2D17D}" type="parTrans" cxnId="{544454E3-9E8F-43C8-BCBA-C994A5666BAD}">
      <dgm:prSet/>
      <dgm:spPr/>
      <dgm:t>
        <a:bodyPr/>
        <a:lstStyle/>
        <a:p>
          <a:endParaRPr lang="nl-NL"/>
        </a:p>
      </dgm:t>
    </dgm:pt>
    <dgm:pt modelId="{E20CC7C5-BC68-44DE-B8B3-A82486E23BA1}" type="sibTrans" cxnId="{544454E3-9E8F-43C8-BCBA-C994A5666BAD}">
      <dgm:prSet/>
      <dgm:spPr/>
      <dgm:t>
        <a:bodyPr/>
        <a:lstStyle/>
        <a:p>
          <a:endParaRPr lang="nl-NL"/>
        </a:p>
      </dgm:t>
    </dgm:pt>
    <dgm:pt modelId="{B13617CD-D375-4057-90D2-6B23B9AFE86C}">
      <dgm:prSet phldr="0"/>
      <dgm:spPr/>
      <dgm:t>
        <a:bodyPr/>
        <a:lstStyle/>
        <a:p>
          <a:pPr rtl="0"/>
          <a:r>
            <a:rPr lang="nl-NL" dirty="0">
              <a:latin typeface="Calibri"/>
              <a:cs typeface="Calibri"/>
            </a:rPr>
            <a:t>Relatiebeheer</a:t>
          </a:r>
        </a:p>
      </dgm:t>
    </dgm:pt>
    <dgm:pt modelId="{AD7C2B14-CD10-4416-AD0A-C9BD885DACAD}" type="parTrans" cxnId="{2B7F0A60-5670-4786-9C1E-764DDC884FAA}">
      <dgm:prSet/>
      <dgm:spPr/>
      <dgm:t>
        <a:bodyPr/>
        <a:lstStyle/>
        <a:p>
          <a:endParaRPr lang="nl-NL"/>
        </a:p>
      </dgm:t>
    </dgm:pt>
    <dgm:pt modelId="{AA2951FA-7B58-4CFA-9C35-2E19B3FFF71C}" type="sibTrans" cxnId="{2B7F0A60-5670-4786-9C1E-764DDC884FAA}">
      <dgm:prSet/>
      <dgm:spPr/>
      <dgm:t>
        <a:bodyPr/>
        <a:lstStyle/>
        <a:p>
          <a:endParaRPr lang="nl-NL"/>
        </a:p>
      </dgm:t>
    </dgm:pt>
    <dgm:pt modelId="{5CF46276-79AD-4C69-B1F6-8E1234669C41}">
      <dgm:prSet phldr="0"/>
      <dgm:spPr/>
      <dgm:t>
        <a:bodyPr/>
        <a:lstStyle/>
        <a:p>
          <a:pPr rtl="0"/>
          <a:r>
            <a:rPr lang="nl-NL" dirty="0">
              <a:latin typeface="Calibri"/>
              <a:cs typeface="Calibri"/>
            </a:rPr>
            <a:t>Vakinhoudelijk gesprekspartner</a:t>
          </a:r>
        </a:p>
      </dgm:t>
    </dgm:pt>
    <dgm:pt modelId="{E5B932B7-5993-4473-886C-A612543AE1CE}" type="parTrans" cxnId="{C8D35953-623C-437F-8DAB-6514DC10C251}">
      <dgm:prSet/>
      <dgm:spPr/>
      <dgm:t>
        <a:bodyPr/>
        <a:lstStyle/>
        <a:p>
          <a:endParaRPr lang="nl-NL"/>
        </a:p>
      </dgm:t>
    </dgm:pt>
    <dgm:pt modelId="{65F632E5-DB53-45E6-9FC2-D000915F55C2}" type="sibTrans" cxnId="{C8D35953-623C-437F-8DAB-6514DC10C251}">
      <dgm:prSet/>
      <dgm:spPr/>
      <dgm:t>
        <a:bodyPr/>
        <a:lstStyle/>
        <a:p>
          <a:endParaRPr lang="nl-NL"/>
        </a:p>
      </dgm:t>
    </dgm:pt>
    <dgm:pt modelId="{930E3ECD-8809-4A02-8BB0-B4D239615C24}" type="pres">
      <dgm:prSet presAssocID="{EECF75F0-760A-4F9C-9DC1-83260AA33803}" presName="vert0" presStyleCnt="0">
        <dgm:presLayoutVars>
          <dgm:dir/>
          <dgm:animOne val="branch"/>
          <dgm:animLvl val="lvl"/>
        </dgm:presLayoutVars>
      </dgm:prSet>
      <dgm:spPr/>
    </dgm:pt>
    <dgm:pt modelId="{B9C36437-4082-46DD-9DE4-CA8A6B0931D4}" type="pres">
      <dgm:prSet presAssocID="{11B7C711-6F69-4C7A-AC7B-068E74BB0203}" presName="thickLine" presStyleLbl="alignNode1" presStyleIdx="0" presStyleCnt="4"/>
      <dgm:spPr/>
    </dgm:pt>
    <dgm:pt modelId="{8BE64DCB-F0DD-459F-9A98-BF30B67B3EB7}" type="pres">
      <dgm:prSet presAssocID="{11B7C711-6F69-4C7A-AC7B-068E74BB0203}" presName="horz1" presStyleCnt="0"/>
      <dgm:spPr/>
    </dgm:pt>
    <dgm:pt modelId="{B1ED5B55-124D-40D9-BF14-2A61C9A578EB}" type="pres">
      <dgm:prSet presAssocID="{11B7C711-6F69-4C7A-AC7B-068E74BB0203}" presName="tx1" presStyleLbl="revTx" presStyleIdx="0" presStyleCnt="17"/>
      <dgm:spPr/>
    </dgm:pt>
    <dgm:pt modelId="{A0B4608A-6254-44FE-AA85-E051CC698398}" type="pres">
      <dgm:prSet presAssocID="{11B7C711-6F69-4C7A-AC7B-068E74BB0203}" presName="vert1" presStyleCnt="0"/>
      <dgm:spPr/>
    </dgm:pt>
    <dgm:pt modelId="{5E98E475-FDC7-4BA9-912C-EB82108024B9}" type="pres">
      <dgm:prSet presAssocID="{B28CECDD-E23F-473F-9951-7625F3961365}" presName="vertSpace2a" presStyleCnt="0"/>
      <dgm:spPr/>
    </dgm:pt>
    <dgm:pt modelId="{2D76ACF8-25D7-4575-BB98-2F3251175266}" type="pres">
      <dgm:prSet presAssocID="{B28CECDD-E23F-473F-9951-7625F3961365}" presName="horz2" presStyleCnt="0"/>
      <dgm:spPr/>
    </dgm:pt>
    <dgm:pt modelId="{669C04BC-CBC7-48DB-B548-69AF1D693EDE}" type="pres">
      <dgm:prSet presAssocID="{B28CECDD-E23F-473F-9951-7625F3961365}" presName="horzSpace2" presStyleCnt="0"/>
      <dgm:spPr/>
    </dgm:pt>
    <dgm:pt modelId="{C1627FEF-24B5-4274-88B2-C92B5FB60355}" type="pres">
      <dgm:prSet presAssocID="{B28CECDD-E23F-473F-9951-7625F3961365}" presName="tx2" presStyleLbl="revTx" presStyleIdx="1" presStyleCnt="17"/>
      <dgm:spPr/>
    </dgm:pt>
    <dgm:pt modelId="{28520801-2CC9-42C0-9D20-27729CB89F8A}" type="pres">
      <dgm:prSet presAssocID="{B28CECDD-E23F-473F-9951-7625F3961365}" presName="vert2" presStyleCnt="0"/>
      <dgm:spPr/>
    </dgm:pt>
    <dgm:pt modelId="{9C6C4B9E-5B37-41B4-B402-4240468EFD88}" type="pres">
      <dgm:prSet presAssocID="{B28CECDD-E23F-473F-9951-7625F3961365}" presName="thinLine2b" presStyleLbl="callout" presStyleIdx="0" presStyleCnt="13"/>
      <dgm:spPr/>
    </dgm:pt>
    <dgm:pt modelId="{09474996-53FC-466B-8E9E-12E8835C9567}" type="pres">
      <dgm:prSet presAssocID="{B28CECDD-E23F-473F-9951-7625F3961365}" presName="vertSpace2b" presStyleCnt="0"/>
      <dgm:spPr/>
    </dgm:pt>
    <dgm:pt modelId="{A92555C7-5E57-4B9C-83E1-1292866091B0}" type="pres">
      <dgm:prSet presAssocID="{67024762-4FE3-4950-A34E-83ED29583BD8}" presName="horz2" presStyleCnt="0"/>
      <dgm:spPr/>
    </dgm:pt>
    <dgm:pt modelId="{1BFACEF9-FEF2-4499-A846-D426F937F66B}" type="pres">
      <dgm:prSet presAssocID="{67024762-4FE3-4950-A34E-83ED29583BD8}" presName="horzSpace2" presStyleCnt="0"/>
      <dgm:spPr/>
    </dgm:pt>
    <dgm:pt modelId="{43863869-C18B-4F88-92EA-86B9BCE9A392}" type="pres">
      <dgm:prSet presAssocID="{67024762-4FE3-4950-A34E-83ED29583BD8}" presName="tx2" presStyleLbl="revTx" presStyleIdx="2" presStyleCnt="17"/>
      <dgm:spPr/>
    </dgm:pt>
    <dgm:pt modelId="{A9B9F0AA-CCA1-4CFB-B43D-E10D35FE25E8}" type="pres">
      <dgm:prSet presAssocID="{67024762-4FE3-4950-A34E-83ED29583BD8}" presName="vert2" presStyleCnt="0"/>
      <dgm:spPr/>
    </dgm:pt>
    <dgm:pt modelId="{F8560A5D-B052-4643-A20A-AEADC495EAD4}" type="pres">
      <dgm:prSet presAssocID="{67024762-4FE3-4950-A34E-83ED29583BD8}" presName="thinLine2b" presStyleLbl="callout" presStyleIdx="1" presStyleCnt="13"/>
      <dgm:spPr/>
    </dgm:pt>
    <dgm:pt modelId="{5FC47119-F0B1-4069-B753-EDD21AA3D7E2}" type="pres">
      <dgm:prSet presAssocID="{67024762-4FE3-4950-A34E-83ED29583BD8}" presName="vertSpace2b" presStyleCnt="0"/>
      <dgm:spPr/>
    </dgm:pt>
    <dgm:pt modelId="{DFC01954-6D9B-40B3-AC16-A3AAB3F92135}" type="pres">
      <dgm:prSet presAssocID="{F560EEB4-E403-4D45-805A-E5F52E44F180}" presName="horz2" presStyleCnt="0"/>
      <dgm:spPr/>
    </dgm:pt>
    <dgm:pt modelId="{7E056DA6-F49F-46B8-BE7F-7B14D1FA1C21}" type="pres">
      <dgm:prSet presAssocID="{F560EEB4-E403-4D45-805A-E5F52E44F180}" presName="horzSpace2" presStyleCnt="0"/>
      <dgm:spPr/>
    </dgm:pt>
    <dgm:pt modelId="{A6863272-D9AE-4EF7-8E40-8A52310B90D8}" type="pres">
      <dgm:prSet presAssocID="{F560EEB4-E403-4D45-805A-E5F52E44F180}" presName="tx2" presStyleLbl="revTx" presStyleIdx="3" presStyleCnt="17"/>
      <dgm:spPr/>
    </dgm:pt>
    <dgm:pt modelId="{35AFB442-040A-4155-A236-08B6E9E721F7}" type="pres">
      <dgm:prSet presAssocID="{F560EEB4-E403-4D45-805A-E5F52E44F180}" presName="vert2" presStyleCnt="0"/>
      <dgm:spPr/>
    </dgm:pt>
    <dgm:pt modelId="{0C0F1727-67A7-4BC7-9139-1F6A38CE55D2}" type="pres">
      <dgm:prSet presAssocID="{F560EEB4-E403-4D45-805A-E5F52E44F180}" presName="thinLine2b" presStyleLbl="callout" presStyleIdx="2" presStyleCnt="13"/>
      <dgm:spPr/>
    </dgm:pt>
    <dgm:pt modelId="{6B338300-28F8-4E5C-9B10-8E6FF5E9EC5E}" type="pres">
      <dgm:prSet presAssocID="{F560EEB4-E403-4D45-805A-E5F52E44F180}" presName="vertSpace2b" presStyleCnt="0"/>
      <dgm:spPr/>
    </dgm:pt>
    <dgm:pt modelId="{00DA5F86-2888-4404-98C8-DB1A66C7F162}" type="pres">
      <dgm:prSet presAssocID="{CBD20FC3-339B-497D-995B-30EF77498061}" presName="thickLine" presStyleLbl="alignNode1" presStyleIdx="1" presStyleCnt="4"/>
      <dgm:spPr/>
    </dgm:pt>
    <dgm:pt modelId="{CAE3E7AB-3AB7-4615-88BE-4FC75895D658}" type="pres">
      <dgm:prSet presAssocID="{CBD20FC3-339B-497D-995B-30EF77498061}" presName="horz1" presStyleCnt="0"/>
      <dgm:spPr/>
    </dgm:pt>
    <dgm:pt modelId="{FADA35F7-901D-4367-BB22-3AFC67097B4B}" type="pres">
      <dgm:prSet presAssocID="{CBD20FC3-339B-497D-995B-30EF77498061}" presName="tx1" presStyleLbl="revTx" presStyleIdx="4" presStyleCnt="17"/>
      <dgm:spPr/>
    </dgm:pt>
    <dgm:pt modelId="{E7055156-C424-4551-B2B8-CA22751877BF}" type="pres">
      <dgm:prSet presAssocID="{CBD20FC3-339B-497D-995B-30EF77498061}" presName="vert1" presStyleCnt="0"/>
      <dgm:spPr/>
    </dgm:pt>
    <dgm:pt modelId="{3F3D2F14-15A4-4C48-98E1-F65FF4EB50BA}" type="pres">
      <dgm:prSet presAssocID="{69683354-4965-4EAB-BEE3-8385E1D252DB}" presName="vertSpace2a" presStyleCnt="0"/>
      <dgm:spPr/>
    </dgm:pt>
    <dgm:pt modelId="{40A97356-C46F-4C5A-8A69-6DBD1289BC02}" type="pres">
      <dgm:prSet presAssocID="{69683354-4965-4EAB-BEE3-8385E1D252DB}" presName="horz2" presStyleCnt="0"/>
      <dgm:spPr/>
    </dgm:pt>
    <dgm:pt modelId="{62860806-B5D6-4067-81FB-B920192207A0}" type="pres">
      <dgm:prSet presAssocID="{69683354-4965-4EAB-BEE3-8385E1D252DB}" presName="horzSpace2" presStyleCnt="0"/>
      <dgm:spPr/>
    </dgm:pt>
    <dgm:pt modelId="{8531F6A6-C315-473F-A64A-888FF9D011A5}" type="pres">
      <dgm:prSet presAssocID="{69683354-4965-4EAB-BEE3-8385E1D252DB}" presName="tx2" presStyleLbl="revTx" presStyleIdx="5" presStyleCnt="17"/>
      <dgm:spPr/>
    </dgm:pt>
    <dgm:pt modelId="{8F5CD7D7-0C69-4960-B2C8-BC066574FAF9}" type="pres">
      <dgm:prSet presAssocID="{69683354-4965-4EAB-BEE3-8385E1D252DB}" presName="vert2" presStyleCnt="0"/>
      <dgm:spPr/>
    </dgm:pt>
    <dgm:pt modelId="{6107BBDA-9CE1-4B87-B61A-41CA47ADBDFE}" type="pres">
      <dgm:prSet presAssocID="{69683354-4965-4EAB-BEE3-8385E1D252DB}" presName="thinLine2b" presStyleLbl="callout" presStyleIdx="3" presStyleCnt="13"/>
      <dgm:spPr/>
    </dgm:pt>
    <dgm:pt modelId="{4E2AA68B-5214-4591-AAF3-7499D3783B31}" type="pres">
      <dgm:prSet presAssocID="{69683354-4965-4EAB-BEE3-8385E1D252DB}" presName="vertSpace2b" presStyleCnt="0"/>
      <dgm:spPr/>
    </dgm:pt>
    <dgm:pt modelId="{7FE04CCE-DB1F-43C6-844B-92FC6B601DAB}" type="pres">
      <dgm:prSet presAssocID="{745F5E4C-9B00-4983-A94F-D17573459C53}" presName="horz2" presStyleCnt="0"/>
      <dgm:spPr/>
    </dgm:pt>
    <dgm:pt modelId="{3E8A2B91-0AA5-4B23-BF5E-D9C4B528B244}" type="pres">
      <dgm:prSet presAssocID="{745F5E4C-9B00-4983-A94F-D17573459C53}" presName="horzSpace2" presStyleCnt="0"/>
      <dgm:spPr/>
    </dgm:pt>
    <dgm:pt modelId="{8A074BB6-D419-4BD9-9E91-2BBA0D59A334}" type="pres">
      <dgm:prSet presAssocID="{745F5E4C-9B00-4983-A94F-D17573459C53}" presName="tx2" presStyleLbl="revTx" presStyleIdx="6" presStyleCnt="17"/>
      <dgm:spPr/>
    </dgm:pt>
    <dgm:pt modelId="{E26A82BA-D128-4767-A871-50B175A6516A}" type="pres">
      <dgm:prSet presAssocID="{745F5E4C-9B00-4983-A94F-D17573459C53}" presName="vert2" presStyleCnt="0"/>
      <dgm:spPr/>
    </dgm:pt>
    <dgm:pt modelId="{7F14BE29-0189-48F5-A335-CE4554583A79}" type="pres">
      <dgm:prSet presAssocID="{745F5E4C-9B00-4983-A94F-D17573459C53}" presName="thinLine2b" presStyleLbl="callout" presStyleIdx="4" presStyleCnt="13"/>
      <dgm:spPr/>
    </dgm:pt>
    <dgm:pt modelId="{5E4BA5EA-4A51-473F-9456-44471B51ED7F}" type="pres">
      <dgm:prSet presAssocID="{745F5E4C-9B00-4983-A94F-D17573459C53}" presName="vertSpace2b" presStyleCnt="0"/>
      <dgm:spPr/>
    </dgm:pt>
    <dgm:pt modelId="{6C3169A4-9F55-4A5B-82DF-D0D3A84187EF}" type="pres">
      <dgm:prSet presAssocID="{A64C0D0F-DEEA-48F7-A3A0-86F80D523481}" presName="horz2" presStyleCnt="0"/>
      <dgm:spPr/>
    </dgm:pt>
    <dgm:pt modelId="{45D74C8B-B5A3-446E-A8BF-78D0DEBA466D}" type="pres">
      <dgm:prSet presAssocID="{A64C0D0F-DEEA-48F7-A3A0-86F80D523481}" presName="horzSpace2" presStyleCnt="0"/>
      <dgm:spPr/>
    </dgm:pt>
    <dgm:pt modelId="{1F5CA8EE-C1B5-44C9-8C4A-1381D5C74A7F}" type="pres">
      <dgm:prSet presAssocID="{A64C0D0F-DEEA-48F7-A3A0-86F80D523481}" presName="tx2" presStyleLbl="revTx" presStyleIdx="7" presStyleCnt="17"/>
      <dgm:spPr/>
    </dgm:pt>
    <dgm:pt modelId="{993271BC-1FB6-483F-BD10-60C6502E3DFE}" type="pres">
      <dgm:prSet presAssocID="{A64C0D0F-DEEA-48F7-A3A0-86F80D523481}" presName="vert2" presStyleCnt="0"/>
      <dgm:spPr/>
    </dgm:pt>
    <dgm:pt modelId="{F21989E5-9E88-44BA-AA1C-EEA0F86342B5}" type="pres">
      <dgm:prSet presAssocID="{A64C0D0F-DEEA-48F7-A3A0-86F80D523481}" presName="thinLine2b" presStyleLbl="callout" presStyleIdx="5" presStyleCnt="13"/>
      <dgm:spPr/>
    </dgm:pt>
    <dgm:pt modelId="{B7E0A880-B2B6-4BFD-887F-C74DD83DDD6D}" type="pres">
      <dgm:prSet presAssocID="{A64C0D0F-DEEA-48F7-A3A0-86F80D523481}" presName="vertSpace2b" presStyleCnt="0"/>
      <dgm:spPr/>
    </dgm:pt>
    <dgm:pt modelId="{6192815F-2555-4FE8-809C-0E3920B22A22}" type="pres">
      <dgm:prSet presAssocID="{54D0A822-3C61-47BB-A3EA-B36722BA3907}" presName="horz2" presStyleCnt="0"/>
      <dgm:spPr/>
    </dgm:pt>
    <dgm:pt modelId="{5D202B94-D8A1-4CE7-BA2F-008123D5D4C7}" type="pres">
      <dgm:prSet presAssocID="{54D0A822-3C61-47BB-A3EA-B36722BA3907}" presName="horzSpace2" presStyleCnt="0"/>
      <dgm:spPr/>
    </dgm:pt>
    <dgm:pt modelId="{6D50733E-19EB-4413-B61E-F25ACB3BA2BF}" type="pres">
      <dgm:prSet presAssocID="{54D0A822-3C61-47BB-A3EA-B36722BA3907}" presName="tx2" presStyleLbl="revTx" presStyleIdx="8" presStyleCnt="17"/>
      <dgm:spPr/>
    </dgm:pt>
    <dgm:pt modelId="{A59C3F66-B414-44AB-984A-B547871B373F}" type="pres">
      <dgm:prSet presAssocID="{54D0A822-3C61-47BB-A3EA-B36722BA3907}" presName="vert2" presStyleCnt="0"/>
      <dgm:spPr/>
    </dgm:pt>
    <dgm:pt modelId="{80A24B2E-0F1B-4187-83F5-5650348205C3}" type="pres">
      <dgm:prSet presAssocID="{54D0A822-3C61-47BB-A3EA-B36722BA3907}" presName="thinLine2b" presStyleLbl="callout" presStyleIdx="6" presStyleCnt="13"/>
      <dgm:spPr/>
    </dgm:pt>
    <dgm:pt modelId="{24A26BFC-4798-49F4-AD41-39C848727B63}" type="pres">
      <dgm:prSet presAssocID="{54D0A822-3C61-47BB-A3EA-B36722BA3907}" presName="vertSpace2b" presStyleCnt="0"/>
      <dgm:spPr/>
    </dgm:pt>
    <dgm:pt modelId="{5B96240A-7051-47D2-AD05-918B31BF5C30}" type="pres">
      <dgm:prSet presAssocID="{139599FC-3E91-40AC-ACA4-636857BC32A3}" presName="thickLine" presStyleLbl="alignNode1" presStyleIdx="2" presStyleCnt="4"/>
      <dgm:spPr/>
    </dgm:pt>
    <dgm:pt modelId="{218D095D-CEA6-4C44-ACC2-9515AB26AAC2}" type="pres">
      <dgm:prSet presAssocID="{139599FC-3E91-40AC-ACA4-636857BC32A3}" presName="horz1" presStyleCnt="0"/>
      <dgm:spPr/>
    </dgm:pt>
    <dgm:pt modelId="{98741697-C65E-406A-816D-7EE3380EBC8A}" type="pres">
      <dgm:prSet presAssocID="{139599FC-3E91-40AC-ACA4-636857BC32A3}" presName="tx1" presStyleLbl="revTx" presStyleIdx="9" presStyleCnt="17"/>
      <dgm:spPr/>
    </dgm:pt>
    <dgm:pt modelId="{86CCF70B-6493-4ECB-B8CB-592386ECEF83}" type="pres">
      <dgm:prSet presAssocID="{139599FC-3E91-40AC-ACA4-636857BC32A3}" presName="vert1" presStyleCnt="0"/>
      <dgm:spPr/>
    </dgm:pt>
    <dgm:pt modelId="{8FF28F1F-9E28-4A9D-9F7E-7F21A44E860D}" type="pres">
      <dgm:prSet presAssocID="{FBCDAC58-E46F-4835-8317-99B10C335ABC}" presName="vertSpace2a" presStyleCnt="0"/>
      <dgm:spPr/>
    </dgm:pt>
    <dgm:pt modelId="{118562C7-7802-41FD-B7C9-72815A90A02F}" type="pres">
      <dgm:prSet presAssocID="{FBCDAC58-E46F-4835-8317-99B10C335ABC}" presName="horz2" presStyleCnt="0"/>
      <dgm:spPr/>
    </dgm:pt>
    <dgm:pt modelId="{171D8778-2225-4E6D-A0ED-69ED445EA4A7}" type="pres">
      <dgm:prSet presAssocID="{FBCDAC58-E46F-4835-8317-99B10C335ABC}" presName="horzSpace2" presStyleCnt="0"/>
      <dgm:spPr/>
    </dgm:pt>
    <dgm:pt modelId="{70E7AD8B-5626-4E77-ACBD-D4F27AAAD866}" type="pres">
      <dgm:prSet presAssocID="{FBCDAC58-E46F-4835-8317-99B10C335ABC}" presName="tx2" presStyleLbl="revTx" presStyleIdx="10" presStyleCnt="17"/>
      <dgm:spPr/>
    </dgm:pt>
    <dgm:pt modelId="{E1F18125-DC81-4A7C-AAA1-2F524CB0CB03}" type="pres">
      <dgm:prSet presAssocID="{FBCDAC58-E46F-4835-8317-99B10C335ABC}" presName="vert2" presStyleCnt="0"/>
      <dgm:spPr/>
    </dgm:pt>
    <dgm:pt modelId="{BFEAFCAC-666F-4821-AC46-1558CF02D42B}" type="pres">
      <dgm:prSet presAssocID="{FBCDAC58-E46F-4835-8317-99B10C335ABC}" presName="thinLine2b" presStyleLbl="callout" presStyleIdx="7" presStyleCnt="13"/>
      <dgm:spPr/>
    </dgm:pt>
    <dgm:pt modelId="{1AFD713B-1F06-4C52-8D9D-F9E757ABB852}" type="pres">
      <dgm:prSet presAssocID="{FBCDAC58-E46F-4835-8317-99B10C335ABC}" presName="vertSpace2b" presStyleCnt="0"/>
      <dgm:spPr/>
    </dgm:pt>
    <dgm:pt modelId="{20C0B526-8B2F-4418-9EF6-DC6CA3EA1025}" type="pres">
      <dgm:prSet presAssocID="{38438B4F-5CDF-43EF-85BB-5C590F5A30F2}" presName="horz2" presStyleCnt="0"/>
      <dgm:spPr/>
    </dgm:pt>
    <dgm:pt modelId="{98038808-C6F6-4306-8E7F-3C2CFCCA3744}" type="pres">
      <dgm:prSet presAssocID="{38438B4F-5CDF-43EF-85BB-5C590F5A30F2}" presName="horzSpace2" presStyleCnt="0"/>
      <dgm:spPr/>
    </dgm:pt>
    <dgm:pt modelId="{579DCB2B-49C6-47C0-A803-FEFB62D8BFBF}" type="pres">
      <dgm:prSet presAssocID="{38438B4F-5CDF-43EF-85BB-5C590F5A30F2}" presName="tx2" presStyleLbl="revTx" presStyleIdx="11" presStyleCnt="17"/>
      <dgm:spPr/>
    </dgm:pt>
    <dgm:pt modelId="{9BED16C9-604B-4DD0-93FB-59DBB111A5CC}" type="pres">
      <dgm:prSet presAssocID="{38438B4F-5CDF-43EF-85BB-5C590F5A30F2}" presName="vert2" presStyleCnt="0"/>
      <dgm:spPr/>
    </dgm:pt>
    <dgm:pt modelId="{E03E6B41-A42D-4E2D-BFB0-1F90C8B0D9C9}" type="pres">
      <dgm:prSet presAssocID="{38438B4F-5CDF-43EF-85BB-5C590F5A30F2}" presName="thinLine2b" presStyleLbl="callout" presStyleIdx="8" presStyleCnt="13"/>
      <dgm:spPr/>
    </dgm:pt>
    <dgm:pt modelId="{76601769-22BB-400E-A0A5-6549756D89CA}" type="pres">
      <dgm:prSet presAssocID="{38438B4F-5CDF-43EF-85BB-5C590F5A30F2}" presName="vertSpace2b" presStyleCnt="0"/>
      <dgm:spPr/>
    </dgm:pt>
    <dgm:pt modelId="{7D10ADBF-05CF-4963-BF78-EBC2CC328163}" type="pres">
      <dgm:prSet presAssocID="{81940EE4-925B-4F9D-BF3A-11DCD7299610}" presName="horz2" presStyleCnt="0"/>
      <dgm:spPr/>
    </dgm:pt>
    <dgm:pt modelId="{7502AA8D-A55F-4134-9143-5155ADA3A403}" type="pres">
      <dgm:prSet presAssocID="{81940EE4-925B-4F9D-BF3A-11DCD7299610}" presName="horzSpace2" presStyleCnt="0"/>
      <dgm:spPr/>
    </dgm:pt>
    <dgm:pt modelId="{2B3E2D53-17B7-42DE-AED3-7BFC6E6DE9BA}" type="pres">
      <dgm:prSet presAssocID="{81940EE4-925B-4F9D-BF3A-11DCD7299610}" presName="tx2" presStyleLbl="revTx" presStyleIdx="12" presStyleCnt="17"/>
      <dgm:spPr/>
    </dgm:pt>
    <dgm:pt modelId="{9DEAEFED-B570-42B2-8449-258F82B32AE7}" type="pres">
      <dgm:prSet presAssocID="{81940EE4-925B-4F9D-BF3A-11DCD7299610}" presName="vert2" presStyleCnt="0"/>
      <dgm:spPr/>
    </dgm:pt>
    <dgm:pt modelId="{B2110AA8-247B-4F8F-AA6B-BEA9FE457CF1}" type="pres">
      <dgm:prSet presAssocID="{81940EE4-925B-4F9D-BF3A-11DCD7299610}" presName="thinLine2b" presStyleLbl="callout" presStyleIdx="9" presStyleCnt="13"/>
      <dgm:spPr/>
    </dgm:pt>
    <dgm:pt modelId="{E7EEC063-3FFD-42D6-A92C-7C937933EBB3}" type="pres">
      <dgm:prSet presAssocID="{81940EE4-925B-4F9D-BF3A-11DCD7299610}" presName="vertSpace2b" presStyleCnt="0"/>
      <dgm:spPr/>
    </dgm:pt>
    <dgm:pt modelId="{7E3DFD18-9E19-4AFD-AD9D-CBAEAB4884AF}" type="pres">
      <dgm:prSet presAssocID="{794BD1DC-DF69-4ECE-BD10-7509F7EBC55D}" presName="thickLine" presStyleLbl="alignNode1" presStyleIdx="3" presStyleCnt="4"/>
      <dgm:spPr/>
    </dgm:pt>
    <dgm:pt modelId="{47D1336E-108D-49EE-B9B5-2A1298A5998D}" type="pres">
      <dgm:prSet presAssocID="{794BD1DC-DF69-4ECE-BD10-7509F7EBC55D}" presName="horz1" presStyleCnt="0"/>
      <dgm:spPr/>
    </dgm:pt>
    <dgm:pt modelId="{2305C0B0-A14D-4CAA-8E35-3E0D60986604}" type="pres">
      <dgm:prSet presAssocID="{794BD1DC-DF69-4ECE-BD10-7509F7EBC55D}" presName="tx1" presStyleLbl="revTx" presStyleIdx="13" presStyleCnt="17"/>
      <dgm:spPr/>
    </dgm:pt>
    <dgm:pt modelId="{B8EC4EF8-26A9-4606-AF3B-22B4D926BE66}" type="pres">
      <dgm:prSet presAssocID="{794BD1DC-DF69-4ECE-BD10-7509F7EBC55D}" presName="vert1" presStyleCnt="0"/>
      <dgm:spPr/>
    </dgm:pt>
    <dgm:pt modelId="{336A5F3E-5C8A-499E-8D42-47453B047435}" type="pres">
      <dgm:prSet presAssocID="{A7F62667-3839-4212-B92E-5F6604C8F5CC}" presName="vertSpace2a" presStyleCnt="0"/>
      <dgm:spPr/>
    </dgm:pt>
    <dgm:pt modelId="{40CB2984-1D93-4EAD-BF0D-9AA62F85DABE}" type="pres">
      <dgm:prSet presAssocID="{A7F62667-3839-4212-B92E-5F6604C8F5CC}" presName="horz2" presStyleCnt="0"/>
      <dgm:spPr/>
    </dgm:pt>
    <dgm:pt modelId="{1F08E1FD-57AC-4B9A-A89E-147901CFCAC2}" type="pres">
      <dgm:prSet presAssocID="{A7F62667-3839-4212-B92E-5F6604C8F5CC}" presName="horzSpace2" presStyleCnt="0"/>
      <dgm:spPr/>
    </dgm:pt>
    <dgm:pt modelId="{DCD47078-9162-4396-9983-774E3AB81B41}" type="pres">
      <dgm:prSet presAssocID="{A7F62667-3839-4212-B92E-5F6604C8F5CC}" presName="tx2" presStyleLbl="revTx" presStyleIdx="14" presStyleCnt="17"/>
      <dgm:spPr/>
    </dgm:pt>
    <dgm:pt modelId="{EEEE5E2D-6372-4F29-AF42-7F014535B77E}" type="pres">
      <dgm:prSet presAssocID="{A7F62667-3839-4212-B92E-5F6604C8F5CC}" presName="vert2" presStyleCnt="0"/>
      <dgm:spPr/>
    </dgm:pt>
    <dgm:pt modelId="{7036791C-6EE3-4133-BBA1-98FFFE67D1DF}" type="pres">
      <dgm:prSet presAssocID="{A7F62667-3839-4212-B92E-5F6604C8F5CC}" presName="thinLine2b" presStyleLbl="callout" presStyleIdx="10" presStyleCnt="13"/>
      <dgm:spPr/>
    </dgm:pt>
    <dgm:pt modelId="{D18493CB-4490-4EE9-8A6D-B218B0ABDD94}" type="pres">
      <dgm:prSet presAssocID="{A7F62667-3839-4212-B92E-5F6604C8F5CC}" presName="vertSpace2b" presStyleCnt="0"/>
      <dgm:spPr/>
    </dgm:pt>
    <dgm:pt modelId="{6F43194A-EBD1-41B4-89BB-98CA4BA63DCC}" type="pres">
      <dgm:prSet presAssocID="{B13617CD-D375-4057-90D2-6B23B9AFE86C}" presName="horz2" presStyleCnt="0"/>
      <dgm:spPr/>
    </dgm:pt>
    <dgm:pt modelId="{CCBD4EB5-6E29-423E-91BB-5A79D8FF6A83}" type="pres">
      <dgm:prSet presAssocID="{B13617CD-D375-4057-90D2-6B23B9AFE86C}" presName="horzSpace2" presStyleCnt="0"/>
      <dgm:spPr/>
    </dgm:pt>
    <dgm:pt modelId="{6E56BA3E-825F-4D1E-83C5-28813FF4DE8C}" type="pres">
      <dgm:prSet presAssocID="{B13617CD-D375-4057-90D2-6B23B9AFE86C}" presName="tx2" presStyleLbl="revTx" presStyleIdx="15" presStyleCnt="17"/>
      <dgm:spPr/>
    </dgm:pt>
    <dgm:pt modelId="{01818CCC-8FB4-4EF5-9E0B-850D3B3440E5}" type="pres">
      <dgm:prSet presAssocID="{B13617CD-D375-4057-90D2-6B23B9AFE86C}" presName="vert2" presStyleCnt="0"/>
      <dgm:spPr/>
    </dgm:pt>
    <dgm:pt modelId="{7D555E6B-462D-4DAF-99A0-94759FD3D5CE}" type="pres">
      <dgm:prSet presAssocID="{B13617CD-D375-4057-90D2-6B23B9AFE86C}" presName="thinLine2b" presStyleLbl="callout" presStyleIdx="11" presStyleCnt="13"/>
      <dgm:spPr/>
    </dgm:pt>
    <dgm:pt modelId="{5D075B8B-3C33-420E-B945-5CE31B6F204B}" type="pres">
      <dgm:prSet presAssocID="{B13617CD-D375-4057-90D2-6B23B9AFE86C}" presName="vertSpace2b" presStyleCnt="0"/>
      <dgm:spPr/>
    </dgm:pt>
    <dgm:pt modelId="{67D726BB-6158-4907-8FE5-4D60B520E6E0}" type="pres">
      <dgm:prSet presAssocID="{5CF46276-79AD-4C69-B1F6-8E1234669C41}" presName="horz2" presStyleCnt="0"/>
      <dgm:spPr/>
    </dgm:pt>
    <dgm:pt modelId="{882997E8-51B8-45F0-9D8D-BE1764228271}" type="pres">
      <dgm:prSet presAssocID="{5CF46276-79AD-4C69-B1F6-8E1234669C41}" presName="horzSpace2" presStyleCnt="0"/>
      <dgm:spPr/>
    </dgm:pt>
    <dgm:pt modelId="{537CE007-D97E-4FEA-B1AD-CA32A41E2B4E}" type="pres">
      <dgm:prSet presAssocID="{5CF46276-79AD-4C69-B1F6-8E1234669C41}" presName="tx2" presStyleLbl="revTx" presStyleIdx="16" presStyleCnt="17"/>
      <dgm:spPr/>
    </dgm:pt>
    <dgm:pt modelId="{6379C459-E065-4AFC-AE77-F416E2B3C4B5}" type="pres">
      <dgm:prSet presAssocID="{5CF46276-79AD-4C69-B1F6-8E1234669C41}" presName="vert2" presStyleCnt="0"/>
      <dgm:spPr/>
    </dgm:pt>
    <dgm:pt modelId="{8F6136C6-2E92-417D-94E4-F77C5C6EF34F}" type="pres">
      <dgm:prSet presAssocID="{5CF46276-79AD-4C69-B1F6-8E1234669C41}" presName="thinLine2b" presStyleLbl="callout" presStyleIdx="12" presStyleCnt="13"/>
      <dgm:spPr/>
    </dgm:pt>
    <dgm:pt modelId="{327699D9-3619-4B60-8AF4-B602454BE802}" type="pres">
      <dgm:prSet presAssocID="{5CF46276-79AD-4C69-B1F6-8E1234669C41}" presName="vertSpace2b" presStyleCnt="0"/>
      <dgm:spPr/>
    </dgm:pt>
  </dgm:ptLst>
  <dgm:cxnLst>
    <dgm:cxn modelId="{AE65C513-9504-470C-AE99-A835DC424E84}" type="presOf" srcId="{67024762-4FE3-4950-A34E-83ED29583BD8}" destId="{43863869-C18B-4F88-92EA-86B9BCE9A392}" srcOrd="0" destOrd="0" presId="urn:microsoft.com/office/officeart/2008/layout/LinedList"/>
    <dgm:cxn modelId="{B2B4A116-B37A-4919-A286-634CD23081B3}" type="presOf" srcId="{EECF75F0-760A-4F9C-9DC1-83260AA33803}" destId="{930E3ECD-8809-4A02-8BB0-B4D239615C24}" srcOrd="0" destOrd="0" presId="urn:microsoft.com/office/officeart/2008/layout/LinedList"/>
    <dgm:cxn modelId="{277B4218-BAE4-458C-90A3-B5A196B9EA53}" type="presOf" srcId="{B28CECDD-E23F-473F-9951-7625F3961365}" destId="{C1627FEF-24B5-4274-88B2-C92B5FB60355}" srcOrd="0" destOrd="0" presId="urn:microsoft.com/office/officeart/2008/layout/LinedList"/>
    <dgm:cxn modelId="{B6BCEE1B-80FF-4758-8B24-FF64E153A5E4}" type="presOf" srcId="{69683354-4965-4EAB-BEE3-8385E1D252DB}" destId="{8531F6A6-C315-473F-A64A-888FF9D011A5}" srcOrd="0" destOrd="0" presId="urn:microsoft.com/office/officeart/2008/layout/LinedList"/>
    <dgm:cxn modelId="{D4296C23-945E-4C61-9940-B30858A45A04}" type="presOf" srcId="{A64C0D0F-DEEA-48F7-A3A0-86F80D523481}" destId="{1F5CA8EE-C1B5-44C9-8C4A-1381D5C74A7F}" srcOrd="0" destOrd="0" presId="urn:microsoft.com/office/officeart/2008/layout/LinedList"/>
    <dgm:cxn modelId="{D5ABA328-6DCB-43B4-B0EA-BDD8C8B3AE88}" srcId="{139599FC-3E91-40AC-ACA4-636857BC32A3}" destId="{FBCDAC58-E46F-4835-8317-99B10C335ABC}" srcOrd="0" destOrd="0" parTransId="{AE8DDD7A-7F44-44DD-BE98-49CD2949B621}" sibTransId="{6AFAC3C5-97A2-42E4-AEDC-9E87B980B132}"/>
    <dgm:cxn modelId="{2AB1B229-E429-423F-BD7C-82570013E86D}" srcId="{11B7C711-6F69-4C7A-AC7B-068E74BB0203}" destId="{F560EEB4-E403-4D45-805A-E5F52E44F180}" srcOrd="2" destOrd="0" parTransId="{10D64CF1-DAF5-4896-80FD-A40A942E4ED4}" sibTransId="{902C3E7F-57B0-4A22-BA13-35BC430AA541}"/>
    <dgm:cxn modelId="{5407022A-AC60-412D-86C5-D954CA336918}" type="presOf" srcId="{B13617CD-D375-4057-90D2-6B23B9AFE86C}" destId="{6E56BA3E-825F-4D1E-83C5-28813FF4DE8C}" srcOrd="0" destOrd="0" presId="urn:microsoft.com/office/officeart/2008/layout/LinedList"/>
    <dgm:cxn modelId="{C06EA72B-31C6-418D-919B-13E1671DD815}" type="presOf" srcId="{F560EEB4-E403-4D45-805A-E5F52E44F180}" destId="{A6863272-D9AE-4EF7-8E40-8A52310B90D8}" srcOrd="0" destOrd="0" presId="urn:microsoft.com/office/officeart/2008/layout/LinedList"/>
    <dgm:cxn modelId="{8730642C-5621-457F-B2CE-8F304590756F}" srcId="{EECF75F0-760A-4F9C-9DC1-83260AA33803}" destId="{CBD20FC3-339B-497D-995B-30EF77498061}" srcOrd="1" destOrd="0" parTransId="{9A18D05F-3640-4F57-89AE-52B02596DE50}" sibTransId="{D952ADBF-E124-4B03-A3AB-C76F1AF713BC}"/>
    <dgm:cxn modelId="{6922BC3E-2623-47C3-B742-33EDBF0A9E29}" type="presOf" srcId="{A7F62667-3839-4212-B92E-5F6604C8F5CC}" destId="{DCD47078-9162-4396-9983-774E3AB81B41}" srcOrd="0" destOrd="0" presId="urn:microsoft.com/office/officeart/2008/layout/LinedList"/>
    <dgm:cxn modelId="{D028A15E-C98B-4FAD-84CB-88F29F6DF9F4}" srcId="{794BD1DC-DF69-4ECE-BD10-7509F7EBC55D}" destId="{A7F62667-3839-4212-B92E-5F6604C8F5CC}" srcOrd="0" destOrd="0" parTransId="{09011AD4-3C19-4BA7-A865-65C4756105BA}" sibTransId="{5EECFFF5-BCD4-4042-B0EB-FB238F9D6236}"/>
    <dgm:cxn modelId="{C34CD65F-4CFB-4A4A-BCBB-A5E28E020F59}" type="presOf" srcId="{139599FC-3E91-40AC-ACA4-636857BC32A3}" destId="{98741697-C65E-406A-816D-7EE3380EBC8A}" srcOrd="0" destOrd="0" presId="urn:microsoft.com/office/officeart/2008/layout/LinedList"/>
    <dgm:cxn modelId="{2B7F0A60-5670-4786-9C1E-764DDC884FAA}" srcId="{794BD1DC-DF69-4ECE-BD10-7509F7EBC55D}" destId="{B13617CD-D375-4057-90D2-6B23B9AFE86C}" srcOrd="1" destOrd="0" parTransId="{AD7C2B14-CD10-4416-AD0A-C9BD885DACAD}" sibTransId="{AA2951FA-7B58-4CFA-9C35-2E19B3FFF71C}"/>
    <dgm:cxn modelId="{CEE62260-7ABB-47FC-8176-62F96CEA951A}" srcId="{CBD20FC3-339B-497D-995B-30EF77498061}" destId="{54D0A822-3C61-47BB-A3EA-B36722BA3907}" srcOrd="3" destOrd="0" parTransId="{155B610A-BE65-4F96-B380-09178AFD01B4}" sibTransId="{9D5AB680-5BCB-49DE-BF73-C16AF97FB590}"/>
    <dgm:cxn modelId="{6470A344-2505-4F0A-91AD-C1A431215B06}" srcId="{EECF75F0-760A-4F9C-9DC1-83260AA33803}" destId="{139599FC-3E91-40AC-ACA4-636857BC32A3}" srcOrd="2" destOrd="0" parTransId="{11E432EF-4F40-44FC-9C93-2B8F57881A27}" sibTransId="{57489A24-375B-46A2-990C-B9C6112C3B86}"/>
    <dgm:cxn modelId="{418F5147-7F09-4742-948E-0A7D1A366A2F}" srcId="{139599FC-3E91-40AC-ACA4-636857BC32A3}" destId="{81940EE4-925B-4F9D-BF3A-11DCD7299610}" srcOrd="2" destOrd="0" parTransId="{AC64E822-022F-46D4-8AA1-2392376F7256}" sibTransId="{7B47AFB8-BDD4-43EF-85E5-3CC5801FD8D1}"/>
    <dgm:cxn modelId="{78EDA86C-067C-433F-AE63-70458A009ACA}" type="presOf" srcId="{745F5E4C-9B00-4983-A94F-D17573459C53}" destId="{8A074BB6-D419-4BD9-9E91-2BBA0D59A334}" srcOrd="0" destOrd="0" presId="urn:microsoft.com/office/officeart/2008/layout/LinedList"/>
    <dgm:cxn modelId="{3179AC6F-06F1-4BC3-B67F-841507249FFD}" srcId="{EECF75F0-760A-4F9C-9DC1-83260AA33803}" destId="{11B7C711-6F69-4C7A-AC7B-068E74BB0203}" srcOrd="0" destOrd="0" parTransId="{60DF3193-7CF0-48F4-A6EC-1225377A8D6C}" sibTransId="{F83F37EB-26A5-49B8-A34E-E82B77592BBD}"/>
    <dgm:cxn modelId="{A5475070-AC85-42B4-B5FE-F6E31FA9AC8A}" type="presOf" srcId="{54D0A822-3C61-47BB-A3EA-B36722BA3907}" destId="{6D50733E-19EB-4413-B61E-F25ACB3BA2BF}" srcOrd="0" destOrd="0" presId="urn:microsoft.com/office/officeart/2008/layout/LinedList"/>
    <dgm:cxn modelId="{B2F67770-2626-472F-AABF-EFE9F096C1F8}" type="presOf" srcId="{81940EE4-925B-4F9D-BF3A-11DCD7299610}" destId="{2B3E2D53-17B7-42DE-AED3-7BFC6E6DE9BA}" srcOrd="0" destOrd="0" presId="urn:microsoft.com/office/officeart/2008/layout/LinedList"/>
    <dgm:cxn modelId="{C8D35953-623C-437F-8DAB-6514DC10C251}" srcId="{794BD1DC-DF69-4ECE-BD10-7509F7EBC55D}" destId="{5CF46276-79AD-4C69-B1F6-8E1234669C41}" srcOrd="2" destOrd="0" parTransId="{E5B932B7-5993-4473-886C-A612543AE1CE}" sibTransId="{65F632E5-DB53-45E6-9FC2-D000915F55C2}"/>
    <dgm:cxn modelId="{26BC2D77-8A73-4332-8905-E339C63EA01F}" srcId="{EECF75F0-760A-4F9C-9DC1-83260AA33803}" destId="{794BD1DC-DF69-4ECE-BD10-7509F7EBC55D}" srcOrd="3" destOrd="0" parTransId="{B882CF75-C6D8-4289-AB62-7FE78A7FCDE5}" sibTransId="{91F186EE-89E0-419C-9A70-37EB0B401B0D}"/>
    <dgm:cxn modelId="{677B247A-9557-4696-9507-C2E2DF08D420}" srcId="{CBD20FC3-339B-497D-995B-30EF77498061}" destId="{A64C0D0F-DEEA-48F7-A3A0-86F80D523481}" srcOrd="2" destOrd="0" parTransId="{0C438D12-F66B-4489-9251-5FD2553F32A7}" sibTransId="{E6A9AF63-02BF-48C7-AD23-24374EA3EBC0}"/>
    <dgm:cxn modelId="{3C09AF89-D83B-4CE8-8EF7-8B443F4B07BB}" srcId="{139599FC-3E91-40AC-ACA4-636857BC32A3}" destId="{38438B4F-5CDF-43EF-85BB-5C590F5A30F2}" srcOrd="1" destOrd="0" parTransId="{2B0237AF-5B58-4ED3-A1C1-CE375794DF99}" sibTransId="{2F39280F-25B8-468B-9311-8B2545D3C54E}"/>
    <dgm:cxn modelId="{F8A4B6B7-3F6F-41AE-B669-E2A47F294204}" type="presOf" srcId="{CBD20FC3-339B-497D-995B-30EF77498061}" destId="{FADA35F7-901D-4367-BB22-3AFC67097B4B}" srcOrd="0" destOrd="0" presId="urn:microsoft.com/office/officeart/2008/layout/LinedList"/>
    <dgm:cxn modelId="{F00166BB-6455-407A-A9E7-10E6542508AD}" type="presOf" srcId="{FBCDAC58-E46F-4835-8317-99B10C335ABC}" destId="{70E7AD8B-5626-4E77-ACBD-D4F27AAAD866}" srcOrd="0" destOrd="0" presId="urn:microsoft.com/office/officeart/2008/layout/LinedList"/>
    <dgm:cxn modelId="{99E72CC0-05F1-4385-9DF3-96BBC7A83FC5}" srcId="{CBD20FC3-339B-497D-995B-30EF77498061}" destId="{69683354-4965-4EAB-BEE3-8385E1D252DB}" srcOrd="0" destOrd="0" parTransId="{8871BBD3-3AC2-4B76-96C5-8D27EF71D025}" sibTransId="{AFC3B64D-0D3B-41C7-A0D4-7CF68652FF82}"/>
    <dgm:cxn modelId="{6593F5C7-60D1-4E18-BF32-43B967A155EB}" type="presOf" srcId="{38438B4F-5CDF-43EF-85BB-5C590F5A30F2}" destId="{579DCB2B-49C6-47C0-A803-FEFB62D8BFBF}" srcOrd="0" destOrd="0" presId="urn:microsoft.com/office/officeart/2008/layout/LinedList"/>
    <dgm:cxn modelId="{15C013C9-AB89-4924-BE98-95C0DD6DD003}" type="presOf" srcId="{5CF46276-79AD-4C69-B1F6-8E1234669C41}" destId="{537CE007-D97E-4FEA-B1AD-CA32A41E2B4E}" srcOrd="0" destOrd="0" presId="urn:microsoft.com/office/officeart/2008/layout/LinedList"/>
    <dgm:cxn modelId="{E11D29CB-E111-4C80-B87D-3AA425E086EF}" type="presOf" srcId="{11B7C711-6F69-4C7A-AC7B-068E74BB0203}" destId="{B1ED5B55-124D-40D9-BF14-2A61C9A578EB}" srcOrd="0" destOrd="0" presId="urn:microsoft.com/office/officeart/2008/layout/LinedList"/>
    <dgm:cxn modelId="{153601CC-6E0B-4F03-A091-132AB4F11261}" srcId="{11B7C711-6F69-4C7A-AC7B-068E74BB0203}" destId="{B28CECDD-E23F-473F-9951-7625F3961365}" srcOrd="0" destOrd="0" parTransId="{88E6725B-E897-4461-B1BA-3832AC08DAB3}" sibTransId="{5AE8EC02-6502-4113-93DC-62E4554051BA}"/>
    <dgm:cxn modelId="{FE976DD1-449A-4A06-BF9E-76B15889DD79}" type="presOf" srcId="{794BD1DC-DF69-4ECE-BD10-7509F7EBC55D}" destId="{2305C0B0-A14D-4CAA-8E35-3E0D60986604}" srcOrd="0" destOrd="0" presId="urn:microsoft.com/office/officeart/2008/layout/LinedList"/>
    <dgm:cxn modelId="{823EECE2-F35C-4606-AF4B-DD6F0A553429}" srcId="{11B7C711-6F69-4C7A-AC7B-068E74BB0203}" destId="{67024762-4FE3-4950-A34E-83ED29583BD8}" srcOrd="1" destOrd="0" parTransId="{8606CD0E-A41F-45D0-99D0-E0ED6097C659}" sibTransId="{03E66BA9-3678-424D-B174-52069CB40B7F}"/>
    <dgm:cxn modelId="{544454E3-9E8F-43C8-BCBA-C994A5666BAD}" srcId="{CBD20FC3-339B-497D-995B-30EF77498061}" destId="{745F5E4C-9B00-4983-A94F-D17573459C53}" srcOrd="1" destOrd="0" parTransId="{62FDCE05-6E2D-4FAA-80B9-466ECAB2D17D}" sibTransId="{E20CC7C5-BC68-44DE-B8B3-A82486E23BA1}"/>
    <dgm:cxn modelId="{8B5E86AC-20EF-4456-A2CB-EFF83A6250B1}" type="presParOf" srcId="{930E3ECD-8809-4A02-8BB0-B4D239615C24}" destId="{B9C36437-4082-46DD-9DE4-CA8A6B0931D4}" srcOrd="0" destOrd="0" presId="urn:microsoft.com/office/officeart/2008/layout/LinedList"/>
    <dgm:cxn modelId="{DEA96412-6836-404D-A193-582FAC08CC33}" type="presParOf" srcId="{930E3ECD-8809-4A02-8BB0-B4D239615C24}" destId="{8BE64DCB-F0DD-459F-9A98-BF30B67B3EB7}" srcOrd="1" destOrd="0" presId="urn:microsoft.com/office/officeart/2008/layout/LinedList"/>
    <dgm:cxn modelId="{D14D6E7F-2271-420E-9B0E-8FD9874D55D9}" type="presParOf" srcId="{8BE64DCB-F0DD-459F-9A98-BF30B67B3EB7}" destId="{B1ED5B55-124D-40D9-BF14-2A61C9A578EB}" srcOrd="0" destOrd="0" presId="urn:microsoft.com/office/officeart/2008/layout/LinedList"/>
    <dgm:cxn modelId="{39243106-7904-4529-B6D2-D0595F1ABA1D}" type="presParOf" srcId="{8BE64DCB-F0DD-459F-9A98-BF30B67B3EB7}" destId="{A0B4608A-6254-44FE-AA85-E051CC698398}" srcOrd="1" destOrd="0" presId="urn:microsoft.com/office/officeart/2008/layout/LinedList"/>
    <dgm:cxn modelId="{D681B928-6EB6-4EFD-A136-686A26AFAD68}" type="presParOf" srcId="{A0B4608A-6254-44FE-AA85-E051CC698398}" destId="{5E98E475-FDC7-4BA9-912C-EB82108024B9}" srcOrd="0" destOrd="0" presId="urn:microsoft.com/office/officeart/2008/layout/LinedList"/>
    <dgm:cxn modelId="{02B5786B-8203-457F-B1B1-4D81B33866CA}" type="presParOf" srcId="{A0B4608A-6254-44FE-AA85-E051CC698398}" destId="{2D76ACF8-25D7-4575-BB98-2F3251175266}" srcOrd="1" destOrd="0" presId="urn:microsoft.com/office/officeart/2008/layout/LinedList"/>
    <dgm:cxn modelId="{248CC61E-460C-4510-8DD6-8B78D861DE85}" type="presParOf" srcId="{2D76ACF8-25D7-4575-BB98-2F3251175266}" destId="{669C04BC-CBC7-48DB-B548-69AF1D693EDE}" srcOrd="0" destOrd="0" presId="urn:microsoft.com/office/officeart/2008/layout/LinedList"/>
    <dgm:cxn modelId="{AB48772E-619F-493B-A009-C09518066A77}" type="presParOf" srcId="{2D76ACF8-25D7-4575-BB98-2F3251175266}" destId="{C1627FEF-24B5-4274-88B2-C92B5FB60355}" srcOrd="1" destOrd="0" presId="urn:microsoft.com/office/officeart/2008/layout/LinedList"/>
    <dgm:cxn modelId="{29AD75FE-96F3-419C-930C-3AFC0F1E44D2}" type="presParOf" srcId="{2D76ACF8-25D7-4575-BB98-2F3251175266}" destId="{28520801-2CC9-42C0-9D20-27729CB89F8A}" srcOrd="2" destOrd="0" presId="urn:microsoft.com/office/officeart/2008/layout/LinedList"/>
    <dgm:cxn modelId="{1B5FC540-2260-4338-9805-CD6C18E9AF74}" type="presParOf" srcId="{A0B4608A-6254-44FE-AA85-E051CC698398}" destId="{9C6C4B9E-5B37-41B4-B402-4240468EFD88}" srcOrd="2" destOrd="0" presId="urn:microsoft.com/office/officeart/2008/layout/LinedList"/>
    <dgm:cxn modelId="{AB4F18B8-01F1-49D7-BA35-2477EAA8DD55}" type="presParOf" srcId="{A0B4608A-6254-44FE-AA85-E051CC698398}" destId="{09474996-53FC-466B-8E9E-12E8835C9567}" srcOrd="3" destOrd="0" presId="urn:microsoft.com/office/officeart/2008/layout/LinedList"/>
    <dgm:cxn modelId="{DDACD53A-12A9-42A0-AD3E-161DDDA98F7E}" type="presParOf" srcId="{A0B4608A-6254-44FE-AA85-E051CC698398}" destId="{A92555C7-5E57-4B9C-83E1-1292866091B0}" srcOrd="4" destOrd="0" presId="urn:microsoft.com/office/officeart/2008/layout/LinedList"/>
    <dgm:cxn modelId="{09F184FB-9C2B-4CA2-A581-9B36A3D0183F}" type="presParOf" srcId="{A92555C7-5E57-4B9C-83E1-1292866091B0}" destId="{1BFACEF9-FEF2-4499-A846-D426F937F66B}" srcOrd="0" destOrd="0" presId="urn:microsoft.com/office/officeart/2008/layout/LinedList"/>
    <dgm:cxn modelId="{6EE51040-DF99-4548-8D28-DE7FC17536C1}" type="presParOf" srcId="{A92555C7-5E57-4B9C-83E1-1292866091B0}" destId="{43863869-C18B-4F88-92EA-86B9BCE9A392}" srcOrd="1" destOrd="0" presId="urn:microsoft.com/office/officeart/2008/layout/LinedList"/>
    <dgm:cxn modelId="{B3F15CF4-B96F-4494-8043-712408BF2DB6}" type="presParOf" srcId="{A92555C7-5E57-4B9C-83E1-1292866091B0}" destId="{A9B9F0AA-CCA1-4CFB-B43D-E10D35FE25E8}" srcOrd="2" destOrd="0" presId="urn:microsoft.com/office/officeart/2008/layout/LinedList"/>
    <dgm:cxn modelId="{F8148D40-ECC0-4994-99F4-D762C02779B9}" type="presParOf" srcId="{A0B4608A-6254-44FE-AA85-E051CC698398}" destId="{F8560A5D-B052-4643-A20A-AEADC495EAD4}" srcOrd="5" destOrd="0" presId="urn:microsoft.com/office/officeart/2008/layout/LinedList"/>
    <dgm:cxn modelId="{2204D471-81EC-4696-82BF-C5782B5EE5E6}" type="presParOf" srcId="{A0B4608A-6254-44FE-AA85-E051CC698398}" destId="{5FC47119-F0B1-4069-B753-EDD21AA3D7E2}" srcOrd="6" destOrd="0" presId="urn:microsoft.com/office/officeart/2008/layout/LinedList"/>
    <dgm:cxn modelId="{01EDF665-871D-4943-9A8B-17A1F170037D}" type="presParOf" srcId="{A0B4608A-6254-44FE-AA85-E051CC698398}" destId="{DFC01954-6D9B-40B3-AC16-A3AAB3F92135}" srcOrd="7" destOrd="0" presId="urn:microsoft.com/office/officeart/2008/layout/LinedList"/>
    <dgm:cxn modelId="{AC78061B-8B4F-4BDD-BFAB-DDF22040E3A5}" type="presParOf" srcId="{DFC01954-6D9B-40B3-AC16-A3AAB3F92135}" destId="{7E056DA6-F49F-46B8-BE7F-7B14D1FA1C21}" srcOrd="0" destOrd="0" presId="urn:microsoft.com/office/officeart/2008/layout/LinedList"/>
    <dgm:cxn modelId="{FBE2620D-03B5-4D54-A2E5-55C6EB1A804E}" type="presParOf" srcId="{DFC01954-6D9B-40B3-AC16-A3AAB3F92135}" destId="{A6863272-D9AE-4EF7-8E40-8A52310B90D8}" srcOrd="1" destOrd="0" presId="urn:microsoft.com/office/officeart/2008/layout/LinedList"/>
    <dgm:cxn modelId="{74F2FD5F-0812-4340-834B-C93784529533}" type="presParOf" srcId="{DFC01954-6D9B-40B3-AC16-A3AAB3F92135}" destId="{35AFB442-040A-4155-A236-08B6E9E721F7}" srcOrd="2" destOrd="0" presId="urn:microsoft.com/office/officeart/2008/layout/LinedList"/>
    <dgm:cxn modelId="{05C8A97F-A670-4E50-B7A9-FF5B16A49D4B}" type="presParOf" srcId="{A0B4608A-6254-44FE-AA85-E051CC698398}" destId="{0C0F1727-67A7-4BC7-9139-1F6A38CE55D2}" srcOrd="8" destOrd="0" presId="urn:microsoft.com/office/officeart/2008/layout/LinedList"/>
    <dgm:cxn modelId="{A6001697-A4E9-48C7-92F4-72FCFE1572C6}" type="presParOf" srcId="{A0B4608A-6254-44FE-AA85-E051CC698398}" destId="{6B338300-28F8-4E5C-9B10-8E6FF5E9EC5E}" srcOrd="9" destOrd="0" presId="urn:microsoft.com/office/officeart/2008/layout/LinedList"/>
    <dgm:cxn modelId="{027FEA73-44B4-467C-9252-011A9A0BB23A}" type="presParOf" srcId="{930E3ECD-8809-4A02-8BB0-B4D239615C24}" destId="{00DA5F86-2888-4404-98C8-DB1A66C7F162}" srcOrd="2" destOrd="0" presId="urn:microsoft.com/office/officeart/2008/layout/LinedList"/>
    <dgm:cxn modelId="{687C7515-C713-4C5F-B2F9-4A5462DCE686}" type="presParOf" srcId="{930E3ECD-8809-4A02-8BB0-B4D239615C24}" destId="{CAE3E7AB-3AB7-4615-88BE-4FC75895D658}" srcOrd="3" destOrd="0" presId="urn:microsoft.com/office/officeart/2008/layout/LinedList"/>
    <dgm:cxn modelId="{08183F1E-BA87-4CE8-ADA7-3E21BECD6D82}" type="presParOf" srcId="{CAE3E7AB-3AB7-4615-88BE-4FC75895D658}" destId="{FADA35F7-901D-4367-BB22-3AFC67097B4B}" srcOrd="0" destOrd="0" presId="urn:microsoft.com/office/officeart/2008/layout/LinedList"/>
    <dgm:cxn modelId="{E43722B2-5307-4572-886D-F40FE1F5BF7C}" type="presParOf" srcId="{CAE3E7AB-3AB7-4615-88BE-4FC75895D658}" destId="{E7055156-C424-4551-B2B8-CA22751877BF}" srcOrd="1" destOrd="0" presId="urn:microsoft.com/office/officeart/2008/layout/LinedList"/>
    <dgm:cxn modelId="{3F6FBAEA-D28E-43AF-8150-C2A5BEB127E8}" type="presParOf" srcId="{E7055156-C424-4551-B2B8-CA22751877BF}" destId="{3F3D2F14-15A4-4C48-98E1-F65FF4EB50BA}" srcOrd="0" destOrd="0" presId="urn:microsoft.com/office/officeart/2008/layout/LinedList"/>
    <dgm:cxn modelId="{ACF766AA-29AA-4BE3-976C-1658E9AADB7D}" type="presParOf" srcId="{E7055156-C424-4551-B2B8-CA22751877BF}" destId="{40A97356-C46F-4C5A-8A69-6DBD1289BC02}" srcOrd="1" destOrd="0" presId="urn:microsoft.com/office/officeart/2008/layout/LinedList"/>
    <dgm:cxn modelId="{D1B96CB6-FC7E-4595-B9DD-8CB7B3B291F8}" type="presParOf" srcId="{40A97356-C46F-4C5A-8A69-6DBD1289BC02}" destId="{62860806-B5D6-4067-81FB-B920192207A0}" srcOrd="0" destOrd="0" presId="urn:microsoft.com/office/officeart/2008/layout/LinedList"/>
    <dgm:cxn modelId="{3D6FF4FE-C55F-446B-99AB-183B2069CE52}" type="presParOf" srcId="{40A97356-C46F-4C5A-8A69-6DBD1289BC02}" destId="{8531F6A6-C315-473F-A64A-888FF9D011A5}" srcOrd="1" destOrd="0" presId="urn:microsoft.com/office/officeart/2008/layout/LinedList"/>
    <dgm:cxn modelId="{9F6E067A-C881-4876-A75F-0C67C90ABB3E}" type="presParOf" srcId="{40A97356-C46F-4C5A-8A69-6DBD1289BC02}" destId="{8F5CD7D7-0C69-4960-B2C8-BC066574FAF9}" srcOrd="2" destOrd="0" presId="urn:microsoft.com/office/officeart/2008/layout/LinedList"/>
    <dgm:cxn modelId="{A99A6388-90DA-4916-8B56-D25A8EB1D4FE}" type="presParOf" srcId="{E7055156-C424-4551-B2B8-CA22751877BF}" destId="{6107BBDA-9CE1-4B87-B61A-41CA47ADBDFE}" srcOrd="2" destOrd="0" presId="urn:microsoft.com/office/officeart/2008/layout/LinedList"/>
    <dgm:cxn modelId="{3E2D0DD0-7020-4EA3-8C03-A2DE84669C52}" type="presParOf" srcId="{E7055156-C424-4551-B2B8-CA22751877BF}" destId="{4E2AA68B-5214-4591-AAF3-7499D3783B31}" srcOrd="3" destOrd="0" presId="urn:microsoft.com/office/officeart/2008/layout/LinedList"/>
    <dgm:cxn modelId="{DA47DF2F-20E1-4068-9DC7-A6C18EE87FA9}" type="presParOf" srcId="{E7055156-C424-4551-B2B8-CA22751877BF}" destId="{7FE04CCE-DB1F-43C6-844B-92FC6B601DAB}" srcOrd="4" destOrd="0" presId="urn:microsoft.com/office/officeart/2008/layout/LinedList"/>
    <dgm:cxn modelId="{1933FE59-FFCC-442B-8BA1-28BF734D284D}" type="presParOf" srcId="{7FE04CCE-DB1F-43C6-844B-92FC6B601DAB}" destId="{3E8A2B91-0AA5-4B23-BF5E-D9C4B528B244}" srcOrd="0" destOrd="0" presId="urn:microsoft.com/office/officeart/2008/layout/LinedList"/>
    <dgm:cxn modelId="{FAA23CC7-7201-45AC-A3A5-8AA5E33FBCB9}" type="presParOf" srcId="{7FE04CCE-DB1F-43C6-844B-92FC6B601DAB}" destId="{8A074BB6-D419-4BD9-9E91-2BBA0D59A334}" srcOrd="1" destOrd="0" presId="urn:microsoft.com/office/officeart/2008/layout/LinedList"/>
    <dgm:cxn modelId="{E8673299-0224-4803-8153-E870E6ADB368}" type="presParOf" srcId="{7FE04CCE-DB1F-43C6-844B-92FC6B601DAB}" destId="{E26A82BA-D128-4767-A871-50B175A6516A}" srcOrd="2" destOrd="0" presId="urn:microsoft.com/office/officeart/2008/layout/LinedList"/>
    <dgm:cxn modelId="{EF133A7B-3CC0-4099-8F8C-6827F2F0100F}" type="presParOf" srcId="{E7055156-C424-4551-B2B8-CA22751877BF}" destId="{7F14BE29-0189-48F5-A335-CE4554583A79}" srcOrd="5" destOrd="0" presId="urn:microsoft.com/office/officeart/2008/layout/LinedList"/>
    <dgm:cxn modelId="{4B59D376-FA81-45EF-B392-E5F1D9989ABB}" type="presParOf" srcId="{E7055156-C424-4551-B2B8-CA22751877BF}" destId="{5E4BA5EA-4A51-473F-9456-44471B51ED7F}" srcOrd="6" destOrd="0" presId="urn:microsoft.com/office/officeart/2008/layout/LinedList"/>
    <dgm:cxn modelId="{384081B8-01D0-4B30-879E-EBD175AF1913}" type="presParOf" srcId="{E7055156-C424-4551-B2B8-CA22751877BF}" destId="{6C3169A4-9F55-4A5B-82DF-D0D3A84187EF}" srcOrd="7" destOrd="0" presId="urn:microsoft.com/office/officeart/2008/layout/LinedList"/>
    <dgm:cxn modelId="{ABB78D20-BCA6-4666-AA1D-83DFADCD3C93}" type="presParOf" srcId="{6C3169A4-9F55-4A5B-82DF-D0D3A84187EF}" destId="{45D74C8B-B5A3-446E-A8BF-78D0DEBA466D}" srcOrd="0" destOrd="0" presId="urn:microsoft.com/office/officeart/2008/layout/LinedList"/>
    <dgm:cxn modelId="{4BC61891-9D30-42AC-8852-96E055AFD640}" type="presParOf" srcId="{6C3169A4-9F55-4A5B-82DF-D0D3A84187EF}" destId="{1F5CA8EE-C1B5-44C9-8C4A-1381D5C74A7F}" srcOrd="1" destOrd="0" presId="urn:microsoft.com/office/officeart/2008/layout/LinedList"/>
    <dgm:cxn modelId="{2EDC6E90-DBE6-47CC-92AD-A88D4AE421F7}" type="presParOf" srcId="{6C3169A4-9F55-4A5B-82DF-D0D3A84187EF}" destId="{993271BC-1FB6-483F-BD10-60C6502E3DFE}" srcOrd="2" destOrd="0" presId="urn:microsoft.com/office/officeart/2008/layout/LinedList"/>
    <dgm:cxn modelId="{62BDFF7A-A293-4E65-A541-648299AAECB8}" type="presParOf" srcId="{E7055156-C424-4551-B2B8-CA22751877BF}" destId="{F21989E5-9E88-44BA-AA1C-EEA0F86342B5}" srcOrd="8" destOrd="0" presId="urn:microsoft.com/office/officeart/2008/layout/LinedList"/>
    <dgm:cxn modelId="{555C56E1-9A96-4873-A140-272322C2B270}" type="presParOf" srcId="{E7055156-C424-4551-B2B8-CA22751877BF}" destId="{B7E0A880-B2B6-4BFD-887F-C74DD83DDD6D}" srcOrd="9" destOrd="0" presId="urn:microsoft.com/office/officeart/2008/layout/LinedList"/>
    <dgm:cxn modelId="{3680B22C-9BF8-4AE1-B7A7-DC58A3E50674}" type="presParOf" srcId="{E7055156-C424-4551-B2B8-CA22751877BF}" destId="{6192815F-2555-4FE8-809C-0E3920B22A22}" srcOrd="10" destOrd="0" presId="urn:microsoft.com/office/officeart/2008/layout/LinedList"/>
    <dgm:cxn modelId="{647B65D5-A879-480F-8224-0FC133B9C559}" type="presParOf" srcId="{6192815F-2555-4FE8-809C-0E3920B22A22}" destId="{5D202B94-D8A1-4CE7-BA2F-008123D5D4C7}" srcOrd="0" destOrd="0" presId="urn:microsoft.com/office/officeart/2008/layout/LinedList"/>
    <dgm:cxn modelId="{8B23B1CE-48E6-491A-8AB8-1FB632F252B9}" type="presParOf" srcId="{6192815F-2555-4FE8-809C-0E3920B22A22}" destId="{6D50733E-19EB-4413-B61E-F25ACB3BA2BF}" srcOrd="1" destOrd="0" presId="urn:microsoft.com/office/officeart/2008/layout/LinedList"/>
    <dgm:cxn modelId="{CECBF628-60E0-45D4-BAD9-B3126FB18D19}" type="presParOf" srcId="{6192815F-2555-4FE8-809C-0E3920B22A22}" destId="{A59C3F66-B414-44AB-984A-B547871B373F}" srcOrd="2" destOrd="0" presId="urn:microsoft.com/office/officeart/2008/layout/LinedList"/>
    <dgm:cxn modelId="{597EDFB9-56D6-485E-A550-7638C86D57F5}" type="presParOf" srcId="{E7055156-C424-4551-B2B8-CA22751877BF}" destId="{80A24B2E-0F1B-4187-83F5-5650348205C3}" srcOrd="11" destOrd="0" presId="urn:microsoft.com/office/officeart/2008/layout/LinedList"/>
    <dgm:cxn modelId="{082EF0DA-707E-4E43-AEF6-D21E2F5A6483}" type="presParOf" srcId="{E7055156-C424-4551-B2B8-CA22751877BF}" destId="{24A26BFC-4798-49F4-AD41-39C848727B63}" srcOrd="12" destOrd="0" presId="urn:microsoft.com/office/officeart/2008/layout/LinedList"/>
    <dgm:cxn modelId="{488099BA-DDF8-489E-8190-D8D4D264FF9B}" type="presParOf" srcId="{930E3ECD-8809-4A02-8BB0-B4D239615C24}" destId="{5B96240A-7051-47D2-AD05-918B31BF5C30}" srcOrd="4" destOrd="0" presId="urn:microsoft.com/office/officeart/2008/layout/LinedList"/>
    <dgm:cxn modelId="{474FC1B9-C65A-4725-9569-25421F0F9326}" type="presParOf" srcId="{930E3ECD-8809-4A02-8BB0-B4D239615C24}" destId="{218D095D-CEA6-4C44-ACC2-9515AB26AAC2}" srcOrd="5" destOrd="0" presId="urn:microsoft.com/office/officeart/2008/layout/LinedList"/>
    <dgm:cxn modelId="{45869AD8-3F49-4E86-9A5E-29CA7D19FD73}" type="presParOf" srcId="{218D095D-CEA6-4C44-ACC2-9515AB26AAC2}" destId="{98741697-C65E-406A-816D-7EE3380EBC8A}" srcOrd="0" destOrd="0" presId="urn:microsoft.com/office/officeart/2008/layout/LinedList"/>
    <dgm:cxn modelId="{89FF7D3D-C06A-41C5-BAF6-12B3D55EF019}" type="presParOf" srcId="{218D095D-CEA6-4C44-ACC2-9515AB26AAC2}" destId="{86CCF70B-6493-4ECB-B8CB-592386ECEF83}" srcOrd="1" destOrd="0" presId="urn:microsoft.com/office/officeart/2008/layout/LinedList"/>
    <dgm:cxn modelId="{DBEA5671-257A-4589-AE30-9500E4814229}" type="presParOf" srcId="{86CCF70B-6493-4ECB-B8CB-592386ECEF83}" destId="{8FF28F1F-9E28-4A9D-9F7E-7F21A44E860D}" srcOrd="0" destOrd="0" presId="urn:microsoft.com/office/officeart/2008/layout/LinedList"/>
    <dgm:cxn modelId="{1785815C-2254-4B83-A7C4-707851CA122B}" type="presParOf" srcId="{86CCF70B-6493-4ECB-B8CB-592386ECEF83}" destId="{118562C7-7802-41FD-B7C9-72815A90A02F}" srcOrd="1" destOrd="0" presId="urn:microsoft.com/office/officeart/2008/layout/LinedList"/>
    <dgm:cxn modelId="{B82D42CA-935C-4487-A078-65B0821C05FF}" type="presParOf" srcId="{118562C7-7802-41FD-B7C9-72815A90A02F}" destId="{171D8778-2225-4E6D-A0ED-69ED445EA4A7}" srcOrd="0" destOrd="0" presId="urn:microsoft.com/office/officeart/2008/layout/LinedList"/>
    <dgm:cxn modelId="{DD86A60E-E914-4A0A-BC71-4A50E8C57D9A}" type="presParOf" srcId="{118562C7-7802-41FD-B7C9-72815A90A02F}" destId="{70E7AD8B-5626-4E77-ACBD-D4F27AAAD866}" srcOrd="1" destOrd="0" presId="urn:microsoft.com/office/officeart/2008/layout/LinedList"/>
    <dgm:cxn modelId="{B110A788-F87B-4BFD-A2C2-53C5299CE763}" type="presParOf" srcId="{118562C7-7802-41FD-B7C9-72815A90A02F}" destId="{E1F18125-DC81-4A7C-AAA1-2F524CB0CB03}" srcOrd="2" destOrd="0" presId="urn:microsoft.com/office/officeart/2008/layout/LinedList"/>
    <dgm:cxn modelId="{6E36038D-F524-417A-9388-BD97526D0D04}" type="presParOf" srcId="{86CCF70B-6493-4ECB-B8CB-592386ECEF83}" destId="{BFEAFCAC-666F-4821-AC46-1558CF02D42B}" srcOrd="2" destOrd="0" presId="urn:microsoft.com/office/officeart/2008/layout/LinedList"/>
    <dgm:cxn modelId="{AAD78768-37F6-498E-9A36-107D12044656}" type="presParOf" srcId="{86CCF70B-6493-4ECB-B8CB-592386ECEF83}" destId="{1AFD713B-1F06-4C52-8D9D-F9E757ABB852}" srcOrd="3" destOrd="0" presId="urn:microsoft.com/office/officeart/2008/layout/LinedList"/>
    <dgm:cxn modelId="{8965891A-1347-4EEE-84B3-08EA40E053C7}" type="presParOf" srcId="{86CCF70B-6493-4ECB-B8CB-592386ECEF83}" destId="{20C0B526-8B2F-4418-9EF6-DC6CA3EA1025}" srcOrd="4" destOrd="0" presId="urn:microsoft.com/office/officeart/2008/layout/LinedList"/>
    <dgm:cxn modelId="{BB65A084-604D-41B4-B5DE-8512D61DDD29}" type="presParOf" srcId="{20C0B526-8B2F-4418-9EF6-DC6CA3EA1025}" destId="{98038808-C6F6-4306-8E7F-3C2CFCCA3744}" srcOrd="0" destOrd="0" presId="urn:microsoft.com/office/officeart/2008/layout/LinedList"/>
    <dgm:cxn modelId="{A482352B-3E71-47B6-BB97-4C58D924C6FE}" type="presParOf" srcId="{20C0B526-8B2F-4418-9EF6-DC6CA3EA1025}" destId="{579DCB2B-49C6-47C0-A803-FEFB62D8BFBF}" srcOrd="1" destOrd="0" presId="urn:microsoft.com/office/officeart/2008/layout/LinedList"/>
    <dgm:cxn modelId="{0FAE8C31-A295-4A5B-A8A6-D84EBA1FEFB7}" type="presParOf" srcId="{20C0B526-8B2F-4418-9EF6-DC6CA3EA1025}" destId="{9BED16C9-604B-4DD0-93FB-59DBB111A5CC}" srcOrd="2" destOrd="0" presId="urn:microsoft.com/office/officeart/2008/layout/LinedList"/>
    <dgm:cxn modelId="{43CDB72E-34FE-4403-9144-0B00302C76E6}" type="presParOf" srcId="{86CCF70B-6493-4ECB-B8CB-592386ECEF83}" destId="{E03E6B41-A42D-4E2D-BFB0-1F90C8B0D9C9}" srcOrd="5" destOrd="0" presId="urn:microsoft.com/office/officeart/2008/layout/LinedList"/>
    <dgm:cxn modelId="{2BF4E3F0-E7EE-4CE4-B7D6-A3ECD882E938}" type="presParOf" srcId="{86CCF70B-6493-4ECB-B8CB-592386ECEF83}" destId="{76601769-22BB-400E-A0A5-6549756D89CA}" srcOrd="6" destOrd="0" presId="urn:microsoft.com/office/officeart/2008/layout/LinedList"/>
    <dgm:cxn modelId="{05384DCE-AE8E-4123-BC38-D09579AD943D}" type="presParOf" srcId="{86CCF70B-6493-4ECB-B8CB-592386ECEF83}" destId="{7D10ADBF-05CF-4963-BF78-EBC2CC328163}" srcOrd="7" destOrd="0" presId="urn:microsoft.com/office/officeart/2008/layout/LinedList"/>
    <dgm:cxn modelId="{2E4870C3-47F9-481C-880E-60D37016E3E0}" type="presParOf" srcId="{7D10ADBF-05CF-4963-BF78-EBC2CC328163}" destId="{7502AA8D-A55F-4134-9143-5155ADA3A403}" srcOrd="0" destOrd="0" presId="urn:microsoft.com/office/officeart/2008/layout/LinedList"/>
    <dgm:cxn modelId="{1BC30C0A-7EE7-46A1-BCB1-784E572960F7}" type="presParOf" srcId="{7D10ADBF-05CF-4963-BF78-EBC2CC328163}" destId="{2B3E2D53-17B7-42DE-AED3-7BFC6E6DE9BA}" srcOrd="1" destOrd="0" presId="urn:microsoft.com/office/officeart/2008/layout/LinedList"/>
    <dgm:cxn modelId="{3936AD7F-B357-4A40-BF58-88892AEA976E}" type="presParOf" srcId="{7D10ADBF-05CF-4963-BF78-EBC2CC328163}" destId="{9DEAEFED-B570-42B2-8449-258F82B32AE7}" srcOrd="2" destOrd="0" presId="urn:microsoft.com/office/officeart/2008/layout/LinedList"/>
    <dgm:cxn modelId="{D7A96D2E-3E5A-48C1-89EE-971230BFF8CA}" type="presParOf" srcId="{86CCF70B-6493-4ECB-B8CB-592386ECEF83}" destId="{B2110AA8-247B-4F8F-AA6B-BEA9FE457CF1}" srcOrd="8" destOrd="0" presId="urn:microsoft.com/office/officeart/2008/layout/LinedList"/>
    <dgm:cxn modelId="{09D667D9-7FE5-46A0-B5EF-1482F274F66D}" type="presParOf" srcId="{86CCF70B-6493-4ECB-B8CB-592386ECEF83}" destId="{E7EEC063-3FFD-42D6-A92C-7C937933EBB3}" srcOrd="9" destOrd="0" presId="urn:microsoft.com/office/officeart/2008/layout/LinedList"/>
    <dgm:cxn modelId="{6B54EAD7-3D3D-47FC-A67A-660E58373CC2}" type="presParOf" srcId="{930E3ECD-8809-4A02-8BB0-B4D239615C24}" destId="{7E3DFD18-9E19-4AFD-AD9D-CBAEAB4884AF}" srcOrd="6" destOrd="0" presId="urn:microsoft.com/office/officeart/2008/layout/LinedList"/>
    <dgm:cxn modelId="{F5279F58-E951-47CF-999A-3084F991EC26}" type="presParOf" srcId="{930E3ECD-8809-4A02-8BB0-B4D239615C24}" destId="{47D1336E-108D-49EE-B9B5-2A1298A5998D}" srcOrd="7" destOrd="0" presId="urn:microsoft.com/office/officeart/2008/layout/LinedList"/>
    <dgm:cxn modelId="{301CC015-A75B-4137-8A58-6445F6D53DDC}" type="presParOf" srcId="{47D1336E-108D-49EE-B9B5-2A1298A5998D}" destId="{2305C0B0-A14D-4CAA-8E35-3E0D60986604}" srcOrd="0" destOrd="0" presId="urn:microsoft.com/office/officeart/2008/layout/LinedList"/>
    <dgm:cxn modelId="{B77FBBB8-BC8E-45AB-951F-EEB671B020F7}" type="presParOf" srcId="{47D1336E-108D-49EE-B9B5-2A1298A5998D}" destId="{B8EC4EF8-26A9-4606-AF3B-22B4D926BE66}" srcOrd="1" destOrd="0" presId="urn:microsoft.com/office/officeart/2008/layout/LinedList"/>
    <dgm:cxn modelId="{676B0166-EA6E-4368-B2F7-46833AF8DC3C}" type="presParOf" srcId="{B8EC4EF8-26A9-4606-AF3B-22B4D926BE66}" destId="{336A5F3E-5C8A-499E-8D42-47453B047435}" srcOrd="0" destOrd="0" presId="urn:microsoft.com/office/officeart/2008/layout/LinedList"/>
    <dgm:cxn modelId="{7AA77E09-3B13-4117-BAD5-E0C9F39C115C}" type="presParOf" srcId="{B8EC4EF8-26A9-4606-AF3B-22B4D926BE66}" destId="{40CB2984-1D93-4EAD-BF0D-9AA62F85DABE}" srcOrd="1" destOrd="0" presId="urn:microsoft.com/office/officeart/2008/layout/LinedList"/>
    <dgm:cxn modelId="{B98EFFC3-0F2B-4BE4-83DA-BC98E2107F86}" type="presParOf" srcId="{40CB2984-1D93-4EAD-BF0D-9AA62F85DABE}" destId="{1F08E1FD-57AC-4B9A-A89E-147901CFCAC2}" srcOrd="0" destOrd="0" presId="urn:microsoft.com/office/officeart/2008/layout/LinedList"/>
    <dgm:cxn modelId="{A67059B9-E186-4321-B13E-B07C7F6BC80F}" type="presParOf" srcId="{40CB2984-1D93-4EAD-BF0D-9AA62F85DABE}" destId="{DCD47078-9162-4396-9983-774E3AB81B41}" srcOrd="1" destOrd="0" presId="urn:microsoft.com/office/officeart/2008/layout/LinedList"/>
    <dgm:cxn modelId="{847BBCA7-6AAE-4B01-B16C-752EF4DB4014}" type="presParOf" srcId="{40CB2984-1D93-4EAD-BF0D-9AA62F85DABE}" destId="{EEEE5E2D-6372-4F29-AF42-7F014535B77E}" srcOrd="2" destOrd="0" presId="urn:microsoft.com/office/officeart/2008/layout/LinedList"/>
    <dgm:cxn modelId="{E203DA3B-6C0B-4349-8817-5A4B42D2971D}" type="presParOf" srcId="{B8EC4EF8-26A9-4606-AF3B-22B4D926BE66}" destId="{7036791C-6EE3-4133-BBA1-98FFFE67D1DF}" srcOrd="2" destOrd="0" presId="urn:microsoft.com/office/officeart/2008/layout/LinedList"/>
    <dgm:cxn modelId="{B49ABAC9-D339-497B-A434-E1DA0F5B1CFC}" type="presParOf" srcId="{B8EC4EF8-26A9-4606-AF3B-22B4D926BE66}" destId="{D18493CB-4490-4EE9-8A6D-B218B0ABDD94}" srcOrd="3" destOrd="0" presId="urn:microsoft.com/office/officeart/2008/layout/LinedList"/>
    <dgm:cxn modelId="{5BB96F37-458A-4F44-BFFB-E2603D547E02}" type="presParOf" srcId="{B8EC4EF8-26A9-4606-AF3B-22B4D926BE66}" destId="{6F43194A-EBD1-41B4-89BB-98CA4BA63DCC}" srcOrd="4" destOrd="0" presId="urn:microsoft.com/office/officeart/2008/layout/LinedList"/>
    <dgm:cxn modelId="{AE7F9DE3-18B9-4ECD-944F-FF6BF56665DE}" type="presParOf" srcId="{6F43194A-EBD1-41B4-89BB-98CA4BA63DCC}" destId="{CCBD4EB5-6E29-423E-91BB-5A79D8FF6A83}" srcOrd="0" destOrd="0" presId="urn:microsoft.com/office/officeart/2008/layout/LinedList"/>
    <dgm:cxn modelId="{0BB671A9-2753-4873-9652-648635F797EA}" type="presParOf" srcId="{6F43194A-EBD1-41B4-89BB-98CA4BA63DCC}" destId="{6E56BA3E-825F-4D1E-83C5-28813FF4DE8C}" srcOrd="1" destOrd="0" presId="urn:microsoft.com/office/officeart/2008/layout/LinedList"/>
    <dgm:cxn modelId="{AC9B094F-CADC-4F41-8A20-EE4F6B9E068D}" type="presParOf" srcId="{6F43194A-EBD1-41B4-89BB-98CA4BA63DCC}" destId="{01818CCC-8FB4-4EF5-9E0B-850D3B3440E5}" srcOrd="2" destOrd="0" presId="urn:microsoft.com/office/officeart/2008/layout/LinedList"/>
    <dgm:cxn modelId="{E4651B7D-DCB2-489A-8346-19D10905B90E}" type="presParOf" srcId="{B8EC4EF8-26A9-4606-AF3B-22B4D926BE66}" destId="{7D555E6B-462D-4DAF-99A0-94759FD3D5CE}" srcOrd="5" destOrd="0" presId="urn:microsoft.com/office/officeart/2008/layout/LinedList"/>
    <dgm:cxn modelId="{AEBF59EB-DED0-4FBB-A185-5AA6052EC767}" type="presParOf" srcId="{B8EC4EF8-26A9-4606-AF3B-22B4D926BE66}" destId="{5D075B8B-3C33-420E-B945-5CE31B6F204B}" srcOrd="6" destOrd="0" presId="urn:microsoft.com/office/officeart/2008/layout/LinedList"/>
    <dgm:cxn modelId="{D6FEB5D1-3028-48C4-B8BB-22E5C8E9864E}" type="presParOf" srcId="{B8EC4EF8-26A9-4606-AF3B-22B4D926BE66}" destId="{67D726BB-6158-4907-8FE5-4D60B520E6E0}" srcOrd="7" destOrd="0" presId="urn:microsoft.com/office/officeart/2008/layout/LinedList"/>
    <dgm:cxn modelId="{57D822DB-E202-4DF7-954F-DBB1E42CE43E}" type="presParOf" srcId="{67D726BB-6158-4907-8FE5-4D60B520E6E0}" destId="{882997E8-51B8-45F0-9D8D-BE1764228271}" srcOrd="0" destOrd="0" presId="urn:microsoft.com/office/officeart/2008/layout/LinedList"/>
    <dgm:cxn modelId="{3AB66F37-F1E2-4F15-AFC4-4A500DBB055B}" type="presParOf" srcId="{67D726BB-6158-4907-8FE5-4D60B520E6E0}" destId="{537CE007-D97E-4FEA-B1AD-CA32A41E2B4E}" srcOrd="1" destOrd="0" presId="urn:microsoft.com/office/officeart/2008/layout/LinedList"/>
    <dgm:cxn modelId="{D26646D6-B5A7-4ADF-9F6C-477429FB90D1}" type="presParOf" srcId="{67D726BB-6158-4907-8FE5-4D60B520E6E0}" destId="{6379C459-E065-4AFC-AE77-F416E2B3C4B5}" srcOrd="2" destOrd="0" presId="urn:microsoft.com/office/officeart/2008/layout/LinedList"/>
    <dgm:cxn modelId="{E64AB3A6-EB39-4DBC-9AC8-064E8E5FAEBE}" type="presParOf" srcId="{B8EC4EF8-26A9-4606-AF3B-22B4D926BE66}" destId="{8F6136C6-2E92-417D-94E4-F77C5C6EF34F}" srcOrd="8" destOrd="0" presId="urn:microsoft.com/office/officeart/2008/layout/LinedList"/>
    <dgm:cxn modelId="{FC47406C-F03B-4FE4-83B0-F474754D6368}" type="presParOf" srcId="{B8EC4EF8-26A9-4606-AF3B-22B4D926BE66}" destId="{327699D9-3619-4B60-8AF4-B602454BE80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357F6-6261-4A3A-8C57-6F56CE819D32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6B894CC-9E28-4A6B-8074-377B34518217}">
      <dgm:prSet phldrT="[Tekst]"/>
      <dgm:spPr/>
      <dgm:t>
        <a:bodyPr/>
        <a:lstStyle/>
        <a:p>
          <a:r>
            <a:rPr lang="nl-NL"/>
            <a:t>Instroom (in beeld krijgen, het beeld delen)</a:t>
          </a:r>
        </a:p>
      </dgm:t>
    </dgm:pt>
    <dgm:pt modelId="{A6B4EF52-00FC-4477-A664-53343D55BCAE}" type="parTrans" cxnId="{894A1A61-5758-4348-94BA-E4B03A921210}">
      <dgm:prSet/>
      <dgm:spPr/>
      <dgm:t>
        <a:bodyPr/>
        <a:lstStyle/>
        <a:p>
          <a:endParaRPr lang="nl-NL"/>
        </a:p>
      </dgm:t>
    </dgm:pt>
    <dgm:pt modelId="{B73C0EB1-64AA-404B-A321-722B1856E9C8}" type="sibTrans" cxnId="{894A1A61-5758-4348-94BA-E4B03A921210}">
      <dgm:prSet/>
      <dgm:spPr/>
      <dgm:t>
        <a:bodyPr/>
        <a:lstStyle/>
        <a:p>
          <a:endParaRPr lang="nl-NL"/>
        </a:p>
      </dgm:t>
    </dgm:pt>
    <dgm:pt modelId="{54A26505-DD7F-4C46-98B9-AC66FB888BC6}">
      <dgm:prSet phldrT="[Tekst]"/>
      <dgm:spPr/>
      <dgm:t>
        <a:bodyPr/>
        <a:lstStyle/>
        <a:p>
          <a:r>
            <a:rPr lang="nl-NL"/>
            <a:t>Na plaatsing (Loopbaanplan opstellen)</a:t>
          </a:r>
        </a:p>
      </dgm:t>
    </dgm:pt>
    <dgm:pt modelId="{740C37CA-5F3D-45A7-B00D-12531205E927}" type="parTrans" cxnId="{52618674-0054-49E0-AF2E-822A4EE87DEF}">
      <dgm:prSet/>
      <dgm:spPr/>
      <dgm:t>
        <a:bodyPr/>
        <a:lstStyle/>
        <a:p>
          <a:endParaRPr lang="nl-NL"/>
        </a:p>
      </dgm:t>
    </dgm:pt>
    <dgm:pt modelId="{0E047AAA-8DED-46BF-A692-A65BD8B91494}" type="sibTrans" cxnId="{52618674-0054-49E0-AF2E-822A4EE87DEF}">
      <dgm:prSet/>
      <dgm:spPr/>
      <dgm:t>
        <a:bodyPr/>
        <a:lstStyle/>
        <a:p>
          <a:endParaRPr lang="nl-NL"/>
        </a:p>
      </dgm:t>
    </dgm:pt>
    <dgm:pt modelId="{76891486-0204-4BAC-81DA-3D95D1B306C4}">
      <dgm:prSet phldrT="[Tekst]"/>
      <dgm:spPr/>
      <dgm:t>
        <a:bodyPr/>
        <a:lstStyle/>
        <a:p>
          <a:r>
            <a:rPr lang="nl-NL"/>
            <a:t>Continue (afspraken, acties &amp; werkgeverstaken)</a:t>
          </a:r>
        </a:p>
      </dgm:t>
    </dgm:pt>
    <dgm:pt modelId="{99C89B34-A65C-490D-B9B4-42858ED9C689}" type="parTrans" cxnId="{36EBA510-F628-4F4F-90B0-BB995FC7AB43}">
      <dgm:prSet/>
      <dgm:spPr/>
      <dgm:t>
        <a:bodyPr/>
        <a:lstStyle/>
        <a:p>
          <a:endParaRPr lang="nl-NL"/>
        </a:p>
      </dgm:t>
    </dgm:pt>
    <dgm:pt modelId="{D89AF632-AD8F-45F4-B010-8521B4976DA5}" type="sibTrans" cxnId="{36EBA510-F628-4F4F-90B0-BB995FC7AB43}">
      <dgm:prSet/>
      <dgm:spPr/>
      <dgm:t>
        <a:bodyPr/>
        <a:lstStyle/>
        <a:p>
          <a:endParaRPr lang="nl-NL"/>
        </a:p>
      </dgm:t>
    </dgm:pt>
    <dgm:pt modelId="{2FBFECA6-204D-4910-901C-7A415AED70DA}">
      <dgm:prSet phldrT="[Tekst]"/>
      <dgm:spPr/>
      <dgm:t>
        <a:bodyPr/>
        <a:lstStyle/>
        <a:p>
          <a:r>
            <a:rPr lang="nl-NL"/>
            <a:t>Door- en terugstroom (Loopbaanplan bijstellen)</a:t>
          </a:r>
        </a:p>
      </dgm:t>
    </dgm:pt>
    <dgm:pt modelId="{0078C1EC-8502-4817-883E-178BE2FCB106}" type="parTrans" cxnId="{4849CD49-38F7-43A0-884A-902F06E31FD1}">
      <dgm:prSet/>
      <dgm:spPr/>
      <dgm:t>
        <a:bodyPr/>
        <a:lstStyle/>
        <a:p>
          <a:endParaRPr lang="nl-NL"/>
        </a:p>
      </dgm:t>
    </dgm:pt>
    <dgm:pt modelId="{7F5D4C74-74A7-49B7-A439-20DF109929B6}" type="sibTrans" cxnId="{4849CD49-38F7-43A0-884A-902F06E31FD1}">
      <dgm:prSet/>
      <dgm:spPr/>
      <dgm:t>
        <a:bodyPr/>
        <a:lstStyle/>
        <a:p>
          <a:endParaRPr lang="nl-NL"/>
        </a:p>
      </dgm:t>
    </dgm:pt>
    <dgm:pt modelId="{8EF14D13-4F78-48CD-87D0-E57B537BE002}">
      <dgm:prSet phldrT="[Tekst]"/>
      <dgm:spPr/>
      <dgm:t>
        <a:bodyPr/>
        <a:lstStyle/>
        <a:p>
          <a:r>
            <a:rPr lang="nl-NL"/>
            <a:t>Uitstroom (binnen Pantar, duurzaam &amp; voorbereiden extern)</a:t>
          </a:r>
        </a:p>
      </dgm:t>
    </dgm:pt>
    <dgm:pt modelId="{AF541354-84D4-4740-AF7E-86BED471C6D9}" type="parTrans" cxnId="{FDA3B964-5A00-4F60-8BBE-0E3860A6EF1E}">
      <dgm:prSet/>
      <dgm:spPr/>
      <dgm:t>
        <a:bodyPr/>
        <a:lstStyle/>
        <a:p>
          <a:endParaRPr lang="nl-NL"/>
        </a:p>
      </dgm:t>
    </dgm:pt>
    <dgm:pt modelId="{69716C2D-B774-42AA-B88D-DD359D22AA6E}" type="sibTrans" cxnId="{FDA3B964-5A00-4F60-8BBE-0E3860A6EF1E}">
      <dgm:prSet/>
      <dgm:spPr/>
      <dgm:t>
        <a:bodyPr/>
        <a:lstStyle/>
        <a:p>
          <a:endParaRPr lang="nl-NL"/>
        </a:p>
      </dgm:t>
    </dgm:pt>
    <dgm:pt modelId="{75C827F8-C540-4714-B616-960AB8106EA0}" type="pres">
      <dgm:prSet presAssocID="{D78357F6-6261-4A3A-8C57-6F56CE819D32}" presName="cycle" presStyleCnt="0">
        <dgm:presLayoutVars>
          <dgm:dir/>
          <dgm:resizeHandles val="exact"/>
        </dgm:presLayoutVars>
      </dgm:prSet>
      <dgm:spPr/>
    </dgm:pt>
    <dgm:pt modelId="{BEFF1954-82AE-4214-A2F0-176107B185E2}" type="pres">
      <dgm:prSet presAssocID="{D6B894CC-9E28-4A6B-8074-377B34518217}" presName="dummy" presStyleCnt="0"/>
      <dgm:spPr/>
    </dgm:pt>
    <dgm:pt modelId="{5B7DD5C6-3C39-46F3-9C93-FA7D4C5064E7}" type="pres">
      <dgm:prSet presAssocID="{D6B894CC-9E28-4A6B-8074-377B34518217}" presName="node" presStyleLbl="revTx" presStyleIdx="0" presStyleCnt="5">
        <dgm:presLayoutVars>
          <dgm:bulletEnabled val="1"/>
        </dgm:presLayoutVars>
      </dgm:prSet>
      <dgm:spPr/>
    </dgm:pt>
    <dgm:pt modelId="{5B44772F-343B-4596-80DE-41E763820552}" type="pres">
      <dgm:prSet presAssocID="{B73C0EB1-64AA-404B-A321-722B1856E9C8}" presName="sibTrans" presStyleLbl="node1" presStyleIdx="0" presStyleCnt="5"/>
      <dgm:spPr/>
    </dgm:pt>
    <dgm:pt modelId="{EE1F3DBB-E3EE-44A8-A207-D807BF182A1C}" type="pres">
      <dgm:prSet presAssocID="{54A26505-DD7F-4C46-98B9-AC66FB888BC6}" presName="dummy" presStyleCnt="0"/>
      <dgm:spPr/>
    </dgm:pt>
    <dgm:pt modelId="{92BB053C-964F-4D8E-8B6C-78914B1A388F}" type="pres">
      <dgm:prSet presAssocID="{54A26505-DD7F-4C46-98B9-AC66FB888BC6}" presName="node" presStyleLbl="revTx" presStyleIdx="1" presStyleCnt="5">
        <dgm:presLayoutVars>
          <dgm:bulletEnabled val="1"/>
        </dgm:presLayoutVars>
      </dgm:prSet>
      <dgm:spPr/>
    </dgm:pt>
    <dgm:pt modelId="{2F38F613-4333-4523-B799-6C4346BCC415}" type="pres">
      <dgm:prSet presAssocID="{0E047AAA-8DED-46BF-A692-A65BD8B91494}" presName="sibTrans" presStyleLbl="node1" presStyleIdx="1" presStyleCnt="5"/>
      <dgm:spPr/>
    </dgm:pt>
    <dgm:pt modelId="{8C5940A5-551B-4710-8385-AA99CA2DD62F}" type="pres">
      <dgm:prSet presAssocID="{76891486-0204-4BAC-81DA-3D95D1B306C4}" presName="dummy" presStyleCnt="0"/>
      <dgm:spPr/>
    </dgm:pt>
    <dgm:pt modelId="{7D013A6A-7D6C-41FF-9F7A-6A9034EDF1FE}" type="pres">
      <dgm:prSet presAssocID="{76891486-0204-4BAC-81DA-3D95D1B306C4}" presName="node" presStyleLbl="revTx" presStyleIdx="2" presStyleCnt="5">
        <dgm:presLayoutVars>
          <dgm:bulletEnabled val="1"/>
        </dgm:presLayoutVars>
      </dgm:prSet>
      <dgm:spPr/>
    </dgm:pt>
    <dgm:pt modelId="{B7E9B28A-4152-4EF6-B09E-329F4FEE7E31}" type="pres">
      <dgm:prSet presAssocID="{D89AF632-AD8F-45F4-B010-8521B4976DA5}" presName="sibTrans" presStyleLbl="node1" presStyleIdx="2" presStyleCnt="5"/>
      <dgm:spPr/>
    </dgm:pt>
    <dgm:pt modelId="{CD208B14-AA4E-4A36-AE0D-1FA9623D942D}" type="pres">
      <dgm:prSet presAssocID="{2FBFECA6-204D-4910-901C-7A415AED70DA}" presName="dummy" presStyleCnt="0"/>
      <dgm:spPr/>
    </dgm:pt>
    <dgm:pt modelId="{DB0261AC-532A-4130-B944-5B2D87568F05}" type="pres">
      <dgm:prSet presAssocID="{2FBFECA6-204D-4910-901C-7A415AED70DA}" presName="node" presStyleLbl="revTx" presStyleIdx="3" presStyleCnt="5">
        <dgm:presLayoutVars>
          <dgm:bulletEnabled val="1"/>
        </dgm:presLayoutVars>
      </dgm:prSet>
      <dgm:spPr/>
    </dgm:pt>
    <dgm:pt modelId="{00D0B507-3824-41A0-AEC0-712829CD3527}" type="pres">
      <dgm:prSet presAssocID="{7F5D4C74-74A7-49B7-A439-20DF109929B6}" presName="sibTrans" presStyleLbl="node1" presStyleIdx="3" presStyleCnt="5"/>
      <dgm:spPr/>
    </dgm:pt>
    <dgm:pt modelId="{B3EE692C-566A-4BE5-A62C-4B9214943437}" type="pres">
      <dgm:prSet presAssocID="{8EF14D13-4F78-48CD-87D0-E57B537BE002}" presName="dummy" presStyleCnt="0"/>
      <dgm:spPr/>
    </dgm:pt>
    <dgm:pt modelId="{4540CF75-2B8E-41E9-95F5-9922B65B0AE6}" type="pres">
      <dgm:prSet presAssocID="{8EF14D13-4F78-48CD-87D0-E57B537BE002}" presName="node" presStyleLbl="revTx" presStyleIdx="4" presStyleCnt="5">
        <dgm:presLayoutVars>
          <dgm:bulletEnabled val="1"/>
        </dgm:presLayoutVars>
      </dgm:prSet>
      <dgm:spPr/>
    </dgm:pt>
    <dgm:pt modelId="{FC63BF4E-15FE-4371-908A-C5AB7D29AB1B}" type="pres">
      <dgm:prSet presAssocID="{69716C2D-B774-42AA-B88D-DD359D22AA6E}" presName="sibTrans" presStyleLbl="node1" presStyleIdx="4" presStyleCnt="5"/>
      <dgm:spPr/>
    </dgm:pt>
  </dgm:ptLst>
  <dgm:cxnLst>
    <dgm:cxn modelId="{A10FC30F-BB91-488F-BE53-7A78B6D5ADD6}" type="presOf" srcId="{2FBFECA6-204D-4910-901C-7A415AED70DA}" destId="{DB0261AC-532A-4130-B944-5B2D87568F05}" srcOrd="0" destOrd="0" presId="urn:microsoft.com/office/officeart/2005/8/layout/cycle1"/>
    <dgm:cxn modelId="{36EBA510-F628-4F4F-90B0-BB995FC7AB43}" srcId="{D78357F6-6261-4A3A-8C57-6F56CE819D32}" destId="{76891486-0204-4BAC-81DA-3D95D1B306C4}" srcOrd="2" destOrd="0" parTransId="{99C89B34-A65C-490D-B9B4-42858ED9C689}" sibTransId="{D89AF632-AD8F-45F4-B010-8521B4976DA5}"/>
    <dgm:cxn modelId="{75EB2B18-0074-4AC9-BEAB-1D7F876EF022}" type="presOf" srcId="{B73C0EB1-64AA-404B-A321-722B1856E9C8}" destId="{5B44772F-343B-4596-80DE-41E763820552}" srcOrd="0" destOrd="0" presId="urn:microsoft.com/office/officeart/2005/8/layout/cycle1"/>
    <dgm:cxn modelId="{F6FCE819-F819-44C6-AD97-7BCCE82EA40B}" type="presOf" srcId="{69716C2D-B774-42AA-B88D-DD359D22AA6E}" destId="{FC63BF4E-15FE-4371-908A-C5AB7D29AB1B}" srcOrd="0" destOrd="0" presId="urn:microsoft.com/office/officeart/2005/8/layout/cycle1"/>
    <dgm:cxn modelId="{FE54F35B-ACDE-42B1-9713-7D0DF76A7BE4}" type="presOf" srcId="{54A26505-DD7F-4C46-98B9-AC66FB888BC6}" destId="{92BB053C-964F-4D8E-8B6C-78914B1A388F}" srcOrd="0" destOrd="0" presId="urn:microsoft.com/office/officeart/2005/8/layout/cycle1"/>
    <dgm:cxn modelId="{894A1A61-5758-4348-94BA-E4B03A921210}" srcId="{D78357F6-6261-4A3A-8C57-6F56CE819D32}" destId="{D6B894CC-9E28-4A6B-8074-377B34518217}" srcOrd="0" destOrd="0" parTransId="{A6B4EF52-00FC-4477-A664-53343D55BCAE}" sibTransId="{B73C0EB1-64AA-404B-A321-722B1856E9C8}"/>
    <dgm:cxn modelId="{27C04243-DF63-4821-9E9E-DCA187629A7A}" type="presOf" srcId="{0E047AAA-8DED-46BF-A692-A65BD8B91494}" destId="{2F38F613-4333-4523-B799-6C4346BCC415}" srcOrd="0" destOrd="0" presId="urn:microsoft.com/office/officeart/2005/8/layout/cycle1"/>
    <dgm:cxn modelId="{FDA3B964-5A00-4F60-8BBE-0E3860A6EF1E}" srcId="{D78357F6-6261-4A3A-8C57-6F56CE819D32}" destId="{8EF14D13-4F78-48CD-87D0-E57B537BE002}" srcOrd="4" destOrd="0" parTransId="{AF541354-84D4-4740-AF7E-86BED471C6D9}" sibTransId="{69716C2D-B774-42AA-B88D-DD359D22AA6E}"/>
    <dgm:cxn modelId="{73B2BC47-410C-4C26-B56D-49FE9021A9B9}" type="presOf" srcId="{D89AF632-AD8F-45F4-B010-8521B4976DA5}" destId="{B7E9B28A-4152-4EF6-B09E-329F4FEE7E31}" srcOrd="0" destOrd="0" presId="urn:microsoft.com/office/officeart/2005/8/layout/cycle1"/>
    <dgm:cxn modelId="{4849CD49-38F7-43A0-884A-902F06E31FD1}" srcId="{D78357F6-6261-4A3A-8C57-6F56CE819D32}" destId="{2FBFECA6-204D-4910-901C-7A415AED70DA}" srcOrd="3" destOrd="0" parTransId="{0078C1EC-8502-4817-883E-178BE2FCB106}" sibTransId="{7F5D4C74-74A7-49B7-A439-20DF109929B6}"/>
    <dgm:cxn modelId="{CA124A6A-CD6F-41FD-8A74-96E8D07A0B3A}" type="presOf" srcId="{D6B894CC-9E28-4A6B-8074-377B34518217}" destId="{5B7DD5C6-3C39-46F3-9C93-FA7D4C5064E7}" srcOrd="0" destOrd="0" presId="urn:microsoft.com/office/officeart/2005/8/layout/cycle1"/>
    <dgm:cxn modelId="{52618674-0054-49E0-AF2E-822A4EE87DEF}" srcId="{D78357F6-6261-4A3A-8C57-6F56CE819D32}" destId="{54A26505-DD7F-4C46-98B9-AC66FB888BC6}" srcOrd="1" destOrd="0" parTransId="{740C37CA-5F3D-45A7-B00D-12531205E927}" sibTransId="{0E047AAA-8DED-46BF-A692-A65BD8B91494}"/>
    <dgm:cxn modelId="{31C7458C-B5A0-459C-9F53-B2AC8CFF4414}" type="presOf" srcId="{8EF14D13-4F78-48CD-87D0-E57B537BE002}" destId="{4540CF75-2B8E-41E9-95F5-9922B65B0AE6}" srcOrd="0" destOrd="0" presId="urn:microsoft.com/office/officeart/2005/8/layout/cycle1"/>
    <dgm:cxn modelId="{22E75EC6-ADEE-4470-A54A-CED6627CBD8F}" type="presOf" srcId="{7F5D4C74-74A7-49B7-A439-20DF109929B6}" destId="{00D0B507-3824-41A0-AEC0-712829CD3527}" srcOrd="0" destOrd="0" presId="urn:microsoft.com/office/officeart/2005/8/layout/cycle1"/>
    <dgm:cxn modelId="{5B3890E8-B24E-4CAD-B54F-E89B1D7E778C}" type="presOf" srcId="{D78357F6-6261-4A3A-8C57-6F56CE819D32}" destId="{75C827F8-C540-4714-B616-960AB8106EA0}" srcOrd="0" destOrd="0" presId="urn:microsoft.com/office/officeart/2005/8/layout/cycle1"/>
    <dgm:cxn modelId="{4DAAC1F9-7ABE-46F0-AD04-2753CA8527A9}" type="presOf" srcId="{76891486-0204-4BAC-81DA-3D95D1B306C4}" destId="{7D013A6A-7D6C-41FF-9F7A-6A9034EDF1FE}" srcOrd="0" destOrd="0" presId="urn:microsoft.com/office/officeart/2005/8/layout/cycle1"/>
    <dgm:cxn modelId="{DE75B157-913D-41F9-BDA9-4E102BB16DAB}" type="presParOf" srcId="{75C827F8-C540-4714-B616-960AB8106EA0}" destId="{BEFF1954-82AE-4214-A2F0-176107B185E2}" srcOrd="0" destOrd="0" presId="urn:microsoft.com/office/officeart/2005/8/layout/cycle1"/>
    <dgm:cxn modelId="{ACC439CC-58A3-4489-9806-15571A1F4FCE}" type="presParOf" srcId="{75C827F8-C540-4714-B616-960AB8106EA0}" destId="{5B7DD5C6-3C39-46F3-9C93-FA7D4C5064E7}" srcOrd="1" destOrd="0" presId="urn:microsoft.com/office/officeart/2005/8/layout/cycle1"/>
    <dgm:cxn modelId="{3ADD7707-6BB1-4548-A5F4-7E5F8787AA28}" type="presParOf" srcId="{75C827F8-C540-4714-B616-960AB8106EA0}" destId="{5B44772F-343B-4596-80DE-41E763820552}" srcOrd="2" destOrd="0" presId="urn:microsoft.com/office/officeart/2005/8/layout/cycle1"/>
    <dgm:cxn modelId="{9EB63DEE-D1CC-452C-8542-D026316F8BF0}" type="presParOf" srcId="{75C827F8-C540-4714-B616-960AB8106EA0}" destId="{EE1F3DBB-E3EE-44A8-A207-D807BF182A1C}" srcOrd="3" destOrd="0" presId="urn:microsoft.com/office/officeart/2005/8/layout/cycle1"/>
    <dgm:cxn modelId="{5AAE713A-D94A-462A-BBEA-9479EC633B03}" type="presParOf" srcId="{75C827F8-C540-4714-B616-960AB8106EA0}" destId="{92BB053C-964F-4D8E-8B6C-78914B1A388F}" srcOrd="4" destOrd="0" presId="urn:microsoft.com/office/officeart/2005/8/layout/cycle1"/>
    <dgm:cxn modelId="{2FA99497-666C-4836-9BBD-351F751D47E1}" type="presParOf" srcId="{75C827F8-C540-4714-B616-960AB8106EA0}" destId="{2F38F613-4333-4523-B799-6C4346BCC415}" srcOrd="5" destOrd="0" presId="urn:microsoft.com/office/officeart/2005/8/layout/cycle1"/>
    <dgm:cxn modelId="{35485D2E-A779-47FC-845A-20E4FDD20883}" type="presParOf" srcId="{75C827F8-C540-4714-B616-960AB8106EA0}" destId="{8C5940A5-551B-4710-8385-AA99CA2DD62F}" srcOrd="6" destOrd="0" presId="urn:microsoft.com/office/officeart/2005/8/layout/cycle1"/>
    <dgm:cxn modelId="{BE911B7A-2732-49AC-AF81-3813C29B18B2}" type="presParOf" srcId="{75C827F8-C540-4714-B616-960AB8106EA0}" destId="{7D013A6A-7D6C-41FF-9F7A-6A9034EDF1FE}" srcOrd="7" destOrd="0" presId="urn:microsoft.com/office/officeart/2005/8/layout/cycle1"/>
    <dgm:cxn modelId="{BBACA1A8-1A79-4552-9957-145B98822981}" type="presParOf" srcId="{75C827F8-C540-4714-B616-960AB8106EA0}" destId="{B7E9B28A-4152-4EF6-B09E-329F4FEE7E31}" srcOrd="8" destOrd="0" presId="urn:microsoft.com/office/officeart/2005/8/layout/cycle1"/>
    <dgm:cxn modelId="{C5E95AEC-7249-4227-B071-83F67891AFD2}" type="presParOf" srcId="{75C827F8-C540-4714-B616-960AB8106EA0}" destId="{CD208B14-AA4E-4A36-AE0D-1FA9623D942D}" srcOrd="9" destOrd="0" presId="urn:microsoft.com/office/officeart/2005/8/layout/cycle1"/>
    <dgm:cxn modelId="{0BA0A54E-DDD6-4280-871F-C0B2817E36C1}" type="presParOf" srcId="{75C827F8-C540-4714-B616-960AB8106EA0}" destId="{DB0261AC-532A-4130-B944-5B2D87568F05}" srcOrd="10" destOrd="0" presId="urn:microsoft.com/office/officeart/2005/8/layout/cycle1"/>
    <dgm:cxn modelId="{73F6266C-292C-4ED6-9F2C-18E56DFFE51B}" type="presParOf" srcId="{75C827F8-C540-4714-B616-960AB8106EA0}" destId="{00D0B507-3824-41A0-AEC0-712829CD3527}" srcOrd="11" destOrd="0" presId="urn:microsoft.com/office/officeart/2005/8/layout/cycle1"/>
    <dgm:cxn modelId="{CEB56090-9446-47FA-A4D0-EE2815C55669}" type="presParOf" srcId="{75C827F8-C540-4714-B616-960AB8106EA0}" destId="{B3EE692C-566A-4BE5-A62C-4B9214943437}" srcOrd="12" destOrd="0" presId="urn:microsoft.com/office/officeart/2005/8/layout/cycle1"/>
    <dgm:cxn modelId="{CA29459D-6436-48AA-8DD8-82059357ADCD}" type="presParOf" srcId="{75C827F8-C540-4714-B616-960AB8106EA0}" destId="{4540CF75-2B8E-41E9-95F5-9922B65B0AE6}" srcOrd="13" destOrd="0" presId="urn:microsoft.com/office/officeart/2005/8/layout/cycle1"/>
    <dgm:cxn modelId="{5217FEC3-63FF-4A68-89BB-F3F79F18D5C1}" type="presParOf" srcId="{75C827F8-C540-4714-B616-960AB8106EA0}" destId="{FC63BF4E-15FE-4371-908A-C5AB7D29AB1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CF75F0-760A-4F9C-9DC1-83260AA33803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39599FC-3E91-40AC-ACA4-636857BC32A3}">
      <dgm:prSet phldrT="[Tekst]"/>
      <dgm:spPr/>
      <dgm:t>
        <a:bodyPr/>
        <a:lstStyle/>
        <a:p>
          <a:r>
            <a:rPr lang="nl-NL"/>
            <a:t>Instroom</a:t>
          </a:r>
        </a:p>
      </dgm:t>
    </dgm:pt>
    <dgm:pt modelId="{11E432EF-4F40-44FC-9C93-2B8F57881A27}" type="parTrans" cxnId="{6470A344-2505-4F0A-91AD-C1A431215B06}">
      <dgm:prSet/>
      <dgm:spPr/>
      <dgm:t>
        <a:bodyPr/>
        <a:lstStyle/>
        <a:p>
          <a:endParaRPr lang="nl-NL"/>
        </a:p>
      </dgm:t>
    </dgm:pt>
    <dgm:pt modelId="{57489A24-375B-46A2-990C-B9C6112C3B86}" type="sibTrans" cxnId="{6470A344-2505-4F0A-91AD-C1A431215B06}">
      <dgm:prSet/>
      <dgm:spPr/>
      <dgm:t>
        <a:bodyPr/>
        <a:lstStyle/>
        <a:p>
          <a:endParaRPr lang="nl-NL"/>
        </a:p>
      </dgm:t>
    </dgm:pt>
    <dgm:pt modelId="{56AF856B-758A-4253-A417-EF6D50790592}">
      <dgm:prSet phldrT="[Tekst]"/>
      <dgm:spPr/>
      <dgm:t>
        <a:bodyPr/>
        <a:lstStyle/>
        <a:p>
          <a:r>
            <a:rPr lang="nl-NL"/>
            <a:t>Door- en terugstroom</a:t>
          </a:r>
        </a:p>
      </dgm:t>
    </dgm:pt>
    <dgm:pt modelId="{9390DCB4-C079-4A6E-91F2-95174D01D843}" type="parTrans" cxnId="{A9C54DBD-9532-424A-9583-EF9FD02279C2}">
      <dgm:prSet/>
      <dgm:spPr/>
      <dgm:t>
        <a:bodyPr/>
        <a:lstStyle/>
        <a:p>
          <a:endParaRPr lang="nl-NL"/>
        </a:p>
      </dgm:t>
    </dgm:pt>
    <dgm:pt modelId="{96CA5A83-8D8B-41F3-9896-70C32D32B9FA}" type="sibTrans" cxnId="{A9C54DBD-9532-424A-9583-EF9FD02279C2}">
      <dgm:prSet/>
      <dgm:spPr/>
      <dgm:t>
        <a:bodyPr/>
        <a:lstStyle/>
        <a:p>
          <a:endParaRPr lang="nl-NL"/>
        </a:p>
      </dgm:t>
    </dgm:pt>
    <dgm:pt modelId="{A7F62667-3839-4212-B92E-5F6604C8F5CC}">
      <dgm:prSet phldrT="[Tekst]"/>
      <dgm:spPr/>
      <dgm:t>
        <a:bodyPr/>
        <a:lstStyle/>
        <a:p>
          <a:r>
            <a:rPr lang="nl-NL"/>
            <a:t>Uitstroom</a:t>
          </a:r>
        </a:p>
      </dgm:t>
    </dgm:pt>
    <dgm:pt modelId="{09011AD4-3C19-4BA7-A865-65C4756105BA}" type="parTrans" cxnId="{D028A15E-C98B-4FAD-84CB-88F29F6DF9F4}">
      <dgm:prSet/>
      <dgm:spPr/>
      <dgm:t>
        <a:bodyPr/>
        <a:lstStyle/>
        <a:p>
          <a:endParaRPr lang="nl-NL"/>
        </a:p>
      </dgm:t>
    </dgm:pt>
    <dgm:pt modelId="{5EECFFF5-BCD4-4042-B0EB-FB238F9D6236}" type="sibTrans" cxnId="{D028A15E-C98B-4FAD-84CB-88F29F6DF9F4}">
      <dgm:prSet/>
      <dgm:spPr/>
      <dgm:t>
        <a:bodyPr/>
        <a:lstStyle/>
        <a:p>
          <a:endParaRPr lang="nl-NL"/>
        </a:p>
      </dgm:t>
    </dgm:pt>
    <dgm:pt modelId="{9848C9AA-4E8D-4AF7-837F-C8FE410ECC31}">
      <dgm:prSet phldrT="[Tekst]"/>
      <dgm:spPr/>
      <dgm:t>
        <a:bodyPr/>
        <a:lstStyle/>
        <a:p>
          <a:r>
            <a:rPr lang="nl-NL"/>
            <a:t>Intake, sociale kaart</a:t>
          </a:r>
        </a:p>
      </dgm:t>
    </dgm:pt>
    <dgm:pt modelId="{E5E6D12A-8D42-4974-9511-9F8028DC1FC2}" type="parTrans" cxnId="{B663897D-0EF7-40AF-8E05-84075D0768C6}">
      <dgm:prSet/>
      <dgm:spPr/>
      <dgm:t>
        <a:bodyPr/>
        <a:lstStyle/>
        <a:p>
          <a:endParaRPr lang="nl-NL"/>
        </a:p>
      </dgm:t>
    </dgm:pt>
    <dgm:pt modelId="{3949F4D7-5926-432B-AA34-77830F273746}" type="sibTrans" cxnId="{B663897D-0EF7-40AF-8E05-84075D0768C6}">
      <dgm:prSet/>
      <dgm:spPr/>
      <dgm:t>
        <a:bodyPr/>
        <a:lstStyle/>
        <a:p>
          <a:endParaRPr lang="nl-NL"/>
        </a:p>
      </dgm:t>
    </dgm:pt>
    <dgm:pt modelId="{CC42B4A5-8D81-4021-ACF9-D03B3D23697F}">
      <dgm:prSet phldrT="[Tekst]"/>
      <dgm:spPr/>
      <dgm:t>
        <a:bodyPr/>
        <a:lstStyle/>
        <a:p>
          <a:r>
            <a:rPr lang="nl-NL"/>
            <a:t>Loopbaanplan (Duurzame inzetbaarheid of Ontwikkeling)</a:t>
          </a:r>
        </a:p>
      </dgm:t>
    </dgm:pt>
    <dgm:pt modelId="{BB861547-597F-49A0-A26A-A3F34E4DBD9C}" type="parTrans" cxnId="{12431AC5-95C2-4EF6-A495-718A8B595BDB}">
      <dgm:prSet/>
      <dgm:spPr/>
      <dgm:t>
        <a:bodyPr/>
        <a:lstStyle/>
        <a:p>
          <a:endParaRPr lang="nl-NL"/>
        </a:p>
      </dgm:t>
    </dgm:pt>
    <dgm:pt modelId="{F16CB6E3-56E9-4EB0-B85E-154787B30543}" type="sibTrans" cxnId="{12431AC5-95C2-4EF6-A495-718A8B595BDB}">
      <dgm:prSet/>
      <dgm:spPr/>
      <dgm:t>
        <a:bodyPr/>
        <a:lstStyle/>
        <a:p>
          <a:endParaRPr lang="nl-NL"/>
        </a:p>
      </dgm:t>
    </dgm:pt>
    <dgm:pt modelId="{5676A27D-340D-442A-90DB-0097ADD5701B}">
      <dgm:prSet phldrT="[Tekst]"/>
      <dgm:spPr/>
      <dgm:t>
        <a:bodyPr/>
        <a:lstStyle/>
        <a:p>
          <a:r>
            <a:rPr lang="nl-NL"/>
            <a:t>Veilige start</a:t>
          </a:r>
        </a:p>
      </dgm:t>
    </dgm:pt>
    <dgm:pt modelId="{416980BB-0CA2-406D-A6E3-D00E07AA26BE}" type="parTrans" cxnId="{898C1CC6-6507-4001-A97B-C3361D0F0D4A}">
      <dgm:prSet/>
      <dgm:spPr/>
      <dgm:t>
        <a:bodyPr/>
        <a:lstStyle/>
        <a:p>
          <a:endParaRPr lang="nl-NL"/>
        </a:p>
      </dgm:t>
    </dgm:pt>
    <dgm:pt modelId="{13F32CE2-8672-45B7-8590-1B1A98DA98D5}" type="sibTrans" cxnId="{898C1CC6-6507-4001-A97B-C3361D0F0D4A}">
      <dgm:prSet/>
      <dgm:spPr/>
      <dgm:t>
        <a:bodyPr/>
        <a:lstStyle/>
        <a:p>
          <a:endParaRPr lang="nl-NL"/>
        </a:p>
      </dgm:t>
    </dgm:pt>
    <dgm:pt modelId="{99DB7472-3005-41F2-AEFE-6F9691E402DA}">
      <dgm:prSet phldrT="[Tekst]"/>
      <dgm:spPr/>
      <dgm:t>
        <a:bodyPr/>
        <a:lstStyle/>
        <a:p>
          <a:r>
            <a:rPr lang="nl-NL"/>
            <a:t>Juiste persoon op de juiste plek</a:t>
          </a:r>
        </a:p>
      </dgm:t>
    </dgm:pt>
    <dgm:pt modelId="{C21BF182-7F38-4212-A9EF-5DC765FCABC1}" type="parTrans" cxnId="{5C1E6938-07DE-475A-98B2-B04504EAE62C}">
      <dgm:prSet/>
      <dgm:spPr/>
      <dgm:t>
        <a:bodyPr/>
        <a:lstStyle/>
        <a:p>
          <a:endParaRPr lang="nl-NL"/>
        </a:p>
      </dgm:t>
    </dgm:pt>
    <dgm:pt modelId="{9DBA2317-3DBD-4C54-A157-7DFF1F0E8CC3}" type="sibTrans" cxnId="{5C1E6938-07DE-475A-98B2-B04504EAE62C}">
      <dgm:prSet/>
      <dgm:spPr/>
      <dgm:t>
        <a:bodyPr/>
        <a:lstStyle/>
        <a:p>
          <a:endParaRPr lang="nl-NL"/>
        </a:p>
      </dgm:t>
    </dgm:pt>
    <dgm:pt modelId="{794BD1DC-DF69-4ECE-BD10-7509F7EBC55D}">
      <dgm:prSet phldrT="[Tekst]"/>
      <dgm:spPr/>
      <dgm:t>
        <a:bodyPr/>
        <a:lstStyle/>
        <a:p>
          <a:r>
            <a:rPr lang="nl-NL"/>
            <a:t>Interne plaatsingen</a:t>
          </a:r>
        </a:p>
      </dgm:t>
    </dgm:pt>
    <dgm:pt modelId="{B882CF75-C6D8-4289-AB62-7FE78A7FCDE5}" type="parTrans" cxnId="{26BC2D77-8A73-4332-8905-E339C63EA01F}">
      <dgm:prSet/>
      <dgm:spPr/>
      <dgm:t>
        <a:bodyPr/>
        <a:lstStyle/>
        <a:p>
          <a:endParaRPr lang="nl-NL"/>
        </a:p>
      </dgm:t>
    </dgm:pt>
    <dgm:pt modelId="{91F186EE-89E0-419C-9A70-37EB0B401B0D}" type="sibTrans" cxnId="{26BC2D77-8A73-4332-8905-E339C63EA01F}">
      <dgm:prSet/>
      <dgm:spPr/>
      <dgm:t>
        <a:bodyPr/>
        <a:lstStyle/>
        <a:p>
          <a:endParaRPr lang="nl-NL"/>
        </a:p>
      </dgm:t>
    </dgm:pt>
    <dgm:pt modelId="{BB54493A-8223-4689-A2CB-80ECC5273C78}">
      <dgm:prSet phldrT="[Tekst]"/>
      <dgm:spPr/>
      <dgm:t>
        <a:bodyPr/>
        <a:lstStyle/>
        <a:p>
          <a:r>
            <a:rPr lang="nl-NL"/>
            <a:t>Op tijd voorbereiden medewerker</a:t>
          </a:r>
        </a:p>
      </dgm:t>
    </dgm:pt>
    <dgm:pt modelId="{A2370CAC-7947-42BB-B9CB-96B3A225942F}" type="parTrans" cxnId="{3E6656C6-0BC1-41C4-8CC2-AE9A6A5B1A95}">
      <dgm:prSet/>
      <dgm:spPr/>
      <dgm:t>
        <a:bodyPr/>
        <a:lstStyle/>
        <a:p>
          <a:endParaRPr lang="nl-NL"/>
        </a:p>
      </dgm:t>
    </dgm:pt>
    <dgm:pt modelId="{699AA5C2-4211-4EAA-8CAF-600C06F01EF0}" type="sibTrans" cxnId="{3E6656C6-0BC1-41C4-8CC2-AE9A6A5B1A95}">
      <dgm:prSet/>
      <dgm:spPr/>
      <dgm:t>
        <a:bodyPr/>
        <a:lstStyle/>
        <a:p>
          <a:endParaRPr lang="nl-NL"/>
        </a:p>
      </dgm:t>
    </dgm:pt>
    <dgm:pt modelId="{98F3E5DA-48D3-4766-9EF8-532D4B8C9916}">
      <dgm:prSet phldrT="[Tekst]"/>
      <dgm:spPr/>
      <dgm:t>
        <a:bodyPr/>
        <a:lstStyle/>
        <a:p>
          <a:r>
            <a:rPr lang="nl-NL"/>
            <a:t>Aansluiting maken met netwerk</a:t>
          </a:r>
        </a:p>
      </dgm:t>
    </dgm:pt>
    <dgm:pt modelId="{89E12A7B-4D97-4E03-9A20-23C6CD589E55}" type="parTrans" cxnId="{603D0342-A5AD-4DD5-A1C9-5793654DD400}">
      <dgm:prSet/>
      <dgm:spPr/>
      <dgm:t>
        <a:bodyPr/>
        <a:lstStyle/>
        <a:p>
          <a:endParaRPr lang="nl-NL"/>
        </a:p>
      </dgm:t>
    </dgm:pt>
    <dgm:pt modelId="{6FE67BA5-3E79-4EA5-AE69-15913308D98F}" type="sibTrans" cxnId="{603D0342-A5AD-4DD5-A1C9-5793654DD400}">
      <dgm:prSet/>
      <dgm:spPr/>
      <dgm:t>
        <a:bodyPr/>
        <a:lstStyle/>
        <a:p>
          <a:endParaRPr lang="nl-NL"/>
        </a:p>
      </dgm:t>
    </dgm:pt>
    <dgm:pt modelId="{01BD200C-CBA3-447B-93D9-5F717A39C9E7}">
      <dgm:prSet phldrT="[Tekst]"/>
      <dgm:spPr/>
      <dgm:t>
        <a:bodyPr/>
        <a:lstStyle/>
        <a:p>
          <a:r>
            <a:rPr lang="nl-NL"/>
            <a:t>Verbinding met jobcoach</a:t>
          </a:r>
        </a:p>
      </dgm:t>
    </dgm:pt>
    <dgm:pt modelId="{4045EB42-F4EA-409B-BA56-52F05FE673AC}" type="parTrans" cxnId="{EB621385-E2D6-4330-BC06-B196817BD3AB}">
      <dgm:prSet/>
      <dgm:spPr/>
      <dgm:t>
        <a:bodyPr/>
        <a:lstStyle/>
        <a:p>
          <a:endParaRPr lang="nl-NL"/>
        </a:p>
      </dgm:t>
    </dgm:pt>
    <dgm:pt modelId="{7CD31817-4022-452A-B2CA-3249AA2DCA7C}" type="sibTrans" cxnId="{EB621385-E2D6-4330-BC06-B196817BD3AB}">
      <dgm:prSet/>
      <dgm:spPr/>
      <dgm:t>
        <a:bodyPr/>
        <a:lstStyle/>
        <a:p>
          <a:endParaRPr lang="nl-NL"/>
        </a:p>
      </dgm:t>
    </dgm:pt>
    <dgm:pt modelId="{11B7C711-6F69-4C7A-AC7B-068E74BB0203}">
      <dgm:prSet phldrT="[Tekst]"/>
      <dgm:spPr/>
      <dgm:t>
        <a:bodyPr/>
        <a:lstStyle/>
        <a:p>
          <a:r>
            <a:rPr lang="nl-NL"/>
            <a:t>Algemeen</a:t>
          </a:r>
        </a:p>
      </dgm:t>
    </dgm:pt>
    <dgm:pt modelId="{60DF3193-7CF0-48F4-A6EC-1225377A8D6C}" type="parTrans" cxnId="{3179AC6F-06F1-4BC3-B67F-841507249FFD}">
      <dgm:prSet/>
      <dgm:spPr/>
      <dgm:t>
        <a:bodyPr/>
        <a:lstStyle/>
        <a:p>
          <a:endParaRPr lang="nl-NL"/>
        </a:p>
      </dgm:t>
    </dgm:pt>
    <dgm:pt modelId="{F83F37EB-26A5-49B8-A34E-E82B77592BBD}" type="sibTrans" cxnId="{3179AC6F-06F1-4BC3-B67F-841507249FFD}">
      <dgm:prSet/>
      <dgm:spPr/>
      <dgm:t>
        <a:bodyPr/>
        <a:lstStyle/>
        <a:p>
          <a:endParaRPr lang="nl-NL"/>
        </a:p>
      </dgm:t>
    </dgm:pt>
    <dgm:pt modelId="{B28CECDD-E23F-473F-9951-7625F3961365}">
      <dgm:prSet phldrT="[Tekst]"/>
      <dgm:spPr/>
      <dgm:t>
        <a:bodyPr/>
        <a:lstStyle/>
        <a:p>
          <a:r>
            <a:rPr lang="nl-NL"/>
            <a:t>Integraal ontwikkelmanagement</a:t>
          </a:r>
        </a:p>
      </dgm:t>
    </dgm:pt>
    <dgm:pt modelId="{88E6725B-E897-4461-B1BA-3832AC08DAB3}" type="parTrans" cxnId="{153601CC-6E0B-4F03-A091-132AB4F11261}">
      <dgm:prSet/>
      <dgm:spPr/>
      <dgm:t>
        <a:bodyPr/>
        <a:lstStyle/>
        <a:p>
          <a:endParaRPr lang="nl-NL"/>
        </a:p>
      </dgm:t>
    </dgm:pt>
    <dgm:pt modelId="{5AE8EC02-6502-4113-93DC-62E4554051BA}" type="sibTrans" cxnId="{153601CC-6E0B-4F03-A091-132AB4F11261}">
      <dgm:prSet/>
      <dgm:spPr/>
      <dgm:t>
        <a:bodyPr/>
        <a:lstStyle/>
        <a:p>
          <a:endParaRPr lang="nl-NL"/>
        </a:p>
      </dgm:t>
    </dgm:pt>
    <dgm:pt modelId="{67024762-4FE3-4950-A34E-83ED29583BD8}">
      <dgm:prSet phldrT="[Tekst]"/>
      <dgm:spPr/>
      <dgm:t>
        <a:bodyPr/>
        <a:lstStyle/>
        <a:p>
          <a:r>
            <a:rPr lang="nl-NL" dirty="0"/>
            <a:t>Caseload 50 tot 100</a:t>
          </a:r>
        </a:p>
      </dgm:t>
    </dgm:pt>
    <dgm:pt modelId="{8606CD0E-A41F-45D0-99D0-E0ED6097C659}" type="parTrans" cxnId="{823EECE2-F35C-4606-AF4B-DD6F0A553429}">
      <dgm:prSet/>
      <dgm:spPr/>
      <dgm:t>
        <a:bodyPr/>
        <a:lstStyle/>
        <a:p>
          <a:endParaRPr lang="nl-NL"/>
        </a:p>
      </dgm:t>
    </dgm:pt>
    <dgm:pt modelId="{03E66BA9-3678-424D-B174-52069CB40B7F}" type="sibTrans" cxnId="{823EECE2-F35C-4606-AF4B-DD6F0A553429}">
      <dgm:prSet/>
      <dgm:spPr/>
      <dgm:t>
        <a:bodyPr/>
        <a:lstStyle/>
        <a:p>
          <a:endParaRPr lang="nl-NL"/>
        </a:p>
      </dgm:t>
    </dgm:pt>
    <dgm:pt modelId="{302213EB-E966-41C3-B6AA-B2901F088245}">
      <dgm:prSet phldrT="[Tekst]"/>
      <dgm:spPr/>
      <dgm:t>
        <a:bodyPr/>
        <a:lstStyle/>
        <a:p>
          <a:r>
            <a:rPr lang="nl-NL"/>
            <a:t>Werkgeverstaken</a:t>
          </a:r>
        </a:p>
      </dgm:t>
    </dgm:pt>
    <dgm:pt modelId="{3A5EB6E7-05DB-4332-9F96-C9D254CFC2D8}" type="parTrans" cxnId="{4268C25E-6FC9-4739-8BAA-D0B2219E76F3}">
      <dgm:prSet/>
      <dgm:spPr/>
      <dgm:t>
        <a:bodyPr/>
        <a:lstStyle/>
        <a:p>
          <a:endParaRPr lang="nl-NL"/>
        </a:p>
      </dgm:t>
    </dgm:pt>
    <dgm:pt modelId="{5034CE15-7352-44C3-934C-A8BE9A00EB61}" type="sibTrans" cxnId="{4268C25E-6FC9-4739-8BAA-D0B2219E76F3}">
      <dgm:prSet/>
      <dgm:spPr/>
      <dgm:t>
        <a:bodyPr/>
        <a:lstStyle/>
        <a:p>
          <a:endParaRPr lang="nl-NL"/>
        </a:p>
      </dgm:t>
    </dgm:pt>
    <dgm:pt modelId="{930E3ECD-8809-4A02-8BB0-B4D239615C24}" type="pres">
      <dgm:prSet presAssocID="{EECF75F0-760A-4F9C-9DC1-83260AA33803}" presName="vert0" presStyleCnt="0">
        <dgm:presLayoutVars>
          <dgm:dir/>
          <dgm:animOne val="branch"/>
          <dgm:animLvl val="lvl"/>
        </dgm:presLayoutVars>
      </dgm:prSet>
      <dgm:spPr/>
    </dgm:pt>
    <dgm:pt modelId="{B9C36437-4082-46DD-9DE4-CA8A6B0931D4}" type="pres">
      <dgm:prSet presAssocID="{11B7C711-6F69-4C7A-AC7B-068E74BB0203}" presName="thickLine" presStyleLbl="alignNode1" presStyleIdx="0" presStyleCnt="4"/>
      <dgm:spPr/>
    </dgm:pt>
    <dgm:pt modelId="{8BE64DCB-F0DD-459F-9A98-BF30B67B3EB7}" type="pres">
      <dgm:prSet presAssocID="{11B7C711-6F69-4C7A-AC7B-068E74BB0203}" presName="horz1" presStyleCnt="0"/>
      <dgm:spPr/>
    </dgm:pt>
    <dgm:pt modelId="{B1ED5B55-124D-40D9-BF14-2A61C9A578EB}" type="pres">
      <dgm:prSet presAssocID="{11B7C711-6F69-4C7A-AC7B-068E74BB0203}" presName="tx1" presStyleLbl="revTx" presStyleIdx="0" presStyleCnt="15"/>
      <dgm:spPr/>
    </dgm:pt>
    <dgm:pt modelId="{A0B4608A-6254-44FE-AA85-E051CC698398}" type="pres">
      <dgm:prSet presAssocID="{11B7C711-6F69-4C7A-AC7B-068E74BB0203}" presName="vert1" presStyleCnt="0"/>
      <dgm:spPr/>
    </dgm:pt>
    <dgm:pt modelId="{5E98E475-FDC7-4BA9-912C-EB82108024B9}" type="pres">
      <dgm:prSet presAssocID="{B28CECDD-E23F-473F-9951-7625F3961365}" presName="vertSpace2a" presStyleCnt="0"/>
      <dgm:spPr/>
    </dgm:pt>
    <dgm:pt modelId="{2D76ACF8-25D7-4575-BB98-2F3251175266}" type="pres">
      <dgm:prSet presAssocID="{B28CECDD-E23F-473F-9951-7625F3961365}" presName="horz2" presStyleCnt="0"/>
      <dgm:spPr/>
    </dgm:pt>
    <dgm:pt modelId="{669C04BC-CBC7-48DB-B548-69AF1D693EDE}" type="pres">
      <dgm:prSet presAssocID="{B28CECDD-E23F-473F-9951-7625F3961365}" presName="horzSpace2" presStyleCnt="0"/>
      <dgm:spPr/>
    </dgm:pt>
    <dgm:pt modelId="{C1627FEF-24B5-4274-88B2-C92B5FB60355}" type="pres">
      <dgm:prSet presAssocID="{B28CECDD-E23F-473F-9951-7625F3961365}" presName="tx2" presStyleLbl="revTx" presStyleIdx="1" presStyleCnt="15"/>
      <dgm:spPr/>
    </dgm:pt>
    <dgm:pt modelId="{28520801-2CC9-42C0-9D20-27729CB89F8A}" type="pres">
      <dgm:prSet presAssocID="{B28CECDD-E23F-473F-9951-7625F3961365}" presName="vert2" presStyleCnt="0"/>
      <dgm:spPr/>
    </dgm:pt>
    <dgm:pt modelId="{9C6C4B9E-5B37-41B4-B402-4240468EFD88}" type="pres">
      <dgm:prSet presAssocID="{B28CECDD-E23F-473F-9951-7625F3961365}" presName="thinLine2b" presStyleLbl="callout" presStyleIdx="0" presStyleCnt="11"/>
      <dgm:spPr/>
    </dgm:pt>
    <dgm:pt modelId="{09474996-53FC-466B-8E9E-12E8835C9567}" type="pres">
      <dgm:prSet presAssocID="{B28CECDD-E23F-473F-9951-7625F3961365}" presName="vertSpace2b" presStyleCnt="0"/>
      <dgm:spPr/>
    </dgm:pt>
    <dgm:pt modelId="{F6C52442-9A8B-4452-885E-909B2A4A91F6}" type="pres">
      <dgm:prSet presAssocID="{67024762-4FE3-4950-A34E-83ED29583BD8}" presName="horz2" presStyleCnt="0"/>
      <dgm:spPr/>
    </dgm:pt>
    <dgm:pt modelId="{F2056401-C739-4F2C-9289-4B4A64D6CBA4}" type="pres">
      <dgm:prSet presAssocID="{67024762-4FE3-4950-A34E-83ED29583BD8}" presName="horzSpace2" presStyleCnt="0"/>
      <dgm:spPr/>
    </dgm:pt>
    <dgm:pt modelId="{519BD2D5-4150-45A8-917A-B8B8562CFD59}" type="pres">
      <dgm:prSet presAssocID="{67024762-4FE3-4950-A34E-83ED29583BD8}" presName="tx2" presStyleLbl="revTx" presStyleIdx="2" presStyleCnt="15"/>
      <dgm:spPr/>
    </dgm:pt>
    <dgm:pt modelId="{629FFE2E-3A70-494F-9E5C-995E98EE56F3}" type="pres">
      <dgm:prSet presAssocID="{67024762-4FE3-4950-A34E-83ED29583BD8}" presName="vert2" presStyleCnt="0"/>
      <dgm:spPr/>
    </dgm:pt>
    <dgm:pt modelId="{24C7BB12-BD90-4009-A105-2304CFCE02C0}" type="pres">
      <dgm:prSet presAssocID="{67024762-4FE3-4950-A34E-83ED29583BD8}" presName="thinLine2b" presStyleLbl="callout" presStyleIdx="1" presStyleCnt="11"/>
      <dgm:spPr/>
    </dgm:pt>
    <dgm:pt modelId="{B2FEA65D-B7C4-407F-8712-12CEEAFDA01F}" type="pres">
      <dgm:prSet presAssocID="{67024762-4FE3-4950-A34E-83ED29583BD8}" presName="vertSpace2b" presStyleCnt="0"/>
      <dgm:spPr/>
    </dgm:pt>
    <dgm:pt modelId="{5294C0DB-F0FD-4D7A-802A-F7CD1253437B}" type="pres">
      <dgm:prSet presAssocID="{302213EB-E966-41C3-B6AA-B2901F088245}" presName="horz2" presStyleCnt="0"/>
      <dgm:spPr/>
    </dgm:pt>
    <dgm:pt modelId="{297CC6C0-1AB1-43D7-BD40-C17E723BBAA6}" type="pres">
      <dgm:prSet presAssocID="{302213EB-E966-41C3-B6AA-B2901F088245}" presName="horzSpace2" presStyleCnt="0"/>
      <dgm:spPr/>
    </dgm:pt>
    <dgm:pt modelId="{65BE2D88-5C6E-425D-8822-B232BB1645C7}" type="pres">
      <dgm:prSet presAssocID="{302213EB-E966-41C3-B6AA-B2901F088245}" presName="tx2" presStyleLbl="revTx" presStyleIdx="3" presStyleCnt="15"/>
      <dgm:spPr/>
    </dgm:pt>
    <dgm:pt modelId="{9B2C6219-886B-40B8-A3B1-C8890E44AB60}" type="pres">
      <dgm:prSet presAssocID="{302213EB-E966-41C3-B6AA-B2901F088245}" presName="vert2" presStyleCnt="0"/>
      <dgm:spPr/>
    </dgm:pt>
    <dgm:pt modelId="{4DEEB7CC-9629-4136-8528-D3BCAC3F5177}" type="pres">
      <dgm:prSet presAssocID="{302213EB-E966-41C3-B6AA-B2901F088245}" presName="thinLine2b" presStyleLbl="callout" presStyleIdx="2" presStyleCnt="11"/>
      <dgm:spPr/>
    </dgm:pt>
    <dgm:pt modelId="{32FE149F-BE86-4FDF-9775-D16D1D1E9381}" type="pres">
      <dgm:prSet presAssocID="{302213EB-E966-41C3-B6AA-B2901F088245}" presName="vertSpace2b" presStyleCnt="0"/>
      <dgm:spPr/>
    </dgm:pt>
    <dgm:pt modelId="{5B96240A-7051-47D2-AD05-918B31BF5C30}" type="pres">
      <dgm:prSet presAssocID="{139599FC-3E91-40AC-ACA4-636857BC32A3}" presName="thickLine" presStyleLbl="alignNode1" presStyleIdx="1" presStyleCnt="4"/>
      <dgm:spPr/>
    </dgm:pt>
    <dgm:pt modelId="{218D095D-CEA6-4C44-ACC2-9515AB26AAC2}" type="pres">
      <dgm:prSet presAssocID="{139599FC-3E91-40AC-ACA4-636857BC32A3}" presName="horz1" presStyleCnt="0"/>
      <dgm:spPr/>
    </dgm:pt>
    <dgm:pt modelId="{98741697-C65E-406A-816D-7EE3380EBC8A}" type="pres">
      <dgm:prSet presAssocID="{139599FC-3E91-40AC-ACA4-636857BC32A3}" presName="tx1" presStyleLbl="revTx" presStyleIdx="4" presStyleCnt="15"/>
      <dgm:spPr/>
    </dgm:pt>
    <dgm:pt modelId="{86CCF70B-6493-4ECB-B8CB-592386ECEF83}" type="pres">
      <dgm:prSet presAssocID="{139599FC-3E91-40AC-ACA4-636857BC32A3}" presName="vert1" presStyleCnt="0"/>
      <dgm:spPr/>
    </dgm:pt>
    <dgm:pt modelId="{E42F0E23-9B97-4DBF-BBE2-1B74116A5881}" type="pres">
      <dgm:prSet presAssocID="{9848C9AA-4E8D-4AF7-837F-C8FE410ECC31}" presName="vertSpace2a" presStyleCnt="0"/>
      <dgm:spPr/>
    </dgm:pt>
    <dgm:pt modelId="{FD9B8CB3-5D3D-4FFF-A570-B6F36F295B17}" type="pres">
      <dgm:prSet presAssocID="{9848C9AA-4E8D-4AF7-837F-C8FE410ECC31}" presName="horz2" presStyleCnt="0"/>
      <dgm:spPr/>
    </dgm:pt>
    <dgm:pt modelId="{7A1DB297-CE4B-4E21-8723-0ED95176E0A9}" type="pres">
      <dgm:prSet presAssocID="{9848C9AA-4E8D-4AF7-837F-C8FE410ECC31}" presName="horzSpace2" presStyleCnt="0"/>
      <dgm:spPr/>
    </dgm:pt>
    <dgm:pt modelId="{EB529D70-B81C-4826-AAF4-4ECE5D650E7B}" type="pres">
      <dgm:prSet presAssocID="{9848C9AA-4E8D-4AF7-837F-C8FE410ECC31}" presName="tx2" presStyleLbl="revTx" presStyleIdx="5" presStyleCnt="15"/>
      <dgm:spPr/>
    </dgm:pt>
    <dgm:pt modelId="{98B8DF3A-6B24-402F-8F56-A45BA0A190FC}" type="pres">
      <dgm:prSet presAssocID="{9848C9AA-4E8D-4AF7-837F-C8FE410ECC31}" presName="vert2" presStyleCnt="0"/>
      <dgm:spPr/>
    </dgm:pt>
    <dgm:pt modelId="{230E660A-17BA-45B0-A93C-3A8F6A0A3492}" type="pres">
      <dgm:prSet presAssocID="{9848C9AA-4E8D-4AF7-837F-C8FE410ECC31}" presName="thinLine2b" presStyleLbl="callout" presStyleIdx="3" presStyleCnt="11"/>
      <dgm:spPr/>
    </dgm:pt>
    <dgm:pt modelId="{15432A37-355E-4CDF-AF1A-8E1EA10488AC}" type="pres">
      <dgm:prSet presAssocID="{9848C9AA-4E8D-4AF7-837F-C8FE410ECC31}" presName="vertSpace2b" presStyleCnt="0"/>
      <dgm:spPr/>
    </dgm:pt>
    <dgm:pt modelId="{07C14A8C-57D2-4BF6-B49F-5776D3D8BFAD}" type="pres">
      <dgm:prSet presAssocID="{5676A27D-340D-442A-90DB-0097ADD5701B}" presName="horz2" presStyleCnt="0"/>
      <dgm:spPr/>
    </dgm:pt>
    <dgm:pt modelId="{DF448E8B-1B46-4953-9EA9-52D9021B60A2}" type="pres">
      <dgm:prSet presAssocID="{5676A27D-340D-442A-90DB-0097ADD5701B}" presName="horzSpace2" presStyleCnt="0"/>
      <dgm:spPr/>
    </dgm:pt>
    <dgm:pt modelId="{6825B07A-0C50-49C0-90FA-EC63F8E89123}" type="pres">
      <dgm:prSet presAssocID="{5676A27D-340D-442A-90DB-0097ADD5701B}" presName="tx2" presStyleLbl="revTx" presStyleIdx="6" presStyleCnt="15"/>
      <dgm:spPr/>
    </dgm:pt>
    <dgm:pt modelId="{795B1A4D-69C8-4EC5-812D-48D2FE3A52FA}" type="pres">
      <dgm:prSet presAssocID="{5676A27D-340D-442A-90DB-0097ADD5701B}" presName="vert2" presStyleCnt="0"/>
      <dgm:spPr/>
    </dgm:pt>
    <dgm:pt modelId="{47AD1FFA-EC4B-4795-9750-B382F2B82413}" type="pres">
      <dgm:prSet presAssocID="{5676A27D-340D-442A-90DB-0097ADD5701B}" presName="thinLine2b" presStyleLbl="callout" presStyleIdx="4" presStyleCnt="11"/>
      <dgm:spPr/>
    </dgm:pt>
    <dgm:pt modelId="{8EF260C3-281E-42B2-9F00-5697BDBFD8B4}" type="pres">
      <dgm:prSet presAssocID="{5676A27D-340D-442A-90DB-0097ADD5701B}" presName="vertSpace2b" presStyleCnt="0"/>
      <dgm:spPr/>
    </dgm:pt>
    <dgm:pt modelId="{CAEE9505-08FE-4EBA-8643-8F06643DD963}" type="pres">
      <dgm:prSet presAssocID="{99DB7472-3005-41F2-AEFE-6F9691E402DA}" presName="horz2" presStyleCnt="0"/>
      <dgm:spPr/>
    </dgm:pt>
    <dgm:pt modelId="{8EFD6708-539D-445D-9D6B-C1FE24FA4C78}" type="pres">
      <dgm:prSet presAssocID="{99DB7472-3005-41F2-AEFE-6F9691E402DA}" presName="horzSpace2" presStyleCnt="0"/>
      <dgm:spPr/>
    </dgm:pt>
    <dgm:pt modelId="{C525CCF3-8EE8-4B1C-A458-AF632D571B87}" type="pres">
      <dgm:prSet presAssocID="{99DB7472-3005-41F2-AEFE-6F9691E402DA}" presName="tx2" presStyleLbl="revTx" presStyleIdx="7" presStyleCnt="15"/>
      <dgm:spPr/>
    </dgm:pt>
    <dgm:pt modelId="{50BE8DCB-50E1-43A0-A66D-CD6097FA45D1}" type="pres">
      <dgm:prSet presAssocID="{99DB7472-3005-41F2-AEFE-6F9691E402DA}" presName="vert2" presStyleCnt="0"/>
      <dgm:spPr/>
    </dgm:pt>
    <dgm:pt modelId="{A7C7ACE9-2464-4F56-81C3-3B878969784E}" type="pres">
      <dgm:prSet presAssocID="{99DB7472-3005-41F2-AEFE-6F9691E402DA}" presName="thinLine2b" presStyleLbl="callout" presStyleIdx="5" presStyleCnt="11"/>
      <dgm:spPr/>
    </dgm:pt>
    <dgm:pt modelId="{01D0B38B-5A44-44AA-8969-90B7B13A27CC}" type="pres">
      <dgm:prSet presAssocID="{99DB7472-3005-41F2-AEFE-6F9691E402DA}" presName="vertSpace2b" presStyleCnt="0"/>
      <dgm:spPr/>
    </dgm:pt>
    <dgm:pt modelId="{E3D07317-2C94-4C5C-9A52-CC15D77990C4}" type="pres">
      <dgm:prSet presAssocID="{56AF856B-758A-4253-A417-EF6D50790592}" presName="thickLine" presStyleLbl="alignNode1" presStyleIdx="2" presStyleCnt="4"/>
      <dgm:spPr/>
    </dgm:pt>
    <dgm:pt modelId="{5333A533-13DD-49DB-BD7F-2DF756C2A1FC}" type="pres">
      <dgm:prSet presAssocID="{56AF856B-758A-4253-A417-EF6D50790592}" presName="horz1" presStyleCnt="0"/>
      <dgm:spPr/>
    </dgm:pt>
    <dgm:pt modelId="{9A5BCEBA-B1BC-4EF1-9384-C555225BBF6D}" type="pres">
      <dgm:prSet presAssocID="{56AF856B-758A-4253-A417-EF6D50790592}" presName="tx1" presStyleLbl="revTx" presStyleIdx="8" presStyleCnt="15"/>
      <dgm:spPr/>
    </dgm:pt>
    <dgm:pt modelId="{6A15A9F1-6C3C-4BF8-A636-714D92377BF6}" type="pres">
      <dgm:prSet presAssocID="{56AF856B-758A-4253-A417-EF6D50790592}" presName="vert1" presStyleCnt="0"/>
      <dgm:spPr/>
    </dgm:pt>
    <dgm:pt modelId="{5B778CAE-8FE5-44A0-9D28-BC49F1957A89}" type="pres">
      <dgm:prSet presAssocID="{CC42B4A5-8D81-4021-ACF9-D03B3D23697F}" presName="vertSpace2a" presStyleCnt="0"/>
      <dgm:spPr/>
    </dgm:pt>
    <dgm:pt modelId="{6F06FB57-E29B-43DD-B247-3CE7004CF3D3}" type="pres">
      <dgm:prSet presAssocID="{CC42B4A5-8D81-4021-ACF9-D03B3D23697F}" presName="horz2" presStyleCnt="0"/>
      <dgm:spPr/>
    </dgm:pt>
    <dgm:pt modelId="{FFE66081-EBFD-46A4-AE42-030F06ABD783}" type="pres">
      <dgm:prSet presAssocID="{CC42B4A5-8D81-4021-ACF9-D03B3D23697F}" presName="horzSpace2" presStyleCnt="0"/>
      <dgm:spPr/>
    </dgm:pt>
    <dgm:pt modelId="{506EA18C-E2CD-4571-BBA4-BD1399E3D00F}" type="pres">
      <dgm:prSet presAssocID="{CC42B4A5-8D81-4021-ACF9-D03B3D23697F}" presName="tx2" presStyleLbl="revTx" presStyleIdx="9" presStyleCnt="15"/>
      <dgm:spPr/>
    </dgm:pt>
    <dgm:pt modelId="{5BE1EAB1-67DD-46C2-919D-07D5755F77CD}" type="pres">
      <dgm:prSet presAssocID="{CC42B4A5-8D81-4021-ACF9-D03B3D23697F}" presName="vert2" presStyleCnt="0"/>
      <dgm:spPr/>
    </dgm:pt>
    <dgm:pt modelId="{9554CDF7-48EF-4C2A-ACC6-C6E9EE19E34E}" type="pres">
      <dgm:prSet presAssocID="{CC42B4A5-8D81-4021-ACF9-D03B3D23697F}" presName="thinLine2b" presStyleLbl="callout" presStyleIdx="6" presStyleCnt="11"/>
      <dgm:spPr/>
    </dgm:pt>
    <dgm:pt modelId="{E85747D7-AF64-4AC2-8E4B-D4694EDEF62B}" type="pres">
      <dgm:prSet presAssocID="{CC42B4A5-8D81-4021-ACF9-D03B3D23697F}" presName="vertSpace2b" presStyleCnt="0"/>
      <dgm:spPr/>
    </dgm:pt>
    <dgm:pt modelId="{0D5A3025-5541-4D70-9C6C-9A8E226B5A66}" type="pres">
      <dgm:prSet presAssocID="{794BD1DC-DF69-4ECE-BD10-7509F7EBC55D}" presName="horz2" presStyleCnt="0"/>
      <dgm:spPr/>
    </dgm:pt>
    <dgm:pt modelId="{E5CC951C-E3F8-4BD2-A88D-6A818F7A1818}" type="pres">
      <dgm:prSet presAssocID="{794BD1DC-DF69-4ECE-BD10-7509F7EBC55D}" presName="horzSpace2" presStyleCnt="0"/>
      <dgm:spPr/>
    </dgm:pt>
    <dgm:pt modelId="{B4765612-060E-4F8B-93AC-BD682012C57F}" type="pres">
      <dgm:prSet presAssocID="{794BD1DC-DF69-4ECE-BD10-7509F7EBC55D}" presName="tx2" presStyleLbl="revTx" presStyleIdx="10" presStyleCnt="15"/>
      <dgm:spPr/>
    </dgm:pt>
    <dgm:pt modelId="{FA2E9674-272F-46D8-982A-81522E4CC5B0}" type="pres">
      <dgm:prSet presAssocID="{794BD1DC-DF69-4ECE-BD10-7509F7EBC55D}" presName="vert2" presStyleCnt="0"/>
      <dgm:spPr/>
    </dgm:pt>
    <dgm:pt modelId="{CF592E4A-9649-4D66-9FB5-EEF9ABF9A2E2}" type="pres">
      <dgm:prSet presAssocID="{794BD1DC-DF69-4ECE-BD10-7509F7EBC55D}" presName="thinLine2b" presStyleLbl="callout" presStyleIdx="7" presStyleCnt="11"/>
      <dgm:spPr/>
    </dgm:pt>
    <dgm:pt modelId="{09CF1EB1-36DA-48EF-AD78-9A848B4F5E3E}" type="pres">
      <dgm:prSet presAssocID="{794BD1DC-DF69-4ECE-BD10-7509F7EBC55D}" presName="vertSpace2b" presStyleCnt="0"/>
      <dgm:spPr/>
    </dgm:pt>
    <dgm:pt modelId="{98397936-BD54-406F-BCEF-31837C3EC2D8}" type="pres">
      <dgm:prSet presAssocID="{A7F62667-3839-4212-B92E-5F6604C8F5CC}" presName="thickLine" presStyleLbl="alignNode1" presStyleIdx="3" presStyleCnt="4"/>
      <dgm:spPr/>
    </dgm:pt>
    <dgm:pt modelId="{2A6B4A34-A890-4F0B-BAA0-3E0B379809FA}" type="pres">
      <dgm:prSet presAssocID="{A7F62667-3839-4212-B92E-5F6604C8F5CC}" presName="horz1" presStyleCnt="0"/>
      <dgm:spPr/>
    </dgm:pt>
    <dgm:pt modelId="{F450BDC8-A3CC-4B75-9191-784E999AD3DB}" type="pres">
      <dgm:prSet presAssocID="{A7F62667-3839-4212-B92E-5F6604C8F5CC}" presName="tx1" presStyleLbl="revTx" presStyleIdx="11" presStyleCnt="15"/>
      <dgm:spPr/>
    </dgm:pt>
    <dgm:pt modelId="{F711BB3B-F24F-4789-99C8-365A6B36B1A0}" type="pres">
      <dgm:prSet presAssocID="{A7F62667-3839-4212-B92E-5F6604C8F5CC}" presName="vert1" presStyleCnt="0"/>
      <dgm:spPr/>
    </dgm:pt>
    <dgm:pt modelId="{6B211DC9-3ADF-42DA-A35F-49014E6A15FD}" type="pres">
      <dgm:prSet presAssocID="{BB54493A-8223-4689-A2CB-80ECC5273C78}" presName="vertSpace2a" presStyleCnt="0"/>
      <dgm:spPr/>
    </dgm:pt>
    <dgm:pt modelId="{DCC333EE-83B9-4EF6-834E-E3BCE51F7A24}" type="pres">
      <dgm:prSet presAssocID="{BB54493A-8223-4689-A2CB-80ECC5273C78}" presName="horz2" presStyleCnt="0"/>
      <dgm:spPr/>
    </dgm:pt>
    <dgm:pt modelId="{91717CFB-3E9A-4F44-A079-4C4A431AA5A9}" type="pres">
      <dgm:prSet presAssocID="{BB54493A-8223-4689-A2CB-80ECC5273C78}" presName="horzSpace2" presStyleCnt="0"/>
      <dgm:spPr/>
    </dgm:pt>
    <dgm:pt modelId="{1C140629-4EE9-48A1-97CC-FE27C983F098}" type="pres">
      <dgm:prSet presAssocID="{BB54493A-8223-4689-A2CB-80ECC5273C78}" presName="tx2" presStyleLbl="revTx" presStyleIdx="12" presStyleCnt="15"/>
      <dgm:spPr/>
    </dgm:pt>
    <dgm:pt modelId="{AE3691C7-8428-41FA-9C16-F25C03476547}" type="pres">
      <dgm:prSet presAssocID="{BB54493A-8223-4689-A2CB-80ECC5273C78}" presName="vert2" presStyleCnt="0"/>
      <dgm:spPr/>
    </dgm:pt>
    <dgm:pt modelId="{AA53BC13-8B74-4E52-8251-EE50766CF266}" type="pres">
      <dgm:prSet presAssocID="{BB54493A-8223-4689-A2CB-80ECC5273C78}" presName="thinLine2b" presStyleLbl="callout" presStyleIdx="8" presStyleCnt="11"/>
      <dgm:spPr/>
    </dgm:pt>
    <dgm:pt modelId="{7BAFB4E0-A486-4E26-870A-2911C71FB1B0}" type="pres">
      <dgm:prSet presAssocID="{BB54493A-8223-4689-A2CB-80ECC5273C78}" presName="vertSpace2b" presStyleCnt="0"/>
      <dgm:spPr/>
    </dgm:pt>
    <dgm:pt modelId="{1C8B8325-908A-44E8-9919-DCA2383993DF}" type="pres">
      <dgm:prSet presAssocID="{98F3E5DA-48D3-4766-9EF8-532D4B8C9916}" presName="horz2" presStyleCnt="0"/>
      <dgm:spPr/>
    </dgm:pt>
    <dgm:pt modelId="{E1EF3622-30A9-452F-9F18-21C794532F95}" type="pres">
      <dgm:prSet presAssocID="{98F3E5DA-48D3-4766-9EF8-532D4B8C9916}" presName="horzSpace2" presStyleCnt="0"/>
      <dgm:spPr/>
    </dgm:pt>
    <dgm:pt modelId="{11358106-93E6-4065-870A-D0805C9BC0F9}" type="pres">
      <dgm:prSet presAssocID="{98F3E5DA-48D3-4766-9EF8-532D4B8C9916}" presName="tx2" presStyleLbl="revTx" presStyleIdx="13" presStyleCnt="15"/>
      <dgm:spPr/>
    </dgm:pt>
    <dgm:pt modelId="{84B00555-CD24-4069-AD0E-CDC9DA6CA608}" type="pres">
      <dgm:prSet presAssocID="{98F3E5DA-48D3-4766-9EF8-532D4B8C9916}" presName="vert2" presStyleCnt="0"/>
      <dgm:spPr/>
    </dgm:pt>
    <dgm:pt modelId="{A8016D80-CC97-472B-93BA-CC2379855319}" type="pres">
      <dgm:prSet presAssocID="{98F3E5DA-48D3-4766-9EF8-532D4B8C9916}" presName="thinLine2b" presStyleLbl="callout" presStyleIdx="9" presStyleCnt="11"/>
      <dgm:spPr/>
    </dgm:pt>
    <dgm:pt modelId="{7ADA0F6B-600A-47BD-8F0D-D64D5AAEEE3D}" type="pres">
      <dgm:prSet presAssocID="{98F3E5DA-48D3-4766-9EF8-532D4B8C9916}" presName="vertSpace2b" presStyleCnt="0"/>
      <dgm:spPr/>
    </dgm:pt>
    <dgm:pt modelId="{A1209348-29B5-4024-9CA0-DA8DBA449538}" type="pres">
      <dgm:prSet presAssocID="{01BD200C-CBA3-447B-93D9-5F717A39C9E7}" presName="horz2" presStyleCnt="0"/>
      <dgm:spPr/>
    </dgm:pt>
    <dgm:pt modelId="{DC2A174E-401E-41DD-9354-FE919B459610}" type="pres">
      <dgm:prSet presAssocID="{01BD200C-CBA3-447B-93D9-5F717A39C9E7}" presName="horzSpace2" presStyleCnt="0"/>
      <dgm:spPr/>
    </dgm:pt>
    <dgm:pt modelId="{9E2A9E13-BC51-45D2-87F2-94A412D3DD1D}" type="pres">
      <dgm:prSet presAssocID="{01BD200C-CBA3-447B-93D9-5F717A39C9E7}" presName="tx2" presStyleLbl="revTx" presStyleIdx="14" presStyleCnt="15"/>
      <dgm:spPr/>
    </dgm:pt>
    <dgm:pt modelId="{D51B2AE8-E0CE-4F80-86C6-050A71A5ACDC}" type="pres">
      <dgm:prSet presAssocID="{01BD200C-CBA3-447B-93D9-5F717A39C9E7}" presName="vert2" presStyleCnt="0"/>
      <dgm:spPr/>
    </dgm:pt>
    <dgm:pt modelId="{03707174-F9D7-4C39-B3DF-35DD27ED573A}" type="pres">
      <dgm:prSet presAssocID="{01BD200C-CBA3-447B-93D9-5F717A39C9E7}" presName="thinLine2b" presStyleLbl="callout" presStyleIdx="10" presStyleCnt="11"/>
      <dgm:spPr/>
    </dgm:pt>
    <dgm:pt modelId="{13EE2102-B597-4932-9904-147785820536}" type="pres">
      <dgm:prSet presAssocID="{01BD200C-CBA3-447B-93D9-5F717A39C9E7}" presName="vertSpace2b" presStyleCnt="0"/>
      <dgm:spPr/>
    </dgm:pt>
  </dgm:ptLst>
  <dgm:cxnLst>
    <dgm:cxn modelId="{A6D3B115-5C37-4BBC-AF4B-5E43FC02C2F3}" type="presOf" srcId="{5676A27D-340D-442A-90DB-0097ADD5701B}" destId="{6825B07A-0C50-49C0-90FA-EC63F8E89123}" srcOrd="0" destOrd="0" presId="urn:microsoft.com/office/officeart/2008/layout/LinedList"/>
    <dgm:cxn modelId="{B2B4A116-B37A-4919-A286-634CD23081B3}" type="presOf" srcId="{EECF75F0-760A-4F9C-9DC1-83260AA33803}" destId="{930E3ECD-8809-4A02-8BB0-B4D239615C24}" srcOrd="0" destOrd="0" presId="urn:microsoft.com/office/officeart/2008/layout/LinedList"/>
    <dgm:cxn modelId="{277B4218-BAE4-458C-90A3-B5A196B9EA53}" type="presOf" srcId="{B28CECDD-E23F-473F-9951-7625F3961365}" destId="{C1627FEF-24B5-4274-88B2-C92B5FB60355}" srcOrd="0" destOrd="0" presId="urn:microsoft.com/office/officeart/2008/layout/LinedList"/>
    <dgm:cxn modelId="{170D7820-618E-4E9A-ACEF-FB1866AB787A}" type="presOf" srcId="{BB54493A-8223-4689-A2CB-80ECC5273C78}" destId="{1C140629-4EE9-48A1-97CC-FE27C983F098}" srcOrd="0" destOrd="0" presId="urn:microsoft.com/office/officeart/2008/layout/LinedList"/>
    <dgm:cxn modelId="{572D5926-E1D9-4E06-818F-3364E858B70D}" type="presOf" srcId="{9848C9AA-4E8D-4AF7-837F-C8FE410ECC31}" destId="{EB529D70-B81C-4826-AAF4-4ECE5D650E7B}" srcOrd="0" destOrd="0" presId="urn:microsoft.com/office/officeart/2008/layout/LinedList"/>
    <dgm:cxn modelId="{B3EBCA34-E9F3-46BD-A27F-3D1DA80177E5}" type="presOf" srcId="{01BD200C-CBA3-447B-93D9-5F717A39C9E7}" destId="{9E2A9E13-BC51-45D2-87F2-94A412D3DD1D}" srcOrd="0" destOrd="0" presId="urn:microsoft.com/office/officeart/2008/layout/LinedList"/>
    <dgm:cxn modelId="{5C1E6938-07DE-475A-98B2-B04504EAE62C}" srcId="{139599FC-3E91-40AC-ACA4-636857BC32A3}" destId="{99DB7472-3005-41F2-AEFE-6F9691E402DA}" srcOrd="2" destOrd="0" parTransId="{C21BF182-7F38-4212-A9EF-5DC765FCABC1}" sibTransId="{9DBA2317-3DBD-4C54-A157-7DFF1F0E8CC3}"/>
    <dgm:cxn modelId="{D028A15E-C98B-4FAD-84CB-88F29F6DF9F4}" srcId="{EECF75F0-760A-4F9C-9DC1-83260AA33803}" destId="{A7F62667-3839-4212-B92E-5F6604C8F5CC}" srcOrd="3" destOrd="0" parTransId="{09011AD4-3C19-4BA7-A865-65C4756105BA}" sibTransId="{5EECFFF5-BCD4-4042-B0EB-FB238F9D6236}"/>
    <dgm:cxn modelId="{4268C25E-6FC9-4739-8BAA-D0B2219E76F3}" srcId="{11B7C711-6F69-4C7A-AC7B-068E74BB0203}" destId="{302213EB-E966-41C3-B6AA-B2901F088245}" srcOrd="2" destOrd="0" parTransId="{3A5EB6E7-05DB-4332-9F96-C9D254CFC2D8}" sibTransId="{5034CE15-7352-44C3-934C-A8BE9A00EB61}"/>
    <dgm:cxn modelId="{C34CD65F-4CFB-4A4A-BCBB-A5E28E020F59}" type="presOf" srcId="{139599FC-3E91-40AC-ACA4-636857BC32A3}" destId="{98741697-C65E-406A-816D-7EE3380EBC8A}" srcOrd="0" destOrd="0" presId="urn:microsoft.com/office/officeart/2008/layout/LinedList"/>
    <dgm:cxn modelId="{603D0342-A5AD-4DD5-A1C9-5793654DD400}" srcId="{A7F62667-3839-4212-B92E-5F6604C8F5CC}" destId="{98F3E5DA-48D3-4766-9EF8-532D4B8C9916}" srcOrd="1" destOrd="0" parTransId="{89E12A7B-4D97-4E03-9A20-23C6CD589E55}" sibTransId="{6FE67BA5-3E79-4EA5-AE69-15913308D98F}"/>
    <dgm:cxn modelId="{40138764-6B84-41F3-8CBF-AE8B4C0EBC3C}" type="presOf" srcId="{A7F62667-3839-4212-B92E-5F6604C8F5CC}" destId="{F450BDC8-A3CC-4B75-9191-784E999AD3DB}" srcOrd="0" destOrd="0" presId="urn:microsoft.com/office/officeart/2008/layout/LinedList"/>
    <dgm:cxn modelId="{6470A344-2505-4F0A-91AD-C1A431215B06}" srcId="{EECF75F0-760A-4F9C-9DC1-83260AA33803}" destId="{139599FC-3E91-40AC-ACA4-636857BC32A3}" srcOrd="1" destOrd="0" parTransId="{11E432EF-4F40-44FC-9C93-2B8F57881A27}" sibTransId="{57489A24-375B-46A2-990C-B9C6112C3B86}"/>
    <dgm:cxn modelId="{3179AC6F-06F1-4BC3-B67F-841507249FFD}" srcId="{EECF75F0-760A-4F9C-9DC1-83260AA33803}" destId="{11B7C711-6F69-4C7A-AC7B-068E74BB0203}" srcOrd="0" destOrd="0" parTransId="{60DF3193-7CF0-48F4-A6EC-1225377A8D6C}" sibTransId="{F83F37EB-26A5-49B8-A34E-E82B77592BBD}"/>
    <dgm:cxn modelId="{06DD3B76-7862-4B98-9215-906ECCCB3FDA}" type="presOf" srcId="{794BD1DC-DF69-4ECE-BD10-7509F7EBC55D}" destId="{B4765612-060E-4F8B-93AC-BD682012C57F}" srcOrd="0" destOrd="0" presId="urn:microsoft.com/office/officeart/2008/layout/LinedList"/>
    <dgm:cxn modelId="{26BC2D77-8A73-4332-8905-E339C63EA01F}" srcId="{56AF856B-758A-4253-A417-EF6D50790592}" destId="{794BD1DC-DF69-4ECE-BD10-7509F7EBC55D}" srcOrd="1" destOrd="0" parTransId="{B882CF75-C6D8-4289-AB62-7FE78A7FCDE5}" sibTransId="{91F186EE-89E0-419C-9A70-37EB0B401B0D}"/>
    <dgm:cxn modelId="{B663897D-0EF7-40AF-8E05-84075D0768C6}" srcId="{139599FC-3E91-40AC-ACA4-636857BC32A3}" destId="{9848C9AA-4E8D-4AF7-837F-C8FE410ECC31}" srcOrd="0" destOrd="0" parTransId="{E5E6D12A-8D42-4974-9511-9F8028DC1FC2}" sibTransId="{3949F4D7-5926-432B-AA34-77830F273746}"/>
    <dgm:cxn modelId="{EB621385-E2D6-4330-BC06-B196817BD3AB}" srcId="{A7F62667-3839-4212-B92E-5F6604C8F5CC}" destId="{01BD200C-CBA3-447B-93D9-5F717A39C9E7}" srcOrd="2" destOrd="0" parTransId="{4045EB42-F4EA-409B-BA56-52F05FE673AC}" sibTransId="{7CD31817-4022-452A-B2CA-3249AA2DCA7C}"/>
    <dgm:cxn modelId="{F281A291-2A57-4F6C-A003-38E865A0995B}" type="presOf" srcId="{302213EB-E966-41C3-B6AA-B2901F088245}" destId="{65BE2D88-5C6E-425D-8822-B232BB1645C7}" srcOrd="0" destOrd="0" presId="urn:microsoft.com/office/officeart/2008/layout/LinedList"/>
    <dgm:cxn modelId="{BE0D279C-C02D-488D-9EFB-BF0FC73707E7}" type="presOf" srcId="{67024762-4FE3-4950-A34E-83ED29583BD8}" destId="{519BD2D5-4150-45A8-917A-B8B8562CFD59}" srcOrd="0" destOrd="0" presId="urn:microsoft.com/office/officeart/2008/layout/LinedList"/>
    <dgm:cxn modelId="{AFB4A0AA-A60F-47B2-9BD3-98E96D3CA118}" type="presOf" srcId="{99DB7472-3005-41F2-AEFE-6F9691E402DA}" destId="{C525CCF3-8EE8-4B1C-A458-AF632D571B87}" srcOrd="0" destOrd="0" presId="urn:microsoft.com/office/officeart/2008/layout/LinedList"/>
    <dgm:cxn modelId="{405EEABB-EF44-43B0-AA88-4925536462DE}" type="presOf" srcId="{56AF856B-758A-4253-A417-EF6D50790592}" destId="{9A5BCEBA-B1BC-4EF1-9384-C555225BBF6D}" srcOrd="0" destOrd="0" presId="urn:microsoft.com/office/officeart/2008/layout/LinedList"/>
    <dgm:cxn modelId="{A9C54DBD-9532-424A-9583-EF9FD02279C2}" srcId="{EECF75F0-760A-4F9C-9DC1-83260AA33803}" destId="{56AF856B-758A-4253-A417-EF6D50790592}" srcOrd="2" destOrd="0" parTransId="{9390DCB4-C079-4A6E-91F2-95174D01D843}" sibTransId="{96CA5A83-8D8B-41F3-9896-70C32D32B9FA}"/>
    <dgm:cxn modelId="{ABB5F8C0-A28D-4B3C-9A7E-83D69004E611}" type="presOf" srcId="{CC42B4A5-8D81-4021-ACF9-D03B3D23697F}" destId="{506EA18C-E2CD-4571-BBA4-BD1399E3D00F}" srcOrd="0" destOrd="0" presId="urn:microsoft.com/office/officeart/2008/layout/LinedList"/>
    <dgm:cxn modelId="{12431AC5-95C2-4EF6-A495-718A8B595BDB}" srcId="{56AF856B-758A-4253-A417-EF6D50790592}" destId="{CC42B4A5-8D81-4021-ACF9-D03B3D23697F}" srcOrd="0" destOrd="0" parTransId="{BB861547-597F-49A0-A26A-A3F34E4DBD9C}" sibTransId="{F16CB6E3-56E9-4EB0-B85E-154787B30543}"/>
    <dgm:cxn modelId="{898C1CC6-6507-4001-A97B-C3361D0F0D4A}" srcId="{139599FC-3E91-40AC-ACA4-636857BC32A3}" destId="{5676A27D-340D-442A-90DB-0097ADD5701B}" srcOrd="1" destOrd="0" parTransId="{416980BB-0CA2-406D-A6E3-D00E07AA26BE}" sibTransId="{13F32CE2-8672-45B7-8590-1B1A98DA98D5}"/>
    <dgm:cxn modelId="{3E6656C6-0BC1-41C4-8CC2-AE9A6A5B1A95}" srcId="{A7F62667-3839-4212-B92E-5F6604C8F5CC}" destId="{BB54493A-8223-4689-A2CB-80ECC5273C78}" srcOrd="0" destOrd="0" parTransId="{A2370CAC-7947-42BB-B9CB-96B3A225942F}" sibTransId="{699AA5C2-4211-4EAA-8CAF-600C06F01EF0}"/>
    <dgm:cxn modelId="{E11D29CB-E111-4C80-B87D-3AA425E086EF}" type="presOf" srcId="{11B7C711-6F69-4C7A-AC7B-068E74BB0203}" destId="{B1ED5B55-124D-40D9-BF14-2A61C9A578EB}" srcOrd="0" destOrd="0" presId="urn:microsoft.com/office/officeart/2008/layout/LinedList"/>
    <dgm:cxn modelId="{153601CC-6E0B-4F03-A091-132AB4F11261}" srcId="{11B7C711-6F69-4C7A-AC7B-068E74BB0203}" destId="{B28CECDD-E23F-473F-9951-7625F3961365}" srcOrd="0" destOrd="0" parTransId="{88E6725B-E897-4461-B1BA-3832AC08DAB3}" sibTransId="{5AE8EC02-6502-4113-93DC-62E4554051BA}"/>
    <dgm:cxn modelId="{823EECE2-F35C-4606-AF4B-DD6F0A553429}" srcId="{11B7C711-6F69-4C7A-AC7B-068E74BB0203}" destId="{67024762-4FE3-4950-A34E-83ED29583BD8}" srcOrd="1" destOrd="0" parTransId="{8606CD0E-A41F-45D0-99D0-E0ED6097C659}" sibTransId="{03E66BA9-3678-424D-B174-52069CB40B7F}"/>
    <dgm:cxn modelId="{B78C84EC-1E3B-4881-8000-803D12E45CB3}" type="presOf" srcId="{98F3E5DA-48D3-4766-9EF8-532D4B8C9916}" destId="{11358106-93E6-4065-870A-D0805C9BC0F9}" srcOrd="0" destOrd="0" presId="urn:microsoft.com/office/officeart/2008/layout/LinedList"/>
    <dgm:cxn modelId="{8B5E86AC-20EF-4456-A2CB-EFF83A6250B1}" type="presParOf" srcId="{930E3ECD-8809-4A02-8BB0-B4D239615C24}" destId="{B9C36437-4082-46DD-9DE4-CA8A6B0931D4}" srcOrd="0" destOrd="0" presId="urn:microsoft.com/office/officeart/2008/layout/LinedList"/>
    <dgm:cxn modelId="{DEA96412-6836-404D-A193-582FAC08CC33}" type="presParOf" srcId="{930E3ECD-8809-4A02-8BB0-B4D239615C24}" destId="{8BE64DCB-F0DD-459F-9A98-BF30B67B3EB7}" srcOrd="1" destOrd="0" presId="urn:microsoft.com/office/officeart/2008/layout/LinedList"/>
    <dgm:cxn modelId="{D14D6E7F-2271-420E-9B0E-8FD9874D55D9}" type="presParOf" srcId="{8BE64DCB-F0DD-459F-9A98-BF30B67B3EB7}" destId="{B1ED5B55-124D-40D9-BF14-2A61C9A578EB}" srcOrd="0" destOrd="0" presId="urn:microsoft.com/office/officeart/2008/layout/LinedList"/>
    <dgm:cxn modelId="{39243106-7904-4529-B6D2-D0595F1ABA1D}" type="presParOf" srcId="{8BE64DCB-F0DD-459F-9A98-BF30B67B3EB7}" destId="{A0B4608A-6254-44FE-AA85-E051CC698398}" srcOrd="1" destOrd="0" presId="urn:microsoft.com/office/officeart/2008/layout/LinedList"/>
    <dgm:cxn modelId="{D681B928-6EB6-4EFD-A136-686A26AFAD68}" type="presParOf" srcId="{A0B4608A-6254-44FE-AA85-E051CC698398}" destId="{5E98E475-FDC7-4BA9-912C-EB82108024B9}" srcOrd="0" destOrd="0" presId="urn:microsoft.com/office/officeart/2008/layout/LinedList"/>
    <dgm:cxn modelId="{02B5786B-8203-457F-B1B1-4D81B33866CA}" type="presParOf" srcId="{A0B4608A-6254-44FE-AA85-E051CC698398}" destId="{2D76ACF8-25D7-4575-BB98-2F3251175266}" srcOrd="1" destOrd="0" presId="urn:microsoft.com/office/officeart/2008/layout/LinedList"/>
    <dgm:cxn modelId="{248CC61E-460C-4510-8DD6-8B78D861DE85}" type="presParOf" srcId="{2D76ACF8-25D7-4575-BB98-2F3251175266}" destId="{669C04BC-CBC7-48DB-B548-69AF1D693EDE}" srcOrd="0" destOrd="0" presId="urn:microsoft.com/office/officeart/2008/layout/LinedList"/>
    <dgm:cxn modelId="{AB48772E-619F-493B-A009-C09518066A77}" type="presParOf" srcId="{2D76ACF8-25D7-4575-BB98-2F3251175266}" destId="{C1627FEF-24B5-4274-88B2-C92B5FB60355}" srcOrd="1" destOrd="0" presId="urn:microsoft.com/office/officeart/2008/layout/LinedList"/>
    <dgm:cxn modelId="{29AD75FE-96F3-419C-930C-3AFC0F1E44D2}" type="presParOf" srcId="{2D76ACF8-25D7-4575-BB98-2F3251175266}" destId="{28520801-2CC9-42C0-9D20-27729CB89F8A}" srcOrd="2" destOrd="0" presId="urn:microsoft.com/office/officeart/2008/layout/LinedList"/>
    <dgm:cxn modelId="{1B5FC540-2260-4338-9805-CD6C18E9AF74}" type="presParOf" srcId="{A0B4608A-6254-44FE-AA85-E051CC698398}" destId="{9C6C4B9E-5B37-41B4-B402-4240468EFD88}" srcOrd="2" destOrd="0" presId="urn:microsoft.com/office/officeart/2008/layout/LinedList"/>
    <dgm:cxn modelId="{AB4F18B8-01F1-49D7-BA35-2477EAA8DD55}" type="presParOf" srcId="{A0B4608A-6254-44FE-AA85-E051CC698398}" destId="{09474996-53FC-466B-8E9E-12E8835C9567}" srcOrd="3" destOrd="0" presId="urn:microsoft.com/office/officeart/2008/layout/LinedList"/>
    <dgm:cxn modelId="{A7F0F881-3D41-468D-AED3-7893C54635AF}" type="presParOf" srcId="{A0B4608A-6254-44FE-AA85-E051CC698398}" destId="{F6C52442-9A8B-4452-885E-909B2A4A91F6}" srcOrd="4" destOrd="0" presId="urn:microsoft.com/office/officeart/2008/layout/LinedList"/>
    <dgm:cxn modelId="{2DD908B6-C0C8-4631-AE95-933ADDABD730}" type="presParOf" srcId="{F6C52442-9A8B-4452-885E-909B2A4A91F6}" destId="{F2056401-C739-4F2C-9289-4B4A64D6CBA4}" srcOrd="0" destOrd="0" presId="urn:microsoft.com/office/officeart/2008/layout/LinedList"/>
    <dgm:cxn modelId="{A39316E2-1FB6-42C1-B05D-3D454EEB02D1}" type="presParOf" srcId="{F6C52442-9A8B-4452-885E-909B2A4A91F6}" destId="{519BD2D5-4150-45A8-917A-B8B8562CFD59}" srcOrd="1" destOrd="0" presId="urn:microsoft.com/office/officeart/2008/layout/LinedList"/>
    <dgm:cxn modelId="{6F2FDE5E-FCCA-4142-A5F7-643BD62C28C3}" type="presParOf" srcId="{F6C52442-9A8B-4452-885E-909B2A4A91F6}" destId="{629FFE2E-3A70-494F-9E5C-995E98EE56F3}" srcOrd="2" destOrd="0" presId="urn:microsoft.com/office/officeart/2008/layout/LinedList"/>
    <dgm:cxn modelId="{762A1B8D-4E77-4E74-9B0F-DF1C71FC125D}" type="presParOf" srcId="{A0B4608A-6254-44FE-AA85-E051CC698398}" destId="{24C7BB12-BD90-4009-A105-2304CFCE02C0}" srcOrd="5" destOrd="0" presId="urn:microsoft.com/office/officeart/2008/layout/LinedList"/>
    <dgm:cxn modelId="{F70947E5-5E5B-400F-8DF9-5EECFBD5372A}" type="presParOf" srcId="{A0B4608A-6254-44FE-AA85-E051CC698398}" destId="{B2FEA65D-B7C4-407F-8712-12CEEAFDA01F}" srcOrd="6" destOrd="0" presId="urn:microsoft.com/office/officeart/2008/layout/LinedList"/>
    <dgm:cxn modelId="{764E8ACB-22FD-472A-BA3F-92D80A51E135}" type="presParOf" srcId="{A0B4608A-6254-44FE-AA85-E051CC698398}" destId="{5294C0DB-F0FD-4D7A-802A-F7CD1253437B}" srcOrd="7" destOrd="0" presId="urn:microsoft.com/office/officeart/2008/layout/LinedList"/>
    <dgm:cxn modelId="{4AB8D73F-4E21-4473-B35A-18AFD66F5651}" type="presParOf" srcId="{5294C0DB-F0FD-4D7A-802A-F7CD1253437B}" destId="{297CC6C0-1AB1-43D7-BD40-C17E723BBAA6}" srcOrd="0" destOrd="0" presId="urn:microsoft.com/office/officeart/2008/layout/LinedList"/>
    <dgm:cxn modelId="{779E1DE1-1186-440B-A4AE-98289488A6E3}" type="presParOf" srcId="{5294C0DB-F0FD-4D7A-802A-F7CD1253437B}" destId="{65BE2D88-5C6E-425D-8822-B232BB1645C7}" srcOrd="1" destOrd="0" presId="urn:microsoft.com/office/officeart/2008/layout/LinedList"/>
    <dgm:cxn modelId="{55A2AF24-1CA0-43C7-AFC3-7D7C8CA3BBA1}" type="presParOf" srcId="{5294C0DB-F0FD-4D7A-802A-F7CD1253437B}" destId="{9B2C6219-886B-40B8-A3B1-C8890E44AB60}" srcOrd="2" destOrd="0" presId="urn:microsoft.com/office/officeart/2008/layout/LinedList"/>
    <dgm:cxn modelId="{A40E4947-B27A-4A4D-A84D-B8923EA990BD}" type="presParOf" srcId="{A0B4608A-6254-44FE-AA85-E051CC698398}" destId="{4DEEB7CC-9629-4136-8528-D3BCAC3F5177}" srcOrd="8" destOrd="0" presId="urn:microsoft.com/office/officeart/2008/layout/LinedList"/>
    <dgm:cxn modelId="{B59345A1-5DDD-4FDD-9915-25390ED1E95B}" type="presParOf" srcId="{A0B4608A-6254-44FE-AA85-E051CC698398}" destId="{32FE149F-BE86-4FDF-9775-D16D1D1E9381}" srcOrd="9" destOrd="0" presId="urn:microsoft.com/office/officeart/2008/layout/LinedList"/>
    <dgm:cxn modelId="{488099BA-DDF8-489E-8190-D8D4D264FF9B}" type="presParOf" srcId="{930E3ECD-8809-4A02-8BB0-B4D239615C24}" destId="{5B96240A-7051-47D2-AD05-918B31BF5C30}" srcOrd="2" destOrd="0" presId="urn:microsoft.com/office/officeart/2008/layout/LinedList"/>
    <dgm:cxn modelId="{474FC1B9-C65A-4725-9569-25421F0F9326}" type="presParOf" srcId="{930E3ECD-8809-4A02-8BB0-B4D239615C24}" destId="{218D095D-CEA6-4C44-ACC2-9515AB26AAC2}" srcOrd="3" destOrd="0" presId="urn:microsoft.com/office/officeart/2008/layout/LinedList"/>
    <dgm:cxn modelId="{45869AD8-3F49-4E86-9A5E-29CA7D19FD73}" type="presParOf" srcId="{218D095D-CEA6-4C44-ACC2-9515AB26AAC2}" destId="{98741697-C65E-406A-816D-7EE3380EBC8A}" srcOrd="0" destOrd="0" presId="urn:microsoft.com/office/officeart/2008/layout/LinedList"/>
    <dgm:cxn modelId="{89FF7D3D-C06A-41C5-BAF6-12B3D55EF019}" type="presParOf" srcId="{218D095D-CEA6-4C44-ACC2-9515AB26AAC2}" destId="{86CCF70B-6493-4ECB-B8CB-592386ECEF83}" srcOrd="1" destOrd="0" presId="urn:microsoft.com/office/officeart/2008/layout/LinedList"/>
    <dgm:cxn modelId="{FDE501BB-70B2-4EDB-88CD-7DA821A0B6C9}" type="presParOf" srcId="{86CCF70B-6493-4ECB-B8CB-592386ECEF83}" destId="{E42F0E23-9B97-4DBF-BBE2-1B74116A5881}" srcOrd="0" destOrd="0" presId="urn:microsoft.com/office/officeart/2008/layout/LinedList"/>
    <dgm:cxn modelId="{130CB818-093B-4976-AB8C-6BAF74949084}" type="presParOf" srcId="{86CCF70B-6493-4ECB-B8CB-592386ECEF83}" destId="{FD9B8CB3-5D3D-4FFF-A570-B6F36F295B17}" srcOrd="1" destOrd="0" presId="urn:microsoft.com/office/officeart/2008/layout/LinedList"/>
    <dgm:cxn modelId="{06DB8BDD-C4F8-4407-A21D-905088ECC097}" type="presParOf" srcId="{FD9B8CB3-5D3D-4FFF-A570-B6F36F295B17}" destId="{7A1DB297-CE4B-4E21-8723-0ED95176E0A9}" srcOrd="0" destOrd="0" presId="urn:microsoft.com/office/officeart/2008/layout/LinedList"/>
    <dgm:cxn modelId="{F91C525C-78C9-4A27-9A7C-2E47A9D574F8}" type="presParOf" srcId="{FD9B8CB3-5D3D-4FFF-A570-B6F36F295B17}" destId="{EB529D70-B81C-4826-AAF4-4ECE5D650E7B}" srcOrd="1" destOrd="0" presId="urn:microsoft.com/office/officeart/2008/layout/LinedList"/>
    <dgm:cxn modelId="{7BFA8E60-5CEB-4A11-8CA6-019728D2479E}" type="presParOf" srcId="{FD9B8CB3-5D3D-4FFF-A570-B6F36F295B17}" destId="{98B8DF3A-6B24-402F-8F56-A45BA0A190FC}" srcOrd="2" destOrd="0" presId="urn:microsoft.com/office/officeart/2008/layout/LinedList"/>
    <dgm:cxn modelId="{C15FDAC9-F3D9-46BA-99E8-AAA25757DDDA}" type="presParOf" srcId="{86CCF70B-6493-4ECB-B8CB-592386ECEF83}" destId="{230E660A-17BA-45B0-A93C-3A8F6A0A3492}" srcOrd="2" destOrd="0" presId="urn:microsoft.com/office/officeart/2008/layout/LinedList"/>
    <dgm:cxn modelId="{5B3FA906-65BC-47EB-A0A3-6E3A75BAF6FD}" type="presParOf" srcId="{86CCF70B-6493-4ECB-B8CB-592386ECEF83}" destId="{15432A37-355E-4CDF-AF1A-8E1EA10488AC}" srcOrd="3" destOrd="0" presId="urn:microsoft.com/office/officeart/2008/layout/LinedList"/>
    <dgm:cxn modelId="{4E423893-34CE-480F-B7A0-1A785A89D469}" type="presParOf" srcId="{86CCF70B-6493-4ECB-B8CB-592386ECEF83}" destId="{07C14A8C-57D2-4BF6-B49F-5776D3D8BFAD}" srcOrd="4" destOrd="0" presId="urn:microsoft.com/office/officeart/2008/layout/LinedList"/>
    <dgm:cxn modelId="{9D876289-DCB7-4A11-ADDB-16D483848ACE}" type="presParOf" srcId="{07C14A8C-57D2-4BF6-B49F-5776D3D8BFAD}" destId="{DF448E8B-1B46-4953-9EA9-52D9021B60A2}" srcOrd="0" destOrd="0" presId="urn:microsoft.com/office/officeart/2008/layout/LinedList"/>
    <dgm:cxn modelId="{0E1F5919-7E69-4361-821E-940CBF7EBAB4}" type="presParOf" srcId="{07C14A8C-57D2-4BF6-B49F-5776D3D8BFAD}" destId="{6825B07A-0C50-49C0-90FA-EC63F8E89123}" srcOrd="1" destOrd="0" presId="urn:microsoft.com/office/officeart/2008/layout/LinedList"/>
    <dgm:cxn modelId="{D9D5203C-1285-4141-81A4-E7CFA2DBF3D2}" type="presParOf" srcId="{07C14A8C-57D2-4BF6-B49F-5776D3D8BFAD}" destId="{795B1A4D-69C8-4EC5-812D-48D2FE3A52FA}" srcOrd="2" destOrd="0" presId="urn:microsoft.com/office/officeart/2008/layout/LinedList"/>
    <dgm:cxn modelId="{BF8FE9DF-711E-4734-879D-BBE0F2D77ADF}" type="presParOf" srcId="{86CCF70B-6493-4ECB-B8CB-592386ECEF83}" destId="{47AD1FFA-EC4B-4795-9750-B382F2B82413}" srcOrd="5" destOrd="0" presId="urn:microsoft.com/office/officeart/2008/layout/LinedList"/>
    <dgm:cxn modelId="{977668CC-F502-467F-AB68-E6BEC7DD04C1}" type="presParOf" srcId="{86CCF70B-6493-4ECB-B8CB-592386ECEF83}" destId="{8EF260C3-281E-42B2-9F00-5697BDBFD8B4}" srcOrd="6" destOrd="0" presId="urn:microsoft.com/office/officeart/2008/layout/LinedList"/>
    <dgm:cxn modelId="{9A287BED-6E86-45F0-ADC4-E1ACDFF5720B}" type="presParOf" srcId="{86CCF70B-6493-4ECB-B8CB-592386ECEF83}" destId="{CAEE9505-08FE-4EBA-8643-8F06643DD963}" srcOrd="7" destOrd="0" presId="urn:microsoft.com/office/officeart/2008/layout/LinedList"/>
    <dgm:cxn modelId="{BD10CB7B-1EE9-45A5-8E5B-0611A3CE78B8}" type="presParOf" srcId="{CAEE9505-08FE-4EBA-8643-8F06643DD963}" destId="{8EFD6708-539D-445D-9D6B-C1FE24FA4C78}" srcOrd="0" destOrd="0" presId="urn:microsoft.com/office/officeart/2008/layout/LinedList"/>
    <dgm:cxn modelId="{801A3E86-BD1C-4A6E-B3AA-FB39D4052959}" type="presParOf" srcId="{CAEE9505-08FE-4EBA-8643-8F06643DD963}" destId="{C525CCF3-8EE8-4B1C-A458-AF632D571B87}" srcOrd="1" destOrd="0" presId="urn:microsoft.com/office/officeart/2008/layout/LinedList"/>
    <dgm:cxn modelId="{0584697C-3976-4508-863F-12004373A7A1}" type="presParOf" srcId="{CAEE9505-08FE-4EBA-8643-8F06643DD963}" destId="{50BE8DCB-50E1-43A0-A66D-CD6097FA45D1}" srcOrd="2" destOrd="0" presId="urn:microsoft.com/office/officeart/2008/layout/LinedList"/>
    <dgm:cxn modelId="{78F9E152-01A0-4A81-818F-0342BF32EF34}" type="presParOf" srcId="{86CCF70B-6493-4ECB-B8CB-592386ECEF83}" destId="{A7C7ACE9-2464-4F56-81C3-3B878969784E}" srcOrd="8" destOrd="0" presId="urn:microsoft.com/office/officeart/2008/layout/LinedList"/>
    <dgm:cxn modelId="{3CD8A34F-52B0-49EE-91A5-CA1B50EC58F6}" type="presParOf" srcId="{86CCF70B-6493-4ECB-B8CB-592386ECEF83}" destId="{01D0B38B-5A44-44AA-8969-90B7B13A27CC}" srcOrd="9" destOrd="0" presId="urn:microsoft.com/office/officeart/2008/layout/LinedList"/>
    <dgm:cxn modelId="{87B5EC03-9D81-456D-B4F4-01D0EBB9F9FE}" type="presParOf" srcId="{930E3ECD-8809-4A02-8BB0-B4D239615C24}" destId="{E3D07317-2C94-4C5C-9A52-CC15D77990C4}" srcOrd="4" destOrd="0" presId="urn:microsoft.com/office/officeart/2008/layout/LinedList"/>
    <dgm:cxn modelId="{8E010DA9-AFB5-4A6A-BEA9-F509004AA6A3}" type="presParOf" srcId="{930E3ECD-8809-4A02-8BB0-B4D239615C24}" destId="{5333A533-13DD-49DB-BD7F-2DF756C2A1FC}" srcOrd="5" destOrd="0" presId="urn:microsoft.com/office/officeart/2008/layout/LinedList"/>
    <dgm:cxn modelId="{5CEE9803-9BAB-4E97-BBDD-7C95C7846C56}" type="presParOf" srcId="{5333A533-13DD-49DB-BD7F-2DF756C2A1FC}" destId="{9A5BCEBA-B1BC-4EF1-9384-C555225BBF6D}" srcOrd="0" destOrd="0" presId="urn:microsoft.com/office/officeart/2008/layout/LinedList"/>
    <dgm:cxn modelId="{3FF9B38E-B625-49B0-9CD3-F9496BC807B0}" type="presParOf" srcId="{5333A533-13DD-49DB-BD7F-2DF756C2A1FC}" destId="{6A15A9F1-6C3C-4BF8-A636-714D92377BF6}" srcOrd="1" destOrd="0" presId="urn:microsoft.com/office/officeart/2008/layout/LinedList"/>
    <dgm:cxn modelId="{F06FD6B5-B026-45E0-8F47-051DB3B68E99}" type="presParOf" srcId="{6A15A9F1-6C3C-4BF8-A636-714D92377BF6}" destId="{5B778CAE-8FE5-44A0-9D28-BC49F1957A89}" srcOrd="0" destOrd="0" presId="urn:microsoft.com/office/officeart/2008/layout/LinedList"/>
    <dgm:cxn modelId="{F67FDA66-3F28-427E-B9C3-A0FC7F81A3E5}" type="presParOf" srcId="{6A15A9F1-6C3C-4BF8-A636-714D92377BF6}" destId="{6F06FB57-E29B-43DD-B247-3CE7004CF3D3}" srcOrd="1" destOrd="0" presId="urn:microsoft.com/office/officeart/2008/layout/LinedList"/>
    <dgm:cxn modelId="{034CF0CB-36E3-43C3-81BA-965CB11442FD}" type="presParOf" srcId="{6F06FB57-E29B-43DD-B247-3CE7004CF3D3}" destId="{FFE66081-EBFD-46A4-AE42-030F06ABD783}" srcOrd="0" destOrd="0" presId="urn:microsoft.com/office/officeart/2008/layout/LinedList"/>
    <dgm:cxn modelId="{E487A461-84DD-4C9E-BDE8-A841B800A32D}" type="presParOf" srcId="{6F06FB57-E29B-43DD-B247-3CE7004CF3D3}" destId="{506EA18C-E2CD-4571-BBA4-BD1399E3D00F}" srcOrd="1" destOrd="0" presId="urn:microsoft.com/office/officeart/2008/layout/LinedList"/>
    <dgm:cxn modelId="{C24CCDC5-F782-455D-A7CE-D034A6962F59}" type="presParOf" srcId="{6F06FB57-E29B-43DD-B247-3CE7004CF3D3}" destId="{5BE1EAB1-67DD-46C2-919D-07D5755F77CD}" srcOrd="2" destOrd="0" presId="urn:microsoft.com/office/officeart/2008/layout/LinedList"/>
    <dgm:cxn modelId="{96F3AD6C-BE2B-4FA3-838D-2F5256ECAA60}" type="presParOf" srcId="{6A15A9F1-6C3C-4BF8-A636-714D92377BF6}" destId="{9554CDF7-48EF-4C2A-ACC6-C6E9EE19E34E}" srcOrd="2" destOrd="0" presId="urn:microsoft.com/office/officeart/2008/layout/LinedList"/>
    <dgm:cxn modelId="{B67E8E9B-3521-48EC-943B-F910D2EE7D3C}" type="presParOf" srcId="{6A15A9F1-6C3C-4BF8-A636-714D92377BF6}" destId="{E85747D7-AF64-4AC2-8E4B-D4694EDEF62B}" srcOrd="3" destOrd="0" presId="urn:microsoft.com/office/officeart/2008/layout/LinedList"/>
    <dgm:cxn modelId="{47749704-A830-4FA4-9DB5-ED8DFE79DDDA}" type="presParOf" srcId="{6A15A9F1-6C3C-4BF8-A636-714D92377BF6}" destId="{0D5A3025-5541-4D70-9C6C-9A8E226B5A66}" srcOrd="4" destOrd="0" presId="urn:microsoft.com/office/officeart/2008/layout/LinedList"/>
    <dgm:cxn modelId="{E001FCF9-87F8-4BC9-A848-1F2CD5690826}" type="presParOf" srcId="{0D5A3025-5541-4D70-9C6C-9A8E226B5A66}" destId="{E5CC951C-E3F8-4BD2-A88D-6A818F7A1818}" srcOrd="0" destOrd="0" presId="urn:microsoft.com/office/officeart/2008/layout/LinedList"/>
    <dgm:cxn modelId="{37EFFDE9-640B-426B-A0B8-1F93368F1672}" type="presParOf" srcId="{0D5A3025-5541-4D70-9C6C-9A8E226B5A66}" destId="{B4765612-060E-4F8B-93AC-BD682012C57F}" srcOrd="1" destOrd="0" presId="urn:microsoft.com/office/officeart/2008/layout/LinedList"/>
    <dgm:cxn modelId="{948D05DC-42D8-470A-9768-F53B213F5511}" type="presParOf" srcId="{0D5A3025-5541-4D70-9C6C-9A8E226B5A66}" destId="{FA2E9674-272F-46D8-982A-81522E4CC5B0}" srcOrd="2" destOrd="0" presId="urn:microsoft.com/office/officeart/2008/layout/LinedList"/>
    <dgm:cxn modelId="{EDEFB4EF-46C0-4131-AE35-3FE99BC81A93}" type="presParOf" srcId="{6A15A9F1-6C3C-4BF8-A636-714D92377BF6}" destId="{CF592E4A-9649-4D66-9FB5-EEF9ABF9A2E2}" srcOrd="5" destOrd="0" presId="urn:microsoft.com/office/officeart/2008/layout/LinedList"/>
    <dgm:cxn modelId="{53C0613C-7595-4BDD-960C-0297C7A35CBF}" type="presParOf" srcId="{6A15A9F1-6C3C-4BF8-A636-714D92377BF6}" destId="{09CF1EB1-36DA-48EF-AD78-9A848B4F5E3E}" srcOrd="6" destOrd="0" presId="urn:microsoft.com/office/officeart/2008/layout/LinedList"/>
    <dgm:cxn modelId="{6E87EB72-12D8-4D1E-9FBE-4C8FFCEB90EE}" type="presParOf" srcId="{930E3ECD-8809-4A02-8BB0-B4D239615C24}" destId="{98397936-BD54-406F-BCEF-31837C3EC2D8}" srcOrd="6" destOrd="0" presId="urn:microsoft.com/office/officeart/2008/layout/LinedList"/>
    <dgm:cxn modelId="{A9F5C199-3F8D-4753-BB31-4895A1E71FAA}" type="presParOf" srcId="{930E3ECD-8809-4A02-8BB0-B4D239615C24}" destId="{2A6B4A34-A890-4F0B-BAA0-3E0B379809FA}" srcOrd="7" destOrd="0" presId="urn:microsoft.com/office/officeart/2008/layout/LinedList"/>
    <dgm:cxn modelId="{031D7FC2-27AD-429F-A541-982F59E740A7}" type="presParOf" srcId="{2A6B4A34-A890-4F0B-BAA0-3E0B379809FA}" destId="{F450BDC8-A3CC-4B75-9191-784E999AD3DB}" srcOrd="0" destOrd="0" presId="urn:microsoft.com/office/officeart/2008/layout/LinedList"/>
    <dgm:cxn modelId="{5699C055-3A24-45EC-A4D6-FCBDBCEAFD30}" type="presParOf" srcId="{2A6B4A34-A890-4F0B-BAA0-3E0B379809FA}" destId="{F711BB3B-F24F-4789-99C8-365A6B36B1A0}" srcOrd="1" destOrd="0" presId="urn:microsoft.com/office/officeart/2008/layout/LinedList"/>
    <dgm:cxn modelId="{2F052650-FD9A-4D04-B78E-C3CCB3591C6A}" type="presParOf" srcId="{F711BB3B-F24F-4789-99C8-365A6B36B1A0}" destId="{6B211DC9-3ADF-42DA-A35F-49014E6A15FD}" srcOrd="0" destOrd="0" presId="urn:microsoft.com/office/officeart/2008/layout/LinedList"/>
    <dgm:cxn modelId="{02DA46A5-7D70-4579-8EBC-25256D1B6B65}" type="presParOf" srcId="{F711BB3B-F24F-4789-99C8-365A6B36B1A0}" destId="{DCC333EE-83B9-4EF6-834E-E3BCE51F7A24}" srcOrd="1" destOrd="0" presId="urn:microsoft.com/office/officeart/2008/layout/LinedList"/>
    <dgm:cxn modelId="{6871107E-854A-4CD2-8A3A-1AF732488199}" type="presParOf" srcId="{DCC333EE-83B9-4EF6-834E-E3BCE51F7A24}" destId="{91717CFB-3E9A-4F44-A079-4C4A431AA5A9}" srcOrd="0" destOrd="0" presId="urn:microsoft.com/office/officeart/2008/layout/LinedList"/>
    <dgm:cxn modelId="{085B46E6-A496-4FF6-9D57-EB546854638B}" type="presParOf" srcId="{DCC333EE-83B9-4EF6-834E-E3BCE51F7A24}" destId="{1C140629-4EE9-48A1-97CC-FE27C983F098}" srcOrd="1" destOrd="0" presId="urn:microsoft.com/office/officeart/2008/layout/LinedList"/>
    <dgm:cxn modelId="{EDD5DED7-5914-4EFB-B21D-1264E3528C11}" type="presParOf" srcId="{DCC333EE-83B9-4EF6-834E-E3BCE51F7A24}" destId="{AE3691C7-8428-41FA-9C16-F25C03476547}" srcOrd="2" destOrd="0" presId="urn:microsoft.com/office/officeart/2008/layout/LinedList"/>
    <dgm:cxn modelId="{074CE010-3A06-497F-9557-DEA93E5CE6FC}" type="presParOf" srcId="{F711BB3B-F24F-4789-99C8-365A6B36B1A0}" destId="{AA53BC13-8B74-4E52-8251-EE50766CF266}" srcOrd="2" destOrd="0" presId="urn:microsoft.com/office/officeart/2008/layout/LinedList"/>
    <dgm:cxn modelId="{C04F6EA1-3225-4690-8DD6-64338C23E96F}" type="presParOf" srcId="{F711BB3B-F24F-4789-99C8-365A6B36B1A0}" destId="{7BAFB4E0-A486-4E26-870A-2911C71FB1B0}" srcOrd="3" destOrd="0" presId="urn:microsoft.com/office/officeart/2008/layout/LinedList"/>
    <dgm:cxn modelId="{905AFC38-D2AC-43C7-81AE-3009081E4C94}" type="presParOf" srcId="{F711BB3B-F24F-4789-99C8-365A6B36B1A0}" destId="{1C8B8325-908A-44E8-9919-DCA2383993DF}" srcOrd="4" destOrd="0" presId="urn:microsoft.com/office/officeart/2008/layout/LinedList"/>
    <dgm:cxn modelId="{0DEDC3A0-865E-4E32-998A-B46F50D968A0}" type="presParOf" srcId="{1C8B8325-908A-44E8-9919-DCA2383993DF}" destId="{E1EF3622-30A9-452F-9F18-21C794532F95}" srcOrd="0" destOrd="0" presId="urn:microsoft.com/office/officeart/2008/layout/LinedList"/>
    <dgm:cxn modelId="{FF5AE5B9-212E-4DDE-AF84-F29F241D2098}" type="presParOf" srcId="{1C8B8325-908A-44E8-9919-DCA2383993DF}" destId="{11358106-93E6-4065-870A-D0805C9BC0F9}" srcOrd="1" destOrd="0" presId="urn:microsoft.com/office/officeart/2008/layout/LinedList"/>
    <dgm:cxn modelId="{678ADF3F-0562-41C3-A26C-2C0C4DE5930D}" type="presParOf" srcId="{1C8B8325-908A-44E8-9919-DCA2383993DF}" destId="{84B00555-CD24-4069-AD0E-CDC9DA6CA608}" srcOrd="2" destOrd="0" presId="urn:microsoft.com/office/officeart/2008/layout/LinedList"/>
    <dgm:cxn modelId="{1BF931F6-A7AF-424C-9B22-B0474024D347}" type="presParOf" srcId="{F711BB3B-F24F-4789-99C8-365A6B36B1A0}" destId="{A8016D80-CC97-472B-93BA-CC2379855319}" srcOrd="5" destOrd="0" presId="urn:microsoft.com/office/officeart/2008/layout/LinedList"/>
    <dgm:cxn modelId="{048F863B-8D52-4776-BCB5-DAC284C14D4D}" type="presParOf" srcId="{F711BB3B-F24F-4789-99C8-365A6B36B1A0}" destId="{7ADA0F6B-600A-47BD-8F0D-D64D5AAEEE3D}" srcOrd="6" destOrd="0" presId="urn:microsoft.com/office/officeart/2008/layout/LinedList"/>
    <dgm:cxn modelId="{5C877C85-4F30-4EE0-AC90-610F3920DAD7}" type="presParOf" srcId="{F711BB3B-F24F-4789-99C8-365A6B36B1A0}" destId="{A1209348-29B5-4024-9CA0-DA8DBA449538}" srcOrd="7" destOrd="0" presId="urn:microsoft.com/office/officeart/2008/layout/LinedList"/>
    <dgm:cxn modelId="{2D24E91E-3E17-44F5-B4FB-C6051B6DD563}" type="presParOf" srcId="{A1209348-29B5-4024-9CA0-DA8DBA449538}" destId="{DC2A174E-401E-41DD-9354-FE919B459610}" srcOrd="0" destOrd="0" presId="urn:microsoft.com/office/officeart/2008/layout/LinedList"/>
    <dgm:cxn modelId="{E995D743-B31F-4D6F-B854-AC095DC73074}" type="presParOf" srcId="{A1209348-29B5-4024-9CA0-DA8DBA449538}" destId="{9E2A9E13-BC51-45D2-87F2-94A412D3DD1D}" srcOrd="1" destOrd="0" presId="urn:microsoft.com/office/officeart/2008/layout/LinedList"/>
    <dgm:cxn modelId="{0D64C22B-9AEF-43BD-9089-4E39848C86FA}" type="presParOf" srcId="{A1209348-29B5-4024-9CA0-DA8DBA449538}" destId="{D51B2AE8-E0CE-4F80-86C6-050A71A5ACDC}" srcOrd="2" destOrd="0" presId="urn:microsoft.com/office/officeart/2008/layout/LinedList"/>
    <dgm:cxn modelId="{A889A922-A5A8-4A51-B05D-A875D5925162}" type="presParOf" srcId="{F711BB3B-F24F-4789-99C8-365A6B36B1A0}" destId="{03707174-F9D7-4C39-B3DF-35DD27ED573A}" srcOrd="8" destOrd="0" presId="urn:microsoft.com/office/officeart/2008/layout/LinedList"/>
    <dgm:cxn modelId="{E3563433-E6A7-4779-B9A2-F61E2420D9D1}" type="presParOf" srcId="{F711BB3B-F24F-4789-99C8-365A6B36B1A0}" destId="{13EE2102-B597-4932-9904-14778582053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949D2-B0F0-40E7-AEE0-91CC4AB8B5AB}">
      <dsp:nvSpPr>
        <dsp:cNvPr id="0" name=""/>
        <dsp:cNvSpPr/>
      </dsp:nvSpPr>
      <dsp:spPr>
        <a:xfrm rot="16200000">
          <a:off x="3405772" y="2501723"/>
          <a:ext cx="5297448" cy="323730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209550" rIns="188595" bIns="20955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Werk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Werken met een team van mensen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Creëren veilige werk- en leeromgeving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Leuk werk met leuke partners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Eerlijke prijzen voor echt werk</a:t>
          </a:r>
        </a:p>
      </dsp:txBody>
      <dsp:txXfrm rot="5400000">
        <a:off x="4593906" y="1629711"/>
        <a:ext cx="3079241" cy="4981326"/>
      </dsp:txXfrm>
    </dsp:sp>
    <dsp:sp modelId="{CDB4D4AE-B855-4834-9F55-95944CD100AC}">
      <dsp:nvSpPr>
        <dsp:cNvPr id="0" name=""/>
        <dsp:cNvSpPr/>
      </dsp:nvSpPr>
      <dsp:spPr>
        <a:xfrm rot="5400000">
          <a:off x="6790074" y="2501723"/>
          <a:ext cx="5297448" cy="323730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595" tIns="209550" rIns="125730" bIns="20955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Mens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Aandacht voor het individu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Focus op ontwikkeling of duurzame inzetbaarheid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Pantar als sociale partner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Altijd een actie(plan)</a:t>
          </a:r>
        </a:p>
      </dsp:txBody>
      <dsp:txXfrm rot="-5400000">
        <a:off x="7820147" y="1629712"/>
        <a:ext cx="3079241" cy="4981326"/>
      </dsp:txXfrm>
    </dsp:sp>
    <dsp:sp modelId="{58872274-E054-41A0-9235-FF29E9963DCE}">
      <dsp:nvSpPr>
        <dsp:cNvPr id="0" name=""/>
        <dsp:cNvSpPr/>
      </dsp:nvSpPr>
      <dsp:spPr>
        <a:xfrm>
          <a:off x="6054165" y="0"/>
          <a:ext cx="3384302" cy="338413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6DBDA-5BEE-49B8-BF30-3D578DBF7D83}">
      <dsp:nvSpPr>
        <dsp:cNvPr id="0" name=""/>
        <dsp:cNvSpPr/>
      </dsp:nvSpPr>
      <dsp:spPr>
        <a:xfrm rot="10800000">
          <a:off x="6054165" y="4855788"/>
          <a:ext cx="3384302" cy="338413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36437-4082-46DD-9DE4-CA8A6B0931D4}">
      <dsp:nvSpPr>
        <dsp:cNvPr id="0" name=""/>
        <dsp:cNvSpPr/>
      </dsp:nvSpPr>
      <dsp:spPr>
        <a:xfrm>
          <a:off x="0" y="0"/>
          <a:ext cx="12590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ED5B55-124D-40D9-BF14-2A61C9A578EB}">
      <dsp:nvSpPr>
        <dsp:cNvPr id="0" name=""/>
        <dsp:cNvSpPr/>
      </dsp:nvSpPr>
      <dsp:spPr>
        <a:xfrm>
          <a:off x="0" y="0"/>
          <a:ext cx="2518122" cy="211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Algemeen</a:t>
          </a:r>
        </a:p>
      </dsp:txBody>
      <dsp:txXfrm>
        <a:off x="0" y="0"/>
        <a:ext cx="2518122" cy="2115766"/>
      </dsp:txXfrm>
    </dsp:sp>
    <dsp:sp modelId="{C1627FEF-24B5-4274-88B2-C92B5FB60355}">
      <dsp:nvSpPr>
        <dsp:cNvPr id="0" name=""/>
        <dsp:cNvSpPr/>
      </dsp:nvSpPr>
      <dsp:spPr>
        <a:xfrm>
          <a:off x="2706982" y="33058"/>
          <a:ext cx="9883631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Voert regie op de uitvoering in het werk</a:t>
          </a:r>
          <a:r>
            <a:rPr lang="nl-NL" sz="2000" kern="1200">
              <a:latin typeface="Calibri"/>
              <a:cs typeface="Calibri"/>
            </a:rPr>
            <a:t> en bewaakt de afspraken per opdracht/opdrachtgever</a:t>
          </a:r>
          <a:endParaRPr lang="nl-NL" sz="2000" kern="1200" dirty="0"/>
        </a:p>
      </dsp:txBody>
      <dsp:txXfrm>
        <a:off x="2706982" y="33058"/>
        <a:ext cx="9883631" cy="661176"/>
      </dsp:txXfrm>
    </dsp:sp>
    <dsp:sp modelId="{9C6C4B9E-5B37-41B4-B402-4240468EFD88}">
      <dsp:nvSpPr>
        <dsp:cNvPr id="0" name=""/>
        <dsp:cNvSpPr/>
      </dsp:nvSpPr>
      <dsp:spPr>
        <a:xfrm>
          <a:off x="2518122" y="694235"/>
          <a:ext cx="10072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863869-C18B-4F88-92EA-86B9BCE9A392}">
      <dsp:nvSpPr>
        <dsp:cNvPr id="0" name=""/>
        <dsp:cNvSpPr/>
      </dsp:nvSpPr>
      <dsp:spPr>
        <a:xfrm>
          <a:off x="2706982" y="727294"/>
          <a:ext cx="9883631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Caseload 30 tot 60</a:t>
          </a:r>
        </a:p>
      </dsp:txBody>
      <dsp:txXfrm>
        <a:off x="2706982" y="727294"/>
        <a:ext cx="9883631" cy="661176"/>
      </dsp:txXfrm>
    </dsp:sp>
    <dsp:sp modelId="{F8560A5D-B052-4643-A20A-AEADC495EAD4}">
      <dsp:nvSpPr>
        <dsp:cNvPr id="0" name=""/>
        <dsp:cNvSpPr/>
      </dsp:nvSpPr>
      <dsp:spPr>
        <a:xfrm>
          <a:off x="2518122" y="1388471"/>
          <a:ext cx="10072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863272-D9AE-4EF7-8E40-8A52310B90D8}">
      <dsp:nvSpPr>
        <dsp:cNvPr id="0" name=""/>
        <dsp:cNvSpPr/>
      </dsp:nvSpPr>
      <dsp:spPr>
        <a:xfrm>
          <a:off x="2706982" y="1421530"/>
          <a:ext cx="9883631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Verantwoordelijk voor de planning</a:t>
          </a:r>
          <a:r>
            <a:rPr lang="nl-NL" sz="2000" kern="1200">
              <a:latin typeface="Calibri"/>
              <a:cs typeface="Calibri"/>
            </a:rPr>
            <a:t> van de medewerkers en het werk</a:t>
          </a:r>
          <a:endParaRPr lang="nl-NL" sz="2000" kern="1200" dirty="0"/>
        </a:p>
      </dsp:txBody>
      <dsp:txXfrm>
        <a:off x="2706982" y="1421530"/>
        <a:ext cx="9883631" cy="661176"/>
      </dsp:txXfrm>
    </dsp:sp>
    <dsp:sp modelId="{0C0F1727-67A7-4BC7-9139-1F6A38CE55D2}">
      <dsp:nvSpPr>
        <dsp:cNvPr id="0" name=""/>
        <dsp:cNvSpPr/>
      </dsp:nvSpPr>
      <dsp:spPr>
        <a:xfrm>
          <a:off x="2518122" y="2082707"/>
          <a:ext cx="10072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DA5F86-2888-4404-98C8-DB1A66C7F162}">
      <dsp:nvSpPr>
        <dsp:cNvPr id="0" name=""/>
        <dsp:cNvSpPr/>
      </dsp:nvSpPr>
      <dsp:spPr>
        <a:xfrm>
          <a:off x="0" y="2115766"/>
          <a:ext cx="12590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DA35F7-901D-4367-BB22-3AFC67097B4B}">
      <dsp:nvSpPr>
        <dsp:cNvPr id="0" name=""/>
        <dsp:cNvSpPr/>
      </dsp:nvSpPr>
      <dsp:spPr>
        <a:xfrm>
          <a:off x="0" y="2115766"/>
          <a:ext cx="2518122" cy="211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Begeleiding &amp; Ontwikkeling</a:t>
          </a:r>
        </a:p>
      </dsp:txBody>
      <dsp:txXfrm>
        <a:off x="0" y="2115766"/>
        <a:ext cx="2518122" cy="2115766"/>
      </dsp:txXfrm>
    </dsp:sp>
    <dsp:sp modelId="{8531F6A6-C315-473F-A64A-888FF9D011A5}">
      <dsp:nvSpPr>
        <dsp:cNvPr id="0" name=""/>
        <dsp:cNvSpPr/>
      </dsp:nvSpPr>
      <dsp:spPr>
        <a:xfrm>
          <a:off x="2706982" y="2140637"/>
          <a:ext cx="9883631" cy="497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Dagelijkse aanspreekpunt voor medewerkers</a:t>
          </a:r>
          <a:r>
            <a:rPr lang="nl-NL" sz="2000" kern="1200">
              <a:latin typeface="Calibri"/>
              <a:cs typeface="Calibri"/>
            </a:rPr>
            <a:t> </a:t>
          </a:r>
          <a:endParaRPr lang="nl-NL" sz="2000" kern="1200" dirty="0"/>
        </a:p>
      </dsp:txBody>
      <dsp:txXfrm>
        <a:off x="2706982" y="2140637"/>
        <a:ext cx="9883631" cy="497432"/>
      </dsp:txXfrm>
    </dsp:sp>
    <dsp:sp modelId="{6107BBDA-9CE1-4B87-B61A-41CA47ADBDFE}">
      <dsp:nvSpPr>
        <dsp:cNvPr id="0" name=""/>
        <dsp:cNvSpPr/>
      </dsp:nvSpPr>
      <dsp:spPr>
        <a:xfrm>
          <a:off x="2518122" y="2638069"/>
          <a:ext cx="10072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074BB6-D419-4BD9-9E91-2BBA0D59A334}">
      <dsp:nvSpPr>
        <dsp:cNvPr id="0" name=""/>
        <dsp:cNvSpPr/>
      </dsp:nvSpPr>
      <dsp:spPr>
        <a:xfrm>
          <a:off x="2706982" y="2662941"/>
          <a:ext cx="9883631" cy="497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Verlof en verzuimregistratie</a:t>
          </a:r>
        </a:p>
      </dsp:txBody>
      <dsp:txXfrm>
        <a:off x="2706982" y="2662941"/>
        <a:ext cx="9883631" cy="497432"/>
      </dsp:txXfrm>
    </dsp:sp>
    <dsp:sp modelId="{7F14BE29-0189-48F5-A335-CE4554583A79}">
      <dsp:nvSpPr>
        <dsp:cNvPr id="0" name=""/>
        <dsp:cNvSpPr/>
      </dsp:nvSpPr>
      <dsp:spPr>
        <a:xfrm>
          <a:off x="2518122" y="3160373"/>
          <a:ext cx="10072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5CA8EE-C1B5-44C9-8C4A-1381D5C74A7F}">
      <dsp:nvSpPr>
        <dsp:cNvPr id="0" name=""/>
        <dsp:cNvSpPr/>
      </dsp:nvSpPr>
      <dsp:spPr>
        <a:xfrm>
          <a:off x="2706982" y="3185245"/>
          <a:ext cx="9883631" cy="497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Vak(ontwikkeling), leren in de praktijk</a:t>
          </a:r>
        </a:p>
      </dsp:txBody>
      <dsp:txXfrm>
        <a:off x="2706982" y="3185245"/>
        <a:ext cx="9883631" cy="497432"/>
      </dsp:txXfrm>
    </dsp:sp>
    <dsp:sp modelId="{F21989E5-9E88-44BA-AA1C-EEA0F86342B5}">
      <dsp:nvSpPr>
        <dsp:cNvPr id="0" name=""/>
        <dsp:cNvSpPr/>
      </dsp:nvSpPr>
      <dsp:spPr>
        <a:xfrm>
          <a:off x="2518122" y="3682677"/>
          <a:ext cx="10072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50733E-19EB-4413-B61E-F25ACB3BA2BF}">
      <dsp:nvSpPr>
        <dsp:cNvPr id="0" name=""/>
        <dsp:cNvSpPr/>
      </dsp:nvSpPr>
      <dsp:spPr>
        <a:xfrm>
          <a:off x="2706982" y="3707549"/>
          <a:ext cx="9883631" cy="497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Werken in een team</a:t>
          </a:r>
        </a:p>
      </dsp:txBody>
      <dsp:txXfrm>
        <a:off x="2706982" y="3707549"/>
        <a:ext cx="9883631" cy="497432"/>
      </dsp:txXfrm>
    </dsp:sp>
    <dsp:sp modelId="{80A24B2E-0F1B-4187-83F5-5650348205C3}">
      <dsp:nvSpPr>
        <dsp:cNvPr id="0" name=""/>
        <dsp:cNvSpPr/>
      </dsp:nvSpPr>
      <dsp:spPr>
        <a:xfrm>
          <a:off x="2518122" y="4204981"/>
          <a:ext cx="10072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96240A-7051-47D2-AD05-918B31BF5C30}">
      <dsp:nvSpPr>
        <dsp:cNvPr id="0" name=""/>
        <dsp:cNvSpPr/>
      </dsp:nvSpPr>
      <dsp:spPr>
        <a:xfrm>
          <a:off x="0" y="4231532"/>
          <a:ext cx="12590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741697-C65E-406A-816D-7EE3380EBC8A}">
      <dsp:nvSpPr>
        <dsp:cNvPr id="0" name=""/>
        <dsp:cNvSpPr/>
      </dsp:nvSpPr>
      <dsp:spPr>
        <a:xfrm>
          <a:off x="0" y="4231532"/>
          <a:ext cx="2518122" cy="211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Kwaliteitsbeheer</a:t>
          </a:r>
        </a:p>
      </dsp:txBody>
      <dsp:txXfrm>
        <a:off x="0" y="4231532"/>
        <a:ext cx="2518122" cy="2115766"/>
      </dsp:txXfrm>
    </dsp:sp>
    <dsp:sp modelId="{70E7AD8B-5626-4E77-ACBD-D4F27AAAD866}">
      <dsp:nvSpPr>
        <dsp:cNvPr id="0" name=""/>
        <dsp:cNvSpPr/>
      </dsp:nvSpPr>
      <dsp:spPr>
        <a:xfrm>
          <a:off x="2706982" y="4264590"/>
          <a:ext cx="9883631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Goede inzet van medewerkers op werk</a:t>
          </a:r>
        </a:p>
      </dsp:txBody>
      <dsp:txXfrm>
        <a:off x="2706982" y="4264590"/>
        <a:ext cx="9883631" cy="661176"/>
      </dsp:txXfrm>
    </dsp:sp>
    <dsp:sp modelId="{BFEAFCAC-666F-4821-AC46-1558CF02D42B}">
      <dsp:nvSpPr>
        <dsp:cNvPr id="0" name=""/>
        <dsp:cNvSpPr/>
      </dsp:nvSpPr>
      <dsp:spPr>
        <a:xfrm>
          <a:off x="2518122" y="4925767"/>
          <a:ext cx="10072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9DCB2B-49C6-47C0-A803-FEFB62D8BFBF}">
      <dsp:nvSpPr>
        <dsp:cNvPr id="0" name=""/>
        <dsp:cNvSpPr/>
      </dsp:nvSpPr>
      <dsp:spPr>
        <a:xfrm>
          <a:off x="2706982" y="4958826"/>
          <a:ext cx="9883631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Afstemming middelen &amp; materialen</a:t>
          </a:r>
          <a:r>
            <a:rPr lang="nl-NL" sz="2000" kern="1200">
              <a:latin typeface="Calibri"/>
              <a:cs typeface="Calibri"/>
            </a:rPr>
            <a:t> </a:t>
          </a:r>
          <a:endParaRPr lang="nl-NL" sz="2000" kern="1200" dirty="0"/>
        </a:p>
      </dsp:txBody>
      <dsp:txXfrm>
        <a:off x="2706982" y="4958826"/>
        <a:ext cx="9883631" cy="661176"/>
      </dsp:txXfrm>
    </dsp:sp>
    <dsp:sp modelId="{E03E6B41-A42D-4E2D-BFB0-1F90C8B0D9C9}">
      <dsp:nvSpPr>
        <dsp:cNvPr id="0" name=""/>
        <dsp:cNvSpPr/>
      </dsp:nvSpPr>
      <dsp:spPr>
        <a:xfrm>
          <a:off x="2518122" y="5620003"/>
          <a:ext cx="10072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3E2D53-17B7-42DE-AED3-7BFC6E6DE9BA}">
      <dsp:nvSpPr>
        <dsp:cNvPr id="0" name=""/>
        <dsp:cNvSpPr/>
      </dsp:nvSpPr>
      <dsp:spPr>
        <a:xfrm>
          <a:off x="2706982" y="5653062"/>
          <a:ext cx="9883631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Vertalen opdracht naar de juiste instructie</a:t>
          </a:r>
        </a:p>
      </dsp:txBody>
      <dsp:txXfrm>
        <a:off x="2706982" y="5653062"/>
        <a:ext cx="9883631" cy="661176"/>
      </dsp:txXfrm>
    </dsp:sp>
    <dsp:sp modelId="{B2110AA8-247B-4F8F-AA6B-BEA9FE457CF1}">
      <dsp:nvSpPr>
        <dsp:cNvPr id="0" name=""/>
        <dsp:cNvSpPr/>
      </dsp:nvSpPr>
      <dsp:spPr>
        <a:xfrm>
          <a:off x="2518122" y="6314239"/>
          <a:ext cx="10072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3DFD18-9E19-4AFD-AD9D-CBAEAB4884AF}">
      <dsp:nvSpPr>
        <dsp:cNvPr id="0" name=""/>
        <dsp:cNvSpPr/>
      </dsp:nvSpPr>
      <dsp:spPr>
        <a:xfrm>
          <a:off x="0" y="6347298"/>
          <a:ext cx="12590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05C0B0-A14D-4CAA-8E35-3E0D60986604}">
      <dsp:nvSpPr>
        <dsp:cNvPr id="0" name=""/>
        <dsp:cNvSpPr/>
      </dsp:nvSpPr>
      <dsp:spPr>
        <a:xfrm>
          <a:off x="0" y="6347297"/>
          <a:ext cx="2518122" cy="211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>
              <a:latin typeface="Calibri"/>
              <a:cs typeface="Calibri"/>
            </a:rPr>
            <a:t>Klantmanagement</a:t>
          </a:r>
          <a:endParaRPr lang="nl-NL" sz="2400" kern="1200" dirty="0"/>
        </a:p>
      </dsp:txBody>
      <dsp:txXfrm>
        <a:off x="0" y="6347297"/>
        <a:ext cx="2518122" cy="2115766"/>
      </dsp:txXfrm>
    </dsp:sp>
    <dsp:sp modelId="{DCD47078-9162-4396-9983-774E3AB81B41}">
      <dsp:nvSpPr>
        <dsp:cNvPr id="0" name=""/>
        <dsp:cNvSpPr/>
      </dsp:nvSpPr>
      <dsp:spPr>
        <a:xfrm>
          <a:off x="2706982" y="6380356"/>
          <a:ext cx="9883631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Indien nodig aanspreekpunt voor de klant</a:t>
          </a:r>
        </a:p>
      </dsp:txBody>
      <dsp:txXfrm>
        <a:off x="2706982" y="6380356"/>
        <a:ext cx="9883631" cy="661176"/>
      </dsp:txXfrm>
    </dsp:sp>
    <dsp:sp modelId="{7036791C-6EE3-4133-BBA1-98FFFE67D1DF}">
      <dsp:nvSpPr>
        <dsp:cNvPr id="0" name=""/>
        <dsp:cNvSpPr/>
      </dsp:nvSpPr>
      <dsp:spPr>
        <a:xfrm>
          <a:off x="2518122" y="7041533"/>
          <a:ext cx="10072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56BA3E-825F-4D1E-83C5-28813FF4DE8C}">
      <dsp:nvSpPr>
        <dsp:cNvPr id="0" name=""/>
        <dsp:cNvSpPr/>
      </dsp:nvSpPr>
      <dsp:spPr>
        <a:xfrm>
          <a:off x="2706982" y="7074592"/>
          <a:ext cx="9883631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Calibri"/>
              <a:cs typeface="Calibri"/>
            </a:rPr>
            <a:t>Relatiebeheer</a:t>
          </a:r>
        </a:p>
      </dsp:txBody>
      <dsp:txXfrm>
        <a:off x="2706982" y="7074592"/>
        <a:ext cx="9883631" cy="661176"/>
      </dsp:txXfrm>
    </dsp:sp>
    <dsp:sp modelId="{7D555E6B-462D-4DAF-99A0-94759FD3D5CE}">
      <dsp:nvSpPr>
        <dsp:cNvPr id="0" name=""/>
        <dsp:cNvSpPr/>
      </dsp:nvSpPr>
      <dsp:spPr>
        <a:xfrm>
          <a:off x="2518122" y="7735769"/>
          <a:ext cx="10072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7CE007-D97E-4FEA-B1AD-CA32A41E2B4E}">
      <dsp:nvSpPr>
        <dsp:cNvPr id="0" name=""/>
        <dsp:cNvSpPr/>
      </dsp:nvSpPr>
      <dsp:spPr>
        <a:xfrm>
          <a:off x="2706982" y="7768828"/>
          <a:ext cx="9883631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Calibri"/>
              <a:cs typeface="Calibri"/>
            </a:rPr>
            <a:t>Vakinhoudelijk gesprekspartner</a:t>
          </a:r>
        </a:p>
      </dsp:txBody>
      <dsp:txXfrm>
        <a:off x="2706982" y="7768828"/>
        <a:ext cx="9883631" cy="661176"/>
      </dsp:txXfrm>
    </dsp:sp>
    <dsp:sp modelId="{8F6136C6-2E92-417D-94E4-F77C5C6EF34F}">
      <dsp:nvSpPr>
        <dsp:cNvPr id="0" name=""/>
        <dsp:cNvSpPr/>
      </dsp:nvSpPr>
      <dsp:spPr>
        <a:xfrm>
          <a:off x="2518122" y="8430005"/>
          <a:ext cx="10072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DD5C6-3C39-46F3-9C93-FA7D4C5064E7}">
      <dsp:nvSpPr>
        <dsp:cNvPr id="0" name=""/>
        <dsp:cNvSpPr/>
      </dsp:nvSpPr>
      <dsp:spPr>
        <a:xfrm>
          <a:off x="5603352" y="59522"/>
          <a:ext cx="2030876" cy="203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Instroom (in beeld krijgen, het beeld delen)</a:t>
          </a:r>
        </a:p>
      </dsp:txBody>
      <dsp:txXfrm>
        <a:off x="5603352" y="59522"/>
        <a:ext cx="2030876" cy="2030876"/>
      </dsp:txXfrm>
    </dsp:sp>
    <dsp:sp modelId="{5B44772F-343B-4596-80DE-41E763820552}">
      <dsp:nvSpPr>
        <dsp:cNvPr id="0" name=""/>
        <dsp:cNvSpPr/>
      </dsp:nvSpPr>
      <dsp:spPr>
        <a:xfrm>
          <a:off x="821943" y="281"/>
          <a:ext cx="7619444" cy="7619444"/>
        </a:xfrm>
        <a:prstGeom prst="circularArrow">
          <a:avLst>
            <a:gd name="adj1" fmla="val 5198"/>
            <a:gd name="adj2" fmla="val 335720"/>
            <a:gd name="adj3" fmla="val 21294029"/>
            <a:gd name="adj4" fmla="val 19765549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76200" dist="381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BB053C-964F-4D8E-8B6C-78914B1A388F}">
      <dsp:nvSpPr>
        <dsp:cNvPr id="0" name=""/>
        <dsp:cNvSpPr/>
      </dsp:nvSpPr>
      <dsp:spPr>
        <a:xfrm>
          <a:off x="6831464" y="3839259"/>
          <a:ext cx="2030876" cy="203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Na plaatsing (Loopbaanplan opstellen)</a:t>
          </a:r>
        </a:p>
      </dsp:txBody>
      <dsp:txXfrm>
        <a:off x="6831464" y="3839259"/>
        <a:ext cx="2030876" cy="2030876"/>
      </dsp:txXfrm>
    </dsp:sp>
    <dsp:sp modelId="{2F38F613-4333-4523-B799-6C4346BCC415}">
      <dsp:nvSpPr>
        <dsp:cNvPr id="0" name=""/>
        <dsp:cNvSpPr/>
      </dsp:nvSpPr>
      <dsp:spPr>
        <a:xfrm>
          <a:off x="821943" y="281"/>
          <a:ext cx="7619444" cy="7619444"/>
        </a:xfrm>
        <a:prstGeom prst="circularArrow">
          <a:avLst>
            <a:gd name="adj1" fmla="val 5198"/>
            <a:gd name="adj2" fmla="val 335720"/>
            <a:gd name="adj3" fmla="val 4015514"/>
            <a:gd name="adj4" fmla="val 2252683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76200" dist="381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013A6A-7D6C-41FF-9F7A-6A9034EDF1FE}">
      <dsp:nvSpPr>
        <dsp:cNvPr id="0" name=""/>
        <dsp:cNvSpPr/>
      </dsp:nvSpPr>
      <dsp:spPr>
        <a:xfrm>
          <a:off x="3616227" y="6175265"/>
          <a:ext cx="2030876" cy="203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Continue (afspraken, acties &amp; werkgeverstaken)</a:t>
          </a:r>
        </a:p>
      </dsp:txBody>
      <dsp:txXfrm>
        <a:off x="3616227" y="6175265"/>
        <a:ext cx="2030876" cy="2030876"/>
      </dsp:txXfrm>
    </dsp:sp>
    <dsp:sp modelId="{B7E9B28A-4152-4EF6-B09E-329F4FEE7E31}">
      <dsp:nvSpPr>
        <dsp:cNvPr id="0" name=""/>
        <dsp:cNvSpPr/>
      </dsp:nvSpPr>
      <dsp:spPr>
        <a:xfrm>
          <a:off x="821943" y="281"/>
          <a:ext cx="7619444" cy="7619444"/>
        </a:xfrm>
        <a:prstGeom prst="circularArrow">
          <a:avLst>
            <a:gd name="adj1" fmla="val 5198"/>
            <a:gd name="adj2" fmla="val 335720"/>
            <a:gd name="adj3" fmla="val 8211597"/>
            <a:gd name="adj4" fmla="val 6448766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76200" dist="381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0261AC-532A-4130-B944-5B2D87568F05}">
      <dsp:nvSpPr>
        <dsp:cNvPr id="0" name=""/>
        <dsp:cNvSpPr/>
      </dsp:nvSpPr>
      <dsp:spPr>
        <a:xfrm>
          <a:off x="400991" y="3839259"/>
          <a:ext cx="2030876" cy="203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Door- en terugstroom (Loopbaanplan bijstellen)</a:t>
          </a:r>
        </a:p>
      </dsp:txBody>
      <dsp:txXfrm>
        <a:off x="400991" y="3839259"/>
        <a:ext cx="2030876" cy="2030876"/>
      </dsp:txXfrm>
    </dsp:sp>
    <dsp:sp modelId="{00D0B507-3824-41A0-AEC0-712829CD3527}">
      <dsp:nvSpPr>
        <dsp:cNvPr id="0" name=""/>
        <dsp:cNvSpPr/>
      </dsp:nvSpPr>
      <dsp:spPr>
        <a:xfrm>
          <a:off x="821943" y="281"/>
          <a:ext cx="7619444" cy="7619444"/>
        </a:xfrm>
        <a:prstGeom prst="circularArrow">
          <a:avLst>
            <a:gd name="adj1" fmla="val 5198"/>
            <a:gd name="adj2" fmla="val 335720"/>
            <a:gd name="adj3" fmla="val 12298732"/>
            <a:gd name="adj4" fmla="val 10770251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76200" dist="381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40CF75-2B8E-41E9-95F5-9922B65B0AE6}">
      <dsp:nvSpPr>
        <dsp:cNvPr id="0" name=""/>
        <dsp:cNvSpPr/>
      </dsp:nvSpPr>
      <dsp:spPr>
        <a:xfrm>
          <a:off x="1629102" y="59522"/>
          <a:ext cx="2030876" cy="2030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Uitstroom (binnen Pantar, duurzaam &amp; voorbereiden extern)</a:t>
          </a:r>
        </a:p>
      </dsp:txBody>
      <dsp:txXfrm>
        <a:off x="1629102" y="59522"/>
        <a:ext cx="2030876" cy="2030876"/>
      </dsp:txXfrm>
    </dsp:sp>
    <dsp:sp modelId="{FC63BF4E-15FE-4371-908A-C5AB7D29AB1B}">
      <dsp:nvSpPr>
        <dsp:cNvPr id="0" name=""/>
        <dsp:cNvSpPr/>
      </dsp:nvSpPr>
      <dsp:spPr>
        <a:xfrm>
          <a:off x="821943" y="281"/>
          <a:ext cx="7619444" cy="7619444"/>
        </a:xfrm>
        <a:prstGeom prst="circularArrow">
          <a:avLst>
            <a:gd name="adj1" fmla="val 5198"/>
            <a:gd name="adj2" fmla="val 335720"/>
            <a:gd name="adj3" fmla="val 16866500"/>
            <a:gd name="adj4" fmla="val 1519778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76200" dist="381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36437-4082-46DD-9DE4-CA8A6B0931D4}">
      <dsp:nvSpPr>
        <dsp:cNvPr id="0" name=""/>
        <dsp:cNvSpPr/>
      </dsp:nvSpPr>
      <dsp:spPr>
        <a:xfrm>
          <a:off x="0" y="0"/>
          <a:ext cx="125313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ED5B55-124D-40D9-BF14-2A61C9A578EB}">
      <dsp:nvSpPr>
        <dsp:cNvPr id="0" name=""/>
        <dsp:cNvSpPr/>
      </dsp:nvSpPr>
      <dsp:spPr>
        <a:xfrm>
          <a:off x="0" y="0"/>
          <a:ext cx="2506277" cy="211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Algemeen</a:t>
          </a:r>
        </a:p>
      </dsp:txBody>
      <dsp:txXfrm>
        <a:off x="0" y="0"/>
        <a:ext cx="2506277" cy="2115766"/>
      </dsp:txXfrm>
    </dsp:sp>
    <dsp:sp modelId="{C1627FEF-24B5-4274-88B2-C92B5FB60355}">
      <dsp:nvSpPr>
        <dsp:cNvPr id="0" name=""/>
        <dsp:cNvSpPr/>
      </dsp:nvSpPr>
      <dsp:spPr>
        <a:xfrm>
          <a:off x="2694248" y="33058"/>
          <a:ext cx="9837138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Integraal ontwikkelmanagement</a:t>
          </a:r>
        </a:p>
      </dsp:txBody>
      <dsp:txXfrm>
        <a:off x="2694248" y="33058"/>
        <a:ext cx="9837138" cy="661176"/>
      </dsp:txXfrm>
    </dsp:sp>
    <dsp:sp modelId="{9C6C4B9E-5B37-41B4-B402-4240468EFD88}">
      <dsp:nvSpPr>
        <dsp:cNvPr id="0" name=""/>
        <dsp:cNvSpPr/>
      </dsp:nvSpPr>
      <dsp:spPr>
        <a:xfrm>
          <a:off x="2506277" y="694235"/>
          <a:ext cx="10025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9BD2D5-4150-45A8-917A-B8B8562CFD59}">
      <dsp:nvSpPr>
        <dsp:cNvPr id="0" name=""/>
        <dsp:cNvSpPr/>
      </dsp:nvSpPr>
      <dsp:spPr>
        <a:xfrm>
          <a:off x="2694248" y="727294"/>
          <a:ext cx="9837138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Caseload 50 tot 100</a:t>
          </a:r>
        </a:p>
      </dsp:txBody>
      <dsp:txXfrm>
        <a:off x="2694248" y="727294"/>
        <a:ext cx="9837138" cy="661176"/>
      </dsp:txXfrm>
    </dsp:sp>
    <dsp:sp modelId="{24C7BB12-BD90-4009-A105-2304CFCE02C0}">
      <dsp:nvSpPr>
        <dsp:cNvPr id="0" name=""/>
        <dsp:cNvSpPr/>
      </dsp:nvSpPr>
      <dsp:spPr>
        <a:xfrm>
          <a:off x="2506277" y="1388471"/>
          <a:ext cx="10025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BE2D88-5C6E-425D-8822-B232BB1645C7}">
      <dsp:nvSpPr>
        <dsp:cNvPr id="0" name=""/>
        <dsp:cNvSpPr/>
      </dsp:nvSpPr>
      <dsp:spPr>
        <a:xfrm>
          <a:off x="2694248" y="1421530"/>
          <a:ext cx="9837138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Werkgeverstaken</a:t>
          </a:r>
        </a:p>
      </dsp:txBody>
      <dsp:txXfrm>
        <a:off x="2694248" y="1421530"/>
        <a:ext cx="9837138" cy="661176"/>
      </dsp:txXfrm>
    </dsp:sp>
    <dsp:sp modelId="{4DEEB7CC-9629-4136-8528-D3BCAC3F5177}">
      <dsp:nvSpPr>
        <dsp:cNvPr id="0" name=""/>
        <dsp:cNvSpPr/>
      </dsp:nvSpPr>
      <dsp:spPr>
        <a:xfrm>
          <a:off x="2506277" y="2082707"/>
          <a:ext cx="10025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96240A-7051-47D2-AD05-918B31BF5C30}">
      <dsp:nvSpPr>
        <dsp:cNvPr id="0" name=""/>
        <dsp:cNvSpPr/>
      </dsp:nvSpPr>
      <dsp:spPr>
        <a:xfrm>
          <a:off x="0" y="2115766"/>
          <a:ext cx="125313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741697-C65E-406A-816D-7EE3380EBC8A}">
      <dsp:nvSpPr>
        <dsp:cNvPr id="0" name=""/>
        <dsp:cNvSpPr/>
      </dsp:nvSpPr>
      <dsp:spPr>
        <a:xfrm>
          <a:off x="0" y="2115766"/>
          <a:ext cx="2506277" cy="211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Instroom</a:t>
          </a:r>
        </a:p>
      </dsp:txBody>
      <dsp:txXfrm>
        <a:off x="0" y="2115766"/>
        <a:ext cx="2506277" cy="2115766"/>
      </dsp:txXfrm>
    </dsp:sp>
    <dsp:sp modelId="{EB529D70-B81C-4826-AAF4-4ECE5D650E7B}">
      <dsp:nvSpPr>
        <dsp:cNvPr id="0" name=""/>
        <dsp:cNvSpPr/>
      </dsp:nvSpPr>
      <dsp:spPr>
        <a:xfrm>
          <a:off x="2694248" y="2148824"/>
          <a:ext cx="9837138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Intake, sociale kaart</a:t>
          </a:r>
        </a:p>
      </dsp:txBody>
      <dsp:txXfrm>
        <a:off x="2694248" y="2148824"/>
        <a:ext cx="9837138" cy="661176"/>
      </dsp:txXfrm>
    </dsp:sp>
    <dsp:sp modelId="{230E660A-17BA-45B0-A93C-3A8F6A0A3492}">
      <dsp:nvSpPr>
        <dsp:cNvPr id="0" name=""/>
        <dsp:cNvSpPr/>
      </dsp:nvSpPr>
      <dsp:spPr>
        <a:xfrm>
          <a:off x="2506277" y="2810001"/>
          <a:ext cx="10025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25B07A-0C50-49C0-90FA-EC63F8E89123}">
      <dsp:nvSpPr>
        <dsp:cNvPr id="0" name=""/>
        <dsp:cNvSpPr/>
      </dsp:nvSpPr>
      <dsp:spPr>
        <a:xfrm>
          <a:off x="2694248" y="2843060"/>
          <a:ext cx="9837138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Veilige start</a:t>
          </a:r>
        </a:p>
      </dsp:txBody>
      <dsp:txXfrm>
        <a:off x="2694248" y="2843060"/>
        <a:ext cx="9837138" cy="661176"/>
      </dsp:txXfrm>
    </dsp:sp>
    <dsp:sp modelId="{47AD1FFA-EC4B-4795-9750-B382F2B82413}">
      <dsp:nvSpPr>
        <dsp:cNvPr id="0" name=""/>
        <dsp:cNvSpPr/>
      </dsp:nvSpPr>
      <dsp:spPr>
        <a:xfrm>
          <a:off x="2506277" y="3504237"/>
          <a:ext cx="10025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25CCF3-8EE8-4B1C-A458-AF632D571B87}">
      <dsp:nvSpPr>
        <dsp:cNvPr id="0" name=""/>
        <dsp:cNvSpPr/>
      </dsp:nvSpPr>
      <dsp:spPr>
        <a:xfrm>
          <a:off x="2694248" y="3537296"/>
          <a:ext cx="9837138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Juiste persoon op de juiste plek</a:t>
          </a:r>
        </a:p>
      </dsp:txBody>
      <dsp:txXfrm>
        <a:off x="2694248" y="3537296"/>
        <a:ext cx="9837138" cy="661176"/>
      </dsp:txXfrm>
    </dsp:sp>
    <dsp:sp modelId="{A7C7ACE9-2464-4F56-81C3-3B878969784E}">
      <dsp:nvSpPr>
        <dsp:cNvPr id="0" name=""/>
        <dsp:cNvSpPr/>
      </dsp:nvSpPr>
      <dsp:spPr>
        <a:xfrm>
          <a:off x="2506277" y="4198473"/>
          <a:ext cx="10025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D07317-2C94-4C5C-9A52-CC15D77990C4}">
      <dsp:nvSpPr>
        <dsp:cNvPr id="0" name=""/>
        <dsp:cNvSpPr/>
      </dsp:nvSpPr>
      <dsp:spPr>
        <a:xfrm>
          <a:off x="0" y="4231532"/>
          <a:ext cx="125313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5BCEBA-B1BC-4EF1-9384-C555225BBF6D}">
      <dsp:nvSpPr>
        <dsp:cNvPr id="0" name=""/>
        <dsp:cNvSpPr/>
      </dsp:nvSpPr>
      <dsp:spPr>
        <a:xfrm>
          <a:off x="0" y="4231532"/>
          <a:ext cx="2506277" cy="211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Door- en terugstroom</a:t>
          </a:r>
        </a:p>
      </dsp:txBody>
      <dsp:txXfrm>
        <a:off x="0" y="4231532"/>
        <a:ext cx="2506277" cy="2115766"/>
      </dsp:txXfrm>
    </dsp:sp>
    <dsp:sp modelId="{506EA18C-E2CD-4571-BBA4-BD1399E3D00F}">
      <dsp:nvSpPr>
        <dsp:cNvPr id="0" name=""/>
        <dsp:cNvSpPr/>
      </dsp:nvSpPr>
      <dsp:spPr>
        <a:xfrm>
          <a:off x="2694248" y="4280707"/>
          <a:ext cx="9837138" cy="98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Loopbaanplan (Duurzame inzetbaarheid of Ontwikkeling)</a:t>
          </a:r>
        </a:p>
      </dsp:txBody>
      <dsp:txXfrm>
        <a:off x="2694248" y="4280707"/>
        <a:ext cx="9837138" cy="983500"/>
      </dsp:txXfrm>
    </dsp:sp>
    <dsp:sp modelId="{9554CDF7-48EF-4C2A-ACC6-C6E9EE19E34E}">
      <dsp:nvSpPr>
        <dsp:cNvPr id="0" name=""/>
        <dsp:cNvSpPr/>
      </dsp:nvSpPr>
      <dsp:spPr>
        <a:xfrm>
          <a:off x="2506277" y="5264207"/>
          <a:ext cx="10025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765612-060E-4F8B-93AC-BD682012C57F}">
      <dsp:nvSpPr>
        <dsp:cNvPr id="0" name=""/>
        <dsp:cNvSpPr/>
      </dsp:nvSpPr>
      <dsp:spPr>
        <a:xfrm>
          <a:off x="2694248" y="5313382"/>
          <a:ext cx="9837138" cy="98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Interne plaatsingen</a:t>
          </a:r>
        </a:p>
      </dsp:txBody>
      <dsp:txXfrm>
        <a:off x="2694248" y="5313382"/>
        <a:ext cx="9837138" cy="983500"/>
      </dsp:txXfrm>
    </dsp:sp>
    <dsp:sp modelId="{CF592E4A-9649-4D66-9FB5-EEF9ABF9A2E2}">
      <dsp:nvSpPr>
        <dsp:cNvPr id="0" name=""/>
        <dsp:cNvSpPr/>
      </dsp:nvSpPr>
      <dsp:spPr>
        <a:xfrm>
          <a:off x="2506277" y="6296883"/>
          <a:ext cx="10025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97936-BD54-406F-BCEF-31837C3EC2D8}">
      <dsp:nvSpPr>
        <dsp:cNvPr id="0" name=""/>
        <dsp:cNvSpPr/>
      </dsp:nvSpPr>
      <dsp:spPr>
        <a:xfrm>
          <a:off x="0" y="6347298"/>
          <a:ext cx="125313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50BDC8-A3CC-4B75-9191-784E999AD3DB}">
      <dsp:nvSpPr>
        <dsp:cNvPr id="0" name=""/>
        <dsp:cNvSpPr/>
      </dsp:nvSpPr>
      <dsp:spPr>
        <a:xfrm>
          <a:off x="0" y="6347297"/>
          <a:ext cx="2506277" cy="211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Uitstroom</a:t>
          </a:r>
        </a:p>
      </dsp:txBody>
      <dsp:txXfrm>
        <a:off x="0" y="6347297"/>
        <a:ext cx="2506277" cy="2115766"/>
      </dsp:txXfrm>
    </dsp:sp>
    <dsp:sp modelId="{1C140629-4EE9-48A1-97CC-FE27C983F098}">
      <dsp:nvSpPr>
        <dsp:cNvPr id="0" name=""/>
        <dsp:cNvSpPr/>
      </dsp:nvSpPr>
      <dsp:spPr>
        <a:xfrm>
          <a:off x="2694248" y="6380356"/>
          <a:ext cx="9837138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Op tijd voorbereiden medewerker</a:t>
          </a:r>
        </a:p>
      </dsp:txBody>
      <dsp:txXfrm>
        <a:off x="2694248" y="6380356"/>
        <a:ext cx="9837138" cy="661176"/>
      </dsp:txXfrm>
    </dsp:sp>
    <dsp:sp modelId="{AA53BC13-8B74-4E52-8251-EE50766CF266}">
      <dsp:nvSpPr>
        <dsp:cNvPr id="0" name=""/>
        <dsp:cNvSpPr/>
      </dsp:nvSpPr>
      <dsp:spPr>
        <a:xfrm>
          <a:off x="2506277" y="7041533"/>
          <a:ext cx="10025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358106-93E6-4065-870A-D0805C9BC0F9}">
      <dsp:nvSpPr>
        <dsp:cNvPr id="0" name=""/>
        <dsp:cNvSpPr/>
      </dsp:nvSpPr>
      <dsp:spPr>
        <a:xfrm>
          <a:off x="2694248" y="7074592"/>
          <a:ext cx="9837138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Aansluiting maken met netwerk</a:t>
          </a:r>
        </a:p>
      </dsp:txBody>
      <dsp:txXfrm>
        <a:off x="2694248" y="7074592"/>
        <a:ext cx="9837138" cy="661176"/>
      </dsp:txXfrm>
    </dsp:sp>
    <dsp:sp modelId="{A8016D80-CC97-472B-93BA-CC2379855319}">
      <dsp:nvSpPr>
        <dsp:cNvPr id="0" name=""/>
        <dsp:cNvSpPr/>
      </dsp:nvSpPr>
      <dsp:spPr>
        <a:xfrm>
          <a:off x="2506277" y="7735769"/>
          <a:ext cx="10025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2A9E13-BC51-45D2-87F2-94A412D3DD1D}">
      <dsp:nvSpPr>
        <dsp:cNvPr id="0" name=""/>
        <dsp:cNvSpPr/>
      </dsp:nvSpPr>
      <dsp:spPr>
        <a:xfrm>
          <a:off x="2694248" y="7768828"/>
          <a:ext cx="9837138" cy="66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Verbinding met jobcoach</a:t>
          </a:r>
        </a:p>
      </dsp:txBody>
      <dsp:txXfrm>
        <a:off x="2694248" y="7768828"/>
        <a:ext cx="9837138" cy="661176"/>
      </dsp:txXfrm>
    </dsp:sp>
    <dsp:sp modelId="{03707174-F9D7-4C39-B3DF-35DD27ED573A}">
      <dsp:nvSpPr>
        <dsp:cNvPr id="0" name=""/>
        <dsp:cNvSpPr/>
      </dsp:nvSpPr>
      <dsp:spPr>
        <a:xfrm>
          <a:off x="2506277" y="8430005"/>
          <a:ext cx="10025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718EB-5033-4587-97E8-127FBC4B8BF8}" type="datetimeFigureOut">
              <a:rPr lang="nl-NL" smtClean="0"/>
              <a:t>15-10-2023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025D8-F43D-458F-84BA-4286F04EB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21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75850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Zijn ooit zo vertrokken, aantal zaken in het primaire proces moeten we nog oplossen</a:t>
            </a:r>
          </a:p>
          <a:p>
            <a:r>
              <a:rPr lang="nl-NL" dirty="0"/>
              <a:t>Hard gewerkt door de projectgroep, laatste stuk gaan we jullie meenemen</a:t>
            </a:r>
          </a:p>
          <a:p>
            <a:r>
              <a:rPr lang="nl-NL" dirty="0"/>
              <a:t>Disclaimer: ook hierin hebben we elkaar nodig en is ook nog niet alles in beton gegoten!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273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473672" y="870496"/>
            <a:ext cx="11465552" cy="230425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/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384403" y="3759496"/>
            <a:ext cx="5497065" cy="27495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laatje met teks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xfrm>
            <a:off x="1490166" y="809328"/>
            <a:ext cx="11277901" cy="2448275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524000" y="4409306"/>
            <a:ext cx="10405369" cy="8208914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056096" y="4410076"/>
            <a:ext cx="7200405" cy="820737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3582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C1729-72B5-4689-8E16-4F46AA8E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DCC7FD-448D-46EE-9478-92558A280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1B5217-6B57-4740-A79F-43D53FB2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0272-A5C1-4F36-BAF4-0D5FAAD98011}" type="datetimeFigureOut">
              <a:rPr lang="en-NL" smtClean="0"/>
              <a:t>10/15/2023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E97845-4596-4865-B808-CA4B1895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37F7E3-A82C-4F88-8D64-401114DC2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15099" y="12435704"/>
            <a:ext cx="739301" cy="553994"/>
          </a:xfrm>
        </p:spPr>
        <p:txBody>
          <a:bodyPr/>
          <a:lstStyle/>
          <a:p>
            <a:fld id="{0CF392AC-4CE8-4354-ADC5-0F96019BED53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8543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1507446" y="809328"/>
            <a:ext cx="11260619" cy="24482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417934" y="4409728"/>
            <a:ext cx="21783856" cy="82089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transition spd="med"/>
  <p:txStyles>
    <p:titleStyle>
      <a:lvl1pPr marL="0" marR="0" indent="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479426" marR="0" indent="-479426" algn="l" defTabSz="18288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5000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Calibri"/>
        </a:defRPr>
      </a:lvl1pPr>
      <a:lvl2pPr marL="1052512" marR="0" indent="-595312" algn="l" defTabSz="18288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5000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Calibri"/>
        </a:defRPr>
      </a:lvl2pPr>
      <a:lvl3pPr marL="1390650" marR="0" indent="-476250" algn="l" defTabSz="18288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5000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Calibri"/>
        </a:defRPr>
      </a:lvl3pPr>
      <a:lvl4pPr marL="1847850" marR="0" indent="-476250" algn="l" defTabSz="18288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5000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Calibri"/>
        </a:defRPr>
      </a:lvl4pPr>
      <a:lvl5pPr marL="2305050" marR="0" indent="-476250" algn="l" defTabSz="18288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5000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Calibri"/>
        </a:defRPr>
      </a:lvl5pPr>
      <a:lvl6pPr marL="2857500" marR="0" indent="-571500" algn="l" defTabSz="18288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5000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Calibri"/>
        </a:defRPr>
      </a:lvl6pPr>
      <a:lvl7pPr marL="3314700" marR="0" indent="-571500" algn="l" defTabSz="18288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5000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Calibri"/>
        </a:defRPr>
      </a:lvl7pPr>
      <a:lvl8pPr marL="3771900" marR="0" indent="-571500" algn="l" defTabSz="18288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5000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Calibri"/>
        </a:defRPr>
      </a:lvl8pPr>
      <a:lvl9pPr marL="4229100" marR="0" indent="-571500" algn="l" defTabSz="18288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5000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660E1-05A5-F96D-D21D-B1F41332D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4800" dirty="0"/>
              <a:t>Rolbeschrijving Werkbegeleider en Coach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8B2946-6866-702F-20F2-C93CF6F24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Pantar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30724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A0944EB-C184-4395-BF55-98DF58D3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66" y="809328"/>
            <a:ext cx="12162804" cy="2448275"/>
          </a:xfrm>
        </p:spPr>
        <p:txBody>
          <a:bodyPr lIns="91440" tIns="91439" rIns="91440" bIns="91439" anchor="t">
            <a:normAutofit/>
          </a:bodyPr>
          <a:lstStyle/>
          <a:p>
            <a:r>
              <a:rPr lang="en-GB" dirty="0" err="1"/>
              <a:t>Waar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we </a:t>
            </a:r>
            <a:r>
              <a:rPr lang="en-GB" dirty="0" err="1"/>
              <a:t>naar</a:t>
            </a:r>
            <a:r>
              <a:rPr lang="en-GB" dirty="0"/>
              <a:t> op </a:t>
            </a:r>
            <a:r>
              <a:rPr lang="en-GB" dirty="0" err="1"/>
              <a:t>weg</a:t>
            </a:r>
            <a:r>
              <a:rPr lang="en-GB" dirty="0"/>
              <a:t>? </a:t>
            </a:r>
            <a:br>
              <a:rPr lang="en-GB"/>
            </a:br>
            <a:endParaRPr lang="en-GB" sz="4400" dirty="0"/>
          </a:p>
        </p:txBody>
      </p:sp>
      <p:grpSp>
        <p:nvGrpSpPr>
          <p:cNvPr id="70" name="Groep 69">
            <a:extLst>
              <a:ext uri="{FF2B5EF4-FFF2-40B4-BE49-F238E27FC236}">
                <a16:creationId xmlns:a16="http://schemas.microsoft.com/office/drawing/2014/main" id="{C0A53DC1-9C66-43E1-AA05-D40222F4FD5B}"/>
              </a:ext>
            </a:extLst>
          </p:cNvPr>
          <p:cNvGrpSpPr/>
          <p:nvPr/>
        </p:nvGrpSpPr>
        <p:grpSpPr>
          <a:xfrm>
            <a:off x="1342239" y="4036743"/>
            <a:ext cx="20681422" cy="8239926"/>
            <a:chOff x="1342238" y="1439333"/>
            <a:chExt cx="21699528" cy="10837334"/>
          </a:xfrm>
        </p:grpSpPr>
        <p:graphicFrame>
          <p:nvGraphicFramePr>
            <p:cNvPr id="71" name="Diagram 70">
              <a:extLst>
                <a:ext uri="{FF2B5EF4-FFF2-40B4-BE49-F238E27FC236}">
                  <a16:creationId xmlns:a16="http://schemas.microsoft.com/office/drawing/2014/main" id="{357272AB-EA18-4BBD-B8BA-5CA19E9A829B}"/>
                </a:ext>
              </a:extLst>
            </p:cNvPr>
            <p:cNvGraphicFramePr/>
            <p:nvPr/>
          </p:nvGraphicFramePr>
          <p:xfrm>
            <a:off x="4064000" y="1439333"/>
            <a:ext cx="16256000" cy="108373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2" name="Rechthoek: afgeronde hoeken 71">
              <a:extLst>
                <a:ext uri="{FF2B5EF4-FFF2-40B4-BE49-F238E27FC236}">
                  <a16:creationId xmlns:a16="http://schemas.microsoft.com/office/drawing/2014/main" id="{CFA7C658-E36C-495A-9BBA-A25C8A7E5447}"/>
                </a:ext>
              </a:extLst>
            </p:cNvPr>
            <p:cNvSpPr/>
            <p:nvPr/>
          </p:nvSpPr>
          <p:spPr>
            <a:xfrm>
              <a:off x="1342238" y="2265028"/>
              <a:ext cx="5352176" cy="96641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Werkbegeleider</a:t>
              </a:r>
            </a:p>
            <a:p>
              <a:pPr algn="ctr" hangingPunct="1"/>
              <a:endParaRPr lang="nl-NL" sz="400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Groepsleider</a:t>
              </a:r>
            </a:p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Werkinstructie</a:t>
              </a:r>
            </a:p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Werkverdeling</a:t>
              </a:r>
            </a:p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Leren met werk</a:t>
              </a:r>
            </a:p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Dagelijkse gezicht</a:t>
              </a:r>
            </a:p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Werkafspraken</a:t>
              </a:r>
            </a:p>
          </p:txBody>
        </p:sp>
        <p:sp>
          <p:nvSpPr>
            <p:cNvPr id="73" name="Rechthoek: afgeronde hoeken 72">
              <a:extLst>
                <a:ext uri="{FF2B5EF4-FFF2-40B4-BE49-F238E27FC236}">
                  <a16:creationId xmlns:a16="http://schemas.microsoft.com/office/drawing/2014/main" id="{2B73C5F7-CEE8-430F-9F25-2423D79F7C0F}"/>
                </a:ext>
              </a:extLst>
            </p:cNvPr>
            <p:cNvSpPr/>
            <p:nvPr/>
          </p:nvSpPr>
          <p:spPr>
            <a:xfrm>
              <a:off x="17689590" y="2025940"/>
              <a:ext cx="5352176" cy="96641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Coach</a:t>
              </a:r>
            </a:p>
            <a:p>
              <a:pPr algn="ctr" hangingPunct="1"/>
              <a:endParaRPr lang="nl-NL" sz="400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Individuele begeleider</a:t>
              </a:r>
            </a:p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Loopbaanplan</a:t>
              </a:r>
            </a:p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Sociale kaart</a:t>
              </a:r>
            </a:p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Match mens &amp; werk</a:t>
              </a:r>
            </a:p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Coach in gedrag</a:t>
              </a:r>
            </a:p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Werkgeverstaken</a:t>
              </a:r>
            </a:p>
            <a:p>
              <a:pPr algn="ctr" hangingPunct="1"/>
              <a:r>
                <a:rPr lang="nl-NL" sz="4000">
                  <a:solidFill>
                    <a:prstClr val="white"/>
                  </a:solidFill>
                  <a:latin typeface="Calibri" panose="020F0502020204030204"/>
                </a:rPr>
                <a:t>In-, door-, uitstroom</a:t>
              </a:r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515E4416-3EE5-8593-A5A6-9BE3B92337FB}"/>
              </a:ext>
            </a:extLst>
          </p:cNvPr>
          <p:cNvSpPr/>
          <p:nvPr/>
        </p:nvSpPr>
        <p:spPr>
          <a:xfrm>
            <a:off x="19429595" y="178904"/>
            <a:ext cx="4623101" cy="307869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1225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DBFEFD-6C39-BADA-8705-14BC4D24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446" y="809328"/>
            <a:ext cx="11260619" cy="2448273"/>
          </a:xfrm>
        </p:spPr>
        <p:txBody>
          <a:bodyPr lIns="91440" tIns="91439" rIns="91440" bIns="91439" anchor="t">
            <a:normAutofit/>
          </a:bodyPr>
          <a:lstStyle/>
          <a:p>
            <a:r>
              <a:rPr lang="en-US"/>
              <a:t>Hoe </a:t>
            </a:r>
            <a:r>
              <a:rPr lang="en-US" err="1"/>
              <a:t>kijken</a:t>
            </a:r>
            <a:r>
              <a:rPr lang="en-US"/>
              <a:t> we </a:t>
            </a:r>
            <a:r>
              <a:rPr lang="en-US" err="1"/>
              <a:t>naar</a:t>
            </a:r>
            <a:r>
              <a:rPr lang="en-US"/>
              <a:t> de samenhang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76725-BA6B-6EFD-48A2-E83A3F5C5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598" y="3456384"/>
            <a:ext cx="17673884" cy="9941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1173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2F7E35-B776-4612-AC59-2E88A91030BB}"/>
              </a:ext>
            </a:extLst>
          </p:cNvPr>
          <p:cNvSpPr/>
          <p:nvPr/>
        </p:nvSpPr>
        <p:spPr>
          <a:xfrm>
            <a:off x="477499" y="3556865"/>
            <a:ext cx="23254531" cy="1001658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4D49DDF-934F-4E5B-862A-7EBCABC8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Werkbegeleider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15406C7-CAF2-4F94-9FBB-92CE703017B4}"/>
              </a:ext>
            </a:extLst>
          </p:cNvPr>
          <p:cNvGraphicFramePr/>
          <p:nvPr/>
        </p:nvGraphicFramePr>
        <p:xfrm>
          <a:off x="1184614" y="4136519"/>
          <a:ext cx="12590614" cy="846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4" name="Picture 44">
            <a:extLst>
              <a:ext uri="{FF2B5EF4-FFF2-40B4-BE49-F238E27FC236}">
                <a16:creationId xmlns:a16="http://schemas.microsoft.com/office/drawing/2014/main" id="{2FF61164-A6C2-4AB4-9969-5DFDD8EEA3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52315" y="4136465"/>
            <a:ext cx="9388287" cy="6295280"/>
          </a:xfrm>
          <a:prstGeom prst="rect">
            <a:avLst/>
          </a:prstGeom>
        </p:spPr>
      </p:pic>
      <p:pic>
        <p:nvPicPr>
          <p:cNvPr id="45" name="Picture 45">
            <a:extLst>
              <a:ext uri="{FF2B5EF4-FFF2-40B4-BE49-F238E27FC236}">
                <a16:creationId xmlns:a16="http://schemas.microsoft.com/office/drawing/2014/main" id="{2C01F286-7349-4E4D-A2B5-353629CA52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9323" y="6907873"/>
            <a:ext cx="2272553" cy="5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072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2F7E35-B776-4612-AC59-2E88A91030BB}"/>
              </a:ext>
            </a:extLst>
          </p:cNvPr>
          <p:cNvSpPr/>
          <p:nvPr/>
        </p:nvSpPr>
        <p:spPr>
          <a:xfrm>
            <a:off x="477499" y="3556865"/>
            <a:ext cx="23254531" cy="1001658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600" b="0" i="0" u="none" strike="noStrike" cap="none" spc="0" normalizeH="0" baseline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4D49DDF-934F-4E5B-862A-7EBCABC8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Coach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AE55FAE3-B3D5-41FD-9B14-DF6BBDC7AD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121963" y="4526807"/>
          <a:ext cx="9263332" cy="820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15406C7-CAF2-4F94-9FBB-92CE703017B4}"/>
              </a:ext>
            </a:extLst>
          </p:cNvPr>
          <p:cNvGraphicFramePr/>
          <p:nvPr/>
        </p:nvGraphicFramePr>
        <p:xfrm>
          <a:off x="1184613" y="4136519"/>
          <a:ext cx="12531387" cy="846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247B7DB9-0009-4D74-AF0A-4922A6B8C3CD}"/>
              </a:ext>
            </a:extLst>
          </p:cNvPr>
          <p:cNvSpPr txBox="1"/>
          <p:nvPr/>
        </p:nvSpPr>
        <p:spPr>
          <a:xfrm>
            <a:off x="16885487" y="7721723"/>
            <a:ext cx="3677056" cy="1292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Reis van onze medewerker</a:t>
            </a:r>
          </a:p>
        </p:txBody>
      </p:sp>
    </p:spTree>
    <p:extLst>
      <p:ext uri="{BB962C8B-B14F-4D97-AF65-F5344CB8AC3E}">
        <p14:creationId xmlns:p14="http://schemas.microsoft.com/office/powerpoint/2010/main" val="2372085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Thema1">
  <a:themeElements>
    <a:clrScheme name="1_Thema1">
      <a:dk1>
        <a:srgbClr val="690036"/>
      </a:dk1>
      <a:lt1>
        <a:srgbClr val="696969"/>
      </a:lt1>
      <a:dk2>
        <a:srgbClr val="A7A7A7"/>
      </a:dk2>
      <a:lt2>
        <a:srgbClr val="535353"/>
      </a:lt2>
      <a:accent1>
        <a:srgbClr val="FF6600"/>
      </a:accent1>
      <a:accent2>
        <a:srgbClr val="FF0000"/>
      </a:accent2>
      <a:accent3>
        <a:srgbClr val="E30062"/>
      </a:accent3>
      <a:accent4>
        <a:srgbClr val="690036"/>
      </a:accent4>
      <a:accent5>
        <a:srgbClr val="1A2C5F"/>
      </a:accent5>
      <a:accent6>
        <a:srgbClr val="919191"/>
      </a:accent6>
      <a:hlink>
        <a:srgbClr val="0000FF"/>
      </a:hlink>
      <a:folHlink>
        <a:srgbClr val="FF00FF"/>
      </a:folHlink>
    </a:clrScheme>
    <a:fontScheme name="1_Thema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Thema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antar powerpoint sjabloon" id="{7540AB20-B39D-41D7-AD7C-2C3DC0FDEF96}" vid="{331EB4BB-C64F-4C8D-8B1F-71A5656D4D80}"/>
    </a:ext>
  </a:extLst>
</a:theme>
</file>

<file path=ppt/theme/theme2.xml><?xml version="1.0" encoding="utf-8"?>
<a:theme xmlns:a="http://schemas.openxmlformats.org/drawingml/2006/main" name="1_Thema1">
  <a:themeElements>
    <a:clrScheme name="1_Thema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00"/>
      </a:accent1>
      <a:accent2>
        <a:srgbClr val="FF0000"/>
      </a:accent2>
      <a:accent3>
        <a:srgbClr val="E30062"/>
      </a:accent3>
      <a:accent4>
        <a:srgbClr val="690036"/>
      </a:accent4>
      <a:accent5>
        <a:srgbClr val="1A2C5F"/>
      </a:accent5>
      <a:accent6>
        <a:srgbClr val="919191"/>
      </a:accent6>
      <a:hlink>
        <a:srgbClr val="0000FF"/>
      </a:hlink>
      <a:folHlink>
        <a:srgbClr val="FF00FF"/>
      </a:folHlink>
    </a:clrScheme>
    <a:fontScheme name="1_Thema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Thema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6e5f64-52db-44a8-870e-b408e0d33698">
      <UserInfo>
        <DisplayName>Annemarie de Haan</DisplayName>
        <AccountId>11</AccountId>
        <AccountType/>
      </UserInfo>
      <UserInfo>
        <DisplayName>Karin Bennis</DisplayName>
        <AccountId>10</AccountId>
        <AccountType/>
      </UserInfo>
      <UserInfo>
        <DisplayName>Marlies Slager</DisplayName>
        <AccountId>6</AccountId>
        <AccountType/>
      </UserInfo>
      <UserInfo>
        <DisplayName>Saskia Floore</DisplayName>
        <AccountId>61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30941E28F687419DCCEAE3F9B6DC25" ma:contentTypeVersion="5" ma:contentTypeDescription="Een nieuw document maken." ma:contentTypeScope="" ma:versionID="99718a1e5b04401644a10b8cd3b10127">
  <xsd:schema xmlns:xsd="http://www.w3.org/2001/XMLSchema" xmlns:xs="http://www.w3.org/2001/XMLSchema" xmlns:p="http://schemas.microsoft.com/office/2006/metadata/properties" xmlns:ns2="482f1465-c97d-4da8-831d-fa60f6ca52a3" xmlns:ns3="136e5f64-52db-44a8-870e-b408e0d33698" targetNamespace="http://schemas.microsoft.com/office/2006/metadata/properties" ma:root="true" ma:fieldsID="d42e42e4e465e8bcfc5c01b1b7edf8d5" ns2:_="" ns3:_="">
    <xsd:import namespace="482f1465-c97d-4da8-831d-fa60f6ca52a3"/>
    <xsd:import namespace="136e5f64-52db-44a8-870e-b408e0d336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f1465-c97d-4da8-831d-fa60f6ca5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e5f64-52db-44a8-870e-b408e0d3369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C914B0-5CD2-4F5C-B1E0-15E4239DE5F6}">
  <ds:schemaRefs>
    <ds:schemaRef ds:uri="http://purl.org/dc/dcmitype/"/>
    <ds:schemaRef ds:uri="http://schemas.microsoft.com/office/infopath/2007/PartnerControls"/>
    <ds:schemaRef ds:uri="136e5f64-52db-44a8-870e-b408e0d33698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482f1465-c97d-4da8-831d-fa60f6ca52a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CBF930-7074-4878-9271-44C2461EDC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63D336-F9E5-4C1A-9455-CD5F7E448CAA}">
  <ds:schemaRefs>
    <ds:schemaRef ds:uri="136e5f64-52db-44a8-870e-b408e0d33698"/>
    <ds:schemaRef ds:uri="482f1465-c97d-4da8-831d-fa60f6ca52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Pantar powerpoint sjabloon</Template>
  <TotalTime>10351</TotalTime>
  <Words>308</Words>
  <Application>Microsoft Office PowerPoint</Application>
  <PresentationFormat>Aangepast</PresentationFormat>
  <Paragraphs>74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1_Thema1</vt:lpstr>
      <vt:lpstr>Rolbeschrijving Werkbegeleider en Coach</vt:lpstr>
      <vt:lpstr>Waar zijn we naar op weg?  </vt:lpstr>
      <vt:lpstr>Hoe kijken we naar de samenhang</vt:lpstr>
      <vt:lpstr>Werkbegeleider</vt:lpstr>
      <vt:lpstr>Coach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Begeleiding in loopbaan</dc:title>
  <dc:creator>Karin Bennis</dc:creator>
  <cp:lastModifiedBy>Jeremy Buitenhuis</cp:lastModifiedBy>
  <cp:revision>6</cp:revision>
  <cp:lastPrinted>2018-11-19T08:09:08Z</cp:lastPrinted>
  <dcterms:created xsi:type="dcterms:W3CDTF">2023-08-01T10:32:28Z</dcterms:created>
  <dcterms:modified xsi:type="dcterms:W3CDTF">2023-10-15T12:01:02Z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0x010100A930941E28F687419DCCEAE3F9B6DC25</vt:lpwstr>
  </property>
  <property fmtid="{D5CDD505-2E9C-101B-9397-08002B2CF9AE}" pid="3" name="MediaServiceImageTags">
    <vt:lpwstr/>
  </property>
</Properties>
</file>