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4.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5" r:id="rId4"/>
    <p:sldMasterId id="2147484454" r:id="rId5"/>
    <p:sldMasterId id="2147484488" r:id="rId6"/>
    <p:sldMasterId id="2147484522" r:id="rId7"/>
    <p:sldMasterId id="2147484556" r:id="rId8"/>
  </p:sldMasterIdLst>
  <p:notesMasterIdLst>
    <p:notesMasterId r:id="rId36"/>
  </p:notesMasterIdLst>
  <p:handoutMasterIdLst>
    <p:handoutMasterId r:id="rId37"/>
  </p:handoutMasterIdLst>
  <p:sldIdLst>
    <p:sldId id="260" r:id="rId9"/>
    <p:sldId id="262" r:id="rId10"/>
    <p:sldId id="826" r:id="rId11"/>
    <p:sldId id="287" r:id="rId12"/>
    <p:sldId id="284" r:id="rId13"/>
    <p:sldId id="827" r:id="rId14"/>
    <p:sldId id="828" r:id="rId15"/>
    <p:sldId id="822" r:id="rId16"/>
    <p:sldId id="818" r:id="rId17"/>
    <p:sldId id="412" r:id="rId18"/>
    <p:sldId id="331" r:id="rId19"/>
    <p:sldId id="389" r:id="rId20"/>
    <p:sldId id="483" r:id="rId21"/>
    <p:sldId id="482" r:id="rId22"/>
    <p:sldId id="819" r:id="rId23"/>
    <p:sldId id="405" r:id="rId24"/>
    <p:sldId id="820" r:id="rId25"/>
    <p:sldId id="823" r:id="rId26"/>
    <p:sldId id="825" r:id="rId27"/>
    <p:sldId id="490" r:id="rId28"/>
    <p:sldId id="488" r:id="rId29"/>
    <p:sldId id="489" r:id="rId30"/>
    <p:sldId id="491" r:id="rId31"/>
    <p:sldId id="487" r:id="rId32"/>
    <p:sldId id="481" r:id="rId33"/>
    <p:sldId id="824" r:id="rId34"/>
    <p:sldId id="282" r:id="rId3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10" name="Viergever, Lisanne" initials="VL" lastIdx="12" clrIdx="9">
    <p:extLst>
      <p:ext uri="{19B8F6BF-5375-455C-9EA6-DF929625EA0E}">
        <p15:presenceInfo xmlns:p15="http://schemas.microsoft.com/office/powerpoint/2012/main" userId="S::lisanne.viergever@minbzk.nl::1d16768f-9ed2-4fa2-bbd4-dbb3f02ba0ee" providerId="AD"/>
      </p:ext>
    </p:extLst>
  </p:cmAuthor>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A724"/>
    <a:srgbClr val="AC791D"/>
    <a:srgbClr val="38870D"/>
    <a:srgbClr val="DD6803"/>
    <a:srgbClr val="737B00"/>
    <a:srgbClr val="017BC6"/>
    <a:srgbClr val="737800"/>
    <a:srgbClr val="238DC0"/>
    <a:srgbClr val="008AD4"/>
    <a:srgbClr val="737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Stijl, licht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8603FDC-E32A-4AB5-989C-0864C3EAD2B8}" styleName="Stijl, thema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21" autoAdjust="0"/>
    <p:restoredTop sz="74872" autoAdjust="0"/>
  </p:normalViewPr>
  <p:slideViewPr>
    <p:cSldViewPr snapToGrid="0">
      <p:cViewPr varScale="1">
        <p:scale>
          <a:sx n="81" d="100"/>
          <a:sy n="81" d="100"/>
        </p:scale>
        <p:origin x="1992" y="96"/>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pPr/>
              <a:t>14-12-2023</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pPr/>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pPr/>
              <a:t>14-12-2023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pPr/>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a:t>
            </a:fld>
            <a:endParaRPr lang="nl-NL"/>
          </a:p>
        </p:txBody>
      </p:sp>
    </p:spTree>
    <p:extLst>
      <p:ext uri="{BB962C8B-B14F-4D97-AF65-F5344CB8AC3E}">
        <p14:creationId xmlns:p14="http://schemas.microsoft.com/office/powerpoint/2010/main" val="107138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jdelijke aanduiding voor dia-afbeelding 1"/>
          <p:cNvSpPr>
            <a:spLocks noGrp="1" noRot="1" noChangeAspect="1" noTextEdit="1"/>
          </p:cNvSpPr>
          <p:nvPr>
            <p:ph type="sldImg"/>
          </p:nvPr>
        </p:nvSpPr>
        <p:spPr bwMode="auto">
          <a:noFill/>
          <a:ln>
            <a:solidFill>
              <a:srgbClr val="000000"/>
            </a:solidFill>
            <a:miter lim="800000"/>
            <a:headEnd/>
            <a:tailEnd/>
          </a:ln>
        </p:spPr>
      </p:sp>
      <p:sp>
        <p:nvSpPr>
          <p:cNvPr id="51203"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nl-NL" dirty="0"/>
          </a:p>
        </p:txBody>
      </p:sp>
      <p:sp>
        <p:nvSpPr>
          <p:cNvPr id="51204" name="Tijdelijke aanduiding voor dia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7BF9898-7FDA-41D7-B9DD-6ED689F19FCF}" type="slidenum">
              <a:rPr lang="nl-NL"/>
              <a:pPr fontAlgn="base">
                <a:spcBef>
                  <a:spcPct val="0"/>
                </a:spcBef>
                <a:spcAft>
                  <a:spcPct val="0"/>
                </a:spcAft>
              </a:pPr>
              <a:t>10</a:t>
            </a:fld>
            <a:endParaRPr lang="nl-N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11</a:t>
            </a:fld>
            <a:endParaRPr lang="nl-NL"/>
          </a:p>
        </p:txBody>
      </p:sp>
    </p:spTree>
    <p:extLst>
      <p:ext uri="{BB962C8B-B14F-4D97-AF65-F5344CB8AC3E}">
        <p14:creationId xmlns:p14="http://schemas.microsoft.com/office/powerpoint/2010/main" val="2107832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12</a:t>
            </a:fld>
            <a:endParaRPr lang="nl-NL"/>
          </a:p>
        </p:txBody>
      </p:sp>
    </p:spTree>
    <p:extLst>
      <p:ext uri="{BB962C8B-B14F-4D97-AF65-F5344CB8AC3E}">
        <p14:creationId xmlns:p14="http://schemas.microsoft.com/office/powerpoint/2010/main" val="16660737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13</a:t>
            </a:fld>
            <a:endParaRPr lang="nl-NL"/>
          </a:p>
        </p:txBody>
      </p:sp>
    </p:spTree>
    <p:extLst>
      <p:ext uri="{BB962C8B-B14F-4D97-AF65-F5344CB8AC3E}">
        <p14:creationId xmlns:p14="http://schemas.microsoft.com/office/powerpoint/2010/main" val="1348673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14</a:t>
            </a:fld>
            <a:endParaRPr lang="nl-NL"/>
          </a:p>
        </p:txBody>
      </p:sp>
    </p:spTree>
    <p:extLst>
      <p:ext uri="{BB962C8B-B14F-4D97-AF65-F5344CB8AC3E}">
        <p14:creationId xmlns:p14="http://schemas.microsoft.com/office/powerpoint/2010/main" val="4762390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15</a:t>
            </a:fld>
            <a:endParaRPr lang="nl-NL"/>
          </a:p>
        </p:txBody>
      </p:sp>
    </p:spTree>
    <p:extLst>
      <p:ext uri="{BB962C8B-B14F-4D97-AF65-F5344CB8AC3E}">
        <p14:creationId xmlns:p14="http://schemas.microsoft.com/office/powerpoint/2010/main" val="2242145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16</a:t>
            </a:fld>
            <a:endParaRPr lang="nl-NL"/>
          </a:p>
        </p:txBody>
      </p:sp>
    </p:spTree>
    <p:extLst>
      <p:ext uri="{BB962C8B-B14F-4D97-AF65-F5344CB8AC3E}">
        <p14:creationId xmlns:p14="http://schemas.microsoft.com/office/powerpoint/2010/main" val="3880767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17</a:t>
            </a:fld>
            <a:endParaRPr lang="nl-NL"/>
          </a:p>
        </p:txBody>
      </p:sp>
    </p:spTree>
    <p:extLst>
      <p:ext uri="{BB962C8B-B14F-4D97-AF65-F5344CB8AC3E}">
        <p14:creationId xmlns:p14="http://schemas.microsoft.com/office/powerpoint/2010/main" val="3912592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18</a:t>
            </a:fld>
            <a:endParaRPr lang="nl-NL"/>
          </a:p>
        </p:txBody>
      </p:sp>
    </p:spTree>
    <p:extLst>
      <p:ext uri="{BB962C8B-B14F-4D97-AF65-F5344CB8AC3E}">
        <p14:creationId xmlns:p14="http://schemas.microsoft.com/office/powerpoint/2010/main" val="738339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Inleiding: er zal een aardig compleet revisiedossier incl. BIM model beschikbaar worden gesteld tijdens de aanbesteding. Ervaring leert dat de informatie echter niet altijd klopt met de werkelijkheid, of dat de informatie niet correct is geïnterpreteerd door de opdrachtnemer.</a:t>
            </a:r>
          </a:p>
          <a:p>
            <a:r>
              <a:rPr lang="nl-NL" dirty="0"/>
              <a:t>Vraag: hoe borgen wij na gunning van het contract dat de beschikbare informatie van de aanbesteding niet de gehele looptijd van het project ter discussie wordt gesteld, wat resulteert in een grote hoeveelheid aan </a:t>
            </a:r>
            <a:r>
              <a:rPr lang="nl-NL" dirty="0" err="1"/>
              <a:t>VTW’s</a:t>
            </a:r>
            <a:r>
              <a:rPr lang="nl-NL" dirty="0"/>
              <a:t> die het ontwerp- en uitvoeringsproces vertragen.</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19</a:t>
            </a:fld>
            <a:endParaRPr lang="nl-NL"/>
          </a:p>
        </p:txBody>
      </p:sp>
    </p:spTree>
    <p:extLst>
      <p:ext uri="{BB962C8B-B14F-4D97-AF65-F5344CB8AC3E}">
        <p14:creationId xmlns:p14="http://schemas.microsoft.com/office/powerpoint/2010/main" val="3386951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a:t>
            </a:fld>
            <a:endParaRPr lang="nl-NL"/>
          </a:p>
        </p:txBody>
      </p:sp>
    </p:spTree>
    <p:extLst>
      <p:ext uri="{BB962C8B-B14F-4D97-AF65-F5344CB8AC3E}">
        <p14:creationId xmlns:p14="http://schemas.microsoft.com/office/powerpoint/2010/main" val="1764464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sym typeface="Wingdings" panose="05000000000000000000" pitchFamily="2" charset="2"/>
              </a:rPr>
              <a:t>Inleiding: </a:t>
            </a:r>
            <a:r>
              <a:rPr lang="nl-NL" dirty="0"/>
              <a:t>werkzaamheden worden gefaseerd uitgevoerd tijdens de renovatie, waarbij er een eis is dat oude en nieuwe systemen blijven werken.</a:t>
            </a:r>
          </a:p>
          <a:p>
            <a:r>
              <a:rPr lang="nl-NL" dirty="0"/>
              <a:t>Vraag: Wat als wij de verantwoordelijkheid voor de correcte werking van alle installaties, zowel gedurende de renovatie als na oplevering, bij de opdrachtnemer neer leggen?</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20</a:t>
            </a:fld>
            <a:endParaRPr lang="nl-NL"/>
          </a:p>
        </p:txBody>
      </p:sp>
    </p:spTree>
    <p:extLst>
      <p:ext uri="{BB962C8B-B14F-4D97-AF65-F5344CB8AC3E}">
        <p14:creationId xmlns:p14="http://schemas.microsoft.com/office/powerpoint/2010/main" val="25672170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i="0" u="none" strike="noStrike" baseline="0" dirty="0">
                <a:solidFill>
                  <a:srgbClr val="211D1E"/>
                </a:solidFill>
                <a:latin typeface="RijksoverheidSansText"/>
              </a:rPr>
              <a:t>Inleiding: Een uitvoeringsplanning wordt onderdeel van de aanbesteding, inclusief tijdelijke voorzieningen w.o. tijdelijke bouwplaats(en). Gedurende de uitvoering zal het primaire proces doorgang vinden. De fasering die is voorgesteld houdt daar zoveel mogelijk rekening mee. Het vermijden van of beperken van onveilige situaties en overlast voor het primaire proces van de inrichting is een gezamenlijke verantwoordelijkheid.	</a:t>
            </a:r>
          </a:p>
          <a:p>
            <a:r>
              <a:rPr lang="nl-NL" dirty="0"/>
              <a:t>Vraag: Welke risico’s voor het project zien de aanwezigen, hoe kan hier van tevoren zoveel mogelijk op worden geanticipeerd en hoe kan dit het beste worden geformaliseerd in contracteisen?</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21</a:t>
            </a:fld>
            <a:endParaRPr lang="nl-NL"/>
          </a:p>
        </p:txBody>
      </p:sp>
    </p:spTree>
    <p:extLst>
      <p:ext uri="{BB962C8B-B14F-4D97-AF65-F5344CB8AC3E}">
        <p14:creationId xmlns:p14="http://schemas.microsoft.com/office/powerpoint/2010/main" val="4224994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Inleiding: tijdens de renovatie is er sprake van een lopende E&amp;K onderhoudscontract en specialistische onderhoudscontracten, waarbij er sprake kan zijn van moeilijkheden </a:t>
            </a:r>
          </a:p>
          <a:p>
            <a:r>
              <a:rPr lang="nl-NL" dirty="0"/>
              <a:t>Vraag: Hoe ver kunnen wij gaan qua verantwoordelijkheden in het DB-contract m.b.t. het (planmatige en </a:t>
            </a:r>
            <a:r>
              <a:rPr lang="nl-NL" dirty="0" err="1"/>
              <a:t>storings</a:t>
            </a:r>
            <a:r>
              <a:rPr lang="nl-NL" dirty="0"/>
              <a:t>)onderhoud gedurende de renovatie?</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22</a:t>
            </a:fld>
            <a:endParaRPr lang="nl-NL"/>
          </a:p>
        </p:txBody>
      </p:sp>
    </p:spTree>
    <p:extLst>
      <p:ext uri="{BB962C8B-B14F-4D97-AF65-F5344CB8AC3E}">
        <p14:creationId xmlns:p14="http://schemas.microsoft.com/office/powerpoint/2010/main" val="3108630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Inleiding: Het DB-contract kent een doorlooptijd van ca. 5 jaar, waarbij ontwerp en uitvoering gefaseerd plaats zal vinden. </a:t>
            </a:r>
          </a:p>
          <a:p>
            <a:r>
              <a:rPr lang="nl-NL" dirty="0"/>
              <a:t>Vraag: In hoeverre wordt prijsvastheid en planningsvastheid als risico gezien door de markt en wat betekent dit voor eventuele interesse om mee te dingen bij deze Tender?</a:t>
            </a:r>
          </a:p>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23</a:t>
            </a:fld>
            <a:endParaRPr lang="nl-NL"/>
          </a:p>
        </p:txBody>
      </p:sp>
    </p:spTree>
    <p:extLst>
      <p:ext uri="{BB962C8B-B14F-4D97-AF65-F5344CB8AC3E}">
        <p14:creationId xmlns:p14="http://schemas.microsoft.com/office/powerpoint/2010/main" val="41099575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Inleiding: </a:t>
            </a:r>
          </a:p>
          <a:p>
            <a:r>
              <a:rPr lang="nl-NL" b="1" dirty="0"/>
              <a:t>Flora en fauna </a:t>
            </a:r>
            <a:r>
              <a:rPr lang="nl-NL" dirty="0"/>
              <a:t>wordt terdege onderzocht. Mogelijk dat er eisen gesteld gaan worden </a:t>
            </a:r>
            <a:r>
              <a:rPr lang="nl-NL" dirty="0" err="1"/>
              <a:t>tav</a:t>
            </a:r>
            <a:r>
              <a:rPr lang="nl-NL" dirty="0"/>
              <a:t>. mitigerende maatregelen. </a:t>
            </a:r>
          </a:p>
          <a:p>
            <a:r>
              <a:rPr lang="nl-NL" b="1" dirty="0"/>
              <a:t>Netcongestie </a:t>
            </a:r>
            <a:r>
              <a:rPr lang="nl-NL" dirty="0"/>
              <a:t>wordt momenteel nader onderzocht, waarbij ook oplossingsrichtingen </a:t>
            </a:r>
            <a:r>
              <a:rPr lang="nl-NL" dirty="0" err="1"/>
              <a:t>irt</a:t>
            </a:r>
            <a:r>
              <a:rPr lang="nl-NL" dirty="0"/>
              <a:t>. het project zullen worden bepaald. De nieuwe energievoorziening is onderdeel van de scope. Aanvraag netverzwaring zijn wij voornemens zelf in Q1 2024 aan te vragen.</a:t>
            </a:r>
          </a:p>
          <a:p>
            <a:r>
              <a:rPr lang="nl-NL" b="1" dirty="0"/>
              <a:t>Stikstofdepositie </a:t>
            </a:r>
            <a:r>
              <a:rPr lang="nl-NL" dirty="0"/>
              <a:t>heeft impact op de bouw- en uitvoeringsmethode. Hierbij wordt gezocht naar een manier om de expertise vanuit de markt optimaal te benutten. Wij zijn voornemens om dit als prestatie-eis op te nemen in de uitvraag en wellicht onderdeel te maken van de concurrentiegerichte dialoog.</a:t>
            </a:r>
          </a:p>
          <a:p>
            <a:endParaRPr lang="nl-NL" dirty="0"/>
          </a:p>
          <a:p>
            <a:r>
              <a:rPr lang="nl-NL" dirty="0"/>
              <a:t>Vraag: Indien wij eisen opnemen </a:t>
            </a:r>
            <a:r>
              <a:rPr lang="nl-NL" dirty="0" err="1"/>
              <a:t>tav</a:t>
            </a:r>
            <a:r>
              <a:rPr lang="nl-NL" dirty="0"/>
              <a:t>. mitigerende maatregelen, al dan niet realiseren van een tijdelijke energievoorziening of beperking stikstofdepositie, in hoeverre wordt dit als een risico (of wellicht zelfs kans) vanuit de markt bezien?</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24</a:t>
            </a:fld>
            <a:endParaRPr lang="nl-NL"/>
          </a:p>
        </p:txBody>
      </p:sp>
    </p:spTree>
    <p:extLst>
      <p:ext uri="{BB962C8B-B14F-4D97-AF65-F5344CB8AC3E}">
        <p14:creationId xmlns:p14="http://schemas.microsoft.com/office/powerpoint/2010/main" val="10264892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Inleiding: Er spelen zaken </a:t>
            </a:r>
            <a:r>
              <a:rPr lang="nl-NL" dirty="0" err="1"/>
              <a:t>tav</a:t>
            </a:r>
            <a:r>
              <a:rPr lang="nl-NL" dirty="0"/>
              <a:t>. een eventuele afwijking op het bestemmingsplan, monument- en omgevingsvergunning. Eventuele afwijking bestemmingplan zal op basis van ons eigen referentieontwerp worden geregeld voor gunning. Tevens zal een gedegen analyse </a:t>
            </a:r>
            <a:r>
              <a:rPr lang="nl-NL" dirty="0" err="1"/>
              <a:t>tav</a:t>
            </a:r>
            <a:r>
              <a:rPr lang="nl-NL" dirty="0"/>
              <a:t>. de cultuurhistorische waarde meegegeven worden bij de aanbestedingsstukken.</a:t>
            </a:r>
          </a:p>
          <a:p>
            <a:r>
              <a:rPr lang="nl-NL" dirty="0"/>
              <a:t>Vraag: In hoeverre vindt de markt het acceptabel dat het met goed gevolg doorlopen van het vergunningentraject wordt weggelegd bij de opdrachtnemer?</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25</a:t>
            </a:fld>
            <a:endParaRPr lang="nl-NL"/>
          </a:p>
        </p:txBody>
      </p:sp>
    </p:spTree>
    <p:extLst>
      <p:ext uri="{BB962C8B-B14F-4D97-AF65-F5344CB8AC3E}">
        <p14:creationId xmlns:p14="http://schemas.microsoft.com/office/powerpoint/2010/main" val="1591502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26</a:t>
            </a:fld>
            <a:endParaRPr lang="nl-NL"/>
          </a:p>
        </p:txBody>
      </p:sp>
    </p:spTree>
    <p:extLst>
      <p:ext uri="{BB962C8B-B14F-4D97-AF65-F5344CB8AC3E}">
        <p14:creationId xmlns:p14="http://schemas.microsoft.com/office/powerpoint/2010/main" val="39191389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Thom</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27</a:t>
            </a:fld>
            <a:endParaRPr lang="nl-NL"/>
          </a:p>
        </p:txBody>
      </p:sp>
    </p:spTree>
    <p:extLst>
      <p:ext uri="{BB962C8B-B14F-4D97-AF65-F5344CB8AC3E}">
        <p14:creationId xmlns:p14="http://schemas.microsoft.com/office/powerpoint/2010/main" val="878524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3</a:t>
            </a:fld>
            <a:endParaRPr lang="nl-NL"/>
          </a:p>
        </p:txBody>
      </p:sp>
    </p:spTree>
    <p:extLst>
      <p:ext uri="{BB962C8B-B14F-4D97-AF65-F5344CB8AC3E}">
        <p14:creationId xmlns:p14="http://schemas.microsoft.com/office/powerpoint/2010/main" val="3435824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noProof="0"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4</a:t>
            </a:fld>
            <a:endParaRPr lang="nl-NL"/>
          </a:p>
        </p:txBody>
      </p:sp>
    </p:spTree>
    <p:extLst>
      <p:ext uri="{BB962C8B-B14F-4D97-AF65-F5344CB8AC3E}">
        <p14:creationId xmlns:p14="http://schemas.microsoft.com/office/powerpoint/2010/main" val="3244297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b="1"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5</a:t>
            </a:fld>
            <a:endParaRPr lang="nl-NL"/>
          </a:p>
        </p:txBody>
      </p:sp>
    </p:spTree>
    <p:extLst>
      <p:ext uri="{BB962C8B-B14F-4D97-AF65-F5344CB8AC3E}">
        <p14:creationId xmlns:p14="http://schemas.microsoft.com/office/powerpoint/2010/main" val="2193682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6</a:t>
            </a:fld>
            <a:endParaRPr lang="nl-NL"/>
          </a:p>
        </p:txBody>
      </p:sp>
    </p:spTree>
    <p:extLst>
      <p:ext uri="{BB962C8B-B14F-4D97-AF65-F5344CB8AC3E}">
        <p14:creationId xmlns:p14="http://schemas.microsoft.com/office/powerpoint/2010/main" val="2215889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7</a:t>
            </a:fld>
            <a:endParaRPr lang="nl-NL"/>
          </a:p>
        </p:txBody>
      </p:sp>
    </p:spTree>
    <p:extLst>
      <p:ext uri="{BB962C8B-B14F-4D97-AF65-F5344CB8AC3E}">
        <p14:creationId xmlns:p14="http://schemas.microsoft.com/office/powerpoint/2010/main" val="1324543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8</a:t>
            </a:fld>
            <a:endParaRPr lang="nl-NL"/>
          </a:p>
        </p:txBody>
      </p:sp>
    </p:spTree>
    <p:extLst>
      <p:ext uri="{BB962C8B-B14F-4D97-AF65-F5344CB8AC3E}">
        <p14:creationId xmlns:p14="http://schemas.microsoft.com/office/powerpoint/2010/main" val="2307726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9</a:t>
            </a:fld>
            <a:endParaRPr lang="nl-NL"/>
          </a:p>
        </p:txBody>
      </p:sp>
    </p:spTree>
    <p:extLst>
      <p:ext uri="{BB962C8B-B14F-4D97-AF65-F5344CB8AC3E}">
        <p14:creationId xmlns:p14="http://schemas.microsoft.com/office/powerpoint/2010/main" val="6017825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017BC6"/>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pic>
        <p:nvPicPr>
          <p:cNvPr id="14" name="Afbeelding 13"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9532" y="0"/>
            <a:ext cx="12313920" cy="1567052"/>
          </a:xfrm>
          <a:prstGeom prst="rect">
            <a:avLst/>
          </a:prstGeom>
        </p:spPr>
      </p:pic>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626223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46441" y="209340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46441" y="424448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7"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8" name="Tijdelijke aanduiding voor voettekst 4"/>
          <p:cNvSpPr txBox="1">
            <a:spLocks/>
          </p:cNvSpPr>
          <p:nvPr userDrawn="1"/>
        </p:nvSpPr>
        <p:spPr>
          <a:xfrm>
            <a:off x="650619" y="6315760"/>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881127030"/>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AC791D"/>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9532" y="0"/>
            <a:ext cx="12313920" cy="1567052"/>
          </a:xfrm>
          <a:prstGeom prst="rect">
            <a:avLst/>
          </a:prstGeom>
        </p:spPr>
      </p:pic>
    </p:spTree>
    <p:extLst>
      <p:ext uri="{BB962C8B-B14F-4D97-AF65-F5344CB8AC3E}">
        <p14:creationId xmlns:p14="http://schemas.microsoft.com/office/powerpoint/2010/main" val="425763862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AC791D"/>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AC791D"/>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4180510372"/>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AC791D"/>
        </a:solidFill>
        <a:effectLst/>
      </p:bgPr>
    </p:bg>
    <p:spTree>
      <p:nvGrpSpPr>
        <p:cNvPr id="1" name=""/>
        <p:cNvGrpSpPr/>
        <p:nvPr/>
      </p:nvGrpSpPr>
      <p:grpSpPr>
        <a:xfrm>
          <a:off x="0" y="0"/>
          <a:ext cx="0" cy="0"/>
          <a:chOff x="0" y="0"/>
          <a:chExt cx="0" cy="0"/>
        </a:xfrm>
      </p:grpSpPr>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7"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2"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3"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14"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3892380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AC791D"/>
                </a:solidFill>
              </a:defRPr>
            </a:lvl1pPr>
          </a:lstStyle>
          <a:p>
            <a:pPr lvl="0"/>
            <a:r>
              <a:rPr lang="nl-NL" dirty="0"/>
              <a:t># </a:t>
            </a:r>
          </a:p>
        </p:txBody>
      </p:sp>
      <p:pic>
        <p:nvPicPr>
          <p:cNvPr id="28" name="Afbeelding 27"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957320253"/>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54789164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9547659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AC791D"/>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17627064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ianummer 18"/>
          <p:cNvSpPr txBox="1">
            <a:spLocks/>
          </p:cNvSpPr>
          <p:nvPr userDrawn="1"/>
        </p:nvSpPr>
        <p:spPr>
          <a:xfrm>
            <a:off x="6705599" y="6329302"/>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pPr/>
              <a:t>‹nr.›</a:t>
            </a:fld>
            <a:endParaRPr lang="nl-NL" dirty="0"/>
          </a:p>
        </p:txBody>
      </p:sp>
      <p:sp>
        <p:nvSpPr>
          <p:cNvPr id="22" name="Titel 5"/>
          <p:cNvSpPr>
            <a:spLocks noGrp="1"/>
          </p:cNvSpPr>
          <p:nvPr>
            <p:ph type="title"/>
          </p:nvPr>
        </p:nvSpPr>
        <p:spPr>
          <a:xfrm>
            <a:off x="638113" y="1051200"/>
            <a:ext cx="5004000" cy="948047"/>
          </a:xfrm>
        </p:spPr>
        <p:txBody>
          <a:bodyPr/>
          <a:lstStyle>
            <a:lvl1pPr>
              <a:defRPr>
                <a:solidFill>
                  <a:srgbClr val="AC791D"/>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6598795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AC791D"/>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509090298"/>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35000" y="2093404"/>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35000" y="4244484"/>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AC791D"/>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903829287"/>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017BC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017BC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10"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AC791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AC791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AC791D"/>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737625951"/>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AC791D"/>
                </a:solidFill>
              </a:defRPr>
            </a:lvl1pPr>
          </a:lstStyle>
          <a:p>
            <a:r>
              <a:rPr lang="nl-NL" dirty="0"/>
              <a:t>Klik om de stijl te bewerken</a:t>
            </a:r>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0925275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25983954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AC791D"/>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70121356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AC791D"/>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26393706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AC791D"/>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1144214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AC791D"/>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2158111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Tree>
    <p:extLst>
      <p:ext uri="{BB962C8B-B14F-4D97-AF65-F5344CB8AC3E}">
        <p14:creationId xmlns:p14="http://schemas.microsoft.com/office/powerpoint/2010/main" val="14155389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AC791D"/>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6043790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AC791D"/>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00328337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41292165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AC791D"/>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992690811"/>
      </p:ext>
    </p:extLst>
  </p:cSld>
  <p:clrMapOvr>
    <a:overrideClrMapping bg1="dk1" tx1="lt1" bg2="dk2" tx2="lt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AC791D"/>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4992305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AC791D"/>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519192911"/>
      </p:ext>
    </p:extLst>
  </p:cSld>
  <p:clrMapOvr>
    <a:overrideClrMapping bg1="dk1" tx1="lt1" bg2="dk2" tx2="lt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6180800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AC791D"/>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AC791D"/>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173692295"/>
      </p:ext>
    </p:extLst>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394038461"/>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269696517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AC791D"/>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95188874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AC791D"/>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rgbClr val="AC791D"/>
              </a:buClr>
              <a:defRPr sz="2000"/>
            </a:lvl1pPr>
            <a:lvl2pPr>
              <a:buClr>
                <a:srgbClr val="AC791D"/>
              </a:buClr>
              <a:defRPr sz="1800"/>
            </a:lvl2pPr>
            <a:lvl3pPr>
              <a:buClr>
                <a:srgbClr val="AC791D"/>
              </a:buClr>
              <a:defRPr sz="1800"/>
            </a:lvl3pPr>
            <a:lvl4pPr>
              <a:buClr>
                <a:srgbClr val="AC791D"/>
              </a:buClr>
              <a:defRPr sz="1800"/>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45369202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42261343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908591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2362721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3876791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AC791D"/>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69778143"/>
      </p:ext>
    </p:extLst>
  </p:cSld>
  <p:clrMapOvr>
    <a:overrideClrMapping bg1="dk1" tx1="lt1" bg2="dk2" tx2="lt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EFA724"/>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rgbClr val="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rgbClr val="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9532" y="0"/>
            <a:ext cx="12313920" cy="1567052"/>
          </a:xfrm>
          <a:prstGeom prst="rect">
            <a:avLst/>
          </a:prstGeom>
        </p:spPr>
      </p:pic>
    </p:spTree>
    <p:extLst>
      <p:ext uri="{BB962C8B-B14F-4D97-AF65-F5344CB8AC3E}">
        <p14:creationId xmlns:p14="http://schemas.microsoft.com/office/powerpoint/2010/main" val="400590564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EFA724"/>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EFA724"/>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2803670567"/>
      </p:ext>
    </p:extLst>
  </p:cSld>
  <p:clrMapOvr>
    <a:overrideClrMapping bg1="dk1" tx1="lt1" bg2="dk2" tx2="lt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EFA724"/>
        </a:solidFill>
        <a:effectLst/>
      </p:bgPr>
    </p:bg>
    <p:spTree>
      <p:nvGrpSpPr>
        <p:cNvPr id="1" name=""/>
        <p:cNvGrpSpPr/>
        <p:nvPr/>
      </p:nvGrpSpPr>
      <p:grpSpPr>
        <a:xfrm>
          <a:off x="0" y="0"/>
          <a:ext cx="0" cy="0"/>
          <a:chOff x="0" y="0"/>
          <a:chExt cx="0" cy="0"/>
        </a:xfrm>
      </p:grpSpPr>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7"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2"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rgbClr val="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3"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14"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rgbClr val="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35903198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pic>
        <p:nvPicPr>
          <p:cNvPr id="28" name="Afbeelding 27"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50621887"/>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84832361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tx1"/>
              </a:buClr>
              <a:buFont typeface="+mj-lt"/>
              <a:buAutoNum type="arabicPeriod"/>
              <a:defRPr>
                <a:solidFill>
                  <a:srgbClr val="000000"/>
                </a:solidFill>
              </a:defRPr>
            </a:lvl1pPr>
            <a:lvl2pPr marL="684000" indent="-216000">
              <a:buClr>
                <a:schemeClr val="tx1"/>
              </a:buClr>
              <a:defRPr>
                <a:solidFill>
                  <a:srgbClr val="000000"/>
                </a:solidFill>
              </a:defRPr>
            </a:lvl2pPr>
            <a:lvl3pPr>
              <a:buClr>
                <a:schemeClr val="tx1"/>
              </a:buClr>
              <a:defRPr>
                <a:solidFill>
                  <a:srgbClr val="000000"/>
                </a:solidFill>
              </a:defRPr>
            </a:lvl3pPr>
            <a:lvl4pPr>
              <a:buClr>
                <a:schemeClr val="tx1"/>
              </a:buClr>
              <a:defRPr>
                <a:solidFill>
                  <a:srgbClr val="000000"/>
                </a:solidFill>
              </a:defRPr>
            </a:lvl4pPr>
            <a:lvl5pPr>
              <a:buClr>
                <a:schemeClr val="tx1"/>
              </a:buClr>
              <a:defRPr>
                <a:solidFill>
                  <a:srgbClr val="0000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3487369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EFA724"/>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144790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6913575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ianummer 18"/>
          <p:cNvSpPr txBox="1">
            <a:spLocks/>
          </p:cNvSpPr>
          <p:nvPr userDrawn="1"/>
        </p:nvSpPr>
        <p:spPr>
          <a:xfrm>
            <a:off x="6705599" y="6329302"/>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pPr/>
              <a:t>‹nr.›</a:t>
            </a:fld>
            <a:endParaRPr lang="nl-NL" dirty="0"/>
          </a:p>
        </p:txBody>
      </p:sp>
      <p:sp>
        <p:nvSpPr>
          <p:cNvPr id="22" name="Titel 5"/>
          <p:cNvSpPr>
            <a:spLocks noGrp="1"/>
          </p:cNvSpPr>
          <p:nvPr>
            <p:ph type="title"/>
          </p:nvPr>
        </p:nvSpPr>
        <p:spPr>
          <a:xfrm>
            <a:off x="638113" y="1051200"/>
            <a:ext cx="5004000" cy="948047"/>
          </a:xfrm>
        </p:spPr>
        <p:txBody>
          <a:bodyPr/>
          <a:lstStyle>
            <a:lvl1pPr>
              <a:defRPr>
                <a:solidFill>
                  <a:srgbClr val="EFA724"/>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79030960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EFA724"/>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229988046"/>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35000" y="2093404"/>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35000" y="4244484"/>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EFA724"/>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973134806"/>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EFA72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EFA72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EFA724"/>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776636716"/>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EFA724"/>
              </a:buClr>
              <a:defRPr/>
            </a:lvl1pPr>
            <a:lvl2pPr>
              <a:buClr>
                <a:srgbClr val="EFA724"/>
              </a:buClr>
              <a:defRPr/>
            </a:lvl2pPr>
            <a:lvl3pPr>
              <a:buClr>
                <a:srgbClr val="EFA724"/>
              </a:buClr>
              <a:defRPr/>
            </a:lvl3pPr>
            <a:lvl4pPr>
              <a:buClr>
                <a:srgbClr val="EFA724"/>
              </a:buClr>
              <a:defRPr/>
            </a:lvl4pPr>
            <a:lvl5pPr>
              <a:buClr>
                <a:srgbClr val="EFA724"/>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EFA724"/>
                </a:solidFill>
              </a:defRPr>
            </a:lvl1pPr>
          </a:lstStyle>
          <a:p>
            <a:r>
              <a:rPr lang="nl-NL" dirty="0"/>
              <a:t>Klik om de stijl te bewerken</a:t>
            </a:r>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09492203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38459789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EFA724"/>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46099640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EFA724"/>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6368026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EFA724"/>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25584081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EFA724"/>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5486649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05486916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EFA724"/>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36454487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EFA724"/>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08750182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EFA724"/>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462700234"/>
      </p:ext>
    </p:extLst>
  </p:cSld>
  <p:clrMapOvr>
    <a:overrideClrMapping bg1="dk1" tx1="lt1" bg2="dk2" tx2="lt2" accent1="accent1" accent2="accent2" accent3="accent3" accent4="accent4" accent5="accent5" accent6="accent6" hlink="hlink" folHlink="folHlink"/>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EFA724"/>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78948936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EFA724"/>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305862947"/>
      </p:ext>
    </p:extLst>
  </p:cSld>
  <p:clrMapOvr>
    <a:overrideClrMapping bg1="dk1" tx1="lt1" bg2="dk2" tx2="lt2" accent1="accent1" accent2="accent2" accent3="accent3" accent4="accent4" accent5="accent5" accent6="accent6" hlink="hlink" folHlink="folHlink"/>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63299676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EFA724"/>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EFA724"/>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306803486"/>
      </p:ext>
    </p:extLst>
  </p:cSld>
  <p:clrMapOvr>
    <a:overrideClrMapping bg1="dk1" tx1="lt1" bg2="dk2" tx2="lt2" accent1="accent1" accent2="accent2" accent3="accent3" accent4="accent4" accent5="accent5" accent6="accent6" hlink="hlink" folHlink="folHlink"/>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568873432"/>
      </p:ext>
    </p:extLst>
  </p:cSld>
  <p:clrMapOvr>
    <a:overrideClrMapping bg1="lt1" tx1="dk1" bg2="lt2" tx2="dk2" accent1="accent1" accent2="accent2" accent3="accent3" accent4="accent4" accent5="accent5" accent6="accent6" hlink="hlink" folHlink="folHlink"/>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4131086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017BC6"/>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EFA724"/>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228014188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EFA724"/>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chemeClr val="tx1"/>
              </a:buClr>
              <a:defRPr sz="2000">
                <a:solidFill>
                  <a:schemeClr val="tx1"/>
                </a:solidFill>
              </a:defRPr>
            </a:lvl1pPr>
            <a:lvl2pPr>
              <a:buClr>
                <a:schemeClr val="tx1"/>
              </a:buClr>
              <a:defRPr sz="1800">
                <a:solidFill>
                  <a:schemeClr val="tx1"/>
                </a:solidFill>
              </a:defRPr>
            </a:lvl2pPr>
            <a:lvl3pPr>
              <a:buClr>
                <a:schemeClr val="tx1"/>
              </a:buClr>
              <a:defRPr sz="1800">
                <a:solidFill>
                  <a:schemeClr val="tx1"/>
                </a:solidFill>
              </a:defRPr>
            </a:lvl3pPr>
            <a:lvl4pPr>
              <a:buClr>
                <a:schemeClr val="tx1"/>
              </a:buClr>
              <a:defRPr sz="1800">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9233925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tx1"/>
              </a:buClr>
              <a:defRPr>
                <a:solidFill>
                  <a:srgbClr val="000000"/>
                </a:solidFill>
              </a:defRPr>
            </a:lvl1pPr>
            <a:lvl2pPr>
              <a:buClr>
                <a:schemeClr val="tx1"/>
              </a:buClr>
              <a:defRPr>
                <a:solidFill>
                  <a:srgbClr val="000000"/>
                </a:solidFill>
              </a:defRPr>
            </a:lvl2pPr>
            <a:lvl3pPr>
              <a:buClr>
                <a:schemeClr val="tx1"/>
              </a:buClr>
              <a:defRPr>
                <a:solidFill>
                  <a:srgbClr val="000000"/>
                </a:solidFill>
              </a:defRPr>
            </a:lvl3pPr>
            <a:lvl4pPr>
              <a:buClr>
                <a:schemeClr val="tx1"/>
              </a:buClr>
              <a:defRPr>
                <a:solidFill>
                  <a:srgbClr val="000000"/>
                </a:solidFill>
              </a:defRPr>
            </a:lvl4pPr>
            <a:lvl5pPr>
              <a:buClr>
                <a:schemeClr val="tx1"/>
              </a:buClr>
              <a:defRPr>
                <a:solidFill>
                  <a:srgbClr val="0000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7" name="Tijdelijke aanduiding voor voettekst 4"/>
          <p:cNvSpPr txBox="1">
            <a:spLocks/>
          </p:cNvSpPr>
          <p:nvPr userDrawn="1"/>
        </p:nvSpPr>
        <p:spPr>
          <a:xfrm>
            <a:off x="793749" y="64681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28506826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13415611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23656888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EFA724"/>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rgbClr val="000000"/>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rgbClr val="0000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rgbClr val="0000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58629881"/>
      </p:ext>
    </p:extLst>
  </p:cSld>
  <p:clrMapOvr>
    <a:overrideClrMapping bg1="dk1" tx1="lt1" bg2="dk2" tx2="lt2" accent1="accent1" accent2="accent2" accent3="accent3" accent4="accent4" accent5="accent5" accent6="accent6" hlink="hlink" folHlink="folHlink"/>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cSld name="1_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9"/>
          </a:xfrm>
        </p:spPr>
        <p:txBody>
          <a:bodyPr anchor="b"/>
          <a:lstStyle>
            <a:lvl1pPr algn="l">
              <a:defRPr sz="2667" b="1"/>
            </a:lvl1pPr>
          </a:lstStyle>
          <a:p>
            <a:r>
              <a:rPr lang="nl-NL"/>
              <a:t>Klik om de stijl te bewerken</a:t>
            </a:r>
          </a:p>
        </p:txBody>
      </p:sp>
      <p:sp>
        <p:nvSpPr>
          <p:cNvPr id="3" name="Tijdelijke aanduiding voor afbeelding 2"/>
          <p:cNvSpPr>
            <a:spLocks noGrp="1"/>
          </p:cNvSpPr>
          <p:nvPr>
            <p:ph type="pic" idx="1"/>
          </p:nvPr>
        </p:nvSpPr>
        <p:spPr>
          <a:xfrm>
            <a:off x="2389717" y="1435200"/>
            <a:ext cx="7315200" cy="33654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nl-NL"/>
              <a:t>Klik om de modelstijlen te bewerken</a:t>
            </a:r>
          </a:p>
        </p:txBody>
      </p:sp>
      <p:sp>
        <p:nvSpPr>
          <p:cNvPr id="12" name="Tijdelijke aanduiding voor voettekst 4"/>
          <p:cNvSpPr>
            <a:spLocks noGrp="1"/>
          </p:cNvSpPr>
          <p:nvPr>
            <p:ph type="ftr" sz="quarter" idx="3"/>
          </p:nvPr>
        </p:nvSpPr>
        <p:spPr>
          <a:xfrm>
            <a:off x="6096000" y="6356351"/>
            <a:ext cx="2621581" cy="326400"/>
          </a:xfrm>
          <a:prstGeom prst="rect">
            <a:avLst/>
          </a:prstGeom>
        </p:spPr>
        <p:txBody>
          <a:bodyPr lIns="0" rIns="43200"/>
          <a:lstStyle>
            <a:lvl1pPr algn="r">
              <a:defRPr sz="1333" baseline="0">
                <a:solidFill>
                  <a:schemeClr val="bg1"/>
                </a:solidFill>
                <a:latin typeface="Verdana" pitchFamily="34" charset="0"/>
              </a:defRPr>
            </a:lvl1pPr>
          </a:lstStyle>
          <a:p>
            <a:r>
              <a:rPr lang="nl-NL"/>
              <a:t>Voettekst</a:t>
            </a:r>
            <a:endParaRPr lang="nl-NL" dirty="0"/>
          </a:p>
        </p:txBody>
      </p:sp>
      <p:sp>
        <p:nvSpPr>
          <p:cNvPr id="13" name="Tijdelijke aanduiding voor datum 3"/>
          <p:cNvSpPr>
            <a:spLocks noGrp="1"/>
          </p:cNvSpPr>
          <p:nvPr>
            <p:ph type="dt" sz="half" idx="10"/>
          </p:nvPr>
        </p:nvSpPr>
        <p:spPr>
          <a:xfrm>
            <a:off x="8717581" y="6356351"/>
            <a:ext cx="2844800" cy="326400"/>
          </a:xfrm>
          <a:prstGeom prst="rect">
            <a:avLst/>
          </a:prstGeom>
        </p:spPr>
        <p:txBody>
          <a:bodyPr lIns="0" rIns="0"/>
          <a:lstStyle>
            <a:lvl1pPr>
              <a:defRPr sz="1333" baseline="0">
                <a:solidFill>
                  <a:schemeClr val="bg1"/>
                </a:solidFill>
              </a:defRPr>
            </a:lvl1pPr>
          </a:lstStyle>
          <a:p>
            <a:r>
              <a:rPr lang="nl-NL">
                <a:latin typeface="Verdana" pitchFamily="34" charset="0"/>
              </a:rPr>
              <a:t>| </a:t>
            </a:r>
            <a:fld id="{81B09B52-DB45-4CD7-8AF3-699733EEF257}" type="datetime1">
              <a:rPr lang="nl-NL" smtClean="0">
                <a:latin typeface="Verdana" pitchFamily="34" charset="0"/>
              </a:rPr>
              <a:pPr/>
              <a:t>14-12-2023</a:t>
            </a:fld>
            <a:endParaRPr lang="nl-NL" dirty="0">
              <a:latin typeface="Verdana" pitchFamily="34" charset="0"/>
            </a:endParaRPr>
          </a:p>
        </p:txBody>
      </p:sp>
      <p:sp>
        <p:nvSpPr>
          <p:cNvPr id="14" name="Tijdelijke aanduiding voor dianummer 18"/>
          <p:cNvSpPr>
            <a:spLocks noGrp="1"/>
          </p:cNvSpPr>
          <p:nvPr>
            <p:ph type="sldNum" sz="quarter" idx="4"/>
          </p:nvPr>
        </p:nvSpPr>
        <p:spPr>
          <a:xfrm>
            <a:off x="609601" y="6355200"/>
            <a:ext cx="3347049" cy="326400"/>
          </a:xfrm>
          <a:prstGeom prst="rect">
            <a:avLst/>
          </a:prstGeom>
        </p:spPr>
        <p:txBody>
          <a:bodyPr/>
          <a:lstStyle>
            <a:lvl1pPr>
              <a:defRPr sz="1333"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05768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017BC6"/>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26409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3994340123"/>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13"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017BC6"/>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1403901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461047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7" name="Tijdelijke aanduiding voor voettekst 4"/>
          <p:cNvSpPr txBox="1">
            <a:spLocks/>
          </p:cNvSpPr>
          <p:nvPr userDrawn="1"/>
        </p:nvSpPr>
        <p:spPr>
          <a:xfrm>
            <a:off x="786000" y="6323546"/>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19867795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017BC6"/>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9924026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017BC6"/>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rgbClr val="017BC6"/>
              </a:buClr>
              <a:defRPr sz="2000"/>
            </a:lvl1pPr>
            <a:lvl2pPr>
              <a:buClr>
                <a:srgbClr val="017BC6"/>
              </a:buClr>
              <a:defRPr sz="1800"/>
            </a:lvl2pPr>
            <a:lvl3pPr>
              <a:buClr>
                <a:srgbClr val="017BC6"/>
              </a:buClr>
              <a:defRPr sz="1800"/>
            </a:lvl3pPr>
            <a:lvl4pPr>
              <a:buClr>
                <a:srgbClr val="017BC6"/>
              </a:buClr>
              <a:defRPr sz="1800"/>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208688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p:bg>
      <p:bgRef idx="1001">
        <a:schemeClr val="bg2"/>
      </p:bgRef>
    </p:bg>
    <p:spTree>
      <p:nvGrpSpPr>
        <p:cNvPr id="1" name=""/>
        <p:cNvGrpSpPr/>
        <p:nvPr/>
      </p:nvGrpSpPr>
      <p:grpSpPr>
        <a:xfrm>
          <a:off x="0" y="0"/>
          <a:ext cx="0" cy="0"/>
          <a:chOff x="0" y="0"/>
          <a:chExt cx="0" cy="0"/>
        </a:xfrm>
      </p:grpSpPr>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14"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5"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6"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17"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28009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3513320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017BC6"/>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017BC6"/>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9532" y="0"/>
            <a:ext cx="12313920" cy="1567052"/>
          </a:xfrm>
          <a:prstGeom prst="rect">
            <a:avLst/>
          </a:prstGeom>
        </p:spPr>
      </p:pic>
    </p:spTree>
    <p:extLst>
      <p:ext uri="{BB962C8B-B14F-4D97-AF65-F5344CB8AC3E}">
        <p14:creationId xmlns:p14="http://schemas.microsoft.com/office/powerpoint/2010/main" val="3201466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DD6803"/>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DD6803"/>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500765876"/>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DD6803"/>
        </a:solidFill>
        <a:effectLst/>
      </p:bgPr>
    </p:bg>
    <p:spTree>
      <p:nvGrpSpPr>
        <p:cNvPr id="1" name=""/>
        <p:cNvGrpSpPr/>
        <p:nvPr/>
      </p:nvGrpSpPr>
      <p:grpSpPr>
        <a:xfrm>
          <a:off x="0" y="0"/>
          <a:ext cx="0" cy="0"/>
          <a:chOff x="0" y="0"/>
          <a:chExt cx="0" cy="0"/>
        </a:xfrm>
      </p:grpSpPr>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12"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3"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4"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15"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3406980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pic>
        <p:nvPicPr>
          <p:cNvPr id="28" name="Afbeelding 27"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171263992"/>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0298867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022853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8" name="Afbeelding 27"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DD6803"/>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6135877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ianummer 18"/>
          <p:cNvSpPr txBox="1">
            <a:spLocks/>
          </p:cNvSpPr>
          <p:nvPr userDrawn="1"/>
        </p:nvSpPr>
        <p:spPr>
          <a:xfrm>
            <a:off x="6705599" y="6329302"/>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pPr/>
              <a:t>‹nr.›</a:t>
            </a:fld>
            <a:endParaRPr lang="nl-NL" dirty="0"/>
          </a:p>
        </p:txBody>
      </p:sp>
      <p:sp>
        <p:nvSpPr>
          <p:cNvPr id="22" name="Titel 5"/>
          <p:cNvSpPr>
            <a:spLocks noGrp="1"/>
          </p:cNvSpPr>
          <p:nvPr>
            <p:ph type="title"/>
          </p:nvPr>
        </p:nvSpPr>
        <p:spPr>
          <a:xfrm>
            <a:off x="638113" y="1051200"/>
            <a:ext cx="5004000" cy="948047"/>
          </a:xfrm>
        </p:spPr>
        <p:txBody>
          <a:bodyPr/>
          <a:lstStyle>
            <a:lvl1pPr>
              <a:defRPr>
                <a:solidFill>
                  <a:srgbClr val="DD6803"/>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1195640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DD6803"/>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782110268"/>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46441" y="2093404"/>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46441" y="4244484"/>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DD6803"/>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300325443"/>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DD680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DD680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DD6803"/>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229816680"/>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DD6803"/>
                </a:solidFill>
              </a:defRPr>
            </a:lvl1pPr>
          </a:lstStyle>
          <a:p>
            <a:r>
              <a:rPr lang="nl-NL" dirty="0"/>
              <a:t>Klik om de stijl te bewerken</a:t>
            </a:r>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6748355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484331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DD6803"/>
                </a:solidFill>
              </a:defRPr>
            </a:lvl1pPr>
          </a:lstStyle>
          <a:p>
            <a:r>
              <a:rPr lang="nl-NL" dirty="0"/>
              <a:t>Klik om de stijl te bewerken</a:t>
            </a:r>
          </a:p>
        </p:txBody>
      </p:sp>
    </p:spTree>
    <p:extLst>
      <p:ext uri="{BB962C8B-B14F-4D97-AF65-F5344CB8AC3E}">
        <p14:creationId xmlns:p14="http://schemas.microsoft.com/office/powerpoint/2010/main" val="34730138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DD6803"/>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0104277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DD6803"/>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0801237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36944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DD6803"/>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77639179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23307560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DD6803"/>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9807848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DD6803"/>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673192590"/>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DD6803"/>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113107325"/>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DD6803"/>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79671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DD6803"/>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963986148"/>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6395354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DD6803"/>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DD6803"/>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725949522"/>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44272386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4534439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20734642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DD6803"/>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40016458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DD6803"/>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rgbClr val="DD6803"/>
              </a:buClr>
              <a:defRPr sz="2000"/>
            </a:lvl1pPr>
            <a:lvl2pPr>
              <a:buClr>
                <a:srgbClr val="DD6803"/>
              </a:buClr>
              <a:defRPr sz="1800"/>
            </a:lvl2pPr>
            <a:lvl3pPr>
              <a:buClr>
                <a:srgbClr val="DD6803"/>
              </a:buClr>
              <a:defRPr sz="1800"/>
            </a:lvl3pPr>
            <a:lvl4pPr>
              <a:buClr>
                <a:srgbClr val="DD6803"/>
              </a:buClr>
              <a:defRPr sz="1800"/>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1604806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77045769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2058696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3961367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DD6803"/>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869800534"/>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737800"/>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9532" y="0"/>
            <a:ext cx="12313920" cy="1567052"/>
          </a:xfrm>
          <a:prstGeom prst="rect">
            <a:avLst/>
          </a:prstGeom>
        </p:spPr>
      </p:pic>
    </p:spTree>
    <p:extLst>
      <p:ext uri="{BB962C8B-B14F-4D97-AF65-F5344CB8AC3E}">
        <p14:creationId xmlns:p14="http://schemas.microsoft.com/office/powerpoint/2010/main" val="184103976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737800"/>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737800"/>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2153721023"/>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737800"/>
        </a:solidFill>
        <a:effectLst/>
      </p:bgPr>
    </p:bg>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11"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8"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7"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18934082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017BC6"/>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9817257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pic>
        <p:nvPicPr>
          <p:cNvPr id="28" name="Afbeelding 27"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036224532"/>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15269823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69616453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737800"/>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8167299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B6AAF2B-AF0B-4194-B5A9-FCA7BFB44B8C}" type="datetime4">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 december 2023</a:t>
            </a:fld>
            <a:r>
              <a:rPr kumimoji="0" lang="en-US" sz="800" b="0" i="0" u="none" strike="noStrike" kern="1200" cap="none" spc="0" normalizeH="0" baseline="0" noProof="0" dirty="0">
                <a:ln>
                  <a:noFill/>
                </a:ln>
                <a:solidFill>
                  <a:schemeClr val="bg1"/>
                </a:solidFill>
                <a:effectLst/>
                <a:uLnTx/>
                <a:uFillTx/>
                <a:latin typeface="+mn-lt"/>
                <a:ea typeface="+mn-ea"/>
                <a:cs typeface="+mn-cs"/>
              </a:rPr>
              <a:t> | </a:t>
            </a:r>
            <a:r>
              <a:rPr kumimoji="0" lang="en-US" sz="800" b="0" i="0" u="none" strike="noStrike" kern="1200" cap="none" spc="0" normalizeH="0" baseline="0" noProof="0" dirty="0" err="1">
                <a:ln>
                  <a:noFill/>
                </a:ln>
                <a:solidFill>
                  <a:schemeClr val="bg1"/>
                </a:solidFill>
                <a:effectLst/>
                <a:uLnTx/>
                <a:uFillTx/>
                <a:latin typeface="+mn-lt"/>
                <a:ea typeface="+mn-ea"/>
                <a:cs typeface="+mn-cs"/>
              </a:rPr>
              <a:t>Voettekst</a:t>
            </a:r>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ianummer 18"/>
          <p:cNvSpPr txBox="1">
            <a:spLocks/>
          </p:cNvSpPr>
          <p:nvPr userDrawn="1"/>
        </p:nvSpPr>
        <p:spPr>
          <a:xfrm>
            <a:off x="6705599" y="6329302"/>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pPr/>
              <a:t>‹nr.›</a:t>
            </a:fld>
            <a:endParaRPr lang="nl-NL" dirty="0"/>
          </a:p>
        </p:txBody>
      </p:sp>
      <p:sp>
        <p:nvSpPr>
          <p:cNvPr id="22" name="Titel 5"/>
          <p:cNvSpPr>
            <a:spLocks noGrp="1"/>
          </p:cNvSpPr>
          <p:nvPr>
            <p:ph type="title"/>
          </p:nvPr>
        </p:nvSpPr>
        <p:spPr>
          <a:xfrm>
            <a:off x="638113" y="1051200"/>
            <a:ext cx="5004000" cy="948047"/>
          </a:xfrm>
        </p:spPr>
        <p:txBody>
          <a:bodyPr/>
          <a:lstStyle>
            <a:lvl1pPr>
              <a:defRPr>
                <a:solidFill>
                  <a:srgbClr val="737800"/>
                </a:solidFill>
              </a:defRPr>
            </a:lvl1pPr>
          </a:lstStyle>
          <a:p>
            <a:r>
              <a:rPr lang="nl-NL" dirty="0"/>
              <a:t>Klik om de stijl te bewerken</a:t>
            </a:r>
          </a:p>
        </p:txBody>
      </p:sp>
      <p:sp>
        <p:nvSpPr>
          <p:cNvPr id="12"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8610815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737800"/>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32931058"/>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35000" y="2093404"/>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35000" y="4244484"/>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737800"/>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216197027"/>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7378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7378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737800"/>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194897035"/>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737800"/>
                </a:solidFill>
              </a:defRPr>
            </a:lvl1pPr>
          </a:lstStyle>
          <a:p>
            <a:r>
              <a:rPr lang="nl-NL" dirty="0"/>
              <a:t>Klik om de stijl te bewerken</a:t>
            </a:r>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2323802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97484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dirty="0"/>
              <a:t>Klik op het pictogram als u een afbeelding wilt toevoegen</a:t>
            </a:r>
          </a:p>
        </p:txBody>
      </p:sp>
      <p:sp>
        <p:nvSpPr>
          <p:cNvPr id="22"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23" name="Tijdelijke aanduiding voor dianummer 5"/>
          <p:cNvSpPr txBox="1">
            <a:spLocks/>
          </p:cNvSpPr>
          <p:nvPr userDrawn="1"/>
        </p:nvSpPr>
        <p:spPr>
          <a:xfrm>
            <a:off x="6556863" y="6317044"/>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solidFill>
                  <a:srgbClr val="FFFFFF"/>
                </a:solidFill>
              </a:rPr>
              <a:pPr/>
              <a:t>‹nr.›</a:t>
            </a:fld>
            <a:endParaRPr lang="nl-NL" dirty="0">
              <a:solidFill>
                <a:srgbClr val="FFFFFF"/>
              </a:solidFill>
            </a:endParaRPr>
          </a:p>
        </p:txBody>
      </p:sp>
      <p:sp>
        <p:nvSpPr>
          <p:cNvPr id="12"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9471567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737800"/>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617502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737800"/>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13771233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737800"/>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5887662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737800"/>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5992349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57579314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737800"/>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068142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737800"/>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183598659"/>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737800"/>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90346406"/>
      </p:ext>
    </p:extLst>
  </p:cSld>
  <p:clrMapOvr>
    <a:overrideClrMapping bg1="dk1" tx1="lt1" bg2="dk2" tx2="lt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737800"/>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83346205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737800"/>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6801614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9"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3417921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737800"/>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737800"/>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71213026"/>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500711029"/>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260788364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737800"/>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285230276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737800"/>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rgbClr val="737800"/>
              </a:buClr>
              <a:defRPr sz="2000"/>
            </a:lvl1pPr>
            <a:lvl2pPr>
              <a:buClr>
                <a:srgbClr val="737800"/>
              </a:buClr>
              <a:defRPr sz="1800"/>
            </a:lvl2pPr>
            <a:lvl3pPr>
              <a:buClr>
                <a:srgbClr val="737800"/>
              </a:buClr>
              <a:defRPr sz="1800"/>
            </a:lvl3pPr>
            <a:lvl4pPr>
              <a:buClr>
                <a:srgbClr val="737800"/>
              </a:buClr>
              <a:defRPr sz="1800"/>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2847441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2176072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2"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65621923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65117945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737800"/>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extLst>
                <a:ext uri="{28A0092B-C50C-407E-A947-70E740481C1C}">
                  <a14:useLocalDpi xmlns:a14="http://schemas.microsoft.com/office/drawing/2010/main" val="0"/>
                </a:ext>
              </a:extLst>
            </a:blip>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85915221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34" Type="http://schemas.openxmlformats.org/officeDocument/2006/relationships/theme" Target="../theme/theme2.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35" Type="http://schemas.openxmlformats.org/officeDocument/2006/relationships/image" Target="../media/image1.png"/><Relationship Id="rId8"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34" Type="http://schemas.openxmlformats.org/officeDocument/2006/relationships/theme" Target="../theme/theme3.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image" Target="../media/image1.png"/><Relationship Id="rId8" Type="http://schemas.openxmlformats.org/officeDocument/2006/relationships/slideLayout" Target="../slideLayouts/slideLayout7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34" Type="http://schemas.openxmlformats.org/officeDocument/2006/relationships/theme" Target="../theme/theme4.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image" Target="../media/image1.png"/><Relationship Id="rId8" Type="http://schemas.openxmlformats.org/officeDocument/2006/relationships/slideLayout" Target="../slideLayouts/slideLayout107.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26" Type="http://schemas.openxmlformats.org/officeDocument/2006/relationships/slideLayout" Target="../slideLayouts/slideLayout158.xml"/><Relationship Id="rId3" Type="http://schemas.openxmlformats.org/officeDocument/2006/relationships/slideLayout" Target="../slideLayouts/slideLayout135.xml"/><Relationship Id="rId21" Type="http://schemas.openxmlformats.org/officeDocument/2006/relationships/slideLayout" Target="../slideLayouts/slideLayout153.xml"/><Relationship Id="rId34" Type="http://schemas.openxmlformats.org/officeDocument/2006/relationships/slideLayout" Target="../slideLayouts/slideLayout166.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5" Type="http://schemas.openxmlformats.org/officeDocument/2006/relationships/slideLayout" Target="../slideLayouts/slideLayout157.xml"/><Relationship Id="rId33" Type="http://schemas.openxmlformats.org/officeDocument/2006/relationships/slideLayout" Target="../slideLayouts/slideLayout165.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0" Type="http://schemas.openxmlformats.org/officeDocument/2006/relationships/slideLayout" Target="../slideLayouts/slideLayout152.xml"/><Relationship Id="rId29" Type="http://schemas.openxmlformats.org/officeDocument/2006/relationships/slideLayout" Target="../slideLayouts/slideLayout161.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24" Type="http://schemas.openxmlformats.org/officeDocument/2006/relationships/slideLayout" Target="../slideLayouts/slideLayout156.xml"/><Relationship Id="rId32" Type="http://schemas.openxmlformats.org/officeDocument/2006/relationships/slideLayout" Target="../slideLayouts/slideLayout164.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28" Type="http://schemas.openxmlformats.org/officeDocument/2006/relationships/slideLayout" Target="../slideLayouts/slideLayout160.xml"/><Relationship Id="rId36" Type="http://schemas.openxmlformats.org/officeDocument/2006/relationships/image" Target="../media/image1.png"/><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31" Type="http://schemas.openxmlformats.org/officeDocument/2006/relationships/slideLayout" Target="../slideLayouts/slideLayout163.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 Id="rId27" Type="http://schemas.openxmlformats.org/officeDocument/2006/relationships/slideLayout" Target="../slideLayouts/slideLayout159.xml"/><Relationship Id="rId30" Type="http://schemas.openxmlformats.org/officeDocument/2006/relationships/slideLayout" Target="../slideLayouts/slideLayout162.xml"/><Relationship Id="rId35" Type="http://schemas.openxmlformats.org/officeDocument/2006/relationships/theme" Target="../theme/theme5.xml"/><Relationship Id="rId8" Type="http://schemas.openxmlformats.org/officeDocument/2006/relationships/slideLayout" Target="../slideLayouts/slideLayout1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858" r:id="rId1"/>
    <p:sldLayoutId id="2147484450" r:id="rId2"/>
    <p:sldLayoutId id="2147483856" r:id="rId3"/>
    <p:sldLayoutId id="2147483862" r:id="rId4"/>
    <p:sldLayoutId id="2147483863" r:id="rId5"/>
    <p:sldLayoutId id="2147484453" r:id="rId6"/>
    <p:sldLayoutId id="2147484451" r:id="rId7"/>
    <p:sldLayoutId id="2147484452" r:id="rId8"/>
    <p:sldLayoutId id="2147483865" r:id="rId9"/>
    <p:sldLayoutId id="2147484449" r:id="rId10"/>
    <p:sldLayoutId id="2147483866" r:id="rId11"/>
    <p:sldLayoutId id="2147484448" r:id="rId12"/>
    <p:sldLayoutId id="2147483868" r:id="rId13"/>
    <p:sldLayoutId id="2147483869" r:id="rId14"/>
    <p:sldLayoutId id="2147483870" r:id="rId15"/>
    <p:sldLayoutId id="2147483871" r:id="rId16"/>
    <p:sldLayoutId id="2147483872" r:id="rId17"/>
    <p:sldLayoutId id="2147483873" r:id="rId18"/>
    <p:sldLayoutId id="2147483874" r:id="rId19"/>
    <p:sldLayoutId id="2147483876" r:id="rId20"/>
    <p:sldLayoutId id="2147483879" r:id="rId21"/>
    <p:sldLayoutId id="2147483880" r:id="rId22"/>
    <p:sldLayoutId id="2147483881" r:id="rId23"/>
    <p:sldLayoutId id="2147483882" r:id="rId24"/>
    <p:sldLayoutId id="2147483883" r:id="rId25"/>
    <p:sldLayoutId id="2147483884" r:id="rId26"/>
    <p:sldLayoutId id="2147483885" r:id="rId27"/>
    <p:sldLayoutId id="2147483886" r:id="rId28"/>
    <p:sldLayoutId id="2147483888" r:id="rId29"/>
    <p:sldLayoutId id="2147483889" r:id="rId30"/>
    <p:sldLayoutId id="2147483890" r:id="rId31"/>
    <p:sldLayoutId id="2147483891" r:id="rId32"/>
    <p:sldLayoutId id="2147483892" r:id="rId33"/>
  </p:sldLayoutIdLst>
  <p:hf hdr="0"/>
  <p:txStyles>
    <p:title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017BC6"/>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017BC6"/>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017BC6"/>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017BC6"/>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rgbClr val="017BC6"/>
          </a:solidFill>
          <a:latin typeface="+mn-lt"/>
          <a:ea typeface="+mn-ea"/>
          <a:cs typeface="+mn-cs"/>
        </a:defRPr>
      </a:lvl5pPr>
      <a:lvl6pPr marL="1890000" indent="-316800" algn="l" defTabSz="914400" rtl="0" eaLnBrk="1" latinLnBrk="0" hangingPunct="1">
        <a:lnSpc>
          <a:spcPct val="90000"/>
        </a:lnSpc>
        <a:spcBef>
          <a:spcPts val="600"/>
        </a:spcBef>
        <a:buClr>
          <a:srgbClr val="017BC6"/>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rgbClr val="017BC6"/>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Tree>
    <p:extLst>
      <p:ext uri="{BB962C8B-B14F-4D97-AF65-F5344CB8AC3E}">
        <p14:creationId xmlns:p14="http://schemas.microsoft.com/office/powerpoint/2010/main" val="2217038990"/>
      </p:ext>
    </p:extLst>
  </p:cSld>
  <p:clrMap bg1="lt1" tx1="dk1" bg2="lt2" tx2="dk2" accent1="accent1" accent2="accent2" accent3="accent3" accent4="accent4" accent5="accent5" accent6="accent6" hlink="hlink" folHlink="folHlink"/>
  <p:sldLayoutIdLst>
    <p:sldLayoutId id="2147484455" r:id="rId1"/>
    <p:sldLayoutId id="2147484457" r:id="rId2"/>
    <p:sldLayoutId id="2147484456" r:id="rId3"/>
    <p:sldLayoutId id="2147484458" r:id="rId4"/>
    <p:sldLayoutId id="2147484459" r:id="rId5"/>
    <p:sldLayoutId id="2147484460" r:id="rId6"/>
    <p:sldLayoutId id="2147484461" r:id="rId7"/>
    <p:sldLayoutId id="2147484462" r:id="rId8"/>
    <p:sldLayoutId id="2147484463" r:id="rId9"/>
    <p:sldLayoutId id="2147484464" r:id="rId10"/>
    <p:sldLayoutId id="2147484465" r:id="rId11"/>
    <p:sldLayoutId id="2147484466" r:id="rId12"/>
    <p:sldLayoutId id="2147484467" r:id="rId13"/>
    <p:sldLayoutId id="2147484468" r:id="rId14"/>
    <p:sldLayoutId id="2147484469" r:id="rId15"/>
    <p:sldLayoutId id="2147484470" r:id="rId16"/>
    <p:sldLayoutId id="2147484471" r:id="rId17"/>
    <p:sldLayoutId id="2147484472" r:id="rId18"/>
    <p:sldLayoutId id="2147484473" r:id="rId19"/>
    <p:sldLayoutId id="2147484474" r:id="rId20"/>
    <p:sldLayoutId id="2147484475" r:id="rId21"/>
    <p:sldLayoutId id="2147484476" r:id="rId22"/>
    <p:sldLayoutId id="2147484477" r:id="rId23"/>
    <p:sldLayoutId id="2147484478" r:id="rId24"/>
    <p:sldLayoutId id="2147484479" r:id="rId25"/>
    <p:sldLayoutId id="2147484480" r:id="rId26"/>
    <p:sldLayoutId id="2147484481" r:id="rId27"/>
    <p:sldLayoutId id="2147484482" r:id="rId28"/>
    <p:sldLayoutId id="2147484483" r:id="rId29"/>
    <p:sldLayoutId id="2147484484" r:id="rId30"/>
    <p:sldLayoutId id="2147484485" r:id="rId31"/>
    <p:sldLayoutId id="2147484486" r:id="rId32"/>
    <p:sldLayoutId id="2147484487" r:id="rId33"/>
  </p:sldLayoutIdLst>
  <p:hf hdr="0"/>
  <p:txStyles>
    <p:titleStyle>
      <a:lvl1pPr algn="l" defTabSz="914400" rtl="0" eaLnBrk="1" latinLnBrk="0" hangingPunct="1">
        <a:lnSpc>
          <a:spcPct val="90000"/>
        </a:lnSpc>
        <a:spcBef>
          <a:spcPct val="0"/>
        </a:spcBef>
        <a:buNone/>
        <a:defRPr sz="3600" b="0" kern="1200" baseline="0">
          <a:solidFill>
            <a:srgbClr val="DD6803"/>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DD6803"/>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DD6803"/>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DD6803"/>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DD6803"/>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DD6803"/>
        </a:buClr>
        <a:buFont typeface="Verdana" panose="020B0604030504040204" pitchFamily="34" charset="0"/>
        <a:buChar char="–"/>
        <a:defRPr sz="1600" kern="1200">
          <a:solidFill>
            <a:srgbClr val="DD6803"/>
          </a:solidFill>
          <a:latin typeface="+mn-lt"/>
          <a:ea typeface="+mn-ea"/>
          <a:cs typeface="+mn-cs"/>
        </a:defRPr>
      </a:lvl5pPr>
      <a:lvl6pPr marL="1890000" indent="-316800" algn="l" defTabSz="914400" rtl="0" eaLnBrk="1" latinLnBrk="0" hangingPunct="1">
        <a:lnSpc>
          <a:spcPct val="90000"/>
        </a:lnSpc>
        <a:spcBef>
          <a:spcPts val="600"/>
        </a:spcBef>
        <a:buClr>
          <a:srgbClr val="DD6803"/>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DD6803"/>
        </a:buClr>
        <a:buSzPct val="25000"/>
        <a:buFont typeface="Verdana" panose="020B0604030504040204" pitchFamily="34" charset="0"/>
        <a:buChar char=" "/>
        <a:defRPr sz="1200" b="1" i="0" kern="1200">
          <a:solidFill>
            <a:srgbClr val="DD6803"/>
          </a:solidFill>
          <a:latin typeface="+mn-lt"/>
          <a:ea typeface="+mn-ea"/>
          <a:cs typeface="+mn-cs"/>
        </a:defRPr>
      </a:lvl7pPr>
      <a:lvl8pPr marL="72000" indent="-72000" algn="l" defTabSz="914400" rtl="0" eaLnBrk="1" latinLnBrk="0" hangingPunct="1">
        <a:lnSpc>
          <a:spcPct val="90000"/>
        </a:lnSpc>
        <a:spcBef>
          <a:spcPts val="600"/>
        </a:spcBef>
        <a:buClr>
          <a:srgbClr val="DD6803"/>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DD6803"/>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Tree>
    <p:extLst>
      <p:ext uri="{BB962C8B-B14F-4D97-AF65-F5344CB8AC3E}">
        <p14:creationId xmlns:p14="http://schemas.microsoft.com/office/powerpoint/2010/main" val="131728393"/>
      </p:ext>
    </p:extLst>
  </p:cSld>
  <p:clrMap bg1="lt1" tx1="dk1" bg2="lt2" tx2="dk2" accent1="accent1" accent2="accent2" accent3="accent3" accent4="accent4" accent5="accent5" accent6="accent6" hlink="hlink" folHlink="folHlink"/>
  <p:sldLayoutIdLst>
    <p:sldLayoutId id="2147484489" r:id="rId1"/>
    <p:sldLayoutId id="2147484491" r:id="rId2"/>
    <p:sldLayoutId id="2147484490" r:id="rId3"/>
    <p:sldLayoutId id="2147484492" r:id="rId4"/>
    <p:sldLayoutId id="2147484493" r:id="rId5"/>
    <p:sldLayoutId id="2147484494" r:id="rId6"/>
    <p:sldLayoutId id="2147484495" r:id="rId7"/>
    <p:sldLayoutId id="2147484496" r:id="rId8"/>
    <p:sldLayoutId id="2147484497" r:id="rId9"/>
    <p:sldLayoutId id="2147484498" r:id="rId10"/>
    <p:sldLayoutId id="2147484499" r:id="rId11"/>
    <p:sldLayoutId id="2147484500" r:id="rId12"/>
    <p:sldLayoutId id="2147484501" r:id="rId13"/>
    <p:sldLayoutId id="2147484502" r:id="rId14"/>
    <p:sldLayoutId id="2147484503" r:id="rId15"/>
    <p:sldLayoutId id="2147484504" r:id="rId16"/>
    <p:sldLayoutId id="2147484505" r:id="rId17"/>
    <p:sldLayoutId id="2147484506" r:id="rId18"/>
    <p:sldLayoutId id="2147484507" r:id="rId19"/>
    <p:sldLayoutId id="2147484508" r:id="rId20"/>
    <p:sldLayoutId id="2147484509" r:id="rId21"/>
    <p:sldLayoutId id="2147484510" r:id="rId22"/>
    <p:sldLayoutId id="2147484511" r:id="rId23"/>
    <p:sldLayoutId id="2147484512" r:id="rId24"/>
    <p:sldLayoutId id="2147484513" r:id="rId25"/>
    <p:sldLayoutId id="2147484514" r:id="rId26"/>
    <p:sldLayoutId id="2147484515" r:id="rId27"/>
    <p:sldLayoutId id="2147484516" r:id="rId28"/>
    <p:sldLayoutId id="2147484517" r:id="rId29"/>
    <p:sldLayoutId id="2147484518" r:id="rId30"/>
    <p:sldLayoutId id="2147484519" r:id="rId31"/>
    <p:sldLayoutId id="2147484520" r:id="rId32"/>
    <p:sldLayoutId id="2147484521" r:id="rId33"/>
  </p:sldLayoutIdLst>
  <p:hf hdr="0"/>
  <p:txStyles>
    <p:titleStyle>
      <a:lvl1pPr algn="l" defTabSz="914400" rtl="0" eaLnBrk="1" latinLnBrk="0" hangingPunct="1">
        <a:lnSpc>
          <a:spcPct val="90000"/>
        </a:lnSpc>
        <a:spcBef>
          <a:spcPct val="0"/>
        </a:spcBef>
        <a:buNone/>
        <a:defRPr sz="3600" b="0" kern="1200" baseline="0">
          <a:solidFill>
            <a:srgbClr val="737800"/>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737800"/>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737800"/>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737800"/>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737800"/>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737800"/>
        </a:buClr>
        <a:buFont typeface="Verdana" panose="020B0604030504040204" pitchFamily="34" charset="0"/>
        <a:buChar char="–"/>
        <a:defRPr sz="1600" kern="1200">
          <a:solidFill>
            <a:srgbClr val="737800"/>
          </a:solidFill>
          <a:latin typeface="+mn-lt"/>
          <a:ea typeface="+mn-ea"/>
          <a:cs typeface="+mn-cs"/>
        </a:defRPr>
      </a:lvl5pPr>
      <a:lvl6pPr marL="1890000" indent="-316800" algn="l" defTabSz="914400" rtl="0" eaLnBrk="1" latinLnBrk="0" hangingPunct="1">
        <a:lnSpc>
          <a:spcPct val="90000"/>
        </a:lnSpc>
        <a:spcBef>
          <a:spcPts val="600"/>
        </a:spcBef>
        <a:buClr>
          <a:srgbClr val="737800"/>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737800"/>
        </a:buClr>
        <a:buSzPct val="25000"/>
        <a:buFont typeface="Verdana" panose="020B0604030504040204" pitchFamily="34" charset="0"/>
        <a:buChar char=" "/>
        <a:defRPr sz="1200" b="1" i="0" kern="1200">
          <a:solidFill>
            <a:srgbClr val="737800"/>
          </a:solidFill>
          <a:latin typeface="+mn-lt"/>
          <a:ea typeface="+mn-ea"/>
          <a:cs typeface="+mn-cs"/>
        </a:defRPr>
      </a:lvl7pPr>
      <a:lvl8pPr marL="72000" indent="-72000" algn="l" defTabSz="914400" rtl="0" eaLnBrk="1" latinLnBrk="0" hangingPunct="1">
        <a:lnSpc>
          <a:spcPct val="90000"/>
        </a:lnSpc>
        <a:spcBef>
          <a:spcPts val="600"/>
        </a:spcBef>
        <a:buClr>
          <a:srgbClr val="737800"/>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737800"/>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Tree>
    <p:extLst>
      <p:ext uri="{BB962C8B-B14F-4D97-AF65-F5344CB8AC3E}">
        <p14:creationId xmlns:p14="http://schemas.microsoft.com/office/powerpoint/2010/main" val="3635276075"/>
      </p:ext>
    </p:extLst>
  </p:cSld>
  <p:clrMap bg1="lt1" tx1="dk1" bg2="lt2" tx2="dk2" accent1="accent1" accent2="accent2" accent3="accent3" accent4="accent4" accent5="accent5" accent6="accent6" hlink="hlink" folHlink="folHlink"/>
  <p:sldLayoutIdLst>
    <p:sldLayoutId id="2147484523" r:id="rId1"/>
    <p:sldLayoutId id="2147484525" r:id="rId2"/>
    <p:sldLayoutId id="2147484524" r:id="rId3"/>
    <p:sldLayoutId id="2147484526" r:id="rId4"/>
    <p:sldLayoutId id="2147484527" r:id="rId5"/>
    <p:sldLayoutId id="2147484528" r:id="rId6"/>
    <p:sldLayoutId id="2147484529" r:id="rId7"/>
    <p:sldLayoutId id="2147484530" r:id="rId8"/>
    <p:sldLayoutId id="2147484531" r:id="rId9"/>
    <p:sldLayoutId id="2147484532" r:id="rId10"/>
    <p:sldLayoutId id="2147484533" r:id="rId11"/>
    <p:sldLayoutId id="2147484534" r:id="rId12"/>
    <p:sldLayoutId id="2147484535" r:id="rId13"/>
    <p:sldLayoutId id="2147484536" r:id="rId14"/>
    <p:sldLayoutId id="2147484537" r:id="rId15"/>
    <p:sldLayoutId id="2147484538" r:id="rId16"/>
    <p:sldLayoutId id="2147484539" r:id="rId17"/>
    <p:sldLayoutId id="2147484540" r:id="rId18"/>
    <p:sldLayoutId id="2147484541" r:id="rId19"/>
    <p:sldLayoutId id="2147484542" r:id="rId20"/>
    <p:sldLayoutId id="2147484543" r:id="rId21"/>
    <p:sldLayoutId id="2147484544" r:id="rId22"/>
    <p:sldLayoutId id="2147484545" r:id="rId23"/>
    <p:sldLayoutId id="2147484546" r:id="rId24"/>
    <p:sldLayoutId id="2147484547" r:id="rId25"/>
    <p:sldLayoutId id="2147484548" r:id="rId26"/>
    <p:sldLayoutId id="2147484549" r:id="rId27"/>
    <p:sldLayoutId id="2147484550" r:id="rId28"/>
    <p:sldLayoutId id="2147484551" r:id="rId29"/>
    <p:sldLayoutId id="2147484552" r:id="rId30"/>
    <p:sldLayoutId id="2147484553" r:id="rId31"/>
    <p:sldLayoutId id="2147484554" r:id="rId32"/>
    <p:sldLayoutId id="2147484555" r:id="rId33"/>
  </p:sldLayoutIdLst>
  <p:hf hdr="0"/>
  <p:txStyles>
    <p:titleStyle>
      <a:lvl1pPr algn="l" defTabSz="914400" rtl="0" eaLnBrk="1" latinLnBrk="0" hangingPunct="1">
        <a:lnSpc>
          <a:spcPct val="90000"/>
        </a:lnSpc>
        <a:spcBef>
          <a:spcPct val="0"/>
        </a:spcBef>
        <a:buNone/>
        <a:defRPr sz="3600" b="0" kern="1200" baseline="0">
          <a:solidFill>
            <a:srgbClr val="AC791D"/>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AC791D"/>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AC791D"/>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AC791D"/>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AC791D"/>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AC791D"/>
        </a:buClr>
        <a:buFont typeface="Verdana" panose="020B0604030504040204" pitchFamily="34" charset="0"/>
        <a:buChar char="–"/>
        <a:defRPr sz="1600" kern="1200">
          <a:solidFill>
            <a:srgbClr val="AC791D"/>
          </a:solidFill>
          <a:latin typeface="+mn-lt"/>
          <a:ea typeface="+mn-ea"/>
          <a:cs typeface="+mn-cs"/>
        </a:defRPr>
      </a:lvl5pPr>
      <a:lvl6pPr marL="1890000" indent="-316800" algn="l" defTabSz="914400" rtl="0" eaLnBrk="1" latinLnBrk="0" hangingPunct="1">
        <a:lnSpc>
          <a:spcPct val="90000"/>
        </a:lnSpc>
        <a:spcBef>
          <a:spcPts val="600"/>
        </a:spcBef>
        <a:buClr>
          <a:srgbClr val="AC791D"/>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AC791D"/>
        </a:buClr>
        <a:buSzPct val="25000"/>
        <a:buFont typeface="Verdana" panose="020B0604030504040204" pitchFamily="34" charset="0"/>
        <a:buChar char=" "/>
        <a:defRPr sz="1200" b="1" i="0" kern="1200">
          <a:solidFill>
            <a:srgbClr val="AC791D"/>
          </a:solidFill>
          <a:latin typeface="+mn-lt"/>
          <a:ea typeface="+mn-ea"/>
          <a:cs typeface="+mn-cs"/>
        </a:defRPr>
      </a:lvl7pPr>
      <a:lvl8pPr marL="72000" indent="-72000" algn="l" defTabSz="914400" rtl="0" eaLnBrk="1" latinLnBrk="0" hangingPunct="1">
        <a:lnSpc>
          <a:spcPct val="90000"/>
        </a:lnSpc>
        <a:spcBef>
          <a:spcPts val="600"/>
        </a:spcBef>
        <a:buClr>
          <a:srgbClr val="AC791D"/>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AC791D"/>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0" y="0"/>
            <a:ext cx="12192000" cy="1057656"/>
          </a:xfrm>
          <a:prstGeom prst="rect">
            <a:avLst/>
          </a:prstGeom>
        </p:spPr>
      </p:pic>
    </p:spTree>
    <p:extLst>
      <p:ext uri="{BB962C8B-B14F-4D97-AF65-F5344CB8AC3E}">
        <p14:creationId xmlns:p14="http://schemas.microsoft.com/office/powerpoint/2010/main" val="2705395940"/>
      </p:ext>
    </p:extLst>
  </p:cSld>
  <p:clrMap bg1="lt1" tx1="dk1" bg2="lt2" tx2="dk2" accent1="accent1" accent2="accent2" accent3="accent3" accent4="accent4" accent5="accent5" accent6="accent6" hlink="hlink" folHlink="folHlink"/>
  <p:sldLayoutIdLst>
    <p:sldLayoutId id="2147484557" r:id="rId1"/>
    <p:sldLayoutId id="2147484559" r:id="rId2"/>
    <p:sldLayoutId id="2147484558" r:id="rId3"/>
    <p:sldLayoutId id="2147484560" r:id="rId4"/>
    <p:sldLayoutId id="2147484561" r:id="rId5"/>
    <p:sldLayoutId id="2147484562" r:id="rId6"/>
    <p:sldLayoutId id="2147484563" r:id="rId7"/>
    <p:sldLayoutId id="2147484564" r:id="rId8"/>
    <p:sldLayoutId id="2147484565" r:id="rId9"/>
    <p:sldLayoutId id="2147484566" r:id="rId10"/>
    <p:sldLayoutId id="2147484567" r:id="rId11"/>
    <p:sldLayoutId id="2147484568" r:id="rId12"/>
    <p:sldLayoutId id="2147484569" r:id="rId13"/>
    <p:sldLayoutId id="2147484570" r:id="rId14"/>
    <p:sldLayoutId id="2147484571" r:id="rId15"/>
    <p:sldLayoutId id="2147484572" r:id="rId16"/>
    <p:sldLayoutId id="2147484573" r:id="rId17"/>
    <p:sldLayoutId id="2147484574" r:id="rId18"/>
    <p:sldLayoutId id="2147484575" r:id="rId19"/>
    <p:sldLayoutId id="2147484576" r:id="rId20"/>
    <p:sldLayoutId id="2147484577" r:id="rId21"/>
    <p:sldLayoutId id="2147484578" r:id="rId22"/>
    <p:sldLayoutId id="2147484579" r:id="rId23"/>
    <p:sldLayoutId id="2147484580" r:id="rId24"/>
    <p:sldLayoutId id="2147484581" r:id="rId25"/>
    <p:sldLayoutId id="2147484582" r:id="rId26"/>
    <p:sldLayoutId id="2147484583" r:id="rId27"/>
    <p:sldLayoutId id="2147484584" r:id="rId28"/>
    <p:sldLayoutId id="2147484585" r:id="rId29"/>
    <p:sldLayoutId id="2147484586" r:id="rId30"/>
    <p:sldLayoutId id="2147484587" r:id="rId31"/>
    <p:sldLayoutId id="2147484588" r:id="rId32"/>
    <p:sldLayoutId id="2147484589" r:id="rId33"/>
    <p:sldLayoutId id="2147484590" r:id="rId34"/>
  </p:sldLayoutIdLst>
  <p:hf hdr="0"/>
  <p:txStyles>
    <p:titleStyle>
      <a:lvl1pPr algn="l" defTabSz="914400" rtl="0" eaLnBrk="1" latinLnBrk="0" hangingPunct="1">
        <a:lnSpc>
          <a:spcPct val="90000"/>
        </a:lnSpc>
        <a:spcBef>
          <a:spcPct val="0"/>
        </a:spcBef>
        <a:buNone/>
        <a:defRPr sz="3600" b="0" kern="1200" baseline="0">
          <a:solidFill>
            <a:srgbClr val="EFA724"/>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EFA724"/>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EFA724"/>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EFA724"/>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EFA724"/>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EFA724"/>
        </a:buClr>
        <a:buFont typeface="Verdana" panose="020B0604030504040204" pitchFamily="34" charset="0"/>
        <a:buChar char="–"/>
        <a:defRPr sz="1600" kern="1200">
          <a:solidFill>
            <a:srgbClr val="EFA724"/>
          </a:solidFill>
          <a:latin typeface="+mn-lt"/>
          <a:ea typeface="+mn-ea"/>
          <a:cs typeface="+mn-cs"/>
        </a:defRPr>
      </a:lvl5pPr>
      <a:lvl6pPr marL="1890000" indent="-316800" algn="l" defTabSz="914400" rtl="0" eaLnBrk="1" latinLnBrk="0" hangingPunct="1">
        <a:lnSpc>
          <a:spcPct val="90000"/>
        </a:lnSpc>
        <a:spcBef>
          <a:spcPts val="600"/>
        </a:spcBef>
        <a:buClr>
          <a:srgbClr val="EFA724"/>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b="1" i="0" kern="1200">
          <a:solidFill>
            <a:srgbClr val="EFA724"/>
          </a:solidFill>
          <a:latin typeface="+mn-lt"/>
          <a:ea typeface="+mn-ea"/>
          <a:cs typeface="+mn-cs"/>
        </a:defRPr>
      </a:lvl7pPr>
      <a:lvl8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EFA724"/>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3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4.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41.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2.xml"/><Relationship Id="rId1" Type="http://schemas.openxmlformats.org/officeDocument/2006/relationships/slideLayout" Target="../slideLayouts/slideLayout143.xml"/><Relationship Id="rId4" Type="http://schemas.openxmlformats.org/officeDocument/2006/relationships/image" Target="../media/image30.emf"/></Relationships>
</file>

<file path=ppt/slides/_rels/slide1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3.xml"/><Relationship Id="rId1" Type="http://schemas.openxmlformats.org/officeDocument/2006/relationships/slideLayout" Target="../slideLayouts/slideLayout141.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41.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137.xml"/></Relationships>
</file>

<file path=ppt/slides/_rels/slide1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6.xml"/><Relationship Id="rId1" Type="http://schemas.openxmlformats.org/officeDocument/2006/relationships/slideLayout" Target="../slideLayouts/slideLayout141.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44.xml"/></Relationships>
</file>

<file path=ppt/slides/_rels/slide1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8.xml"/><Relationship Id="rId1" Type="http://schemas.openxmlformats.org/officeDocument/2006/relationships/slideLayout" Target="../slideLayouts/slideLayout154.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156.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37.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154.xml"/></Relationships>
</file>

<file path=ppt/slides/_rels/slide2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1.xml"/><Relationship Id="rId1" Type="http://schemas.openxmlformats.org/officeDocument/2006/relationships/slideLayout" Target="../slideLayouts/slideLayout154.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158.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154.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158.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141.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154.xml"/></Relationships>
</file>

<file path=ppt/slides/_rels/slide27.xml.rels><?xml version="1.0" encoding="UTF-8" standalone="yes"?>
<Relationships xmlns="http://schemas.openxmlformats.org/package/2006/relationships"><Relationship Id="rId3" Type="http://schemas.openxmlformats.org/officeDocument/2006/relationships/hyperlink" Target="http://www.tenderned.nl/" TargetMode="External"/><Relationship Id="rId2" Type="http://schemas.openxmlformats.org/officeDocument/2006/relationships/notesSlide" Target="../notesSlides/notesSlide27.xml"/><Relationship Id="rId1" Type="http://schemas.openxmlformats.org/officeDocument/2006/relationships/slideLayout" Target="../slideLayouts/slideLayout164.xml"/><Relationship Id="rId4" Type="http://schemas.openxmlformats.org/officeDocument/2006/relationships/hyperlink" Target="mailto:Thom.Bruijn@Rijksoverheid.n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4.xml"/></Relationships>
</file>

<file path=ppt/slides/_rels/slide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66.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39.xm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7.xml"/><Relationship Id="rId1" Type="http://schemas.openxmlformats.org/officeDocument/2006/relationships/tags" Target="../tags/tag1.xml"/><Relationship Id="rId4"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39.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44.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1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289040" y="2270079"/>
            <a:ext cx="5902960" cy="1804557"/>
          </a:xfrm>
        </p:spPr>
        <p:txBody>
          <a:bodyPr>
            <a:normAutofit/>
          </a:bodyPr>
          <a:lstStyle/>
          <a:p>
            <a:r>
              <a:rPr lang="nl-NL" dirty="0"/>
              <a:t>Plenaire marktconsultatie</a:t>
            </a:r>
            <a:br>
              <a:rPr lang="nl-NL" dirty="0"/>
            </a:br>
            <a:r>
              <a:rPr lang="nl-NL" dirty="0"/>
              <a:t>bijeenkomst</a:t>
            </a:r>
          </a:p>
        </p:txBody>
      </p:sp>
      <p:sp>
        <p:nvSpPr>
          <p:cNvPr id="5" name="Ondertitel 4"/>
          <p:cNvSpPr>
            <a:spLocks noGrp="1"/>
          </p:cNvSpPr>
          <p:nvPr>
            <p:ph type="subTitle" idx="1"/>
          </p:nvPr>
        </p:nvSpPr>
        <p:spPr>
          <a:xfrm>
            <a:off x="6192520" y="4713064"/>
            <a:ext cx="6096000" cy="688528"/>
          </a:xfrm>
        </p:spPr>
        <p:txBody>
          <a:bodyPr>
            <a:normAutofit/>
          </a:bodyPr>
          <a:lstStyle/>
          <a:p>
            <a:r>
              <a:rPr lang="nl-NL" sz="1600" b="0" dirty="0">
                <a:solidFill>
                  <a:schemeClr val="bg1"/>
                </a:solidFill>
              </a:rPr>
              <a:t>20664 | Grootschalige renovatie incl. nieuwbouw </a:t>
            </a:r>
          </a:p>
          <a:p>
            <a:r>
              <a:rPr lang="nl-NL" sz="1600" b="0" dirty="0">
                <a:solidFill>
                  <a:schemeClr val="bg1"/>
                </a:solidFill>
              </a:rPr>
              <a:t>Rijks Justitiële Jeugdinrichting Den Hey-Acker te Breda</a:t>
            </a:r>
          </a:p>
        </p:txBody>
      </p:sp>
      <p:sp>
        <p:nvSpPr>
          <p:cNvPr id="6" name="Tijdelijke aanduiding voor tekst 5"/>
          <p:cNvSpPr>
            <a:spLocks noGrp="1"/>
          </p:cNvSpPr>
          <p:nvPr>
            <p:ph type="body" sz="quarter" idx="23"/>
          </p:nvPr>
        </p:nvSpPr>
        <p:spPr>
          <a:xfrm>
            <a:off x="6289040" y="6040020"/>
            <a:ext cx="5004000" cy="389360"/>
          </a:xfrm>
        </p:spPr>
        <p:txBody>
          <a:bodyPr/>
          <a:lstStyle/>
          <a:p>
            <a:r>
              <a:rPr lang="nl-NL" dirty="0">
                <a:solidFill>
                  <a:schemeClr val="bg1"/>
                </a:solidFill>
              </a:rPr>
              <a:t>14 december 2023</a:t>
            </a:r>
          </a:p>
        </p:txBody>
      </p:sp>
      <p:pic>
        <p:nvPicPr>
          <p:cNvPr id="8" name="Tijdelijke aanduiding voor afbeelding 20" descr="Afbeelding met boom, Luchtfotografie, gras, Vogelperspectief&#10;&#10;Automatisch gegenereerde beschrijving">
            <a:extLst>
              <a:ext uri="{FF2B5EF4-FFF2-40B4-BE49-F238E27FC236}">
                <a16:creationId xmlns:a16="http://schemas.microsoft.com/office/drawing/2014/main" id="{85936584-6EB8-1799-43F9-C47A1213E852}"/>
              </a:ext>
            </a:extLst>
          </p:cNvPr>
          <p:cNvPicPr>
            <a:picLocks noGrp="1" noChangeAspect="1"/>
          </p:cNvPicPr>
          <p:nvPr>
            <p:ph type="pic" sz="quarter" idx="22"/>
          </p:nvPr>
        </p:nvPicPr>
        <p:blipFill>
          <a:blip r:embed="rId3" cstate="print">
            <a:extLst>
              <a:ext uri="{28A0092B-C50C-407E-A947-70E740481C1C}">
                <a14:useLocalDpi xmlns:a14="http://schemas.microsoft.com/office/drawing/2010/main" val="0"/>
              </a:ext>
            </a:extLst>
          </a:blip>
          <a:srcRect/>
          <a:stretch>
            <a:fillRect/>
          </a:stretch>
        </p:blipFill>
        <p:spPr>
          <a:xfrm>
            <a:off x="-3175" y="0"/>
            <a:ext cx="6099175" cy="6858000"/>
          </a:xfrm>
        </p:spPr>
      </p:pic>
    </p:spTree>
    <p:extLst>
      <p:ext uri="{BB962C8B-B14F-4D97-AF65-F5344CB8AC3E}">
        <p14:creationId xmlns:p14="http://schemas.microsoft.com/office/powerpoint/2010/main" val="3552876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vak 10"/>
          <p:cNvSpPr txBox="1"/>
          <p:nvPr/>
        </p:nvSpPr>
        <p:spPr>
          <a:xfrm>
            <a:off x="414866" y="2184401"/>
            <a:ext cx="11362267" cy="3220946"/>
          </a:xfrm>
          <a:prstGeom prst="rect">
            <a:avLst/>
          </a:prstGeom>
          <a:noFill/>
        </p:spPr>
        <p:txBody>
          <a:bodyPr>
            <a:spAutoFit/>
          </a:bodyPr>
          <a:lstStyle/>
          <a:p>
            <a:pPr algn="ctr">
              <a:defRPr/>
            </a:pPr>
            <a:r>
              <a:rPr lang="nl-NL" sz="2133" dirty="0">
                <a:ea typeface="Verdana" pitchFamily="34" charset="0"/>
                <a:cs typeface="Verdana" pitchFamily="34" charset="0"/>
              </a:rPr>
              <a:t>“</a:t>
            </a:r>
            <a:r>
              <a:rPr lang="nl-NL" sz="2133" b="1" dirty="0">
                <a:ea typeface="Verdana" pitchFamily="34" charset="0"/>
                <a:cs typeface="Verdana" pitchFamily="34" charset="0"/>
              </a:rPr>
              <a:t>Veilig en pedagogisch </a:t>
            </a:r>
            <a:r>
              <a:rPr lang="nl-NL" sz="2133" dirty="0">
                <a:ea typeface="Verdana" pitchFamily="34" charset="0"/>
                <a:cs typeface="Verdana" pitchFamily="34" charset="0"/>
              </a:rPr>
              <a:t>verantwoord leefklimaat leveren, gericht op succesvolle </a:t>
            </a:r>
            <a:r>
              <a:rPr lang="nl-NL" sz="2133" b="1" dirty="0">
                <a:ea typeface="Verdana" pitchFamily="34" charset="0"/>
                <a:cs typeface="Verdana" pitchFamily="34" charset="0"/>
              </a:rPr>
              <a:t>terugkeer in de maatschappij</a:t>
            </a:r>
            <a:r>
              <a:rPr lang="nl-NL" sz="2133" dirty="0">
                <a:ea typeface="Verdana" pitchFamily="34" charset="0"/>
                <a:cs typeface="Verdana" pitchFamily="34" charset="0"/>
              </a:rPr>
              <a:t>, voor </a:t>
            </a:r>
            <a:r>
              <a:rPr lang="nl-NL" sz="2133" b="1" dirty="0">
                <a:ea typeface="Verdana" pitchFamily="34" charset="0"/>
                <a:cs typeface="Verdana" pitchFamily="34" charset="0"/>
              </a:rPr>
              <a:t>alle doelgroepen</a:t>
            </a:r>
            <a:r>
              <a:rPr lang="nl-NL" sz="2133" dirty="0">
                <a:ea typeface="Verdana" pitchFamily="34" charset="0"/>
                <a:cs typeface="Verdana" pitchFamily="34" charset="0"/>
              </a:rPr>
              <a:t>, vanuit een inrichting</a:t>
            </a:r>
            <a:r>
              <a:rPr lang="nl-NL" sz="2133" b="1" dirty="0">
                <a:ea typeface="Verdana" pitchFamily="34" charset="0"/>
                <a:cs typeface="Verdana" pitchFamily="34" charset="0"/>
              </a:rPr>
              <a:t> </a:t>
            </a:r>
            <a:r>
              <a:rPr lang="nl-NL" sz="2133" dirty="0">
                <a:ea typeface="Verdana" pitchFamily="34" charset="0"/>
                <a:cs typeface="Verdana" pitchFamily="34" charset="0"/>
              </a:rPr>
              <a:t>met een </a:t>
            </a:r>
            <a:r>
              <a:rPr lang="nl-NL" sz="2133" b="1" dirty="0">
                <a:ea typeface="Verdana" pitchFamily="34" charset="0"/>
                <a:cs typeface="Verdana" pitchFamily="34" charset="0"/>
              </a:rPr>
              <a:t>efficiënte en doelmatige</a:t>
            </a:r>
            <a:r>
              <a:rPr lang="nl-NL" sz="2133" dirty="0">
                <a:ea typeface="Verdana" pitchFamily="34" charset="0"/>
                <a:cs typeface="Verdana" pitchFamily="34" charset="0"/>
              </a:rPr>
              <a:t> bedrijfsvoering.”</a:t>
            </a:r>
          </a:p>
          <a:p>
            <a:pPr>
              <a:defRPr/>
            </a:pPr>
            <a:r>
              <a:rPr lang="nl-NL" sz="2133" dirty="0">
                <a:latin typeface="Verdana" pitchFamily="34" charset="0"/>
                <a:ea typeface="Verdana" pitchFamily="34" charset="0"/>
                <a:cs typeface="Verdana" pitchFamily="34" charset="0"/>
              </a:rPr>
              <a:t> </a:t>
            </a:r>
          </a:p>
          <a:p>
            <a:pPr>
              <a:defRPr/>
            </a:pPr>
            <a:endParaRPr lang="nl-NL" sz="2133" dirty="0">
              <a:latin typeface="Verdana" pitchFamily="34" charset="0"/>
              <a:ea typeface="Verdana" pitchFamily="34" charset="0"/>
              <a:cs typeface="Verdana" pitchFamily="34" charset="0"/>
            </a:endParaRPr>
          </a:p>
          <a:p>
            <a:pPr>
              <a:defRPr/>
            </a:pPr>
            <a:endParaRPr lang="nl-NL" sz="2133" dirty="0">
              <a:latin typeface="Verdana" pitchFamily="34" charset="0"/>
              <a:ea typeface="Verdana" pitchFamily="34" charset="0"/>
              <a:cs typeface="Verdana" pitchFamily="34" charset="0"/>
            </a:endParaRPr>
          </a:p>
          <a:p>
            <a:r>
              <a:rPr lang="nl-NL" sz="1800" b="1" i="0" u="none" strike="noStrike" baseline="0" dirty="0">
                <a:solidFill>
                  <a:srgbClr val="221E1F"/>
                </a:solidFill>
                <a:latin typeface="RijksoverheidSansText"/>
              </a:rPr>
              <a:t>Doel 1: </a:t>
            </a:r>
            <a:r>
              <a:rPr lang="nl-NL" sz="1800" i="0" u="none" strike="noStrike" baseline="0" dirty="0">
                <a:solidFill>
                  <a:srgbClr val="221E1F"/>
                </a:solidFill>
                <a:latin typeface="RijksoverheidSansText"/>
              </a:rPr>
              <a:t>E</a:t>
            </a:r>
            <a:r>
              <a:rPr lang="nl-NL" sz="1800" b="0" i="0" u="none" strike="noStrike" baseline="0" dirty="0">
                <a:solidFill>
                  <a:srgbClr val="221E1F"/>
                </a:solidFill>
                <a:latin typeface="RijksoverheidSansText"/>
              </a:rPr>
              <a:t>en veilig complex met een positieve belevingswaarde en een pedagogisch verantwoord leefklimaat.</a:t>
            </a:r>
          </a:p>
          <a:p>
            <a:endParaRPr lang="nl-NL" sz="1800" b="0" i="0" u="none" strike="noStrike" baseline="0" dirty="0">
              <a:solidFill>
                <a:srgbClr val="221E1F"/>
              </a:solidFill>
              <a:latin typeface="RijksoverheidSansText"/>
            </a:endParaRPr>
          </a:p>
          <a:p>
            <a:r>
              <a:rPr lang="nl-NL" sz="1800" b="1" i="0" u="none" strike="noStrike" baseline="0" dirty="0">
                <a:solidFill>
                  <a:srgbClr val="221E1F"/>
                </a:solidFill>
                <a:latin typeface="RijksoverheidSansText"/>
              </a:rPr>
              <a:t>Doel 2: </a:t>
            </a:r>
            <a:r>
              <a:rPr lang="nl-NL" sz="1800" i="0" u="none" strike="noStrike" baseline="0" dirty="0">
                <a:solidFill>
                  <a:srgbClr val="221E1F"/>
                </a:solidFill>
                <a:latin typeface="RijksoverheidSansText"/>
              </a:rPr>
              <a:t>E</a:t>
            </a:r>
            <a:r>
              <a:rPr lang="nl-NL" sz="1800" b="0" i="0" u="none" strike="noStrike" baseline="0" dirty="0">
                <a:solidFill>
                  <a:srgbClr val="221E1F"/>
                </a:solidFill>
                <a:latin typeface="RijksoverheidSansText"/>
              </a:rPr>
              <a:t>en flexibel en duurzaam complex, waarin een efficiënte en beheersbare bedrijfsvoering wordt gefaciliteerd. </a:t>
            </a:r>
          </a:p>
          <a:p>
            <a:pPr>
              <a:defRPr/>
            </a:pPr>
            <a:endParaRPr lang="nl-NL" sz="2133" dirty="0">
              <a:latin typeface="Verdana" pitchFamily="34" charset="0"/>
              <a:ea typeface="Verdana" pitchFamily="34" charset="0"/>
              <a:cs typeface="Verdana" pitchFamily="34" charset="0"/>
            </a:endParaRPr>
          </a:p>
        </p:txBody>
      </p:sp>
      <p:sp>
        <p:nvSpPr>
          <p:cNvPr id="3" name="Titel 4">
            <a:extLst>
              <a:ext uri="{FF2B5EF4-FFF2-40B4-BE49-F238E27FC236}">
                <a16:creationId xmlns:a16="http://schemas.microsoft.com/office/drawing/2014/main" id="{15A943DA-6871-7464-10DC-A72AD84CEAE8}"/>
              </a:ext>
            </a:extLst>
          </p:cNvPr>
          <p:cNvSpPr txBox="1">
            <a:spLocks/>
          </p:cNvSpPr>
          <p:nvPr/>
        </p:nvSpPr>
        <p:spPr>
          <a:xfrm>
            <a:off x="638113" y="1051200"/>
            <a:ext cx="5004000" cy="948047"/>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sz="3200" dirty="0">
                <a:solidFill>
                  <a:srgbClr val="EFA724"/>
                </a:solidFill>
              </a:rPr>
              <a:t>Uitdaging </a:t>
            </a:r>
            <a:br>
              <a:rPr lang="nl-NL" sz="2400" dirty="0">
                <a:solidFill>
                  <a:srgbClr val="EFA724"/>
                </a:solidFill>
              </a:rPr>
            </a:br>
            <a:r>
              <a:rPr lang="nl-NL" sz="1400" dirty="0">
                <a:solidFill>
                  <a:srgbClr val="EFA724"/>
                </a:solidFill>
              </a:rPr>
              <a:t>De ideale jeugdinrichting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a:extLst>
              <a:ext uri="{FF2B5EF4-FFF2-40B4-BE49-F238E27FC236}">
                <a16:creationId xmlns:a16="http://schemas.microsoft.com/office/drawing/2014/main" id="{BD63266C-8232-3B23-8115-771BBC61F5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281" y="649341"/>
            <a:ext cx="2149020" cy="5509306"/>
          </a:xfrm>
          <a:prstGeom prst="rect">
            <a:avLst/>
          </a:prstGeom>
        </p:spPr>
      </p:pic>
      <p:pic>
        <p:nvPicPr>
          <p:cNvPr id="11" name="Afbeelding 10">
            <a:extLst>
              <a:ext uri="{FF2B5EF4-FFF2-40B4-BE49-F238E27FC236}">
                <a16:creationId xmlns:a16="http://schemas.microsoft.com/office/drawing/2014/main" id="{5046C356-9C13-B81D-3D55-CF3983655A82}"/>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3297712" y="864255"/>
            <a:ext cx="8894288" cy="5347740"/>
          </a:xfrm>
          <a:prstGeom prst="rect">
            <a:avLst/>
          </a:prstGeom>
        </p:spPr>
      </p:pic>
      <p:sp>
        <p:nvSpPr>
          <p:cNvPr id="10" name="Titel 4"/>
          <p:cNvSpPr>
            <a:spLocks noGrp="1"/>
          </p:cNvSpPr>
          <p:nvPr>
            <p:ph type="title"/>
          </p:nvPr>
        </p:nvSpPr>
        <p:spPr>
          <a:xfrm>
            <a:off x="635001" y="353499"/>
            <a:ext cx="10923588" cy="591684"/>
          </a:xfrm>
        </p:spPr>
        <p:txBody>
          <a:bodyPr>
            <a:normAutofit/>
          </a:bodyPr>
          <a:lstStyle/>
          <a:p>
            <a:r>
              <a:rPr lang="nl-NL" sz="3200" dirty="0"/>
              <a:t>Globale scope</a:t>
            </a:r>
          </a:p>
        </p:txBody>
      </p:sp>
      <p:sp>
        <p:nvSpPr>
          <p:cNvPr id="3" name="Tekstvak 2">
            <a:extLst>
              <a:ext uri="{FF2B5EF4-FFF2-40B4-BE49-F238E27FC236}">
                <a16:creationId xmlns:a16="http://schemas.microsoft.com/office/drawing/2014/main" id="{C85BCF87-3D0F-921A-6C24-AC3274878F39}"/>
              </a:ext>
            </a:extLst>
          </p:cNvPr>
          <p:cNvSpPr txBox="1"/>
          <p:nvPr/>
        </p:nvSpPr>
        <p:spPr>
          <a:xfrm>
            <a:off x="635001" y="6011651"/>
            <a:ext cx="10130348" cy="738664"/>
          </a:xfrm>
          <a:prstGeom prst="rect">
            <a:avLst/>
          </a:prstGeom>
          <a:noFill/>
        </p:spPr>
        <p:txBody>
          <a:bodyPr wrap="square" rtlCol="0">
            <a:spAutoFit/>
          </a:bodyPr>
          <a:lstStyle/>
          <a:p>
            <a:r>
              <a:rPr lang="nl-NL" sz="1400" b="1" dirty="0"/>
              <a:t>Verduurzaming:</a:t>
            </a:r>
          </a:p>
          <a:p>
            <a:pPr marL="171450" indent="-171450">
              <a:buFont typeface="Arial" panose="020B0604020202020204" pitchFamily="34" charset="0"/>
              <a:buChar char="•"/>
            </a:pPr>
            <a:r>
              <a:rPr lang="nl-NL" sz="1400" dirty="0"/>
              <a:t>Alle nieuwbouw CO2-neutraal (ambitie 2050)</a:t>
            </a:r>
          </a:p>
          <a:p>
            <a:pPr marL="171450" indent="-171450">
              <a:buFont typeface="Arial" panose="020B0604020202020204" pitchFamily="34" charset="0"/>
              <a:buChar char="•"/>
            </a:pPr>
            <a:r>
              <a:rPr lang="nl-NL" sz="1400" dirty="0"/>
              <a:t>Monument zoveel mogelijk verduurzamen binnen beperkingen (wel </a:t>
            </a:r>
            <a:r>
              <a:rPr lang="nl-NL" sz="1400" dirty="0" err="1"/>
              <a:t>gasloos</a:t>
            </a:r>
            <a:r>
              <a:rPr lang="nl-NL" sz="1400" dirty="0"/>
              <a:t>)</a:t>
            </a:r>
          </a:p>
        </p:txBody>
      </p:sp>
    </p:spTree>
    <p:extLst>
      <p:ext uri="{BB962C8B-B14F-4D97-AF65-F5344CB8AC3E}">
        <p14:creationId xmlns:p14="http://schemas.microsoft.com/office/powerpoint/2010/main" val="484661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Afbeelding 29" descr="Afbeelding met tekst, diagram, schermopname, Plan&#10;&#10;Automatisch gegenereerde beschrijving">
            <a:extLst>
              <a:ext uri="{FF2B5EF4-FFF2-40B4-BE49-F238E27FC236}">
                <a16:creationId xmlns:a16="http://schemas.microsoft.com/office/drawing/2014/main" id="{2A29F798-E258-4657-23AC-79155E07A3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1701" y="903200"/>
            <a:ext cx="6025590" cy="5425303"/>
          </a:xfrm>
          <a:prstGeom prst="rect">
            <a:avLst/>
          </a:prstGeom>
        </p:spPr>
      </p:pic>
      <p:sp>
        <p:nvSpPr>
          <p:cNvPr id="10" name="Titel 4"/>
          <p:cNvSpPr>
            <a:spLocks noGrp="1"/>
          </p:cNvSpPr>
          <p:nvPr>
            <p:ph type="title"/>
          </p:nvPr>
        </p:nvSpPr>
        <p:spPr>
          <a:xfrm>
            <a:off x="635000" y="1052513"/>
            <a:ext cx="10923588" cy="949823"/>
          </a:xfrm>
        </p:spPr>
        <p:txBody>
          <a:bodyPr anchor="t">
            <a:normAutofit/>
          </a:bodyPr>
          <a:lstStyle/>
          <a:p>
            <a:r>
              <a:rPr lang="nl-NL" sz="3200" dirty="0" err="1"/>
              <a:t>Overview</a:t>
            </a:r>
            <a:r>
              <a:rPr lang="nl-NL" sz="3200" dirty="0"/>
              <a:t> inpassingsstudie</a:t>
            </a:r>
          </a:p>
        </p:txBody>
      </p:sp>
      <p:sp>
        <p:nvSpPr>
          <p:cNvPr id="12" name="Tekstvak 11">
            <a:extLst>
              <a:ext uri="{FF2B5EF4-FFF2-40B4-BE49-F238E27FC236}">
                <a16:creationId xmlns:a16="http://schemas.microsoft.com/office/drawing/2014/main" id="{FC09A289-DC79-1FEF-377B-FFC81D8F5880}"/>
              </a:ext>
            </a:extLst>
          </p:cNvPr>
          <p:cNvSpPr txBox="1"/>
          <p:nvPr/>
        </p:nvSpPr>
        <p:spPr>
          <a:xfrm>
            <a:off x="4799479" y="3418692"/>
            <a:ext cx="458987" cy="307777"/>
          </a:xfrm>
          <a:prstGeom prst="rect">
            <a:avLst/>
          </a:prstGeom>
          <a:noFill/>
        </p:spPr>
        <p:txBody>
          <a:bodyPr wrap="square" rtlCol="0">
            <a:spAutoFit/>
          </a:bodyPr>
          <a:lstStyle/>
          <a:p>
            <a:r>
              <a:rPr lang="nl-NL" sz="1400" b="1" dirty="0"/>
              <a:t>?</a:t>
            </a:r>
          </a:p>
        </p:txBody>
      </p:sp>
      <p:sp>
        <p:nvSpPr>
          <p:cNvPr id="14" name="Tekstvak 13">
            <a:extLst>
              <a:ext uri="{FF2B5EF4-FFF2-40B4-BE49-F238E27FC236}">
                <a16:creationId xmlns:a16="http://schemas.microsoft.com/office/drawing/2014/main" id="{9DDE2470-AB42-5B3D-0357-9846A4306E33}"/>
              </a:ext>
            </a:extLst>
          </p:cNvPr>
          <p:cNvSpPr txBox="1"/>
          <p:nvPr/>
        </p:nvSpPr>
        <p:spPr>
          <a:xfrm>
            <a:off x="1816966" y="6328503"/>
            <a:ext cx="3212006" cy="307777"/>
          </a:xfrm>
          <a:prstGeom prst="rect">
            <a:avLst/>
          </a:prstGeom>
          <a:noFill/>
        </p:spPr>
        <p:txBody>
          <a:bodyPr wrap="square" rtlCol="0">
            <a:spAutoFit/>
          </a:bodyPr>
          <a:lstStyle/>
          <a:p>
            <a:r>
              <a:rPr lang="nl-NL" sz="1400" dirty="0"/>
              <a:t>Te slopen delen</a:t>
            </a:r>
          </a:p>
        </p:txBody>
      </p:sp>
      <p:sp>
        <p:nvSpPr>
          <p:cNvPr id="16" name="Tekstvak 15">
            <a:extLst>
              <a:ext uri="{FF2B5EF4-FFF2-40B4-BE49-F238E27FC236}">
                <a16:creationId xmlns:a16="http://schemas.microsoft.com/office/drawing/2014/main" id="{789658CC-EE4E-FAA7-0536-3A2260B93D31}"/>
              </a:ext>
            </a:extLst>
          </p:cNvPr>
          <p:cNvSpPr txBox="1"/>
          <p:nvPr/>
        </p:nvSpPr>
        <p:spPr>
          <a:xfrm>
            <a:off x="7840227" y="6328503"/>
            <a:ext cx="3212006" cy="307777"/>
          </a:xfrm>
          <a:prstGeom prst="rect">
            <a:avLst/>
          </a:prstGeom>
          <a:noFill/>
        </p:spPr>
        <p:txBody>
          <a:bodyPr wrap="square" rtlCol="0">
            <a:spAutoFit/>
          </a:bodyPr>
          <a:lstStyle/>
          <a:p>
            <a:r>
              <a:rPr lang="nl-NL" sz="1400" dirty="0"/>
              <a:t>Nieuw te realiseren</a:t>
            </a:r>
          </a:p>
        </p:txBody>
      </p:sp>
      <p:pic>
        <p:nvPicPr>
          <p:cNvPr id="7" name="Afbeelding 6">
            <a:extLst>
              <a:ext uri="{FF2B5EF4-FFF2-40B4-BE49-F238E27FC236}">
                <a16:creationId xmlns:a16="http://schemas.microsoft.com/office/drawing/2014/main" id="{1D917184-E452-4867-8310-DFFAB080A11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7524"/>
          <a:stretch/>
        </p:blipFill>
        <p:spPr>
          <a:xfrm>
            <a:off x="447543" y="1481541"/>
            <a:ext cx="5950852" cy="4268619"/>
          </a:xfrm>
          <a:prstGeom prst="rect">
            <a:avLst/>
          </a:prstGeom>
          <a:noFill/>
        </p:spPr>
      </p:pic>
    </p:spTree>
    <p:extLst>
      <p:ext uri="{BB962C8B-B14F-4D97-AF65-F5344CB8AC3E}">
        <p14:creationId xmlns:p14="http://schemas.microsoft.com/office/powerpoint/2010/main" val="4125051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10A0A6AF-03C5-477E-939A-E28F7E7F05EA}" type="slidenum">
              <a:rPr lang="nl-NL" smtClean="0">
                <a:solidFill>
                  <a:schemeClr val="tx1"/>
                </a:solidFill>
              </a:rPr>
              <a:pPr/>
              <a:t>13</a:t>
            </a:fld>
            <a:endParaRPr lang="nl-NL" dirty="0">
              <a:solidFill>
                <a:schemeClr val="tx1"/>
              </a:solidFill>
            </a:endParaRPr>
          </a:p>
        </p:txBody>
      </p:sp>
      <p:sp>
        <p:nvSpPr>
          <p:cNvPr id="5" name="Titel 4">
            <a:extLst>
              <a:ext uri="{FF2B5EF4-FFF2-40B4-BE49-F238E27FC236}">
                <a16:creationId xmlns:a16="http://schemas.microsoft.com/office/drawing/2014/main" id="{A02D963D-3EAD-4AE4-A8B2-EDFDDB14F7BF}"/>
              </a:ext>
            </a:extLst>
          </p:cNvPr>
          <p:cNvSpPr>
            <a:spLocks noGrp="1"/>
          </p:cNvSpPr>
          <p:nvPr>
            <p:ph type="title"/>
          </p:nvPr>
        </p:nvSpPr>
        <p:spPr>
          <a:xfrm>
            <a:off x="697756" y="756743"/>
            <a:ext cx="10923588" cy="949823"/>
          </a:xfrm>
        </p:spPr>
        <p:txBody>
          <a:bodyPr anchor="t">
            <a:normAutofit/>
          </a:bodyPr>
          <a:lstStyle/>
          <a:p>
            <a:r>
              <a:rPr lang="nl-NL" sz="3200" dirty="0"/>
              <a:t>Omvang</a:t>
            </a:r>
          </a:p>
        </p:txBody>
      </p:sp>
      <p:sp>
        <p:nvSpPr>
          <p:cNvPr id="12" name="Tekstvak 11">
            <a:extLst>
              <a:ext uri="{FF2B5EF4-FFF2-40B4-BE49-F238E27FC236}">
                <a16:creationId xmlns:a16="http://schemas.microsoft.com/office/drawing/2014/main" id="{7D4B47FA-5603-4000-43AD-697B39344AEA}"/>
              </a:ext>
            </a:extLst>
          </p:cNvPr>
          <p:cNvSpPr txBox="1"/>
          <p:nvPr/>
        </p:nvSpPr>
        <p:spPr>
          <a:xfrm>
            <a:off x="697756" y="1610091"/>
            <a:ext cx="5567363" cy="3931813"/>
          </a:xfrm>
          <a:prstGeom prst="rect">
            <a:avLst/>
          </a:prstGeom>
        </p:spPr>
        <p:txBody>
          <a:bodyPr vert="horz" lIns="0" tIns="0" rIns="0" bIns="0" rtlCol="0">
            <a:normAutofit/>
          </a:bodyPr>
          <a:lstStyle/>
          <a:p>
            <a:pPr>
              <a:lnSpc>
                <a:spcPct val="90000"/>
              </a:lnSpc>
              <a:spcAft>
                <a:spcPts val="600"/>
              </a:spcAft>
              <a:buClr>
                <a:srgbClr val="017BC6"/>
              </a:buClr>
            </a:pPr>
            <a:r>
              <a:rPr lang="nl-NL" dirty="0"/>
              <a:t>Programma:</a:t>
            </a:r>
          </a:p>
          <a:p>
            <a:pPr marL="285750" indent="-316800">
              <a:lnSpc>
                <a:spcPct val="90000"/>
              </a:lnSpc>
              <a:spcAft>
                <a:spcPts val="600"/>
              </a:spcAft>
              <a:buClr>
                <a:srgbClr val="017BC6"/>
              </a:buClr>
              <a:buFont typeface="Arial" panose="020B0604020202020204" pitchFamily="34" charset="0"/>
              <a:buChar char="•"/>
            </a:pPr>
            <a:r>
              <a:rPr lang="nl-NL" dirty="0">
                <a:solidFill>
                  <a:srgbClr val="000000"/>
                </a:solidFill>
              </a:rPr>
              <a:t>Sloop:		ca. 3.000 m2 </a:t>
            </a:r>
            <a:r>
              <a:rPr lang="nl-NL" dirty="0" err="1">
                <a:solidFill>
                  <a:srgbClr val="000000"/>
                </a:solidFill>
              </a:rPr>
              <a:t>bvo</a:t>
            </a:r>
            <a:r>
              <a:rPr lang="nl-NL" dirty="0">
                <a:solidFill>
                  <a:srgbClr val="000000"/>
                </a:solidFill>
              </a:rPr>
              <a:t>.</a:t>
            </a:r>
          </a:p>
          <a:p>
            <a:pPr marL="285750" indent="-316800">
              <a:lnSpc>
                <a:spcPct val="90000"/>
              </a:lnSpc>
              <a:spcAft>
                <a:spcPts val="600"/>
              </a:spcAft>
              <a:buClr>
                <a:srgbClr val="017BC6"/>
              </a:buClr>
              <a:buFont typeface="Arial" panose="020B0604020202020204" pitchFamily="34" charset="0"/>
              <a:buChar char="•"/>
            </a:pPr>
            <a:r>
              <a:rPr lang="nl-NL" dirty="0">
                <a:solidFill>
                  <a:srgbClr val="000000"/>
                </a:solidFill>
              </a:rPr>
              <a:t>Nieuwbouw: 		ca. 6.300 m2 </a:t>
            </a:r>
            <a:r>
              <a:rPr lang="nl-NL" dirty="0" err="1">
                <a:solidFill>
                  <a:srgbClr val="000000"/>
                </a:solidFill>
              </a:rPr>
              <a:t>bvo</a:t>
            </a:r>
            <a:r>
              <a:rPr lang="nl-NL" dirty="0">
                <a:solidFill>
                  <a:srgbClr val="000000"/>
                </a:solidFill>
              </a:rPr>
              <a:t>.</a:t>
            </a:r>
          </a:p>
          <a:p>
            <a:pPr marL="285750" indent="-316800">
              <a:lnSpc>
                <a:spcPct val="90000"/>
              </a:lnSpc>
              <a:spcAft>
                <a:spcPts val="600"/>
              </a:spcAft>
              <a:buClr>
                <a:srgbClr val="017BC6"/>
              </a:buClr>
              <a:buFont typeface="Arial" panose="020B0604020202020204" pitchFamily="34" charset="0"/>
              <a:buChar char="•"/>
            </a:pPr>
            <a:r>
              <a:rPr lang="nl-NL" dirty="0">
                <a:solidFill>
                  <a:srgbClr val="000000"/>
                </a:solidFill>
              </a:rPr>
              <a:t>Renovatie:		ca. 6.500 m2 </a:t>
            </a:r>
            <a:r>
              <a:rPr lang="nl-NL" dirty="0" err="1">
                <a:solidFill>
                  <a:srgbClr val="000000"/>
                </a:solidFill>
              </a:rPr>
              <a:t>bvo</a:t>
            </a:r>
            <a:r>
              <a:rPr lang="nl-NL" dirty="0">
                <a:solidFill>
                  <a:srgbClr val="000000"/>
                </a:solidFill>
              </a:rPr>
              <a:t>.</a:t>
            </a:r>
          </a:p>
          <a:p>
            <a:pPr marL="285750" indent="-316800">
              <a:lnSpc>
                <a:spcPct val="90000"/>
              </a:lnSpc>
              <a:spcAft>
                <a:spcPts val="600"/>
              </a:spcAft>
              <a:buClr>
                <a:srgbClr val="017BC6"/>
              </a:buClr>
              <a:buFont typeface="Arial" panose="020B0604020202020204" pitchFamily="34" charset="0"/>
              <a:buChar char="•"/>
            </a:pPr>
            <a:r>
              <a:rPr lang="nl-NL" dirty="0">
                <a:solidFill>
                  <a:srgbClr val="000000"/>
                </a:solidFill>
              </a:rPr>
              <a:t>Terrein (totaal):	ca. 69.900 m2 </a:t>
            </a:r>
            <a:r>
              <a:rPr lang="nl-NL" dirty="0" err="1">
                <a:solidFill>
                  <a:srgbClr val="000000"/>
                </a:solidFill>
              </a:rPr>
              <a:t>bvo</a:t>
            </a:r>
            <a:r>
              <a:rPr lang="nl-NL" dirty="0">
                <a:solidFill>
                  <a:srgbClr val="000000"/>
                </a:solidFill>
              </a:rPr>
              <a:t>.</a:t>
            </a:r>
          </a:p>
          <a:p>
            <a:pPr>
              <a:lnSpc>
                <a:spcPct val="90000"/>
              </a:lnSpc>
              <a:spcAft>
                <a:spcPts val="600"/>
              </a:spcAft>
              <a:buClr>
                <a:srgbClr val="017BC6"/>
              </a:buClr>
            </a:pPr>
            <a:endParaRPr lang="nl-NL" dirty="0">
              <a:solidFill>
                <a:srgbClr val="000000"/>
              </a:solidFill>
            </a:endParaRPr>
          </a:p>
          <a:p>
            <a:pPr>
              <a:lnSpc>
                <a:spcPct val="90000"/>
              </a:lnSpc>
              <a:spcAft>
                <a:spcPts val="600"/>
              </a:spcAft>
              <a:buClr>
                <a:srgbClr val="017BC6"/>
              </a:buClr>
            </a:pPr>
            <a:r>
              <a:rPr lang="nl-NL" dirty="0">
                <a:solidFill>
                  <a:srgbClr val="000000"/>
                </a:solidFill>
              </a:rPr>
              <a:t>Bouwkosten:</a:t>
            </a:r>
          </a:p>
          <a:p>
            <a:pPr marL="285750" indent="-285750">
              <a:lnSpc>
                <a:spcPct val="90000"/>
              </a:lnSpc>
              <a:spcAft>
                <a:spcPts val="600"/>
              </a:spcAft>
              <a:buClr>
                <a:srgbClr val="017BC6"/>
              </a:buClr>
              <a:buFont typeface="Arial" panose="020B0604020202020204" pitchFamily="34" charset="0"/>
              <a:buChar char="•"/>
            </a:pPr>
            <a:r>
              <a:rPr lang="nl-NL" dirty="0">
                <a:solidFill>
                  <a:srgbClr val="000000"/>
                </a:solidFill>
              </a:rPr>
              <a:t> Geraamd tussen 50 en 60 mln. (excl. BTW)	</a:t>
            </a:r>
          </a:p>
        </p:txBody>
      </p:sp>
      <p:pic>
        <p:nvPicPr>
          <p:cNvPr id="13" name="Afbeelding 12">
            <a:extLst>
              <a:ext uri="{FF2B5EF4-FFF2-40B4-BE49-F238E27FC236}">
                <a16:creationId xmlns:a16="http://schemas.microsoft.com/office/drawing/2014/main" id="{C6283F46-7F94-F51E-C32D-160A41BF27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388" r="7335"/>
          <a:stretch/>
        </p:blipFill>
        <p:spPr>
          <a:xfrm>
            <a:off x="6337300" y="0"/>
            <a:ext cx="5854700" cy="6858000"/>
          </a:xfrm>
          <a:prstGeom prst="rect">
            <a:avLst/>
          </a:prstGeom>
        </p:spPr>
      </p:pic>
    </p:spTree>
    <p:extLst>
      <p:ext uri="{BB962C8B-B14F-4D97-AF65-F5344CB8AC3E}">
        <p14:creationId xmlns:p14="http://schemas.microsoft.com/office/powerpoint/2010/main" val="274510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4"/>
          <p:cNvSpPr>
            <a:spLocks noGrp="1"/>
          </p:cNvSpPr>
          <p:nvPr>
            <p:ph type="title"/>
          </p:nvPr>
        </p:nvSpPr>
        <p:spPr>
          <a:xfrm>
            <a:off x="635001" y="864255"/>
            <a:ext cx="10923588" cy="591684"/>
          </a:xfrm>
        </p:spPr>
        <p:txBody>
          <a:bodyPr>
            <a:normAutofit/>
          </a:bodyPr>
          <a:lstStyle/>
          <a:p>
            <a:r>
              <a:rPr lang="nl-NL" sz="3200" dirty="0"/>
              <a:t>Planning en mogelijke fasering</a:t>
            </a:r>
          </a:p>
        </p:txBody>
      </p:sp>
      <p:pic>
        <p:nvPicPr>
          <p:cNvPr id="8" name="Afbeelding 7">
            <a:extLst>
              <a:ext uri="{FF2B5EF4-FFF2-40B4-BE49-F238E27FC236}">
                <a16:creationId xmlns:a16="http://schemas.microsoft.com/office/drawing/2014/main" id="{72EA005E-07A6-B4D4-83D9-59DAD1E466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147" y="123586"/>
            <a:ext cx="4310501" cy="6096835"/>
          </a:xfrm>
          <a:prstGeom prst="rect">
            <a:avLst/>
          </a:prstGeom>
        </p:spPr>
      </p:pic>
      <p:grpSp>
        <p:nvGrpSpPr>
          <p:cNvPr id="19" name="Groep 18">
            <a:extLst>
              <a:ext uri="{FF2B5EF4-FFF2-40B4-BE49-F238E27FC236}">
                <a16:creationId xmlns:a16="http://schemas.microsoft.com/office/drawing/2014/main" id="{710B2767-86FE-6599-2F1E-A8779FE77DC0}"/>
              </a:ext>
            </a:extLst>
          </p:cNvPr>
          <p:cNvGrpSpPr/>
          <p:nvPr/>
        </p:nvGrpSpPr>
        <p:grpSpPr>
          <a:xfrm>
            <a:off x="2457040" y="1764510"/>
            <a:ext cx="4453627" cy="1529316"/>
            <a:chOff x="673956" y="1488032"/>
            <a:chExt cx="6114241" cy="2099548"/>
          </a:xfrm>
        </p:grpSpPr>
        <p:sp>
          <p:nvSpPr>
            <p:cNvPr id="3" name="Tekstvak 2">
              <a:extLst>
                <a:ext uri="{FF2B5EF4-FFF2-40B4-BE49-F238E27FC236}">
                  <a16:creationId xmlns:a16="http://schemas.microsoft.com/office/drawing/2014/main" id="{18F93C03-31DE-F2D5-C169-8261A0906278}"/>
                </a:ext>
              </a:extLst>
            </p:cNvPr>
            <p:cNvSpPr txBox="1"/>
            <p:nvPr/>
          </p:nvSpPr>
          <p:spPr>
            <a:xfrm>
              <a:off x="673956" y="1511308"/>
              <a:ext cx="5727271" cy="422537"/>
            </a:xfrm>
            <a:prstGeom prst="rect">
              <a:avLst/>
            </a:prstGeom>
            <a:noFill/>
          </p:spPr>
          <p:txBody>
            <a:bodyPr wrap="square" rtlCol="0">
              <a:spAutoFit/>
            </a:bodyPr>
            <a:lstStyle/>
            <a:p>
              <a:pPr algn="r"/>
              <a:r>
                <a:rPr lang="nl-NL" sz="1400" dirty="0"/>
                <a:t>Energievoorziening + warmteopwekking</a:t>
              </a:r>
            </a:p>
          </p:txBody>
        </p:sp>
        <p:sp>
          <p:nvSpPr>
            <p:cNvPr id="4" name="Tekstvak 3">
              <a:extLst>
                <a:ext uri="{FF2B5EF4-FFF2-40B4-BE49-F238E27FC236}">
                  <a16:creationId xmlns:a16="http://schemas.microsoft.com/office/drawing/2014/main" id="{C7FF6A83-8AD5-2AC1-09C7-E9ED3F91B301}"/>
                </a:ext>
              </a:extLst>
            </p:cNvPr>
            <p:cNvSpPr txBox="1"/>
            <p:nvPr/>
          </p:nvSpPr>
          <p:spPr>
            <a:xfrm>
              <a:off x="673957" y="1929122"/>
              <a:ext cx="5727271" cy="422537"/>
            </a:xfrm>
            <a:prstGeom prst="rect">
              <a:avLst/>
            </a:prstGeom>
            <a:noFill/>
          </p:spPr>
          <p:txBody>
            <a:bodyPr wrap="square" rtlCol="0">
              <a:spAutoFit/>
            </a:bodyPr>
            <a:lstStyle/>
            <a:p>
              <a:pPr algn="r"/>
              <a:r>
                <a:rPr lang="nl-NL" sz="1400" dirty="0"/>
                <a:t>Nieuwbouw sport + onderwijs</a:t>
              </a:r>
            </a:p>
          </p:txBody>
        </p:sp>
        <p:sp>
          <p:nvSpPr>
            <p:cNvPr id="6" name="Tekstvak 5">
              <a:extLst>
                <a:ext uri="{FF2B5EF4-FFF2-40B4-BE49-F238E27FC236}">
                  <a16:creationId xmlns:a16="http://schemas.microsoft.com/office/drawing/2014/main" id="{20E6FD4E-D330-BDB6-714C-66D5CFCBA9CE}"/>
                </a:ext>
              </a:extLst>
            </p:cNvPr>
            <p:cNvSpPr txBox="1"/>
            <p:nvPr/>
          </p:nvSpPr>
          <p:spPr>
            <a:xfrm>
              <a:off x="673957" y="2338602"/>
              <a:ext cx="5727271" cy="422537"/>
            </a:xfrm>
            <a:prstGeom prst="rect">
              <a:avLst/>
            </a:prstGeom>
            <a:noFill/>
          </p:spPr>
          <p:txBody>
            <a:bodyPr wrap="square" rtlCol="0">
              <a:spAutoFit/>
            </a:bodyPr>
            <a:lstStyle/>
            <a:p>
              <a:pPr algn="r"/>
              <a:r>
                <a:rPr lang="nl-NL" sz="1400" dirty="0"/>
                <a:t>Verhuizen sport  + onderwijs</a:t>
              </a:r>
            </a:p>
          </p:txBody>
        </p:sp>
        <p:sp>
          <p:nvSpPr>
            <p:cNvPr id="7" name="Tekstvak 6">
              <a:extLst>
                <a:ext uri="{FF2B5EF4-FFF2-40B4-BE49-F238E27FC236}">
                  <a16:creationId xmlns:a16="http://schemas.microsoft.com/office/drawing/2014/main" id="{1366AE06-D830-990A-3321-CDCB9A4FB185}"/>
                </a:ext>
              </a:extLst>
            </p:cNvPr>
            <p:cNvSpPr txBox="1"/>
            <p:nvPr/>
          </p:nvSpPr>
          <p:spPr>
            <a:xfrm>
              <a:off x="673956" y="2758812"/>
              <a:ext cx="5727271" cy="422537"/>
            </a:xfrm>
            <a:prstGeom prst="rect">
              <a:avLst/>
            </a:prstGeom>
            <a:noFill/>
          </p:spPr>
          <p:txBody>
            <a:bodyPr wrap="square" rtlCol="0">
              <a:spAutoFit/>
            </a:bodyPr>
            <a:lstStyle/>
            <a:p>
              <a:pPr algn="r"/>
              <a:r>
                <a:rPr lang="nl-NL" sz="1400" dirty="0"/>
                <a:t>Realiseren tijdelijke remise</a:t>
              </a:r>
            </a:p>
          </p:txBody>
        </p:sp>
        <p:sp>
          <p:nvSpPr>
            <p:cNvPr id="9" name="Tekstvak 8">
              <a:extLst>
                <a:ext uri="{FF2B5EF4-FFF2-40B4-BE49-F238E27FC236}">
                  <a16:creationId xmlns:a16="http://schemas.microsoft.com/office/drawing/2014/main" id="{9090D331-9069-AD97-769B-4BF1B38DCC9D}"/>
                </a:ext>
              </a:extLst>
            </p:cNvPr>
            <p:cNvSpPr txBox="1"/>
            <p:nvPr/>
          </p:nvSpPr>
          <p:spPr>
            <a:xfrm>
              <a:off x="673956" y="3165043"/>
              <a:ext cx="5727271" cy="422537"/>
            </a:xfrm>
            <a:prstGeom prst="rect">
              <a:avLst/>
            </a:prstGeom>
            <a:noFill/>
          </p:spPr>
          <p:txBody>
            <a:bodyPr wrap="square" rtlCol="0">
              <a:spAutoFit/>
            </a:bodyPr>
            <a:lstStyle/>
            <a:p>
              <a:pPr algn="r"/>
              <a:r>
                <a:rPr lang="nl-NL" sz="1400" dirty="0"/>
                <a:t>Verhuizen bezoekzaal + kantine</a:t>
              </a:r>
            </a:p>
          </p:txBody>
        </p:sp>
        <p:sp>
          <p:nvSpPr>
            <p:cNvPr id="12" name="Ovaal 11">
              <a:extLst>
                <a:ext uri="{FF2B5EF4-FFF2-40B4-BE49-F238E27FC236}">
                  <a16:creationId xmlns:a16="http://schemas.microsoft.com/office/drawing/2014/main" id="{C47855CE-78B8-BBB1-95ED-D870BE77469D}"/>
                </a:ext>
              </a:extLst>
            </p:cNvPr>
            <p:cNvSpPr/>
            <p:nvPr/>
          </p:nvSpPr>
          <p:spPr>
            <a:xfrm>
              <a:off x="6401227" y="1488032"/>
              <a:ext cx="386087" cy="386087"/>
            </a:xfrm>
            <a:prstGeom prst="ellipse">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t>1</a:t>
              </a:r>
            </a:p>
          </p:txBody>
        </p:sp>
        <p:sp>
          <p:nvSpPr>
            <p:cNvPr id="13" name="Ovaal 12">
              <a:extLst>
                <a:ext uri="{FF2B5EF4-FFF2-40B4-BE49-F238E27FC236}">
                  <a16:creationId xmlns:a16="http://schemas.microsoft.com/office/drawing/2014/main" id="{E2378D6B-03A0-4F25-04BA-9AA63BD1611B}"/>
                </a:ext>
              </a:extLst>
            </p:cNvPr>
            <p:cNvSpPr/>
            <p:nvPr/>
          </p:nvSpPr>
          <p:spPr>
            <a:xfrm>
              <a:off x="6402110" y="1903367"/>
              <a:ext cx="386087" cy="386087"/>
            </a:xfrm>
            <a:prstGeom prst="ellipse">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t>2</a:t>
              </a:r>
            </a:p>
          </p:txBody>
        </p:sp>
        <p:sp>
          <p:nvSpPr>
            <p:cNvPr id="14" name="Ovaal 13">
              <a:extLst>
                <a:ext uri="{FF2B5EF4-FFF2-40B4-BE49-F238E27FC236}">
                  <a16:creationId xmlns:a16="http://schemas.microsoft.com/office/drawing/2014/main" id="{ADBB2726-1F6E-F44C-424F-CF76E909600D}"/>
                </a:ext>
              </a:extLst>
            </p:cNvPr>
            <p:cNvSpPr/>
            <p:nvPr/>
          </p:nvSpPr>
          <p:spPr>
            <a:xfrm>
              <a:off x="6391719" y="2318702"/>
              <a:ext cx="386087" cy="386087"/>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t>3</a:t>
              </a:r>
            </a:p>
          </p:txBody>
        </p:sp>
        <p:sp>
          <p:nvSpPr>
            <p:cNvPr id="15" name="Ovaal 14">
              <a:extLst>
                <a:ext uri="{FF2B5EF4-FFF2-40B4-BE49-F238E27FC236}">
                  <a16:creationId xmlns:a16="http://schemas.microsoft.com/office/drawing/2014/main" id="{A1FC9F7E-A7DF-2C37-895E-A326CD44DEBB}"/>
                </a:ext>
              </a:extLst>
            </p:cNvPr>
            <p:cNvSpPr/>
            <p:nvPr/>
          </p:nvSpPr>
          <p:spPr>
            <a:xfrm>
              <a:off x="6402108" y="2731171"/>
              <a:ext cx="386087" cy="38608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t>4</a:t>
              </a:r>
            </a:p>
          </p:txBody>
        </p:sp>
        <p:sp>
          <p:nvSpPr>
            <p:cNvPr id="17" name="Ovaal 16">
              <a:extLst>
                <a:ext uri="{FF2B5EF4-FFF2-40B4-BE49-F238E27FC236}">
                  <a16:creationId xmlns:a16="http://schemas.microsoft.com/office/drawing/2014/main" id="{7779CC8E-C16A-A0AD-E90F-6749A8C2BA39}"/>
                </a:ext>
              </a:extLst>
            </p:cNvPr>
            <p:cNvSpPr/>
            <p:nvPr/>
          </p:nvSpPr>
          <p:spPr>
            <a:xfrm>
              <a:off x="6401227" y="3139984"/>
              <a:ext cx="386087" cy="386087"/>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t>5</a:t>
              </a:r>
            </a:p>
          </p:txBody>
        </p:sp>
      </p:grpSp>
      <p:grpSp>
        <p:nvGrpSpPr>
          <p:cNvPr id="29" name="Groep 28">
            <a:extLst>
              <a:ext uri="{FF2B5EF4-FFF2-40B4-BE49-F238E27FC236}">
                <a16:creationId xmlns:a16="http://schemas.microsoft.com/office/drawing/2014/main" id="{49AB8580-66BB-6EC8-CDFA-92147A4056D6}"/>
              </a:ext>
            </a:extLst>
          </p:cNvPr>
          <p:cNvGrpSpPr/>
          <p:nvPr/>
        </p:nvGrpSpPr>
        <p:grpSpPr>
          <a:xfrm>
            <a:off x="635001" y="4737445"/>
            <a:ext cx="9691847" cy="2137609"/>
            <a:chOff x="635001" y="4737445"/>
            <a:chExt cx="9691847" cy="2137609"/>
          </a:xfrm>
        </p:grpSpPr>
        <p:pic>
          <p:nvPicPr>
            <p:cNvPr id="5" name="Afbeelding 4">
              <a:extLst>
                <a:ext uri="{FF2B5EF4-FFF2-40B4-BE49-F238E27FC236}">
                  <a16:creationId xmlns:a16="http://schemas.microsoft.com/office/drawing/2014/main" id="{B374C6AE-7007-11B2-E532-78B62B5EA67F}"/>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635001" y="5998363"/>
              <a:ext cx="9691847" cy="876691"/>
            </a:xfrm>
            <a:prstGeom prst="rect">
              <a:avLst/>
            </a:prstGeom>
          </p:spPr>
        </p:pic>
        <p:grpSp>
          <p:nvGrpSpPr>
            <p:cNvPr id="28" name="Groep 27">
              <a:extLst>
                <a:ext uri="{FF2B5EF4-FFF2-40B4-BE49-F238E27FC236}">
                  <a16:creationId xmlns:a16="http://schemas.microsoft.com/office/drawing/2014/main" id="{8E3E7573-DD8B-8DE8-EBD7-0FDBECF86152}"/>
                </a:ext>
              </a:extLst>
            </p:cNvPr>
            <p:cNvGrpSpPr/>
            <p:nvPr/>
          </p:nvGrpSpPr>
          <p:grpSpPr>
            <a:xfrm>
              <a:off x="872455" y="4737445"/>
              <a:ext cx="7944374" cy="1002947"/>
              <a:chOff x="855677" y="2277502"/>
              <a:chExt cx="7944374" cy="1002947"/>
            </a:xfrm>
          </p:grpSpPr>
          <p:sp>
            <p:nvSpPr>
              <p:cNvPr id="22" name="Tekstvak 21">
                <a:extLst>
                  <a:ext uri="{FF2B5EF4-FFF2-40B4-BE49-F238E27FC236}">
                    <a16:creationId xmlns:a16="http://schemas.microsoft.com/office/drawing/2014/main" id="{28E97EAA-E038-3BC7-1601-78DB39D0BDBE}"/>
                  </a:ext>
                </a:extLst>
              </p:cNvPr>
              <p:cNvSpPr txBox="1"/>
              <p:nvPr/>
            </p:nvSpPr>
            <p:spPr>
              <a:xfrm>
                <a:off x="1115736" y="2277502"/>
                <a:ext cx="6207853" cy="307777"/>
              </a:xfrm>
              <a:prstGeom prst="rect">
                <a:avLst/>
              </a:prstGeom>
              <a:noFill/>
            </p:spPr>
            <p:txBody>
              <a:bodyPr wrap="square" rtlCol="0">
                <a:spAutoFit/>
              </a:bodyPr>
              <a:lstStyle/>
              <a:p>
                <a:r>
                  <a:rPr lang="nl-NL" sz="1400" dirty="0"/>
                  <a:t>Voorbereidingsfase: oktober 2023 – oktober 2024</a:t>
                </a:r>
              </a:p>
            </p:txBody>
          </p:sp>
          <p:sp>
            <p:nvSpPr>
              <p:cNvPr id="23" name="Tekstvak 22">
                <a:extLst>
                  <a:ext uri="{FF2B5EF4-FFF2-40B4-BE49-F238E27FC236}">
                    <a16:creationId xmlns:a16="http://schemas.microsoft.com/office/drawing/2014/main" id="{8E3E6CA2-4BC5-3150-971B-307844971E5E}"/>
                  </a:ext>
                </a:extLst>
              </p:cNvPr>
              <p:cNvSpPr txBox="1"/>
              <p:nvPr/>
            </p:nvSpPr>
            <p:spPr>
              <a:xfrm>
                <a:off x="1115736" y="2620678"/>
                <a:ext cx="6207853" cy="307777"/>
              </a:xfrm>
              <a:prstGeom prst="rect">
                <a:avLst/>
              </a:prstGeom>
              <a:noFill/>
            </p:spPr>
            <p:txBody>
              <a:bodyPr wrap="square" rtlCol="0">
                <a:spAutoFit/>
              </a:bodyPr>
              <a:lstStyle/>
              <a:p>
                <a:r>
                  <a:rPr lang="nl-NL" sz="1400" dirty="0"/>
                  <a:t>Aanbestedingsfase: november 2024 – oktober 2025</a:t>
                </a:r>
              </a:p>
            </p:txBody>
          </p:sp>
          <p:sp>
            <p:nvSpPr>
              <p:cNvPr id="24" name="Tekstvak 23">
                <a:extLst>
                  <a:ext uri="{FF2B5EF4-FFF2-40B4-BE49-F238E27FC236}">
                    <a16:creationId xmlns:a16="http://schemas.microsoft.com/office/drawing/2014/main" id="{9A691553-9331-6301-5EB3-B44D151BD72E}"/>
                  </a:ext>
                </a:extLst>
              </p:cNvPr>
              <p:cNvSpPr txBox="1"/>
              <p:nvPr/>
            </p:nvSpPr>
            <p:spPr>
              <a:xfrm>
                <a:off x="1115736" y="2972672"/>
                <a:ext cx="7684315" cy="307777"/>
              </a:xfrm>
              <a:prstGeom prst="rect">
                <a:avLst/>
              </a:prstGeom>
              <a:noFill/>
            </p:spPr>
            <p:txBody>
              <a:bodyPr wrap="square" rtlCol="0">
                <a:spAutoFit/>
              </a:bodyPr>
              <a:lstStyle/>
              <a:p>
                <a:r>
                  <a:rPr lang="nl-NL" sz="1400" dirty="0"/>
                  <a:t>Ontwerp- en uitvoeringsfase: november 2025 – december 2030</a:t>
                </a:r>
              </a:p>
            </p:txBody>
          </p:sp>
          <p:sp>
            <p:nvSpPr>
              <p:cNvPr id="25" name="Ovaal 24">
                <a:extLst>
                  <a:ext uri="{FF2B5EF4-FFF2-40B4-BE49-F238E27FC236}">
                    <a16:creationId xmlns:a16="http://schemas.microsoft.com/office/drawing/2014/main" id="{85219B81-CA78-929D-2E04-B6ACE082AAC7}"/>
                  </a:ext>
                </a:extLst>
              </p:cNvPr>
              <p:cNvSpPr/>
              <p:nvPr/>
            </p:nvSpPr>
            <p:spPr>
              <a:xfrm>
                <a:off x="855677" y="2332139"/>
                <a:ext cx="260059" cy="260059"/>
              </a:xfrm>
              <a:prstGeom prst="ellipse">
                <a:avLst/>
              </a:prstGeom>
              <a:solidFill>
                <a:schemeClr val="tx2">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Ovaal 25">
                <a:extLst>
                  <a:ext uri="{FF2B5EF4-FFF2-40B4-BE49-F238E27FC236}">
                    <a16:creationId xmlns:a16="http://schemas.microsoft.com/office/drawing/2014/main" id="{EB98AD24-6943-B8B7-035A-A47CC910D4D4}"/>
                  </a:ext>
                </a:extLst>
              </p:cNvPr>
              <p:cNvSpPr/>
              <p:nvPr/>
            </p:nvSpPr>
            <p:spPr>
              <a:xfrm>
                <a:off x="855677" y="2675315"/>
                <a:ext cx="260059" cy="260059"/>
              </a:xfrm>
              <a:prstGeom prst="ellipse">
                <a:avLst/>
              </a:prstGeom>
              <a:solidFill>
                <a:schemeClr val="accent4">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Ovaal 26">
                <a:extLst>
                  <a:ext uri="{FF2B5EF4-FFF2-40B4-BE49-F238E27FC236}">
                    <a16:creationId xmlns:a16="http://schemas.microsoft.com/office/drawing/2014/main" id="{11D66465-C0C5-46F1-75CB-44857E9FD5F7}"/>
                  </a:ext>
                </a:extLst>
              </p:cNvPr>
              <p:cNvSpPr/>
              <p:nvPr/>
            </p:nvSpPr>
            <p:spPr>
              <a:xfrm>
                <a:off x="855677" y="3017718"/>
                <a:ext cx="260059" cy="260059"/>
              </a:xfrm>
              <a:prstGeom prst="ellipse">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spTree>
    <p:extLst>
      <p:ext uri="{BB962C8B-B14F-4D97-AF65-F5344CB8AC3E}">
        <p14:creationId xmlns:p14="http://schemas.microsoft.com/office/powerpoint/2010/main" val="3661690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6"/>
          </p:nvPr>
        </p:nvSpPr>
        <p:spPr/>
        <p:txBody>
          <a:bodyPr/>
          <a:lstStyle/>
          <a:p>
            <a:fld id="{10A0A6AF-03C5-477E-939A-E28F7E7F05EA}" type="slidenum">
              <a:rPr lang="nl-NL" smtClean="0"/>
              <a:pPr/>
              <a:t>15</a:t>
            </a:fld>
            <a:endParaRPr lang="nl-NL" dirty="0"/>
          </a:p>
        </p:txBody>
      </p:sp>
      <p:sp>
        <p:nvSpPr>
          <p:cNvPr id="5" name="Tijdelijke aanduiding voor voettekst 4"/>
          <p:cNvSpPr>
            <a:spLocks noGrp="1"/>
          </p:cNvSpPr>
          <p:nvPr>
            <p:ph type="ftr" sz="quarter" idx="3"/>
          </p:nvPr>
        </p:nvSpPr>
        <p:spPr/>
        <p:txBody>
          <a:bodyPr/>
          <a:lstStyle/>
          <a:p>
            <a:endParaRPr lang="nl-NL" dirty="0"/>
          </a:p>
        </p:txBody>
      </p:sp>
      <p:sp>
        <p:nvSpPr>
          <p:cNvPr id="2" name="Titel 3">
            <a:extLst>
              <a:ext uri="{FF2B5EF4-FFF2-40B4-BE49-F238E27FC236}">
                <a16:creationId xmlns:a16="http://schemas.microsoft.com/office/drawing/2014/main" id="{0754F4E0-D448-EF13-3A2D-F54233D6C8D4}"/>
              </a:ext>
            </a:extLst>
          </p:cNvPr>
          <p:cNvSpPr txBox="1">
            <a:spLocks/>
          </p:cNvSpPr>
          <p:nvPr/>
        </p:nvSpPr>
        <p:spPr>
          <a:xfrm>
            <a:off x="6289040" y="3123519"/>
            <a:ext cx="5902960" cy="1448545"/>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sz="3200" dirty="0"/>
              <a:t>Marktbenadering en risicoverdeling</a:t>
            </a:r>
          </a:p>
        </p:txBody>
      </p:sp>
      <p:pic>
        <p:nvPicPr>
          <p:cNvPr id="3" name="Tijdelijke aanduiding voor afbeelding 8" descr="Afbeelding met gebouw, raam, buitenshuis, huis&#10;&#10;Automatisch gegenereerde beschrijving">
            <a:extLst>
              <a:ext uri="{FF2B5EF4-FFF2-40B4-BE49-F238E27FC236}">
                <a16:creationId xmlns:a16="http://schemas.microsoft.com/office/drawing/2014/main" id="{BD7A4D0B-8179-F6C4-2608-F6D52DA541CE}"/>
              </a:ext>
            </a:extLst>
          </p:cNvPr>
          <p:cNvPicPr>
            <a:picLocks noGrp="1" noChangeAspect="1"/>
          </p:cNvPicPr>
          <p:nvPr>
            <p:ph type="pic" sz="quarter" idx="22"/>
          </p:nvPr>
        </p:nvPicPr>
        <p:blipFill>
          <a:blip r:embed="rId3" cstate="print">
            <a:extLst>
              <a:ext uri="{28A0092B-C50C-407E-A947-70E740481C1C}">
                <a14:useLocalDpi xmlns:a14="http://schemas.microsoft.com/office/drawing/2010/main" val="0"/>
              </a:ext>
            </a:extLst>
          </a:blip>
          <a:srcRect/>
          <a:stretch>
            <a:fillRect/>
          </a:stretch>
        </p:blipFill>
        <p:spPr>
          <a:xfrm>
            <a:off x="-3175" y="0"/>
            <a:ext cx="6105525" cy="6858000"/>
          </a:xfrm>
        </p:spPr>
      </p:pic>
    </p:spTree>
    <p:extLst>
      <p:ext uri="{BB962C8B-B14F-4D97-AF65-F5344CB8AC3E}">
        <p14:creationId xmlns:p14="http://schemas.microsoft.com/office/powerpoint/2010/main" val="23628091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10A0A6AF-03C5-477E-939A-E28F7E7F05EA}" type="slidenum">
              <a:rPr lang="nl-NL" smtClean="0">
                <a:solidFill>
                  <a:schemeClr val="tx1"/>
                </a:solidFill>
              </a:rPr>
              <a:pPr/>
              <a:t>16</a:t>
            </a:fld>
            <a:endParaRPr lang="nl-NL" dirty="0">
              <a:solidFill>
                <a:schemeClr val="tx1"/>
              </a:solidFill>
            </a:endParaRPr>
          </a:p>
        </p:txBody>
      </p:sp>
      <p:sp>
        <p:nvSpPr>
          <p:cNvPr id="12" name="Tekstvak 11">
            <a:extLst>
              <a:ext uri="{FF2B5EF4-FFF2-40B4-BE49-F238E27FC236}">
                <a16:creationId xmlns:a16="http://schemas.microsoft.com/office/drawing/2014/main" id="{7D4B47FA-5603-4000-43AD-697B39344AEA}"/>
              </a:ext>
            </a:extLst>
          </p:cNvPr>
          <p:cNvSpPr txBox="1"/>
          <p:nvPr/>
        </p:nvSpPr>
        <p:spPr>
          <a:xfrm>
            <a:off x="633411" y="1815367"/>
            <a:ext cx="5567363" cy="3931813"/>
          </a:xfrm>
          <a:prstGeom prst="rect">
            <a:avLst/>
          </a:prstGeom>
        </p:spPr>
        <p:txBody>
          <a:bodyPr vert="horz" lIns="0" tIns="0" rIns="0" bIns="0" rtlCol="0">
            <a:normAutofit/>
          </a:bodyPr>
          <a:lstStyle/>
          <a:p>
            <a:pPr>
              <a:lnSpc>
                <a:spcPct val="90000"/>
              </a:lnSpc>
              <a:spcAft>
                <a:spcPts val="600"/>
              </a:spcAft>
              <a:buClr>
                <a:srgbClr val="017BC6"/>
              </a:buClr>
            </a:pPr>
            <a:endParaRPr lang="nl-NL" i="1" dirty="0"/>
          </a:p>
          <a:p>
            <a:pPr marL="285750" indent="-316800">
              <a:lnSpc>
                <a:spcPct val="90000"/>
              </a:lnSpc>
              <a:spcAft>
                <a:spcPts val="600"/>
              </a:spcAft>
              <a:buClr>
                <a:srgbClr val="017BC6"/>
              </a:buClr>
              <a:buFont typeface="Arial" panose="020B0604020202020204" pitchFamily="34" charset="0"/>
              <a:buChar char="•"/>
            </a:pPr>
            <a:r>
              <a:rPr lang="nl-NL" dirty="0">
                <a:solidFill>
                  <a:srgbClr val="000000"/>
                </a:solidFill>
              </a:rPr>
              <a:t>Eén Design &amp; </a:t>
            </a:r>
            <a:r>
              <a:rPr lang="nl-NL" dirty="0" err="1">
                <a:solidFill>
                  <a:srgbClr val="000000"/>
                </a:solidFill>
              </a:rPr>
              <a:t>Build</a:t>
            </a:r>
            <a:r>
              <a:rPr lang="nl-NL" dirty="0">
                <a:solidFill>
                  <a:srgbClr val="000000"/>
                </a:solidFill>
              </a:rPr>
              <a:t> contract (UAV-GC)</a:t>
            </a:r>
          </a:p>
          <a:p>
            <a:pPr marL="285750" indent="-316800">
              <a:lnSpc>
                <a:spcPct val="90000"/>
              </a:lnSpc>
              <a:spcAft>
                <a:spcPts val="600"/>
              </a:spcAft>
              <a:buClr>
                <a:srgbClr val="017BC6"/>
              </a:buClr>
              <a:buFont typeface="Arial" panose="020B0604020202020204" pitchFamily="34" charset="0"/>
              <a:buChar char="•"/>
            </a:pPr>
            <a:endParaRPr lang="nl-NL" dirty="0">
              <a:solidFill>
                <a:srgbClr val="000000"/>
              </a:solidFill>
            </a:endParaRPr>
          </a:p>
          <a:p>
            <a:pPr marL="285750" indent="-316800">
              <a:lnSpc>
                <a:spcPct val="90000"/>
              </a:lnSpc>
              <a:spcAft>
                <a:spcPts val="600"/>
              </a:spcAft>
              <a:buClr>
                <a:srgbClr val="017BC6"/>
              </a:buClr>
              <a:buFont typeface="Arial" panose="020B0604020202020204" pitchFamily="34" charset="0"/>
              <a:buChar char="•"/>
            </a:pPr>
            <a:r>
              <a:rPr lang="nl-NL" dirty="0">
                <a:solidFill>
                  <a:srgbClr val="000000"/>
                </a:solidFill>
              </a:rPr>
              <a:t>Europese aanbesteding, </a:t>
            </a:r>
          </a:p>
          <a:p>
            <a:pPr>
              <a:lnSpc>
                <a:spcPct val="90000"/>
              </a:lnSpc>
              <a:spcAft>
                <a:spcPts val="600"/>
              </a:spcAft>
              <a:buClr>
                <a:srgbClr val="017BC6"/>
              </a:buClr>
            </a:pPr>
            <a:r>
              <a:rPr lang="nl-NL" dirty="0">
                <a:solidFill>
                  <a:srgbClr val="000000"/>
                </a:solidFill>
              </a:rPr>
              <a:t>    concurrentiegerichte dialoog</a:t>
            </a:r>
          </a:p>
          <a:p>
            <a:pPr>
              <a:lnSpc>
                <a:spcPct val="90000"/>
              </a:lnSpc>
              <a:spcAft>
                <a:spcPts val="600"/>
              </a:spcAft>
              <a:buClr>
                <a:srgbClr val="017BC6"/>
              </a:buClr>
            </a:pPr>
            <a:endParaRPr lang="nl-NL" dirty="0">
              <a:solidFill>
                <a:srgbClr val="000000"/>
              </a:solidFill>
            </a:endParaRPr>
          </a:p>
          <a:p>
            <a:pPr marL="285750" indent="-285750">
              <a:lnSpc>
                <a:spcPct val="90000"/>
              </a:lnSpc>
              <a:spcAft>
                <a:spcPts val="600"/>
              </a:spcAft>
              <a:buClr>
                <a:srgbClr val="017BC6"/>
              </a:buClr>
              <a:buFont typeface="Arial" panose="020B0604020202020204" pitchFamily="34" charset="0"/>
              <a:buChar char="•"/>
            </a:pPr>
            <a:r>
              <a:rPr lang="nl-NL" dirty="0">
                <a:solidFill>
                  <a:srgbClr val="000000"/>
                </a:solidFill>
              </a:rPr>
              <a:t>Systeemgerichte contractbeheersing (SCB)</a:t>
            </a:r>
          </a:p>
          <a:p>
            <a:pPr marL="285750" indent="-285750">
              <a:lnSpc>
                <a:spcPct val="90000"/>
              </a:lnSpc>
              <a:spcAft>
                <a:spcPts val="600"/>
              </a:spcAft>
              <a:buClr>
                <a:srgbClr val="017BC6"/>
              </a:buClr>
              <a:buFont typeface="Arial" panose="020B0604020202020204" pitchFamily="34" charset="0"/>
              <a:buChar char="•"/>
            </a:pPr>
            <a:endParaRPr lang="nl-NL" dirty="0">
              <a:solidFill>
                <a:srgbClr val="000000"/>
              </a:solidFill>
            </a:endParaRPr>
          </a:p>
          <a:p>
            <a:pPr marL="285750" indent="-285750">
              <a:lnSpc>
                <a:spcPct val="90000"/>
              </a:lnSpc>
              <a:spcAft>
                <a:spcPts val="600"/>
              </a:spcAft>
              <a:buClr>
                <a:srgbClr val="017BC6"/>
              </a:buClr>
              <a:buFont typeface="Arial" panose="020B0604020202020204" pitchFamily="34" charset="0"/>
              <a:buChar char="•"/>
            </a:pPr>
            <a:r>
              <a:rPr lang="nl-NL" dirty="0">
                <a:solidFill>
                  <a:srgbClr val="000000"/>
                </a:solidFill>
              </a:rPr>
              <a:t>Samenwerken op basis van vertrouwen</a:t>
            </a:r>
          </a:p>
          <a:p>
            <a:pPr>
              <a:lnSpc>
                <a:spcPct val="90000"/>
              </a:lnSpc>
              <a:spcAft>
                <a:spcPts val="600"/>
              </a:spcAft>
              <a:buClr>
                <a:srgbClr val="017BC6"/>
              </a:buClr>
            </a:pPr>
            <a:endParaRPr lang="nl-NL" dirty="0">
              <a:solidFill>
                <a:srgbClr val="000000"/>
              </a:solidFill>
            </a:endParaRPr>
          </a:p>
          <a:p>
            <a:pPr>
              <a:lnSpc>
                <a:spcPct val="90000"/>
              </a:lnSpc>
              <a:spcAft>
                <a:spcPts val="600"/>
              </a:spcAft>
              <a:buClr>
                <a:srgbClr val="017BC6"/>
              </a:buClr>
            </a:pPr>
            <a:endParaRPr lang="nl-NL" dirty="0">
              <a:solidFill>
                <a:srgbClr val="000000"/>
              </a:solidFill>
            </a:endParaRPr>
          </a:p>
          <a:p>
            <a:pPr marL="285750" indent="-316800">
              <a:lnSpc>
                <a:spcPct val="90000"/>
              </a:lnSpc>
              <a:spcAft>
                <a:spcPts val="600"/>
              </a:spcAft>
              <a:buClr>
                <a:srgbClr val="017BC6"/>
              </a:buClr>
              <a:buFont typeface="Courier New" panose="02070309020205020404" pitchFamily="49" charset="0"/>
              <a:buChar char="o"/>
            </a:pPr>
            <a:endParaRPr lang="nl-NL" dirty="0"/>
          </a:p>
        </p:txBody>
      </p:sp>
      <p:pic>
        <p:nvPicPr>
          <p:cNvPr id="13" name="Afbeelding 12">
            <a:extLst>
              <a:ext uri="{FF2B5EF4-FFF2-40B4-BE49-F238E27FC236}">
                <a16:creationId xmlns:a16="http://schemas.microsoft.com/office/drawing/2014/main" id="{C6283F46-7F94-F51E-C32D-160A41BF27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388" r="7335"/>
          <a:stretch/>
        </p:blipFill>
        <p:spPr>
          <a:xfrm>
            <a:off x="6337300" y="0"/>
            <a:ext cx="5854700" cy="6858000"/>
          </a:xfrm>
          <a:prstGeom prst="rect">
            <a:avLst/>
          </a:prstGeom>
        </p:spPr>
      </p:pic>
      <p:sp>
        <p:nvSpPr>
          <p:cNvPr id="6" name="Titel 4">
            <a:extLst>
              <a:ext uri="{FF2B5EF4-FFF2-40B4-BE49-F238E27FC236}">
                <a16:creationId xmlns:a16="http://schemas.microsoft.com/office/drawing/2014/main" id="{4DA90475-BA26-3684-5E2B-4A6D0DAA157A}"/>
              </a:ext>
            </a:extLst>
          </p:cNvPr>
          <p:cNvSpPr txBox="1">
            <a:spLocks/>
          </p:cNvSpPr>
          <p:nvPr/>
        </p:nvSpPr>
        <p:spPr>
          <a:xfrm>
            <a:off x="638113" y="1051200"/>
            <a:ext cx="5004000" cy="948047"/>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sz="3200" dirty="0">
                <a:solidFill>
                  <a:srgbClr val="EFA724"/>
                </a:solidFill>
              </a:rPr>
              <a:t>Marktbenadering </a:t>
            </a:r>
            <a:br>
              <a:rPr lang="nl-NL" sz="2400" dirty="0">
                <a:solidFill>
                  <a:srgbClr val="EFA724"/>
                </a:solidFill>
              </a:rPr>
            </a:br>
            <a:r>
              <a:rPr lang="nl-NL" sz="1400" dirty="0">
                <a:solidFill>
                  <a:srgbClr val="EFA724"/>
                </a:solidFill>
              </a:rPr>
              <a:t>zoals beoogd</a:t>
            </a:r>
            <a:endParaRPr lang="nl-NL" sz="2400" dirty="0">
              <a:solidFill>
                <a:srgbClr val="EFA724"/>
              </a:solidFill>
            </a:endParaRPr>
          </a:p>
        </p:txBody>
      </p:sp>
    </p:spTree>
    <p:extLst>
      <p:ext uri="{BB962C8B-B14F-4D97-AF65-F5344CB8AC3E}">
        <p14:creationId xmlns:p14="http://schemas.microsoft.com/office/powerpoint/2010/main" val="287482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8E06264D-FAB7-C5D6-D2E2-374A00773581}"/>
              </a:ext>
            </a:extLst>
          </p:cNvPr>
          <p:cNvSpPr>
            <a:spLocks noGrp="1"/>
          </p:cNvSpPr>
          <p:nvPr>
            <p:ph type="sldNum" sz="quarter" idx="12"/>
          </p:nvPr>
        </p:nvSpPr>
        <p:spPr/>
        <p:txBody>
          <a:bodyPr/>
          <a:lstStyle/>
          <a:p>
            <a:fld id="{10A0A6AF-03C5-477E-939A-E28F7E7F05EA}" type="slidenum">
              <a:rPr lang="nl-NL" smtClean="0"/>
              <a:pPr/>
              <a:t>17</a:t>
            </a:fld>
            <a:endParaRPr lang="nl-NL" dirty="0"/>
          </a:p>
        </p:txBody>
      </p:sp>
      <p:sp>
        <p:nvSpPr>
          <p:cNvPr id="7" name="Titel 3">
            <a:extLst>
              <a:ext uri="{FF2B5EF4-FFF2-40B4-BE49-F238E27FC236}">
                <a16:creationId xmlns:a16="http://schemas.microsoft.com/office/drawing/2014/main" id="{A4D47024-0D8F-466F-0896-BE522E96CDD2}"/>
              </a:ext>
            </a:extLst>
          </p:cNvPr>
          <p:cNvSpPr txBox="1">
            <a:spLocks/>
          </p:cNvSpPr>
          <p:nvPr/>
        </p:nvSpPr>
        <p:spPr>
          <a:xfrm>
            <a:off x="633412" y="1008945"/>
            <a:ext cx="10923588" cy="949823"/>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600" b="0" kern="1200" baseline="0">
                <a:solidFill>
                  <a:srgbClr val="EFA724"/>
                </a:solidFill>
                <a:latin typeface="+mj-lt"/>
                <a:ea typeface="+mj-ea"/>
                <a:cs typeface="+mj-cs"/>
              </a:defRPr>
            </a:lvl1pPr>
          </a:lstStyle>
          <a:p>
            <a:r>
              <a:rPr lang="nl-NL" dirty="0"/>
              <a:t>Thema’s risicoprofiel</a:t>
            </a:r>
          </a:p>
        </p:txBody>
      </p:sp>
      <p:sp>
        <p:nvSpPr>
          <p:cNvPr id="8" name="Tijdelijke aanduiding voor inhoud 1">
            <a:extLst>
              <a:ext uri="{FF2B5EF4-FFF2-40B4-BE49-F238E27FC236}">
                <a16:creationId xmlns:a16="http://schemas.microsoft.com/office/drawing/2014/main" id="{3B866005-086A-54C2-351A-786574FE154C}"/>
              </a:ext>
            </a:extLst>
          </p:cNvPr>
          <p:cNvSpPr txBox="1">
            <a:spLocks/>
          </p:cNvSpPr>
          <p:nvPr/>
        </p:nvSpPr>
        <p:spPr>
          <a:xfrm>
            <a:off x="632618" y="1737686"/>
            <a:ext cx="3035618" cy="1821383"/>
          </a:xfrm>
          <a:prstGeom prst="rect">
            <a:avLst/>
          </a:prstGeom>
        </p:spPr>
        <p:txBody>
          <a:bodyPr vert="horz" lIns="0" tIns="0" rIns="0" bIns="0" numCol="1" spcCol="468000" rtlCol="0">
            <a:normAutofit/>
          </a:bodyPr>
          <a:lstStyle>
            <a:lvl1pPr marL="316800" indent="-316800" algn="l" defTabSz="914400" rtl="0" eaLnBrk="1" latinLnBrk="0" hangingPunct="1">
              <a:lnSpc>
                <a:spcPct val="90000"/>
              </a:lnSpc>
              <a:spcBef>
                <a:spcPts val="1200"/>
              </a:spcBef>
              <a:buClr>
                <a:srgbClr val="EFA724"/>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EFA724"/>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EFA724"/>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EFA724"/>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EFA724"/>
              </a:buClr>
              <a:buFont typeface="Verdana" panose="020B0604030504040204" pitchFamily="34" charset="0"/>
              <a:buChar char="–"/>
              <a:defRPr sz="1600" kern="1200">
                <a:solidFill>
                  <a:srgbClr val="EFA724"/>
                </a:solidFill>
                <a:latin typeface="+mn-lt"/>
                <a:ea typeface="+mn-ea"/>
                <a:cs typeface="+mn-cs"/>
              </a:defRPr>
            </a:lvl5pPr>
            <a:lvl6pPr marL="1890000" indent="-316800" algn="l" defTabSz="914400" rtl="0" eaLnBrk="1" latinLnBrk="0" hangingPunct="1">
              <a:lnSpc>
                <a:spcPct val="90000"/>
              </a:lnSpc>
              <a:spcBef>
                <a:spcPts val="600"/>
              </a:spcBef>
              <a:buClr>
                <a:srgbClr val="EFA724"/>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b="1" i="0" kern="1200">
                <a:solidFill>
                  <a:srgbClr val="EFA724"/>
                </a:solidFill>
                <a:latin typeface="+mn-lt"/>
                <a:ea typeface="+mn-ea"/>
                <a:cs typeface="+mn-cs"/>
              </a:defRPr>
            </a:lvl7pPr>
            <a:lvl8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EFA724"/>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342900" indent="-342900">
              <a:lnSpc>
                <a:spcPct val="115000"/>
              </a:lnSpc>
              <a:buFont typeface="+mj-lt"/>
              <a:buAutoNum type="arabicPeriod"/>
            </a:pPr>
            <a:r>
              <a:rPr lang="nl-NL" sz="180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Omgeving</a:t>
            </a:r>
          </a:p>
          <a:p>
            <a:pPr marL="656100" lvl="1" indent="-342900">
              <a:lnSpc>
                <a:spcPct val="115000"/>
              </a:lnSpc>
              <a:buFont typeface="+mj-lt"/>
              <a:buAutoNum type="alphaLcParenR"/>
            </a:pPr>
            <a:r>
              <a:rPr lang="nl-NL" sz="140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Monumentale status</a:t>
            </a:r>
          </a:p>
          <a:p>
            <a:pPr marL="656100" lvl="1" indent="-342900">
              <a:lnSpc>
                <a:spcPct val="115000"/>
              </a:lnSpc>
              <a:buFont typeface="+mj-lt"/>
              <a:buAutoNum type="alphaLcParenR"/>
            </a:pPr>
            <a:r>
              <a:rPr lang="nl-NL" sz="140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Stikstof</a:t>
            </a:r>
          </a:p>
          <a:p>
            <a:pPr marL="656100" lvl="1" indent="-342900">
              <a:lnSpc>
                <a:spcPct val="115000"/>
              </a:lnSpc>
              <a:buFont typeface="+mj-lt"/>
              <a:buAutoNum type="alphaLcParenR"/>
            </a:pPr>
            <a:r>
              <a:rPr lang="nl-NL" sz="140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Netcongestie</a:t>
            </a:r>
          </a:p>
          <a:p>
            <a:pPr marL="0" indent="0">
              <a:buFont typeface="Verdana" panose="020B0604030504040204" pitchFamily="34" charset="0"/>
              <a:buNone/>
            </a:pPr>
            <a:endParaRPr lang="nl-NL" dirty="0"/>
          </a:p>
        </p:txBody>
      </p:sp>
      <p:sp>
        <p:nvSpPr>
          <p:cNvPr id="9" name="Tijdelijke aanduiding voor inhoud 1">
            <a:extLst>
              <a:ext uri="{FF2B5EF4-FFF2-40B4-BE49-F238E27FC236}">
                <a16:creationId xmlns:a16="http://schemas.microsoft.com/office/drawing/2014/main" id="{9274BF1A-91D8-F8DD-A41C-BBFFE63747A3}"/>
              </a:ext>
            </a:extLst>
          </p:cNvPr>
          <p:cNvSpPr txBox="1">
            <a:spLocks/>
          </p:cNvSpPr>
          <p:nvPr/>
        </p:nvSpPr>
        <p:spPr>
          <a:xfrm>
            <a:off x="4203382" y="1737686"/>
            <a:ext cx="3716814" cy="1821383"/>
          </a:xfrm>
          <a:prstGeom prst="rect">
            <a:avLst/>
          </a:prstGeom>
        </p:spPr>
        <p:txBody>
          <a:bodyPr vert="horz" lIns="0" tIns="0" rIns="0" bIns="0" numCol="1" spcCol="468000" rtlCol="0">
            <a:normAutofit/>
          </a:bodyPr>
          <a:lstStyle>
            <a:lvl1pPr marL="316800" indent="-316800" algn="l" defTabSz="914400" rtl="0" eaLnBrk="1" latinLnBrk="0" hangingPunct="1">
              <a:lnSpc>
                <a:spcPct val="90000"/>
              </a:lnSpc>
              <a:spcBef>
                <a:spcPts val="1200"/>
              </a:spcBef>
              <a:buClr>
                <a:srgbClr val="EFA724"/>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EFA724"/>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EFA724"/>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EFA724"/>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EFA724"/>
              </a:buClr>
              <a:buFont typeface="Verdana" panose="020B0604030504040204" pitchFamily="34" charset="0"/>
              <a:buChar char="–"/>
              <a:defRPr sz="1600" kern="1200">
                <a:solidFill>
                  <a:srgbClr val="EFA724"/>
                </a:solidFill>
                <a:latin typeface="+mn-lt"/>
                <a:ea typeface="+mn-ea"/>
                <a:cs typeface="+mn-cs"/>
              </a:defRPr>
            </a:lvl5pPr>
            <a:lvl6pPr marL="1890000" indent="-316800" algn="l" defTabSz="914400" rtl="0" eaLnBrk="1" latinLnBrk="0" hangingPunct="1">
              <a:lnSpc>
                <a:spcPct val="90000"/>
              </a:lnSpc>
              <a:spcBef>
                <a:spcPts val="600"/>
              </a:spcBef>
              <a:buClr>
                <a:srgbClr val="EFA724"/>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b="1" i="0" kern="1200">
                <a:solidFill>
                  <a:srgbClr val="EFA724"/>
                </a:solidFill>
                <a:latin typeface="+mn-lt"/>
                <a:ea typeface="+mn-ea"/>
                <a:cs typeface="+mn-cs"/>
              </a:defRPr>
            </a:lvl7pPr>
            <a:lvl8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EFA724"/>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342900" indent="-342900">
              <a:lnSpc>
                <a:spcPct val="115000"/>
              </a:lnSpc>
              <a:buFont typeface="+mj-lt"/>
              <a:buAutoNum type="arabicPeriod" startAt="2"/>
            </a:pPr>
            <a:r>
              <a:rPr lang="nl-NL" sz="180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Technische raakvlakken</a:t>
            </a:r>
          </a:p>
          <a:p>
            <a:pPr marL="656100" lvl="1" indent="-342900">
              <a:lnSpc>
                <a:spcPct val="115000"/>
              </a:lnSpc>
              <a:buFont typeface="+mj-lt"/>
              <a:buAutoNum type="alphaLcParenR"/>
            </a:pPr>
            <a:r>
              <a:rPr lang="nl-NL" sz="140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Gebouw en terrein informatie</a:t>
            </a:r>
          </a:p>
          <a:p>
            <a:pPr marL="656100" lvl="1" indent="-342900">
              <a:lnSpc>
                <a:spcPct val="115000"/>
              </a:lnSpc>
              <a:buFont typeface="+mj-lt"/>
              <a:buAutoNum type="alphaLcParenR"/>
            </a:pPr>
            <a:r>
              <a:rPr lang="nl-NL" sz="140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In gebruik zijnde inrichting</a:t>
            </a:r>
          </a:p>
          <a:p>
            <a:pPr marL="656100" lvl="1" indent="-342900">
              <a:lnSpc>
                <a:spcPct val="115000"/>
              </a:lnSpc>
              <a:buFont typeface="+mj-lt"/>
              <a:buAutoNum type="alphaLcParenR"/>
            </a:pPr>
            <a:r>
              <a:rPr lang="nl-NL" sz="140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Bestaande vs. nieuwe installaties</a:t>
            </a:r>
          </a:p>
          <a:p>
            <a:pPr marL="656100" lvl="1" indent="-342900">
              <a:lnSpc>
                <a:spcPct val="115000"/>
              </a:lnSpc>
              <a:buFont typeface="+mj-lt"/>
              <a:buAutoNum type="alphaLcParenR"/>
            </a:pPr>
            <a:r>
              <a:rPr lang="nl-NL" sz="140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Lopend onderhoud </a:t>
            </a:r>
          </a:p>
          <a:p>
            <a:pPr marL="0" indent="0">
              <a:buFont typeface="Verdana" panose="020B0604030504040204" pitchFamily="34" charset="0"/>
              <a:buNone/>
            </a:pPr>
            <a:endParaRPr lang="nl-NL" dirty="0"/>
          </a:p>
        </p:txBody>
      </p:sp>
      <p:sp>
        <p:nvSpPr>
          <p:cNvPr id="10" name="Tijdelijke aanduiding voor inhoud 1">
            <a:extLst>
              <a:ext uri="{FF2B5EF4-FFF2-40B4-BE49-F238E27FC236}">
                <a16:creationId xmlns:a16="http://schemas.microsoft.com/office/drawing/2014/main" id="{89B382B9-92FA-3E1A-8F55-6E4068EC7D4E}"/>
              </a:ext>
            </a:extLst>
          </p:cNvPr>
          <p:cNvSpPr txBox="1">
            <a:spLocks/>
          </p:cNvSpPr>
          <p:nvPr/>
        </p:nvSpPr>
        <p:spPr>
          <a:xfrm>
            <a:off x="8062038" y="1737686"/>
            <a:ext cx="3047128" cy="1914176"/>
          </a:xfrm>
          <a:prstGeom prst="rect">
            <a:avLst/>
          </a:prstGeom>
        </p:spPr>
        <p:txBody>
          <a:bodyPr vert="horz" lIns="0" tIns="0" rIns="0" bIns="0" numCol="1" spcCol="468000" rtlCol="0">
            <a:normAutofit/>
          </a:bodyPr>
          <a:lstStyle>
            <a:lvl1pPr marL="316800" indent="-316800" algn="l" defTabSz="914400" rtl="0" eaLnBrk="1" latinLnBrk="0" hangingPunct="1">
              <a:lnSpc>
                <a:spcPct val="90000"/>
              </a:lnSpc>
              <a:spcBef>
                <a:spcPts val="1200"/>
              </a:spcBef>
              <a:buClr>
                <a:srgbClr val="EFA724"/>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EFA724"/>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EFA724"/>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EFA724"/>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EFA724"/>
              </a:buClr>
              <a:buFont typeface="Verdana" panose="020B0604030504040204" pitchFamily="34" charset="0"/>
              <a:buChar char="–"/>
              <a:defRPr sz="1600" kern="1200">
                <a:solidFill>
                  <a:srgbClr val="EFA724"/>
                </a:solidFill>
                <a:latin typeface="+mn-lt"/>
                <a:ea typeface="+mn-ea"/>
                <a:cs typeface="+mn-cs"/>
              </a:defRPr>
            </a:lvl5pPr>
            <a:lvl6pPr marL="1890000" indent="-316800" algn="l" defTabSz="914400" rtl="0" eaLnBrk="1" latinLnBrk="0" hangingPunct="1">
              <a:lnSpc>
                <a:spcPct val="90000"/>
              </a:lnSpc>
              <a:spcBef>
                <a:spcPts val="600"/>
              </a:spcBef>
              <a:buClr>
                <a:srgbClr val="EFA724"/>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b="1" i="0" kern="1200">
                <a:solidFill>
                  <a:srgbClr val="EFA724"/>
                </a:solidFill>
                <a:latin typeface="+mn-lt"/>
                <a:ea typeface="+mn-ea"/>
                <a:cs typeface="+mn-cs"/>
              </a:defRPr>
            </a:lvl7pPr>
            <a:lvl8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EFA724"/>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342900" indent="-342900">
              <a:lnSpc>
                <a:spcPct val="115000"/>
              </a:lnSpc>
              <a:buFont typeface="+mj-lt"/>
              <a:buAutoNum type="arabicPeriod" startAt="3"/>
            </a:pPr>
            <a:r>
              <a:rPr lang="nl-NL" sz="180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Planning en financiën</a:t>
            </a:r>
            <a:endParaRPr lang="nl-NL" sz="1800" dirty="0">
              <a:latin typeface="Verdana" panose="020B0604030504040204" pitchFamily="34" charset="0"/>
              <a:ea typeface="Times New Roman" panose="02020603050405020304" pitchFamily="18" charset="0"/>
              <a:cs typeface="Times New Roman" panose="02020603050405020304" pitchFamily="18" charset="0"/>
            </a:endParaRPr>
          </a:p>
          <a:p>
            <a:pPr marL="0" indent="0">
              <a:buFont typeface="Verdana" panose="020B0604030504040204" pitchFamily="34" charset="0"/>
              <a:buNone/>
            </a:pPr>
            <a:endParaRPr lang="nl-NL" dirty="0"/>
          </a:p>
        </p:txBody>
      </p:sp>
      <p:pic>
        <p:nvPicPr>
          <p:cNvPr id="2" name="Afbeelding 1">
            <a:extLst>
              <a:ext uri="{FF2B5EF4-FFF2-40B4-BE49-F238E27FC236}">
                <a16:creationId xmlns:a16="http://schemas.microsoft.com/office/drawing/2014/main" id="{D259BD4B-8169-6813-F874-454BF1B5D089}"/>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1923802" y="3572410"/>
            <a:ext cx="7362702" cy="2938659"/>
          </a:xfrm>
          <a:prstGeom prst="rect">
            <a:avLst/>
          </a:prstGeom>
          <a:noFill/>
        </p:spPr>
      </p:pic>
      <p:sp>
        <p:nvSpPr>
          <p:cNvPr id="4" name="Tekstvak 3">
            <a:extLst>
              <a:ext uri="{FF2B5EF4-FFF2-40B4-BE49-F238E27FC236}">
                <a16:creationId xmlns:a16="http://schemas.microsoft.com/office/drawing/2014/main" id="{3BC64446-0AA2-5A93-2ED8-095B524F17D0}"/>
              </a:ext>
            </a:extLst>
          </p:cNvPr>
          <p:cNvSpPr txBox="1"/>
          <p:nvPr/>
        </p:nvSpPr>
        <p:spPr>
          <a:xfrm>
            <a:off x="910727" y="6497192"/>
            <a:ext cx="6004721" cy="217518"/>
          </a:xfrm>
          <a:prstGeom prst="rect">
            <a:avLst/>
          </a:prstGeom>
        </p:spPr>
        <p:txBody>
          <a:bodyPr vert="horz" lIns="0" tIns="0" rIns="0" bIns="0" rtlCol="0">
            <a:normAutofit fontScale="92500" lnSpcReduction="10000"/>
          </a:bodyPr>
          <a:lstStyle/>
          <a:p>
            <a:pPr>
              <a:lnSpc>
                <a:spcPct val="90000"/>
              </a:lnSpc>
              <a:spcAft>
                <a:spcPts val="600"/>
              </a:spcAft>
              <a:buClr>
                <a:srgbClr val="017BC6"/>
              </a:buClr>
            </a:pPr>
            <a:r>
              <a:rPr lang="nl-NL" i="1" dirty="0"/>
              <a:t>Een evenwichtige risicoverdeling is essentieel!</a:t>
            </a:r>
            <a:r>
              <a:rPr lang="nl-NL" i="1" dirty="0">
                <a:solidFill>
                  <a:srgbClr val="000000"/>
                </a:solidFill>
              </a:rPr>
              <a:t>	</a:t>
            </a:r>
          </a:p>
        </p:txBody>
      </p:sp>
      <p:sp>
        <p:nvSpPr>
          <p:cNvPr id="5" name="Rechthoek 4">
            <a:extLst>
              <a:ext uri="{FF2B5EF4-FFF2-40B4-BE49-F238E27FC236}">
                <a16:creationId xmlns:a16="http://schemas.microsoft.com/office/drawing/2014/main" id="{5ABC5385-30BF-0C20-0F66-5A4D0989584C}"/>
              </a:ext>
            </a:extLst>
          </p:cNvPr>
          <p:cNvSpPr/>
          <p:nvPr/>
        </p:nvSpPr>
        <p:spPr>
          <a:xfrm>
            <a:off x="3803180" y="4287810"/>
            <a:ext cx="1706970" cy="1162964"/>
          </a:xfrm>
          <a:prstGeom prst="rect">
            <a:avLst/>
          </a:prstGeom>
          <a:solidFill>
            <a:srgbClr val="00B0F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endParaRPr lang="nl-NL" sz="1200" dirty="0"/>
          </a:p>
          <a:p>
            <a:r>
              <a:rPr lang="nl-NL" sz="1200" dirty="0"/>
              <a:t>Mogelijke (rest) gevolgen voor OG</a:t>
            </a:r>
          </a:p>
          <a:p>
            <a:endParaRPr lang="nl-NL" sz="1200" dirty="0"/>
          </a:p>
          <a:p>
            <a:r>
              <a:rPr lang="nl-NL" sz="1200" dirty="0"/>
              <a:t>2</a:t>
            </a:r>
          </a:p>
        </p:txBody>
      </p:sp>
      <p:sp>
        <p:nvSpPr>
          <p:cNvPr id="6" name="Tekstvak 5">
            <a:extLst>
              <a:ext uri="{FF2B5EF4-FFF2-40B4-BE49-F238E27FC236}">
                <a16:creationId xmlns:a16="http://schemas.microsoft.com/office/drawing/2014/main" id="{7A1DA8EE-0E92-A568-66BB-5D3B01EC3FCC}"/>
              </a:ext>
            </a:extLst>
          </p:cNvPr>
          <p:cNvSpPr txBox="1"/>
          <p:nvPr/>
        </p:nvSpPr>
        <p:spPr>
          <a:xfrm>
            <a:off x="1213889" y="5581612"/>
            <a:ext cx="1873076" cy="217519"/>
          </a:xfrm>
          <a:prstGeom prst="rect">
            <a:avLst/>
          </a:prstGeom>
        </p:spPr>
        <p:txBody>
          <a:bodyPr vert="horz" lIns="0" tIns="0" rIns="0" bIns="0" rtlCol="0">
            <a:normAutofit/>
          </a:bodyPr>
          <a:lstStyle/>
          <a:p>
            <a:pPr>
              <a:lnSpc>
                <a:spcPct val="90000"/>
              </a:lnSpc>
              <a:spcAft>
                <a:spcPts val="600"/>
              </a:spcAft>
              <a:buClr>
                <a:srgbClr val="017BC6"/>
              </a:buClr>
            </a:pPr>
            <a:r>
              <a:rPr lang="nl-NL" sz="1400" dirty="0"/>
              <a:t>Risico profielmarkt</a:t>
            </a:r>
            <a:endParaRPr lang="nl-NL" sz="1400" dirty="0">
              <a:solidFill>
                <a:srgbClr val="000000"/>
              </a:solidFill>
            </a:endParaRPr>
          </a:p>
        </p:txBody>
      </p:sp>
      <p:sp>
        <p:nvSpPr>
          <p:cNvPr id="11" name="Rechthoek 10">
            <a:extLst>
              <a:ext uri="{FF2B5EF4-FFF2-40B4-BE49-F238E27FC236}">
                <a16:creationId xmlns:a16="http://schemas.microsoft.com/office/drawing/2014/main" id="{16857E42-669D-64C4-4F42-FA3B22FD9A31}"/>
              </a:ext>
            </a:extLst>
          </p:cNvPr>
          <p:cNvSpPr/>
          <p:nvPr/>
        </p:nvSpPr>
        <p:spPr>
          <a:xfrm>
            <a:off x="910727" y="4304017"/>
            <a:ext cx="4599423" cy="1601215"/>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639055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4"/>
          <p:cNvSpPr>
            <a:spLocks noGrp="1"/>
          </p:cNvSpPr>
          <p:nvPr>
            <p:ph type="title"/>
          </p:nvPr>
        </p:nvSpPr>
        <p:spPr>
          <a:xfrm>
            <a:off x="0" y="1439738"/>
            <a:ext cx="12191999" cy="833290"/>
          </a:xfrm>
        </p:spPr>
        <p:txBody>
          <a:bodyPr vert="horz" lIns="0" tIns="0" rIns="0" bIns="0" rtlCol="0" anchor="t" anchorCtr="0">
            <a:noAutofit/>
          </a:bodyPr>
          <a:lstStyle/>
          <a:p>
            <a:pPr algn="ctr"/>
            <a:r>
              <a:rPr lang="nl-NL" sz="3200" dirty="0"/>
              <a:t>Eerste reacties</a:t>
            </a:r>
            <a:br>
              <a:rPr lang="nl-NL" sz="3200" dirty="0"/>
            </a:br>
            <a:endParaRPr lang="nl-NL" sz="3200" dirty="0"/>
          </a:p>
        </p:txBody>
      </p:sp>
      <p:pic>
        <p:nvPicPr>
          <p:cNvPr id="2" name="Afbeelding 1">
            <a:extLst>
              <a:ext uri="{FF2B5EF4-FFF2-40B4-BE49-F238E27FC236}">
                <a16:creationId xmlns:a16="http://schemas.microsoft.com/office/drawing/2014/main" id="{BD6DB60F-6E3C-4C17-C474-08D0B62E442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546" b="34139"/>
          <a:stretch/>
        </p:blipFill>
        <p:spPr>
          <a:xfrm>
            <a:off x="0" y="3292678"/>
            <a:ext cx="12192000" cy="3565322"/>
          </a:xfrm>
          <a:prstGeom prst="rect">
            <a:avLst/>
          </a:prstGeom>
        </p:spPr>
      </p:pic>
    </p:spTree>
    <p:extLst>
      <p:ext uri="{BB962C8B-B14F-4D97-AF65-F5344CB8AC3E}">
        <p14:creationId xmlns:p14="http://schemas.microsoft.com/office/powerpoint/2010/main" val="2175288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1BE9B659-9769-830B-4955-0EE31D50E55B}"/>
              </a:ext>
            </a:extLst>
          </p:cNvPr>
          <p:cNvSpPr>
            <a:spLocks noGrp="1"/>
          </p:cNvSpPr>
          <p:nvPr>
            <p:ph type="sldNum" sz="quarter" idx="17"/>
          </p:nvPr>
        </p:nvSpPr>
        <p:spPr/>
        <p:txBody>
          <a:bodyPr/>
          <a:lstStyle/>
          <a:p>
            <a:fld id="{10A0A6AF-03C5-477E-939A-E28F7E7F05EA}" type="slidenum">
              <a:rPr lang="nl-NL" smtClean="0"/>
              <a:pPr/>
              <a:t>19</a:t>
            </a:fld>
            <a:endParaRPr lang="nl-NL" dirty="0"/>
          </a:p>
        </p:txBody>
      </p:sp>
      <p:pic>
        <p:nvPicPr>
          <p:cNvPr id="7" name="Tijdelijke aanduiding voor afbeelding 6" descr="Afbeelding met schermopname, paars&#10;&#10;Automatisch gegenereerde beschrijving">
            <a:extLst>
              <a:ext uri="{FF2B5EF4-FFF2-40B4-BE49-F238E27FC236}">
                <a16:creationId xmlns:a16="http://schemas.microsoft.com/office/drawing/2014/main" id="{58AE76CE-55FE-A2FF-8683-6CFA295031A5}"/>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a:stretch>
            <a:fillRect/>
          </a:stretch>
        </p:blipFill>
        <p:spPr/>
      </p:pic>
      <p:sp>
        <p:nvSpPr>
          <p:cNvPr id="8" name="Titel 4">
            <a:extLst>
              <a:ext uri="{FF2B5EF4-FFF2-40B4-BE49-F238E27FC236}">
                <a16:creationId xmlns:a16="http://schemas.microsoft.com/office/drawing/2014/main" id="{E41BDE07-8233-4D9F-22C1-916489B93A05}"/>
              </a:ext>
            </a:extLst>
          </p:cNvPr>
          <p:cNvSpPr txBox="1">
            <a:spLocks/>
          </p:cNvSpPr>
          <p:nvPr/>
        </p:nvSpPr>
        <p:spPr>
          <a:xfrm>
            <a:off x="0" y="4581719"/>
            <a:ext cx="12192000" cy="949823"/>
          </a:xfrm>
          <a:prstGeom prst="rect">
            <a:avLst/>
          </a:prstGeom>
        </p:spPr>
        <p:txBody>
          <a:bodyPr anchor="t">
            <a:noAutofit/>
          </a:bodyPr>
          <a:lstStyle>
            <a:lvl1pPr algn="l" defTabSz="914400" rtl="0" eaLnBrk="1" latinLnBrk="0" hangingPunct="1">
              <a:lnSpc>
                <a:spcPct val="90000"/>
              </a:lnSpc>
              <a:spcBef>
                <a:spcPct val="0"/>
              </a:spcBef>
              <a:buNone/>
              <a:defRPr sz="3600" b="0" kern="1200" baseline="0">
                <a:solidFill>
                  <a:srgbClr val="EFA724"/>
                </a:solidFill>
                <a:latin typeface="+mj-lt"/>
                <a:ea typeface="+mj-ea"/>
                <a:cs typeface="+mj-cs"/>
              </a:defRPr>
            </a:lvl1pPr>
          </a:lstStyle>
          <a:p>
            <a:pPr algn="ctr"/>
            <a:r>
              <a:rPr lang="nl-NL" sz="3200"/>
              <a:t>Bestaande situatie significant anders dan verwacht</a:t>
            </a:r>
            <a:br>
              <a:rPr lang="nl-NL" sz="3200"/>
            </a:br>
            <a:br>
              <a:rPr lang="nl-NL" sz="3200"/>
            </a:br>
            <a:endParaRPr lang="nl-NL" sz="3200" dirty="0"/>
          </a:p>
        </p:txBody>
      </p:sp>
    </p:spTree>
    <p:extLst>
      <p:ext uri="{BB962C8B-B14F-4D97-AF65-F5344CB8AC3E}">
        <p14:creationId xmlns:p14="http://schemas.microsoft.com/office/powerpoint/2010/main" val="4019944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quarter" idx="13"/>
          </p:nvPr>
        </p:nvSpPr>
        <p:spPr>
          <a:xfrm>
            <a:off x="6553200" y="2289600"/>
            <a:ext cx="5486400" cy="3931813"/>
          </a:xfrm>
        </p:spPr>
        <p:txBody>
          <a:bodyPr>
            <a:normAutofit/>
          </a:bodyPr>
          <a:lstStyle/>
          <a:p>
            <a:pPr>
              <a:buClr>
                <a:schemeClr val="bg1"/>
              </a:buClr>
            </a:pPr>
            <a:r>
              <a:rPr lang="nl-NL" dirty="0">
                <a:solidFill>
                  <a:schemeClr val="bg1"/>
                </a:solidFill>
              </a:rPr>
              <a:t>Opening &amp; voorstelronde</a:t>
            </a:r>
          </a:p>
          <a:p>
            <a:pPr>
              <a:buClr>
                <a:schemeClr val="bg1"/>
              </a:buClr>
            </a:pPr>
            <a:r>
              <a:rPr lang="nl-NL" dirty="0">
                <a:solidFill>
                  <a:schemeClr val="bg1"/>
                </a:solidFill>
              </a:rPr>
              <a:t>Introductie RVB &amp; DJI</a:t>
            </a:r>
          </a:p>
          <a:p>
            <a:pPr>
              <a:buClr>
                <a:schemeClr val="bg1"/>
              </a:buClr>
            </a:pPr>
            <a:r>
              <a:rPr lang="nl-NL" dirty="0">
                <a:solidFill>
                  <a:schemeClr val="bg1"/>
                </a:solidFill>
              </a:rPr>
              <a:t>Scope van het project</a:t>
            </a:r>
          </a:p>
          <a:p>
            <a:pPr>
              <a:buClr>
                <a:schemeClr val="bg1"/>
              </a:buClr>
            </a:pPr>
            <a:r>
              <a:rPr lang="nl-NL" dirty="0">
                <a:solidFill>
                  <a:schemeClr val="bg1"/>
                </a:solidFill>
              </a:rPr>
              <a:t>Marktbenadering en risicoverdeling</a:t>
            </a:r>
          </a:p>
          <a:p>
            <a:pPr>
              <a:buClr>
                <a:schemeClr val="bg1"/>
              </a:buClr>
            </a:pPr>
            <a:r>
              <a:rPr lang="nl-NL" dirty="0" err="1">
                <a:solidFill>
                  <a:schemeClr val="bg1"/>
                </a:solidFill>
              </a:rPr>
              <a:t>Wrap</a:t>
            </a:r>
            <a:r>
              <a:rPr lang="nl-NL" dirty="0">
                <a:solidFill>
                  <a:schemeClr val="bg1"/>
                </a:solidFill>
              </a:rPr>
              <a:t>-up en afsluiting</a:t>
            </a:r>
          </a:p>
        </p:txBody>
      </p:sp>
      <p:sp>
        <p:nvSpPr>
          <p:cNvPr id="3" name="Titel 2"/>
          <p:cNvSpPr>
            <a:spLocks noGrp="1"/>
          </p:cNvSpPr>
          <p:nvPr>
            <p:ph type="title"/>
          </p:nvPr>
        </p:nvSpPr>
        <p:spPr>
          <a:xfrm>
            <a:off x="6553200" y="162560"/>
            <a:ext cx="5486400" cy="1836687"/>
          </a:xfrm>
        </p:spPr>
        <p:txBody>
          <a:bodyPr>
            <a:normAutofit/>
          </a:bodyPr>
          <a:lstStyle/>
          <a:p>
            <a:br>
              <a:rPr lang="nl-NL" dirty="0"/>
            </a:br>
            <a:br>
              <a:rPr lang="nl-NL" dirty="0"/>
            </a:br>
            <a:r>
              <a:rPr lang="nl-NL" sz="3200" dirty="0"/>
              <a:t>Programma</a:t>
            </a:r>
            <a:br>
              <a:rPr lang="nl-NL" dirty="0"/>
            </a:br>
            <a:endParaRPr lang="nl-NL" sz="2400"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2</a:t>
            </a:fld>
            <a:endParaRPr lang="nl-NL" dirty="0"/>
          </a:p>
        </p:txBody>
      </p:sp>
      <p:sp>
        <p:nvSpPr>
          <p:cNvPr id="5" name="Tijdelijke aanduiding voor voettekst 4"/>
          <p:cNvSpPr>
            <a:spLocks noGrp="1"/>
          </p:cNvSpPr>
          <p:nvPr>
            <p:ph type="ftr" sz="quarter" idx="3"/>
          </p:nvPr>
        </p:nvSpPr>
        <p:spPr/>
        <p:txBody>
          <a:bodyPr/>
          <a:lstStyle/>
          <a:p>
            <a:endParaRPr lang="nl-NL" dirty="0"/>
          </a:p>
        </p:txBody>
      </p:sp>
      <p:sp>
        <p:nvSpPr>
          <p:cNvPr id="8" name="Tijdelijke aanduiding voor afbeelding 7">
            <a:extLst>
              <a:ext uri="{FF2B5EF4-FFF2-40B4-BE49-F238E27FC236}">
                <a16:creationId xmlns:a16="http://schemas.microsoft.com/office/drawing/2014/main" id="{FB2F468B-2CA0-4F81-B381-FFF273BEF31C}"/>
              </a:ext>
            </a:extLst>
          </p:cNvPr>
          <p:cNvSpPr>
            <a:spLocks noGrp="1"/>
          </p:cNvSpPr>
          <p:nvPr>
            <p:ph type="pic" sz="quarter" idx="22"/>
          </p:nvPr>
        </p:nvSpPr>
        <p:spPr/>
      </p:sp>
      <p:pic>
        <p:nvPicPr>
          <p:cNvPr id="9" name="Tijdelijke aanduiding voor afbeelding 23">
            <a:extLst>
              <a:ext uri="{FF2B5EF4-FFF2-40B4-BE49-F238E27FC236}">
                <a16:creationId xmlns:a16="http://schemas.microsoft.com/office/drawing/2014/main" id="{BA0332FD-7101-430F-9DF6-4D434357C87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pic>
    </p:spTree>
    <p:extLst>
      <p:ext uri="{BB962C8B-B14F-4D97-AF65-F5344CB8AC3E}">
        <p14:creationId xmlns:p14="http://schemas.microsoft.com/office/powerpoint/2010/main" val="2542707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4"/>
          <p:cNvSpPr>
            <a:spLocks noGrp="1"/>
          </p:cNvSpPr>
          <p:nvPr>
            <p:ph type="title"/>
          </p:nvPr>
        </p:nvSpPr>
        <p:spPr>
          <a:xfrm>
            <a:off x="0" y="4778090"/>
            <a:ext cx="12191999" cy="833290"/>
          </a:xfrm>
        </p:spPr>
        <p:txBody>
          <a:bodyPr anchor="t">
            <a:noAutofit/>
          </a:bodyPr>
          <a:lstStyle/>
          <a:p>
            <a:pPr algn="ctr"/>
            <a:r>
              <a:rPr lang="nl-NL" sz="3200" dirty="0"/>
              <a:t>Geen goede samenwerking tussen oude en nieuwe installaties/ systemen</a:t>
            </a:r>
            <a:br>
              <a:rPr lang="nl-NL" sz="3200" dirty="0"/>
            </a:br>
            <a:br>
              <a:rPr lang="nl-NL" sz="3200" dirty="0"/>
            </a:br>
            <a:endParaRPr lang="nl-NL" sz="3200" dirty="0"/>
          </a:p>
        </p:txBody>
      </p:sp>
      <p:pic>
        <p:nvPicPr>
          <p:cNvPr id="3" name="Afbeelding 2">
            <a:extLst>
              <a:ext uri="{FF2B5EF4-FFF2-40B4-BE49-F238E27FC236}">
                <a16:creationId xmlns:a16="http://schemas.microsoft.com/office/drawing/2014/main" id="{EB6D07A6-5361-54F5-7087-A6CDA4E31226}"/>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20" y="10"/>
            <a:ext cx="12191980" cy="342740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noFill/>
        </p:spPr>
      </p:pic>
    </p:spTree>
    <p:extLst>
      <p:ext uri="{BB962C8B-B14F-4D97-AF65-F5344CB8AC3E}">
        <p14:creationId xmlns:p14="http://schemas.microsoft.com/office/powerpoint/2010/main" val="445120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4"/>
          <p:cNvSpPr>
            <a:spLocks noGrp="1"/>
          </p:cNvSpPr>
          <p:nvPr>
            <p:ph type="title"/>
          </p:nvPr>
        </p:nvSpPr>
        <p:spPr>
          <a:xfrm>
            <a:off x="0" y="1592138"/>
            <a:ext cx="12191999" cy="833290"/>
          </a:xfrm>
        </p:spPr>
        <p:txBody>
          <a:bodyPr vert="horz" lIns="0" tIns="0" rIns="0" bIns="0" rtlCol="0" anchor="t" anchorCtr="0">
            <a:noAutofit/>
          </a:bodyPr>
          <a:lstStyle/>
          <a:p>
            <a:pPr algn="ctr"/>
            <a:r>
              <a:rPr lang="nl-NL" sz="3200" dirty="0"/>
              <a:t>In bedrijf zijnde inrichting</a:t>
            </a:r>
            <a:br>
              <a:rPr lang="nl-NL" sz="3200" dirty="0"/>
            </a:br>
            <a:br>
              <a:rPr lang="nl-NL" sz="3200" dirty="0"/>
            </a:br>
            <a:endParaRPr lang="nl-NL" sz="3200" dirty="0"/>
          </a:p>
        </p:txBody>
      </p:sp>
      <p:pic>
        <p:nvPicPr>
          <p:cNvPr id="2" name="Afbeelding 1">
            <a:extLst>
              <a:ext uri="{FF2B5EF4-FFF2-40B4-BE49-F238E27FC236}">
                <a16:creationId xmlns:a16="http://schemas.microsoft.com/office/drawing/2014/main" id="{BD6DB60F-6E3C-4C17-C474-08D0B62E442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546" b="34139"/>
          <a:stretch/>
        </p:blipFill>
        <p:spPr>
          <a:xfrm>
            <a:off x="0" y="3292678"/>
            <a:ext cx="12192000" cy="3565322"/>
          </a:xfrm>
          <a:prstGeom prst="rect">
            <a:avLst/>
          </a:prstGeom>
        </p:spPr>
      </p:pic>
    </p:spTree>
    <p:extLst>
      <p:ext uri="{BB962C8B-B14F-4D97-AF65-F5344CB8AC3E}">
        <p14:creationId xmlns:p14="http://schemas.microsoft.com/office/powerpoint/2010/main" val="1832338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62AE3BFA-F67F-78F0-935D-D723C5FE6374}"/>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20" y="3427413"/>
            <a:ext cx="1219198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noFill/>
        </p:spPr>
      </p:pic>
      <p:sp>
        <p:nvSpPr>
          <p:cNvPr id="10" name="Titel 4"/>
          <p:cNvSpPr>
            <a:spLocks noGrp="1"/>
          </p:cNvSpPr>
          <p:nvPr>
            <p:ph type="title"/>
          </p:nvPr>
        </p:nvSpPr>
        <p:spPr>
          <a:xfrm>
            <a:off x="0" y="1414723"/>
            <a:ext cx="12192000" cy="946800"/>
          </a:xfrm>
        </p:spPr>
        <p:txBody>
          <a:bodyPr vert="horz" lIns="0" tIns="0" rIns="0" bIns="0" rtlCol="0" anchor="t" anchorCtr="0">
            <a:noAutofit/>
          </a:bodyPr>
          <a:lstStyle/>
          <a:p>
            <a:pPr algn="ctr"/>
            <a:r>
              <a:rPr lang="nl-NL" sz="3200" dirty="0"/>
              <a:t>Lopende onderhoudscontracten clashen met voorgestelde uitvoeringswerkzaamheden en oplossingen	</a:t>
            </a:r>
            <a:br>
              <a:rPr lang="nl-NL" sz="3200" dirty="0"/>
            </a:br>
            <a:br>
              <a:rPr lang="nl-NL" sz="3200" dirty="0"/>
            </a:br>
            <a:endParaRPr lang="nl-NL" sz="3200" dirty="0"/>
          </a:p>
        </p:txBody>
      </p:sp>
      <p:sp>
        <p:nvSpPr>
          <p:cNvPr id="12" name="Slide Number Placeholder 3">
            <a:extLst>
              <a:ext uri="{FF2B5EF4-FFF2-40B4-BE49-F238E27FC236}">
                <a16:creationId xmlns:a16="http://schemas.microsoft.com/office/drawing/2014/main" id="{54D64202-8A0D-ADB1-55E3-8E397C965FDC}"/>
              </a:ext>
            </a:extLst>
          </p:cNvPr>
          <p:cNvSpPr>
            <a:spLocks noGrp="1"/>
          </p:cNvSpPr>
          <p:nvPr>
            <p:ph type="sldNum" sz="quarter" idx="17"/>
          </p:nvPr>
        </p:nvSpPr>
        <p:spPr>
          <a:xfrm>
            <a:off x="6553199" y="6325647"/>
            <a:ext cx="5005389" cy="322075"/>
          </a:xfrm>
        </p:spPr>
        <p:txBody>
          <a:bodyPr/>
          <a:lstStyle/>
          <a:p>
            <a:pPr>
              <a:spcAft>
                <a:spcPts val="600"/>
              </a:spcAft>
            </a:pPr>
            <a:fld id="{10A0A6AF-03C5-477E-939A-E28F7E7F05EA}" type="slidenum">
              <a:rPr lang="nl-NL" smtClean="0"/>
              <a:pPr>
                <a:spcAft>
                  <a:spcPts val="600"/>
                </a:spcAft>
              </a:pPr>
              <a:t>22</a:t>
            </a:fld>
            <a:endParaRPr lang="nl-NL"/>
          </a:p>
        </p:txBody>
      </p:sp>
    </p:spTree>
    <p:extLst>
      <p:ext uri="{BB962C8B-B14F-4D97-AF65-F5344CB8AC3E}">
        <p14:creationId xmlns:p14="http://schemas.microsoft.com/office/powerpoint/2010/main" val="3964218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4"/>
          <p:cNvSpPr>
            <a:spLocks noGrp="1"/>
          </p:cNvSpPr>
          <p:nvPr>
            <p:ph type="title"/>
          </p:nvPr>
        </p:nvSpPr>
        <p:spPr>
          <a:xfrm>
            <a:off x="0" y="4693344"/>
            <a:ext cx="12191980" cy="1036338"/>
          </a:xfrm>
        </p:spPr>
        <p:txBody>
          <a:bodyPr vert="horz" lIns="0" tIns="0" rIns="0" bIns="0" rtlCol="0" anchor="t" anchorCtr="0">
            <a:noAutofit/>
          </a:bodyPr>
          <a:lstStyle/>
          <a:p>
            <a:pPr algn="ctr"/>
            <a:r>
              <a:rPr lang="nl-NL" sz="3200" dirty="0"/>
              <a:t>Opdrachtnemer kan langlopende contract niet waarmaken binnen overeengekomen prijs en/of planning	</a:t>
            </a:r>
            <a:br>
              <a:rPr lang="nl-NL" sz="3200" dirty="0"/>
            </a:br>
            <a:br>
              <a:rPr lang="nl-NL" sz="3200" dirty="0"/>
            </a:br>
            <a:endParaRPr lang="nl-NL" sz="3200" dirty="0"/>
          </a:p>
        </p:txBody>
      </p:sp>
      <p:pic>
        <p:nvPicPr>
          <p:cNvPr id="2" name="Afbeelding 1">
            <a:extLst>
              <a:ext uri="{FF2B5EF4-FFF2-40B4-BE49-F238E27FC236}">
                <a16:creationId xmlns:a16="http://schemas.microsoft.com/office/drawing/2014/main" id="{FDDE33EC-579D-1E01-CB72-FB4E170ACE90}"/>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20" y="10"/>
            <a:ext cx="12191980" cy="342740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noFill/>
        </p:spPr>
      </p:pic>
    </p:spTree>
    <p:extLst>
      <p:ext uri="{BB962C8B-B14F-4D97-AF65-F5344CB8AC3E}">
        <p14:creationId xmlns:p14="http://schemas.microsoft.com/office/powerpoint/2010/main" val="2613792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2BF6A30-20DE-2BDA-95A7-B40F754F3538}"/>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20" y="3427413"/>
            <a:ext cx="1219198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noFill/>
          <a:extLst>
            <a:ext uri="{909E8E84-426E-40DD-AFC4-6F175D3DCCD1}">
              <a14:hiddenFill xmlns:a14="http://schemas.microsoft.com/office/drawing/2010/main">
                <a:solidFill>
                  <a:srgbClr val="FFFFFF"/>
                </a:solidFill>
              </a14:hiddenFill>
            </a:ext>
          </a:extLst>
        </p:spPr>
      </p:pic>
      <p:sp>
        <p:nvSpPr>
          <p:cNvPr id="10" name="Titel 4"/>
          <p:cNvSpPr>
            <a:spLocks noGrp="1"/>
          </p:cNvSpPr>
          <p:nvPr>
            <p:ph type="title"/>
          </p:nvPr>
        </p:nvSpPr>
        <p:spPr>
          <a:xfrm>
            <a:off x="0" y="1521099"/>
            <a:ext cx="12192000" cy="1234801"/>
          </a:xfrm>
        </p:spPr>
        <p:txBody>
          <a:bodyPr anchor="t">
            <a:normAutofit/>
          </a:bodyPr>
          <a:lstStyle/>
          <a:p>
            <a:pPr algn="ctr"/>
            <a:r>
              <a:rPr lang="nl-NL" sz="3200" dirty="0"/>
              <a:t>Beperkingen flora en fauna, stikstof en netcongestie</a:t>
            </a:r>
          </a:p>
        </p:txBody>
      </p:sp>
    </p:spTree>
    <p:extLst>
      <p:ext uri="{BB962C8B-B14F-4D97-AF65-F5344CB8AC3E}">
        <p14:creationId xmlns:p14="http://schemas.microsoft.com/office/powerpoint/2010/main" val="3116925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4"/>
          <p:cNvSpPr>
            <a:spLocks noGrp="1"/>
          </p:cNvSpPr>
          <p:nvPr>
            <p:ph type="title"/>
          </p:nvPr>
        </p:nvSpPr>
        <p:spPr>
          <a:xfrm>
            <a:off x="0" y="4841186"/>
            <a:ext cx="12192000" cy="591684"/>
          </a:xfrm>
        </p:spPr>
        <p:txBody>
          <a:bodyPr>
            <a:normAutofit/>
          </a:bodyPr>
          <a:lstStyle/>
          <a:p>
            <a:pPr algn="ctr"/>
            <a:r>
              <a:rPr lang="nl-NL" sz="3200" dirty="0"/>
              <a:t>Bevoegd gezag stemt niet in met plannen</a:t>
            </a:r>
          </a:p>
        </p:txBody>
      </p:sp>
      <p:pic>
        <p:nvPicPr>
          <p:cNvPr id="1026" name="Picture 2">
            <a:extLst>
              <a:ext uri="{FF2B5EF4-FFF2-40B4-BE49-F238E27FC236}">
                <a16:creationId xmlns:a16="http://schemas.microsoft.com/office/drawing/2014/main" id="{3B983414-CA8C-5FFD-ACC3-5C00B269F9D0}"/>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0" y="813944"/>
            <a:ext cx="12192000" cy="3219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6750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4"/>
          <p:cNvSpPr>
            <a:spLocks noGrp="1"/>
          </p:cNvSpPr>
          <p:nvPr>
            <p:ph type="title"/>
          </p:nvPr>
        </p:nvSpPr>
        <p:spPr>
          <a:xfrm>
            <a:off x="20" y="1580929"/>
            <a:ext cx="12191980" cy="1036338"/>
          </a:xfrm>
        </p:spPr>
        <p:txBody>
          <a:bodyPr vert="horz" lIns="0" tIns="0" rIns="0" bIns="0" rtlCol="0" anchor="t" anchorCtr="0">
            <a:noAutofit/>
          </a:bodyPr>
          <a:lstStyle/>
          <a:p>
            <a:pPr algn="ctr"/>
            <a:r>
              <a:rPr lang="nl-NL" sz="3200" dirty="0">
                <a:effectLst/>
                <a:latin typeface="Verdana" panose="020B0604030504040204" pitchFamily="34" charset="0"/>
                <a:ea typeface="Times New Roman" panose="02020603050405020304" pitchFamily="18" charset="0"/>
                <a:cs typeface="Verdana" panose="020B0604030504040204" pitchFamily="34" charset="0"/>
              </a:rPr>
              <a:t>(Rand)voorwaarden, uitgangspunten, aandachtspunten en/of eventuele bezwaren?</a:t>
            </a:r>
            <a:br>
              <a:rPr lang="nl-NL" sz="3200" dirty="0"/>
            </a:br>
            <a:endParaRPr lang="nl-NL" sz="3200" dirty="0"/>
          </a:p>
        </p:txBody>
      </p:sp>
      <p:sp>
        <p:nvSpPr>
          <p:cNvPr id="4" name="AutoShape 4">
            <a:extLst>
              <a:ext uri="{FF2B5EF4-FFF2-40B4-BE49-F238E27FC236}">
                <a16:creationId xmlns:a16="http://schemas.microsoft.com/office/drawing/2014/main" id="{E187A40A-FBAC-0B1C-20C6-175A8D21C351}"/>
              </a:ext>
            </a:extLst>
          </p:cNvPr>
          <p:cNvSpPr>
            <a:spLocks noChangeAspect="1" noChangeArrowheads="1"/>
          </p:cNvSpPr>
          <p:nvPr/>
        </p:nvSpPr>
        <p:spPr bwMode="auto">
          <a:xfrm>
            <a:off x="2141951" y="3276599"/>
            <a:ext cx="4106449" cy="41064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6" name="Afbeelding 5">
            <a:extLst>
              <a:ext uri="{FF2B5EF4-FFF2-40B4-BE49-F238E27FC236}">
                <a16:creationId xmlns:a16="http://schemas.microsoft.com/office/drawing/2014/main" id="{1989162E-7E1D-5DEC-C18E-3C3BC932C5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58925"/>
            <a:ext cx="12191999" cy="3305175"/>
          </a:xfrm>
          <a:prstGeom prst="rect">
            <a:avLst/>
          </a:prstGeom>
        </p:spPr>
      </p:pic>
    </p:spTree>
    <p:extLst>
      <p:ext uri="{BB962C8B-B14F-4D97-AF65-F5344CB8AC3E}">
        <p14:creationId xmlns:p14="http://schemas.microsoft.com/office/powerpoint/2010/main" val="12734795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0910" y="3147360"/>
            <a:ext cx="5003800" cy="1145240"/>
          </a:xfrm>
        </p:spPr>
        <p:txBody>
          <a:bodyPr/>
          <a:lstStyle/>
          <a:p>
            <a:r>
              <a:rPr lang="nl-NL" dirty="0"/>
              <a:t>Afsluiting</a:t>
            </a:r>
          </a:p>
        </p:txBody>
      </p:sp>
      <p:sp>
        <p:nvSpPr>
          <p:cNvPr id="3" name="Tijdelijke aanduiding voor tekst 2"/>
          <p:cNvSpPr>
            <a:spLocks noGrp="1"/>
          </p:cNvSpPr>
          <p:nvPr>
            <p:ph type="body" sz="quarter" idx="13"/>
          </p:nvPr>
        </p:nvSpPr>
        <p:spPr/>
        <p:txBody>
          <a:bodyPr/>
          <a:lstStyle/>
          <a:p>
            <a:r>
              <a:rPr lang="nl-NL" dirty="0">
                <a:hlinkClick r:id="rId3"/>
              </a:rPr>
              <a:t>www.TenderNed.nl</a:t>
            </a:r>
            <a:r>
              <a:rPr lang="nl-NL" dirty="0"/>
              <a:t> </a:t>
            </a:r>
          </a:p>
        </p:txBody>
      </p:sp>
      <p:sp>
        <p:nvSpPr>
          <p:cNvPr id="4" name="Tijdelijke aanduiding voor tekst 3"/>
          <p:cNvSpPr>
            <a:spLocks noGrp="1"/>
          </p:cNvSpPr>
          <p:nvPr>
            <p:ph type="body" sz="quarter" idx="17"/>
          </p:nvPr>
        </p:nvSpPr>
        <p:spPr/>
        <p:txBody>
          <a:bodyPr/>
          <a:lstStyle/>
          <a:p>
            <a:r>
              <a:rPr lang="nl-NL" dirty="0">
                <a:hlinkClick r:id="rId4"/>
              </a:rPr>
              <a:t>Thom.Bruijn@Rijksoverheid.nl</a:t>
            </a:r>
            <a:r>
              <a:rPr lang="nl-NL" dirty="0"/>
              <a:t> </a:t>
            </a:r>
          </a:p>
        </p:txBody>
      </p:sp>
      <p:sp>
        <p:nvSpPr>
          <p:cNvPr id="5" name="Tijdelijke aanduiding voor tekst 4"/>
          <p:cNvSpPr>
            <a:spLocks noGrp="1"/>
          </p:cNvSpPr>
          <p:nvPr>
            <p:ph type="body" sz="quarter" idx="18"/>
          </p:nvPr>
        </p:nvSpPr>
        <p:spPr/>
        <p:txBody>
          <a:bodyPr/>
          <a:lstStyle/>
          <a:p>
            <a:r>
              <a:rPr lang="nl-NL" dirty="0"/>
              <a:t>06 11 64 12 79</a:t>
            </a:r>
          </a:p>
        </p:txBody>
      </p:sp>
      <p:sp>
        <p:nvSpPr>
          <p:cNvPr id="6" name="Tijdelijke aanduiding voor afbeelding 5"/>
          <p:cNvSpPr>
            <a:spLocks noGrp="1"/>
          </p:cNvSpPr>
          <p:nvPr>
            <p:ph type="pic" sz="quarter" idx="19"/>
          </p:nvPr>
        </p:nvSpPr>
        <p:spPr/>
      </p:sp>
      <p:sp>
        <p:nvSpPr>
          <p:cNvPr id="7" name="Tijdelijke aanduiding voor afbeelding 6"/>
          <p:cNvSpPr>
            <a:spLocks noGrp="1"/>
          </p:cNvSpPr>
          <p:nvPr>
            <p:ph type="pic" sz="quarter" idx="20"/>
          </p:nvPr>
        </p:nvSpPr>
        <p:spPr/>
      </p:sp>
      <p:sp>
        <p:nvSpPr>
          <p:cNvPr id="8" name="Tijdelijke aanduiding voor afbeelding 7"/>
          <p:cNvSpPr>
            <a:spLocks noGrp="1"/>
          </p:cNvSpPr>
          <p:nvPr>
            <p:ph type="pic" sz="quarter" idx="21"/>
          </p:nvPr>
        </p:nvSpPr>
        <p:spPr/>
      </p:sp>
      <p:sp>
        <p:nvSpPr>
          <p:cNvPr id="9" name="Tijdelijke aanduiding voor dianummer 8"/>
          <p:cNvSpPr>
            <a:spLocks noGrp="1"/>
          </p:cNvSpPr>
          <p:nvPr>
            <p:ph type="sldNum" sz="quarter" idx="24"/>
          </p:nvPr>
        </p:nvSpPr>
        <p:spPr/>
        <p:txBody>
          <a:bodyPr/>
          <a:lstStyle/>
          <a:p>
            <a:fld id="{10A0A6AF-03C5-477E-939A-E28F7E7F05EA}" type="slidenum">
              <a:rPr lang="nl-NL" smtClean="0"/>
              <a:pPr/>
              <a:t>27</a:t>
            </a:fld>
            <a:endParaRPr lang="nl-NL" dirty="0"/>
          </a:p>
        </p:txBody>
      </p:sp>
    </p:spTree>
    <p:extLst>
      <p:ext uri="{BB962C8B-B14F-4D97-AF65-F5344CB8AC3E}">
        <p14:creationId xmlns:p14="http://schemas.microsoft.com/office/powerpoint/2010/main" val="2309813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2B0B9B31-E5F8-0569-94A9-5F76F9FE02B1}"/>
              </a:ext>
            </a:extLst>
          </p:cNvPr>
          <p:cNvSpPr>
            <a:spLocks noGrp="1"/>
          </p:cNvSpPr>
          <p:nvPr>
            <p:ph idx="1"/>
          </p:nvPr>
        </p:nvSpPr>
        <p:spPr>
          <a:xfrm>
            <a:off x="633412" y="1956200"/>
            <a:ext cx="10923588" cy="1499308"/>
          </a:xfrm>
        </p:spPr>
        <p:txBody>
          <a:bodyPr/>
          <a:lstStyle/>
          <a:p>
            <a:pPr marL="342900" lvl="0" indent="-342900">
              <a:lnSpc>
                <a:spcPct val="115000"/>
              </a:lnSpc>
              <a:buFont typeface="+mj-lt"/>
              <a:buAutoNum type="arabicPeriod"/>
            </a:pPr>
            <a:r>
              <a:rPr lang="nl-NL" sz="1800" dirty="0">
                <a:solidFill>
                  <a:srgbClr val="000000"/>
                </a:solidFill>
                <a:effectLst/>
                <a:latin typeface="Verdana" panose="020B0604030504040204" pitchFamily="34" charset="0"/>
                <a:ea typeface="Times New Roman" panose="02020603050405020304" pitchFamily="18" charset="0"/>
                <a:cs typeface="Verdana" panose="020B0604030504040204" pitchFamily="34" charset="0"/>
              </a:rPr>
              <a:t>Het risicoprofiel in het kader van de uitdagingen in het project middels een DB-contract passend en evenwichtig maken;</a:t>
            </a:r>
            <a:endParaRPr lang="nl-NL" sz="1800" dirty="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mj-lt"/>
              <a:buAutoNum type="arabicPeriod"/>
            </a:pPr>
            <a:r>
              <a:rPr lang="nl-NL" sz="1800" dirty="0">
                <a:solidFill>
                  <a:srgbClr val="000000"/>
                </a:solidFill>
                <a:effectLst/>
                <a:latin typeface="Verdana" panose="020B0604030504040204" pitchFamily="34" charset="0"/>
                <a:ea typeface="Times New Roman" panose="02020603050405020304" pitchFamily="18" charset="0"/>
                <a:cs typeface="Verdana" panose="020B0604030504040204" pitchFamily="34" charset="0"/>
              </a:rPr>
              <a:t>Ophalen welke (rand)voorwaarden, uitgangspunten, aandachtspunten en/of eventuele bezwaren er zijn met betrekking tot het toepassen van een DB-contract.</a:t>
            </a:r>
            <a:endParaRPr lang="nl-NL" sz="1800"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nl-NL" dirty="0"/>
          </a:p>
        </p:txBody>
      </p:sp>
      <p:sp>
        <p:nvSpPr>
          <p:cNvPr id="3" name="Tijdelijke aanduiding voor dianummer 2">
            <a:extLst>
              <a:ext uri="{FF2B5EF4-FFF2-40B4-BE49-F238E27FC236}">
                <a16:creationId xmlns:a16="http://schemas.microsoft.com/office/drawing/2014/main" id="{8E06264D-FAB7-C5D6-D2E2-374A00773581}"/>
              </a:ext>
            </a:extLst>
          </p:cNvPr>
          <p:cNvSpPr>
            <a:spLocks noGrp="1"/>
          </p:cNvSpPr>
          <p:nvPr>
            <p:ph type="sldNum" sz="quarter" idx="12"/>
          </p:nvPr>
        </p:nvSpPr>
        <p:spPr/>
        <p:txBody>
          <a:bodyPr/>
          <a:lstStyle/>
          <a:p>
            <a:fld id="{10A0A6AF-03C5-477E-939A-E28F7E7F05EA}" type="slidenum">
              <a:rPr lang="nl-NL" smtClean="0"/>
              <a:pPr/>
              <a:t>3</a:t>
            </a:fld>
            <a:endParaRPr lang="nl-NL" dirty="0"/>
          </a:p>
        </p:txBody>
      </p:sp>
      <p:sp>
        <p:nvSpPr>
          <p:cNvPr id="4" name="Titel 3">
            <a:extLst>
              <a:ext uri="{FF2B5EF4-FFF2-40B4-BE49-F238E27FC236}">
                <a16:creationId xmlns:a16="http://schemas.microsoft.com/office/drawing/2014/main" id="{A8410A01-D5E0-8E6F-6F5C-CB4996B6617B}"/>
              </a:ext>
            </a:extLst>
          </p:cNvPr>
          <p:cNvSpPr>
            <a:spLocks noGrp="1"/>
          </p:cNvSpPr>
          <p:nvPr>
            <p:ph type="title"/>
          </p:nvPr>
        </p:nvSpPr>
        <p:spPr/>
        <p:txBody>
          <a:bodyPr/>
          <a:lstStyle/>
          <a:p>
            <a:r>
              <a:rPr lang="nl-NL" dirty="0"/>
              <a:t>Doelen marktconsultatie</a:t>
            </a:r>
          </a:p>
        </p:txBody>
      </p:sp>
    </p:spTree>
    <p:extLst>
      <p:ext uri="{BB962C8B-B14F-4D97-AF65-F5344CB8AC3E}">
        <p14:creationId xmlns:p14="http://schemas.microsoft.com/office/powerpoint/2010/main" val="2465337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2110" y="2663501"/>
            <a:ext cx="12192000" cy="1754326"/>
          </a:xfrm>
          <a:prstGeom prst="rect">
            <a:avLst/>
          </a:prstGeom>
          <a:solidFill>
            <a:srgbClr val="EFA724"/>
          </a:solidFill>
        </p:spPr>
        <p:txBody>
          <a:bodyPr wrap="square" rtlCol="0">
            <a:spAutoFit/>
          </a:bodyPr>
          <a:lstStyle/>
          <a:p>
            <a:pPr algn="ctr"/>
            <a:endParaRPr lang="nl-NL" sz="3600" dirty="0">
              <a:solidFill>
                <a:schemeClr val="bg1"/>
              </a:solidFill>
              <a:latin typeface="RijksoverheidSerif"/>
              <a:ea typeface="Verdana" pitchFamily="34" charset="0"/>
              <a:cs typeface="Verdana" pitchFamily="34" charset="0"/>
            </a:endParaRPr>
          </a:p>
          <a:p>
            <a:pPr algn="ctr"/>
            <a:r>
              <a:rPr lang="nl-NL" sz="3600" dirty="0">
                <a:solidFill>
                  <a:schemeClr val="bg1"/>
                </a:solidFill>
                <a:latin typeface="RijksoverheidSerif"/>
                <a:ea typeface="Verdana" pitchFamily="34" charset="0"/>
                <a:cs typeface="Verdana" pitchFamily="34" charset="0"/>
              </a:rPr>
              <a:t>Huisvesting van......</a:t>
            </a:r>
          </a:p>
          <a:p>
            <a:pPr algn="ctr"/>
            <a:endParaRPr lang="nl-NL" sz="3600" dirty="0">
              <a:solidFill>
                <a:schemeClr val="bg1"/>
              </a:solidFill>
              <a:latin typeface="RijksoverheidSerif"/>
              <a:ea typeface="Verdana" pitchFamily="34" charset="0"/>
              <a:cs typeface="Verdana" pitchFamily="34" charset="0"/>
            </a:endParaRPr>
          </a:p>
        </p:txBody>
      </p:sp>
      <p:pic>
        <p:nvPicPr>
          <p:cNvPr id="18" name="Tijdelijke aanduiding voor afbeelding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178301" y="4164167"/>
            <a:ext cx="4089400" cy="2677886"/>
          </a:xfrm>
          <a:prstGeom prst="rect">
            <a:avLst/>
          </a:prstGeom>
        </p:spPr>
      </p:pic>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7701" y="4192082"/>
            <a:ext cx="3924301" cy="2677886"/>
          </a:xfrm>
          <a:prstGeom prst="rect">
            <a:avLst/>
          </a:prstGeom>
        </p:spPr>
      </p:pic>
      <p:pic>
        <p:nvPicPr>
          <p:cNvPr id="21" name="Tijdelijke aanduiding voor afbeelding 8"/>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1" y="4180114"/>
            <a:ext cx="4178300" cy="2677886"/>
          </a:xfrm>
          <a:prstGeom prst="rect">
            <a:avLst/>
          </a:prstGeom>
        </p:spPr>
      </p:pic>
      <p:pic>
        <p:nvPicPr>
          <p:cNvPr id="12" name="Afbeelding 11" descr="ambtenaren begane grond kantoor.jpg"/>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2110" y="-11430"/>
            <a:ext cx="3960134" cy="2956506"/>
          </a:xfrm>
          <a:prstGeom prst="rect">
            <a:avLst/>
          </a:prstGeom>
        </p:spPr>
      </p:pic>
      <p:pic>
        <p:nvPicPr>
          <p:cNvPr id="15" name="Afbeelding 14" descr="5jr Koningschap_43387-ZMK en HMK Burgerzaal totaal_2018-1920.jpg"/>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8112527" y="15947"/>
            <a:ext cx="4079475" cy="2929129"/>
          </a:xfrm>
          <a:prstGeom prst="rect">
            <a:avLst/>
          </a:prstGeom>
        </p:spPr>
      </p:pic>
      <p:pic>
        <p:nvPicPr>
          <p:cNvPr id="13" name="Afbeelding 12" descr="rechtbank mediatheek.jpg"/>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962244" y="-11430"/>
            <a:ext cx="4150283" cy="2956506"/>
          </a:xfrm>
          <a:prstGeom prst="rect">
            <a:avLst/>
          </a:prstGeom>
        </p:spPr>
      </p:pic>
    </p:spTree>
    <p:extLst>
      <p:ext uri="{BB962C8B-B14F-4D97-AF65-F5344CB8AC3E}">
        <p14:creationId xmlns:p14="http://schemas.microsoft.com/office/powerpoint/2010/main" val="2522730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Tijdelijke aanduiding voor afbeelding 12"/>
          <p:cNvPicPr>
            <a:picLocks noGrp="1" noChangeAspect="1"/>
          </p:cNvPicPr>
          <p:nvPr>
            <p:ph type="pic" sz="quarter" idx="22"/>
          </p:nvPr>
        </p:nvPicPr>
        <p:blipFill>
          <a:blip r:embed="rId3" cstate="print">
            <a:extLst>
              <a:ext uri="{28A0092B-C50C-407E-A947-70E740481C1C}">
                <a14:useLocalDpi xmlns:a14="http://schemas.microsoft.com/office/drawing/2010/main" val="0"/>
              </a:ext>
            </a:extLst>
          </a:blip>
          <a:srcRect/>
          <a:stretch>
            <a:fillRect/>
          </a:stretch>
        </p:blipFill>
        <p:spPr/>
      </p:pic>
      <p:pic>
        <p:nvPicPr>
          <p:cNvPr id="15" name="Tijdelijke aanduiding voor afbeelding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flipH="1">
            <a:off x="608721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pic>
      <p:sp>
        <p:nvSpPr>
          <p:cNvPr id="16" name="Tekstvak 15"/>
          <p:cNvSpPr txBox="1"/>
          <p:nvPr/>
        </p:nvSpPr>
        <p:spPr>
          <a:xfrm>
            <a:off x="0" y="5780782"/>
            <a:ext cx="2388198" cy="1077218"/>
          </a:xfrm>
          <a:prstGeom prst="rect">
            <a:avLst/>
          </a:prstGeom>
          <a:solidFill>
            <a:srgbClr val="EFA724"/>
          </a:solidFill>
        </p:spPr>
        <p:txBody>
          <a:bodyPr wrap="square" rtlCol="0">
            <a:spAutoFit/>
          </a:bodyPr>
          <a:lstStyle/>
          <a:p>
            <a:r>
              <a:rPr lang="nl-NL" sz="1600" i="1" dirty="0">
                <a:solidFill>
                  <a:schemeClr val="bg1"/>
                </a:solidFill>
                <a:latin typeface="RijksoverheidSerif"/>
                <a:ea typeface="Verdana" pitchFamily="34" charset="0"/>
                <a:cs typeface="Verdana" pitchFamily="34" charset="0"/>
              </a:rPr>
              <a:t>Realisatie van het nieuwbouwkantoor voor de Europese Medicijnen Agentschap te Amsterdam</a:t>
            </a:r>
          </a:p>
        </p:txBody>
      </p:sp>
      <p:sp>
        <p:nvSpPr>
          <p:cNvPr id="18" name="Tekstvak 17"/>
          <p:cNvSpPr txBox="1"/>
          <p:nvPr/>
        </p:nvSpPr>
        <p:spPr>
          <a:xfrm>
            <a:off x="9574305" y="0"/>
            <a:ext cx="2614519" cy="1077218"/>
          </a:xfrm>
          <a:prstGeom prst="rect">
            <a:avLst/>
          </a:prstGeom>
          <a:solidFill>
            <a:srgbClr val="EFA724"/>
          </a:solidFill>
        </p:spPr>
        <p:txBody>
          <a:bodyPr wrap="square" rtlCol="0">
            <a:spAutoFit/>
          </a:bodyPr>
          <a:lstStyle/>
          <a:p>
            <a:r>
              <a:rPr lang="nl-NL" sz="1600" i="1" dirty="0">
                <a:solidFill>
                  <a:schemeClr val="bg1"/>
                </a:solidFill>
                <a:latin typeface="RijksoverheidSerif"/>
                <a:ea typeface="Verdana" pitchFamily="34" charset="0"/>
                <a:cs typeface="Verdana" pitchFamily="34" charset="0"/>
              </a:rPr>
              <a:t>Onderhoud aan de stalen constructie van het ministerie van Onderwijs, Cultuur &amp; Wetenschap te Den Haag</a:t>
            </a:r>
          </a:p>
        </p:txBody>
      </p:sp>
    </p:spTree>
    <p:extLst>
      <p:ext uri="{BB962C8B-B14F-4D97-AF65-F5344CB8AC3E}">
        <p14:creationId xmlns:p14="http://schemas.microsoft.com/office/powerpoint/2010/main" val="45009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3">
            <a:extLst>
              <a:ext uri="{FF2B5EF4-FFF2-40B4-BE49-F238E27FC236}">
                <a16:creationId xmlns:a16="http://schemas.microsoft.com/office/drawing/2014/main" id="{84C42C58-4778-40C2-59A1-C3357B63F4F2}"/>
              </a:ext>
            </a:extLst>
          </p:cNvPr>
          <p:cNvSpPr txBox="1">
            <a:spLocks/>
          </p:cNvSpPr>
          <p:nvPr/>
        </p:nvSpPr>
        <p:spPr>
          <a:xfrm>
            <a:off x="6553200" y="2289600"/>
            <a:ext cx="5004000" cy="3931813"/>
          </a:xfrm>
          <a:prstGeom prst="rect">
            <a:avLst/>
          </a:prstGeom>
        </p:spPr>
        <p:txBody>
          <a:bodyPr vert="horz" lIns="0" tIns="0" rIns="0" bIns="0" rtlCol="0"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pPr marL="342900" indent="-342900">
              <a:spcBef>
                <a:spcPct val="0"/>
              </a:spcBef>
              <a:buSzPct val="115000"/>
              <a:buFontTx/>
              <a:buChar char="•"/>
            </a:pPr>
            <a:r>
              <a:rPr lang="nl-NL" sz="1800" dirty="0"/>
              <a:t>Kerntaken ’insluiten, herstellen en voorkomen’</a:t>
            </a:r>
          </a:p>
          <a:p>
            <a:pPr marL="342900" indent="-342900">
              <a:spcBef>
                <a:spcPct val="0"/>
              </a:spcBef>
              <a:buSzPct val="115000"/>
              <a:buFontTx/>
              <a:buChar char="•"/>
            </a:pPr>
            <a:r>
              <a:rPr lang="nl-NL" sz="1800" dirty="0"/>
              <a:t>16.000 medewerkers</a:t>
            </a:r>
          </a:p>
          <a:p>
            <a:pPr marL="342900" indent="-342900">
              <a:spcBef>
                <a:spcPct val="0"/>
              </a:spcBef>
              <a:buSzPct val="115000"/>
              <a:buFontTx/>
              <a:buChar char="•"/>
            </a:pPr>
            <a:r>
              <a:rPr lang="nl-NL" sz="1800" dirty="0"/>
              <a:t>50 locaties</a:t>
            </a:r>
          </a:p>
          <a:p>
            <a:pPr marL="342900" indent="-342900">
              <a:spcBef>
                <a:spcPct val="0"/>
              </a:spcBef>
              <a:buSzPct val="115000"/>
              <a:buFontTx/>
              <a:buChar char="•"/>
            </a:pPr>
            <a:r>
              <a:rPr lang="nl-NL" sz="1800" dirty="0"/>
              <a:t>30.000 nieuwe justitiabelen per jaar</a:t>
            </a:r>
          </a:p>
          <a:p>
            <a:pPr marL="342900" indent="-342900">
              <a:spcBef>
                <a:spcPct val="0"/>
              </a:spcBef>
              <a:buSzPct val="115000"/>
              <a:buFontTx/>
              <a:buChar char="•"/>
            </a:pPr>
            <a:endParaRPr lang="nl-NL" sz="1800" dirty="0">
              <a:solidFill>
                <a:schemeClr val="tx1"/>
              </a:solidFill>
              <a:latin typeface="+mn-lt"/>
              <a:ea typeface="+mn-ea"/>
              <a:cs typeface="+mn-cs"/>
            </a:endParaRPr>
          </a:p>
          <a:p>
            <a:pPr>
              <a:spcBef>
                <a:spcPct val="0"/>
              </a:spcBef>
              <a:buSzPct val="115000"/>
            </a:pPr>
            <a:r>
              <a:rPr lang="nl-NL" sz="1800" dirty="0"/>
              <a:t>Gevangenissen en huizen van bewaring voor volwassenen </a:t>
            </a:r>
            <a:r>
              <a:rPr lang="nl-NL" sz="1800" dirty="0">
                <a:sym typeface="Wingdings" panose="05000000000000000000" pitchFamily="2" charset="2"/>
              </a:rPr>
              <a:t> </a:t>
            </a:r>
            <a:r>
              <a:rPr lang="nl-NL" sz="1800" dirty="0"/>
              <a:t>penitentiaire inrichtingen (PI)</a:t>
            </a:r>
            <a:br>
              <a:rPr lang="nl-NL" sz="1800" dirty="0"/>
            </a:br>
            <a:r>
              <a:rPr lang="nl-NL" sz="1800" dirty="0"/>
              <a:t> </a:t>
            </a:r>
            <a:br>
              <a:rPr lang="nl-NL" sz="1800" dirty="0"/>
            </a:br>
            <a:r>
              <a:rPr lang="nl-NL" sz="1800" b="1" u="sng" dirty="0"/>
              <a:t>Jongeren </a:t>
            </a:r>
            <a:r>
              <a:rPr lang="nl-NL" sz="1800" b="1" u="sng" dirty="0">
                <a:sym typeface="Wingdings" panose="05000000000000000000" pitchFamily="2" charset="2"/>
              </a:rPr>
              <a:t> </a:t>
            </a:r>
            <a:r>
              <a:rPr lang="nl-NL" sz="1800" b="1" u="sng" dirty="0"/>
              <a:t>Justitiële Jeugdinrichtingen (JJI)</a:t>
            </a:r>
            <a:br>
              <a:rPr lang="nl-NL" sz="1800" dirty="0"/>
            </a:br>
            <a:br>
              <a:rPr lang="nl-NL" sz="1800" dirty="0"/>
            </a:br>
            <a:r>
              <a:rPr lang="nl-NL" sz="1800" dirty="0"/>
              <a:t>(tbs-)patiënten </a:t>
            </a:r>
            <a:r>
              <a:rPr lang="nl-NL" sz="1800" dirty="0">
                <a:sym typeface="Wingdings" panose="05000000000000000000" pitchFamily="2" charset="2"/>
              </a:rPr>
              <a:t> </a:t>
            </a:r>
            <a:r>
              <a:rPr lang="nl-NL" sz="1800" dirty="0"/>
              <a:t>forensische psychiatrische centra (FPC)</a:t>
            </a:r>
            <a:br>
              <a:rPr lang="nl-NL" sz="1800" dirty="0"/>
            </a:br>
            <a:br>
              <a:rPr lang="nl-NL" sz="1800" dirty="0"/>
            </a:br>
            <a:r>
              <a:rPr lang="nl-NL" sz="1800" dirty="0"/>
              <a:t>Vreemdelingen </a:t>
            </a:r>
            <a:r>
              <a:rPr lang="nl-NL" sz="1800" dirty="0">
                <a:sym typeface="Wingdings" panose="05000000000000000000" pitchFamily="2" charset="2"/>
              </a:rPr>
              <a:t> </a:t>
            </a:r>
            <a:r>
              <a:rPr lang="nl-NL" sz="1800" dirty="0"/>
              <a:t>detentiecentra (DC).</a:t>
            </a:r>
            <a:endParaRPr lang="nl-NL" sz="1700" dirty="0">
              <a:solidFill>
                <a:schemeClr val="tx1"/>
              </a:solidFill>
              <a:latin typeface="+mn-lt"/>
              <a:ea typeface="+mn-ea"/>
              <a:cs typeface="+mn-cs"/>
            </a:endParaRPr>
          </a:p>
          <a:p>
            <a:pPr marL="457200" indent="-457200">
              <a:spcBef>
                <a:spcPts val="1200"/>
              </a:spcBef>
              <a:buClr>
                <a:schemeClr val="tx1"/>
              </a:buClr>
              <a:buSzPct val="80000"/>
              <a:buFont typeface="+mj-lt"/>
              <a:buAutoNum type="arabicPeriod"/>
            </a:pPr>
            <a:endParaRPr lang="nl-NL" sz="1700" dirty="0">
              <a:solidFill>
                <a:schemeClr val="tx1"/>
              </a:solidFill>
              <a:latin typeface="+mn-lt"/>
              <a:ea typeface="+mn-ea"/>
              <a:cs typeface="+mn-cs"/>
            </a:endParaRPr>
          </a:p>
        </p:txBody>
      </p:sp>
      <p:sp>
        <p:nvSpPr>
          <p:cNvPr id="9" name="Title 2">
            <a:extLst>
              <a:ext uri="{FF2B5EF4-FFF2-40B4-BE49-F238E27FC236}">
                <a16:creationId xmlns:a16="http://schemas.microsoft.com/office/drawing/2014/main" id="{89782593-F313-BAA8-A467-2996E97EF6CE}"/>
              </a:ext>
            </a:extLst>
          </p:cNvPr>
          <p:cNvSpPr>
            <a:spLocks noGrp="1"/>
          </p:cNvSpPr>
          <p:nvPr>
            <p:ph type="title"/>
          </p:nvPr>
        </p:nvSpPr>
        <p:spPr>
          <a:xfrm>
            <a:off x="6553200" y="1051200"/>
            <a:ext cx="5004000" cy="948047"/>
          </a:xfrm>
        </p:spPr>
        <p:txBody>
          <a:bodyPr/>
          <a:lstStyle/>
          <a:p>
            <a:r>
              <a:rPr lang="en-US" dirty="0" err="1"/>
              <a:t>Introductie</a:t>
            </a:r>
            <a:r>
              <a:rPr lang="en-US" dirty="0"/>
              <a:t> DJI</a:t>
            </a:r>
          </a:p>
        </p:txBody>
      </p:sp>
      <p:sp>
        <p:nvSpPr>
          <p:cNvPr id="4" name="Tijdelijke aanduiding voor dianummer 3"/>
          <p:cNvSpPr>
            <a:spLocks noGrp="1"/>
          </p:cNvSpPr>
          <p:nvPr>
            <p:ph type="sldNum" sz="quarter" idx="16"/>
          </p:nvPr>
        </p:nvSpPr>
        <p:spPr>
          <a:xfrm>
            <a:off x="6553199" y="6314205"/>
            <a:ext cx="5005389" cy="322075"/>
          </a:xfrm>
        </p:spPr>
        <p:txBody>
          <a:bodyPr vert="horz" lIns="0" tIns="0" rIns="0" bIns="0" rtlCol="0" anchor="ctr" anchorCtr="0">
            <a:normAutofit/>
          </a:bodyPr>
          <a:lstStyle/>
          <a:p>
            <a:pPr>
              <a:spcAft>
                <a:spcPts val="600"/>
              </a:spcAft>
            </a:pPr>
            <a:fld id="{10A0A6AF-03C5-477E-939A-E28F7E7F05EA}" type="slidenum">
              <a:rPr lang="nl-NL" smtClean="0"/>
              <a:pPr>
                <a:spcAft>
                  <a:spcPts val="600"/>
                </a:spcAft>
              </a:pPr>
              <a:t>6</a:t>
            </a:fld>
            <a:endParaRPr lang="nl-NL"/>
          </a:p>
        </p:txBody>
      </p:sp>
      <p:sp>
        <p:nvSpPr>
          <p:cNvPr id="14" name="Footer Placeholder 4">
            <a:extLst>
              <a:ext uri="{FF2B5EF4-FFF2-40B4-BE49-F238E27FC236}">
                <a16:creationId xmlns:a16="http://schemas.microsoft.com/office/drawing/2014/main" id="{35581785-B666-6909-6E93-9B4839E3DE91}"/>
              </a:ext>
            </a:extLst>
          </p:cNvPr>
          <p:cNvSpPr>
            <a:spLocks noGrp="1"/>
          </p:cNvSpPr>
          <p:nvPr>
            <p:ph type="ftr" sz="quarter" idx="3"/>
          </p:nvPr>
        </p:nvSpPr>
        <p:spPr>
          <a:xfrm>
            <a:off x="635000" y="6221413"/>
            <a:ext cx="5003800" cy="322075"/>
          </a:xfrm>
        </p:spPr>
        <p:txBody>
          <a:bodyPr/>
          <a:lstStyle/>
          <a:p>
            <a:endParaRPr lang="nl-NL"/>
          </a:p>
        </p:txBody>
      </p:sp>
      <p:pic>
        <p:nvPicPr>
          <p:cNvPr id="2" name="Afbeelding 1">
            <a:extLst>
              <a:ext uri="{FF2B5EF4-FFF2-40B4-BE49-F238E27FC236}">
                <a16:creationId xmlns:a16="http://schemas.microsoft.com/office/drawing/2014/main" id="{4C3842CB-41AA-F810-95D1-FF6D7D78E818}"/>
              </a:ext>
            </a:extLst>
          </p:cNvPr>
          <p:cNvPicPr>
            <a:picLocks noChangeAspect="1"/>
          </p:cNvPicPr>
          <p:nvPr>
            <p:custDataLst>
              <p:tags r:id="rId1"/>
            </p:custDataLst>
          </p:nvPr>
        </p:nvPicPr>
        <p:blipFill rotWithShape="1">
          <a:blip r:embed="rId4" cstate="print">
            <a:extLst>
              <a:ext uri="{28A0092B-C50C-407E-A947-70E740481C1C}">
                <a14:useLocalDpi xmlns:a14="http://schemas.microsoft.com/office/drawing/2010/main" val="0"/>
              </a:ext>
            </a:extLst>
          </a:blip>
          <a:srcRect r="-1"/>
          <a:stretch/>
        </p:blipFill>
        <p:spPr>
          <a:xfrm>
            <a:off x="-3175" y="10"/>
            <a:ext cx="6104785" cy="685799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noFill/>
        </p:spPr>
      </p:pic>
    </p:spTree>
    <p:extLst>
      <p:ext uri="{BB962C8B-B14F-4D97-AF65-F5344CB8AC3E}">
        <p14:creationId xmlns:p14="http://schemas.microsoft.com/office/powerpoint/2010/main" val="4276871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oter Placeholder 1">
            <a:extLst>
              <a:ext uri="{FF2B5EF4-FFF2-40B4-BE49-F238E27FC236}">
                <a16:creationId xmlns:a16="http://schemas.microsoft.com/office/drawing/2014/main" id="{DBB5089C-0578-E3F2-BA85-F3F65B786C0F}"/>
              </a:ext>
            </a:extLst>
          </p:cNvPr>
          <p:cNvSpPr>
            <a:spLocks noGrp="1"/>
          </p:cNvSpPr>
          <p:nvPr>
            <p:ph type="ftr" sz="quarter" idx="3"/>
          </p:nvPr>
        </p:nvSpPr>
        <p:spPr>
          <a:xfrm>
            <a:off x="635000" y="6221413"/>
            <a:ext cx="5003800" cy="322075"/>
          </a:xfrm>
        </p:spPr>
        <p:txBody>
          <a:bodyPr/>
          <a:lstStyle/>
          <a:p>
            <a:endParaRPr lang="nl-NL"/>
          </a:p>
        </p:txBody>
      </p:sp>
      <p:pic>
        <p:nvPicPr>
          <p:cNvPr id="3" name="Afbeelding 2" descr="Afbeelding met tekst, kaart&#10;&#10;Automatisch gegenereerde beschrijving">
            <a:extLst>
              <a:ext uri="{FF2B5EF4-FFF2-40B4-BE49-F238E27FC236}">
                <a16:creationId xmlns:a16="http://schemas.microsoft.com/office/drawing/2014/main" id="{36AD840E-D3DC-687D-6178-6ABF78C173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 r="25933" b="2"/>
          <a:stretch/>
        </p:blipFill>
        <p:spPr>
          <a:xfrm>
            <a:off x="-3175" y="10"/>
            <a:ext cx="6104785" cy="685799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noFill/>
        </p:spPr>
      </p:pic>
      <p:sp>
        <p:nvSpPr>
          <p:cNvPr id="7" name="Titel 3">
            <a:extLst>
              <a:ext uri="{FF2B5EF4-FFF2-40B4-BE49-F238E27FC236}">
                <a16:creationId xmlns:a16="http://schemas.microsoft.com/office/drawing/2014/main" id="{84C42C58-4778-40C2-59A1-C3357B63F4F2}"/>
              </a:ext>
            </a:extLst>
          </p:cNvPr>
          <p:cNvSpPr txBox="1">
            <a:spLocks/>
          </p:cNvSpPr>
          <p:nvPr/>
        </p:nvSpPr>
        <p:spPr>
          <a:xfrm>
            <a:off x="6632222" y="1460990"/>
            <a:ext cx="5005388" cy="3936020"/>
          </a:xfrm>
          <a:prstGeom prst="rect">
            <a:avLst/>
          </a:prstGeom>
          <a:noFill/>
        </p:spPr>
        <p:txBody>
          <a:bodyPr vert="horz" lIns="0" tIns="0" rIns="0" bIns="0" rtlCol="0" anchorCtr="0">
            <a:normAutofit/>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pPr>
              <a:spcBef>
                <a:spcPts val="1200"/>
              </a:spcBef>
              <a:buClr>
                <a:schemeClr val="tx1"/>
              </a:buClr>
              <a:buSzPct val="80000"/>
            </a:pPr>
            <a:r>
              <a:rPr lang="nl-NL" sz="1800" dirty="0">
                <a:solidFill>
                  <a:schemeClr val="tx1"/>
                </a:solidFill>
                <a:latin typeface="+mn-lt"/>
                <a:ea typeface="+mn-ea"/>
                <a:cs typeface="+mn-cs"/>
              </a:rPr>
              <a:t>Nederland heeft één Rijks Justitiële Jeugdinrichting die bestaat uit drie locaties, twee particuliere jeugdinrichtingen en vijf Kleinschalige Voorzieningen Justitiële Jeugd. </a:t>
            </a:r>
          </a:p>
          <a:p>
            <a:pPr marL="316800" indent="-316800">
              <a:spcBef>
                <a:spcPts val="1200"/>
              </a:spcBef>
              <a:buClr>
                <a:schemeClr val="tx1"/>
              </a:buClr>
              <a:buSzPct val="80000"/>
              <a:buFont typeface="Verdana" panose="020B0604030504040204" pitchFamily="34" charset="0"/>
              <a:buChar char="›"/>
            </a:pPr>
            <a:endParaRPr lang="nl-NL" sz="1800" dirty="0">
              <a:solidFill>
                <a:schemeClr val="tx1"/>
              </a:solidFill>
              <a:latin typeface="+mn-lt"/>
              <a:ea typeface="+mn-ea"/>
              <a:cs typeface="+mn-cs"/>
            </a:endParaRPr>
          </a:p>
          <a:p>
            <a:pPr>
              <a:spcBef>
                <a:spcPts val="1200"/>
              </a:spcBef>
              <a:buClr>
                <a:schemeClr val="tx1"/>
              </a:buClr>
              <a:buSzPct val="80000"/>
            </a:pPr>
            <a:r>
              <a:rPr lang="nl-NL" sz="1800" dirty="0">
                <a:solidFill>
                  <a:schemeClr val="tx1"/>
                </a:solidFill>
                <a:latin typeface="+mn-lt"/>
                <a:ea typeface="+mn-ea"/>
                <a:cs typeface="+mn-cs"/>
              </a:rPr>
              <a:t>In de </a:t>
            </a:r>
            <a:r>
              <a:rPr lang="nl-NL" sz="1800" dirty="0" err="1">
                <a:solidFill>
                  <a:schemeClr val="tx1"/>
                </a:solidFill>
                <a:latin typeface="+mn-lt"/>
                <a:ea typeface="+mn-ea"/>
                <a:cs typeface="+mn-cs"/>
              </a:rPr>
              <a:t>JJI's</a:t>
            </a:r>
            <a:r>
              <a:rPr lang="nl-NL" sz="1800" dirty="0">
                <a:solidFill>
                  <a:schemeClr val="tx1"/>
                </a:solidFill>
                <a:latin typeface="+mn-lt"/>
                <a:ea typeface="+mn-ea"/>
                <a:cs typeface="+mn-cs"/>
              </a:rPr>
              <a:t> samen verblijven dagelijks ongeveer 450 jeugdigen. De verblijfduur varieert van één dag tot circa 6 jaar (PIJ-maatregel) en bedraagt gemiddeld ongeveer 92 dagen. De gemiddelde verblijfsduur in de KVJJ is ongeveer 30 dagen.</a:t>
            </a:r>
          </a:p>
          <a:p>
            <a:pPr marL="316800" indent="-316800">
              <a:spcBef>
                <a:spcPts val="1200"/>
              </a:spcBef>
              <a:buClr>
                <a:schemeClr val="tx1"/>
              </a:buClr>
              <a:buSzPct val="80000"/>
              <a:buFont typeface="Verdana" panose="020B0604030504040204" pitchFamily="34" charset="0"/>
              <a:buChar char="›"/>
            </a:pPr>
            <a:endParaRPr lang="nl-NL" sz="1800" dirty="0">
              <a:solidFill>
                <a:schemeClr val="tx1"/>
              </a:solidFill>
              <a:latin typeface="+mn-lt"/>
              <a:ea typeface="+mn-ea"/>
              <a:cs typeface="+mn-cs"/>
            </a:endParaRPr>
          </a:p>
        </p:txBody>
      </p:sp>
      <p:sp>
        <p:nvSpPr>
          <p:cNvPr id="4" name="Tijdelijke aanduiding voor dianummer 3"/>
          <p:cNvSpPr>
            <a:spLocks noGrp="1"/>
          </p:cNvSpPr>
          <p:nvPr>
            <p:ph type="sldNum" sz="quarter" idx="23"/>
          </p:nvPr>
        </p:nvSpPr>
        <p:spPr>
          <a:xfrm>
            <a:off x="6553199" y="6325647"/>
            <a:ext cx="5005389" cy="322075"/>
          </a:xfrm>
        </p:spPr>
        <p:txBody>
          <a:bodyPr vert="horz" lIns="0" tIns="0" rIns="0" bIns="0" rtlCol="0" anchor="ctr" anchorCtr="0">
            <a:normAutofit/>
          </a:bodyPr>
          <a:lstStyle/>
          <a:p>
            <a:pPr>
              <a:spcAft>
                <a:spcPts val="600"/>
              </a:spcAft>
            </a:pPr>
            <a:fld id="{10A0A6AF-03C5-477E-939A-E28F7E7F05EA}" type="slidenum">
              <a:rPr lang="nl-NL" smtClean="0"/>
              <a:pPr>
                <a:spcAft>
                  <a:spcPts val="600"/>
                </a:spcAft>
              </a:pPr>
              <a:t>7</a:t>
            </a:fld>
            <a:endParaRPr lang="nl-NL"/>
          </a:p>
        </p:txBody>
      </p:sp>
      <p:sp>
        <p:nvSpPr>
          <p:cNvPr id="5" name="Ovaal 4">
            <a:extLst>
              <a:ext uri="{FF2B5EF4-FFF2-40B4-BE49-F238E27FC236}">
                <a16:creationId xmlns:a16="http://schemas.microsoft.com/office/drawing/2014/main" id="{F0BF77FC-354C-19D2-256A-4F77DC2A3FA6}"/>
              </a:ext>
            </a:extLst>
          </p:cNvPr>
          <p:cNvSpPr/>
          <p:nvPr/>
        </p:nvSpPr>
        <p:spPr>
          <a:xfrm>
            <a:off x="2321179" y="5614505"/>
            <a:ext cx="1228336" cy="71114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186309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6748214D-C4E8-672F-8BDA-397F8E25E9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7389" y="0"/>
            <a:ext cx="5444612" cy="6858000"/>
          </a:xfrm>
          <a:prstGeom prst="rect">
            <a:avLst/>
          </a:prstGeom>
        </p:spPr>
      </p:pic>
      <p:sp>
        <p:nvSpPr>
          <p:cNvPr id="3" name="Tijdelijke aanduiding voor dianummer 2">
            <a:extLst>
              <a:ext uri="{FF2B5EF4-FFF2-40B4-BE49-F238E27FC236}">
                <a16:creationId xmlns:a16="http://schemas.microsoft.com/office/drawing/2014/main" id="{2340382D-66F5-68AB-9B3C-74546DCC115F}"/>
              </a:ext>
            </a:extLst>
          </p:cNvPr>
          <p:cNvSpPr>
            <a:spLocks noGrp="1"/>
          </p:cNvSpPr>
          <p:nvPr>
            <p:ph type="sldNum" sz="quarter" idx="12"/>
          </p:nvPr>
        </p:nvSpPr>
        <p:spPr/>
        <p:txBody>
          <a:bodyPr/>
          <a:lstStyle/>
          <a:p>
            <a:fld id="{10A0A6AF-03C5-477E-939A-E28F7E7F05EA}" type="slidenum">
              <a:rPr lang="nl-NL" smtClean="0"/>
              <a:pPr/>
              <a:t>8</a:t>
            </a:fld>
            <a:endParaRPr lang="nl-NL" dirty="0"/>
          </a:p>
        </p:txBody>
      </p:sp>
      <p:pic>
        <p:nvPicPr>
          <p:cNvPr id="10" name="Afbeelding 9">
            <a:extLst>
              <a:ext uri="{FF2B5EF4-FFF2-40B4-BE49-F238E27FC236}">
                <a16:creationId xmlns:a16="http://schemas.microsoft.com/office/drawing/2014/main" id="{FA43B0C1-0D6F-32AF-EDEA-698EDB5D3DF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23725" y="979471"/>
            <a:ext cx="5617324" cy="5091718"/>
          </a:xfrm>
          <a:prstGeom prst="rect">
            <a:avLst/>
          </a:prstGeom>
        </p:spPr>
      </p:pic>
    </p:spTree>
    <p:extLst>
      <p:ext uri="{BB962C8B-B14F-4D97-AF65-F5344CB8AC3E}">
        <p14:creationId xmlns:p14="http://schemas.microsoft.com/office/powerpoint/2010/main" val="30273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6"/>
          </p:nvPr>
        </p:nvSpPr>
        <p:spPr/>
        <p:txBody>
          <a:bodyPr/>
          <a:lstStyle/>
          <a:p>
            <a:fld id="{10A0A6AF-03C5-477E-939A-E28F7E7F05EA}" type="slidenum">
              <a:rPr lang="nl-NL" smtClean="0"/>
              <a:pPr/>
              <a:t>9</a:t>
            </a:fld>
            <a:endParaRPr lang="nl-NL" dirty="0"/>
          </a:p>
        </p:txBody>
      </p:sp>
      <p:sp>
        <p:nvSpPr>
          <p:cNvPr id="5" name="Tijdelijke aanduiding voor voettekst 4"/>
          <p:cNvSpPr>
            <a:spLocks noGrp="1"/>
          </p:cNvSpPr>
          <p:nvPr>
            <p:ph type="ftr" sz="quarter" idx="3"/>
          </p:nvPr>
        </p:nvSpPr>
        <p:spPr/>
        <p:txBody>
          <a:bodyPr/>
          <a:lstStyle/>
          <a:p>
            <a:endParaRPr lang="nl-NL" dirty="0"/>
          </a:p>
        </p:txBody>
      </p:sp>
      <p:sp>
        <p:nvSpPr>
          <p:cNvPr id="2" name="Titel 3">
            <a:extLst>
              <a:ext uri="{FF2B5EF4-FFF2-40B4-BE49-F238E27FC236}">
                <a16:creationId xmlns:a16="http://schemas.microsoft.com/office/drawing/2014/main" id="{0754F4E0-D448-EF13-3A2D-F54233D6C8D4}"/>
              </a:ext>
            </a:extLst>
          </p:cNvPr>
          <p:cNvSpPr txBox="1">
            <a:spLocks/>
          </p:cNvSpPr>
          <p:nvPr/>
        </p:nvSpPr>
        <p:spPr>
          <a:xfrm>
            <a:off x="6289040" y="3123519"/>
            <a:ext cx="5902960" cy="1448545"/>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sz="3200"/>
              <a:t>Scope van het project</a:t>
            </a:r>
            <a:endParaRPr lang="nl-NL" sz="3200" dirty="0"/>
          </a:p>
        </p:txBody>
      </p:sp>
      <p:pic>
        <p:nvPicPr>
          <p:cNvPr id="13" name="Tijdelijke aanduiding voor afbeelding 12" descr="Afbeelding met buitenshuis, hemel, gebouw, huis&#10;&#10;Automatisch gegenereerde beschrijving">
            <a:extLst>
              <a:ext uri="{FF2B5EF4-FFF2-40B4-BE49-F238E27FC236}">
                <a16:creationId xmlns:a16="http://schemas.microsoft.com/office/drawing/2014/main" id="{742141BF-AE09-F46D-8B84-5A6224DED34A}"/>
              </a:ext>
            </a:extLst>
          </p:cNvPr>
          <p:cNvPicPr>
            <a:picLocks noGrp="1" noChangeAspect="1"/>
          </p:cNvPicPr>
          <p:nvPr>
            <p:ph type="pic" sz="quarter" idx="22"/>
          </p:nvPr>
        </p:nvPicPr>
        <p:blipFill>
          <a:blip r:embed="rId3" cstate="print">
            <a:extLst>
              <a:ext uri="{28A0092B-C50C-407E-A947-70E740481C1C}">
                <a14:useLocalDpi xmlns:a14="http://schemas.microsoft.com/office/drawing/2010/main" val="0"/>
              </a:ext>
            </a:extLst>
          </a:blip>
          <a:srcRect/>
          <a:stretch>
            <a:fillRect/>
          </a:stretch>
        </p:blipFill>
        <p:spPr>
          <a:xfrm>
            <a:off x="-3175" y="0"/>
            <a:ext cx="6104785" cy="6858000"/>
          </a:xfrm>
        </p:spPr>
      </p:pic>
    </p:spTree>
    <p:extLst>
      <p:ext uri="{BB962C8B-B14F-4D97-AF65-F5344CB8AC3E}">
        <p14:creationId xmlns:p14="http://schemas.microsoft.com/office/powerpoint/2010/main" val="27551241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S-SHAPEID" val="image-smal"/>
  <p:tag name="DS-LAYOUT-ONSCREEN" val="left:0; top:0; width:360.125; height:540.375; hidden:false; "/>
  <p:tag name="DS-LAYOUT-ONSCREEN16X9" val="left:0; top:0; width:360.125; height:540.375; hidden:true; "/>
  <p:tag name="DS-LAYOUT-CUSTOM" val="left:0; top:0; width:360.125; height:540.375; hidden:true; "/>
</p:tagLst>
</file>

<file path=ppt/theme/theme1.xml><?xml version="1.0" encoding="utf-8"?>
<a:theme xmlns:a="http://schemas.openxmlformats.org/drawingml/2006/main" name="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2.xml><?xml version="1.0" encoding="utf-8"?>
<a:theme xmlns:a="http://schemas.openxmlformats.org/drawingml/2006/main" name="1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3.xml><?xml version="1.0" encoding="utf-8"?>
<a:theme xmlns:a="http://schemas.openxmlformats.org/drawingml/2006/main" name="2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4.xml><?xml version="1.0" encoding="utf-8"?>
<a:theme xmlns:a="http://schemas.openxmlformats.org/drawingml/2006/main" name="3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5.xml><?xml version="1.0" encoding="utf-8"?>
<a:theme xmlns:a="http://schemas.openxmlformats.org/drawingml/2006/main" name="4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6.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CC8D13442B6E49A393B6B6AF908FA8" ma:contentTypeVersion="14" ma:contentTypeDescription="Een nieuw document maken." ma:contentTypeScope="" ma:versionID="a3d147a24c72b958de4a403444bfb3dd">
  <xsd:schema xmlns:xsd="http://www.w3.org/2001/XMLSchema" xmlns:xs="http://www.w3.org/2001/XMLSchema" xmlns:p="http://schemas.microsoft.com/office/2006/metadata/properties" xmlns:ns3="7556d1cf-8a99-4a69-a31a-82ed89f0e059" xmlns:ns4="f90d4b35-da9a-4ba1-836f-381cb9e0bc11" targetNamespace="http://schemas.microsoft.com/office/2006/metadata/properties" ma:root="true" ma:fieldsID="a1a15f0f4e6032191e70c0e3fa2bd645" ns3:_="" ns4:_="">
    <xsd:import namespace="7556d1cf-8a99-4a69-a31a-82ed89f0e059"/>
    <xsd:import namespace="f90d4b35-da9a-4ba1-836f-381cb9e0bc1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56d1cf-8a99-4a69-a31a-82ed89f0e0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90d4b35-da9a-4ba1-836f-381cb9e0bc11" elementFormDefault="qualified">
    <xsd:import namespace="http://schemas.microsoft.com/office/2006/documentManagement/types"/>
    <xsd:import namespace="http://schemas.microsoft.com/office/infopath/2007/PartnerControls"/>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element name="SharingHintHash" ma:index="21"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F64DEB7-623F-4861-A497-C6DDD8CA90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56d1cf-8a99-4a69-a31a-82ed89f0e059"/>
    <ds:schemaRef ds:uri="f90d4b35-da9a-4ba1-836f-381cb9e0bc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D0363C5-0837-46AE-808A-77F1F0CB8CC1}">
  <ds:schemaRefs>
    <ds:schemaRef ds:uri="http://schemas.microsoft.com/sharepoint/v3/contenttype/forms"/>
  </ds:schemaRefs>
</ds:datastoreItem>
</file>

<file path=customXml/itemProps3.xml><?xml version="1.0" encoding="utf-8"?>
<ds:datastoreItem xmlns:ds="http://schemas.openxmlformats.org/officeDocument/2006/customXml" ds:itemID="{CB694B11-3A05-4E12-9B16-8805942B0E0E}">
  <ds:schemaRefs>
    <ds:schemaRef ds:uri="http://schemas.microsoft.com/office/infopath/2007/PartnerControls"/>
    <ds:schemaRef ds:uri="http://purl.org/dc/elements/1.1/"/>
    <ds:schemaRef ds:uri="http://schemas.microsoft.com/office/2006/metadata/properties"/>
    <ds:schemaRef ds:uri="7556d1cf-8a99-4a69-a31a-82ed89f0e059"/>
    <ds:schemaRef ds:uri="http://purl.org/dc/terms/"/>
    <ds:schemaRef ds:uri="http://schemas.openxmlformats.org/package/2006/metadata/core-properties"/>
    <ds:schemaRef ds:uri="f90d4b35-da9a-4ba1-836f-381cb9e0bc11"/>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BZK Presentatie - Algemeen</Template>
  <TotalTime>0</TotalTime>
  <Words>1246</Words>
  <Application>Microsoft Office PowerPoint</Application>
  <PresentationFormat>Breedbeeld</PresentationFormat>
  <Paragraphs>168</Paragraphs>
  <Slides>27</Slides>
  <Notes>27</Notes>
  <HiddenSlides>0</HiddenSlides>
  <MMClips>0</MMClips>
  <ScaleCrop>false</ScaleCrop>
  <HeadingPairs>
    <vt:vector size="6" baseType="variant">
      <vt:variant>
        <vt:lpstr>Gebruikte lettertypen</vt:lpstr>
      </vt:variant>
      <vt:variant>
        <vt:i4>7</vt:i4>
      </vt:variant>
      <vt:variant>
        <vt:lpstr>Thema</vt:lpstr>
      </vt:variant>
      <vt:variant>
        <vt:i4>5</vt:i4>
      </vt:variant>
      <vt:variant>
        <vt:lpstr>Diatitels</vt:lpstr>
      </vt:variant>
      <vt:variant>
        <vt:i4>27</vt:i4>
      </vt:variant>
    </vt:vector>
  </HeadingPairs>
  <TitlesOfParts>
    <vt:vector size="39" baseType="lpstr">
      <vt:lpstr>Arial</vt:lpstr>
      <vt:lpstr>Calibri</vt:lpstr>
      <vt:lpstr>Courier New</vt:lpstr>
      <vt:lpstr>RijksoverheidSansText</vt:lpstr>
      <vt:lpstr>RijksoverheidSerif</vt:lpstr>
      <vt:lpstr>Verdana</vt:lpstr>
      <vt:lpstr>Wingdings</vt:lpstr>
      <vt:lpstr>BZK Presentatie - Algemeen</vt:lpstr>
      <vt:lpstr>1_BZK Presentatie - Algemeen</vt:lpstr>
      <vt:lpstr>2_BZK Presentatie - Algemeen</vt:lpstr>
      <vt:lpstr>3_BZK Presentatie - Algemeen</vt:lpstr>
      <vt:lpstr>4_BZK Presentatie - Algemeen</vt:lpstr>
      <vt:lpstr>Plenaire marktconsultatie bijeenkomst</vt:lpstr>
      <vt:lpstr>  Programma </vt:lpstr>
      <vt:lpstr>Doelen marktconsultatie</vt:lpstr>
      <vt:lpstr>PowerPoint-presentatie</vt:lpstr>
      <vt:lpstr>PowerPoint-presentatie</vt:lpstr>
      <vt:lpstr>Introductie DJI</vt:lpstr>
      <vt:lpstr>PowerPoint-presentatie</vt:lpstr>
      <vt:lpstr>PowerPoint-presentatie</vt:lpstr>
      <vt:lpstr>PowerPoint-presentatie</vt:lpstr>
      <vt:lpstr>PowerPoint-presentatie</vt:lpstr>
      <vt:lpstr>Globale scope</vt:lpstr>
      <vt:lpstr>Overview inpassingsstudie</vt:lpstr>
      <vt:lpstr>Omvang</vt:lpstr>
      <vt:lpstr>Planning en mogelijke fasering</vt:lpstr>
      <vt:lpstr>PowerPoint-presentatie</vt:lpstr>
      <vt:lpstr>PowerPoint-presentatie</vt:lpstr>
      <vt:lpstr>PowerPoint-presentatie</vt:lpstr>
      <vt:lpstr>Eerste reacties </vt:lpstr>
      <vt:lpstr>PowerPoint-presentatie</vt:lpstr>
      <vt:lpstr>Geen goede samenwerking tussen oude en nieuwe installaties/ systemen  </vt:lpstr>
      <vt:lpstr>In bedrijf zijnde inrichting  </vt:lpstr>
      <vt:lpstr>Lopende onderhoudscontracten clashen met voorgestelde uitvoeringswerkzaamheden en oplossingen   </vt:lpstr>
      <vt:lpstr>Opdrachtnemer kan langlopende contract niet waarmaken binnen overeengekomen prijs en/of planning   </vt:lpstr>
      <vt:lpstr>Beperkingen flora en fauna, stikstof en netcongestie</vt:lpstr>
      <vt:lpstr>Bevoegd gezag stemt niet in met plannen</vt:lpstr>
      <vt:lpstr>(Rand)voorwaarden, uitgangspunten, aandachtspunten en/of eventuele bezwaren? </vt:lpstr>
      <vt:lpstr>Afsluiting</vt:lpstr>
    </vt:vector>
  </TitlesOfParts>
  <Company>Rijksoverheid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Berendse, Ingrid</dc:creator>
  <cp:lastModifiedBy>Bruijn, Thom de</cp:lastModifiedBy>
  <cp:revision>357</cp:revision>
  <dcterms:created xsi:type="dcterms:W3CDTF">2017-02-27T13:28:55Z</dcterms:created>
  <dcterms:modified xsi:type="dcterms:W3CDTF">2023-12-14T12:17:38Z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3f08ec5-d6d9-4227-8387-ccbfcb3632c4_Enabled">
    <vt:lpwstr>true</vt:lpwstr>
  </property>
  <property fmtid="{D5CDD505-2E9C-101B-9397-08002B2CF9AE}" pid="3" name="MSIP_Label_43f08ec5-d6d9-4227-8387-ccbfcb3632c4_SetDate">
    <vt:lpwstr>2022-09-22T09:28:19Z</vt:lpwstr>
  </property>
  <property fmtid="{D5CDD505-2E9C-101B-9397-08002B2CF9AE}" pid="4" name="MSIP_Label_43f08ec5-d6d9-4227-8387-ccbfcb3632c4_Method">
    <vt:lpwstr>Standard</vt:lpwstr>
  </property>
  <property fmtid="{D5CDD505-2E9C-101B-9397-08002B2CF9AE}" pid="5" name="MSIP_Label_43f08ec5-d6d9-4227-8387-ccbfcb3632c4_Name">
    <vt:lpwstr>Sweco Restricted</vt:lpwstr>
  </property>
  <property fmtid="{D5CDD505-2E9C-101B-9397-08002B2CF9AE}" pid="6" name="MSIP_Label_43f08ec5-d6d9-4227-8387-ccbfcb3632c4_SiteId">
    <vt:lpwstr>b7872ef0-9a00-4c18-8a4a-c7d25c778a9e</vt:lpwstr>
  </property>
  <property fmtid="{D5CDD505-2E9C-101B-9397-08002B2CF9AE}" pid="7" name="MSIP_Label_43f08ec5-d6d9-4227-8387-ccbfcb3632c4_ActionId">
    <vt:lpwstr>06c04b14-9f35-491f-9d27-d75c2997458f</vt:lpwstr>
  </property>
  <property fmtid="{D5CDD505-2E9C-101B-9397-08002B2CF9AE}" pid="8" name="MSIP_Label_43f08ec5-d6d9-4227-8387-ccbfcb3632c4_ContentBits">
    <vt:lpwstr>0</vt:lpwstr>
  </property>
  <property fmtid="{D5CDD505-2E9C-101B-9397-08002B2CF9AE}" pid="9" name="ContentTypeId">
    <vt:lpwstr>0x01010088CC8D13442B6E49A393B6B6AF908FA8</vt:lpwstr>
  </property>
</Properties>
</file>