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3"/>
  </p:notesMasterIdLst>
  <p:handoutMasterIdLst>
    <p:handoutMasterId r:id="rId14"/>
  </p:handoutMasterIdLst>
  <p:sldIdLst>
    <p:sldId id="256" r:id="rId2"/>
    <p:sldId id="282" r:id="rId3"/>
    <p:sldId id="283" r:id="rId4"/>
    <p:sldId id="289" r:id="rId5"/>
    <p:sldId id="284" r:id="rId6"/>
    <p:sldId id="291" r:id="rId7"/>
    <p:sldId id="285" r:id="rId8"/>
    <p:sldId id="286" r:id="rId9"/>
    <p:sldId id="290" r:id="rId10"/>
    <p:sldId id="287" r:id="rId11"/>
    <p:sldId id="288" r:id="rId12"/>
  </p:sldIdLst>
  <p:sldSz cx="12192000" cy="6858000"/>
  <p:notesSz cx="6858000" cy="9144000"/>
  <p:embeddedFontLst>
    <p:embeddedFont>
      <p:font typeface="RijksoverheidSansHeading" panose="020B0503040202060203" pitchFamily="34" charset="0"/>
      <p:regular r:id="rId15"/>
      <p:bold r:id="rId16"/>
      <p:italic r:id="rId17"/>
      <p:boldItalic r:id="rId18"/>
    </p:embeddedFont>
    <p:embeddedFont>
      <p:font typeface="RijksoverheidSansWebText Bold" panose="020B0803040202060203" pitchFamily="34" charset="0"/>
      <p:bold r:id="rId19"/>
    </p:embeddedFont>
    <p:embeddedFont>
      <p:font typeface="RijksoverheidSansWebText Regula" panose="020B0503040202060203" pitchFamily="34" charset="0"/>
      <p:regular r:id="rId20"/>
    </p:embeddedFont>
  </p:embeddedFontLst>
  <p:defaultTextStyle>
    <a:defPPr>
      <a:defRPr lang="nl-NL"/>
    </a:defPPr>
    <a:lvl1pPr marL="0" indent="0" algn="l" defTabSz="2880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1pPr>
    <a:lvl2pPr marL="0" indent="0" algn="l" defTabSz="288000" rtl="0" eaLnBrk="1" latinLnBrk="0" hangingPunct="1">
      <a:lnSpc>
        <a:spcPct val="100000"/>
      </a:lnSpc>
      <a:spcBef>
        <a:spcPts val="500"/>
      </a:spcBef>
      <a:buFontTx/>
      <a:buNone/>
      <a:defRPr sz="2400" b="1" kern="1200">
        <a:solidFill>
          <a:schemeClr val="tx2"/>
        </a:solidFill>
        <a:latin typeface="+mj-lt"/>
        <a:ea typeface="+mn-ea"/>
        <a:cs typeface="+mn-cs"/>
      </a:defRPr>
    </a:lvl2pPr>
    <a:lvl3pPr marL="0" indent="0" algn="l" defTabSz="288000" rtl="0" eaLnBrk="1" latinLnBrk="0" hangingPunct="1">
      <a:lnSpc>
        <a:spcPct val="100000"/>
      </a:lnSpc>
      <a:spcBef>
        <a:spcPts val="500"/>
      </a:spcBef>
      <a:buFont typeface="Arial" panose="020B0604020202020204" pitchFamily="34" charset="0"/>
      <a:buNone/>
      <a:defRPr sz="2000" kern="1200">
        <a:solidFill>
          <a:schemeClr val="tx2"/>
        </a:solidFill>
        <a:latin typeface="+mj-lt"/>
        <a:ea typeface="+mn-ea"/>
        <a:cs typeface="+mn-cs"/>
      </a:defRPr>
    </a:lvl3pPr>
    <a:lvl4pPr marL="144000" indent="-144000" algn="l" defTabSz="288000" rtl="0" eaLnBrk="1" latinLnBrk="0" hangingPunct="1">
      <a:lnSpc>
        <a:spcPct val="100000"/>
      </a:lnSpc>
      <a:spcBef>
        <a:spcPts val="500"/>
      </a:spcBef>
      <a:buClr>
        <a:schemeClr val="accent1"/>
      </a:buClr>
      <a:buSzPct val="100000"/>
      <a:buFont typeface="Wingdings" panose="05000000000000000000" pitchFamily="2" charset="2"/>
      <a:buChar char="§"/>
      <a:defRPr sz="2000" kern="1200">
        <a:solidFill>
          <a:schemeClr val="tx1"/>
        </a:solidFill>
        <a:latin typeface="+mn-lt"/>
        <a:ea typeface="+mn-ea"/>
        <a:cs typeface="+mn-cs"/>
      </a:defRPr>
    </a:lvl4pPr>
    <a:lvl5pPr marL="288000" indent="-144000" algn="l" defTabSz="288000" rtl="0" eaLnBrk="1" latinLnBrk="0" hangingPunct="1">
      <a:lnSpc>
        <a:spcPct val="100000"/>
      </a:lnSpc>
      <a:spcBef>
        <a:spcPts val="500"/>
      </a:spcBef>
      <a:buClr>
        <a:schemeClr val="accent1"/>
      </a:buClr>
      <a:buSzPct val="100000"/>
      <a:buFont typeface="Wingdings" panose="05000000000000000000" pitchFamily="2" charset="2"/>
      <a:buChar char="§"/>
      <a:defRPr sz="2000" kern="1200">
        <a:solidFill>
          <a:schemeClr val="tx1"/>
        </a:solidFill>
        <a:latin typeface="+mn-lt"/>
        <a:ea typeface="+mn-ea"/>
        <a:cs typeface="+mn-cs"/>
      </a:defRPr>
    </a:lvl5pPr>
    <a:lvl6pPr marL="288000" indent="-288000" algn="l" defTabSz="288000" rtl="0" eaLnBrk="1" latinLnBrk="0" hangingPunct="1">
      <a:lnSpc>
        <a:spcPct val="100000"/>
      </a:lnSpc>
      <a:spcBef>
        <a:spcPts val="500"/>
      </a:spcBef>
      <a:buFont typeface="+mj-lt"/>
      <a:buAutoNum type="arabicPeriod"/>
      <a:defRPr sz="2000" kern="1200">
        <a:solidFill>
          <a:schemeClr val="tx1"/>
        </a:solidFill>
        <a:latin typeface="+mn-lt"/>
        <a:ea typeface="+mn-ea"/>
        <a:cs typeface="+mn-cs"/>
      </a:defRPr>
    </a:lvl6pPr>
    <a:lvl7pPr marL="576000" indent="-288000" algn="l" defTabSz="288000" rtl="0" eaLnBrk="1" latinLnBrk="0" hangingPunct="1">
      <a:lnSpc>
        <a:spcPct val="100000"/>
      </a:lnSpc>
      <a:spcBef>
        <a:spcPts val="500"/>
      </a:spcBef>
      <a:buFont typeface="+mj-lt"/>
      <a:buAutoNum type="alphaLcPeriod"/>
      <a:defRPr sz="2000" kern="1200">
        <a:solidFill>
          <a:schemeClr val="tx1"/>
        </a:solidFill>
        <a:latin typeface="+mn-lt"/>
        <a:ea typeface="+mn-ea"/>
        <a:cs typeface="+mn-cs"/>
      </a:defRPr>
    </a:lvl7pPr>
    <a:lvl8pPr marL="0" indent="0" algn="l" defTabSz="2880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8pPr>
    <a:lvl9pPr marL="0" indent="0" algn="l" defTabSz="2880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es A.C. Jongejan" initials="KAJ" lastIdx="1" clrIdx="0">
    <p:extLst>
      <p:ext uri="{19B8F6BF-5375-455C-9EA6-DF929625EA0E}">
        <p15:presenceInfo xmlns:p15="http://schemas.microsoft.com/office/powerpoint/2012/main" userId="S::ac.jongejan@belastingdienst.nl::2a7246ac-8f09-4346-bd1d-43d854b627a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E0C05A50-05AA-4F12-9552-A7C8EE0E508B}">
  <a:tblStyle styleId="{E0C05A50-05AA-4F12-9552-A7C8EE0E508B}" styleName="Belastingdienst">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a:fontRef idx="minor">
          <a:prstClr val="black"/>
        </a:fontRef>
        <a:schemeClr val="dk1"/>
      </a:tcTxStyle>
      <a:tcStyle>
        <a:tcBdr/>
        <a:fill>
          <a:solidFill>
            <a:schemeClr val="accent1"/>
          </a:solidFill>
        </a:fill>
      </a:tcStyle>
    </a:lastCol>
    <a:firstCol>
      <a:tcTxStyle b="on">
        <a:fontRef idx="minor">
          <a:prstClr val="black"/>
        </a:fontRef>
        <a:schemeClr val="dk2"/>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dk2"/>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9879" autoAdjust="0"/>
  </p:normalViewPr>
  <p:slideViewPr>
    <p:cSldViewPr snapToGrid="0" showGuides="1">
      <p:cViewPr varScale="1">
        <p:scale>
          <a:sx n="99" d="100"/>
          <a:sy n="99" d="100"/>
        </p:scale>
        <p:origin x="420" y="72"/>
      </p:cViewPr>
      <p:guideLst>
        <p:guide orient="horz" pos="2160"/>
        <p:guide pos="3840"/>
      </p:guideLst>
    </p:cSldViewPr>
  </p:slideViewPr>
  <p:notesTextViewPr>
    <p:cViewPr>
      <p:scale>
        <a:sx n="1" d="1"/>
        <a:sy n="1" d="1"/>
      </p:scale>
      <p:origin x="0" y="0"/>
    </p:cViewPr>
  </p:notesTextViewPr>
  <p:notesViewPr>
    <p:cSldViewPr snapToGrid="0" showGuides="1">
      <p:cViewPr varScale="1">
        <p:scale>
          <a:sx n="122" d="100"/>
          <a:sy n="122" d="100"/>
        </p:scale>
        <p:origin x="491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DFC42D3-A142-4ED3-9BC0-98560ECAF641}" type="datetimeFigureOut">
              <a:rPr lang="en-GB" smtClean="0"/>
              <a:t>12/06/2023</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F22C873-0D94-4DF3-84D2-19A3F26A5EE3}" type="slidenum">
              <a:rPr lang="en-GB" smtClean="0"/>
              <a:t>‹nr.›</a:t>
            </a:fld>
            <a:endParaRPr lang="en-GB"/>
          </a:p>
        </p:txBody>
      </p:sp>
    </p:spTree>
    <p:extLst>
      <p:ext uri="{BB962C8B-B14F-4D97-AF65-F5344CB8AC3E}">
        <p14:creationId xmlns:p14="http://schemas.microsoft.com/office/powerpoint/2010/main" val="316572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mn-lt"/>
              </a:defRPr>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mn-lt"/>
              </a:defRPr>
            </a:lvl1pPr>
          </a:lstStyle>
          <a:p>
            <a:fld id="{BEAE310C-9E97-4B43-9361-37460A3AAD1C}" type="datetimeFigureOut">
              <a:rPr lang="en-GB" smtClean="0"/>
              <a:pPr/>
              <a:t>12/06/2023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mn-lt"/>
              </a:defRPr>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mn-lt"/>
              </a:defRPr>
            </a:lvl1pPr>
          </a:lstStyle>
          <a:p>
            <a:fld id="{97027049-1E68-4983-B45E-A014558CB349}" type="slidenum">
              <a:rPr lang="en-GB" smtClean="0"/>
              <a:pPr/>
              <a:t>‹nr.›</a:t>
            </a:fld>
            <a:endParaRPr lang="en-GB"/>
          </a:p>
        </p:txBody>
      </p:sp>
    </p:spTree>
    <p:extLst>
      <p:ext uri="{BB962C8B-B14F-4D97-AF65-F5344CB8AC3E}">
        <p14:creationId xmlns:p14="http://schemas.microsoft.com/office/powerpoint/2010/main" val="2028351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j-lt"/>
        <a:ea typeface="+mn-ea"/>
        <a:cs typeface="+mn-cs"/>
      </a:defRPr>
    </a:lvl1pPr>
    <a:lvl2pPr marL="180000" indent="-180000" algn="l" defTabSz="180000" rtl="0" eaLnBrk="1" latinLnBrk="0" hangingPunct="1">
      <a:buFont typeface="Wingdings" panose="05000000000000000000" pitchFamily="2" charset="2"/>
      <a:buChar char="§"/>
      <a:defRPr sz="1200" kern="1200">
        <a:solidFill>
          <a:schemeClr val="tx1"/>
        </a:solidFill>
        <a:latin typeface="+mn-lt"/>
        <a:ea typeface="+mn-ea"/>
        <a:cs typeface="+mn-cs"/>
      </a:defRPr>
    </a:lvl2pPr>
    <a:lvl3pPr marL="360000" indent="-180000" algn="l" defTabSz="180000" rtl="0" eaLnBrk="1" latinLnBrk="0" hangingPunct="1">
      <a:buFont typeface="Wingdings" panose="05000000000000000000" pitchFamily="2" charset="2"/>
      <a:buChar char="§"/>
      <a:defRPr sz="1200" kern="1200">
        <a:solidFill>
          <a:schemeClr val="tx1"/>
        </a:solidFill>
        <a:latin typeface="+mn-lt"/>
        <a:ea typeface="+mn-ea"/>
        <a:cs typeface="+mn-cs"/>
      </a:defRPr>
    </a:lvl3pPr>
    <a:lvl4pPr marL="360000" algn="l" defTabSz="180000" rtl="0" eaLnBrk="1" latinLnBrk="0" hangingPunct="1">
      <a:defRPr sz="1200" kern="1200">
        <a:solidFill>
          <a:schemeClr val="tx1"/>
        </a:solidFill>
        <a:latin typeface="+mn-lt"/>
        <a:ea typeface="+mn-ea"/>
        <a:cs typeface="+mn-cs"/>
      </a:defRPr>
    </a:lvl4pPr>
    <a:lvl5pPr marL="360000" algn="l" defTabSz="1800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7027049-1E68-4983-B45E-A014558CB349}" type="slidenum">
              <a:rPr lang="en-GB" smtClean="0"/>
              <a:pPr/>
              <a:t>1</a:t>
            </a:fld>
            <a:endParaRPr lang="en-GB"/>
          </a:p>
        </p:txBody>
      </p:sp>
    </p:spTree>
    <p:extLst>
      <p:ext uri="{BB962C8B-B14F-4D97-AF65-F5344CB8AC3E}">
        <p14:creationId xmlns:p14="http://schemas.microsoft.com/office/powerpoint/2010/main" val="1546741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342900" lvl="0" indent="-342900">
              <a:lnSpc>
                <a:spcPct val="115000"/>
              </a:lnSpc>
              <a:spcBef>
                <a:spcPts val="300"/>
              </a:spcBef>
              <a:spcAft>
                <a:spcPts val="300"/>
              </a:spcAft>
              <a:buFont typeface="Arial" panose="020B0604020202020204" pitchFamily="34" charset="0"/>
              <a:buChar char="-"/>
            </a:pPr>
            <a:r>
              <a:rPr lang="nl-NL" sz="1800" spc="25" dirty="0">
                <a:solidFill>
                  <a:srgbClr val="000000"/>
                </a:solidFill>
                <a:effectLst/>
                <a:latin typeface="RijksoverheidSansHeading" panose="020B0503040202060203" pitchFamily="34" charset="0"/>
                <a:ea typeface="Calibri" panose="020F0502020204030204" pitchFamily="34" charset="0"/>
              </a:rPr>
              <a:t>T1 Specificeren behoeften / vraag </a:t>
            </a:r>
            <a:endParaRPr lang="nl-NL" sz="1800" spc="25" dirty="0">
              <a:solidFill>
                <a:srgbClr val="000000"/>
              </a:solidFill>
              <a:effectLst/>
              <a:latin typeface="Arial" panose="020B0604020202020204" pitchFamily="34" charset="0"/>
              <a:ea typeface="Calibri" panose="020F0502020204030204" pitchFamily="34" charset="0"/>
            </a:endParaRPr>
          </a:p>
          <a:p>
            <a:pPr indent="-6985">
              <a:lnSpc>
                <a:spcPct val="115000"/>
              </a:lnSpc>
            </a:pPr>
            <a:r>
              <a:rPr lang="nl-NL" sz="1800" spc="25" dirty="0">
                <a:solidFill>
                  <a:srgbClr val="000000"/>
                </a:solidFill>
                <a:effectLst/>
                <a:latin typeface="RijksoverheidSansHeading" panose="020B0503040202060203" pitchFamily="34" charset="0"/>
                <a:ea typeface="Calibri" panose="020F0502020204030204" pitchFamily="34" charset="0"/>
              </a:rPr>
              <a:t>Het doel van dit proces is om voor een individuele inkoop de behoefte van de Opdrachtgever uit te werken naar de </a:t>
            </a:r>
            <a:r>
              <a:rPr lang="nl-NL" sz="1800" spc="25" dirty="0" err="1">
                <a:solidFill>
                  <a:srgbClr val="000000"/>
                </a:solidFill>
                <a:effectLst/>
                <a:latin typeface="RijksoverheidSansHeading" panose="020B0503040202060203" pitchFamily="34" charset="0"/>
                <a:ea typeface="Calibri" panose="020F0502020204030204" pitchFamily="34" charset="0"/>
              </a:rPr>
              <a:t>demandspecificatie</a:t>
            </a:r>
            <a:r>
              <a:rPr lang="nl-NL" sz="1800" spc="25" dirty="0">
                <a:solidFill>
                  <a:srgbClr val="000000"/>
                </a:solidFill>
                <a:effectLst/>
                <a:latin typeface="RijksoverheidSansHeading" panose="020B0503040202060203" pitchFamily="34" charset="0"/>
                <a:ea typeface="Calibri" panose="020F0502020204030204" pitchFamily="34" charset="0"/>
              </a:rPr>
              <a:t>. De </a:t>
            </a:r>
            <a:r>
              <a:rPr lang="nl-NL" sz="1800" spc="25" dirty="0" err="1">
                <a:solidFill>
                  <a:srgbClr val="000000"/>
                </a:solidFill>
                <a:effectLst/>
                <a:latin typeface="RijksoverheidSansHeading" panose="020B0503040202060203" pitchFamily="34" charset="0"/>
                <a:ea typeface="Calibri" panose="020F0502020204030204" pitchFamily="34" charset="0"/>
              </a:rPr>
              <a:t>demandspecificatie</a:t>
            </a:r>
            <a:r>
              <a:rPr lang="nl-NL" sz="1800" spc="25" dirty="0">
                <a:solidFill>
                  <a:srgbClr val="000000"/>
                </a:solidFill>
                <a:effectLst/>
                <a:latin typeface="RijksoverheidSansHeading" panose="020B0503040202060203" pitchFamily="34" charset="0"/>
                <a:ea typeface="Calibri" panose="020F0502020204030204" pitchFamily="34" charset="0"/>
              </a:rPr>
              <a:t> beschrijft duidelijk wat het gewenste product/dienst is, waar het toe dient c.q. wat het moet opleveren, wat het mag kosten, hoe het past in het grotere geheel en binnen welke kaders (SCOPAFIJTH) het moet werken. De verwervingsstrategie op hoofdlijnen/ concept aanbestedingsplan vormt hiervoor samen met de business case de basis. Wanneer de verwervingsstrategie op hoofdlijnen/ concept aanbestedingsplan bijvoorbeeld uitgaat van een contract gebaseerd op input (inspanningsverplichting), dient dit vertaald te worden in de specificaties. Hieraan worden de vraagvolumes gedurende de contractduur en leveringsplannen toegevoegd. Als laatste stap worden de </a:t>
            </a:r>
            <a:r>
              <a:rPr lang="nl-NL" sz="1800" spc="25" dirty="0" err="1">
                <a:solidFill>
                  <a:srgbClr val="000000"/>
                </a:solidFill>
                <a:effectLst/>
                <a:latin typeface="RijksoverheidSansHeading" panose="020B0503040202060203" pitchFamily="34" charset="0"/>
                <a:ea typeface="Calibri" panose="020F0502020204030204" pitchFamily="34" charset="0"/>
              </a:rPr>
              <a:t>demandspecificatie</a:t>
            </a:r>
            <a:r>
              <a:rPr lang="nl-NL" sz="1800" spc="25" dirty="0">
                <a:solidFill>
                  <a:srgbClr val="000000"/>
                </a:solidFill>
                <a:effectLst/>
                <a:latin typeface="RijksoverheidSansHeading" panose="020B0503040202060203" pitchFamily="34" charset="0"/>
                <a:ea typeface="Calibri" panose="020F0502020204030204" pitchFamily="34" charset="0"/>
              </a:rPr>
              <a:t> definitief gemaakt, waarbij gelet wordt op een optimale </a:t>
            </a:r>
            <a:r>
              <a:rPr lang="nl-NL" sz="1800" spc="25" dirty="0" err="1">
                <a:solidFill>
                  <a:srgbClr val="000000"/>
                </a:solidFill>
                <a:effectLst/>
                <a:latin typeface="RijksoverheidSansHeading" panose="020B0503040202060203" pitchFamily="34" charset="0"/>
                <a:ea typeface="Calibri" panose="020F0502020204030204" pitchFamily="34" charset="0"/>
              </a:rPr>
              <a:t>total</a:t>
            </a:r>
            <a:r>
              <a:rPr lang="nl-NL" sz="1800" spc="25" dirty="0">
                <a:solidFill>
                  <a:srgbClr val="000000"/>
                </a:solidFill>
                <a:effectLst/>
                <a:latin typeface="RijksoverheidSansHeading" panose="020B0503040202060203" pitchFamily="34" charset="0"/>
                <a:ea typeface="Calibri" panose="020F0502020204030204" pitchFamily="34" charset="0"/>
              </a:rPr>
              <a:t> </a:t>
            </a:r>
            <a:r>
              <a:rPr lang="nl-NL" sz="1800" spc="25" dirty="0" err="1">
                <a:solidFill>
                  <a:srgbClr val="000000"/>
                </a:solidFill>
                <a:effectLst/>
                <a:latin typeface="RijksoverheidSansHeading" panose="020B0503040202060203" pitchFamily="34" charset="0"/>
                <a:ea typeface="Calibri" panose="020F0502020204030204" pitchFamily="34" charset="0"/>
              </a:rPr>
              <a:t>cost</a:t>
            </a:r>
            <a:r>
              <a:rPr lang="nl-NL" sz="1800" spc="25" dirty="0">
                <a:solidFill>
                  <a:srgbClr val="000000"/>
                </a:solidFill>
                <a:effectLst/>
                <a:latin typeface="RijksoverheidSansHeading" panose="020B0503040202060203" pitchFamily="34" charset="0"/>
                <a:ea typeface="Calibri" panose="020F0502020204030204" pitchFamily="34" charset="0"/>
              </a:rPr>
              <a:t> of </a:t>
            </a:r>
            <a:r>
              <a:rPr lang="nl-NL" sz="1800" spc="25" dirty="0" err="1">
                <a:solidFill>
                  <a:srgbClr val="000000"/>
                </a:solidFill>
                <a:effectLst/>
                <a:latin typeface="RijksoverheidSansHeading" panose="020B0503040202060203" pitchFamily="34" charset="0"/>
                <a:ea typeface="Calibri" panose="020F0502020204030204" pitchFamily="34" charset="0"/>
              </a:rPr>
              <a:t>ownership</a:t>
            </a:r>
            <a:r>
              <a:rPr lang="nl-NL" sz="1800" spc="25" dirty="0">
                <a:solidFill>
                  <a:srgbClr val="000000"/>
                </a:solidFill>
                <a:effectLst/>
                <a:latin typeface="RijksoverheidSansHeading" panose="020B0503040202060203" pitchFamily="34" charset="0"/>
                <a:ea typeface="Calibri" panose="020F0502020204030204" pitchFamily="34" charset="0"/>
              </a:rPr>
              <a:t> (TCO). Bijvoorbeeld door specificaties aan laten sluiten bij bestaande producten compatibiliteit of verwachte trends (producten die in gebruik en/of beschikbaarheid zullen toenemen of juist afnemen).</a:t>
            </a:r>
            <a:endParaRPr lang="nl-NL" sz="1800" spc="25" dirty="0">
              <a:solidFill>
                <a:srgbClr val="000000"/>
              </a:solidFill>
              <a:effectLst/>
              <a:latin typeface="Arial" panose="020B0604020202020204" pitchFamily="34" charset="0"/>
              <a:ea typeface="Calibri" panose="020F0502020204030204" pitchFamily="34" charset="0"/>
            </a:endParaRPr>
          </a:p>
          <a:p>
            <a:pPr marL="342900" lvl="0" indent="-342900">
              <a:lnSpc>
                <a:spcPct val="115000"/>
              </a:lnSpc>
              <a:spcBef>
                <a:spcPts val="300"/>
              </a:spcBef>
              <a:spcAft>
                <a:spcPts val="300"/>
              </a:spcAft>
              <a:buFont typeface="Arial" panose="020B0604020202020204" pitchFamily="34" charset="0"/>
              <a:buChar char="-"/>
            </a:pPr>
            <a:r>
              <a:rPr lang="nl-NL" sz="1800" spc="25" dirty="0">
                <a:solidFill>
                  <a:srgbClr val="000000"/>
                </a:solidFill>
                <a:effectLst/>
                <a:latin typeface="RijksoverheidSansHeading" panose="020B0503040202060203" pitchFamily="34" charset="0"/>
                <a:ea typeface="Calibri" panose="020F0502020204030204" pitchFamily="34" charset="0"/>
              </a:rPr>
              <a:t>T2 Uitvoeren Europese, onderhandse en nationaal openbare aanbestedingen </a:t>
            </a:r>
            <a:endParaRPr lang="nl-NL" sz="1800" spc="25" dirty="0">
              <a:solidFill>
                <a:srgbClr val="000000"/>
              </a:solidFill>
              <a:effectLst/>
              <a:latin typeface="Arial" panose="020B0604020202020204" pitchFamily="34" charset="0"/>
              <a:ea typeface="Calibri" panose="020F0502020204030204" pitchFamily="34" charset="0"/>
            </a:endParaRPr>
          </a:p>
          <a:p>
            <a:pPr indent="-6985">
              <a:lnSpc>
                <a:spcPct val="115000"/>
              </a:lnSpc>
            </a:pPr>
            <a:r>
              <a:rPr lang="nl-NL" sz="1800" spc="25" dirty="0">
                <a:solidFill>
                  <a:srgbClr val="000000"/>
                </a:solidFill>
                <a:effectLst/>
                <a:latin typeface="RijksoverheidSansHeading" panose="020B0503040202060203" pitchFamily="34" charset="0"/>
                <a:ea typeface="Calibri" panose="020F0502020204030204" pitchFamily="34" charset="0"/>
              </a:rPr>
              <a:t>Het doel van dit proces is het opzetten en uitvoeren van een aanbesteding op basis van de business case, de verwervingsstrategie op hoofdlijnen / concept aanbestedingsplan en de definitieve </a:t>
            </a:r>
            <a:r>
              <a:rPr lang="nl-NL" sz="1800" spc="25" dirty="0" err="1">
                <a:solidFill>
                  <a:srgbClr val="000000"/>
                </a:solidFill>
                <a:effectLst/>
                <a:latin typeface="RijksoverheidSansHeading" panose="020B0503040202060203" pitchFamily="34" charset="0"/>
                <a:ea typeface="Calibri" panose="020F0502020204030204" pitchFamily="34" charset="0"/>
              </a:rPr>
              <a:t>demandspecificatie</a:t>
            </a:r>
            <a:r>
              <a:rPr lang="nl-NL" sz="1800" spc="25" dirty="0">
                <a:solidFill>
                  <a:srgbClr val="000000"/>
                </a:solidFill>
                <a:effectLst/>
                <a:latin typeface="RijksoverheidSansHeading" panose="020B0503040202060203" pitchFamily="34" charset="0"/>
                <a:ea typeface="Calibri" panose="020F0502020204030204" pitchFamily="34" charset="0"/>
              </a:rPr>
              <a:t>. Het eindresultaat van dit proces is de voorlopige gunning. De zwaarte van de stappen in dit proces is afhankelijk van het type aanbesteding (Europees, nationaal of meervoudig onderhands) en van de aard en omvang van de opdracht. In elk geval behoren het finaliseren van de verwervingsstrategie / aanbestedingsplan en het opstellen van de aanbestedingstukken tot dit proces, net als het publiceren en monitoren van de aanbesteding. Ook vindt in dit proces de aanbesteding rechterlijke controle plaats. Elke aanbesteding eindigt met het opstellen van het Gunningsadvies, de Gunningsbeslissing en het publiceren van de voorlopige gunning.</a:t>
            </a:r>
            <a:endParaRPr lang="nl-NL" sz="1800" spc="25" dirty="0">
              <a:solidFill>
                <a:srgbClr val="000000"/>
              </a:solidFill>
              <a:effectLst/>
              <a:latin typeface="Arial" panose="020B0604020202020204" pitchFamily="34" charset="0"/>
              <a:ea typeface="Calibri" panose="020F0502020204030204" pitchFamily="34" charset="0"/>
            </a:endParaRPr>
          </a:p>
          <a:p>
            <a:pPr marL="342900" lvl="0" indent="-342900">
              <a:lnSpc>
                <a:spcPct val="115000"/>
              </a:lnSpc>
              <a:spcBef>
                <a:spcPts val="300"/>
              </a:spcBef>
              <a:spcAft>
                <a:spcPts val="300"/>
              </a:spcAft>
              <a:buFont typeface="Arial" panose="020B0604020202020204" pitchFamily="34" charset="0"/>
              <a:buChar char="-"/>
            </a:pPr>
            <a:r>
              <a:rPr lang="nl-NL" sz="1800" spc="25" dirty="0">
                <a:solidFill>
                  <a:srgbClr val="000000"/>
                </a:solidFill>
                <a:effectLst/>
                <a:latin typeface="RijksoverheidSansHeading" panose="020B0503040202060203" pitchFamily="34" charset="0"/>
                <a:ea typeface="Calibri" panose="020F0502020204030204" pitchFamily="34" charset="0"/>
              </a:rPr>
              <a:t>T3 Uitvoeren minicompetitie </a:t>
            </a:r>
            <a:endParaRPr lang="nl-NL" sz="1800" spc="25" dirty="0">
              <a:solidFill>
                <a:srgbClr val="000000"/>
              </a:solidFill>
              <a:effectLst/>
              <a:latin typeface="Arial" panose="020B0604020202020204" pitchFamily="34" charset="0"/>
              <a:ea typeface="Calibri" panose="020F0502020204030204" pitchFamily="34" charset="0"/>
            </a:endParaRPr>
          </a:p>
          <a:p>
            <a:pPr indent="-6985">
              <a:lnSpc>
                <a:spcPct val="115000"/>
              </a:lnSpc>
            </a:pPr>
            <a:r>
              <a:rPr lang="nl-NL" sz="1800" spc="25" dirty="0">
                <a:solidFill>
                  <a:srgbClr val="000000"/>
                </a:solidFill>
                <a:effectLst/>
                <a:latin typeface="RijksoverheidSansHeading" panose="020B0503040202060203" pitchFamily="34" charset="0"/>
                <a:ea typeface="Calibri" panose="020F0502020204030204" pitchFamily="34" charset="0"/>
              </a:rPr>
              <a:t>Het uitvoeren van een minicompetitie heeft als doel om een nadere overeenkomst onder een raamovereenkomst te sluiten met één of meer raamcontractanten. Deze competitie moet georganiseerd worden op basis van de procedure die in de raamovereenkomst is beschreven (waarin bijvoorbeeld de gunningscriteria voor nadere overeenkomsten staan vermeld). De stappen in dit proces zijn vergelijkbaar met het uitvoeren van een aanbesteding, maar zullen vaak minder inzet vergen. Ook bij de minicompetitie bestaat het eindresultaat uit het Gunningsadvies, de Gunningsbeslissing en de publicatie van de voorlopige gunning.</a:t>
            </a:r>
            <a:endParaRPr lang="nl-NL" sz="1800" spc="25" dirty="0">
              <a:solidFill>
                <a:srgbClr val="000000"/>
              </a:solidFill>
              <a:effectLst/>
              <a:latin typeface="Arial" panose="020B0604020202020204" pitchFamily="34" charset="0"/>
              <a:ea typeface="Calibri" panose="020F0502020204030204" pitchFamily="34" charset="0"/>
            </a:endParaRPr>
          </a:p>
          <a:p>
            <a:pPr marL="342900" lvl="0" indent="-342900">
              <a:lnSpc>
                <a:spcPct val="115000"/>
              </a:lnSpc>
              <a:spcBef>
                <a:spcPts val="300"/>
              </a:spcBef>
              <a:spcAft>
                <a:spcPts val="300"/>
              </a:spcAft>
              <a:buFont typeface="Arial" panose="020B0604020202020204" pitchFamily="34" charset="0"/>
              <a:buChar char="-"/>
            </a:pPr>
            <a:r>
              <a:rPr lang="nl-NL" sz="1800" spc="25" dirty="0">
                <a:solidFill>
                  <a:srgbClr val="000000"/>
                </a:solidFill>
                <a:effectLst/>
                <a:latin typeface="RijksoverheidSansHeading" panose="020B0503040202060203" pitchFamily="34" charset="0"/>
                <a:ea typeface="Calibri" panose="020F0502020204030204" pitchFamily="34" charset="0"/>
              </a:rPr>
              <a:t>T4 Uitvoeren enkelvoudig onderhandse aanbestedingen </a:t>
            </a:r>
            <a:endParaRPr lang="nl-NL" sz="1800" spc="25" dirty="0">
              <a:solidFill>
                <a:srgbClr val="000000"/>
              </a:solidFill>
              <a:effectLst/>
              <a:latin typeface="Arial" panose="020B0604020202020204" pitchFamily="34" charset="0"/>
              <a:ea typeface="Calibri" panose="020F0502020204030204" pitchFamily="34" charset="0"/>
            </a:endParaRPr>
          </a:p>
          <a:p>
            <a:pPr marL="449580">
              <a:lnSpc>
                <a:spcPct val="115000"/>
              </a:lnSpc>
            </a:pPr>
            <a:r>
              <a:rPr lang="nl-NL" sz="1800" spc="25" dirty="0">
                <a:solidFill>
                  <a:srgbClr val="000000"/>
                </a:solidFill>
                <a:effectLst/>
                <a:latin typeface="RijksoverheidSansHeading" panose="020B0503040202060203" pitchFamily="34" charset="0"/>
                <a:ea typeface="Calibri" panose="020F0502020204030204" pitchFamily="34" charset="0"/>
              </a:rPr>
              <a:t>Dit proces wordt doorlopen in twee situaties: </a:t>
            </a:r>
            <a:endParaRPr lang="nl-NL" sz="1800" spc="25" dirty="0">
              <a:solidFill>
                <a:srgbClr val="000000"/>
              </a:solidFill>
              <a:effectLst/>
              <a:latin typeface="Arial" panose="020B0604020202020204" pitchFamily="34" charset="0"/>
              <a:ea typeface="Calibri" panose="020F0502020204030204" pitchFamily="34" charset="0"/>
            </a:endParaRPr>
          </a:p>
          <a:p>
            <a:pPr>
              <a:lnSpc>
                <a:spcPct val="115000"/>
              </a:lnSpc>
              <a:tabLst>
                <a:tab pos="630555" algn="l"/>
              </a:tabLst>
            </a:pPr>
            <a:r>
              <a:rPr lang="nl-NL" sz="1800" spc="25" dirty="0">
                <a:solidFill>
                  <a:srgbClr val="000000"/>
                </a:solidFill>
                <a:effectLst/>
                <a:latin typeface="RijksoverheidSansHeading" panose="020B0503040202060203" pitchFamily="34" charset="0"/>
                <a:ea typeface="Calibri" panose="020F0502020204030204" pitchFamily="34" charset="0"/>
              </a:rPr>
              <a:t>	1. 	Het uitvoeren van een enkelvoudig onderhandse aanbestedingsprocedure, met als doel 	om een nieuwe overeenkomst af te sluiten met één leverancier. </a:t>
            </a:r>
            <a:endParaRPr lang="nl-NL" sz="1800" spc="25" dirty="0">
              <a:solidFill>
                <a:srgbClr val="000000"/>
              </a:solidFill>
              <a:effectLst/>
              <a:latin typeface="Arial" panose="020B0604020202020204" pitchFamily="34" charset="0"/>
              <a:ea typeface="Calibri" panose="020F0502020204030204" pitchFamily="34" charset="0"/>
            </a:endParaRPr>
          </a:p>
          <a:p>
            <a:pPr>
              <a:lnSpc>
                <a:spcPct val="115000"/>
              </a:lnSpc>
              <a:tabLst>
                <a:tab pos="630555" algn="l"/>
              </a:tabLst>
            </a:pPr>
            <a:r>
              <a:rPr lang="nl-NL" sz="1800" spc="25" dirty="0">
                <a:solidFill>
                  <a:srgbClr val="000000"/>
                </a:solidFill>
                <a:effectLst/>
                <a:latin typeface="RijksoverheidSansHeading" panose="020B0503040202060203" pitchFamily="34" charset="0"/>
                <a:ea typeface="Calibri" panose="020F0502020204030204" pitchFamily="34" charset="0"/>
              </a:rPr>
              <a:t>	2. 	Voor het aanbrengen van een (niet wezenlijke) wijziging/uitbreiding van een bestaande 	overeenkomst, niet zijnde het proces T6 Verlengen/Beëindigen Contracten. </a:t>
            </a:r>
            <a:endParaRPr lang="nl-NL" sz="1800" spc="25" dirty="0">
              <a:solidFill>
                <a:srgbClr val="000000"/>
              </a:solidFill>
              <a:effectLst/>
              <a:latin typeface="Arial" panose="020B0604020202020204" pitchFamily="34" charset="0"/>
              <a:ea typeface="Calibri" panose="020F0502020204030204" pitchFamily="34" charset="0"/>
            </a:endParaRPr>
          </a:p>
          <a:p>
            <a:pPr indent="-6985">
              <a:lnSpc>
                <a:spcPct val="115000"/>
              </a:lnSpc>
            </a:pPr>
            <a:r>
              <a:rPr lang="nl-NL" sz="1800" spc="25" dirty="0">
                <a:solidFill>
                  <a:srgbClr val="000000"/>
                </a:solidFill>
                <a:effectLst/>
                <a:latin typeface="RijksoverheidSansHeading" panose="020B0503040202060203" pitchFamily="34" charset="0"/>
                <a:ea typeface="Calibri" panose="020F0502020204030204" pitchFamily="34" charset="0"/>
              </a:rPr>
              <a:t>Tot het proces behoren in elk geval het opstellen van de Aanbestedingsdocumenten en het versturen en monitoren van de aanbesteding. Elke enkelvoudig onderhandse aanbesteding eindigt met het nemen van een Gunningsbeslissing door de Opdrachtgever.</a:t>
            </a:r>
            <a:endParaRPr lang="nl-NL" sz="1800" spc="25" dirty="0">
              <a:solidFill>
                <a:srgbClr val="000000"/>
              </a:solidFill>
              <a:effectLst/>
              <a:latin typeface="Arial" panose="020B0604020202020204" pitchFamily="34" charset="0"/>
              <a:ea typeface="Calibri" panose="020F0502020204030204" pitchFamily="34" charset="0"/>
            </a:endParaRPr>
          </a:p>
          <a:p>
            <a:pPr marL="342900" lvl="0" indent="-342900">
              <a:lnSpc>
                <a:spcPct val="115000"/>
              </a:lnSpc>
              <a:spcBef>
                <a:spcPts val="300"/>
              </a:spcBef>
              <a:spcAft>
                <a:spcPts val="300"/>
              </a:spcAft>
              <a:buFont typeface="Arial" panose="020B0604020202020204" pitchFamily="34" charset="0"/>
              <a:buChar char="-"/>
            </a:pPr>
            <a:r>
              <a:rPr lang="nl-NL" sz="1800" spc="25" dirty="0">
                <a:solidFill>
                  <a:srgbClr val="000000"/>
                </a:solidFill>
                <a:effectLst/>
                <a:latin typeface="RijksoverheidSansHeading" panose="020B0503040202060203" pitchFamily="34" charset="0"/>
                <a:ea typeface="Calibri" panose="020F0502020204030204" pitchFamily="34" charset="0"/>
              </a:rPr>
              <a:t>T5 Contracteren </a:t>
            </a:r>
            <a:endParaRPr lang="nl-NL" sz="1800" spc="25" dirty="0">
              <a:solidFill>
                <a:srgbClr val="000000"/>
              </a:solidFill>
              <a:effectLst/>
              <a:latin typeface="Arial" panose="020B0604020202020204" pitchFamily="34" charset="0"/>
              <a:ea typeface="Calibri" panose="020F0502020204030204" pitchFamily="34" charset="0"/>
            </a:endParaRPr>
          </a:p>
          <a:p>
            <a:pPr indent="-6985">
              <a:lnSpc>
                <a:spcPct val="115000"/>
              </a:lnSpc>
            </a:pPr>
            <a:r>
              <a:rPr lang="nl-NL" sz="1800" spc="25" dirty="0">
                <a:solidFill>
                  <a:srgbClr val="000000"/>
                </a:solidFill>
                <a:effectLst/>
                <a:latin typeface="RijksoverheidSansHeading" panose="020B0503040202060203" pitchFamily="34" charset="0"/>
                <a:ea typeface="Calibri" panose="020F0502020204030204" pitchFamily="34" charset="0"/>
              </a:rPr>
              <a:t>Het doel van dit proces is het verifiëren van de winnende inschrijving en het finaliseren en ondertekenen van het contract. Afhankelijk van de gevolgde procedure en de gestelde eisen kan de verificatie slaan op de eigen verklaring (uitsluitingsgronden en/of geschiktheidseisen), de inschrijving (voldoet het aanbod aan alle eisen, zijn alle eisen goed begrepen door de inschrijver) en/of de prijs (is de prijs niet irreëel, abnormaal laag, onvoldoende markconform, etc.). Daarnaast is het bijwerken van contractadministratie (statische gegevens zoals leveranciersnaam, interne categorie en rekeningnummer) ook onderdeel van het contracteren.</a:t>
            </a:r>
            <a:endParaRPr lang="nl-NL" sz="1800" spc="25" dirty="0">
              <a:solidFill>
                <a:srgbClr val="000000"/>
              </a:solidFill>
              <a:effectLst/>
              <a:latin typeface="Arial" panose="020B0604020202020204" pitchFamily="34" charset="0"/>
              <a:ea typeface="Calibri" panose="020F0502020204030204" pitchFamily="34" charset="0"/>
            </a:endParaRPr>
          </a:p>
          <a:p>
            <a:pPr marL="342900" lvl="0" indent="-342900">
              <a:lnSpc>
                <a:spcPct val="115000"/>
              </a:lnSpc>
              <a:spcBef>
                <a:spcPts val="300"/>
              </a:spcBef>
              <a:spcAft>
                <a:spcPts val="300"/>
              </a:spcAft>
              <a:buFont typeface="Arial" panose="020B0604020202020204" pitchFamily="34" charset="0"/>
              <a:buChar char="-"/>
            </a:pPr>
            <a:r>
              <a:rPr lang="nl-NL" sz="1800" spc="25" dirty="0">
                <a:solidFill>
                  <a:srgbClr val="000000"/>
                </a:solidFill>
                <a:effectLst/>
                <a:latin typeface="RijksoverheidSansHeading" panose="020B0503040202060203" pitchFamily="34" charset="0"/>
                <a:ea typeface="Calibri" panose="020F0502020204030204" pitchFamily="34" charset="0"/>
              </a:rPr>
              <a:t>T6 Verlengen/Beëindigen contracten </a:t>
            </a:r>
            <a:endParaRPr lang="nl-NL" sz="1800" spc="25" dirty="0">
              <a:solidFill>
                <a:srgbClr val="000000"/>
              </a:solidFill>
              <a:effectLst/>
              <a:latin typeface="Arial" panose="020B0604020202020204" pitchFamily="34" charset="0"/>
              <a:ea typeface="Calibri" panose="020F0502020204030204" pitchFamily="34" charset="0"/>
            </a:endParaRPr>
          </a:p>
          <a:p>
            <a:pPr indent="-6985">
              <a:lnSpc>
                <a:spcPct val="115000"/>
              </a:lnSpc>
            </a:pPr>
            <a:r>
              <a:rPr lang="nl-NL" sz="1800" spc="25" dirty="0">
                <a:solidFill>
                  <a:srgbClr val="000000"/>
                </a:solidFill>
                <a:effectLst/>
                <a:latin typeface="RijksoverheidSansHeading" panose="020B0503040202060203" pitchFamily="34" charset="0"/>
                <a:ea typeface="Calibri" panose="020F0502020204030204" pitchFamily="34" charset="0"/>
              </a:rPr>
              <a:t>Het doel van dit proces is het beëindigen van een contract of het verlengen van een contract op basis van de originele voorwaarden (het gebruik maken van een optie tot verlenging). Na een bevestiging van een verlenging, wordt de einddatum van het contract aangepast in de contractadministratie. Voor het Inkoopdomein Facilitair verschilt het proces in details met de overige Inkoopdomeinen.</a:t>
            </a:r>
            <a:endParaRPr lang="nl-NL" sz="1800" spc="25" dirty="0">
              <a:solidFill>
                <a:srgbClr val="000000"/>
              </a:solidFill>
              <a:effectLst/>
              <a:latin typeface="Arial" panose="020B0604020202020204" pitchFamily="34" charset="0"/>
              <a:ea typeface="Calibri" panose="020F0502020204030204" pitchFamily="34" charset="0"/>
            </a:endParaRPr>
          </a:p>
          <a:p>
            <a:pPr marL="342900" lvl="0" indent="-342900">
              <a:lnSpc>
                <a:spcPct val="115000"/>
              </a:lnSpc>
              <a:spcBef>
                <a:spcPts val="300"/>
              </a:spcBef>
              <a:spcAft>
                <a:spcPts val="300"/>
              </a:spcAft>
              <a:buFont typeface="Arial" panose="020B0604020202020204" pitchFamily="34" charset="0"/>
              <a:buChar char="-"/>
            </a:pPr>
            <a:r>
              <a:rPr lang="nl-NL" sz="1800" spc="25" dirty="0">
                <a:solidFill>
                  <a:srgbClr val="000000"/>
                </a:solidFill>
                <a:effectLst/>
                <a:latin typeface="RijksoverheidSansHeading" panose="020B0503040202060203" pitchFamily="34" charset="0"/>
                <a:ea typeface="Calibri" panose="020F0502020204030204" pitchFamily="34" charset="0"/>
              </a:rPr>
              <a:t>T7 Implementatie / in- en </a:t>
            </a:r>
            <a:r>
              <a:rPr lang="nl-NL" sz="1800" spc="25" dirty="0" err="1">
                <a:solidFill>
                  <a:srgbClr val="000000"/>
                </a:solidFill>
                <a:effectLst/>
                <a:latin typeface="RijksoverheidSansHeading" panose="020B0503040202060203" pitchFamily="34" charset="0"/>
                <a:ea typeface="Calibri" panose="020F0502020204030204" pitchFamily="34" charset="0"/>
              </a:rPr>
              <a:t>uitfaseren</a:t>
            </a:r>
            <a:r>
              <a:rPr lang="nl-NL" sz="1800" spc="25" dirty="0">
                <a:solidFill>
                  <a:srgbClr val="000000"/>
                </a:solidFill>
                <a:effectLst/>
                <a:latin typeface="RijksoverheidSansHeading" panose="020B0503040202060203" pitchFamily="34" charset="0"/>
                <a:ea typeface="Calibri" panose="020F0502020204030204" pitchFamily="34" charset="0"/>
              </a:rPr>
              <a:t> van leveranciers </a:t>
            </a:r>
            <a:endParaRPr lang="nl-NL" sz="1800" spc="25" dirty="0">
              <a:solidFill>
                <a:srgbClr val="000000"/>
              </a:solidFill>
              <a:effectLst/>
              <a:latin typeface="Arial" panose="020B0604020202020204" pitchFamily="34" charset="0"/>
              <a:ea typeface="Calibri" panose="020F0502020204030204" pitchFamily="34" charset="0"/>
            </a:endParaRPr>
          </a:p>
          <a:p>
            <a:pPr indent="-6985">
              <a:lnSpc>
                <a:spcPct val="115000"/>
              </a:lnSpc>
            </a:pPr>
            <a:r>
              <a:rPr lang="nl-NL" sz="1800" spc="25" dirty="0">
                <a:solidFill>
                  <a:srgbClr val="000000"/>
                </a:solidFill>
                <a:effectLst/>
                <a:latin typeface="RijksoverheidSansHeading" panose="020B0503040202060203" pitchFamily="34" charset="0"/>
                <a:ea typeface="Calibri" panose="020F0502020204030204" pitchFamily="34" charset="0"/>
              </a:rPr>
              <a:t>Het doel van dit proces is om de transitie van de huidige naar de toekomstige leverancier efficiënt te laten verlopen en risico's die voortkomen uit de wisseling te mitigeren. Hiervoor wordt een plan opgesteld waarin de kennisuitwisseling tussen beide leveranciers en het begeleiden van de operationele wisseling worden meegenomen. Wanneer er geen huidige leverancier is, betreft deze stap alleen de </a:t>
            </a:r>
            <a:r>
              <a:rPr lang="nl-NL" sz="1800" spc="25" dirty="0" err="1">
                <a:solidFill>
                  <a:srgbClr val="000000"/>
                </a:solidFill>
                <a:effectLst/>
                <a:latin typeface="RijksoverheidSansHeading" panose="020B0503040202060203" pitchFamily="34" charset="0"/>
                <a:ea typeface="Calibri" panose="020F0502020204030204" pitchFamily="34" charset="0"/>
              </a:rPr>
              <a:t>infasering</a:t>
            </a:r>
            <a:r>
              <a:rPr lang="nl-NL" sz="1800" spc="25" dirty="0">
                <a:solidFill>
                  <a:srgbClr val="000000"/>
                </a:solidFill>
                <a:effectLst/>
                <a:latin typeface="RijksoverheidSansHeading" panose="020B0503040202060203" pitchFamily="34" charset="0"/>
                <a:ea typeface="Calibri" panose="020F0502020204030204" pitchFamily="34" charset="0"/>
              </a:rPr>
              <a:t> van een nieuwe leverancier.</a:t>
            </a:r>
            <a:endParaRPr lang="nl-NL" sz="1800" spc="25" dirty="0">
              <a:solidFill>
                <a:srgbClr val="000000"/>
              </a:solidFill>
              <a:effectLst/>
              <a:latin typeface="Arial" panose="020B0604020202020204" pitchFamily="34" charset="0"/>
              <a:ea typeface="Calibri" panose="020F0502020204030204" pitchFamily="34" charset="0"/>
            </a:endParaRPr>
          </a:p>
          <a:p>
            <a:pPr marL="342900" lvl="0" indent="-342900">
              <a:lnSpc>
                <a:spcPct val="115000"/>
              </a:lnSpc>
              <a:spcBef>
                <a:spcPts val="300"/>
              </a:spcBef>
              <a:spcAft>
                <a:spcPts val="300"/>
              </a:spcAft>
              <a:buFont typeface="Arial" panose="020B0604020202020204" pitchFamily="34" charset="0"/>
              <a:buChar char="-"/>
            </a:pPr>
            <a:r>
              <a:rPr lang="nl-NL" sz="1800" spc="25" dirty="0">
                <a:solidFill>
                  <a:srgbClr val="000000"/>
                </a:solidFill>
                <a:effectLst/>
                <a:latin typeface="RijksoverheidSansHeading" panose="020B0503040202060203" pitchFamily="34" charset="0"/>
                <a:ea typeface="Calibri" panose="020F0502020204030204" pitchFamily="34" charset="0"/>
              </a:rPr>
              <a:t>T8 Contractmanagement </a:t>
            </a:r>
            <a:endParaRPr lang="nl-NL" sz="1800" spc="25" dirty="0">
              <a:solidFill>
                <a:srgbClr val="000000"/>
              </a:solidFill>
              <a:effectLst/>
              <a:latin typeface="Arial" panose="020B0604020202020204" pitchFamily="34" charset="0"/>
              <a:ea typeface="Calibri" panose="020F0502020204030204" pitchFamily="34" charset="0"/>
            </a:endParaRPr>
          </a:p>
          <a:p>
            <a:pPr indent="-6985">
              <a:lnSpc>
                <a:spcPct val="115000"/>
              </a:lnSpc>
            </a:pPr>
            <a:r>
              <a:rPr lang="nl-NL" sz="1800" spc="25" dirty="0">
                <a:solidFill>
                  <a:srgbClr val="000000"/>
                </a:solidFill>
                <a:effectLst/>
                <a:latin typeface="RijksoverheidSansHeading" panose="020B0503040202060203" pitchFamily="34" charset="0"/>
                <a:ea typeface="Calibri" panose="020F0502020204030204" pitchFamily="34" charset="0"/>
              </a:rPr>
              <a:t>Het doel van dit proces is het monitoren, evalueren en optimaliseren van het contract. Contract management bewaakt of alle partijen bij een overeenkomst volledig voldoen aan hun verplichtingen en stuurt bij waar gewenst, zodat de doelstellingen van het contract en van de contracteigenaar zo goed mogelijk gerealiseerd worden. Eventuele contractaanpassingen die daaruit voortkomen moeten juridisch getoetst worden (in de context van de initiële uitvraag) en, indien aanvaardbaar, vastgelegd.</a:t>
            </a:r>
            <a:endParaRPr lang="nl-NL" sz="1800" spc="25" dirty="0">
              <a:solidFill>
                <a:srgbClr val="000000"/>
              </a:solidFill>
              <a:effectLst/>
              <a:latin typeface="Arial" panose="020B0604020202020204" pitchFamily="34" charset="0"/>
              <a:ea typeface="Calibri" panose="020F0502020204030204" pitchFamily="34" charset="0"/>
            </a:endParaRPr>
          </a:p>
          <a:p>
            <a:pPr marL="342900" lvl="0" indent="-342900">
              <a:lnSpc>
                <a:spcPct val="115000"/>
              </a:lnSpc>
              <a:spcBef>
                <a:spcPts val="300"/>
              </a:spcBef>
              <a:spcAft>
                <a:spcPts val="300"/>
              </a:spcAft>
              <a:buFont typeface="Arial" panose="020B0604020202020204" pitchFamily="34" charset="0"/>
              <a:buChar char="-"/>
            </a:pPr>
            <a:r>
              <a:rPr lang="nl-NL" sz="1800" spc="25" dirty="0">
                <a:solidFill>
                  <a:srgbClr val="000000"/>
                </a:solidFill>
                <a:effectLst/>
                <a:latin typeface="RijksoverheidSansHeading" panose="020B0503040202060203" pitchFamily="34" charset="0"/>
                <a:ea typeface="Calibri" panose="020F0502020204030204" pitchFamily="34" charset="0"/>
              </a:rPr>
              <a:t>T9 Leveranciersmanagement </a:t>
            </a:r>
            <a:endParaRPr lang="nl-NL" sz="1800" spc="25" dirty="0">
              <a:solidFill>
                <a:srgbClr val="000000"/>
              </a:solidFill>
              <a:effectLst/>
              <a:latin typeface="Arial" panose="020B0604020202020204" pitchFamily="34" charset="0"/>
              <a:ea typeface="Calibri" panose="020F0502020204030204" pitchFamily="34" charset="0"/>
            </a:endParaRPr>
          </a:p>
          <a:p>
            <a:pPr indent="-6985">
              <a:lnSpc>
                <a:spcPct val="115000"/>
              </a:lnSpc>
            </a:pPr>
            <a:r>
              <a:rPr lang="nl-NL" sz="1800" spc="25" dirty="0">
                <a:solidFill>
                  <a:srgbClr val="000000"/>
                </a:solidFill>
                <a:effectLst/>
                <a:latin typeface="RijksoverheidSansHeading" panose="020B0503040202060203" pitchFamily="34" charset="0"/>
                <a:ea typeface="Calibri" panose="020F0502020204030204" pitchFamily="34" charset="0"/>
              </a:rPr>
              <a:t>Het doel van dit proces is het uitvoeren van tactisch leveranciersmanagement. Hieronder valt in elk geval het monitoren van de leveranciersrisico’s, het meten en evalueren van leveranciersprestaties (per leverancier over al diens contracten) en het opstellen en uitvoeren van leverancier-ontwikkelinitiatieven. Ook valt het organiseren van kennisuitwisseling met externe partijen onder tactische leveranciersmanagement, enerzijds om marktkennis en trends op te halen en anderzijds om plannen en ontwikkelingen bij de Belastingdienst te delen.</a:t>
            </a:r>
            <a:endParaRPr lang="nl-NL" sz="1800" spc="25" dirty="0">
              <a:solidFill>
                <a:srgbClr val="000000"/>
              </a:solidFill>
              <a:effectLst/>
              <a:latin typeface="Arial" panose="020B0604020202020204" pitchFamily="34" charset="0"/>
              <a:ea typeface="Calibri" panose="020F0502020204030204" pitchFamily="34" charset="0"/>
            </a:endParaRPr>
          </a:p>
          <a:p>
            <a:endParaRPr lang="nl-NL" dirty="0"/>
          </a:p>
        </p:txBody>
      </p:sp>
      <p:sp>
        <p:nvSpPr>
          <p:cNvPr id="4" name="Tijdelijke aanduiding voor dianummer 3"/>
          <p:cNvSpPr>
            <a:spLocks noGrp="1"/>
          </p:cNvSpPr>
          <p:nvPr>
            <p:ph type="sldNum" sz="quarter" idx="5"/>
          </p:nvPr>
        </p:nvSpPr>
        <p:spPr/>
        <p:txBody>
          <a:bodyPr/>
          <a:lstStyle/>
          <a:p>
            <a:fld id="{97027049-1E68-4983-B45E-A014558CB349}" type="slidenum">
              <a:rPr lang="en-GB" smtClean="0"/>
              <a:pPr/>
              <a:t>6</a:t>
            </a:fld>
            <a:endParaRPr lang="en-GB"/>
          </a:p>
        </p:txBody>
      </p:sp>
    </p:spTree>
    <p:extLst>
      <p:ext uri="{BB962C8B-B14F-4D97-AF65-F5344CB8AC3E}">
        <p14:creationId xmlns:p14="http://schemas.microsoft.com/office/powerpoint/2010/main" val="93923299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8.emf"/><Relationship Id="rId13" Type="http://schemas.openxmlformats.org/officeDocument/2006/relationships/image" Target="../media/image13.emf"/><Relationship Id="rId18" Type="http://schemas.openxmlformats.org/officeDocument/2006/relationships/image" Target="../media/image18.emf"/><Relationship Id="rId3" Type="http://schemas.openxmlformats.org/officeDocument/2006/relationships/image" Target="../media/image3.png"/><Relationship Id="rId21" Type="http://schemas.openxmlformats.org/officeDocument/2006/relationships/image" Target="../media/image21.emf"/><Relationship Id="rId7" Type="http://schemas.openxmlformats.org/officeDocument/2006/relationships/image" Target="../media/image7.emf"/><Relationship Id="rId12" Type="http://schemas.openxmlformats.org/officeDocument/2006/relationships/image" Target="../media/image12.emf"/><Relationship Id="rId17" Type="http://schemas.openxmlformats.org/officeDocument/2006/relationships/image" Target="../media/image17.emf"/><Relationship Id="rId2" Type="http://schemas.openxmlformats.org/officeDocument/2006/relationships/image" Target="../media/image2.png"/><Relationship Id="rId16" Type="http://schemas.openxmlformats.org/officeDocument/2006/relationships/image" Target="../media/image16.emf"/><Relationship Id="rId20" Type="http://schemas.openxmlformats.org/officeDocument/2006/relationships/image" Target="../media/image20.emf"/><Relationship Id="rId1" Type="http://schemas.openxmlformats.org/officeDocument/2006/relationships/slideMaster" Target="../slideMasters/slideMaster1.xml"/><Relationship Id="rId6" Type="http://schemas.openxmlformats.org/officeDocument/2006/relationships/image" Target="../media/image6.emf"/><Relationship Id="rId11" Type="http://schemas.openxmlformats.org/officeDocument/2006/relationships/image" Target="../media/image11.emf"/><Relationship Id="rId5" Type="http://schemas.openxmlformats.org/officeDocument/2006/relationships/image" Target="../media/image5.emf"/><Relationship Id="rId15" Type="http://schemas.openxmlformats.org/officeDocument/2006/relationships/image" Target="../media/image15.emf"/><Relationship Id="rId10" Type="http://schemas.openxmlformats.org/officeDocument/2006/relationships/image" Target="../media/image10.emf"/><Relationship Id="rId19" Type="http://schemas.openxmlformats.org/officeDocument/2006/relationships/image" Target="../media/image19.emf"/><Relationship Id="rId4" Type="http://schemas.openxmlformats.org/officeDocument/2006/relationships/image" Target="../media/image4.emf"/><Relationship Id="rId9" Type="http://schemas.openxmlformats.org/officeDocument/2006/relationships/image" Target="../media/image9.emf"/><Relationship Id="rId14" Type="http://schemas.openxmlformats.org/officeDocument/2006/relationships/image" Target="../media/image14.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3.png"/><Relationship Id="rId7" Type="http://schemas.openxmlformats.org/officeDocument/2006/relationships/image" Target="../media/image7.emf"/><Relationship Id="rId12" Type="http://schemas.openxmlformats.org/officeDocument/2006/relationships/image" Target="../media/image17.emf"/><Relationship Id="rId2" Type="http://schemas.openxmlformats.org/officeDocument/2006/relationships/image" Target="../media/image22.png"/><Relationship Id="rId1" Type="http://schemas.openxmlformats.org/officeDocument/2006/relationships/slideMaster" Target="../slideMasters/slideMaster1.xml"/><Relationship Id="rId6" Type="http://schemas.openxmlformats.org/officeDocument/2006/relationships/image" Target="../media/image6.emf"/><Relationship Id="rId11" Type="http://schemas.openxmlformats.org/officeDocument/2006/relationships/image" Target="../media/image16.emf"/><Relationship Id="rId5" Type="http://schemas.openxmlformats.org/officeDocument/2006/relationships/image" Target="../media/image5.emf"/><Relationship Id="rId10" Type="http://schemas.openxmlformats.org/officeDocument/2006/relationships/image" Target="../media/image15.emf"/><Relationship Id="rId4" Type="http://schemas.openxmlformats.org/officeDocument/2006/relationships/image" Target="../media/image4.emf"/><Relationship Id="rId9" Type="http://schemas.openxmlformats.org/officeDocument/2006/relationships/image" Target="../media/image14.emf"/></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0.jpg"/><Relationship Id="rId1" Type="http://schemas.openxmlformats.org/officeDocument/2006/relationships/slideMaster" Target="../slideMasters/slideMaster1.xml"/><Relationship Id="rId4" Type="http://schemas.openxmlformats.org/officeDocument/2006/relationships/image" Target="../media/image31.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4.emf"/><Relationship Id="rId3" Type="http://schemas.openxmlformats.org/officeDocument/2006/relationships/image" Target="../media/image4.emf"/><Relationship Id="rId7" Type="http://schemas.openxmlformats.org/officeDocument/2006/relationships/image" Target="../media/image8.em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emf"/><Relationship Id="rId11" Type="http://schemas.openxmlformats.org/officeDocument/2006/relationships/image" Target="../media/image17.emf"/><Relationship Id="rId5" Type="http://schemas.openxmlformats.org/officeDocument/2006/relationships/image" Target="../media/image6.emf"/><Relationship Id="rId10" Type="http://schemas.openxmlformats.org/officeDocument/2006/relationships/image" Target="../media/image16.emf"/><Relationship Id="rId4" Type="http://schemas.openxmlformats.org/officeDocument/2006/relationships/image" Target="../media/image5.emf"/><Relationship Id="rId9" Type="http://schemas.openxmlformats.org/officeDocument/2006/relationships/image" Target="../media/image15.emf"/></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8.emf"/><Relationship Id="rId3" Type="http://schemas.openxmlformats.org/officeDocument/2006/relationships/image" Target="../media/image3.png"/><Relationship Id="rId7" Type="http://schemas.openxmlformats.org/officeDocument/2006/relationships/image" Target="../media/image7.emf"/><Relationship Id="rId12" Type="http://schemas.openxmlformats.org/officeDocument/2006/relationships/image" Target="../media/image17.emf"/><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emf"/><Relationship Id="rId11" Type="http://schemas.openxmlformats.org/officeDocument/2006/relationships/image" Target="../media/image16.emf"/><Relationship Id="rId5" Type="http://schemas.openxmlformats.org/officeDocument/2006/relationships/image" Target="../media/image5.emf"/><Relationship Id="rId10" Type="http://schemas.openxmlformats.org/officeDocument/2006/relationships/image" Target="../media/image15.emf"/><Relationship Id="rId4" Type="http://schemas.openxmlformats.org/officeDocument/2006/relationships/image" Target="../media/image4.emf"/><Relationship Id="rId9" Type="http://schemas.openxmlformats.org/officeDocument/2006/relationships/image" Target="../media/image14.emf"/></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6" name="lk_vlak">
            <a:extLst>
              <a:ext uri="{FF2B5EF4-FFF2-40B4-BE49-F238E27FC236}">
                <a16:creationId xmlns:a16="http://schemas.microsoft.com/office/drawing/2014/main" id="{FD6249E6-C9FD-4EF6-B438-71564D8C31FC}"/>
              </a:ext>
            </a:extLst>
          </p:cNvPr>
          <p:cNvSpPr/>
          <p:nvPr userDrawn="1"/>
        </p:nvSpPr>
        <p:spPr>
          <a:xfrm>
            <a:off x="0" y="0"/>
            <a:ext cx="6096000" cy="3903879"/>
          </a:xfrm>
          <a:custGeom>
            <a:avLst/>
            <a:gdLst>
              <a:gd name="connsiteX0" fmla="*/ 0 w 6096000"/>
              <a:gd name="connsiteY0" fmla="*/ 0 h 3903879"/>
              <a:gd name="connsiteX1" fmla="*/ 5791961 w 6096000"/>
              <a:gd name="connsiteY1" fmla="*/ 0 h 3903879"/>
              <a:gd name="connsiteX2" fmla="*/ 5791961 w 6096000"/>
              <a:gd name="connsiteY2" fmla="*/ 1202400 h 3903879"/>
              <a:gd name="connsiteX3" fmla="*/ 6096000 w 6096000"/>
              <a:gd name="connsiteY3" fmla="*/ 1202400 h 3903879"/>
              <a:gd name="connsiteX4" fmla="*/ 6096000 w 6096000"/>
              <a:gd name="connsiteY4" fmla="*/ 3429000 h 3903879"/>
              <a:gd name="connsiteX5" fmla="*/ 3030735 w 6096000"/>
              <a:gd name="connsiteY5" fmla="*/ 3429000 h 3903879"/>
              <a:gd name="connsiteX6" fmla="*/ 3030735 w 6096000"/>
              <a:gd name="connsiteY6" fmla="*/ 3903879 h 3903879"/>
              <a:gd name="connsiteX7" fmla="*/ 0 w 6096000"/>
              <a:gd name="connsiteY7" fmla="*/ 3903879 h 3903879"/>
              <a:gd name="connsiteX8" fmla="*/ 0 w 6096000"/>
              <a:gd name="connsiteY8" fmla="*/ 3429000 h 3903879"/>
              <a:gd name="connsiteX9" fmla="*/ 0 w 6096000"/>
              <a:gd name="connsiteY9" fmla="*/ 3399879 h 3903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3903879">
                <a:moveTo>
                  <a:pt x="0" y="0"/>
                </a:moveTo>
                <a:lnTo>
                  <a:pt x="5791961" y="0"/>
                </a:lnTo>
                <a:lnTo>
                  <a:pt x="5791961" y="1202400"/>
                </a:lnTo>
                <a:lnTo>
                  <a:pt x="6096000" y="1202400"/>
                </a:lnTo>
                <a:lnTo>
                  <a:pt x="6096000" y="3429000"/>
                </a:lnTo>
                <a:lnTo>
                  <a:pt x="3030735" y="3429000"/>
                </a:lnTo>
                <a:lnTo>
                  <a:pt x="3030735" y="3903879"/>
                </a:lnTo>
                <a:lnTo>
                  <a:pt x="0" y="3903879"/>
                </a:lnTo>
                <a:lnTo>
                  <a:pt x="0" y="3429000"/>
                </a:lnTo>
                <a:lnTo>
                  <a:pt x="0" y="339987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320F7621-5CA4-4A06-BCA5-F74D297D5009}"/>
              </a:ext>
            </a:extLst>
          </p:cNvPr>
          <p:cNvSpPr>
            <a:spLocks noGrp="1"/>
          </p:cNvSpPr>
          <p:nvPr>
            <p:ph type="ctrTitle" hasCustomPrompt="1"/>
          </p:nvPr>
        </p:nvSpPr>
        <p:spPr>
          <a:xfrm>
            <a:off x="612001" y="1128888"/>
            <a:ext cx="4942132" cy="1828801"/>
          </a:xfrm>
        </p:spPr>
        <p:txBody>
          <a:bodyPr anchor="ctr">
            <a:normAutofit/>
          </a:bodyPr>
          <a:lstStyle>
            <a:lvl1pPr algn="l">
              <a:lnSpc>
                <a:spcPct val="100000"/>
              </a:lnSpc>
              <a:defRPr sz="4000"/>
            </a:lvl1pPr>
          </a:lstStyle>
          <a:p>
            <a:r>
              <a:rPr lang="nl-NL"/>
              <a:t>Click to edit Master title style</a:t>
            </a:r>
            <a:endParaRPr lang="nl-NL" dirty="0"/>
          </a:p>
        </p:txBody>
      </p:sp>
      <p:sp>
        <p:nvSpPr>
          <p:cNvPr id="4" name="Date Placeholder 3">
            <a:extLst>
              <a:ext uri="{FF2B5EF4-FFF2-40B4-BE49-F238E27FC236}">
                <a16:creationId xmlns:a16="http://schemas.microsoft.com/office/drawing/2014/main" id="{61C7015D-8130-43C6-8DC3-718198AA0CB8}"/>
              </a:ext>
            </a:extLst>
          </p:cNvPr>
          <p:cNvSpPr>
            <a:spLocks noGrp="1"/>
          </p:cNvSpPr>
          <p:nvPr>
            <p:ph type="dt" sz="half" idx="10"/>
          </p:nvPr>
        </p:nvSpPr>
        <p:spPr>
          <a:xfrm>
            <a:off x="612000" y="3399881"/>
            <a:ext cx="2019231" cy="192405"/>
          </a:xfrm>
        </p:spPr>
        <p:txBody>
          <a:bodyPr/>
          <a:lstStyle>
            <a:lvl1pPr>
              <a:defRPr b="1"/>
            </a:lvl1pPr>
          </a:lstStyle>
          <a:p>
            <a:fld id="{1D048E09-D0ED-4E66-805C-1AFC56142695}" type="datetime1">
              <a:rPr lang="nl-NL" smtClean="0"/>
              <a:t>12-6-2023</a:t>
            </a:fld>
            <a:endParaRPr lang="nl-NL" dirty="0"/>
          </a:p>
        </p:txBody>
      </p:sp>
      <p:pic>
        <p:nvPicPr>
          <p:cNvPr id="11" name="lk_logo">
            <a:extLst>
              <a:ext uri="{FF2B5EF4-FFF2-40B4-BE49-F238E27FC236}">
                <a16:creationId xmlns:a16="http://schemas.microsoft.com/office/drawing/2014/main" id="{35819E97-076C-46A2-A429-9A860F1E8A1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91961" y="0"/>
            <a:ext cx="601200" cy="1202400"/>
          </a:xfrm>
          <a:prstGeom prst="rect">
            <a:avLst/>
          </a:prstGeom>
        </p:spPr>
      </p:pic>
      <p:pic>
        <p:nvPicPr>
          <p:cNvPr id="9" name="lkNL_Belastingdienst" descr="woordmerk">
            <a:extLst>
              <a:ext uri="{FF2B5EF4-FFF2-40B4-BE49-F238E27FC236}">
                <a16:creationId xmlns:a16="http://schemas.microsoft.com/office/drawing/2014/main" id="{951FC82D-4836-48FC-BF0B-E68F7F45677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52000" y="640800"/>
            <a:ext cx="1126808" cy="182182"/>
          </a:xfrm>
          <a:prstGeom prst="rect">
            <a:avLst/>
          </a:prstGeom>
        </p:spPr>
      </p:pic>
      <p:pic>
        <p:nvPicPr>
          <p:cNvPr id="10" name="lkUK_Belastingdienst" descr="woordmerk" hidden="1">
            <a:extLst>
              <a:ext uri="{FF2B5EF4-FFF2-40B4-BE49-F238E27FC236}">
                <a16:creationId xmlns:a16="http://schemas.microsoft.com/office/drawing/2014/main" id="{2764C2A5-44DB-447F-AEE6-D317000A007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52000" y="640800"/>
            <a:ext cx="2436876" cy="140045"/>
          </a:xfrm>
          <a:prstGeom prst="rect">
            <a:avLst/>
          </a:prstGeom>
        </p:spPr>
      </p:pic>
      <p:pic>
        <p:nvPicPr>
          <p:cNvPr id="12" name="lkNL_Belastingdienst Caribisch Nederland" descr="woordmerk" hidden="1">
            <a:extLst>
              <a:ext uri="{FF2B5EF4-FFF2-40B4-BE49-F238E27FC236}">
                <a16:creationId xmlns:a16="http://schemas.microsoft.com/office/drawing/2014/main" id="{4601A364-8162-4AA0-BDFB-F4393FC6FA3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552000" y="640800"/>
            <a:ext cx="1499521" cy="395347"/>
          </a:xfrm>
          <a:prstGeom prst="rect">
            <a:avLst/>
          </a:prstGeom>
        </p:spPr>
      </p:pic>
      <p:pic>
        <p:nvPicPr>
          <p:cNvPr id="13" name="lkUK_Belastingdienst Caribisch Nederland" descr="woordmerk" hidden="1">
            <a:extLst>
              <a:ext uri="{FF2B5EF4-FFF2-40B4-BE49-F238E27FC236}">
                <a16:creationId xmlns:a16="http://schemas.microsoft.com/office/drawing/2014/main" id="{F415D13C-F4A2-475B-B46B-38F39A21626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552000" y="640800"/>
            <a:ext cx="1499521" cy="395347"/>
          </a:xfrm>
          <a:prstGeom prst="rect">
            <a:avLst/>
          </a:prstGeom>
        </p:spPr>
      </p:pic>
      <p:pic>
        <p:nvPicPr>
          <p:cNvPr id="17" name="lkNL_FIOD" descr="woordmerk" hidden="1">
            <a:extLst>
              <a:ext uri="{FF2B5EF4-FFF2-40B4-BE49-F238E27FC236}">
                <a16:creationId xmlns:a16="http://schemas.microsoft.com/office/drawing/2014/main" id="{0485D261-5E34-47DB-A9D2-95389D8F2AB1}"/>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552000" y="640800"/>
            <a:ext cx="984409" cy="384193"/>
          </a:xfrm>
          <a:prstGeom prst="rect">
            <a:avLst/>
          </a:prstGeom>
        </p:spPr>
      </p:pic>
      <p:pic>
        <p:nvPicPr>
          <p:cNvPr id="18" name="lkUK_FIOD" descr="woordmerk" hidden="1">
            <a:extLst>
              <a:ext uri="{FF2B5EF4-FFF2-40B4-BE49-F238E27FC236}">
                <a16:creationId xmlns:a16="http://schemas.microsoft.com/office/drawing/2014/main" id="{AD3E6EDA-EC31-47B3-A30A-F3F51EA32D3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552000" y="640800"/>
            <a:ext cx="2061686" cy="340817"/>
          </a:xfrm>
          <a:prstGeom prst="rect">
            <a:avLst/>
          </a:prstGeom>
        </p:spPr>
      </p:pic>
      <p:pic>
        <p:nvPicPr>
          <p:cNvPr id="21" name="lkUK_Belastingdienst_wit" descr="woordmerk" hidden="1">
            <a:extLst>
              <a:ext uri="{FF2B5EF4-FFF2-40B4-BE49-F238E27FC236}">
                <a16:creationId xmlns:a16="http://schemas.microsoft.com/office/drawing/2014/main" id="{018FCDC8-8413-416E-A092-04B3593B1C90}"/>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6552000" y="640800"/>
            <a:ext cx="2436876" cy="140045"/>
          </a:xfrm>
          <a:prstGeom prst="rect">
            <a:avLst/>
          </a:prstGeom>
        </p:spPr>
      </p:pic>
      <p:pic>
        <p:nvPicPr>
          <p:cNvPr id="22" name="lkNL_Belastingdienst_wit" descr="woordmerk" hidden="1">
            <a:extLst>
              <a:ext uri="{FF2B5EF4-FFF2-40B4-BE49-F238E27FC236}">
                <a16:creationId xmlns:a16="http://schemas.microsoft.com/office/drawing/2014/main" id="{E4292CEF-1381-49A4-BD13-E26672A5134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6552000" y="640800"/>
            <a:ext cx="1126808" cy="182182"/>
          </a:xfrm>
          <a:prstGeom prst="rect">
            <a:avLst/>
          </a:prstGeom>
        </p:spPr>
      </p:pic>
      <p:pic>
        <p:nvPicPr>
          <p:cNvPr id="23" name="lkUK_Belastingdienst Caribisch Nederland_wit" descr="woordmerk" hidden="1">
            <a:extLst>
              <a:ext uri="{FF2B5EF4-FFF2-40B4-BE49-F238E27FC236}">
                <a16:creationId xmlns:a16="http://schemas.microsoft.com/office/drawing/2014/main" id="{CA3E172A-5762-4841-BEE0-E25439CBD0EF}"/>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552000" y="640800"/>
            <a:ext cx="1499521" cy="395347"/>
          </a:xfrm>
          <a:prstGeom prst="rect">
            <a:avLst/>
          </a:prstGeom>
        </p:spPr>
      </p:pic>
      <p:pic>
        <p:nvPicPr>
          <p:cNvPr id="24" name="lkNL_Belastingdienst Caribisch Nederland_wit" descr="woordmerk" hidden="1">
            <a:extLst>
              <a:ext uri="{FF2B5EF4-FFF2-40B4-BE49-F238E27FC236}">
                <a16:creationId xmlns:a16="http://schemas.microsoft.com/office/drawing/2014/main" id="{BD5C17AB-1563-49EE-A31E-6F1552C2E413}"/>
              </a:ext>
            </a:extLst>
          </p:cNvPr>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6552000" y="640800"/>
            <a:ext cx="1499521" cy="395347"/>
          </a:xfrm>
          <a:prstGeom prst="rect">
            <a:avLst/>
          </a:prstGeom>
        </p:spPr>
      </p:pic>
      <p:pic>
        <p:nvPicPr>
          <p:cNvPr id="28" name="lkNL_FIOD_wit" descr="woordmerk" hidden="1">
            <a:extLst>
              <a:ext uri="{FF2B5EF4-FFF2-40B4-BE49-F238E27FC236}">
                <a16:creationId xmlns:a16="http://schemas.microsoft.com/office/drawing/2014/main" id="{90321B2D-0D3D-4CFB-B338-EC1922521EA1}"/>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6552000" y="640800"/>
            <a:ext cx="984409" cy="385433"/>
          </a:xfrm>
          <a:prstGeom prst="rect">
            <a:avLst/>
          </a:prstGeom>
        </p:spPr>
      </p:pic>
      <p:pic>
        <p:nvPicPr>
          <p:cNvPr id="29" name="lkUK_FIOD_wit" descr="woordmerk" hidden="1">
            <a:extLst>
              <a:ext uri="{FF2B5EF4-FFF2-40B4-BE49-F238E27FC236}">
                <a16:creationId xmlns:a16="http://schemas.microsoft.com/office/drawing/2014/main" id="{E9B391D7-4153-4BBB-91D8-E854EA1B219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6552000" y="640800"/>
            <a:ext cx="2061686" cy="339577"/>
          </a:xfrm>
          <a:prstGeom prst="rect">
            <a:avLst/>
          </a:prstGeom>
        </p:spPr>
      </p:pic>
      <p:pic>
        <p:nvPicPr>
          <p:cNvPr id="32" name="lkNL_Douane" descr="woordmerk" hidden="1">
            <a:extLst>
              <a:ext uri="{FF2B5EF4-FFF2-40B4-BE49-F238E27FC236}">
                <a16:creationId xmlns:a16="http://schemas.microsoft.com/office/drawing/2014/main" id="{3B3C6038-63A7-4A31-9C4C-87BBE9DDC4E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552000" y="640800"/>
            <a:ext cx="1546126" cy="338215"/>
          </a:xfrm>
          <a:prstGeom prst="rect">
            <a:avLst/>
          </a:prstGeom>
        </p:spPr>
      </p:pic>
      <p:pic>
        <p:nvPicPr>
          <p:cNvPr id="33" name="lkUK_Douane" descr="woordmerk" hidden="1">
            <a:extLst>
              <a:ext uri="{FF2B5EF4-FFF2-40B4-BE49-F238E27FC236}">
                <a16:creationId xmlns:a16="http://schemas.microsoft.com/office/drawing/2014/main" id="{B5B9AE8B-CC52-47D8-8B93-90AC5056007A}"/>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552000" y="640800"/>
            <a:ext cx="2295031" cy="603955"/>
          </a:xfrm>
          <a:prstGeom prst="rect">
            <a:avLst/>
          </a:prstGeom>
        </p:spPr>
      </p:pic>
      <p:pic>
        <p:nvPicPr>
          <p:cNvPr id="36" name="lkNL_Toeslagen" descr="woordmerk" hidden="1">
            <a:extLst>
              <a:ext uri="{FF2B5EF4-FFF2-40B4-BE49-F238E27FC236}">
                <a16:creationId xmlns:a16="http://schemas.microsoft.com/office/drawing/2014/main" id="{EA4C0FD8-7617-467B-A048-BFFF722A16C0}"/>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552000" y="640800"/>
            <a:ext cx="1548000" cy="350718"/>
          </a:xfrm>
          <a:prstGeom prst="rect">
            <a:avLst/>
          </a:prstGeom>
        </p:spPr>
      </p:pic>
      <p:pic>
        <p:nvPicPr>
          <p:cNvPr id="37" name="lkUK_Toeslagen" descr="woordmerk" hidden="1">
            <a:extLst>
              <a:ext uri="{FF2B5EF4-FFF2-40B4-BE49-F238E27FC236}">
                <a16:creationId xmlns:a16="http://schemas.microsoft.com/office/drawing/2014/main" id="{165626B5-6E04-4205-AA9A-F8E481909E5D}"/>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552000" y="620178"/>
            <a:ext cx="2488297" cy="603955"/>
          </a:xfrm>
          <a:prstGeom prst="rect">
            <a:avLst/>
          </a:prstGeom>
        </p:spPr>
      </p:pic>
      <p:pic>
        <p:nvPicPr>
          <p:cNvPr id="5" name="lkUK_Douane_wit" descr="woordmerk" hidden="1">
            <a:extLst>
              <a:ext uri="{FF2B5EF4-FFF2-40B4-BE49-F238E27FC236}">
                <a16:creationId xmlns:a16="http://schemas.microsoft.com/office/drawing/2014/main" id="{2E741FEB-5D70-4E7B-BA14-0E7AE4F228DC}"/>
              </a:ext>
            </a:extLst>
          </p:cNvPr>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6552000" y="620178"/>
            <a:ext cx="2282952" cy="603955"/>
          </a:xfrm>
          <a:prstGeom prst="rect">
            <a:avLst/>
          </a:prstGeom>
        </p:spPr>
      </p:pic>
      <p:pic>
        <p:nvPicPr>
          <p:cNvPr id="7" name="lkNL_Douane_wit" descr="woordmerk" hidden="1">
            <a:extLst>
              <a:ext uri="{FF2B5EF4-FFF2-40B4-BE49-F238E27FC236}">
                <a16:creationId xmlns:a16="http://schemas.microsoft.com/office/drawing/2014/main" id="{56DDF8BA-237A-47CC-BEBE-DED8CF8CC4E6}"/>
              </a:ext>
            </a:extLst>
          </p:cNvPr>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a:off x="6552000" y="620178"/>
            <a:ext cx="1546126" cy="338215"/>
          </a:xfrm>
          <a:prstGeom prst="rect">
            <a:avLst/>
          </a:prstGeom>
        </p:spPr>
      </p:pic>
      <p:pic>
        <p:nvPicPr>
          <p:cNvPr id="14" name="lkUK_Toeslagen_wit" descr="woordmerk" hidden="1">
            <a:extLst>
              <a:ext uri="{FF2B5EF4-FFF2-40B4-BE49-F238E27FC236}">
                <a16:creationId xmlns:a16="http://schemas.microsoft.com/office/drawing/2014/main" id="{DE548508-84F9-4D0D-A8F1-D98B58ED86D8}"/>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6552000" y="620178"/>
            <a:ext cx="2488297" cy="603955"/>
          </a:xfrm>
          <a:prstGeom prst="rect">
            <a:avLst/>
          </a:prstGeom>
        </p:spPr>
      </p:pic>
      <p:pic>
        <p:nvPicPr>
          <p:cNvPr id="39" name="lkNL_Toeslagen_wit" descr="woordmerk" hidden="1">
            <a:extLst>
              <a:ext uri="{FF2B5EF4-FFF2-40B4-BE49-F238E27FC236}">
                <a16:creationId xmlns:a16="http://schemas.microsoft.com/office/drawing/2014/main" id="{035D6105-508A-4B75-9588-083BB223449D}"/>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6552000" y="620178"/>
            <a:ext cx="1546126" cy="350294"/>
          </a:xfrm>
          <a:prstGeom prst="rect">
            <a:avLst/>
          </a:prstGeom>
        </p:spPr>
      </p:pic>
    </p:spTree>
    <p:extLst>
      <p:ext uri="{BB962C8B-B14F-4D97-AF65-F5344CB8AC3E}">
        <p14:creationId xmlns:p14="http://schemas.microsoft.com/office/powerpoint/2010/main" val="2857883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ofdstuk_4">
    <p:spTree>
      <p:nvGrpSpPr>
        <p:cNvPr id="1" name=""/>
        <p:cNvGrpSpPr/>
        <p:nvPr/>
      </p:nvGrpSpPr>
      <p:grpSpPr>
        <a:xfrm>
          <a:off x="0" y="0"/>
          <a:ext cx="0" cy="0"/>
          <a:chOff x="0" y="0"/>
          <a:chExt cx="0" cy="0"/>
        </a:xfrm>
      </p:grpSpPr>
      <p:pic>
        <p:nvPicPr>
          <p:cNvPr id="7" name="lk_logo">
            <a:extLst>
              <a:ext uri="{FF2B5EF4-FFF2-40B4-BE49-F238E27FC236}">
                <a16:creationId xmlns:a16="http://schemas.microsoft.com/office/drawing/2014/main" id="{F6936DCB-ECD2-4238-ADE1-F1AAB5FB8E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
        <p:nvSpPr>
          <p:cNvPr id="14" name="lk_vlak">
            <a:extLst>
              <a:ext uri="{FF2B5EF4-FFF2-40B4-BE49-F238E27FC236}">
                <a16:creationId xmlns:a16="http://schemas.microsoft.com/office/drawing/2014/main" id="{5884DF38-D206-4ACE-9124-B4CC87B23560}"/>
              </a:ext>
            </a:extLst>
          </p:cNvPr>
          <p:cNvSpPr/>
          <p:nvPr userDrawn="1"/>
        </p:nvSpPr>
        <p:spPr>
          <a:xfrm>
            <a:off x="6560288" y="936000"/>
            <a:ext cx="5019712" cy="2966483"/>
          </a:xfrm>
          <a:custGeom>
            <a:avLst/>
            <a:gdLst>
              <a:gd name="connsiteX0" fmla="*/ 0 w 5167424"/>
              <a:gd name="connsiteY0" fmla="*/ 0 h 2966483"/>
              <a:gd name="connsiteX1" fmla="*/ 5167424 w 5167424"/>
              <a:gd name="connsiteY1" fmla="*/ 0 h 2966483"/>
              <a:gd name="connsiteX2" fmla="*/ 5167424 w 5167424"/>
              <a:gd name="connsiteY2" fmla="*/ 2503967 h 2966483"/>
              <a:gd name="connsiteX3" fmla="*/ 2583712 w 5167424"/>
              <a:gd name="connsiteY3" fmla="*/ 2503967 h 2966483"/>
              <a:gd name="connsiteX4" fmla="*/ 2583712 w 5167424"/>
              <a:gd name="connsiteY4" fmla="*/ 2966483 h 2966483"/>
              <a:gd name="connsiteX5" fmla="*/ 0 w 5167424"/>
              <a:gd name="connsiteY5" fmla="*/ 2966483 h 2966483"/>
              <a:gd name="connsiteX6" fmla="*/ 0 w 5167424"/>
              <a:gd name="connsiteY6" fmla="*/ 2503967 h 2966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67424" h="2966483">
                <a:moveTo>
                  <a:pt x="0" y="0"/>
                </a:moveTo>
                <a:lnTo>
                  <a:pt x="5167424" y="0"/>
                </a:lnTo>
                <a:lnTo>
                  <a:pt x="5167424" y="2503967"/>
                </a:lnTo>
                <a:lnTo>
                  <a:pt x="2583712" y="2503967"/>
                </a:lnTo>
                <a:lnTo>
                  <a:pt x="2583712" y="2966483"/>
                </a:lnTo>
                <a:lnTo>
                  <a:pt x="0" y="2966483"/>
                </a:lnTo>
                <a:lnTo>
                  <a:pt x="0" y="2503967"/>
                </a:lnTo>
                <a:close/>
              </a:path>
            </a:pathLst>
          </a:custGeom>
          <a:solidFill>
            <a:schemeClr val="accent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nl-NL" dirty="0"/>
          </a:p>
        </p:txBody>
      </p:sp>
      <p:sp>
        <p:nvSpPr>
          <p:cNvPr id="10" name="Title 1">
            <a:extLst>
              <a:ext uri="{FF2B5EF4-FFF2-40B4-BE49-F238E27FC236}">
                <a16:creationId xmlns:a16="http://schemas.microsoft.com/office/drawing/2014/main" id="{FFAC5421-72D2-44B2-82D4-86E4F6748D1D}"/>
              </a:ext>
            </a:extLst>
          </p:cNvPr>
          <p:cNvSpPr>
            <a:spLocks noGrp="1"/>
          </p:cNvSpPr>
          <p:nvPr>
            <p:ph type="title" hasCustomPrompt="1"/>
          </p:nvPr>
        </p:nvSpPr>
        <p:spPr>
          <a:xfrm>
            <a:off x="6941739" y="1386000"/>
            <a:ext cx="4173973" cy="1662447"/>
          </a:xfrm>
        </p:spPr>
        <p:txBody>
          <a:bodyPr>
            <a:noAutofit/>
          </a:bodyPr>
          <a:lstStyle>
            <a:lvl1pPr>
              <a:lnSpc>
                <a:spcPct val="80000"/>
              </a:lnSpc>
              <a:defRPr sz="4000"/>
            </a:lvl1pPr>
          </a:lstStyle>
          <a:p>
            <a:r>
              <a:rPr lang="nl-NL"/>
              <a:t>Click to edit Master title style</a:t>
            </a:r>
            <a:endParaRPr lang="nl-NL" dirty="0"/>
          </a:p>
        </p:txBody>
      </p:sp>
      <p:sp>
        <p:nvSpPr>
          <p:cNvPr id="6" name="Picture Placeholder 9">
            <a:extLst>
              <a:ext uri="{FF2B5EF4-FFF2-40B4-BE49-F238E27FC236}">
                <a16:creationId xmlns:a16="http://schemas.microsoft.com/office/drawing/2014/main" id="{84C2544E-C072-4A13-BC53-15870B8E8376}"/>
              </a:ext>
            </a:extLst>
          </p:cNvPr>
          <p:cNvSpPr>
            <a:spLocks noGrp="1"/>
          </p:cNvSpPr>
          <p:nvPr>
            <p:ph type="pic" sz="quarter" idx="13" hasCustomPrompt="1"/>
          </p:nvPr>
        </p:nvSpPr>
        <p:spPr>
          <a:xfrm>
            <a:off x="0" y="0"/>
            <a:ext cx="6096000" cy="6858000"/>
          </a:xfrm>
          <a:custGeom>
            <a:avLst/>
            <a:gdLst>
              <a:gd name="connsiteX0" fmla="*/ 0 w 6096000"/>
              <a:gd name="connsiteY0" fmla="*/ 0 h 6858000"/>
              <a:gd name="connsiteX1" fmla="*/ 5862827 w 6096000"/>
              <a:gd name="connsiteY1" fmla="*/ 0 h 6858000"/>
              <a:gd name="connsiteX2" fmla="*/ 5862827 w 6096000"/>
              <a:gd name="connsiteY2" fmla="*/ 713233 h 6858000"/>
              <a:gd name="connsiteX3" fmla="*/ 6096000 w 6096000"/>
              <a:gd name="connsiteY3" fmla="*/ 713233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62827" y="0"/>
                </a:lnTo>
                <a:lnTo>
                  <a:pt x="5862827" y="713233"/>
                </a:lnTo>
                <a:lnTo>
                  <a:pt x="6096000" y="713233"/>
                </a:lnTo>
                <a:lnTo>
                  <a:pt x="6096000" y="6858000"/>
                </a:lnTo>
                <a:lnTo>
                  <a:pt x="0" y="6858000"/>
                </a:lnTo>
                <a:close/>
              </a:path>
            </a:pathLst>
          </a:custGeom>
          <a:blipFill>
            <a:blip r:embed="rId3"/>
            <a:stretch>
              <a:fillRect/>
            </a:stretch>
          </a:blipFill>
        </p:spPr>
        <p:txBody>
          <a:bodyPr wrap="square" anchor="ctr">
            <a:noAutofit/>
          </a:bodyPr>
          <a:lstStyle>
            <a:lvl1pPr marL="0" marR="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endParaRPr lang="nl-NL" dirty="0"/>
          </a:p>
        </p:txBody>
      </p:sp>
    </p:spTree>
    <p:extLst>
      <p:ext uri="{BB962C8B-B14F-4D97-AF65-F5344CB8AC3E}">
        <p14:creationId xmlns:p14="http://schemas.microsoft.com/office/powerpoint/2010/main" val="1517986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oofdstuk_5">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2B5B241-EB15-486F-B823-EDEDEBC9006E}"/>
              </a:ext>
            </a:extLst>
          </p:cNvPr>
          <p:cNvSpPr/>
          <p:nvPr userDrawn="1"/>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8" name="vlak">
            <a:extLst>
              <a:ext uri="{FF2B5EF4-FFF2-40B4-BE49-F238E27FC236}">
                <a16:creationId xmlns:a16="http://schemas.microsoft.com/office/drawing/2014/main" id="{3ECAAE32-AE85-4966-85E6-AC7FEEFE052F}"/>
              </a:ext>
            </a:extLst>
          </p:cNvPr>
          <p:cNvSpPr/>
          <p:nvPr userDrawn="1"/>
        </p:nvSpPr>
        <p:spPr>
          <a:xfrm>
            <a:off x="612000" y="936000"/>
            <a:ext cx="5023424" cy="2966483"/>
          </a:xfrm>
          <a:custGeom>
            <a:avLst/>
            <a:gdLst>
              <a:gd name="connsiteX0" fmla="*/ 0 w 5167424"/>
              <a:gd name="connsiteY0" fmla="*/ 0 h 2966483"/>
              <a:gd name="connsiteX1" fmla="*/ 5167424 w 5167424"/>
              <a:gd name="connsiteY1" fmla="*/ 0 h 2966483"/>
              <a:gd name="connsiteX2" fmla="*/ 5167424 w 5167424"/>
              <a:gd name="connsiteY2" fmla="*/ 2503967 h 2966483"/>
              <a:gd name="connsiteX3" fmla="*/ 2583712 w 5167424"/>
              <a:gd name="connsiteY3" fmla="*/ 2503967 h 2966483"/>
              <a:gd name="connsiteX4" fmla="*/ 2583712 w 5167424"/>
              <a:gd name="connsiteY4" fmla="*/ 2966483 h 2966483"/>
              <a:gd name="connsiteX5" fmla="*/ 0 w 5167424"/>
              <a:gd name="connsiteY5" fmla="*/ 2966483 h 2966483"/>
              <a:gd name="connsiteX6" fmla="*/ 0 w 5167424"/>
              <a:gd name="connsiteY6" fmla="*/ 2503967 h 2966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167424" h="2966483">
                <a:moveTo>
                  <a:pt x="0" y="0"/>
                </a:moveTo>
                <a:lnTo>
                  <a:pt x="5167424" y="0"/>
                </a:lnTo>
                <a:lnTo>
                  <a:pt x="5167424" y="2503967"/>
                </a:lnTo>
                <a:lnTo>
                  <a:pt x="2583712" y="2503967"/>
                </a:lnTo>
                <a:lnTo>
                  <a:pt x="2583712" y="2966483"/>
                </a:lnTo>
                <a:lnTo>
                  <a:pt x="0" y="2966483"/>
                </a:lnTo>
                <a:lnTo>
                  <a:pt x="0" y="2503967"/>
                </a:lnTo>
                <a:close/>
              </a:path>
            </a:pathLst>
          </a:custGeom>
          <a:solidFill>
            <a:schemeClr val="accent1"/>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3A80D9EF-1054-4000-9C52-F1D9055578A4}"/>
              </a:ext>
            </a:extLst>
          </p:cNvPr>
          <p:cNvSpPr>
            <a:spLocks noGrp="1"/>
          </p:cNvSpPr>
          <p:nvPr>
            <p:ph type="title" hasCustomPrompt="1"/>
          </p:nvPr>
        </p:nvSpPr>
        <p:spPr>
          <a:xfrm>
            <a:off x="845172" y="1386000"/>
            <a:ext cx="4556167" cy="1662447"/>
          </a:xfrm>
        </p:spPr>
        <p:txBody>
          <a:bodyPr>
            <a:noAutofit/>
          </a:bodyPr>
          <a:lstStyle>
            <a:lvl1pPr>
              <a:lnSpc>
                <a:spcPct val="80000"/>
              </a:lnSpc>
              <a:defRPr sz="4000"/>
            </a:lvl1pPr>
          </a:lstStyle>
          <a:p>
            <a:r>
              <a:rPr lang="nl-NL"/>
              <a:t>Click to edit Master title style</a:t>
            </a:r>
            <a:endParaRPr lang="nl-NL" dirty="0"/>
          </a:p>
        </p:txBody>
      </p:sp>
      <p:pic>
        <p:nvPicPr>
          <p:cNvPr id="7" name="logo">
            <a:extLst>
              <a:ext uri="{FF2B5EF4-FFF2-40B4-BE49-F238E27FC236}">
                <a16:creationId xmlns:a16="http://schemas.microsoft.com/office/drawing/2014/main" id="{F6936DCB-ECD2-4238-ADE1-F1AAB5FB8E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
        <p:nvSpPr>
          <p:cNvPr id="10" name="Subtitle 2">
            <a:extLst>
              <a:ext uri="{FF2B5EF4-FFF2-40B4-BE49-F238E27FC236}">
                <a16:creationId xmlns:a16="http://schemas.microsoft.com/office/drawing/2014/main" id="{12233A53-2829-445E-9B70-9861D7C965F9}"/>
              </a:ext>
            </a:extLst>
          </p:cNvPr>
          <p:cNvSpPr>
            <a:spLocks noGrp="1"/>
          </p:cNvSpPr>
          <p:nvPr>
            <p:ph type="subTitle" idx="1" hasCustomPrompt="1"/>
          </p:nvPr>
        </p:nvSpPr>
        <p:spPr>
          <a:xfrm>
            <a:off x="6444000" y="792000"/>
            <a:ext cx="5136000" cy="4543562"/>
          </a:xfrm>
        </p:spPr>
        <p:txBody>
          <a:bodyPr>
            <a:normAutofit/>
          </a:bodyPr>
          <a:lstStyle>
            <a:lvl1pPr marL="0" indent="0" algn="l">
              <a:lnSpc>
                <a:spcPct val="130000"/>
              </a:lnSpc>
              <a:buNone/>
              <a:defRPr sz="1800" b="1">
                <a:solidFill>
                  <a:schemeClr val="tx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Click to edit Master subtitle style</a:t>
            </a:r>
            <a:endParaRPr lang="nl-NL" dirty="0"/>
          </a:p>
        </p:txBody>
      </p:sp>
    </p:spTree>
    <p:extLst>
      <p:ext uri="{BB962C8B-B14F-4D97-AF65-F5344CB8AC3E}">
        <p14:creationId xmlns:p14="http://schemas.microsoft.com/office/powerpoint/2010/main" val="3138319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Hoofdstuk_6">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lk_logo">
            <a:extLst>
              <a:ext uri="{FF2B5EF4-FFF2-40B4-BE49-F238E27FC236}">
                <a16:creationId xmlns:a16="http://schemas.microsoft.com/office/drawing/2014/main" id="{F6936DCB-ECD2-4238-ADE1-F1AAB5FB8E1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
        <p:nvSpPr>
          <p:cNvPr id="12" name="lk_vlak">
            <a:extLst>
              <a:ext uri="{FF2B5EF4-FFF2-40B4-BE49-F238E27FC236}">
                <a16:creationId xmlns:a16="http://schemas.microsoft.com/office/drawing/2014/main" id="{728F760B-9E73-4AFC-97DF-B1EA81D8176C}"/>
              </a:ext>
            </a:extLst>
          </p:cNvPr>
          <p:cNvSpPr/>
          <p:nvPr userDrawn="1"/>
        </p:nvSpPr>
        <p:spPr>
          <a:xfrm>
            <a:off x="6555517" y="3429000"/>
            <a:ext cx="5024484" cy="2971883"/>
          </a:xfrm>
          <a:custGeom>
            <a:avLst/>
            <a:gdLst>
              <a:gd name="connsiteX0" fmla="*/ 2482157 w 5170771"/>
              <a:gd name="connsiteY0" fmla="*/ 0 h 2971883"/>
              <a:gd name="connsiteX1" fmla="*/ 5168260 w 5170771"/>
              <a:gd name="connsiteY1" fmla="*/ 0 h 2971883"/>
              <a:gd name="connsiteX2" fmla="*/ 5168260 w 5170771"/>
              <a:gd name="connsiteY2" fmla="*/ 451883 h 2971883"/>
              <a:gd name="connsiteX3" fmla="*/ 5170771 w 5170771"/>
              <a:gd name="connsiteY3" fmla="*/ 451883 h 2971883"/>
              <a:gd name="connsiteX4" fmla="*/ 5170771 w 5170771"/>
              <a:gd name="connsiteY4" fmla="*/ 2971883 h 2971883"/>
              <a:gd name="connsiteX5" fmla="*/ 0 w 5170771"/>
              <a:gd name="connsiteY5" fmla="*/ 2971883 h 2971883"/>
              <a:gd name="connsiteX6" fmla="*/ 0 w 5170771"/>
              <a:gd name="connsiteY6" fmla="*/ 451883 h 2971883"/>
              <a:gd name="connsiteX7" fmla="*/ 2482157 w 5170771"/>
              <a:gd name="connsiteY7" fmla="*/ 451883 h 2971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170771" h="2971883">
                <a:moveTo>
                  <a:pt x="2482157" y="0"/>
                </a:moveTo>
                <a:lnTo>
                  <a:pt x="5168260" y="0"/>
                </a:lnTo>
                <a:lnTo>
                  <a:pt x="5168260" y="451883"/>
                </a:lnTo>
                <a:lnTo>
                  <a:pt x="5170771" y="451883"/>
                </a:lnTo>
                <a:lnTo>
                  <a:pt x="5170771" y="2971883"/>
                </a:lnTo>
                <a:lnTo>
                  <a:pt x="0" y="2971883"/>
                </a:lnTo>
                <a:lnTo>
                  <a:pt x="0" y="451883"/>
                </a:lnTo>
                <a:lnTo>
                  <a:pt x="2482157" y="45188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0" name="Title 1">
            <a:extLst>
              <a:ext uri="{FF2B5EF4-FFF2-40B4-BE49-F238E27FC236}">
                <a16:creationId xmlns:a16="http://schemas.microsoft.com/office/drawing/2014/main" id="{FFAC5421-72D2-44B2-82D4-86E4F6748D1D}"/>
              </a:ext>
            </a:extLst>
          </p:cNvPr>
          <p:cNvSpPr>
            <a:spLocks noGrp="1"/>
          </p:cNvSpPr>
          <p:nvPr>
            <p:ph type="title" hasCustomPrompt="1"/>
          </p:nvPr>
        </p:nvSpPr>
        <p:spPr>
          <a:xfrm>
            <a:off x="6941739" y="4320000"/>
            <a:ext cx="4254996" cy="1662447"/>
          </a:xfrm>
        </p:spPr>
        <p:txBody>
          <a:bodyPr>
            <a:noAutofit/>
          </a:bodyPr>
          <a:lstStyle>
            <a:lvl1pPr>
              <a:lnSpc>
                <a:spcPct val="80000"/>
              </a:lnSpc>
              <a:defRPr sz="4000"/>
            </a:lvl1pPr>
          </a:lstStyle>
          <a:p>
            <a:r>
              <a:rPr lang="nl-NL"/>
              <a:t>Click to edit Master title style</a:t>
            </a:r>
            <a:endParaRPr lang="nl-NL" dirty="0"/>
          </a:p>
        </p:txBody>
      </p:sp>
    </p:spTree>
    <p:extLst>
      <p:ext uri="{BB962C8B-B14F-4D97-AF65-F5344CB8AC3E}">
        <p14:creationId xmlns:p14="http://schemas.microsoft.com/office/powerpoint/2010/main" val="18979799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ks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0D9EF-1054-4000-9C52-F1D9055578A4}"/>
              </a:ext>
            </a:extLst>
          </p:cNvPr>
          <p:cNvSpPr>
            <a:spLocks noGrp="1"/>
          </p:cNvSpPr>
          <p:nvPr>
            <p:ph type="title" hasCustomPrompt="1"/>
          </p:nvPr>
        </p:nvSpPr>
        <p:spPr/>
        <p:txBody>
          <a:bodyPr/>
          <a:lstStyle/>
          <a:p>
            <a:r>
              <a:rPr lang="nl-NL"/>
              <a:t>Click to edit Master title style</a:t>
            </a:r>
            <a:endParaRPr lang="nl-NL" dirty="0"/>
          </a:p>
        </p:txBody>
      </p:sp>
      <p:sp>
        <p:nvSpPr>
          <p:cNvPr id="5" name="Footer Placeholder 4">
            <a:extLst>
              <a:ext uri="{FF2B5EF4-FFF2-40B4-BE49-F238E27FC236}">
                <a16:creationId xmlns:a16="http://schemas.microsoft.com/office/drawing/2014/main" id="{1C2F1947-081B-42CD-927A-D16C220CC460}"/>
              </a:ext>
            </a:extLst>
          </p:cNvPr>
          <p:cNvSpPr>
            <a:spLocks noGrp="1"/>
          </p:cNvSpPr>
          <p:nvPr>
            <p:ph type="ftr" sz="quarter" idx="11"/>
          </p:nvPr>
        </p:nvSpPr>
        <p:spPr/>
        <p:txBody>
          <a:body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87156A01-4A28-4BB8-85FC-7224E5C663A1}"/>
              </a:ext>
            </a:extLst>
          </p:cNvPr>
          <p:cNvSpPr>
            <a:spLocks noGrp="1"/>
          </p:cNvSpPr>
          <p:nvPr>
            <p:ph type="sldNum" sz="quarter" idx="12"/>
          </p:nvPr>
        </p:nvSpPr>
        <p:spPr/>
        <p:txBody>
          <a:bodyPr/>
          <a:lstStyle/>
          <a:p>
            <a:fld id="{219F0448-98B7-42C3-B312-4D753908D869}" type="slidenum">
              <a:rPr lang="nl-NL" smtClean="0"/>
              <a:t>‹nr.›</a:t>
            </a:fld>
            <a:endParaRPr lang="nl-NL" dirty="0"/>
          </a:p>
        </p:txBody>
      </p:sp>
      <p:cxnSp>
        <p:nvCxnSpPr>
          <p:cNvPr id="7" name="Connector: Elbow 6">
            <a:extLst>
              <a:ext uri="{FF2B5EF4-FFF2-40B4-BE49-F238E27FC236}">
                <a16:creationId xmlns:a16="http://schemas.microsoft.com/office/drawing/2014/main" id="{63B8A725-7E3A-4ABA-9A44-FCFD42745E16}"/>
              </a:ext>
            </a:extLst>
          </p:cNvPr>
          <p:cNvCxnSpPr>
            <a:cxnSpLocks/>
          </p:cNvCxnSpPr>
          <p:nvPr userDrawn="1"/>
        </p:nvCxnSpPr>
        <p:spPr>
          <a:xfrm flipV="1">
            <a:off x="0" y="6524979"/>
            <a:ext cx="12192000" cy="223850"/>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8" name="logo">
            <a:extLst>
              <a:ext uri="{FF2B5EF4-FFF2-40B4-BE49-F238E27FC236}">
                <a16:creationId xmlns:a16="http://schemas.microsoft.com/office/drawing/2014/main" id="{D38F1CB1-2492-47E0-9B61-D3DFE8AF36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
        <p:nvSpPr>
          <p:cNvPr id="10" name="Text Placeholder 9">
            <a:extLst>
              <a:ext uri="{FF2B5EF4-FFF2-40B4-BE49-F238E27FC236}">
                <a16:creationId xmlns:a16="http://schemas.microsoft.com/office/drawing/2014/main" id="{6895B8AB-35B8-4466-8D4D-54E5D4838002}"/>
              </a:ext>
            </a:extLst>
          </p:cNvPr>
          <p:cNvSpPr>
            <a:spLocks noGrp="1"/>
          </p:cNvSpPr>
          <p:nvPr>
            <p:ph type="body" sz="quarter" idx="13" hasCustomPrompt="1"/>
          </p:nvPr>
        </p:nvSpPr>
        <p:spPr>
          <a:xfrm>
            <a:off x="612000" y="1566000"/>
            <a:ext cx="10980000" cy="4824000"/>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Tree>
    <p:extLst>
      <p:ext uri="{BB962C8B-B14F-4D97-AF65-F5344CB8AC3E}">
        <p14:creationId xmlns:p14="http://schemas.microsoft.com/office/powerpoint/2010/main" val="10663644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kst Bee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0D9EF-1054-4000-9C52-F1D9055578A4}"/>
              </a:ext>
            </a:extLst>
          </p:cNvPr>
          <p:cNvSpPr>
            <a:spLocks noGrp="1"/>
          </p:cNvSpPr>
          <p:nvPr>
            <p:ph type="title" hasCustomPrompt="1"/>
          </p:nvPr>
        </p:nvSpPr>
        <p:spPr>
          <a:xfrm>
            <a:off x="612000" y="900000"/>
            <a:ext cx="8280000" cy="605259"/>
          </a:xfrm>
        </p:spPr>
        <p:txBody>
          <a:bodyPr/>
          <a:lstStyle/>
          <a:p>
            <a:r>
              <a:rPr lang="nl-NL"/>
              <a:t>Click to edit Master title style</a:t>
            </a:r>
            <a:endParaRPr lang="nl-NL" dirty="0"/>
          </a:p>
        </p:txBody>
      </p:sp>
      <p:sp>
        <p:nvSpPr>
          <p:cNvPr id="5" name="Footer Placeholder 4">
            <a:extLst>
              <a:ext uri="{FF2B5EF4-FFF2-40B4-BE49-F238E27FC236}">
                <a16:creationId xmlns:a16="http://schemas.microsoft.com/office/drawing/2014/main" id="{1C2F1947-081B-42CD-927A-D16C220CC460}"/>
              </a:ext>
            </a:extLst>
          </p:cNvPr>
          <p:cNvSpPr>
            <a:spLocks noGrp="1"/>
          </p:cNvSpPr>
          <p:nvPr>
            <p:ph type="ftr" sz="quarter" idx="11"/>
          </p:nvPr>
        </p:nvSpPr>
        <p:spPr/>
        <p:txBody>
          <a:body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87156A01-4A28-4BB8-85FC-7224E5C663A1}"/>
              </a:ext>
            </a:extLst>
          </p:cNvPr>
          <p:cNvSpPr>
            <a:spLocks noGrp="1"/>
          </p:cNvSpPr>
          <p:nvPr>
            <p:ph type="sldNum" sz="quarter" idx="12"/>
          </p:nvPr>
        </p:nvSpPr>
        <p:spPr/>
        <p:txBody>
          <a:bodyPr/>
          <a:lstStyle/>
          <a:p>
            <a:fld id="{219F0448-98B7-42C3-B312-4D753908D869}" type="slidenum">
              <a:rPr lang="nl-NL" smtClean="0"/>
              <a:t>‹nr.›</a:t>
            </a:fld>
            <a:endParaRPr lang="nl-NL" dirty="0"/>
          </a:p>
        </p:txBody>
      </p:sp>
      <p:cxnSp>
        <p:nvCxnSpPr>
          <p:cNvPr id="7" name="Connector: Elbow 6">
            <a:extLst>
              <a:ext uri="{FF2B5EF4-FFF2-40B4-BE49-F238E27FC236}">
                <a16:creationId xmlns:a16="http://schemas.microsoft.com/office/drawing/2014/main" id="{63B8A725-7E3A-4ABA-9A44-FCFD42745E16}"/>
              </a:ext>
            </a:extLst>
          </p:cNvPr>
          <p:cNvCxnSpPr>
            <a:cxnSpLocks/>
          </p:cNvCxnSpPr>
          <p:nvPr userDrawn="1"/>
        </p:nvCxnSpPr>
        <p:spPr>
          <a:xfrm flipV="1">
            <a:off x="0" y="6524979"/>
            <a:ext cx="12192000" cy="223850"/>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41FF55FD-27B5-4834-9EA8-412F5CEE077C}"/>
              </a:ext>
            </a:extLst>
          </p:cNvPr>
          <p:cNvSpPr>
            <a:spLocks noGrp="1"/>
          </p:cNvSpPr>
          <p:nvPr>
            <p:ph type="pic" sz="quarter" idx="13" hasCustomPrompt="1"/>
          </p:nvPr>
        </p:nvSpPr>
        <p:spPr>
          <a:xfrm>
            <a:off x="9132000" y="900000"/>
            <a:ext cx="2448000" cy="5454000"/>
          </a:xfrm>
          <a:blipFill>
            <a:blip r:embed="rId2"/>
            <a:stretch>
              <a:fillRect/>
            </a:stretch>
          </a:blipFill>
        </p:spPr>
        <p:txBody>
          <a:bodyPr anchor="ctr"/>
          <a:lstStyle>
            <a:lvl1pPr marL="0" marR="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endParaRPr lang="nl-NL" dirty="0"/>
          </a:p>
        </p:txBody>
      </p:sp>
      <p:sp>
        <p:nvSpPr>
          <p:cNvPr id="13" name="Text Placeholder 12">
            <a:extLst>
              <a:ext uri="{FF2B5EF4-FFF2-40B4-BE49-F238E27FC236}">
                <a16:creationId xmlns:a16="http://schemas.microsoft.com/office/drawing/2014/main" id="{10B09F9B-A553-4416-8D7C-6A235E5E16E5}"/>
              </a:ext>
            </a:extLst>
          </p:cNvPr>
          <p:cNvSpPr>
            <a:spLocks noGrp="1"/>
          </p:cNvSpPr>
          <p:nvPr>
            <p:ph type="body" sz="quarter" idx="14" hasCustomPrompt="1"/>
          </p:nvPr>
        </p:nvSpPr>
        <p:spPr>
          <a:xfrm>
            <a:off x="612000" y="1566000"/>
            <a:ext cx="8280000" cy="4824000"/>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pic>
        <p:nvPicPr>
          <p:cNvPr id="9" name="logo">
            <a:extLst>
              <a:ext uri="{FF2B5EF4-FFF2-40B4-BE49-F238E27FC236}">
                <a16:creationId xmlns:a16="http://schemas.microsoft.com/office/drawing/2014/main" id="{749B94D3-C6B0-46C5-B588-001B2FE4093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Tree>
    <p:extLst>
      <p:ext uri="{BB962C8B-B14F-4D97-AF65-F5344CB8AC3E}">
        <p14:creationId xmlns:p14="http://schemas.microsoft.com/office/powerpoint/2010/main" val="15349723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kst Beeld_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C2F1947-081B-42CD-927A-D16C220CC460}"/>
              </a:ext>
            </a:extLst>
          </p:cNvPr>
          <p:cNvSpPr>
            <a:spLocks noGrp="1"/>
          </p:cNvSpPr>
          <p:nvPr>
            <p:ph type="ftr" sz="quarter" idx="11"/>
          </p:nvPr>
        </p:nvSpPr>
        <p:spPr/>
        <p:txBody>
          <a:body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87156A01-4A28-4BB8-85FC-7224E5C663A1}"/>
              </a:ext>
            </a:extLst>
          </p:cNvPr>
          <p:cNvSpPr>
            <a:spLocks noGrp="1"/>
          </p:cNvSpPr>
          <p:nvPr>
            <p:ph type="sldNum" sz="quarter" idx="12"/>
          </p:nvPr>
        </p:nvSpPr>
        <p:spPr/>
        <p:txBody>
          <a:bodyPr/>
          <a:lstStyle/>
          <a:p>
            <a:fld id="{219F0448-98B7-42C3-B312-4D753908D869}" type="slidenum">
              <a:rPr lang="nl-NL" smtClean="0"/>
              <a:t>‹nr.›</a:t>
            </a:fld>
            <a:endParaRPr lang="nl-NL" dirty="0"/>
          </a:p>
        </p:txBody>
      </p:sp>
      <p:cxnSp>
        <p:nvCxnSpPr>
          <p:cNvPr id="7" name="Connector: Elbow 6">
            <a:extLst>
              <a:ext uri="{FF2B5EF4-FFF2-40B4-BE49-F238E27FC236}">
                <a16:creationId xmlns:a16="http://schemas.microsoft.com/office/drawing/2014/main" id="{63B8A725-7E3A-4ABA-9A44-FCFD42745E16}"/>
              </a:ext>
            </a:extLst>
          </p:cNvPr>
          <p:cNvCxnSpPr>
            <a:cxnSpLocks/>
          </p:cNvCxnSpPr>
          <p:nvPr userDrawn="1"/>
        </p:nvCxnSpPr>
        <p:spPr>
          <a:xfrm flipV="1">
            <a:off x="0" y="6524979"/>
            <a:ext cx="12192000" cy="223850"/>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41FF55FD-27B5-4834-9EA8-412F5CEE077C}"/>
              </a:ext>
            </a:extLst>
          </p:cNvPr>
          <p:cNvSpPr>
            <a:spLocks noGrp="1"/>
          </p:cNvSpPr>
          <p:nvPr>
            <p:ph type="pic" sz="quarter" idx="13"/>
          </p:nvPr>
        </p:nvSpPr>
        <p:spPr>
          <a:xfrm>
            <a:off x="3672337" y="936000"/>
            <a:ext cx="7907663" cy="5454000"/>
          </a:xfrm>
          <a:blipFill>
            <a:blip r:embed="rId2"/>
            <a:stretch>
              <a:fillRect/>
            </a:stretch>
          </a:blipFill>
        </p:spPr>
        <p:txBody>
          <a:bodyPr anchor="ctr"/>
          <a:lstStyle>
            <a:lvl1pPr marL="0" marR="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endParaRPr lang="en-GB" dirty="0"/>
          </a:p>
        </p:txBody>
      </p:sp>
      <p:sp>
        <p:nvSpPr>
          <p:cNvPr id="12" name="Text Placeholder 11">
            <a:extLst>
              <a:ext uri="{FF2B5EF4-FFF2-40B4-BE49-F238E27FC236}">
                <a16:creationId xmlns:a16="http://schemas.microsoft.com/office/drawing/2014/main" id="{3BE23F0E-4EA4-43B0-B0A4-F986548D7D56}"/>
              </a:ext>
            </a:extLst>
          </p:cNvPr>
          <p:cNvSpPr>
            <a:spLocks noGrp="1"/>
          </p:cNvSpPr>
          <p:nvPr>
            <p:ph type="body" sz="quarter" idx="14" hasCustomPrompt="1"/>
          </p:nvPr>
        </p:nvSpPr>
        <p:spPr>
          <a:xfrm>
            <a:off x="612000" y="849600"/>
            <a:ext cx="2644384" cy="5540400"/>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pic>
        <p:nvPicPr>
          <p:cNvPr id="9" name="logo">
            <a:extLst>
              <a:ext uri="{FF2B5EF4-FFF2-40B4-BE49-F238E27FC236}">
                <a16:creationId xmlns:a16="http://schemas.microsoft.com/office/drawing/2014/main" id="{117FA95C-3CFE-4216-BA41-4FE69AB3ADF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Tree>
    <p:extLst>
      <p:ext uri="{BB962C8B-B14F-4D97-AF65-F5344CB8AC3E}">
        <p14:creationId xmlns:p14="http://schemas.microsoft.com/office/powerpoint/2010/main" val="16614092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 Beeld_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0D9EF-1054-4000-9C52-F1D9055578A4}"/>
              </a:ext>
            </a:extLst>
          </p:cNvPr>
          <p:cNvSpPr>
            <a:spLocks noGrp="1"/>
          </p:cNvSpPr>
          <p:nvPr>
            <p:ph type="title" hasCustomPrompt="1"/>
          </p:nvPr>
        </p:nvSpPr>
        <p:spPr>
          <a:xfrm>
            <a:off x="612001" y="900000"/>
            <a:ext cx="5250118" cy="641458"/>
          </a:xfrm>
        </p:spPr>
        <p:txBody>
          <a:bodyPr/>
          <a:lstStyle/>
          <a:p>
            <a:r>
              <a:rPr lang="nl-NL"/>
              <a:t>Click to edit Master title style</a:t>
            </a:r>
            <a:endParaRPr lang="nl-NL" dirty="0"/>
          </a:p>
        </p:txBody>
      </p:sp>
      <p:sp>
        <p:nvSpPr>
          <p:cNvPr id="5" name="Footer Placeholder 4">
            <a:extLst>
              <a:ext uri="{FF2B5EF4-FFF2-40B4-BE49-F238E27FC236}">
                <a16:creationId xmlns:a16="http://schemas.microsoft.com/office/drawing/2014/main" id="{1C2F1947-081B-42CD-927A-D16C220CC460}"/>
              </a:ext>
            </a:extLst>
          </p:cNvPr>
          <p:cNvSpPr>
            <a:spLocks noGrp="1"/>
          </p:cNvSpPr>
          <p:nvPr>
            <p:ph type="ftr" sz="quarter" idx="11"/>
          </p:nvPr>
        </p:nvSpPr>
        <p:spPr/>
        <p:txBody>
          <a:body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87156A01-4A28-4BB8-85FC-7224E5C663A1}"/>
              </a:ext>
            </a:extLst>
          </p:cNvPr>
          <p:cNvSpPr>
            <a:spLocks noGrp="1"/>
          </p:cNvSpPr>
          <p:nvPr>
            <p:ph type="sldNum" sz="quarter" idx="12"/>
          </p:nvPr>
        </p:nvSpPr>
        <p:spPr/>
        <p:txBody>
          <a:bodyPr/>
          <a:lstStyle/>
          <a:p>
            <a:fld id="{219F0448-98B7-42C3-B312-4D753908D869}" type="slidenum">
              <a:rPr lang="nl-NL" smtClean="0"/>
              <a:t>‹nr.›</a:t>
            </a:fld>
            <a:endParaRPr lang="nl-NL" dirty="0"/>
          </a:p>
        </p:txBody>
      </p:sp>
      <p:cxnSp>
        <p:nvCxnSpPr>
          <p:cNvPr id="7" name="Connector: Elbow 6">
            <a:extLst>
              <a:ext uri="{FF2B5EF4-FFF2-40B4-BE49-F238E27FC236}">
                <a16:creationId xmlns:a16="http://schemas.microsoft.com/office/drawing/2014/main" id="{63B8A725-7E3A-4ABA-9A44-FCFD42745E16}"/>
              </a:ext>
            </a:extLst>
          </p:cNvPr>
          <p:cNvCxnSpPr>
            <a:cxnSpLocks/>
          </p:cNvCxnSpPr>
          <p:nvPr userDrawn="1"/>
        </p:nvCxnSpPr>
        <p:spPr>
          <a:xfrm flipV="1">
            <a:off x="0" y="6524979"/>
            <a:ext cx="12192000" cy="223850"/>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41FF55FD-27B5-4834-9EA8-412F5CEE077C}"/>
              </a:ext>
            </a:extLst>
          </p:cNvPr>
          <p:cNvSpPr>
            <a:spLocks noGrp="1"/>
          </p:cNvSpPr>
          <p:nvPr>
            <p:ph type="pic" sz="quarter" idx="13" hasCustomPrompt="1"/>
          </p:nvPr>
        </p:nvSpPr>
        <p:spPr>
          <a:xfrm>
            <a:off x="6329172" y="936000"/>
            <a:ext cx="5250118" cy="5454000"/>
          </a:xfrm>
          <a:blipFill>
            <a:blip r:embed="rId2"/>
            <a:stretch>
              <a:fillRect/>
            </a:stretch>
          </a:blipFill>
        </p:spPr>
        <p:txBody>
          <a:bodyPr anchor="ctr"/>
          <a:lstStyle>
            <a:lvl1pPr marL="0" marR="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endParaRPr lang="nl-NL" dirty="0"/>
          </a:p>
        </p:txBody>
      </p:sp>
      <p:sp>
        <p:nvSpPr>
          <p:cNvPr id="12" name="Text Placeholder 11">
            <a:extLst>
              <a:ext uri="{FF2B5EF4-FFF2-40B4-BE49-F238E27FC236}">
                <a16:creationId xmlns:a16="http://schemas.microsoft.com/office/drawing/2014/main" id="{573CB952-AAA7-438C-A7E8-DE2D1BDA05C2}"/>
              </a:ext>
            </a:extLst>
          </p:cNvPr>
          <p:cNvSpPr>
            <a:spLocks noGrp="1"/>
          </p:cNvSpPr>
          <p:nvPr>
            <p:ph type="body" sz="quarter" idx="14" hasCustomPrompt="1"/>
          </p:nvPr>
        </p:nvSpPr>
        <p:spPr>
          <a:xfrm>
            <a:off x="612000" y="1566000"/>
            <a:ext cx="5256362" cy="4896000"/>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pic>
        <p:nvPicPr>
          <p:cNvPr id="9" name="logo">
            <a:extLst>
              <a:ext uri="{FF2B5EF4-FFF2-40B4-BE49-F238E27FC236}">
                <a16:creationId xmlns:a16="http://schemas.microsoft.com/office/drawing/2014/main" id="{F5816E5F-54A9-4C51-AFD0-FD99B876C64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Tree>
    <p:extLst>
      <p:ext uri="{BB962C8B-B14F-4D97-AF65-F5344CB8AC3E}">
        <p14:creationId xmlns:p14="http://schemas.microsoft.com/office/powerpoint/2010/main" val="2888600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eelden 8">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C2F1947-081B-42CD-927A-D16C220CC460}"/>
              </a:ext>
            </a:extLst>
          </p:cNvPr>
          <p:cNvSpPr>
            <a:spLocks noGrp="1"/>
          </p:cNvSpPr>
          <p:nvPr>
            <p:ph type="ftr" sz="quarter" idx="11"/>
          </p:nvPr>
        </p:nvSpPr>
        <p:spPr/>
        <p:txBody>
          <a:body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87156A01-4A28-4BB8-85FC-7224E5C663A1}"/>
              </a:ext>
            </a:extLst>
          </p:cNvPr>
          <p:cNvSpPr>
            <a:spLocks noGrp="1"/>
          </p:cNvSpPr>
          <p:nvPr>
            <p:ph type="sldNum" sz="quarter" idx="12"/>
          </p:nvPr>
        </p:nvSpPr>
        <p:spPr/>
        <p:txBody>
          <a:bodyPr/>
          <a:lstStyle/>
          <a:p>
            <a:fld id="{219F0448-98B7-42C3-B312-4D753908D869}" type="slidenum">
              <a:rPr lang="nl-NL" smtClean="0"/>
              <a:t>‹nr.›</a:t>
            </a:fld>
            <a:endParaRPr lang="nl-NL" dirty="0"/>
          </a:p>
        </p:txBody>
      </p:sp>
      <p:cxnSp>
        <p:nvCxnSpPr>
          <p:cNvPr id="7" name="Connector: Elbow 6">
            <a:extLst>
              <a:ext uri="{FF2B5EF4-FFF2-40B4-BE49-F238E27FC236}">
                <a16:creationId xmlns:a16="http://schemas.microsoft.com/office/drawing/2014/main" id="{63B8A725-7E3A-4ABA-9A44-FCFD42745E16}"/>
              </a:ext>
            </a:extLst>
          </p:cNvPr>
          <p:cNvCxnSpPr>
            <a:cxnSpLocks/>
          </p:cNvCxnSpPr>
          <p:nvPr userDrawn="1"/>
        </p:nvCxnSpPr>
        <p:spPr>
          <a:xfrm flipV="1">
            <a:off x="0" y="6524979"/>
            <a:ext cx="12192000" cy="223850"/>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9C331A13-1A23-45B9-B4EC-7339F4C8D6E0}"/>
              </a:ext>
            </a:extLst>
          </p:cNvPr>
          <p:cNvSpPr>
            <a:spLocks noGrp="1"/>
          </p:cNvSpPr>
          <p:nvPr>
            <p:ph type="pic" sz="quarter" idx="13" hasCustomPrompt="1"/>
          </p:nvPr>
        </p:nvSpPr>
        <p:spPr>
          <a:xfrm>
            <a:off x="612000" y="954000"/>
            <a:ext cx="2466000" cy="2466000"/>
          </a:xfrm>
          <a:blipFill>
            <a:blip r:embed="rId2"/>
            <a:stretch>
              <a:fillRect/>
            </a:stretch>
          </a:blipFill>
        </p:spPr>
        <p:txBody>
          <a:bodyPr anchor="ctr"/>
          <a:lstStyle>
            <a:lvl1pPr marL="0" marR="0" indent="0" algn="ctr" defTabSz="2880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l" defTabSz="2880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p>
          <a:p>
            <a:endParaRPr lang="nl-NL" dirty="0"/>
          </a:p>
        </p:txBody>
      </p:sp>
      <p:sp>
        <p:nvSpPr>
          <p:cNvPr id="12" name="Picture Placeholder 10">
            <a:extLst>
              <a:ext uri="{FF2B5EF4-FFF2-40B4-BE49-F238E27FC236}">
                <a16:creationId xmlns:a16="http://schemas.microsoft.com/office/drawing/2014/main" id="{A672AB2D-1990-48A7-B01A-84C14EED5B8E}"/>
              </a:ext>
            </a:extLst>
          </p:cNvPr>
          <p:cNvSpPr>
            <a:spLocks noGrp="1"/>
          </p:cNvSpPr>
          <p:nvPr>
            <p:ph type="pic" sz="quarter" idx="14" hasCustomPrompt="1"/>
          </p:nvPr>
        </p:nvSpPr>
        <p:spPr>
          <a:xfrm>
            <a:off x="3446000" y="954000"/>
            <a:ext cx="2466000" cy="2466000"/>
          </a:xfrm>
          <a:blipFill>
            <a:blip r:embed="rId2"/>
            <a:stretch>
              <a:fillRect/>
            </a:stretch>
          </a:blipFill>
        </p:spPr>
        <p:txBody>
          <a:bodyPr anchor="ctr"/>
          <a:lstStyle>
            <a:lvl1pPr marL="0" marR="0" indent="0" algn="ctr" defTabSz="2880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l" defTabSz="2880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p>
          <a:p>
            <a:endParaRPr lang="nl-NL" dirty="0"/>
          </a:p>
        </p:txBody>
      </p:sp>
      <p:sp>
        <p:nvSpPr>
          <p:cNvPr id="13" name="Picture Placeholder 10">
            <a:extLst>
              <a:ext uri="{FF2B5EF4-FFF2-40B4-BE49-F238E27FC236}">
                <a16:creationId xmlns:a16="http://schemas.microsoft.com/office/drawing/2014/main" id="{F806B7EE-0E14-4546-95EA-AD315680EC19}"/>
              </a:ext>
            </a:extLst>
          </p:cNvPr>
          <p:cNvSpPr>
            <a:spLocks noGrp="1"/>
          </p:cNvSpPr>
          <p:nvPr>
            <p:ph type="pic" sz="quarter" idx="15" hasCustomPrompt="1"/>
          </p:nvPr>
        </p:nvSpPr>
        <p:spPr>
          <a:xfrm>
            <a:off x="6280000" y="954000"/>
            <a:ext cx="2466000" cy="2466000"/>
          </a:xfrm>
          <a:blipFill>
            <a:blip r:embed="rId2"/>
            <a:stretch>
              <a:fillRect/>
            </a:stretch>
          </a:blipFill>
        </p:spPr>
        <p:txBody>
          <a:bodyPr anchor="ctr"/>
          <a:lstStyle>
            <a:lvl1pPr marL="0" marR="0" indent="0" algn="ctr" defTabSz="2880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r>
              <a:rPr lang="nl-NL"/>
              <a:t> </a:t>
            </a:r>
            <a:endParaRPr lang="nl-NL" dirty="0"/>
          </a:p>
        </p:txBody>
      </p:sp>
      <p:sp>
        <p:nvSpPr>
          <p:cNvPr id="14" name="Picture Placeholder 10">
            <a:extLst>
              <a:ext uri="{FF2B5EF4-FFF2-40B4-BE49-F238E27FC236}">
                <a16:creationId xmlns:a16="http://schemas.microsoft.com/office/drawing/2014/main" id="{3C03B10F-8534-4496-A4D0-5D8FE0FF8718}"/>
              </a:ext>
            </a:extLst>
          </p:cNvPr>
          <p:cNvSpPr>
            <a:spLocks noGrp="1"/>
          </p:cNvSpPr>
          <p:nvPr>
            <p:ph type="pic" sz="quarter" idx="16" hasCustomPrompt="1"/>
          </p:nvPr>
        </p:nvSpPr>
        <p:spPr>
          <a:xfrm>
            <a:off x="9114000" y="954000"/>
            <a:ext cx="2466000" cy="2466000"/>
          </a:xfrm>
          <a:blipFill>
            <a:blip r:embed="rId2"/>
            <a:stretch>
              <a:fillRect/>
            </a:stretch>
          </a:blipFill>
        </p:spPr>
        <p:txBody>
          <a:bodyPr anchor="ctr"/>
          <a:lstStyle>
            <a:lvl1pPr marL="0" marR="0" indent="0" algn="ctr" defTabSz="2880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l" defTabSz="2880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p>
          <a:p>
            <a:endParaRPr lang="nl-NL" dirty="0"/>
          </a:p>
        </p:txBody>
      </p:sp>
      <p:sp>
        <p:nvSpPr>
          <p:cNvPr id="15" name="Picture Placeholder 10">
            <a:extLst>
              <a:ext uri="{FF2B5EF4-FFF2-40B4-BE49-F238E27FC236}">
                <a16:creationId xmlns:a16="http://schemas.microsoft.com/office/drawing/2014/main" id="{C00F1847-191C-41AB-BCEA-D18C6E1F5747}"/>
              </a:ext>
            </a:extLst>
          </p:cNvPr>
          <p:cNvSpPr>
            <a:spLocks noGrp="1"/>
          </p:cNvSpPr>
          <p:nvPr>
            <p:ph type="pic" sz="quarter" idx="17" hasCustomPrompt="1"/>
          </p:nvPr>
        </p:nvSpPr>
        <p:spPr>
          <a:xfrm>
            <a:off x="612000" y="3906000"/>
            <a:ext cx="2466000" cy="2466000"/>
          </a:xfrm>
          <a:blipFill>
            <a:blip r:embed="rId2"/>
            <a:stretch>
              <a:fillRect/>
            </a:stretch>
          </a:blipFill>
        </p:spPr>
        <p:txBody>
          <a:bodyPr anchor="ctr"/>
          <a:lstStyle>
            <a:lvl1pPr marL="0" marR="0" indent="0" algn="ctr" defTabSz="2880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l" defTabSz="2880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p>
          <a:p>
            <a:endParaRPr lang="nl-NL" dirty="0"/>
          </a:p>
        </p:txBody>
      </p:sp>
      <p:sp>
        <p:nvSpPr>
          <p:cNvPr id="16" name="Picture Placeholder 10">
            <a:extLst>
              <a:ext uri="{FF2B5EF4-FFF2-40B4-BE49-F238E27FC236}">
                <a16:creationId xmlns:a16="http://schemas.microsoft.com/office/drawing/2014/main" id="{B88BDDD9-FFEE-4E82-A1FC-B2377F48E301}"/>
              </a:ext>
            </a:extLst>
          </p:cNvPr>
          <p:cNvSpPr>
            <a:spLocks noGrp="1"/>
          </p:cNvSpPr>
          <p:nvPr>
            <p:ph type="pic" sz="quarter" idx="18" hasCustomPrompt="1"/>
          </p:nvPr>
        </p:nvSpPr>
        <p:spPr>
          <a:xfrm>
            <a:off x="3446000" y="3906000"/>
            <a:ext cx="2466000" cy="2466000"/>
          </a:xfrm>
          <a:blipFill>
            <a:blip r:embed="rId2"/>
            <a:stretch>
              <a:fillRect/>
            </a:stretch>
          </a:blipFill>
        </p:spPr>
        <p:txBody>
          <a:bodyPr anchor="ctr"/>
          <a:lstStyle>
            <a:lvl1pPr marL="0" marR="0" indent="0" algn="ctr" defTabSz="2880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l" defTabSz="2880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p>
          <a:p>
            <a:endParaRPr lang="nl-NL" dirty="0"/>
          </a:p>
        </p:txBody>
      </p:sp>
      <p:sp>
        <p:nvSpPr>
          <p:cNvPr id="17" name="Picture Placeholder 10">
            <a:extLst>
              <a:ext uri="{FF2B5EF4-FFF2-40B4-BE49-F238E27FC236}">
                <a16:creationId xmlns:a16="http://schemas.microsoft.com/office/drawing/2014/main" id="{6E0827A3-66D2-4B1E-9BED-034E304D946C}"/>
              </a:ext>
            </a:extLst>
          </p:cNvPr>
          <p:cNvSpPr>
            <a:spLocks noGrp="1"/>
          </p:cNvSpPr>
          <p:nvPr>
            <p:ph type="pic" sz="quarter" idx="19" hasCustomPrompt="1"/>
          </p:nvPr>
        </p:nvSpPr>
        <p:spPr>
          <a:xfrm>
            <a:off x="6280000" y="3906000"/>
            <a:ext cx="2466000" cy="2466000"/>
          </a:xfrm>
          <a:blipFill>
            <a:blip r:embed="rId2"/>
            <a:stretch>
              <a:fillRect/>
            </a:stretch>
          </a:blipFill>
        </p:spPr>
        <p:txBody>
          <a:bodyPr anchor="ctr"/>
          <a:lstStyle>
            <a:lvl1pPr marL="0" marR="0" indent="0" algn="ctr" defTabSz="2880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l" defTabSz="2880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p>
          <a:p>
            <a:endParaRPr lang="nl-NL" dirty="0"/>
          </a:p>
        </p:txBody>
      </p:sp>
      <p:sp>
        <p:nvSpPr>
          <p:cNvPr id="18" name="Picture Placeholder 10">
            <a:extLst>
              <a:ext uri="{FF2B5EF4-FFF2-40B4-BE49-F238E27FC236}">
                <a16:creationId xmlns:a16="http://schemas.microsoft.com/office/drawing/2014/main" id="{F18AEDA2-F2F8-4FF7-8246-329983C69202}"/>
              </a:ext>
            </a:extLst>
          </p:cNvPr>
          <p:cNvSpPr>
            <a:spLocks noGrp="1"/>
          </p:cNvSpPr>
          <p:nvPr>
            <p:ph type="pic" sz="quarter" idx="20" hasCustomPrompt="1"/>
          </p:nvPr>
        </p:nvSpPr>
        <p:spPr>
          <a:xfrm>
            <a:off x="9114000" y="3906000"/>
            <a:ext cx="2466000" cy="2466000"/>
          </a:xfrm>
          <a:blipFill>
            <a:blip r:embed="rId2"/>
            <a:stretch>
              <a:fillRect/>
            </a:stretch>
          </a:blipFill>
        </p:spPr>
        <p:txBody>
          <a:bodyPr anchor="ctr"/>
          <a:lstStyle>
            <a:lvl1pPr marL="0" marR="0" indent="0" algn="ctr" defTabSz="2880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l" defTabSz="2880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p>
          <a:p>
            <a:endParaRPr lang="nl-NL" dirty="0"/>
          </a:p>
        </p:txBody>
      </p:sp>
      <p:pic>
        <p:nvPicPr>
          <p:cNvPr id="19" name="logo">
            <a:extLst>
              <a:ext uri="{FF2B5EF4-FFF2-40B4-BE49-F238E27FC236}">
                <a16:creationId xmlns:a16="http://schemas.microsoft.com/office/drawing/2014/main" id="{42F0B6D9-B9CC-47CF-A895-053D75CD260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Tree>
    <p:extLst>
      <p:ext uri="{BB962C8B-B14F-4D97-AF65-F5344CB8AC3E}">
        <p14:creationId xmlns:p14="http://schemas.microsoft.com/office/powerpoint/2010/main" val="2263224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eelden 4">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C2F1947-081B-42CD-927A-D16C220CC460}"/>
              </a:ext>
            </a:extLst>
          </p:cNvPr>
          <p:cNvSpPr>
            <a:spLocks noGrp="1"/>
          </p:cNvSpPr>
          <p:nvPr>
            <p:ph type="ftr" sz="quarter" idx="11"/>
          </p:nvPr>
        </p:nvSpPr>
        <p:spPr/>
        <p:txBody>
          <a:body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87156A01-4A28-4BB8-85FC-7224E5C663A1}"/>
              </a:ext>
            </a:extLst>
          </p:cNvPr>
          <p:cNvSpPr>
            <a:spLocks noGrp="1"/>
          </p:cNvSpPr>
          <p:nvPr>
            <p:ph type="sldNum" sz="quarter" idx="12"/>
          </p:nvPr>
        </p:nvSpPr>
        <p:spPr/>
        <p:txBody>
          <a:bodyPr/>
          <a:lstStyle/>
          <a:p>
            <a:fld id="{219F0448-98B7-42C3-B312-4D753908D869}" type="slidenum">
              <a:rPr lang="nl-NL" smtClean="0"/>
              <a:t>‹nr.›</a:t>
            </a:fld>
            <a:endParaRPr lang="nl-NL" dirty="0"/>
          </a:p>
        </p:txBody>
      </p:sp>
      <p:cxnSp>
        <p:nvCxnSpPr>
          <p:cNvPr id="7" name="Connector: Elbow 6">
            <a:extLst>
              <a:ext uri="{FF2B5EF4-FFF2-40B4-BE49-F238E27FC236}">
                <a16:creationId xmlns:a16="http://schemas.microsoft.com/office/drawing/2014/main" id="{63B8A725-7E3A-4ABA-9A44-FCFD42745E16}"/>
              </a:ext>
            </a:extLst>
          </p:cNvPr>
          <p:cNvCxnSpPr>
            <a:cxnSpLocks/>
          </p:cNvCxnSpPr>
          <p:nvPr userDrawn="1"/>
        </p:nvCxnSpPr>
        <p:spPr>
          <a:xfrm flipV="1">
            <a:off x="0" y="6524979"/>
            <a:ext cx="12192000" cy="223850"/>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9C331A13-1A23-45B9-B4EC-7339F4C8D6E0}"/>
              </a:ext>
            </a:extLst>
          </p:cNvPr>
          <p:cNvSpPr>
            <a:spLocks noGrp="1"/>
          </p:cNvSpPr>
          <p:nvPr>
            <p:ph type="pic" sz="quarter" idx="13" hasCustomPrompt="1"/>
          </p:nvPr>
        </p:nvSpPr>
        <p:spPr>
          <a:xfrm>
            <a:off x="612000" y="954000"/>
            <a:ext cx="5256336" cy="2466000"/>
          </a:xfrm>
          <a:blipFill>
            <a:blip r:embed="rId2"/>
            <a:stretch>
              <a:fillRect/>
            </a:stretch>
          </a:blipFill>
        </p:spPr>
        <p:txBody>
          <a:bodyPr anchor="ctr"/>
          <a:lstStyle>
            <a:lvl1pPr marL="0" marR="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p>
          <a:p>
            <a:endParaRPr lang="nl-NL" dirty="0"/>
          </a:p>
        </p:txBody>
      </p:sp>
      <p:sp>
        <p:nvSpPr>
          <p:cNvPr id="13" name="Picture Placeholder 10">
            <a:extLst>
              <a:ext uri="{FF2B5EF4-FFF2-40B4-BE49-F238E27FC236}">
                <a16:creationId xmlns:a16="http://schemas.microsoft.com/office/drawing/2014/main" id="{F806B7EE-0E14-4546-95EA-AD315680EC19}"/>
              </a:ext>
            </a:extLst>
          </p:cNvPr>
          <p:cNvSpPr>
            <a:spLocks noGrp="1"/>
          </p:cNvSpPr>
          <p:nvPr>
            <p:ph type="pic" sz="quarter" idx="15" hasCustomPrompt="1"/>
          </p:nvPr>
        </p:nvSpPr>
        <p:spPr>
          <a:xfrm>
            <a:off x="6325653" y="954000"/>
            <a:ext cx="5254347" cy="2466000"/>
          </a:xfrm>
          <a:blipFill>
            <a:blip r:embed="rId2"/>
            <a:stretch>
              <a:fillRect/>
            </a:stretch>
          </a:blipFill>
        </p:spPr>
        <p:txBody>
          <a:bodyPr anchor="ctr"/>
          <a:lstStyle>
            <a:lvl1pPr marL="0" marR="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r>
              <a:rPr lang="nl-NL"/>
              <a:t> </a:t>
            </a:r>
            <a:endParaRPr lang="nl-NL" dirty="0"/>
          </a:p>
        </p:txBody>
      </p:sp>
      <p:sp>
        <p:nvSpPr>
          <p:cNvPr id="15" name="Picture Placeholder 10">
            <a:extLst>
              <a:ext uri="{FF2B5EF4-FFF2-40B4-BE49-F238E27FC236}">
                <a16:creationId xmlns:a16="http://schemas.microsoft.com/office/drawing/2014/main" id="{C00F1847-191C-41AB-BCEA-D18C6E1F5747}"/>
              </a:ext>
            </a:extLst>
          </p:cNvPr>
          <p:cNvSpPr>
            <a:spLocks noGrp="1"/>
          </p:cNvSpPr>
          <p:nvPr>
            <p:ph type="pic" sz="quarter" idx="17" hasCustomPrompt="1"/>
          </p:nvPr>
        </p:nvSpPr>
        <p:spPr>
          <a:xfrm>
            <a:off x="612000" y="3906000"/>
            <a:ext cx="5256336" cy="2466000"/>
          </a:xfrm>
          <a:blipFill>
            <a:blip r:embed="rId2"/>
            <a:stretch>
              <a:fillRect/>
            </a:stretch>
          </a:blipFill>
        </p:spPr>
        <p:txBody>
          <a:bodyPr anchor="ctr"/>
          <a:lstStyle>
            <a:lvl1pPr marL="0" marR="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p>
          <a:p>
            <a:endParaRPr lang="nl-NL" dirty="0"/>
          </a:p>
        </p:txBody>
      </p:sp>
      <p:sp>
        <p:nvSpPr>
          <p:cNvPr id="17" name="Picture Placeholder 10">
            <a:extLst>
              <a:ext uri="{FF2B5EF4-FFF2-40B4-BE49-F238E27FC236}">
                <a16:creationId xmlns:a16="http://schemas.microsoft.com/office/drawing/2014/main" id="{6E0827A3-66D2-4B1E-9BED-034E304D946C}"/>
              </a:ext>
            </a:extLst>
          </p:cNvPr>
          <p:cNvSpPr>
            <a:spLocks noGrp="1"/>
          </p:cNvSpPr>
          <p:nvPr>
            <p:ph type="pic" sz="quarter" idx="19" hasCustomPrompt="1"/>
          </p:nvPr>
        </p:nvSpPr>
        <p:spPr>
          <a:xfrm>
            <a:off x="6325654" y="3906000"/>
            <a:ext cx="5254346" cy="2466000"/>
          </a:xfrm>
          <a:blipFill>
            <a:blip r:embed="rId2"/>
            <a:stretch>
              <a:fillRect/>
            </a:stretch>
          </a:blipFill>
        </p:spPr>
        <p:txBody>
          <a:bodyPr anchor="ctr"/>
          <a:lstStyle>
            <a:lvl1pPr marL="0" marR="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p>
          <a:p>
            <a:endParaRPr lang="nl-NL" dirty="0"/>
          </a:p>
        </p:txBody>
      </p:sp>
      <p:pic>
        <p:nvPicPr>
          <p:cNvPr id="10" name="logo">
            <a:extLst>
              <a:ext uri="{FF2B5EF4-FFF2-40B4-BE49-F238E27FC236}">
                <a16:creationId xmlns:a16="http://schemas.microsoft.com/office/drawing/2014/main" id="{8FB787D8-B20B-4CDD-AD31-9D142FE013A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Tree>
    <p:extLst>
      <p:ext uri="{BB962C8B-B14F-4D97-AF65-F5344CB8AC3E}">
        <p14:creationId xmlns:p14="http://schemas.microsoft.com/office/powerpoint/2010/main" val="27819739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eelden_half">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C2F1947-081B-42CD-927A-D16C220CC460}"/>
              </a:ext>
            </a:extLst>
          </p:cNvPr>
          <p:cNvSpPr>
            <a:spLocks noGrp="1"/>
          </p:cNvSpPr>
          <p:nvPr>
            <p:ph type="ftr" sz="quarter" idx="11"/>
          </p:nvPr>
        </p:nvSpPr>
        <p:spPr/>
        <p:txBody>
          <a:body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87156A01-4A28-4BB8-85FC-7224E5C663A1}"/>
              </a:ext>
            </a:extLst>
          </p:cNvPr>
          <p:cNvSpPr>
            <a:spLocks noGrp="1"/>
          </p:cNvSpPr>
          <p:nvPr>
            <p:ph type="sldNum" sz="quarter" idx="12"/>
          </p:nvPr>
        </p:nvSpPr>
        <p:spPr/>
        <p:txBody>
          <a:bodyPr/>
          <a:lstStyle/>
          <a:p>
            <a:fld id="{219F0448-98B7-42C3-B312-4D753908D869}" type="slidenum">
              <a:rPr lang="nl-NL" smtClean="0"/>
              <a:t>‹nr.›</a:t>
            </a:fld>
            <a:endParaRPr lang="nl-NL" dirty="0"/>
          </a:p>
        </p:txBody>
      </p:sp>
      <p:cxnSp>
        <p:nvCxnSpPr>
          <p:cNvPr id="7" name="Connector: Elbow 6">
            <a:extLst>
              <a:ext uri="{FF2B5EF4-FFF2-40B4-BE49-F238E27FC236}">
                <a16:creationId xmlns:a16="http://schemas.microsoft.com/office/drawing/2014/main" id="{63B8A725-7E3A-4ABA-9A44-FCFD42745E16}"/>
              </a:ext>
            </a:extLst>
          </p:cNvPr>
          <p:cNvCxnSpPr>
            <a:cxnSpLocks/>
          </p:cNvCxnSpPr>
          <p:nvPr userDrawn="1"/>
        </p:nvCxnSpPr>
        <p:spPr>
          <a:xfrm flipV="1">
            <a:off x="0" y="6524979"/>
            <a:ext cx="12192000" cy="223850"/>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9C331A13-1A23-45B9-B4EC-7339F4C8D6E0}"/>
              </a:ext>
            </a:extLst>
          </p:cNvPr>
          <p:cNvSpPr>
            <a:spLocks noGrp="1"/>
          </p:cNvSpPr>
          <p:nvPr>
            <p:ph type="pic" sz="quarter" idx="13" hasCustomPrompt="1"/>
          </p:nvPr>
        </p:nvSpPr>
        <p:spPr>
          <a:xfrm>
            <a:off x="612000" y="954000"/>
            <a:ext cx="5237675" cy="5418000"/>
          </a:xfrm>
          <a:blipFill>
            <a:blip r:embed="rId2"/>
            <a:stretch>
              <a:fillRect/>
            </a:stretch>
          </a:blipFill>
        </p:spPr>
        <p:txBody>
          <a:bodyPr anchor="ctr"/>
          <a:lstStyle>
            <a:lvl1pPr marL="0" marR="0"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p>
          <a:p>
            <a:endParaRPr lang="nl-NL" dirty="0"/>
          </a:p>
        </p:txBody>
      </p:sp>
      <p:sp>
        <p:nvSpPr>
          <p:cNvPr id="13" name="Picture Placeholder 10">
            <a:extLst>
              <a:ext uri="{FF2B5EF4-FFF2-40B4-BE49-F238E27FC236}">
                <a16:creationId xmlns:a16="http://schemas.microsoft.com/office/drawing/2014/main" id="{F806B7EE-0E14-4546-95EA-AD315680EC19}"/>
              </a:ext>
            </a:extLst>
          </p:cNvPr>
          <p:cNvSpPr>
            <a:spLocks noGrp="1"/>
          </p:cNvSpPr>
          <p:nvPr>
            <p:ph type="pic" sz="quarter" idx="15" hasCustomPrompt="1"/>
          </p:nvPr>
        </p:nvSpPr>
        <p:spPr>
          <a:xfrm>
            <a:off x="6325653" y="954000"/>
            <a:ext cx="5254347" cy="5418000"/>
          </a:xfrm>
          <a:blipFill>
            <a:blip r:embed="rId2"/>
            <a:stretch>
              <a:fillRect/>
            </a:stretch>
          </a:blipFill>
        </p:spPr>
        <p:txBody>
          <a:bodyPr anchor="ctr"/>
          <a:lstStyle>
            <a:lvl1pPr marL="0" marR="0"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p>
          <a:p>
            <a:endParaRPr lang="nl-NL" dirty="0"/>
          </a:p>
        </p:txBody>
      </p:sp>
      <p:pic>
        <p:nvPicPr>
          <p:cNvPr id="9" name="logo">
            <a:extLst>
              <a:ext uri="{FF2B5EF4-FFF2-40B4-BE49-F238E27FC236}">
                <a16:creationId xmlns:a16="http://schemas.microsoft.com/office/drawing/2014/main" id="{EB3BB627-22B4-4ED1-8CE0-89651AA223C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Tree>
    <p:extLst>
      <p:ext uri="{BB962C8B-B14F-4D97-AF65-F5344CB8AC3E}">
        <p14:creationId xmlns:p14="http://schemas.microsoft.com/office/powerpoint/2010/main" val="4078161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_2">
    <p:bg>
      <p:bgPr>
        <a:solidFill>
          <a:schemeClr val="bg2"/>
        </a:solidFill>
        <a:effectLst/>
      </p:bgPr>
    </p:bg>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5BEFED66-30B9-483C-A2E1-590358993821}"/>
              </a:ext>
            </a:extLst>
          </p:cNvPr>
          <p:cNvSpPr>
            <a:spLocks noGrp="1"/>
          </p:cNvSpPr>
          <p:nvPr>
            <p:ph type="pic" sz="quarter" idx="11" hasCustomPrompt="1"/>
          </p:nvPr>
        </p:nvSpPr>
        <p:spPr>
          <a:xfrm>
            <a:off x="0" y="0"/>
            <a:ext cx="6098400" cy="6858000"/>
          </a:xfrm>
          <a:custGeom>
            <a:avLst/>
            <a:gdLst>
              <a:gd name="connsiteX0" fmla="*/ 0 w 6098400"/>
              <a:gd name="connsiteY0" fmla="*/ 0 h 6858000"/>
              <a:gd name="connsiteX1" fmla="*/ 5791961 w 6098400"/>
              <a:gd name="connsiteY1" fmla="*/ 0 h 6858000"/>
              <a:gd name="connsiteX2" fmla="*/ 5791961 w 6098400"/>
              <a:gd name="connsiteY2" fmla="*/ 1202400 h 6858000"/>
              <a:gd name="connsiteX3" fmla="*/ 6098400 w 6098400"/>
              <a:gd name="connsiteY3" fmla="*/ 1202400 h 6858000"/>
              <a:gd name="connsiteX4" fmla="*/ 6098400 w 6098400"/>
              <a:gd name="connsiteY4" fmla="*/ 6858000 h 6858000"/>
              <a:gd name="connsiteX5" fmla="*/ 0 w 60984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400" h="6858000">
                <a:moveTo>
                  <a:pt x="0" y="0"/>
                </a:moveTo>
                <a:lnTo>
                  <a:pt x="5791961" y="0"/>
                </a:lnTo>
                <a:lnTo>
                  <a:pt x="5791961" y="1202400"/>
                </a:lnTo>
                <a:lnTo>
                  <a:pt x="6098400" y="1202400"/>
                </a:lnTo>
                <a:lnTo>
                  <a:pt x="6098400" y="6858000"/>
                </a:lnTo>
                <a:lnTo>
                  <a:pt x="0" y="6858000"/>
                </a:lnTo>
                <a:close/>
              </a:path>
            </a:pathLst>
          </a:custGeom>
          <a:blipFill>
            <a:blip r:embed="rId2"/>
            <a:stretch>
              <a:fillRect/>
            </a:stretch>
          </a:blipFill>
        </p:spPr>
        <p:txBody>
          <a:bodyPr wrap="square" anchor="ctr">
            <a:noAutofit/>
          </a:bodyPr>
          <a:lstStyle>
            <a:lvl1pPr marL="0" marR="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endParaRPr lang="nl-NL" dirty="0"/>
          </a:p>
        </p:txBody>
      </p:sp>
      <p:sp>
        <p:nvSpPr>
          <p:cNvPr id="17" name="lk_vlak">
            <a:extLst>
              <a:ext uri="{FF2B5EF4-FFF2-40B4-BE49-F238E27FC236}">
                <a16:creationId xmlns:a16="http://schemas.microsoft.com/office/drawing/2014/main" id="{45A273E6-4B2E-4239-BFFB-F77DAE289633}"/>
              </a:ext>
            </a:extLst>
          </p:cNvPr>
          <p:cNvSpPr/>
          <p:nvPr userDrawn="1"/>
        </p:nvSpPr>
        <p:spPr>
          <a:xfrm flipH="1">
            <a:off x="6096000" y="0"/>
            <a:ext cx="6096000" cy="3903879"/>
          </a:xfrm>
          <a:custGeom>
            <a:avLst/>
            <a:gdLst>
              <a:gd name="connsiteX0" fmla="*/ 0 w 6096000"/>
              <a:gd name="connsiteY0" fmla="*/ 0 h 3903879"/>
              <a:gd name="connsiteX1" fmla="*/ 5791961 w 6096000"/>
              <a:gd name="connsiteY1" fmla="*/ 0 h 3903879"/>
              <a:gd name="connsiteX2" fmla="*/ 5791961 w 6096000"/>
              <a:gd name="connsiteY2" fmla="*/ 1202400 h 3903879"/>
              <a:gd name="connsiteX3" fmla="*/ 6096000 w 6096000"/>
              <a:gd name="connsiteY3" fmla="*/ 1202400 h 3903879"/>
              <a:gd name="connsiteX4" fmla="*/ 6096000 w 6096000"/>
              <a:gd name="connsiteY4" fmla="*/ 3429000 h 3903879"/>
              <a:gd name="connsiteX5" fmla="*/ 3030735 w 6096000"/>
              <a:gd name="connsiteY5" fmla="*/ 3429000 h 3903879"/>
              <a:gd name="connsiteX6" fmla="*/ 3030735 w 6096000"/>
              <a:gd name="connsiteY6" fmla="*/ 3903879 h 3903879"/>
              <a:gd name="connsiteX7" fmla="*/ 0 w 6096000"/>
              <a:gd name="connsiteY7" fmla="*/ 3903879 h 3903879"/>
              <a:gd name="connsiteX8" fmla="*/ 0 w 6096000"/>
              <a:gd name="connsiteY8" fmla="*/ 3429000 h 3903879"/>
              <a:gd name="connsiteX9" fmla="*/ 0 w 6096000"/>
              <a:gd name="connsiteY9" fmla="*/ 3399879 h 3903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3903879">
                <a:moveTo>
                  <a:pt x="0" y="0"/>
                </a:moveTo>
                <a:lnTo>
                  <a:pt x="5791961" y="0"/>
                </a:lnTo>
                <a:lnTo>
                  <a:pt x="5791961" y="1202400"/>
                </a:lnTo>
                <a:lnTo>
                  <a:pt x="6096000" y="1202400"/>
                </a:lnTo>
                <a:lnTo>
                  <a:pt x="6096000" y="3429000"/>
                </a:lnTo>
                <a:lnTo>
                  <a:pt x="3030735" y="3429000"/>
                </a:lnTo>
                <a:lnTo>
                  <a:pt x="3030735" y="3903879"/>
                </a:lnTo>
                <a:lnTo>
                  <a:pt x="0" y="3903879"/>
                </a:lnTo>
                <a:lnTo>
                  <a:pt x="0" y="3429000"/>
                </a:lnTo>
                <a:lnTo>
                  <a:pt x="0" y="339987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320F7621-5CA4-4A06-BCA5-F74D297D5009}"/>
              </a:ext>
            </a:extLst>
          </p:cNvPr>
          <p:cNvSpPr>
            <a:spLocks noGrp="1"/>
          </p:cNvSpPr>
          <p:nvPr>
            <p:ph type="ctrTitle" hasCustomPrompt="1"/>
          </p:nvPr>
        </p:nvSpPr>
        <p:spPr>
          <a:xfrm>
            <a:off x="6462001" y="1128888"/>
            <a:ext cx="5111122" cy="1828801"/>
          </a:xfrm>
        </p:spPr>
        <p:txBody>
          <a:bodyPr anchor="ctr">
            <a:normAutofit/>
          </a:bodyPr>
          <a:lstStyle>
            <a:lvl1pPr algn="l">
              <a:lnSpc>
                <a:spcPct val="100000"/>
              </a:lnSpc>
              <a:defRPr sz="4000"/>
            </a:lvl1pPr>
          </a:lstStyle>
          <a:p>
            <a:r>
              <a:rPr lang="nl-NL"/>
              <a:t>Click to edit Master title style</a:t>
            </a:r>
            <a:endParaRPr lang="nl-NL" dirty="0"/>
          </a:p>
        </p:txBody>
      </p:sp>
      <p:sp>
        <p:nvSpPr>
          <p:cNvPr id="13" name="Text Placeholder 4">
            <a:extLst>
              <a:ext uri="{FF2B5EF4-FFF2-40B4-BE49-F238E27FC236}">
                <a16:creationId xmlns:a16="http://schemas.microsoft.com/office/drawing/2014/main" id="{DA1A86D9-3F21-43D4-ADD4-C9540C033E10}"/>
              </a:ext>
            </a:extLst>
          </p:cNvPr>
          <p:cNvSpPr>
            <a:spLocks noGrp="1"/>
          </p:cNvSpPr>
          <p:nvPr>
            <p:ph type="body" sz="quarter" idx="12" hasCustomPrompt="1"/>
          </p:nvPr>
        </p:nvSpPr>
        <p:spPr>
          <a:xfrm>
            <a:off x="6460932" y="4831307"/>
            <a:ext cx="5110765" cy="1063080"/>
          </a:xfrm>
        </p:spPr>
        <p:txBody>
          <a:bodyPr>
            <a:no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nl-NL"/>
              <a:t>Auteur/spreker</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15" name="Subtitle 2">
            <a:extLst>
              <a:ext uri="{FF2B5EF4-FFF2-40B4-BE49-F238E27FC236}">
                <a16:creationId xmlns:a16="http://schemas.microsoft.com/office/drawing/2014/main" id="{FC6E98B9-EFA7-4C20-BC14-547CFC1BAEC4}"/>
              </a:ext>
            </a:extLst>
          </p:cNvPr>
          <p:cNvSpPr>
            <a:spLocks noGrp="1"/>
          </p:cNvSpPr>
          <p:nvPr>
            <p:ph type="subTitle" idx="1" hasCustomPrompt="1"/>
          </p:nvPr>
        </p:nvSpPr>
        <p:spPr>
          <a:xfrm>
            <a:off x="6460569" y="4176000"/>
            <a:ext cx="5110765" cy="549219"/>
          </a:xfrm>
        </p:spPr>
        <p:txBody>
          <a:bodyPr>
            <a:normAutofit/>
          </a:bodyPr>
          <a:lstStyle>
            <a:lvl1pPr marL="0" indent="0" algn="l">
              <a:buNone/>
              <a:defRPr sz="18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Onderwerp</a:t>
            </a:r>
            <a:endParaRPr lang="nl-NL" dirty="0"/>
          </a:p>
        </p:txBody>
      </p:sp>
      <p:sp>
        <p:nvSpPr>
          <p:cNvPr id="16" name="Date Placeholder 15">
            <a:extLst>
              <a:ext uri="{FF2B5EF4-FFF2-40B4-BE49-F238E27FC236}">
                <a16:creationId xmlns:a16="http://schemas.microsoft.com/office/drawing/2014/main" id="{202002BF-214E-4FD3-9153-3E2E3ED59F2E}"/>
              </a:ext>
            </a:extLst>
          </p:cNvPr>
          <p:cNvSpPr>
            <a:spLocks noGrp="1"/>
          </p:cNvSpPr>
          <p:nvPr>
            <p:ph type="dt" sz="half" idx="13"/>
          </p:nvPr>
        </p:nvSpPr>
        <p:spPr>
          <a:xfrm>
            <a:off x="9288000" y="3391200"/>
            <a:ext cx="2386982" cy="191043"/>
          </a:xfrm>
        </p:spPr>
        <p:txBody>
          <a:bodyPr/>
          <a:lstStyle/>
          <a:p>
            <a:fld id="{3CB923C0-A270-4188-A2F8-B9B31EEC3392}" type="datetime1">
              <a:rPr lang="nl-NL" smtClean="0"/>
              <a:t>12-6-2023</a:t>
            </a:fld>
            <a:endParaRPr lang="nl-NL" dirty="0"/>
          </a:p>
        </p:txBody>
      </p:sp>
      <p:cxnSp>
        <p:nvCxnSpPr>
          <p:cNvPr id="4" name="Straight Connector 3" hidden="1">
            <a:extLst>
              <a:ext uri="{FF2B5EF4-FFF2-40B4-BE49-F238E27FC236}">
                <a16:creationId xmlns:a16="http://schemas.microsoft.com/office/drawing/2014/main" id="{893750BC-137E-4D9A-B0CE-8F9B203305E2}"/>
              </a:ext>
            </a:extLst>
          </p:cNvPr>
          <p:cNvCxnSpPr/>
          <p:nvPr userDrawn="1"/>
        </p:nvCxnSpPr>
        <p:spPr>
          <a:xfrm>
            <a:off x="6393161" y="0"/>
            <a:ext cx="0" cy="120240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9D76514-9267-4128-A03F-954B8BDDD146}"/>
              </a:ext>
            </a:extLst>
          </p:cNvPr>
          <p:cNvCxnSpPr>
            <a:cxnSpLocks/>
          </p:cNvCxnSpPr>
          <p:nvPr userDrawn="1"/>
        </p:nvCxnSpPr>
        <p:spPr>
          <a:xfrm>
            <a:off x="6096000" y="1216154"/>
            <a:ext cx="304039"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18" name="lk_logo">
            <a:extLst>
              <a:ext uri="{FF2B5EF4-FFF2-40B4-BE49-F238E27FC236}">
                <a16:creationId xmlns:a16="http://schemas.microsoft.com/office/drawing/2014/main" id="{2EA97A05-B212-4C06-8627-2BAB88DE954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91961" y="0"/>
            <a:ext cx="601200" cy="1202400"/>
          </a:xfrm>
          <a:prstGeom prst="rect">
            <a:avLst/>
          </a:prstGeom>
        </p:spPr>
      </p:pic>
      <p:pic>
        <p:nvPicPr>
          <p:cNvPr id="11" name="lkNL_Belastingdienst" descr="woordmerk">
            <a:extLst>
              <a:ext uri="{FF2B5EF4-FFF2-40B4-BE49-F238E27FC236}">
                <a16:creationId xmlns:a16="http://schemas.microsoft.com/office/drawing/2014/main" id="{9367948A-0B22-4E4C-999F-1815383FDE4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52000" y="640800"/>
            <a:ext cx="1126808" cy="182182"/>
          </a:xfrm>
          <a:prstGeom prst="rect">
            <a:avLst/>
          </a:prstGeom>
        </p:spPr>
      </p:pic>
      <p:pic>
        <p:nvPicPr>
          <p:cNvPr id="12" name="lkUK_Belastingdienst" descr="woordmerk" hidden="1">
            <a:extLst>
              <a:ext uri="{FF2B5EF4-FFF2-40B4-BE49-F238E27FC236}">
                <a16:creationId xmlns:a16="http://schemas.microsoft.com/office/drawing/2014/main" id="{D9DDDBD4-B8B8-40EC-A185-586E38679C0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52000" y="640800"/>
            <a:ext cx="2436876" cy="140045"/>
          </a:xfrm>
          <a:prstGeom prst="rect">
            <a:avLst/>
          </a:prstGeom>
        </p:spPr>
      </p:pic>
      <p:pic>
        <p:nvPicPr>
          <p:cNvPr id="14" name="lkNL_Belastingdienst Caribisch Nederland" descr="woordmerk" hidden="1">
            <a:extLst>
              <a:ext uri="{FF2B5EF4-FFF2-40B4-BE49-F238E27FC236}">
                <a16:creationId xmlns:a16="http://schemas.microsoft.com/office/drawing/2014/main" id="{C18A59B2-4224-489A-B4C3-BC852A06B4B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552000" y="640800"/>
            <a:ext cx="1499521" cy="395347"/>
          </a:xfrm>
          <a:prstGeom prst="rect">
            <a:avLst/>
          </a:prstGeom>
        </p:spPr>
      </p:pic>
      <p:pic>
        <p:nvPicPr>
          <p:cNvPr id="19" name="lkUK_Belastingdienst Caribisch Nederland" descr="woordmerk" hidden="1">
            <a:extLst>
              <a:ext uri="{FF2B5EF4-FFF2-40B4-BE49-F238E27FC236}">
                <a16:creationId xmlns:a16="http://schemas.microsoft.com/office/drawing/2014/main" id="{A22D0D55-9DCE-4D89-AFFA-B69C3CB77041}"/>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552000" y="640800"/>
            <a:ext cx="1499521" cy="395347"/>
          </a:xfrm>
          <a:prstGeom prst="rect">
            <a:avLst/>
          </a:prstGeom>
        </p:spPr>
      </p:pic>
      <p:pic>
        <p:nvPicPr>
          <p:cNvPr id="22" name="lkNL_FIOD" descr="woordmerk" hidden="1">
            <a:extLst>
              <a:ext uri="{FF2B5EF4-FFF2-40B4-BE49-F238E27FC236}">
                <a16:creationId xmlns:a16="http://schemas.microsoft.com/office/drawing/2014/main" id="{51741AD4-6EE5-430D-A486-84C6DEF18670}"/>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552000" y="640800"/>
            <a:ext cx="984409" cy="384193"/>
          </a:xfrm>
          <a:prstGeom prst="rect">
            <a:avLst/>
          </a:prstGeom>
        </p:spPr>
      </p:pic>
      <p:pic>
        <p:nvPicPr>
          <p:cNvPr id="23" name="lkUK_FIOD" descr="woordmerk" hidden="1">
            <a:extLst>
              <a:ext uri="{FF2B5EF4-FFF2-40B4-BE49-F238E27FC236}">
                <a16:creationId xmlns:a16="http://schemas.microsoft.com/office/drawing/2014/main" id="{4699458B-1823-4556-9ED4-C5861D915838}"/>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552000" y="640800"/>
            <a:ext cx="2061686" cy="340817"/>
          </a:xfrm>
          <a:prstGeom prst="rect">
            <a:avLst/>
          </a:prstGeom>
        </p:spPr>
      </p:pic>
      <p:pic>
        <p:nvPicPr>
          <p:cNvPr id="5" name="lkNL_Douane" descr="woordmerk" hidden="1">
            <a:extLst>
              <a:ext uri="{FF2B5EF4-FFF2-40B4-BE49-F238E27FC236}">
                <a16:creationId xmlns:a16="http://schemas.microsoft.com/office/drawing/2014/main" id="{51FE16DE-EB92-4665-BBCA-0754DAB17C9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552000" y="640800"/>
            <a:ext cx="1546126" cy="338215"/>
          </a:xfrm>
          <a:prstGeom prst="rect">
            <a:avLst/>
          </a:prstGeom>
        </p:spPr>
      </p:pic>
      <p:pic>
        <p:nvPicPr>
          <p:cNvPr id="7" name="lkUK_Douane" descr="woordmerk" hidden="1">
            <a:extLst>
              <a:ext uri="{FF2B5EF4-FFF2-40B4-BE49-F238E27FC236}">
                <a16:creationId xmlns:a16="http://schemas.microsoft.com/office/drawing/2014/main" id="{EBA6F3FF-793B-4755-A3A4-BD112E988877}"/>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552000" y="640800"/>
            <a:ext cx="2295031" cy="603955"/>
          </a:xfrm>
          <a:prstGeom prst="rect">
            <a:avLst/>
          </a:prstGeom>
        </p:spPr>
      </p:pic>
      <p:pic>
        <p:nvPicPr>
          <p:cNvPr id="9" name="lkNL_Toeslagen" descr="woordmerk" hidden="1">
            <a:extLst>
              <a:ext uri="{FF2B5EF4-FFF2-40B4-BE49-F238E27FC236}">
                <a16:creationId xmlns:a16="http://schemas.microsoft.com/office/drawing/2014/main" id="{4E1F0A63-6C89-478E-9780-531728558BF1}"/>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552000" y="640800"/>
            <a:ext cx="1548000" cy="350718"/>
          </a:xfrm>
          <a:prstGeom prst="rect">
            <a:avLst/>
          </a:prstGeom>
        </p:spPr>
      </p:pic>
      <p:pic>
        <p:nvPicPr>
          <p:cNvPr id="28" name="lkUK_Toeslagen" descr="woordmerk" hidden="1">
            <a:extLst>
              <a:ext uri="{FF2B5EF4-FFF2-40B4-BE49-F238E27FC236}">
                <a16:creationId xmlns:a16="http://schemas.microsoft.com/office/drawing/2014/main" id="{ADA85A24-CC8B-4A22-A136-CE947067029C}"/>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6552000" y="640800"/>
            <a:ext cx="2488297" cy="603955"/>
          </a:xfrm>
          <a:prstGeom prst="rect">
            <a:avLst/>
          </a:prstGeom>
        </p:spPr>
      </p:pic>
    </p:spTree>
    <p:extLst>
      <p:ext uri="{BB962C8B-B14F-4D97-AF65-F5344CB8AC3E}">
        <p14:creationId xmlns:p14="http://schemas.microsoft.com/office/powerpoint/2010/main" val="35408567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Half beeld verticaal">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C2F1947-081B-42CD-927A-D16C220CC460}"/>
              </a:ext>
            </a:extLst>
          </p:cNvPr>
          <p:cNvSpPr>
            <a:spLocks noGrp="1"/>
          </p:cNvSpPr>
          <p:nvPr>
            <p:ph type="ftr" sz="quarter" idx="11"/>
          </p:nvPr>
        </p:nvSpPr>
        <p:spPr/>
        <p:txBody>
          <a:body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87156A01-4A28-4BB8-85FC-7224E5C663A1}"/>
              </a:ext>
            </a:extLst>
          </p:cNvPr>
          <p:cNvSpPr>
            <a:spLocks noGrp="1"/>
          </p:cNvSpPr>
          <p:nvPr>
            <p:ph type="sldNum" sz="quarter" idx="12"/>
          </p:nvPr>
        </p:nvSpPr>
        <p:spPr/>
        <p:txBody>
          <a:bodyPr/>
          <a:lstStyle/>
          <a:p>
            <a:fld id="{219F0448-98B7-42C3-B312-4D753908D869}" type="slidenum">
              <a:rPr lang="nl-NL" smtClean="0"/>
              <a:t>‹nr.›</a:t>
            </a:fld>
            <a:endParaRPr lang="nl-NL" dirty="0"/>
          </a:p>
        </p:txBody>
      </p:sp>
      <p:sp>
        <p:nvSpPr>
          <p:cNvPr id="10" name="Text Placeholder 9">
            <a:extLst>
              <a:ext uri="{FF2B5EF4-FFF2-40B4-BE49-F238E27FC236}">
                <a16:creationId xmlns:a16="http://schemas.microsoft.com/office/drawing/2014/main" id="{6895B8AB-35B8-4466-8D4D-54E5D4838002}"/>
              </a:ext>
            </a:extLst>
          </p:cNvPr>
          <p:cNvSpPr>
            <a:spLocks noGrp="1"/>
          </p:cNvSpPr>
          <p:nvPr>
            <p:ph type="body" sz="quarter" idx="13" hasCustomPrompt="1"/>
          </p:nvPr>
        </p:nvSpPr>
        <p:spPr>
          <a:xfrm>
            <a:off x="6479999" y="1566000"/>
            <a:ext cx="5089959" cy="4824000"/>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2" name="Title 1">
            <a:extLst>
              <a:ext uri="{FF2B5EF4-FFF2-40B4-BE49-F238E27FC236}">
                <a16:creationId xmlns:a16="http://schemas.microsoft.com/office/drawing/2014/main" id="{3A80D9EF-1054-4000-9C52-F1D9055578A4}"/>
              </a:ext>
            </a:extLst>
          </p:cNvPr>
          <p:cNvSpPr>
            <a:spLocks noGrp="1"/>
          </p:cNvSpPr>
          <p:nvPr>
            <p:ph type="title" hasCustomPrompt="1"/>
          </p:nvPr>
        </p:nvSpPr>
        <p:spPr>
          <a:xfrm>
            <a:off x="6479999" y="900000"/>
            <a:ext cx="5089959" cy="605259"/>
          </a:xfrm>
        </p:spPr>
        <p:txBody>
          <a:bodyPr/>
          <a:lstStyle/>
          <a:p>
            <a:r>
              <a:rPr lang="nl-NL"/>
              <a:t>Click to edit Master title style</a:t>
            </a:r>
            <a:endParaRPr lang="nl-NL" dirty="0"/>
          </a:p>
        </p:txBody>
      </p:sp>
      <p:pic>
        <p:nvPicPr>
          <p:cNvPr id="9" name="logo">
            <a:extLst>
              <a:ext uri="{FF2B5EF4-FFF2-40B4-BE49-F238E27FC236}">
                <a16:creationId xmlns:a16="http://schemas.microsoft.com/office/drawing/2014/main" id="{8DCF1B39-750D-4E47-9F74-7C86C2C295C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
        <p:nvSpPr>
          <p:cNvPr id="12" name="Picture Placeholder 11">
            <a:extLst>
              <a:ext uri="{FF2B5EF4-FFF2-40B4-BE49-F238E27FC236}">
                <a16:creationId xmlns:a16="http://schemas.microsoft.com/office/drawing/2014/main" id="{42700B48-28A0-4CBA-BE88-289DF7F9DEAA}"/>
              </a:ext>
            </a:extLst>
          </p:cNvPr>
          <p:cNvSpPr>
            <a:spLocks noGrp="1"/>
          </p:cNvSpPr>
          <p:nvPr>
            <p:ph type="pic" sz="quarter" idx="14" hasCustomPrompt="1"/>
          </p:nvPr>
        </p:nvSpPr>
        <p:spPr>
          <a:xfrm>
            <a:off x="0" y="0"/>
            <a:ext cx="6096000" cy="6858000"/>
          </a:xfrm>
          <a:custGeom>
            <a:avLst/>
            <a:gdLst>
              <a:gd name="connsiteX0" fmla="*/ 0 w 6096000"/>
              <a:gd name="connsiteY0" fmla="*/ 0 h 6858000"/>
              <a:gd name="connsiteX1" fmla="*/ 5862827 w 6096000"/>
              <a:gd name="connsiteY1" fmla="*/ 0 h 6858000"/>
              <a:gd name="connsiteX2" fmla="*/ 5862827 w 6096000"/>
              <a:gd name="connsiteY2" fmla="*/ 713233 h 6858000"/>
              <a:gd name="connsiteX3" fmla="*/ 6096000 w 6096000"/>
              <a:gd name="connsiteY3" fmla="*/ 713233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62827" y="0"/>
                </a:lnTo>
                <a:lnTo>
                  <a:pt x="5862827" y="713233"/>
                </a:lnTo>
                <a:lnTo>
                  <a:pt x="6096000" y="713233"/>
                </a:lnTo>
                <a:lnTo>
                  <a:pt x="6096000" y="6858000"/>
                </a:lnTo>
                <a:lnTo>
                  <a:pt x="0" y="6858000"/>
                </a:lnTo>
                <a:close/>
              </a:path>
            </a:pathLst>
          </a:custGeom>
          <a:blipFill>
            <a:blip r:embed="rId3"/>
            <a:stretch>
              <a:fillRect/>
            </a:stretch>
          </a:blipFill>
        </p:spPr>
        <p:txBody>
          <a:bodyPr wrap="square" anchor="ctr">
            <a:noAutofit/>
          </a:bodyPr>
          <a:lstStyle>
            <a:lvl1pPr marL="0" marR="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endParaRPr lang="nl-NL" dirty="0"/>
          </a:p>
        </p:txBody>
      </p:sp>
    </p:spTree>
    <p:extLst>
      <p:ext uri="{BB962C8B-B14F-4D97-AF65-F5344CB8AC3E}">
        <p14:creationId xmlns:p14="http://schemas.microsoft.com/office/powerpoint/2010/main" val="4155605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Half beeld horizontaal">
    <p:spTree>
      <p:nvGrpSpPr>
        <p:cNvPr id="1" name=""/>
        <p:cNvGrpSpPr/>
        <p:nvPr/>
      </p:nvGrpSpPr>
      <p:grpSpPr>
        <a:xfrm>
          <a:off x="0" y="0"/>
          <a:ext cx="0" cy="0"/>
          <a:chOff x="0" y="0"/>
          <a:chExt cx="0" cy="0"/>
        </a:xfrm>
      </p:grpSpPr>
      <p:pic>
        <p:nvPicPr>
          <p:cNvPr id="4" name="Picture 3" hidden="1">
            <a:extLst>
              <a:ext uri="{FF2B5EF4-FFF2-40B4-BE49-F238E27FC236}">
                <a16:creationId xmlns:a16="http://schemas.microsoft.com/office/drawing/2014/main" id="{FC5E962A-7CFF-4532-B1F1-3144E876398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0000" y="-720000"/>
            <a:ext cx="13633704" cy="8298180"/>
          </a:xfrm>
          <a:prstGeom prst="rect">
            <a:avLst/>
          </a:prstGeom>
        </p:spPr>
      </p:pic>
      <p:sp>
        <p:nvSpPr>
          <p:cNvPr id="2" name="Title 1">
            <a:extLst>
              <a:ext uri="{FF2B5EF4-FFF2-40B4-BE49-F238E27FC236}">
                <a16:creationId xmlns:a16="http://schemas.microsoft.com/office/drawing/2014/main" id="{3A80D9EF-1054-4000-9C52-F1D9055578A4}"/>
              </a:ext>
            </a:extLst>
          </p:cNvPr>
          <p:cNvSpPr>
            <a:spLocks noGrp="1"/>
          </p:cNvSpPr>
          <p:nvPr>
            <p:ph type="title" hasCustomPrompt="1"/>
          </p:nvPr>
        </p:nvSpPr>
        <p:spPr>
          <a:xfrm>
            <a:off x="612000" y="3564000"/>
            <a:ext cx="10967999" cy="605259"/>
          </a:xfrm>
        </p:spPr>
        <p:txBody>
          <a:bodyPr/>
          <a:lstStyle/>
          <a:p>
            <a:r>
              <a:rPr lang="nl-NL"/>
              <a:t>Click to edit Master title style</a:t>
            </a:r>
            <a:endParaRPr lang="nl-NL" dirty="0"/>
          </a:p>
        </p:txBody>
      </p:sp>
      <p:sp>
        <p:nvSpPr>
          <p:cNvPr id="5" name="Footer Placeholder 4">
            <a:extLst>
              <a:ext uri="{FF2B5EF4-FFF2-40B4-BE49-F238E27FC236}">
                <a16:creationId xmlns:a16="http://schemas.microsoft.com/office/drawing/2014/main" id="{1C2F1947-081B-42CD-927A-D16C220CC460}"/>
              </a:ext>
            </a:extLst>
          </p:cNvPr>
          <p:cNvSpPr>
            <a:spLocks noGrp="1"/>
          </p:cNvSpPr>
          <p:nvPr>
            <p:ph type="ftr" sz="quarter" idx="11"/>
          </p:nvPr>
        </p:nvSpPr>
        <p:spPr/>
        <p:txBody>
          <a:body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87156A01-4A28-4BB8-85FC-7224E5C663A1}"/>
              </a:ext>
            </a:extLst>
          </p:cNvPr>
          <p:cNvSpPr>
            <a:spLocks noGrp="1"/>
          </p:cNvSpPr>
          <p:nvPr>
            <p:ph type="sldNum" sz="quarter" idx="12"/>
          </p:nvPr>
        </p:nvSpPr>
        <p:spPr/>
        <p:txBody>
          <a:bodyPr/>
          <a:lstStyle/>
          <a:p>
            <a:fld id="{219F0448-98B7-42C3-B312-4D753908D869}" type="slidenum">
              <a:rPr lang="nl-NL" smtClean="0"/>
              <a:t>‹nr.›</a:t>
            </a:fld>
            <a:endParaRPr lang="nl-NL" dirty="0"/>
          </a:p>
        </p:txBody>
      </p:sp>
      <p:cxnSp>
        <p:nvCxnSpPr>
          <p:cNvPr id="7" name="Connector: Elbow 6">
            <a:extLst>
              <a:ext uri="{FF2B5EF4-FFF2-40B4-BE49-F238E27FC236}">
                <a16:creationId xmlns:a16="http://schemas.microsoft.com/office/drawing/2014/main" id="{63B8A725-7E3A-4ABA-9A44-FCFD42745E16}"/>
              </a:ext>
            </a:extLst>
          </p:cNvPr>
          <p:cNvCxnSpPr>
            <a:cxnSpLocks/>
          </p:cNvCxnSpPr>
          <p:nvPr userDrawn="1"/>
        </p:nvCxnSpPr>
        <p:spPr>
          <a:xfrm flipV="1">
            <a:off x="0" y="6524979"/>
            <a:ext cx="12192000" cy="223850"/>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D38F1CB1-2492-47E0-9B61-D3DFE8AF362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
        <p:nvSpPr>
          <p:cNvPr id="10" name="Text Placeholder 9">
            <a:extLst>
              <a:ext uri="{FF2B5EF4-FFF2-40B4-BE49-F238E27FC236}">
                <a16:creationId xmlns:a16="http://schemas.microsoft.com/office/drawing/2014/main" id="{6895B8AB-35B8-4466-8D4D-54E5D4838002}"/>
              </a:ext>
            </a:extLst>
          </p:cNvPr>
          <p:cNvSpPr>
            <a:spLocks noGrp="1"/>
          </p:cNvSpPr>
          <p:nvPr>
            <p:ph type="body" sz="quarter" idx="13" hasCustomPrompt="1"/>
          </p:nvPr>
        </p:nvSpPr>
        <p:spPr>
          <a:xfrm>
            <a:off x="612000" y="4230000"/>
            <a:ext cx="10967999" cy="2190140"/>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13" name="Picture Placeholder 12">
            <a:extLst>
              <a:ext uri="{FF2B5EF4-FFF2-40B4-BE49-F238E27FC236}">
                <a16:creationId xmlns:a16="http://schemas.microsoft.com/office/drawing/2014/main" id="{56033302-59F3-4293-B0BB-0375879110B3}"/>
              </a:ext>
            </a:extLst>
          </p:cNvPr>
          <p:cNvSpPr>
            <a:spLocks noGrp="1"/>
          </p:cNvSpPr>
          <p:nvPr>
            <p:ph type="pic" sz="quarter" idx="14" hasCustomPrompt="1"/>
          </p:nvPr>
        </p:nvSpPr>
        <p:spPr>
          <a:xfrm>
            <a:off x="0" y="0"/>
            <a:ext cx="12192000" cy="3429000"/>
          </a:xfrm>
          <a:custGeom>
            <a:avLst/>
            <a:gdLst>
              <a:gd name="connsiteX0" fmla="*/ 0 w 12192000"/>
              <a:gd name="connsiteY0" fmla="*/ 0 h 3429000"/>
              <a:gd name="connsiteX1" fmla="*/ 5862827 w 12192000"/>
              <a:gd name="connsiteY1" fmla="*/ 0 h 3429000"/>
              <a:gd name="connsiteX2" fmla="*/ 5862827 w 12192000"/>
              <a:gd name="connsiteY2" fmla="*/ 713232 h 3429000"/>
              <a:gd name="connsiteX3" fmla="*/ 6329172 w 12192000"/>
              <a:gd name="connsiteY3" fmla="*/ 713232 h 3429000"/>
              <a:gd name="connsiteX4" fmla="*/ 6329172 w 12192000"/>
              <a:gd name="connsiteY4" fmla="*/ 0 h 3429000"/>
              <a:gd name="connsiteX5" fmla="*/ 12192000 w 12192000"/>
              <a:gd name="connsiteY5" fmla="*/ 0 h 3429000"/>
              <a:gd name="connsiteX6" fmla="*/ 12192000 w 12192000"/>
              <a:gd name="connsiteY6" fmla="*/ 3429000 h 3429000"/>
              <a:gd name="connsiteX7" fmla="*/ 0 w 12192000"/>
              <a:gd name="connsiteY7" fmla="*/ 3429000 h 342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9000">
                <a:moveTo>
                  <a:pt x="0" y="0"/>
                </a:moveTo>
                <a:lnTo>
                  <a:pt x="5862827" y="0"/>
                </a:lnTo>
                <a:lnTo>
                  <a:pt x="5862827" y="713232"/>
                </a:lnTo>
                <a:lnTo>
                  <a:pt x="6329172" y="713232"/>
                </a:lnTo>
                <a:lnTo>
                  <a:pt x="6329172" y="0"/>
                </a:lnTo>
                <a:lnTo>
                  <a:pt x="12192000" y="0"/>
                </a:lnTo>
                <a:lnTo>
                  <a:pt x="12192000" y="3429000"/>
                </a:lnTo>
                <a:lnTo>
                  <a:pt x="0" y="3429000"/>
                </a:lnTo>
                <a:close/>
              </a:path>
            </a:pathLst>
          </a:custGeom>
          <a:blipFill>
            <a:blip r:embed="rId4"/>
            <a:stretch>
              <a:fillRect/>
            </a:stretch>
          </a:blipFill>
        </p:spPr>
        <p:txBody>
          <a:bodyPr wrap="square" anchor="ctr">
            <a:noAutofit/>
          </a:bodyPr>
          <a:lstStyle>
            <a:lvl1pPr marL="0" marR="0" indent="0" algn="ctr" defTabSz="2880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l" defTabSz="2880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p>
          <a:p>
            <a:endParaRPr lang="nl-NL" dirty="0"/>
          </a:p>
        </p:txBody>
      </p:sp>
    </p:spTree>
    <p:extLst>
      <p:ext uri="{BB962C8B-B14F-4D97-AF65-F5344CB8AC3E}">
        <p14:creationId xmlns:p14="http://schemas.microsoft.com/office/powerpoint/2010/main" val="27011747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rafieken half">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C2F1947-081B-42CD-927A-D16C220CC460}"/>
              </a:ext>
            </a:extLst>
          </p:cNvPr>
          <p:cNvSpPr>
            <a:spLocks noGrp="1"/>
          </p:cNvSpPr>
          <p:nvPr>
            <p:ph type="ftr" sz="quarter" idx="11"/>
          </p:nvPr>
        </p:nvSpPr>
        <p:spPr/>
        <p:txBody>
          <a:body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87156A01-4A28-4BB8-85FC-7224E5C663A1}"/>
              </a:ext>
            </a:extLst>
          </p:cNvPr>
          <p:cNvSpPr>
            <a:spLocks noGrp="1"/>
          </p:cNvSpPr>
          <p:nvPr>
            <p:ph type="sldNum" sz="quarter" idx="12"/>
          </p:nvPr>
        </p:nvSpPr>
        <p:spPr/>
        <p:txBody>
          <a:bodyPr/>
          <a:lstStyle/>
          <a:p>
            <a:fld id="{219F0448-98B7-42C3-B312-4D753908D869}" type="slidenum">
              <a:rPr lang="nl-NL" smtClean="0"/>
              <a:t>‹nr.›</a:t>
            </a:fld>
            <a:endParaRPr lang="nl-NL" dirty="0"/>
          </a:p>
        </p:txBody>
      </p:sp>
      <p:cxnSp>
        <p:nvCxnSpPr>
          <p:cNvPr id="7" name="Connector: Elbow 6">
            <a:extLst>
              <a:ext uri="{FF2B5EF4-FFF2-40B4-BE49-F238E27FC236}">
                <a16:creationId xmlns:a16="http://schemas.microsoft.com/office/drawing/2014/main" id="{63B8A725-7E3A-4ABA-9A44-FCFD42745E16}"/>
              </a:ext>
            </a:extLst>
          </p:cNvPr>
          <p:cNvCxnSpPr>
            <a:cxnSpLocks/>
          </p:cNvCxnSpPr>
          <p:nvPr userDrawn="1"/>
        </p:nvCxnSpPr>
        <p:spPr>
          <a:xfrm flipV="1">
            <a:off x="0" y="6524979"/>
            <a:ext cx="12192000" cy="223850"/>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8" name="logo">
            <a:extLst>
              <a:ext uri="{FF2B5EF4-FFF2-40B4-BE49-F238E27FC236}">
                <a16:creationId xmlns:a16="http://schemas.microsoft.com/office/drawing/2014/main" id="{D38F1CB1-2492-47E0-9B61-D3DFE8AF36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
        <p:nvSpPr>
          <p:cNvPr id="4" name="Chart Placeholder 3">
            <a:extLst>
              <a:ext uri="{FF2B5EF4-FFF2-40B4-BE49-F238E27FC236}">
                <a16:creationId xmlns:a16="http://schemas.microsoft.com/office/drawing/2014/main" id="{D0C13572-2987-45D9-8A6C-8B8A3A3F5F60}"/>
              </a:ext>
            </a:extLst>
          </p:cNvPr>
          <p:cNvSpPr>
            <a:spLocks noGrp="1"/>
          </p:cNvSpPr>
          <p:nvPr>
            <p:ph type="chart" sz="quarter" idx="13"/>
          </p:nvPr>
        </p:nvSpPr>
        <p:spPr>
          <a:xfrm>
            <a:off x="612000" y="864000"/>
            <a:ext cx="5137959" cy="5400000"/>
          </a:xfrm>
        </p:spPr>
        <p:txBody>
          <a:bodyPr/>
          <a:lstStyle/>
          <a:p>
            <a:endParaRPr lang="en-GB"/>
          </a:p>
        </p:txBody>
      </p:sp>
      <p:sp>
        <p:nvSpPr>
          <p:cNvPr id="13" name="Chart Placeholder 3">
            <a:extLst>
              <a:ext uri="{FF2B5EF4-FFF2-40B4-BE49-F238E27FC236}">
                <a16:creationId xmlns:a16="http://schemas.microsoft.com/office/drawing/2014/main" id="{A71DB2E8-659C-469E-A25E-1AE8D249A292}"/>
              </a:ext>
            </a:extLst>
          </p:cNvPr>
          <p:cNvSpPr>
            <a:spLocks noGrp="1"/>
          </p:cNvSpPr>
          <p:nvPr>
            <p:ph type="chart" sz="quarter" idx="14"/>
          </p:nvPr>
        </p:nvSpPr>
        <p:spPr>
          <a:xfrm>
            <a:off x="6432002" y="864000"/>
            <a:ext cx="5147998" cy="5400000"/>
          </a:xfrm>
        </p:spPr>
        <p:txBody>
          <a:bodyPr/>
          <a:lstStyle/>
          <a:p>
            <a:endParaRPr lang="en-GB"/>
          </a:p>
        </p:txBody>
      </p:sp>
    </p:spTree>
    <p:extLst>
      <p:ext uri="{BB962C8B-B14F-4D97-AF65-F5344CB8AC3E}">
        <p14:creationId xmlns:p14="http://schemas.microsoft.com/office/powerpoint/2010/main" val="36225329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rafieken ongelij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C2F1947-081B-42CD-927A-D16C220CC460}"/>
              </a:ext>
            </a:extLst>
          </p:cNvPr>
          <p:cNvSpPr>
            <a:spLocks noGrp="1"/>
          </p:cNvSpPr>
          <p:nvPr>
            <p:ph type="ftr" sz="quarter" idx="11"/>
          </p:nvPr>
        </p:nvSpPr>
        <p:spPr/>
        <p:txBody>
          <a:body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87156A01-4A28-4BB8-85FC-7224E5C663A1}"/>
              </a:ext>
            </a:extLst>
          </p:cNvPr>
          <p:cNvSpPr>
            <a:spLocks noGrp="1"/>
          </p:cNvSpPr>
          <p:nvPr>
            <p:ph type="sldNum" sz="quarter" idx="12"/>
          </p:nvPr>
        </p:nvSpPr>
        <p:spPr/>
        <p:txBody>
          <a:bodyPr/>
          <a:lstStyle/>
          <a:p>
            <a:fld id="{219F0448-98B7-42C3-B312-4D753908D869}" type="slidenum">
              <a:rPr lang="nl-NL" smtClean="0"/>
              <a:t>‹nr.›</a:t>
            </a:fld>
            <a:endParaRPr lang="nl-NL" dirty="0"/>
          </a:p>
        </p:txBody>
      </p:sp>
      <p:cxnSp>
        <p:nvCxnSpPr>
          <p:cNvPr id="7" name="Connector: Elbow 6">
            <a:extLst>
              <a:ext uri="{FF2B5EF4-FFF2-40B4-BE49-F238E27FC236}">
                <a16:creationId xmlns:a16="http://schemas.microsoft.com/office/drawing/2014/main" id="{63B8A725-7E3A-4ABA-9A44-FCFD42745E16}"/>
              </a:ext>
            </a:extLst>
          </p:cNvPr>
          <p:cNvCxnSpPr>
            <a:cxnSpLocks/>
          </p:cNvCxnSpPr>
          <p:nvPr userDrawn="1"/>
        </p:nvCxnSpPr>
        <p:spPr>
          <a:xfrm flipV="1">
            <a:off x="0" y="6524979"/>
            <a:ext cx="12192000" cy="223850"/>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4" name="Chart Placeholder 3">
            <a:extLst>
              <a:ext uri="{FF2B5EF4-FFF2-40B4-BE49-F238E27FC236}">
                <a16:creationId xmlns:a16="http://schemas.microsoft.com/office/drawing/2014/main" id="{D0C13572-2987-45D9-8A6C-8B8A3A3F5F60}"/>
              </a:ext>
            </a:extLst>
          </p:cNvPr>
          <p:cNvSpPr>
            <a:spLocks noGrp="1"/>
          </p:cNvSpPr>
          <p:nvPr>
            <p:ph type="chart" sz="quarter" idx="13"/>
          </p:nvPr>
        </p:nvSpPr>
        <p:spPr>
          <a:xfrm>
            <a:off x="612000" y="1692026"/>
            <a:ext cx="7493508" cy="4571974"/>
          </a:xfrm>
        </p:spPr>
        <p:txBody>
          <a:bodyPr/>
          <a:lstStyle/>
          <a:p>
            <a:endParaRPr lang="en-GB"/>
          </a:p>
        </p:txBody>
      </p:sp>
      <p:sp>
        <p:nvSpPr>
          <p:cNvPr id="13" name="Chart Placeholder 3">
            <a:extLst>
              <a:ext uri="{FF2B5EF4-FFF2-40B4-BE49-F238E27FC236}">
                <a16:creationId xmlns:a16="http://schemas.microsoft.com/office/drawing/2014/main" id="{A71DB2E8-659C-469E-A25E-1AE8D249A292}"/>
              </a:ext>
            </a:extLst>
          </p:cNvPr>
          <p:cNvSpPr>
            <a:spLocks noGrp="1"/>
          </p:cNvSpPr>
          <p:nvPr>
            <p:ph type="chart" sz="quarter" idx="14"/>
          </p:nvPr>
        </p:nvSpPr>
        <p:spPr>
          <a:xfrm>
            <a:off x="8460001" y="1692026"/>
            <a:ext cx="3120000" cy="4571974"/>
          </a:xfrm>
        </p:spPr>
        <p:txBody>
          <a:bodyPr/>
          <a:lstStyle/>
          <a:p>
            <a:endParaRPr lang="en-GB"/>
          </a:p>
        </p:txBody>
      </p:sp>
      <p:sp>
        <p:nvSpPr>
          <p:cNvPr id="9" name="Title 1">
            <a:extLst>
              <a:ext uri="{FF2B5EF4-FFF2-40B4-BE49-F238E27FC236}">
                <a16:creationId xmlns:a16="http://schemas.microsoft.com/office/drawing/2014/main" id="{CDAFD686-1151-48C3-9569-CDD391ADBFF4}"/>
              </a:ext>
            </a:extLst>
          </p:cNvPr>
          <p:cNvSpPr>
            <a:spLocks noGrp="1"/>
          </p:cNvSpPr>
          <p:nvPr>
            <p:ph type="title" hasCustomPrompt="1"/>
          </p:nvPr>
        </p:nvSpPr>
        <p:spPr>
          <a:xfrm>
            <a:off x="709743" y="900000"/>
            <a:ext cx="10632388" cy="605259"/>
          </a:xfrm>
        </p:spPr>
        <p:txBody>
          <a:bodyPr/>
          <a:lstStyle/>
          <a:p>
            <a:r>
              <a:rPr lang="nl-NL"/>
              <a:t>Click to edit Master title style</a:t>
            </a:r>
            <a:endParaRPr lang="nl-NL" dirty="0"/>
          </a:p>
        </p:txBody>
      </p:sp>
      <p:pic>
        <p:nvPicPr>
          <p:cNvPr id="10" name="logo">
            <a:extLst>
              <a:ext uri="{FF2B5EF4-FFF2-40B4-BE49-F238E27FC236}">
                <a16:creationId xmlns:a16="http://schemas.microsoft.com/office/drawing/2014/main" id="{B87D6590-23E4-47A3-A663-DAFB3D5005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Tree>
    <p:extLst>
      <p:ext uri="{BB962C8B-B14F-4D97-AF65-F5344CB8AC3E}">
        <p14:creationId xmlns:p14="http://schemas.microsoft.com/office/powerpoint/2010/main" val="13751101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kst grafiek">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03A42B7-63B7-4004-A3A6-CD889C449E58}"/>
              </a:ext>
            </a:extLst>
          </p:cNvPr>
          <p:cNvSpPr/>
          <p:nvPr userDrawn="1"/>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3A80D9EF-1054-4000-9C52-F1D9055578A4}"/>
              </a:ext>
            </a:extLst>
          </p:cNvPr>
          <p:cNvSpPr>
            <a:spLocks noGrp="1"/>
          </p:cNvSpPr>
          <p:nvPr>
            <p:ph type="title" hasCustomPrompt="1"/>
          </p:nvPr>
        </p:nvSpPr>
        <p:spPr>
          <a:xfrm>
            <a:off x="612000" y="900000"/>
            <a:ext cx="5256930" cy="641458"/>
          </a:xfrm>
        </p:spPr>
        <p:txBody>
          <a:bodyPr/>
          <a:lstStyle/>
          <a:p>
            <a:r>
              <a:rPr lang="nl-NL"/>
              <a:t>Click to edit Master title style</a:t>
            </a:r>
            <a:endParaRPr lang="nl-NL" dirty="0"/>
          </a:p>
        </p:txBody>
      </p:sp>
      <p:sp>
        <p:nvSpPr>
          <p:cNvPr id="5" name="Footer Placeholder 4">
            <a:extLst>
              <a:ext uri="{FF2B5EF4-FFF2-40B4-BE49-F238E27FC236}">
                <a16:creationId xmlns:a16="http://schemas.microsoft.com/office/drawing/2014/main" id="{1C2F1947-081B-42CD-927A-D16C220CC460}"/>
              </a:ext>
            </a:extLst>
          </p:cNvPr>
          <p:cNvSpPr>
            <a:spLocks noGrp="1"/>
          </p:cNvSpPr>
          <p:nvPr>
            <p:ph type="ftr" sz="quarter" idx="11"/>
          </p:nvPr>
        </p:nvSpPr>
        <p:spPr/>
        <p:txBody>
          <a:body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87156A01-4A28-4BB8-85FC-7224E5C663A1}"/>
              </a:ext>
            </a:extLst>
          </p:cNvPr>
          <p:cNvSpPr>
            <a:spLocks noGrp="1"/>
          </p:cNvSpPr>
          <p:nvPr>
            <p:ph type="sldNum" sz="quarter" idx="12"/>
          </p:nvPr>
        </p:nvSpPr>
        <p:spPr/>
        <p:txBody>
          <a:bodyPr/>
          <a:lstStyle/>
          <a:p>
            <a:fld id="{219F0448-98B7-42C3-B312-4D753908D869}" type="slidenum">
              <a:rPr lang="nl-NL" smtClean="0"/>
              <a:t>‹nr.›</a:t>
            </a:fld>
            <a:endParaRPr lang="nl-NL" dirty="0"/>
          </a:p>
        </p:txBody>
      </p:sp>
      <p:cxnSp>
        <p:nvCxnSpPr>
          <p:cNvPr id="7" name="Connector: Elbow 6">
            <a:extLst>
              <a:ext uri="{FF2B5EF4-FFF2-40B4-BE49-F238E27FC236}">
                <a16:creationId xmlns:a16="http://schemas.microsoft.com/office/drawing/2014/main" id="{63B8A725-7E3A-4ABA-9A44-FCFD42745E16}"/>
              </a:ext>
            </a:extLst>
          </p:cNvPr>
          <p:cNvCxnSpPr>
            <a:cxnSpLocks/>
          </p:cNvCxnSpPr>
          <p:nvPr userDrawn="1"/>
        </p:nvCxnSpPr>
        <p:spPr>
          <a:xfrm flipV="1">
            <a:off x="0" y="6524979"/>
            <a:ext cx="12192000" cy="223850"/>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2" name="Text Placeholder 11">
            <a:extLst>
              <a:ext uri="{FF2B5EF4-FFF2-40B4-BE49-F238E27FC236}">
                <a16:creationId xmlns:a16="http://schemas.microsoft.com/office/drawing/2014/main" id="{573CB952-AAA7-438C-A7E8-DE2D1BDA05C2}"/>
              </a:ext>
            </a:extLst>
          </p:cNvPr>
          <p:cNvSpPr>
            <a:spLocks noGrp="1"/>
          </p:cNvSpPr>
          <p:nvPr>
            <p:ph type="body" sz="quarter" idx="14" hasCustomPrompt="1"/>
          </p:nvPr>
        </p:nvSpPr>
        <p:spPr>
          <a:xfrm>
            <a:off x="612000" y="1566000"/>
            <a:ext cx="5261872" cy="4896000"/>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10" name="Chart Placeholder 3">
            <a:extLst>
              <a:ext uri="{FF2B5EF4-FFF2-40B4-BE49-F238E27FC236}">
                <a16:creationId xmlns:a16="http://schemas.microsoft.com/office/drawing/2014/main" id="{BAD86F60-6EAC-4EAC-A745-4F32A667A143}"/>
              </a:ext>
            </a:extLst>
          </p:cNvPr>
          <p:cNvSpPr>
            <a:spLocks noGrp="1"/>
          </p:cNvSpPr>
          <p:nvPr>
            <p:ph type="chart" sz="quarter" idx="15"/>
          </p:nvPr>
        </p:nvSpPr>
        <p:spPr>
          <a:xfrm>
            <a:off x="6432002" y="1566000"/>
            <a:ext cx="5147998" cy="4698000"/>
          </a:xfrm>
        </p:spPr>
        <p:txBody>
          <a:bodyPr/>
          <a:lstStyle/>
          <a:p>
            <a:endParaRPr lang="en-GB"/>
          </a:p>
        </p:txBody>
      </p:sp>
      <p:pic>
        <p:nvPicPr>
          <p:cNvPr id="11" name="logo">
            <a:extLst>
              <a:ext uri="{FF2B5EF4-FFF2-40B4-BE49-F238E27FC236}">
                <a16:creationId xmlns:a16="http://schemas.microsoft.com/office/drawing/2014/main" id="{D5E54653-E6D3-43E5-B62F-BED9B555BAD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Tree>
    <p:extLst>
      <p:ext uri="{BB962C8B-B14F-4D97-AF65-F5344CB8AC3E}">
        <p14:creationId xmlns:p14="http://schemas.microsoft.com/office/powerpoint/2010/main" val="20761684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abel met titel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0D9EF-1054-4000-9C52-F1D9055578A4}"/>
              </a:ext>
            </a:extLst>
          </p:cNvPr>
          <p:cNvSpPr>
            <a:spLocks noGrp="1"/>
          </p:cNvSpPr>
          <p:nvPr>
            <p:ph type="title" hasCustomPrompt="1"/>
          </p:nvPr>
        </p:nvSpPr>
        <p:spPr>
          <a:xfrm>
            <a:off x="907659" y="900000"/>
            <a:ext cx="10672340" cy="605259"/>
          </a:xfrm>
        </p:spPr>
        <p:txBody>
          <a:bodyPr/>
          <a:lstStyle/>
          <a:p>
            <a:r>
              <a:rPr lang="nl-NL"/>
              <a:t>Click to edit Master title style</a:t>
            </a:r>
            <a:endParaRPr lang="nl-NL" dirty="0"/>
          </a:p>
        </p:txBody>
      </p:sp>
      <p:sp>
        <p:nvSpPr>
          <p:cNvPr id="5" name="Footer Placeholder 4">
            <a:extLst>
              <a:ext uri="{FF2B5EF4-FFF2-40B4-BE49-F238E27FC236}">
                <a16:creationId xmlns:a16="http://schemas.microsoft.com/office/drawing/2014/main" id="{1C2F1947-081B-42CD-927A-D16C220CC460}"/>
              </a:ext>
            </a:extLst>
          </p:cNvPr>
          <p:cNvSpPr>
            <a:spLocks noGrp="1"/>
          </p:cNvSpPr>
          <p:nvPr>
            <p:ph type="ftr" sz="quarter" idx="11"/>
          </p:nvPr>
        </p:nvSpPr>
        <p:spPr/>
        <p:txBody>
          <a:body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87156A01-4A28-4BB8-85FC-7224E5C663A1}"/>
              </a:ext>
            </a:extLst>
          </p:cNvPr>
          <p:cNvSpPr>
            <a:spLocks noGrp="1"/>
          </p:cNvSpPr>
          <p:nvPr>
            <p:ph type="sldNum" sz="quarter" idx="12"/>
          </p:nvPr>
        </p:nvSpPr>
        <p:spPr/>
        <p:txBody>
          <a:bodyPr/>
          <a:lstStyle/>
          <a:p>
            <a:fld id="{219F0448-98B7-42C3-B312-4D753908D869}" type="slidenum">
              <a:rPr lang="nl-NL" smtClean="0"/>
              <a:t>‹nr.›</a:t>
            </a:fld>
            <a:endParaRPr lang="nl-NL" dirty="0"/>
          </a:p>
        </p:txBody>
      </p:sp>
      <p:cxnSp>
        <p:nvCxnSpPr>
          <p:cNvPr id="7" name="Connector: Elbow 6">
            <a:extLst>
              <a:ext uri="{FF2B5EF4-FFF2-40B4-BE49-F238E27FC236}">
                <a16:creationId xmlns:a16="http://schemas.microsoft.com/office/drawing/2014/main" id="{63B8A725-7E3A-4ABA-9A44-FCFD42745E16}"/>
              </a:ext>
            </a:extLst>
          </p:cNvPr>
          <p:cNvCxnSpPr>
            <a:cxnSpLocks/>
          </p:cNvCxnSpPr>
          <p:nvPr userDrawn="1"/>
        </p:nvCxnSpPr>
        <p:spPr>
          <a:xfrm flipV="1">
            <a:off x="0" y="6524979"/>
            <a:ext cx="12192000" cy="223850"/>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9" name="Subtitle 2">
            <a:extLst>
              <a:ext uri="{FF2B5EF4-FFF2-40B4-BE49-F238E27FC236}">
                <a16:creationId xmlns:a16="http://schemas.microsoft.com/office/drawing/2014/main" id="{9CDACD52-6053-4761-ACD5-AF8438C333D9}"/>
              </a:ext>
            </a:extLst>
          </p:cNvPr>
          <p:cNvSpPr>
            <a:spLocks noGrp="1"/>
          </p:cNvSpPr>
          <p:nvPr>
            <p:ph type="subTitle" idx="1" hasCustomPrompt="1"/>
          </p:nvPr>
        </p:nvSpPr>
        <p:spPr>
          <a:xfrm>
            <a:off x="612000" y="1567331"/>
            <a:ext cx="8897510" cy="431590"/>
          </a:xfrm>
        </p:spPr>
        <p:txBody>
          <a:bodyPr>
            <a:normAutofit/>
          </a:bodyPr>
          <a:lstStyle>
            <a:lvl1pPr marL="0" indent="0" algn="l">
              <a:buNone/>
              <a:defRPr sz="2000" b="1">
                <a:solidFill>
                  <a:schemeClr val="tx2"/>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Click to edit Master subtitle style</a:t>
            </a:r>
            <a:endParaRPr lang="nl-NL" dirty="0"/>
          </a:p>
        </p:txBody>
      </p:sp>
      <p:sp>
        <p:nvSpPr>
          <p:cNvPr id="12" name="Table Placeholder 11">
            <a:extLst>
              <a:ext uri="{FF2B5EF4-FFF2-40B4-BE49-F238E27FC236}">
                <a16:creationId xmlns:a16="http://schemas.microsoft.com/office/drawing/2014/main" id="{BB999A82-F972-4435-A0A2-27C59EFFADD3}"/>
              </a:ext>
            </a:extLst>
          </p:cNvPr>
          <p:cNvSpPr>
            <a:spLocks noGrp="1"/>
          </p:cNvSpPr>
          <p:nvPr>
            <p:ph type="tbl" sz="quarter" idx="13"/>
          </p:nvPr>
        </p:nvSpPr>
        <p:spPr>
          <a:xfrm>
            <a:off x="768618" y="2179638"/>
            <a:ext cx="10496281" cy="4168775"/>
          </a:xfrm>
        </p:spPr>
        <p:txBody>
          <a:bodyPr/>
          <a:lstStyle/>
          <a:p>
            <a:endParaRPr lang="en-GB"/>
          </a:p>
        </p:txBody>
      </p:sp>
      <p:pic>
        <p:nvPicPr>
          <p:cNvPr id="10" name="logo">
            <a:extLst>
              <a:ext uri="{FF2B5EF4-FFF2-40B4-BE49-F238E27FC236}">
                <a16:creationId xmlns:a16="http://schemas.microsoft.com/office/drawing/2014/main" id="{C57DC97C-57B8-465B-88FB-BA298E224BA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Tree>
    <p:extLst>
      <p:ext uri="{BB962C8B-B14F-4D97-AF65-F5344CB8AC3E}">
        <p14:creationId xmlns:p14="http://schemas.microsoft.com/office/powerpoint/2010/main" val="23659213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abel">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C2F1947-081B-42CD-927A-D16C220CC460}"/>
              </a:ext>
            </a:extLst>
          </p:cNvPr>
          <p:cNvSpPr>
            <a:spLocks noGrp="1"/>
          </p:cNvSpPr>
          <p:nvPr>
            <p:ph type="ftr" sz="quarter" idx="11"/>
          </p:nvPr>
        </p:nvSpPr>
        <p:spPr/>
        <p:txBody>
          <a:body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87156A01-4A28-4BB8-85FC-7224E5C663A1}"/>
              </a:ext>
            </a:extLst>
          </p:cNvPr>
          <p:cNvSpPr>
            <a:spLocks noGrp="1"/>
          </p:cNvSpPr>
          <p:nvPr>
            <p:ph type="sldNum" sz="quarter" idx="12"/>
          </p:nvPr>
        </p:nvSpPr>
        <p:spPr/>
        <p:txBody>
          <a:bodyPr/>
          <a:lstStyle/>
          <a:p>
            <a:fld id="{219F0448-98B7-42C3-B312-4D753908D869}" type="slidenum">
              <a:rPr lang="nl-NL" smtClean="0"/>
              <a:t>‹nr.›</a:t>
            </a:fld>
            <a:endParaRPr lang="nl-NL" dirty="0"/>
          </a:p>
        </p:txBody>
      </p:sp>
      <p:cxnSp>
        <p:nvCxnSpPr>
          <p:cNvPr id="7" name="Connector: Elbow 6">
            <a:extLst>
              <a:ext uri="{FF2B5EF4-FFF2-40B4-BE49-F238E27FC236}">
                <a16:creationId xmlns:a16="http://schemas.microsoft.com/office/drawing/2014/main" id="{63B8A725-7E3A-4ABA-9A44-FCFD42745E16}"/>
              </a:ext>
            </a:extLst>
          </p:cNvPr>
          <p:cNvCxnSpPr>
            <a:cxnSpLocks/>
          </p:cNvCxnSpPr>
          <p:nvPr userDrawn="1"/>
        </p:nvCxnSpPr>
        <p:spPr>
          <a:xfrm flipV="1">
            <a:off x="0" y="6524979"/>
            <a:ext cx="12192000" cy="223850"/>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2" name="Table Placeholder 11">
            <a:extLst>
              <a:ext uri="{FF2B5EF4-FFF2-40B4-BE49-F238E27FC236}">
                <a16:creationId xmlns:a16="http://schemas.microsoft.com/office/drawing/2014/main" id="{BB999A82-F972-4435-A0A2-27C59EFFADD3}"/>
              </a:ext>
            </a:extLst>
          </p:cNvPr>
          <p:cNvSpPr>
            <a:spLocks noGrp="1"/>
          </p:cNvSpPr>
          <p:nvPr>
            <p:ph type="tbl" sz="quarter" idx="13"/>
          </p:nvPr>
        </p:nvSpPr>
        <p:spPr>
          <a:xfrm>
            <a:off x="612000" y="936000"/>
            <a:ext cx="10957959" cy="5472000"/>
          </a:xfrm>
        </p:spPr>
        <p:txBody>
          <a:bodyPr/>
          <a:lstStyle/>
          <a:p>
            <a:endParaRPr lang="en-GB"/>
          </a:p>
        </p:txBody>
      </p:sp>
      <p:pic>
        <p:nvPicPr>
          <p:cNvPr id="9" name="logo">
            <a:extLst>
              <a:ext uri="{FF2B5EF4-FFF2-40B4-BE49-F238E27FC236}">
                <a16:creationId xmlns:a16="http://schemas.microsoft.com/office/drawing/2014/main" id="{B7C8DDCA-3749-4D63-A1D7-B339DF01962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Tree>
    <p:extLst>
      <p:ext uri="{BB962C8B-B14F-4D97-AF65-F5344CB8AC3E}">
        <p14:creationId xmlns:p14="http://schemas.microsoft.com/office/powerpoint/2010/main" val="22640259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Tekst_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03A42B7-63B7-4004-A3A6-CD889C449E58}"/>
              </a:ext>
            </a:extLst>
          </p:cNvPr>
          <p:cNvSpPr/>
          <p:nvPr userDrawn="1"/>
        </p:nvSpPr>
        <p:spPr>
          <a:xfrm>
            <a:off x="6096000" y="0"/>
            <a:ext cx="6096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3A80D9EF-1054-4000-9C52-F1D9055578A4}"/>
              </a:ext>
            </a:extLst>
          </p:cNvPr>
          <p:cNvSpPr>
            <a:spLocks noGrp="1"/>
          </p:cNvSpPr>
          <p:nvPr>
            <p:ph type="title" hasCustomPrompt="1"/>
          </p:nvPr>
        </p:nvSpPr>
        <p:spPr>
          <a:xfrm>
            <a:off x="612000" y="900000"/>
            <a:ext cx="5247007" cy="641458"/>
          </a:xfrm>
        </p:spPr>
        <p:txBody>
          <a:bodyPr/>
          <a:lstStyle/>
          <a:p>
            <a:r>
              <a:rPr lang="nl-NL"/>
              <a:t>Click to edit Master title style</a:t>
            </a:r>
            <a:endParaRPr lang="nl-NL" dirty="0"/>
          </a:p>
        </p:txBody>
      </p:sp>
      <p:sp>
        <p:nvSpPr>
          <p:cNvPr id="5" name="Footer Placeholder 4">
            <a:extLst>
              <a:ext uri="{FF2B5EF4-FFF2-40B4-BE49-F238E27FC236}">
                <a16:creationId xmlns:a16="http://schemas.microsoft.com/office/drawing/2014/main" id="{1C2F1947-081B-42CD-927A-D16C220CC460}"/>
              </a:ext>
            </a:extLst>
          </p:cNvPr>
          <p:cNvSpPr>
            <a:spLocks noGrp="1"/>
          </p:cNvSpPr>
          <p:nvPr>
            <p:ph type="ftr" sz="quarter" idx="11"/>
          </p:nvPr>
        </p:nvSpPr>
        <p:spPr/>
        <p:txBody>
          <a:body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87156A01-4A28-4BB8-85FC-7224E5C663A1}"/>
              </a:ext>
            </a:extLst>
          </p:cNvPr>
          <p:cNvSpPr>
            <a:spLocks noGrp="1"/>
          </p:cNvSpPr>
          <p:nvPr>
            <p:ph type="sldNum" sz="quarter" idx="12"/>
          </p:nvPr>
        </p:nvSpPr>
        <p:spPr/>
        <p:txBody>
          <a:bodyPr/>
          <a:lstStyle/>
          <a:p>
            <a:fld id="{219F0448-98B7-42C3-B312-4D753908D869}" type="slidenum">
              <a:rPr lang="nl-NL" smtClean="0"/>
              <a:t>‹nr.›</a:t>
            </a:fld>
            <a:endParaRPr lang="nl-NL" dirty="0"/>
          </a:p>
        </p:txBody>
      </p:sp>
      <p:sp>
        <p:nvSpPr>
          <p:cNvPr id="12" name="Text Placeholder 11">
            <a:extLst>
              <a:ext uri="{FF2B5EF4-FFF2-40B4-BE49-F238E27FC236}">
                <a16:creationId xmlns:a16="http://schemas.microsoft.com/office/drawing/2014/main" id="{573CB952-AAA7-438C-A7E8-DE2D1BDA05C2}"/>
              </a:ext>
            </a:extLst>
          </p:cNvPr>
          <p:cNvSpPr>
            <a:spLocks noGrp="1"/>
          </p:cNvSpPr>
          <p:nvPr>
            <p:ph type="body" sz="quarter" idx="14" hasCustomPrompt="1"/>
          </p:nvPr>
        </p:nvSpPr>
        <p:spPr>
          <a:xfrm>
            <a:off x="612000" y="1566000"/>
            <a:ext cx="5251940" cy="4896000"/>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pic>
        <p:nvPicPr>
          <p:cNvPr id="10" name="logo">
            <a:extLst>
              <a:ext uri="{FF2B5EF4-FFF2-40B4-BE49-F238E27FC236}">
                <a16:creationId xmlns:a16="http://schemas.microsoft.com/office/drawing/2014/main" id="{9E9F549A-3DCE-439B-BD15-4E58F62DF6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Tree>
    <p:extLst>
      <p:ext uri="{BB962C8B-B14F-4D97-AF65-F5344CB8AC3E}">
        <p14:creationId xmlns:p14="http://schemas.microsoft.com/office/powerpoint/2010/main" val="217054965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eeld tekstvlak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F7621-5CA4-4A06-BCA5-F74D297D5009}"/>
              </a:ext>
            </a:extLst>
          </p:cNvPr>
          <p:cNvSpPr>
            <a:spLocks noGrp="1"/>
          </p:cNvSpPr>
          <p:nvPr>
            <p:ph type="ctrTitle" hasCustomPrompt="1"/>
          </p:nvPr>
        </p:nvSpPr>
        <p:spPr>
          <a:xfrm>
            <a:off x="612000" y="3429000"/>
            <a:ext cx="5872776" cy="2078665"/>
          </a:xfrm>
          <a:solidFill>
            <a:schemeClr val="accent1"/>
          </a:solidFill>
        </p:spPr>
        <p:txBody>
          <a:bodyPr lIns="180000" rIns="180000" anchor="ctr">
            <a:normAutofit/>
          </a:bodyPr>
          <a:lstStyle>
            <a:lvl1pPr algn="l">
              <a:lnSpc>
                <a:spcPct val="100000"/>
              </a:lnSpc>
              <a:defRPr sz="4000"/>
            </a:lvl1pPr>
          </a:lstStyle>
          <a:p>
            <a:r>
              <a:rPr lang="nl-NL"/>
              <a:t>Click to edit Master title style</a:t>
            </a:r>
            <a:endParaRPr lang="nl-NL" dirty="0"/>
          </a:p>
        </p:txBody>
      </p:sp>
      <p:pic>
        <p:nvPicPr>
          <p:cNvPr id="7" name="logo">
            <a:extLst>
              <a:ext uri="{FF2B5EF4-FFF2-40B4-BE49-F238E27FC236}">
                <a16:creationId xmlns:a16="http://schemas.microsoft.com/office/drawing/2014/main" id="{F460229F-F2E3-4B6A-93E7-1A9E4218C52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Tree>
    <p:extLst>
      <p:ext uri="{BB962C8B-B14F-4D97-AF65-F5344CB8AC3E}">
        <p14:creationId xmlns:p14="http://schemas.microsoft.com/office/powerpoint/2010/main" val="348079049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eeld tekstvlak_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F7621-5CA4-4A06-BCA5-F74D297D5009}"/>
              </a:ext>
            </a:extLst>
          </p:cNvPr>
          <p:cNvSpPr>
            <a:spLocks noGrp="1"/>
          </p:cNvSpPr>
          <p:nvPr>
            <p:ph type="ctrTitle" hasCustomPrompt="1"/>
          </p:nvPr>
        </p:nvSpPr>
        <p:spPr>
          <a:xfrm>
            <a:off x="612000" y="914400"/>
            <a:ext cx="5489509" cy="1722474"/>
          </a:xfrm>
          <a:solidFill>
            <a:schemeClr val="accent1"/>
          </a:solidFill>
        </p:spPr>
        <p:txBody>
          <a:bodyPr anchor="ctr">
            <a:normAutofit/>
          </a:bodyPr>
          <a:lstStyle>
            <a:lvl1pPr algn="l">
              <a:lnSpc>
                <a:spcPct val="100000"/>
              </a:lnSpc>
              <a:defRPr sz="4000"/>
            </a:lvl1pPr>
          </a:lstStyle>
          <a:p>
            <a:r>
              <a:rPr lang="nl-NL"/>
              <a:t>Click to edit Master title style</a:t>
            </a:r>
            <a:endParaRPr lang="nl-NL" dirty="0"/>
          </a:p>
        </p:txBody>
      </p:sp>
      <p:sp>
        <p:nvSpPr>
          <p:cNvPr id="5" name="Rectangle 4">
            <a:extLst>
              <a:ext uri="{FF2B5EF4-FFF2-40B4-BE49-F238E27FC236}">
                <a16:creationId xmlns:a16="http://schemas.microsoft.com/office/drawing/2014/main" id="{774E0946-C12D-4C45-A3AA-E3E10208F091}"/>
              </a:ext>
            </a:extLst>
          </p:cNvPr>
          <p:cNvSpPr/>
          <p:nvPr userDrawn="1"/>
        </p:nvSpPr>
        <p:spPr>
          <a:xfrm>
            <a:off x="446567" y="914400"/>
            <a:ext cx="45719"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9" name="logo">
            <a:extLst>
              <a:ext uri="{FF2B5EF4-FFF2-40B4-BE49-F238E27FC236}">
                <a16:creationId xmlns:a16="http://schemas.microsoft.com/office/drawing/2014/main" id="{36BEF143-758B-4027-BC3B-084D700F808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Tree>
    <p:extLst>
      <p:ext uri="{BB962C8B-B14F-4D97-AF65-F5344CB8AC3E}">
        <p14:creationId xmlns:p14="http://schemas.microsoft.com/office/powerpoint/2010/main" val="1156856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_3">
    <p:bg>
      <p:bgPr>
        <a:solidFill>
          <a:schemeClr val="bg2"/>
        </a:solidFill>
        <a:effectLst/>
      </p:bgPr>
    </p:bg>
    <p:spTree>
      <p:nvGrpSpPr>
        <p:cNvPr id="1" name=""/>
        <p:cNvGrpSpPr/>
        <p:nvPr/>
      </p:nvGrpSpPr>
      <p:grpSpPr>
        <a:xfrm>
          <a:off x="0" y="0"/>
          <a:ext cx="0" cy="0"/>
          <a:chOff x="0" y="0"/>
          <a:chExt cx="0" cy="0"/>
        </a:xfrm>
      </p:grpSpPr>
      <p:sp>
        <p:nvSpPr>
          <p:cNvPr id="8" name="lk_vlak">
            <a:extLst>
              <a:ext uri="{FF2B5EF4-FFF2-40B4-BE49-F238E27FC236}">
                <a16:creationId xmlns:a16="http://schemas.microsoft.com/office/drawing/2014/main" id="{65036FBC-1EA1-4ABB-8707-8B62B43D5EB6}"/>
              </a:ext>
            </a:extLst>
          </p:cNvPr>
          <p:cNvSpPr/>
          <p:nvPr userDrawn="1"/>
        </p:nvSpPr>
        <p:spPr>
          <a:xfrm>
            <a:off x="0" y="0"/>
            <a:ext cx="6096000" cy="3903879"/>
          </a:xfrm>
          <a:custGeom>
            <a:avLst/>
            <a:gdLst>
              <a:gd name="connsiteX0" fmla="*/ 0 w 6096000"/>
              <a:gd name="connsiteY0" fmla="*/ 0 h 3903879"/>
              <a:gd name="connsiteX1" fmla="*/ 5791961 w 6096000"/>
              <a:gd name="connsiteY1" fmla="*/ 0 h 3903879"/>
              <a:gd name="connsiteX2" fmla="*/ 5791961 w 6096000"/>
              <a:gd name="connsiteY2" fmla="*/ 1202400 h 3903879"/>
              <a:gd name="connsiteX3" fmla="*/ 6096000 w 6096000"/>
              <a:gd name="connsiteY3" fmla="*/ 1202400 h 3903879"/>
              <a:gd name="connsiteX4" fmla="*/ 6096000 w 6096000"/>
              <a:gd name="connsiteY4" fmla="*/ 3429000 h 3903879"/>
              <a:gd name="connsiteX5" fmla="*/ 3030735 w 6096000"/>
              <a:gd name="connsiteY5" fmla="*/ 3429000 h 3903879"/>
              <a:gd name="connsiteX6" fmla="*/ 3030735 w 6096000"/>
              <a:gd name="connsiteY6" fmla="*/ 3903879 h 3903879"/>
              <a:gd name="connsiteX7" fmla="*/ 0 w 6096000"/>
              <a:gd name="connsiteY7" fmla="*/ 3903879 h 3903879"/>
              <a:gd name="connsiteX8" fmla="*/ 0 w 6096000"/>
              <a:gd name="connsiteY8" fmla="*/ 3429000 h 3903879"/>
              <a:gd name="connsiteX9" fmla="*/ 0 w 6096000"/>
              <a:gd name="connsiteY9" fmla="*/ 3399879 h 3903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3903879">
                <a:moveTo>
                  <a:pt x="0" y="0"/>
                </a:moveTo>
                <a:lnTo>
                  <a:pt x="5791961" y="0"/>
                </a:lnTo>
                <a:lnTo>
                  <a:pt x="5791961" y="1202400"/>
                </a:lnTo>
                <a:lnTo>
                  <a:pt x="6096000" y="1202400"/>
                </a:lnTo>
                <a:lnTo>
                  <a:pt x="6096000" y="3429000"/>
                </a:lnTo>
                <a:lnTo>
                  <a:pt x="3030735" y="3429000"/>
                </a:lnTo>
                <a:lnTo>
                  <a:pt x="3030735" y="3903879"/>
                </a:lnTo>
                <a:lnTo>
                  <a:pt x="0" y="3903879"/>
                </a:lnTo>
                <a:lnTo>
                  <a:pt x="0" y="3429000"/>
                </a:lnTo>
                <a:lnTo>
                  <a:pt x="0" y="339987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320F7621-5CA4-4A06-BCA5-F74D297D5009}"/>
              </a:ext>
            </a:extLst>
          </p:cNvPr>
          <p:cNvSpPr>
            <a:spLocks noGrp="1"/>
          </p:cNvSpPr>
          <p:nvPr>
            <p:ph type="ctrTitle" hasCustomPrompt="1"/>
          </p:nvPr>
        </p:nvSpPr>
        <p:spPr>
          <a:xfrm>
            <a:off x="611655" y="1128888"/>
            <a:ext cx="4942478" cy="1828801"/>
          </a:xfrm>
        </p:spPr>
        <p:txBody>
          <a:bodyPr anchor="ctr">
            <a:normAutofit/>
          </a:bodyPr>
          <a:lstStyle>
            <a:lvl1pPr algn="l">
              <a:lnSpc>
                <a:spcPct val="100000"/>
              </a:lnSpc>
              <a:defRPr sz="4000"/>
            </a:lvl1pPr>
          </a:lstStyle>
          <a:p>
            <a:r>
              <a:rPr lang="nl-NL"/>
              <a:t>Click to edit Master title style</a:t>
            </a:r>
            <a:endParaRPr lang="nl-NL" dirty="0"/>
          </a:p>
        </p:txBody>
      </p:sp>
      <p:sp>
        <p:nvSpPr>
          <p:cNvPr id="4" name="Date Placeholder 3">
            <a:extLst>
              <a:ext uri="{FF2B5EF4-FFF2-40B4-BE49-F238E27FC236}">
                <a16:creationId xmlns:a16="http://schemas.microsoft.com/office/drawing/2014/main" id="{61C7015D-8130-43C6-8DC3-718198AA0CB8}"/>
              </a:ext>
            </a:extLst>
          </p:cNvPr>
          <p:cNvSpPr>
            <a:spLocks noGrp="1"/>
          </p:cNvSpPr>
          <p:nvPr>
            <p:ph type="dt" sz="half" idx="10"/>
          </p:nvPr>
        </p:nvSpPr>
        <p:spPr>
          <a:xfrm>
            <a:off x="611636" y="3399881"/>
            <a:ext cx="2268363" cy="271060"/>
          </a:xfrm>
        </p:spPr>
        <p:txBody>
          <a:bodyPr/>
          <a:lstStyle>
            <a:lvl1pPr>
              <a:defRPr b="1"/>
            </a:lvl1pPr>
          </a:lstStyle>
          <a:p>
            <a:fld id="{64D2C647-11CC-4613-8568-907FAA41870F}" type="datetime1">
              <a:rPr lang="nl-NL" smtClean="0"/>
              <a:t>12-6-2023</a:t>
            </a:fld>
            <a:endParaRPr lang="nl-NL" dirty="0"/>
          </a:p>
        </p:txBody>
      </p:sp>
      <p:sp>
        <p:nvSpPr>
          <p:cNvPr id="5" name="Text Placeholder 4">
            <a:extLst>
              <a:ext uri="{FF2B5EF4-FFF2-40B4-BE49-F238E27FC236}">
                <a16:creationId xmlns:a16="http://schemas.microsoft.com/office/drawing/2014/main" id="{45B546EB-A6B9-4F24-B401-E778BFDBCD34}"/>
              </a:ext>
            </a:extLst>
          </p:cNvPr>
          <p:cNvSpPr>
            <a:spLocks noGrp="1"/>
          </p:cNvSpPr>
          <p:nvPr>
            <p:ph type="body" sz="quarter" idx="12" hasCustomPrompt="1"/>
          </p:nvPr>
        </p:nvSpPr>
        <p:spPr>
          <a:xfrm>
            <a:off x="611999" y="4831307"/>
            <a:ext cx="4942133" cy="1063080"/>
          </a:xfrm>
        </p:spPr>
        <p:txBody>
          <a:bodyPr>
            <a:no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nl-NL"/>
              <a:t>Auteur/spreker</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12" name="Subtitle 2">
            <a:extLst>
              <a:ext uri="{FF2B5EF4-FFF2-40B4-BE49-F238E27FC236}">
                <a16:creationId xmlns:a16="http://schemas.microsoft.com/office/drawing/2014/main" id="{58905242-DAD5-412C-B23C-19A06E623775}"/>
              </a:ext>
            </a:extLst>
          </p:cNvPr>
          <p:cNvSpPr>
            <a:spLocks noGrp="1"/>
          </p:cNvSpPr>
          <p:nvPr>
            <p:ph type="subTitle" idx="1" hasCustomPrompt="1"/>
          </p:nvPr>
        </p:nvSpPr>
        <p:spPr>
          <a:xfrm>
            <a:off x="611636" y="4176000"/>
            <a:ext cx="4942133" cy="549219"/>
          </a:xfrm>
        </p:spPr>
        <p:txBody>
          <a:bodyPr>
            <a:normAutofit/>
          </a:bodyPr>
          <a:lstStyle>
            <a:lvl1pPr marL="0" indent="0" algn="l">
              <a:buNone/>
              <a:defRPr sz="1800" b="1">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Onderwerp</a:t>
            </a:r>
            <a:endParaRPr lang="nl-NL" dirty="0"/>
          </a:p>
        </p:txBody>
      </p:sp>
      <p:pic>
        <p:nvPicPr>
          <p:cNvPr id="9" name="lk_logo">
            <a:extLst>
              <a:ext uri="{FF2B5EF4-FFF2-40B4-BE49-F238E27FC236}">
                <a16:creationId xmlns:a16="http://schemas.microsoft.com/office/drawing/2014/main" id="{45C1BDA0-49BC-4BD8-B50B-6D69E671AE8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791961" y="0"/>
            <a:ext cx="601200" cy="1202400"/>
          </a:xfrm>
          <a:prstGeom prst="rect">
            <a:avLst/>
          </a:prstGeom>
        </p:spPr>
      </p:pic>
      <p:pic>
        <p:nvPicPr>
          <p:cNvPr id="10" name="lkNL_Belastingdienst" descr="woordmerk">
            <a:extLst>
              <a:ext uri="{FF2B5EF4-FFF2-40B4-BE49-F238E27FC236}">
                <a16:creationId xmlns:a16="http://schemas.microsoft.com/office/drawing/2014/main" id="{8C3F4614-3E10-4BE3-9F51-43A656F4C8B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552000" y="640800"/>
            <a:ext cx="1126808" cy="182182"/>
          </a:xfrm>
          <a:prstGeom prst="rect">
            <a:avLst/>
          </a:prstGeom>
        </p:spPr>
      </p:pic>
      <p:pic>
        <p:nvPicPr>
          <p:cNvPr id="11" name="lkUK_Belastingdienst" descr="woordmerk" hidden="1">
            <a:extLst>
              <a:ext uri="{FF2B5EF4-FFF2-40B4-BE49-F238E27FC236}">
                <a16:creationId xmlns:a16="http://schemas.microsoft.com/office/drawing/2014/main" id="{6893D6B7-B448-417A-9619-40210DF3688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52000" y="640800"/>
            <a:ext cx="2436876" cy="140045"/>
          </a:xfrm>
          <a:prstGeom prst="rect">
            <a:avLst/>
          </a:prstGeom>
        </p:spPr>
      </p:pic>
      <p:pic>
        <p:nvPicPr>
          <p:cNvPr id="13" name="lkNL_Belastingdienst Caribisch Nederland" descr="woordmerk" hidden="1">
            <a:extLst>
              <a:ext uri="{FF2B5EF4-FFF2-40B4-BE49-F238E27FC236}">
                <a16:creationId xmlns:a16="http://schemas.microsoft.com/office/drawing/2014/main" id="{2B1B67C7-A9FA-4EE6-BE7D-6D466ECBA5F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52000" y="640800"/>
            <a:ext cx="1499521" cy="395347"/>
          </a:xfrm>
          <a:prstGeom prst="rect">
            <a:avLst/>
          </a:prstGeom>
        </p:spPr>
      </p:pic>
      <p:pic>
        <p:nvPicPr>
          <p:cNvPr id="14" name="lkUK_Belastingdienst Caribisch Nederland" descr="woordmerk" hidden="1">
            <a:extLst>
              <a:ext uri="{FF2B5EF4-FFF2-40B4-BE49-F238E27FC236}">
                <a16:creationId xmlns:a16="http://schemas.microsoft.com/office/drawing/2014/main" id="{D8953552-4E99-4457-A25D-7A9E84D691F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52000" y="640800"/>
            <a:ext cx="1499521" cy="395347"/>
          </a:xfrm>
          <a:prstGeom prst="rect">
            <a:avLst/>
          </a:prstGeom>
        </p:spPr>
      </p:pic>
      <p:pic>
        <p:nvPicPr>
          <p:cNvPr id="17" name="lkNL_FIOD" descr="woordmerk" hidden="1">
            <a:extLst>
              <a:ext uri="{FF2B5EF4-FFF2-40B4-BE49-F238E27FC236}">
                <a16:creationId xmlns:a16="http://schemas.microsoft.com/office/drawing/2014/main" id="{0D0E9DFF-C25D-48EA-8A57-3AF0B448BE0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552000" y="640800"/>
            <a:ext cx="984409" cy="384193"/>
          </a:xfrm>
          <a:prstGeom prst="rect">
            <a:avLst/>
          </a:prstGeom>
        </p:spPr>
      </p:pic>
      <p:pic>
        <p:nvPicPr>
          <p:cNvPr id="18" name="lkUK_FIOD" descr="woordmerk" hidden="1">
            <a:extLst>
              <a:ext uri="{FF2B5EF4-FFF2-40B4-BE49-F238E27FC236}">
                <a16:creationId xmlns:a16="http://schemas.microsoft.com/office/drawing/2014/main" id="{9C2C3B5E-329A-4641-A3DD-FB5CFCF77954}"/>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552000" y="640800"/>
            <a:ext cx="2061686" cy="340817"/>
          </a:xfrm>
          <a:prstGeom prst="rect">
            <a:avLst/>
          </a:prstGeom>
        </p:spPr>
      </p:pic>
      <p:pic>
        <p:nvPicPr>
          <p:cNvPr id="21" name="lkNL_Douane" descr="woordmerk" hidden="1">
            <a:extLst>
              <a:ext uri="{FF2B5EF4-FFF2-40B4-BE49-F238E27FC236}">
                <a16:creationId xmlns:a16="http://schemas.microsoft.com/office/drawing/2014/main" id="{9B070022-08C8-4F77-A3F0-F32FB05523D2}"/>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552000" y="640800"/>
            <a:ext cx="1546126" cy="338215"/>
          </a:xfrm>
          <a:prstGeom prst="rect">
            <a:avLst/>
          </a:prstGeom>
        </p:spPr>
      </p:pic>
      <p:pic>
        <p:nvPicPr>
          <p:cNvPr id="22" name="lkUK_Douane" descr="woordmerk" hidden="1">
            <a:extLst>
              <a:ext uri="{FF2B5EF4-FFF2-40B4-BE49-F238E27FC236}">
                <a16:creationId xmlns:a16="http://schemas.microsoft.com/office/drawing/2014/main" id="{7C7F0F24-509D-48B0-9C78-4EFE4C4F351F}"/>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552000" y="640800"/>
            <a:ext cx="2295031" cy="603955"/>
          </a:xfrm>
          <a:prstGeom prst="rect">
            <a:avLst/>
          </a:prstGeom>
        </p:spPr>
      </p:pic>
      <p:pic>
        <p:nvPicPr>
          <p:cNvPr id="23" name="lkNL_Toeslagen" descr="woordmerk" hidden="1">
            <a:extLst>
              <a:ext uri="{FF2B5EF4-FFF2-40B4-BE49-F238E27FC236}">
                <a16:creationId xmlns:a16="http://schemas.microsoft.com/office/drawing/2014/main" id="{96408AC0-265B-451A-92E4-A70BCF4417A6}"/>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552000" y="640800"/>
            <a:ext cx="1548000" cy="350718"/>
          </a:xfrm>
          <a:prstGeom prst="rect">
            <a:avLst/>
          </a:prstGeom>
        </p:spPr>
      </p:pic>
      <p:pic>
        <p:nvPicPr>
          <p:cNvPr id="24" name="lkUK_Toeslagen" descr="woordmerk" hidden="1">
            <a:extLst>
              <a:ext uri="{FF2B5EF4-FFF2-40B4-BE49-F238E27FC236}">
                <a16:creationId xmlns:a16="http://schemas.microsoft.com/office/drawing/2014/main" id="{0E6B6D19-8DF8-4D56-9B1C-D39D8BDDF922}"/>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552000" y="640800"/>
            <a:ext cx="2488297" cy="603955"/>
          </a:xfrm>
          <a:prstGeom prst="rect">
            <a:avLst/>
          </a:prstGeom>
        </p:spPr>
      </p:pic>
    </p:spTree>
    <p:extLst>
      <p:ext uri="{BB962C8B-B14F-4D97-AF65-F5344CB8AC3E}">
        <p14:creationId xmlns:p14="http://schemas.microsoft.com/office/powerpoint/2010/main" val="63775109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kst half">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B03A42B7-63B7-4004-A3A6-CD889C449E58}"/>
              </a:ext>
            </a:extLst>
          </p:cNvPr>
          <p:cNvSpPr/>
          <p:nvPr userDrawn="1"/>
        </p:nvSpPr>
        <p:spPr>
          <a:xfrm>
            <a:off x="6096000" y="0"/>
            <a:ext cx="6096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3A80D9EF-1054-4000-9C52-F1D9055578A4}"/>
              </a:ext>
            </a:extLst>
          </p:cNvPr>
          <p:cNvSpPr>
            <a:spLocks noGrp="1"/>
          </p:cNvSpPr>
          <p:nvPr>
            <p:ph type="title" hasCustomPrompt="1"/>
          </p:nvPr>
        </p:nvSpPr>
        <p:spPr>
          <a:xfrm>
            <a:off x="612000" y="900000"/>
            <a:ext cx="5266252" cy="641458"/>
          </a:xfrm>
        </p:spPr>
        <p:txBody>
          <a:bodyPr/>
          <a:lstStyle/>
          <a:p>
            <a:r>
              <a:rPr lang="nl-NL"/>
              <a:t>Click to edit Master title style</a:t>
            </a:r>
            <a:endParaRPr lang="nl-NL" dirty="0"/>
          </a:p>
        </p:txBody>
      </p:sp>
      <p:sp>
        <p:nvSpPr>
          <p:cNvPr id="5" name="Footer Placeholder 4">
            <a:extLst>
              <a:ext uri="{FF2B5EF4-FFF2-40B4-BE49-F238E27FC236}">
                <a16:creationId xmlns:a16="http://schemas.microsoft.com/office/drawing/2014/main" id="{1C2F1947-081B-42CD-927A-D16C220CC460}"/>
              </a:ext>
            </a:extLst>
          </p:cNvPr>
          <p:cNvSpPr>
            <a:spLocks noGrp="1"/>
          </p:cNvSpPr>
          <p:nvPr>
            <p:ph type="ftr" sz="quarter" idx="11"/>
          </p:nvPr>
        </p:nvSpPr>
        <p:spPr/>
        <p:txBody>
          <a:body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87156A01-4A28-4BB8-85FC-7224E5C663A1}"/>
              </a:ext>
            </a:extLst>
          </p:cNvPr>
          <p:cNvSpPr>
            <a:spLocks noGrp="1"/>
          </p:cNvSpPr>
          <p:nvPr>
            <p:ph type="sldNum" sz="quarter" idx="12"/>
          </p:nvPr>
        </p:nvSpPr>
        <p:spPr/>
        <p:txBody>
          <a:bodyPr/>
          <a:lstStyle/>
          <a:p>
            <a:fld id="{219F0448-98B7-42C3-B312-4D753908D869}" type="slidenum">
              <a:rPr lang="nl-NL" smtClean="0"/>
              <a:t>‹nr.›</a:t>
            </a:fld>
            <a:endParaRPr lang="nl-NL" dirty="0"/>
          </a:p>
        </p:txBody>
      </p:sp>
      <p:cxnSp>
        <p:nvCxnSpPr>
          <p:cNvPr id="7" name="Connector: Elbow 6">
            <a:extLst>
              <a:ext uri="{FF2B5EF4-FFF2-40B4-BE49-F238E27FC236}">
                <a16:creationId xmlns:a16="http://schemas.microsoft.com/office/drawing/2014/main" id="{63B8A725-7E3A-4ABA-9A44-FCFD42745E16}"/>
              </a:ext>
            </a:extLst>
          </p:cNvPr>
          <p:cNvCxnSpPr>
            <a:cxnSpLocks/>
          </p:cNvCxnSpPr>
          <p:nvPr userDrawn="1"/>
        </p:nvCxnSpPr>
        <p:spPr>
          <a:xfrm flipV="1">
            <a:off x="0" y="6524979"/>
            <a:ext cx="12192000" cy="223850"/>
          </a:xfrm>
          <a:prstGeom prst="bentConnector3">
            <a:avLst/>
          </a:prstGeom>
          <a:ln>
            <a:solidFill>
              <a:schemeClr val="accent4"/>
            </a:solidFill>
          </a:ln>
        </p:spPr>
        <p:style>
          <a:lnRef idx="1">
            <a:schemeClr val="accent1"/>
          </a:lnRef>
          <a:fillRef idx="0">
            <a:schemeClr val="accent1"/>
          </a:fillRef>
          <a:effectRef idx="0">
            <a:schemeClr val="accent1"/>
          </a:effectRef>
          <a:fontRef idx="minor">
            <a:schemeClr val="tx1"/>
          </a:fontRef>
        </p:style>
      </p:cxnSp>
      <p:pic>
        <p:nvPicPr>
          <p:cNvPr id="8" name="logo">
            <a:extLst>
              <a:ext uri="{FF2B5EF4-FFF2-40B4-BE49-F238E27FC236}">
                <a16:creationId xmlns:a16="http://schemas.microsoft.com/office/drawing/2014/main" id="{D38F1CB1-2492-47E0-9B61-D3DFE8AF36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
        <p:nvSpPr>
          <p:cNvPr id="12" name="Text Placeholder 11">
            <a:extLst>
              <a:ext uri="{FF2B5EF4-FFF2-40B4-BE49-F238E27FC236}">
                <a16:creationId xmlns:a16="http://schemas.microsoft.com/office/drawing/2014/main" id="{573CB952-AAA7-438C-A7E8-DE2D1BDA05C2}"/>
              </a:ext>
            </a:extLst>
          </p:cNvPr>
          <p:cNvSpPr>
            <a:spLocks noGrp="1"/>
          </p:cNvSpPr>
          <p:nvPr>
            <p:ph type="body" sz="quarter" idx="14" hasCustomPrompt="1"/>
          </p:nvPr>
        </p:nvSpPr>
        <p:spPr>
          <a:xfrm>
            <a:off x="612000" y="1566000"/>
            <a:ext cx="5271203" cy="4896000"/>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Tree>
    <p:extLst>
      <p:ext uri="{BB962C8B-B14F-4D97-AF65-F5344CB8AC3E}">
        <p14:creationId xmlns:p14="http://schemas.microsoft.com/office/powerpoint/2010/main" val="422903187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fsluiting_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5" name="lk_vlak">
            <a:extLst>
              <a:ext uri="{FF2B5EF4-FFF2-40B4-BE49-F238E27FC236}">
                <a16:creationId xmlns:a16="http://schemas.microsoft.com/office/drawing/2014/main" id="{5C13CFF9-4C95-4047-9026-3A34D42F173B}"/>
              </a:ext>
            </a:extLst>
          </p:cNvPr>
          <p:cNvSpPr/>
          <p:nvPr userDrawn="1"/>
        </p:nvSpPr>
        <p:spPr>
          <a:xfrm>
            <a:off x="-1" y="-1"/>
            <a:ext cx="6096001" cy="3276000"/>
          </a:xfrm>
          <a:custGeom>
            <a:avLst/>
            <a:gdLst>
              <a:gd name="connsiteX0" fmla="*/ 1 w 6096001"/>
              <a:gd name="connsiteY0" fmla="*/ 0 h 3276000"/>
              <a:gd name="connsiteX1" fmla="*/ 5862828 w 6096001"/>
              <a:gd name="connsiteY1" fmla="*/ 0 h 3276000"/>
              <a:gd name="connsiteX2" fmla="*/ 5862828 w 6096001"/>
              <a:gd name="connsiteY2" fmla="*/ 713233 h 3276000"/>
              <a:gd name="connsiteX3" fmla="*/ 6096001 w 6096001"/>
              <a:gd name="connsiteY3" fmla="*/ 713233 h 3276000"/>
              <a:gd name="connsiteX4" fmla="*/ 6096001 w 6096001"/>
              <a:gd name="connsiteY4" fmla="*/ 2826000 h 3276000"/>
              <a:gd name="connsiteX5" fmla="*/ 3048001 w 6096001"/>
              <a:gd name="connsiteY5" fmla="*/ 2826000 h 3276000"/>
              <a:gd name="connsiteX6" fmla="*/ 3048001 w 6096001"/>
              <a:gd name="connsiteY6" fmla="*/ 3276000 h 3276000"/>
              <a:gd name="connsiteX7" fmla="*/ 0 w 6096001"/>
              <a:gd name="connsiteY7" fmla="*/ 3276000 h 3276000"/>
              <a:gd name="connsiteX8" fmla="*/ 0 w 6096001"/>
              <a:gd name="connsiteY8" fmla="*/ 2826000 h 3276000"/>
              <a:gd name="connsiteX9" fmla="*/ 1 w 6096001"/>
              <a:gd name="connsiteY9" fmla="*/ 2826000 h 327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1" h="3276000">
                <a:moveTo>
                  <a:pt x="1" y="0"/>
                </a:moveTo>
                <a:lnTo>
                  <a:pt x="5862828" y="0"/>
                </a:lnTo>
                <a:lnTo>
                  <a:pt x="5862828" y="713233"/>
                </a:lnTo>
                <a:lnTo>
                  <a:pt x="6096001" y="713233"/>
                </a:lnTo>
                <a:lnTo>
                  <a:pt x="6096001" y="2826000"/>
                </a:lnTo>
                <a:lnTo>
                  <a:pt x="3048001" y="2826000"/>
                </a:lnTo>
                <a:lnTo>
                  <a:pt x="3048001" y="3276000"/>
                </a:lnTo>
                <a:lnTo>
                  <a:pt x="0" y="3276000"/>
                </a:lnTo>
                <a:lnTo>
                  <a:pt x="0" y="2826000"/>
                </a:lnTo>
                <a:lnTo>
                  <a:pt x="1" y="2826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320F7621-5CA4-4A06-BCA5-F74D297D5009}"/>
              </a:ext>
            </a:extLst>
          </p:cNvPr>
          <p:cNvSpPr>
            <a:spLocks noGrp="1"/>
          </p:cNvSpPr>
          <p:nvPr>
            <p:ph type="ctrTitle" hasCustomPrompt="1"/>
          </p:nvPr>
        </p:nvSpPr>
        <p:spPr>
          <a:xfrm>
            <a:off x="612000" y="745200"/>
            <a:ext cx="5042351" cy="1828801"/>
          </a:xfrm>
        </p:spPr>
        <p:txBody>
          <a:bodyPr anchor="ctr">
            <a:normAutofit/>
          </a:bodyPr>
          <a:lstStyle>
            <a:lvl1pPr algn="l">
              <a:lnSpc>
                <a:spcPct val="100000"/>
              </a:lnSpc>
              <a:defRPr sz="4000"/>
            </a:lvl1pPr>
          </a:lstStyle>
          <a:p>
            <a:r>
              <a:rPr lang="nl-NL"/>
              <a:t>Click to edit Master title style</a:t>
            </a:r>
            <a:endParaRPr lang="nl-NL" dirty="0"/>
          </a:p>
        </p:txBody>
      </p:sp>
      <p:pic>
        <p:nvPicPr>
          <p:cNvPr id="7" name="lk_logo">
            <a:extLst>
              <a:ext uri="{FF2B5EF4-FFF2-40B4-BE49-F238E27FC236}">
                <a16:creationId xmlns:a16="http://schemas.microsoft.com/office/drawing/2014/main" id="{17B88E2F-5CDA-4DAC-A914-8427276FCB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Tree>
    <p:extLst>
      <p:ext uri="{BB962C8B-B14F-4D97-AF65-F5344CB8AC3E}">
        <p14:creationId xmlns:p14="http://schemas.microsoft.com/office/powerpoint/2010/main" val="41370997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Afsluiting_2">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4FC2443-0225-488A-A1CA-84A350A99337}"/>
              </a:ext>
            </a:extLst>
          </p:cNvPr>
          <p:cNvSpPr/>
          <p:nvPr userDrawn="1"/>
        </p:nvSpPr>
        <p:spPr>
          <a:xfrm>
            <a:off x="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5" name="Footer Placeholder 4">
            <a:extLst>
              <a:ext uri="{FF2B5EF4-FFF2-40B4-BE49-F238E27FC236}">
                <a16:creationId xmlns:a16="http://schemas.microsoft.com/office/drawing/2014/main" id="{1C2F1947-081B-42CD-927A-D16C220CC460}"/>
              </a:ext>
            </a:extLst>
          </p:cNvPr>
          <p:cNvSpPr>
            <a:spLocks noGrp="1"/>
          </p:cNvSpPr>
          <p:nvPr>
            <p:ph type="ftr" sz="quarter" idx="11"/>
          </p:nvPr>
        </p:nvSpPr>
        <p:spPr/>
        <p:txBody>
          <a:body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87156A01-4A28-4BB8-85FC-7224E5C663A1}"/>
              </a:ext>
            </a:extLst>
          </p:cNvPr>
          <p:cNvSpPr>
            <a:spLocks noGrp="1"/>
          </p:cNvSpPr>
          <p:nvPr>
            <p:ph type="sldNum" sz="quarter" idx="12"/>
          </p:nvPr>
        </p:nvSpPr>
        <p:spPr/>
        <p:txBody>
          <a:bodyPr/>
          <a:lstStyle/>
          <a:p>
            <a:fld id="{219F0448-98B7-42C3-B312-4D753908D869}" type="slidenum">
              <a:rPr lang="nl-NL" smtClean="0"/>
              <a:t>‹nr.›</a:t>
            </a:fld>
            <a:endParaRPr lang="nl-NL" dirty="0"/>
          </a:p>
        </p:txBody>
      </p:sp>
      <p:pic>
        <p:nvPicPr>
          <p:cNvPr id="8" name="logo">
            <a:extLst>
              <a:ext uri="{FF2B5EF4-FFF2-40B4-BE49-F238E27FC236}">
                <a16:creationId xmlns:a16="http://schemas.microsoft.com/office/drawing/2014/main" id="{D38F1CB1-2492-47E0-9B61-D3DFE8AF362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
        <p:nvSpPr>
          <p:cNvPr id="10" name="Text Placeholder 9">
            <a:extLst>
              <a:ext uri="{FF2B5EF4-FFF2-40B4-BE49-F238E27FC236}">
                <a16:creationId xmlns:a16="http://schemas.microsoft.com/office/drawing/2014/main" id="{6895B8AB-35B8-4466-8D4D-54E5D4838002}"/>
              </a:ext>
            </a:extLst>
          </p:cNvPr>
          <p:cNvSpPr>
            <a:spLocks noGrp="1"/>
          </p:cNvSpPr>
          <p:nvPr>
            <p:ph type="body" sz="quarter" idx="13" hasCustomPrompt="1"/>
          </p:nvPr>
        </p:nvSpPr>
        <p:spPr>
          <a:xfrm>
            <a:off x="6480000" y="1566000"/>
            <a:ext cx="5099290" cy="4824000"/>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2" name="Title 1">
            <a:extLst>
              <a:ext uri="{FF2B5EF4-FFF2-40B4-BE49-F238E27FC236}">
                <a16:creationId xmlns:a16="http://schemas.microsoft.com/office/drawing/2014/main" id="{3A80D9EF-1054-4000-9C52-F1D9055578A4}"/>
              </a:ext>
            </a:extLst>
          </p:cNvPr>
          <p:cNvSpPr>
            <a:spLocks noGrp="1"/>
          </p:cNvSpPr>
          <p:nvPr>
            <p:ph type="title" hasCustomPrompt="1"/>
          </p:nvPr>
        </p:nvSpPr>
        <p:spPr>
          <a:xfrm>
            <a:off x="6480000" y="900000"/>
            <a:ext cx="5099290" cy="605259"/>
          </a:xfrm>
        </p:spPr>
        <p:txBody>
          <a:bodyPr/>
          <a:lstStyle/>
          <a:p>
            <a:r>
              <a:rPr lang="nl-NL"/>
              <a:t>Click to edit Master title style</a:t>
            </a:r>
            <a:endParaRPr lang="nl-NL" dirty="0"/>
          </a:p>
        </p:txBody>
      </p:sp>
    </p:spTree>
    <p:extLst>
      <p:ext uri="{BB962C8B-B14F-4D97-AF65-F5344CB8AC3E}">
        <p14:creationId xmlns:p14="http://schemas.microsoft.com/office/powerpoint/2010/main" val="12359495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769A8-9BC0-4C9B-86FF-B9C0711BDA53}"/>
              </a:ext>
            </a:extLst>
          </p:cNvPr>
          <p:cNvSpPr>
            <a:spLocks noGrp="1"/>
          </p:cNvSpPr>
          <p:nvPr>
            <p:ph type="title" hasCustomPrompt="1"/>
          </p:nvPr>
        </p:nvSpPr>
        <p:spPr/>
        <p:txBody>
          <a:bodyPr/>
          <a:lstStyle/>
          <a:p>
            <a:r>
              <a:rPr lang="nl-NL"/>
              <a:t>Click to edit Master title style</a:t>
            </a:r>
            <a:endParaRPr lang="nl-NL" dirty="0"/>
          </a:p>
        </p:txBody>
      </p:sp>
      <p:sp>
        <p:nvSpPr>
          <p:cNvPr id="3" name="Date Placeholder 2">
            <a:extLst>
              <a:ext uri="{FF2B5EF4-FFF2-40B4-BE49-F238E27FC236}">
                <a16:creationId xmlns:a16="http://schemas.microsoft.com/office/drawing/2014/main" id="{A84D614D-5A00-4303-99A3-0FCD608AEC42}"/>
              </a:ext>
            </a:extLst>
          </p:cNvPr>
          <p:cNvSpPr>
            <a:spLocks noGrp="1"/>
          </p:cNvSpPr>
          <p:nvPr>
            <p:ph type="dt" sz="half" idx="10"/>
          </p:nvPr>
        </p:nvSpPr>
        <p:spPr/>
        <p:txBody>
          <a:bodyPr/>
          <a:lstStyle/>
          <a:p>
            <a:fld id="{563DF740-838D-4D8C-A32E-A177E5354054}" type="datetime1">
              <a:rPr lang="nl-NL" smtClean="0"/>
              <a:t>12-6-2023</a:t>
            </a:fld>
            <a:endParaRPr lang="nl-NL" dirty="0"/>
          </a:p>
        </p:txBody>
      </p:sp>
      <p:sp>
        <p:nvSpPr>
          <p:cNvPr id="4" name="Footer Placeholder 3">
            <a:extLst>
              <a:ext uri="{FF2B5EF4-FFF2-40B4-BE49-F238E27FC236}">
                <a16:creationId xmlns:a16="http://schemas.microsoft.com/office/drawing/2014/main" id="{EE6E07D6-7C77-47CD-B34D-E3F9C9B9638B}"/>
              </a:ext>
            </a:extLst>
          </p:cNvPr>
          <p:cNvSpPr>
            <a:spLocks noGrp="1"/>
          </p:cNvSpPr>
          <p:nvPr>
            <p:ph type="ftr" sz="quarter" idx="11"/>
          </p:nvPr>
        </p:nvSpPr>
        <p:spPr/>
        <p:txBody>
          <a:bodyPr/>
          <a:lstStyle/>
          <a:p>
            <a:r>
              <a:rPr lang="nl-NL"/>
              <a:t>Tender Informatiebijeenkomst</a:t>
            </a:r>
            <a:endParaRPr lang="nl-NL" dirty="0"/>
          </a:p>
        </p:txBody>
      </p:sp>
      <p:sp>
        <p:nvSpPr>
          <p:cNvPr id="5" name="Slide Number Placeholder 4">
            <a:extLst>
              <a:ext uri="{FF2B5EF4-FFF2-40B4-BE49-F238E27FC236}">
                <a16:creationId xmlns:a16="http://schemas.microsoft.com/office/drawing/2014/main" id="{CF11E473-9894-4620-B0F0-D33FCCC1640F}"/>
              </a:ext>
            </a:extLst>
          </p:cNvPr>
          <p:cNvSpPr>
            <a:spLocks noGrp="1"/>
          </p:cNvSpPr>
          <p:nvPr>
            <p:ph type="sldNum" sz="quarter" idx="12"/>
          </p:nvPr>
        </p:nvSpPr>
        <p:spPr/>
        <p:txBody>
          <a:bodyPr/>
          <a:lstStyle/>
          <a:p>
            <a:fld id="{219F0448-98B7-42C3-B312-4D753908D869}" type="slidenum">
              <a:rPr lang="nl-NL" smtClean="0"/>
              <a:t>‹nr.›</a:t>
            </a:fld>
            <a:endParaRPr lang="nl-NL" dirty="0"/>
          </a:p>
        </p:txBody>
      </p:sp>
    </p:spTree>
    <p:extLst>
      <p:ext uri="{BB962C8B-B14F-4D97-AF65-F5344CB8AC3E}">
        <p14:creationId xmlns:p14="http://schemas.microsoft.com/office/powerpoint/2010/main" val="29485658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Instruction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000" y="849122"/>
            <a:ext cx="4873359" cy="604183"/>
          </a:xfrm>
        </p:spPr>
        <p:txBody>
          <a:bodyPr/>
          <a:lstStyle/>
          <a:p>
            <a:r>
              <a:rPr lang="nl-NL"/>
              <a:t>Click to edit Master title style</a:t>
            </a:r>
            <a:endParaRPr lang="nl-NL" dirty="0"/>
          </a:p>
        </p:txBody>
      </p:sp>
      <p:sp>
        <p:nvSpPr>
          <p:cNvPr id="9" name="Text Placeholder 8">
            <a:extLst>
              <a:ext uri="{FF2B5EF4-FFF2-40B4-BE49-F238E27FC236}">
                <a16:creationId xmlns:a16="http://schemas.microsoft.com/office/drawing/2014/main" id="{E52A1FF7-37ED-4720-A5C3-0D1B626F13B3}"/>
              </a:ext>
            </a:extLst>
          </p:cNvPr>
          <p:cNvSpPr>
            <a:spLocks noGrp="1"/>
          </p:cNvSpPr>
          <p:nvPr>
            <p:ph type="body" sz="quarter" idx="15" hasCustomPrompt="1"/>
          </p:nvPr>
        </p:nvSpPr>
        <p:spPr>
          <a:xfrm>
            <a:off x="612000" y="1420647"/>
            <a:ext cx="4873359" cy="5225367"/>
          </a:xfrm>
        </p:spPr>
        <p:txBody>
          <a:bodyPr>
            <a:normAutofit/>
          </a:bodyPr>
          <a:lstStyle>
            <a:lvl1pPr>
              <a:defRPr sz="1050">
                <a:solidFill>
                  <a:schemeClr val="tx2"/>
                </a:solidFill>
                <a:latin typeface="+mj-lt"/>
              </a:defRPr>
            </a:lvl1pPr>
            <a:lvl2pPr>
              <a:lnSpc>
                <a:spcPct val="100000"/>
              </a:lnSpc>
              <a:spcBef>
                <a:spcPts val="454"/>
              </a:spcBef>
              <a:spcAft>
                <a:spcPts val="0"/>
              </a:spcAft>
              <a:defRPr sz="1400" b="1">
                <a:latin typeface="+mj-lt"/>
              </a:defRPr>
            </a:lvl2pPr>
            <a:lvl3pPr marL="130637" indent="-130637">
              <a:spcBef>
                <a:spcPts val="454"/>
              </a:spcBef>
              <a:buClr>
                <a:schemeClr val="accent1"/>
              </a:buClr>
              <a:buFont typeface="Wingdings" panose="05000000000000000000" pitchFamily="2" charset="2"/>
              <a:buChar char="§"/>
              <a:defRPr sz="1050" b="0">
                <a:solidFill>
                  <a:schemeClr val="tx1"/>
                </a:solidFill>
                <a:latin typeface="+mn-lt"/>
              </a:defRPr>
            </a:lvl3pPr>
            <a:lvl4pPr marL="261274" indent="-130637">
              <a:lnSpc>
                <a:spcPct val="100000"/>
              </a:lnSpc>
              <a:spcBef>
                <a:spcPts val="454"/>
              </a:spcBef>
              <a:buClr>
                <a:schemeClr val="accent1"/>
              </a:buClr>
              <a:buFont typeface="Wingdings" panose="05000000000000000000" pitchFamily="2" charset="2"/>
              <a:buChar char="§"/>
              <a:defRPr sz="1050">
                <a:solidFill>
                  <a:schemeClr val="tx1"/>
                </a:solidFill>
              </a:defRPr>
            </a:lvl4pPr>
            <a:lvl5pPr marL="0" indent="0">
              <a:lnSpc>
                <a:spcPct val="100000"/>
              </a:lnSpc>
              <a:spcBef>
                <a:spcPts val="0"/>
              </a:spcBef>
              <a:buFontTx/>
              <a:buNone/>
              <a:defRPr sz="1050" b="0">
                <a:solidFill>
                  <a:schemeClr val="tx1"/>
                </a:solidFill>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10" name="Text Placeholder 8">
            <a:extLst>
              <a:ext uri="{FF2B5EF4-FFF2-40B4-BE49-F238E27FC236}">
                <a16:creationId xmlns:a16="http://schemas.microsoft.com/office/drawing/2014/main" id="{EAFDFC96-36A0-450F-B97A-CB155A112A04}"/>
              </a:ext>
            </a:extLst>
          </p:cNvPr>
          <p:cNvSpPr>
            <a:spLocks noGrp="1"/>
          </p:cNvSpPr>
          <p:nvPr>
            <p:ph type="body" sz="quarter" idx="16" hasCustomPrompt="1"/>
          </p:nvPr>
        </p:nvSpPr>
        <p:spPr>
          <a:xfrm>
            <a:off x="6227471" y="1420647"/>
            <a:ext cx="5352529" cy="5225367"/>
          </a:xfrm>
        </p:spPr>
        <p:txBody>
          <a:bodyPr>
            <a:normAutofit/>
          </a:bodyPr>
          <a:lstStyle>
            <a:lvl1pPr>
              <a:defRPr sz="1050">
                <a:solidFill>
                  <a:schemeClr val="tx2"/>
                </a:solidFill>
                <a:latin typeface="+mj-lt"/>
              </a:defRPr>
            </a:lvl1pPr>
            <a:lvl2pPr>
              <a:lnSpc>
                <a:spcPct val="100000"/>
              </a:lnSpc>
              <a:spcBef>
                <a:spcPts val="454"/>
              </a:spcBef>
              <a:spcAft>
                <a:spcPts val="0"/>
              </a:spcAft>
              <a:defRPr sz="1400" b="1">
                <a:latin typeface="+mj-lt"/>
              </a:defRPr>
            </a:lvl2pPr>
            <a:lvl3pPr marL="130637" indent="-130637">
              <a:spcBef>
                <a:spcPts val="454"/>
              </a:spcBef>
              <a:buClr>
                <a:schemeClr val="accent1"/>
              </a:buClr>
              <a:buFont typeface="Wingdings" panose="05000000000000000000" pitchFamily="2" charset="2"/>
              <a:buChar char="§"/>
              <a:defRPr sz="1050">
                <a:solidFill>
                  <a:schemeClr val="tx1"/>
                </a:solidFill>
                <a:latin typeface="+mn-lt"/>
              </a:defRPr>
            </a:lvl3pPr>
            <a:lvl4pPr marL="261274" indent="-130637">
              <a:lnSpc>
                <a:spcPct val="100000"/>
              </a:lnSpc>
              <a:spcBef>
                <a:spcPts val="454"/>
              </a:spcBef>
              <a:buClr>
                <a:schemeClr val="accent1"/>
              </a:buClr>
              <a:buFont typeface="Wingdings" panose="05000000000000000000" pitchFamily="2" charset="2"/>
              <a:buChar char="§"/>
              <a:defRPr sz="1050">
                <a:solidFill>
                  <a:schemeClr val="tx1"/>
                </a:solidFill>
              </a:defRPr>
            </a:lvl4pPr>
            <a:lvl5pPr marL="0" indent="0">
              <a:lnSpc>
                <a:spcPct val="100000"/>
              </a:lnSpc>
              <a:spcBef>
                <a:spcPts val="0"/>
              </a:spcBef>
              <a:buFontTx/>
              <a:buNone/>
              <a:defRPr sz="1050" b="0">
                <a:solidFill>
                  <a:schemeClr val="tx1"/>
                </a:solidFill>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Tree>
    <p:extLst>
      <p:ext uri="{BB962C8B-B14F-4D97-AF65-F5344CB8AC3E}">
        <p14:creationId xmlns:p14="http://schemas.microsoft.com/office/powerpoint/2010/main" val="1000086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C6770B-D90F-4413-917D-0ABF00615DA9}"/>
              </a:ext>
            </a:extLst>
          </p:cNvPr>
          <p:cNvSpPr>
            <a:spLocks noGrp="1"/>
          </p:cNvSpPr>
          <p:nvPr>
            <p:ph type="dt" sz="half" idx="10"/>
          </p:nvPr>
        </p:nvSpPr>
        <p:spPr/>
        <p:txBody>
          <a:bodyPr/>
          <a:lstStyle/>
          <a:p>
            <a:fld id="{277D6FB1-52FB-4DD4-9CDA-09779042A8A0}" type="datetime1">
              <a:rPr lang="nl-NL" smtClean="0"/>
              <a:t>12-6-2023</a:t>
            </a:fld>
            <a:endParaRPr lang="nl-NL" dirty="0"/>
          </a:p>
        </p:txBody>
      </p:sp>
      <p:sp>
        <p:nvSpPr>
          <p:cNvPr id="3" name="Footer Placeholder 2">
            <a:extLst>
              <a:ext uri="{FF2B5EF4-FFF2-40B4-BE49-F238E27FC236}">
                <a16:creationId xmlns:a16="http://schemas.microsoft.com/office/drawing/2014/main" id="{59D5AFE7-8BC9-4CF5-AB0A-E26463B55FDA}"/>
              </a:ext>
            </a:extLst>
          </p:cNvPr>
          <p:cNvSpPr>
            <a:spLocks noGrp="1"/>
          </p:cNvSpPr>
          <p:nvPr>
            <p:ph type="ftr" sz="quarter" idx="11"/>
          </p:nvPr>
        </p:nvSpPr>
        <p:spPr/>
        <p:txBody>
          <a:bodyPr/>
          <a:lstStyle/>
          <a:p>
            <a:r>
              <a:rPr lang="nl-NL"/>
              <a:t>Tender Informatiebijeenkomst</a:t>
            </a:r>
            <a:endParaRPr lang="nl-NL" dirty="0"/>
          </a:p>
        </p:txBody>
      </p:sp>
      <p:sp>
        <p:nvSpPr>
          <p:cNvPr id="4" name="Slide Number Placeholder 3">
            <a:extLst>
              <a:ext uri="{FF2B5EF4-FFF2-40B4-BE49-F238E27FC236}">
                <a16:creationId xmlns:a16="http://schemas.microsoft.com/office/drawing/2014/main" id="{D6939AD1-2941-4EE2-AE8D-BB30E0DDDABD}"/>
              </a:ext>
            </a:extLst>
          </p:cNvPr>
          <p:cNvSpPr>
            <a:spLocks noGrp="1"/>
          </p:cNvSpPr>
          <p:nvPr>
            <p:ph type="sldNum" sz="quarter" idx="12"/>
          </p:nvPr>
        </p:nvSpPr>
        <p:spPr/>
        <p:txBody>
          <a:bodyPr/>
          <a:lstStyle/>
          <a:p>
            <a:fld id="{219F0448-98B7-42C3-B312-4D753908D869}" type="slidenum">
              <a:rPr lang="nl-NL" smtClean="0"/>
              <a:t>‹nr.›</a:t>
            </a:fld>
            <a:endParaRPr lang="nl-NL" dirty="0"/>
          </a:p>
        </p:txBody>
      </p:sp>
    </p:spTree>
    <p:extLst>
      <p:ext uri="{BB962C8B-B14F-4D97-AF65-F5344CB8AC3E}">
        <p14:creationId xmlns:p14="http://schemas.microsoft.com/office/powerpoint/2010/main" val="893282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_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lk_vlak">
            <a:extLst>
              <a:ext uri="{FF2B5EF4-FFF2-40B4-BE49-F238E27FC236}">
                <a16:creationId xmlns:a16="http://schemas.microsoft.com/office/drawing/2014/main" id="{17EDAA3E-A455-4492-B192-8ED8A88E9F28}"/>
              </a:ext>
            </a:extLst>
          </p:cNvPr>
          <p:cNvSpPr/>
          <p:nvPr userDrawn="1"/>
        </p:nvSpPr>
        <p:spPr>
          <a:xfrm flipH="1">
            <a:off x="6089276" y="0"/>
            <a:ext cx="6096000" cy="3903879"/>
          </a:xfrm>
          <a:custGeom>
            <a:avLst/>
            <a:gdLst>
              <a:gd name="connsiteX0" fmla="*/ 0 w 6096000"/>
              <a:gd name="connsiteY0" fmla="*/ 0 h 3903879"/>
              <a:gd name="connsiteX1" fmla="*/ 5791961 w 6096000"/>
              <a:gd name="connsiteY1" fmla="*/ 0 h 3903879"/>
              <a:gd name="connsiteX2" fmla="*/ 5791961 w 6096000"/>
              <a:gd name="connsiteY2" fmla="*/ 1202400 h 3903879"/>
              <a:gd name="connsiteX3" fmla="*/ 6096000 w 6096000"/>
              <a:gd name="connsiteY3" fmla="*/ 1202400 h 3903879"/>
              <a:gd name="connsiteX4" fmla="*/ 6096000 w 6096000"/>
              <a:gd name="connsiteY4" fmla="*/ 3429000 h 3903879"/>
              <a:gd name="connsiteX5" fmla="*/ 3030735 w 6096000"/>
              <a:gd name="connsiteY5" fmla="*/ 3429000 h 3903879"/>
              <a:gd name="connsiteX6" fmla="*/ 3030735 w 6096000"/>
              <a:gd name="connsiteY6" fmla="*/ 3903879 h 3903879"/>
              <a:gd name="connsiteX7" fmla="*/ 0 w 6096000"/>
              <a:gd name="connsiteY7" fmla="*/ 3903879 h 3903879"/>
              <a:gd name="connsiteX8" fmla="*/ 0 w 6096000"/>
              <a:gd name="connsiteY8" fmla="*/ 3429000 h 3903879"/>
              <a:gd name="connsiteX9" fmla="*/ 0 w 6096000"/>
              <a:gd name="connsiteY9" fmla="*/ 3399879 h 3903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3903879">
                <a:moveTo>
                  <a:pt x="0" y="0"/>
                </a:moveTo>
                <a:lnTo>
                  <a:pt x="5791961" y="0"/>
                </a:lnTo>
                <a:lnTo>
                  <a:pt x="5791961" y="1202400"/>
                </a:lnTo>
                <a:lnTo>
                  <a:pt x="6096000" y="1202400"/>
                </a:lnTo>
                <a:lnTo>
                  <a:pt x="6096000" y="3429000"/>
                </a:lnTo>
                <a:lnTo>
                  <a:pt x="3030735" y="3429000"/>
                </a:lnTo>
                <a:lnTo>
                  <a:pt x="3030735" y="3903879"/>
                </a:lnTo>
                <a:lnTo>
                  <a:pt x="0" y="3903879"/>
                </a:lnTo>
                <a:lnTo>
                  <a:pt x="0" y="3429000"/>
                </a:lnTo>
                <a:lnTo>
                  <a:pt x="0" y="339987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320F7621-5CA4-4A06-BCA5-F74D297D5009}"/>
              </a:ext>
            </a:extLst>
          </p:cNvPr>
          <p:cNvSpPr>
            <a:spLocks noGrp="1"/>
          </p:cNvSpPr>
          <p:nvPr>
            <p:ph type="ctrTitle" hasCustomPrompt="1"/>
          </p:nvPr>
        </p:nvSpPr>
        <p:spPr>
          <a:xfrm>
            <a:off x="6462001" y="1128888"/>
            <a:ext cx="5111276" cy="1828801"/>
          </a:xfrm>
        </p:spPr>
        <p:txBody>
          <a:bodyPr anchor="ctr">
            <a:normAutofit/>
          </a:bodyPr>
          <a:lstStyle>
            <a:lvl1pPr algn="l">
              <a:lnSpc>
                <a:spcPct val="100000"/>
              </a:lnSpc>
              <a:defRPr sz="4000"/>
            </a:lvl1pPr>
          </a:lstStyle>
          <a:p>
            <a:r>
              <a:rPr lang="nl-NL"/>
              <a:t>Click to edit Master title style</a:t>
            </a:r>
            <a:endParaRPr lang="nl-NL" dirty="0"/>
          </a:p>
        </p:txBody>
      </p:sp>
      <p:sp>
        <p:nvSpPr>
          <p:cNvPr id="8" name="Date Placeholder 7">
            <a:extLst>
              <a:ext uri="{FF2B5EF4-FFF2-40B4-BE49-F238E27FC236}">
                <a16:creationId xmlns:a16="http://schemas.microsoft.com/office/drawing/2014/main" id="{E4880738-35AA-42BF-804D-C1CB458AA755}"/>
              </a:ext>
            </a:extLst>
          </p:cNvPr>
          <p:cNvSpPr>
            <a:spLocks noGrp="1"/>
          </p:cNvSpPr>
          <p:nvPr>
            <p:ph type="dt" sz="half" idx="12"/>
          </p:nvPr>
        </p:nvSpPr>
        <p:spPr>
          <a:xfrm>
            <a:off x="9288000" y="3391200"/>
            <a:ext cx="2285276" cy="173094"/>
          </a:xfrm>
        </p:spPr>
        <p:txBody>
          <a:bodyPr/>
          <a:lstStyle>
            <a:lvl1pPr>
              <a:defRPr b="1"/>
            </a:lvl1pPr>
          </a:lstStyle>
          <a:p>
            <a:fld id="{66671939-4E94-4138-8416-2D471F2C6C89}" type="datetime1">
              <a:rPr lang="nl-NL" smtClean="0"/>
              <a:t>12-6-2023</a:t>
            </a:fld>
            <a:endParaRPr lang="nl-NL" dirty="0"/>
          </a:p>
        </p:txBody>
      </p:sp>
      <p:pic>
        <p:nvPicPr>
          <p:cNvPr id="9" name="lk_logo">
            <a:extLst>
              <a:ext uri="{FF2B5EF4-FFF2-40B4-BE49-F238E27FC236}">
                <a16:creationId xmlns:a16="http://schemas.microsoft.com/office/drawing/2014/main" id="{78CE5484-01F5-4C34-B87E-A0149A4FEB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91961" y="0"/>
            <a:ext cx="601200" cy="1202400"/>
          </a:xfrm>
          <a:prstGeom prst="rect">
            <a:avLst/>
          </a:prstGeom>
        </p:spPr>
      </p:pic>
      <p:pic>
        <p:nvPicPr>
          <p:cNvPr id="19" name="lkNL_Belastingdienst" descr="woordmerk">
            <a:extLst>
              <a:ext uri="{FF2B5EF4-FFF2-40B4-BE49-F238E27FC236}">
                <a16:creationId xmlns:a16="http://schemas.microsoft.com/office/drawing/2014/main" id="{23AA1C30-CE49-4899-8122-D44E4BF2C00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6552000" y="640800"/>
            <a:ext cx="1126808" cy="182182"/>
          </a:xfrm>
          <a:prstGeom prst="rect">
            <a:avLst/>
          </a:prstGeom>
        </p:spPr>
      </p:pic>
      <p:pic>
        <p:nvPicPr>
          <p:cNvPr id="20" name="lkUK_Belastingdienst" descr="woordmerk" hidden="1">
            <a:extLst>
              <a:ext uri="{FF2B5EF4-FFF2-40B4-BE49-F238E27FC236}">
                <a16:creationId xmlns:a16="http://schemas.microsoft.com/office/drawing/2014/main" id="{5C120F91-A3FE-41D7-BBA1-91315868F97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552000" y="640800"/>
            <a:ext cx="2436876" cy="140045"/>
          </a:xfrm>
          <a:prstGeom prst="rect">
            <a:avLst/>
          </a:prstGeom>
        </p:spPr>
      </p:pic>
      <p:pic>
        <p:nvPicPr>
          <p:cNvPr id="21" name="lkNL_Belastingdienst Caribisch Nederland" descr="woordmerk" hidden="1">
            <a:extLst>
              <a:ext uri="{FF2B5EF4-FFF2-40B4-BE49-F238E27FC236}">
                <a16:creationId xmlns:a16="http://schemas.microsoft.com/office/drawing/2014/main" id="{0E151F61-EA82-46BA-A1C1-14BF7D4C4945}"/>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552000" y="640800"/>
            <a:ext cx="1499521" cy="395347"/>
          </a:xfrm>
          <a:prstGeom prst="rect">
            <a:avLst/>
          </a:prstGeom>
        </p:spPr>
      </p:pic>
      <p:pic>
        <p:nvPicPr>
          <p:cNvPr id="22" name="lkUK_Belastingdienst Caribisch Nederland" descr="woordmerk" hidden="1">
            <a:extLst>
              <a:ext uri="{FF2B5EF4-FFF2-40B4-BE49-F238E27FC236}">
                <a16:creationId xmlns:a16="http://schemas.microsoft.com/office/drawing/2014/main" id="{291674EA-10F3-4CA0-BF14-ECFED9C98BA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6552000" y="640800"/>
            <a:ext cx="1499521" cy="395347"/>
          </a:xfrm>
          <a:prstGeom prst="rect">
            <a:avLst/>
          </a:prstGeom>
        </p:spPr>
      </p:pic>
      <p:pic>
        <p:nvPicPr>
          <p:cNvPr id="25" name="lkNL_FIOD" descr="woordmerk" hidden="1">
            <a:extLst>
              <a:ext uri="{FF2B5EF4-FFF2-40B4-BE49-F238E27FC236}">
                <a16:creationId xmlns:a16="http://schemas.microsoft.com/office/drawing/2014/main" id="{A81D8C3B-4B3C-4073-B9EE-F4AB9B717407}"/>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552000" y="640800"/>
            <a:ext cx="984409" cy="384193"/>
          </a:xfrm>
          <a:prstGeom prst="rect">
            <a:avLst/>
          </a:prstGeom>
        </p:spPr>
      </p:pic>
      <p:pic>
        <p:nvPicPr>
          <p:cNvPr id="26" name="lkUK_FIOD" descr="woordmerk" hidden="1">
            <a:extLst>
              <a:ext uri="{FF2B5EF4-FFF2-40B4-BE49-F238E27FC236}">
                <a16:creationId xmlns:a16="http://schemas.microsoft.com/office/drawing/2014/main" id="{1B1B8C96-D19E-4007-A0DE-9D3EA60AE496}"/>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552000" y="640800"/>
            <a:ext cx="2061686" cy="340817"/>
          </a:xfrm>
          <a:prstGeom prst="rect">
            <a:avLst/>
          </a:prstGeom>
        </p:spPr>
      </p:pic>
      <p:pic>
        <p:nvPicPr>
          <p:cNvPr id="16" name="lkNL_Douane" descr="woordmerk" hidden="1">
            <a:extLst>
              <a:ext uri="{FF2B5EF4-FFF2-40B4-BE49-F238E27FC236}">
                <a16:creationId xmlns:a16="http://schemas.microsoft.com/office/drawing/2014/main" id="{7EDDDDBC-8072-4A57-A6D4-AE4CB57F9963}"/>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6552000" y="640800"/>
            <a:ext cx="1546126" cy="338215"/>
          </a:xfrm>
          <a:prstGeom prst="rect">
            <a:avLst/>
          </a:prstGeom>
        </p:spPr>
      </p:pic>
      <p:pic>
        <p:nvPicPr>
          <p:cNvPr id="17" name="lkUK_Douane" descr="woordmerk" hidden="1">
            <a:extLst>
              <a:ext uri="{FF2B5EF4-FFF2-40B4-BE49-F238E27FC236}">
                <a16:creationId xmlns:a16="http://schemas.microsoft.com/office/drawing/2014/main" id="{6EF79531-0733-42C0-8C27-EC6D7A15430E}"/>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6552000" y="640800"/>
            <a:ext cx="2295031" cy="603955"/>
          </a:xfrm>
          <a:prstGeom prst="rect">
            <a:avLst/>
          </a:prstGeom>
        </p:spPr>
      </p:pic>
      <p:pic>
        <p:nvPicPr>
          <p:cNvPr id="18" name="lkNL_Toeslagen" descr="woordmerk" hidden="1">
            <a:extLst>
              <a:ext uri="{FF2B5EF4-FFF2-40B4-BE49-F238E27FC236}">
                <a16:creationId xmlns:a16="http://schemas.microsoft.com/office/drawing/2014/main" id="{FB260C74-C50D-4B71-A871-4ED2471DF856}"/>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552000" y="640800"/>
            <a:ext cx="1548000" cy="350718"/>
          </a:xfrm>
          <a:prstGeom prst="rect">
            <a:avLst/>
          </a:prstGeom>
        </p:spPr>
      </p:pic>
      <p:pic>
        <p:nvPicPr>
          <p:cNvPr id="29" name="lkUK_Toeslagen" descr="woordmerk" hidden="1">
            <a:extLst>
              <a:ext uri="{FF2B5EF4-FFF2-40B4-BE49-F238E27FC236}">
                <a16:creationId xmlns:a16="http://schemas.microsoft.com/office/drawing/2014/main" id="{7281C7FB-9EF9-404C-A76B-84CF06DD0716}"/>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6552000" y="640800"/>
            <a:ext cx="2488297" cy="603955"/>
          </a:xfrm>
          <a:prstGeom prst="rect">
            <a:avLst/>
          </a:prstGeom>
        </p:spPr>
      </p:pic>
    </p:spTree>
    <p:extLst>
      <p:ext uri="{BB962C8B-B14F-4D97-AF65-F5344CB8AC3E}">
        <p14:creationId xmlns:p14="http://schemas.microsoft.com/office/powerpoint/2010/main" val="33680074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houd_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DB8CE5B-4849-4CF5-A04E-FCAACE1D85ED}"/>
              </a:ext>
            </a:extLst>
          </p:cNvPr>
          <p:cNvSpPr/>
          <p:nvPr userDrawn="1"/>
        </p:nvSpPr>
        <p:spPr>
          <a:xfrm>
            <a:off x="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3A80D9EF-1054-4000-9C52-F1D9055578A4}"/>
              </a:ext>
            </a:extLst>
          </p:cNvPr>
          <p:cNvSpPr>
            <a:spLocks noGrp="1"/>
          </p:cNvSpPr>
          <p:nvPr>
            <p:ph type="title" hasCustomPrompt="1"/>
          </p:nvPr>
        </p:nvSpPr>
        <p:spPr>
          <a:xfrm>
            <a:off x="611999" y="1102027"/>
            <a:ext cx="5023691" cy="605259"/>
          </a:xfrm>
        </p:spPr>
        <p:txBody>
          <a:bodyPr/>
          <a:lstStyle/>
          <a:p>
            <a:r>
              <a:rPr lang="nl-NL"/>
              <a:t>Click to edit Master title style</a:t>
            </a:r>
            <a:endParaRPr lang="nl-NL" dirty="0"/>
          </a:p>
        </p:txBody>
      </p:sp>
      <p:sp>
        <p:nvSpPr>
          <p:cNvPr id="3" name="text1">
            <a:extLst>
              <a:ext uri="{FF2B5EF4-FFF2-40B4-BE49-F238E27FC236}">
                <a16:creationId xmlns:a16="http://schemas.microsoft.com/office/drawing/2014/main" id="{C2691AEC-C0D8-4140-B10E-BE8F9A1321B2}"/>
              </a:ext>
            </a:extLst>
          </p:cNvPr>
          <p:cNvSpPr>
            <a:spLocks noGrp="1"/>
          </p:cNvSpPr>
          <p:nvPr>
            <p:ph idx="1" hasCustomPrompt="1"/>
          </p:nvPr>
        </p:nvSpPr>
        <p:spPr>
          <a:xfrm>
            <a:off x="7506586" y="1080000"/>
            <a:ext cx="4074001" cy="844493"/>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pic>
        <p:nvPicPr>
          <p:cNvPr id="15" name="lk_logo">
            <a:extLst>
              <a:ext uri="{FF2B5EF4-FFF2-40B4-BE49-F238E27FC236}">
                <a16:creationId xmlns:a16="http://schemas.microsoft.com/office/drawing/2014/main" id="{E7F13753-D843-4C9A-861A-658195C37A0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
        <p:nvSpPr>
          <p:cNvPr id="11" name="icon1">
            <a:extLst>
              <a:ext uri="{FF2B5EF4-FFF2-40B4-BE49-F238E27FC236}">
                <a16:creationId xmlns:a16="http://schemas.microsoft.com/office/drawing/2014/main" id="{A9775EA0-CE2F-4221-A58F-C71EF9129DFB}"/>
              </a:ext>
            </a:extLst>
          </p:cNvPr>
          <p:cNvSpPr>
            <a:spLocks noGrp="1"/>
          </p:cNvSpPr>
          <p:nvPr>
            <p:ph type="pic" sz="quarter" idx="13" hasCustomPrompt="1"/>
          </p:nvPr>
        </p:nvSpPr>
        <p:spPr>
          <a:xfrm>
            <a:off x="6570921" y="999460"/>
            <a:ext cx="792000" cy="576000"/>
          </a:xfrm>
        </p:spPr>
        <p:txBody>
          <a:bodyPr/>
          <a:lstStyle>
            <a:lvl1pPr>
              <a:defRPr/>
            </a:lvl1pPr>
          </a:lstStyle>
          <a:p>
            <a:r>
              <a:rPr lang="nl-NL"/>
              <a:t>Icoon</a:t>
            </a:r>
            <a:endParaRPr lang="nl-NL" dirty="0"/>
          </a:p>
        </p:txBody>
      </p:sp>
      <p:sp>
        <p:nvSpPr>
          <p:cNvPr id="16" name="text2">
            <a:extLst>
              <a:ext uri="{FF2B5EF4-FFF2-40B4-BE49-F238E27FC236}">
                <a16:creationId xmlns:a16="http://schemas.microsoft.com/office/drawing/2014/main" id="{8B0D0C72-B687-4E2A-A38D-FBB2403C4D2F}"/>
              </a:ext>
            </a:extLst>
          </p:cNvPr>
          <p:cNvSpPr>
            <a:spLocks noGrp="1"/>
          </p:cNvSpPr>
          <p:nvPr>
            <p:ph idx="14" hasCustomPrompt="1"/>
          </p:nvPr>
        </p:nvSpPr>
        <p:spPr>
          <a:xfrm>
            <a:off x="7506586" y="2113978"/>
            <a:ext cx="4074001" cy="844493"/>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17" name="icon2">
            <a:extLst>
              <a:ext uri="{FF2B5EF4-FFF2-40B4-BE49-F238E27FC236}">
                <a16:creationId xmlns:a16="http://schemas.microsoft.com/office/drawing/2014/main" id="{7630DF39-4113-4A29-9BBE-30A12BC1AFE6}"/>
              </a:ext>
            </a:extLst>
          </p:cNvPr>
          <p:cNvSpPr>
            <a:spLocks noGrp="1"/>
          </p:cNvSpPr>
          <p:nvPr>
            <p:ph type="pic" sz="quarter" idx="15" hasCustomPrompt="1"/>
          </p:nvPr>
        </p:nvSpPr>
        <p:spPr>
          <a:xfrm>
            <a:off x="6570921" y="2033438"/>
            <a:ext cx="792000" cy="576000"/>
          </a:xfrm>
        </p:spPr>
        <p:txBody>
          <a:bodyPr/>
          <a:lstStyle>
            <a:lvl1pPr>
              <a:defRPr/>
            </a:lvl1pPr>
          </a:lstStyle>
          <a:p>
            <a:r>
              <a:rPr lang="nl-NL"/>
              <a:t>Icoon</a:t>
            </a:r>
            <a:endParaRPr lang="nl-NL" dirty="0"/>
          </a:p>
        </p:txBody>
      </p:sp>
      <p:sp>
        <p:nvSpPr>
          <p:cNvPr id="18" name="text3">
            <a:extLst>
              <a:ext uri="{FF2B5EF4-FFF2-40B4-BE49-F238E27FC236}">
                <a16:creationId xmlns:a16="http://schemas.microsoft.com/office/drawing/2014/main" id="{B5F880C2-1DAB-47A4-8AA2-48DC93C10D33}"/>
              </a:ext>
            </a:extLst>
          </p:cNvPr>
          <p:cNvSpPr>
            <a:spLocks noGrp="1"/>
          </p:cNvSpPr>
          <p:nvPr>
            <p:ph idx="16" hasCustomPrompt="1"/>
          </p:nvPr>
        </p:nvSpPr>
        <p:spPr>
          <a:xfrm>
            <a:off x="7506586" y="3147956"/>
            <a:ext cx="4074001" cy="844493"/>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19" name="icon3">
            <a:extLst>
              <a:ext uri="{FF2B5EF4-FFF2-40B4-BE49-F238E27FC236}">
                <a16:creationId xmlns:a16="http://schemas.microsoft.com/office/drawing/2014/main" id="{32EED725-2263-4061-920A-69032D1B3800}"/>
              </a:ext>
            </a:extLst>
          </p:cNvPr>
          <p:cNvSpPr>
            <a:spLocks noGrp="1"/>
          </p:cNvSpPr>
          <p:nvPr>
            <p:ph type="pic" sz="quarter" idx="17" hasCustomPrompt="1"/>
          </p:nvPr>
        </p:nvSpPr>
        <p:spPr>
          <a:xfrm>
            <a:off x="6570921" y="3067416"/>
            <a:ext cx="792000" cy="576000"/>
          </a:xfrm>
        </p:spPr>
        <p:txBody>
          <a:bodyPr/>
          <a:lstStyle>
            <a:lvl1pPr>
              <a:defRPr/>
            </a:lvl1pPr>
          </a:lstStyle>
          <a:p>
            <a:r>
              <a:rPr lang="nl-NL"/>
              <a:t>Icoon</a:t>
            </a:r>
            <a:endParaRPr lang="nl-NL" dirty="0"/>
          </a:p>
        </p:txBody>
      </p:sp>
      <p:sp>
        <p:nvSpPr>
          <p:cNvPr id="20" name="text4">
            <a:extLst>
              <a:ext uri="{FF2B5EF4-FFF2-40B4-BE49-F238E27FC236}">
                <a16:creationId xmlns:a16="http://schemas.microsoft.com/office/drawing/2014/main" id="{EB6FDC49-04D9-42EF-8618-ABA0DF807243}"/>
              </a:ext>
            </a:extLst>
          </p:cNvPr>
          <p:cNvSpPr>
            <a:spLocks noGrp="1"/>
          </p:cNvSpPr>
          <p:nvPr>
            <p:ph idx="18" hasCustomPrompt="1"/>
          </p:nvPr>
        </p:nvSpPr>
        <p:spPr>
          <a:xfrm>
            <a:off x="7506000" y="4181934"/>
            <a:ext cx="4074001" cy="844493"/>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21" name="icon4">
            <a:extLst>
              <a:ext uri="{FF2B5EF4-FFF2-40B4-BE49-F238E27FC236}">
                <a16:creationId xmlns:a16="http://schemas.microsoft.com/office/drawing/2014/main" id="{8C529463-57DE-47F0-B11D-8509019FF2B9}"/>
              </a:ext>
            </a:extLst>
          </p:cNvPr>
          <p:cNvSpPr>
            <a:spLocks noGrp="1"/>
          </p:cNvSpPr>
          <p:nvPr>
            <p:ph type="pic" sz="quarter" idx="19" hasCustomPrompt="1"/>
          </p:nvPr>
        </p:nvSpPr>
        <p:spPr>
          <a:xfrm>
            <a:off x="6570000" y="4101394"/>
            <a:ext cx="792000" cy="576000"/>
          </a:xfrm>
        </p:spPr>
        <p:txBody>
          <a:bodyPr/>
          <a:lstStyle>
            <a:lvl1pPr>
              <a:defRPr/>
            </a:lvl1pPr>
          </a:lstStyle>
          <a:p>
            <a:r>
              <a:rPr lang="nl-NL"/>
              <a:t>Icoon</a:t>
            </a:r>
            <a:endParaRPr lang="nl-NL" dirty="0"/>
          </a:p>
        </p:txBody>
      </p:sp>
      <p:sp>
        <p:nvSpPr>
          <p:cNvPr id="22" name="text5">
            <a:extLst>
              <a:ext uri="{FF2B5EF4-FFF2-40B4-BE49-F238E27FC236}">
                <a16:creationId xmlns:a16="http://schemas.microsoft.com/office/drawing/2014/main" id="{5A1700E4-C7B3-4056-A492-10686FDAE7D1}"/>
              </a:ext>
            </a:extLst>
          </p:cNvPr>
          <p:cNvSpPr>
            <a:spLocks noGrp="1"/>
          </p:cNvSpPr>
          <p:nvPr>
            <p:ph idx="20" hasCustomPrompt="1"/>
          </p:nvPr>
        </p:nvSpPr>
        <p:spPr>
          <a:xfrm>
            <a:off x="7506000" y="5211648"/>
            <a:ext cx="4074001" cy="844493"/>
          </a:xfrm>
        </p:spPr>
        <p:txBody>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23" name="icon5">
            <a:extLst>
              <a:ext uri="{FF2B5EF4-FFF2-40B4-BE49-F238E27FC236}">
                <a16:creationId xmlns:a16="http://schemas.microsoft.com/office/drawing/2014/main" id="{A4739227-A37F-4C67-AFFD-38882AD4E8E5}"/>
              </a:ext>
            </a:extLst>
          </p:cNvPr>
          <p:cNvSpPr>
            <a:spLocks noGrp="1"/>
          </p:cNvSpPr>
          <p:nvPr>
            <p:ph type="pic" sz="quarter" idx="21" hasCustomPrompt="1"/>
          </p:nvPr>
        </p:nvSpPr>
        <p:spPr>
          <a:xfrm>
            <a:off x="6570000" y="5131108"/>
            <a:ext cx="792000" cy="576000"/>
          </a:xfrm>
        </p:spPr>
        <p:txBody>
          <a:bodyPr/>
          <a:lstStyle>
            <a:lvl1pPr>
              <a:defRPr/>
            </a:lvl1pPr>
          </a:lstStyle>
          <a:p>
            <a:r>
              <a:rPr lang="nl-NL"/>
              <a:t>Icoon</a:t>
            </a:r>
            <a:endParaRPr lang="nl-NL" dirty="0"/>
          </a:p>
        </p:txBody>
      </p:sp>
    </p:spTree>
    <p:extLst>
      <p:ext uri="{BB962C8B-B14F-4D97-AF65-F5344CB8AC3E}">
        <p14:creationId xmlns:p14="http://schemas.microsoft.com/office/powerpoint/2010/main" val="3693813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houd_2">
    <p:spTree>
      <p:nvGrpSpPr>
        <p:cNvPr id="1" name=""/>
        <p:cNvGrpSpPr/>
        <p:nvPr/>
      </p:nvGrpSpPr>
      <p:grpSpPr>
        <a:xfrm>
          <a:off x="0" y="0"/>
          <a:ext cx="0" cy="0"/>
          <a:chOff x="0" y="0"/>
          <a:chExt cx="0" cy="0"/>
        </a:xfrm>
      </p:grpSpPr>
      <p:sp>
        <p:nvSpPr>
          <p:cNvPr id="16" name="vlak">
            <a:extLst>
              <a:ext uri="{FF2B5EF4-FFF2-40B4-BE49-F238E27FC236}">
                <a16:creationId xmlns:a16="http://schemas.microsoft.com/office/drawing/2014/main" id="{524868F6-B9FA-4A8F-804E-8833FA1C146E}"/>
              </a:ext>
            </a:extLst>
          </p:cNvPr>
          <p:cNvSpPr/>
          <p:nvPr userDrawn="1"/>
        </p:nvSpPr>
        <p:spPr>
          <a:xfrm>
            <a:off x="-1" y="0"/>
            <a:ext cx="6096000" cy="3903879"/>
          </a:xfrm>
          <a:custGeom>
            <a:avLst/>
            <a:gdLst>
              <a:gd name="connsiteX0" fmla="*/ 0 w 6096000"/>
              <a:gd name="connsiteY0" fmla="*/ 0 h 3903879"/>
              <a:gd name="connsiteX1" fmla="*/ 5752215 w 6096000"/>
              <a:gd name="connsiteY1" fmla="*/ 0 h 3903879"/>
              <a:gd name="connsiteX2" fmla="*/ 5791961 w 6096000"/>
              <a:gd name="connsiteY2" fmla="*/ 0 h 3903879"/>
              <a:gd name="connsiteX3" fmla="*/ 5862828 w 6096000"/>
              <a:gd name="connsiteY3" fmla="*/ 0 h 3903879"/>
              <a:gd name="connsiteX4" fmla="*/ 5862828 w 6096000"/>
              <a:gd name="connsiteY4" fmla="*/ 713233 h 3903879"/>
              <a:gd name="connsiteX5" fmla="*/ 6096000 w 6096000"/>
              <a:gd name="connsiteY5" fmla="*/ 713233 h 3903879"/>
              <a:gd name="connsiteX6" fmla="*/ 6096000 w 6096000"/>
              <a:gd name="connsiteY6" fmla="*/ 1201783 h 3903879"/>
              <a:gd name="connsiteX7" fmla="*/ 5791961 w 6096000"/>
              <a:gd name="connsiteY7" fmla="*/ 1201783 h 3903879"/>
              <a:gd name="connsiteX8" fmla="*/ 5791961 w 6096000"/>
              <a:gd name="connsiteY8" fmla="*/ 1202400 h 3903879"/>
              <a:gd name="connsiteX9" fmla="*/ 6096000 w 6096000"/>
              <a:gd name="connsiteY9" fmla="*/ 1202400 h 3903879"/>
              <a:gd name="connsiteX10" fmla="*/ 6096000 w 6096000"/>
              <a:gd name="connsiteY10" fmla="*/ 3429000 h 3903879"/>
              <a:gd name="connsiteX11" fmla="*/ 3030735 w 6096000"/>
              <a:gd name="connsiteY11" fmla="*/ 3429000 h 3903879"/>
              <a:gd name="connsiteX12" fmla="*/ 3030735 w 6096000"/>
              <a:gd name="connsiteY12" fmla="*/ 3903879 h 3903879"/>
              <a:gd name="connsiteX13" fmla="*/ 0 w 6096000"/>
              <a:gd name="connsiteY13" fmla="*/ 3903879 h 3903879"/>
              <a:gd name="connsiteX14" fmla="*/ 0 w 6096000"/>
              <a:gd name="connsiteY14" fmla="*/ 3429000 h 3903879"/>
              <a:gd name="connsiteX15" fmla="*/ 0 w 6096000"/>
              <a:gd name="connsiteY15" fmla="*/ 3399879 h 3903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096000" h="3903879">
                <a:moveTo>
                  <a:pt x="0" y="0"/>
                </a:moveTo>
                <a:lnTo>
                  <a:pt x="5752215" y="0"/>
                </a:lnTo>
                <a:lnTo>
                  <a:pt x="5791961" y="0"/>
                </a:lnTo>
                <a:lnTo>
                  <a:pt x="5862828" y="0"/>
                </a:lnTo>
                <a:lnTo>
                  <a:pt x="5862828" y="713233"/>
                </a:lnTo>
                <a:lnTo>
                  <a:pt x="6096000" y="713233"/>
                </a:lnTo>
                <a:lnTo>
                  <a:pt x="6096000" y="1201783"/>
                </a:lnTo>
                <a:lnTo>
                  <a:pt x="5791961" y="1201783"/>
                </a:lnTo>
                <a:lnTo>
                  <a:pt x="5791961" y="1202400"/>
                </a:lnTo>
                <a:lnTo>
                  <a:pt x="6096000" y="1202400"/>
                </a:lnTo>
                <a:lnTo>
                  <a:pt x="6096000" y="3429000"/>
                </a:lnTo>
                <a:lnTo>
                  <a:pt x="3030735" y="3429000"/>
                </a:lnTo>
                <a:lnTo>
                  <a:pt x="3030735" y="3903879"/>
                </a:lnTo>
                <a:lnTo>
                  <a:pt x="0" y="3903879"/>
                </a:lnTo>
                <a:lnTo>
                  <a:pt x="0" y="3429000"/>
                </a:lnTo>
                <a:lnTo>
                  <a:pt x="0" y="3399879"/>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3A80D9EF-1054-4000-9C52-F1D9055578A4}"/>
              </a:ext>
            </a:extLst>
          </p:cNvPr>
          <p:cNvSpPr>
            <a:spLocks noGrp="1"/>
          </p:cNvSpPr>
          <p:nvPr>
            <p:ph type="title" hasCustomPrompt="1"/>
          </p:nvPr>
        </p:nvSpPr>
        <p:spPr>
          <a:xfrm>
            <a:off x="612000" y="1102027"/>
            <a:ext cx="4958376" cy="605259"/>
          </a:xfrm>
        </p:spPr>
        <p:txBody>
          <a:bodyPr/>
          <a:lstStyle/>
          <a:p>
            <a:r>
              <a:rPr lang="nl-NL"/>
              <a:t>Click to edit Master title style</a:t>
            </a:r>
            <a:endParaRPr lang="nl-NL" dirty="0"/>
          </a:p>
        </p:txBody>
      </p:sp>
      <p:sp>
        <p:nvSpPr>
          <p:cNvPr id="3" name="Content Placeholder 2">
            <a:extLst>
              <a:ext uri="{FF2B5EF4-FFF2-40B4-BE49-F238E27FC236}">
                <a16:creationId xmlns:a16="http://schemas.microsoft.com/office/drawing/2014/main" id="{C2691AEC-C0D8-4140-B10E-BE8F9A1321B2}"/>
              </a:ext>
            </a:extLst>
          </p:cNvPr>
          <p:cNvSpPr>
            <a:spLocks noGrp="1"/>
          </p:cNvSpPr>
          <p:nvPr>
            <p:ph idx="1" hasCustomPrompt="1"/>
          </p:nvPr>
        </p:nvSpPr>
        <p:spPr>
          <a:xfrm>
            <a:off x="6456001" y="1080000"/>
            <a:ext cx="5124000" cy="5330671"/>
          </a:xfrm>
        </p:spPr>
        <p:txBody>
          <a:bodyPr/>
          <a:lstStyle>
            <a:lvl1pPr>
              <a:tabLst>
                <a:tab pos="5184000" algn="r"/>
              </a:tabLst>
              <a:defRPr/>
            </a:lvl1pPr>
            <a:lvl2pPr>
              <a:tabLst>
                <a:tab pos="5184000" algn="r"/>
              </a:tabLst>
              <a:defRPr/>
            </a:lvl2pPr>
            <a:lvl3pPr>
              <a:tabLst>
                <a:tab pos="5184000" algn="r"/>
              </a:tabLst>
              <a:defRPr/>
            </a:lvl3pPr>
            <a:lvl4pPr>
              <a:tabLst>
                <a:tab pos="5184000" algn="r"/>
              </a:tabLst>
              <a:defRPr/>
            </a:lvl4pPr>
            <a:lvl5pPr>
              <a:tabLst>
                <a:tab pos="5184000" algn="r"/>
              </a:tabLst>
              <a:defRPr/>
            </a:lvl5p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endParaRPr lang="nl-NL" dirty="0"/>
          </a:p>
        </p:txBody>
      </p:sp>
      <p:sp>
        <p:nvSpPr>
          <p:cNvPr id="5" name="Footer Placeholder 4">
            <a:extLst>
              <a:ext uri="{FF2B5EF4-FFF2-40B4-BE49-F238E27FC236}">
                <a16:creationId xmlns:a16="http://schemas.microsoft.com/office/drawing/2014/main" id="{1C2F1947-081B-42CD-927A-D16C220CC460}"/>
              </a:ext>
            </a:extLst>
          </p:cNvPr>
          <p:cNvSpPr>
            <a:spLocks noGrp="1"/>
          </p:cNvSpPr>
          <p:nvPr>
            <p:ph type="ftr" sz="quarter" idx="11"/>
          </p:nvPr>
        </p:nvSpPr>
        <p:spPr/>
        <p:txBody>
          <a:body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87156A01-4A28-4BB8-85FC-7224E5C663A1}"/>
              </a:ext>
            </a:extLst>
          </p:cNvPr>
          <p:cNvSpPr>
            <a:spLocks noGrp="1"/>
          </p:cNvSpPr>
          <p:nvPr>
            <p:ph type="sldNum" sz="quarter" idx="12"/>
          </p:nvPr>
        </p:nvSpPr>
        <p:spPr/>
        <p:txBody>
          <a:bodyPr/>
          <a:lstStyle/>
          <a:p>
            <a:fld id="{219F0448-98B7-42C3-B312-4D753908D869}" type="slidenum">
              <a:rPr lang="nl-NL" smtClean="0"/>
              <a:t>‹nr.›</a:t>
            </a:fld>
            <a:endParaRPr lang="nl-NL" dirty="0"/>
          </a:p>
        </p:txBody>
      </p:sp>
      <p:pic>
        <p:nvPicPr>
          <p:cNvPr id="8" name="logo">
            <a:extLst>
              <a:ext uri="{FF2B5EF4-FFF2-40B4-BE49-F238E27FC236}">
                <a16:creationId xmlns:a16="http://schemas.microsoft.com/office/drawing/2014/main" id="{E9CA2D64-1BF2-463A-B09F-B830E49B1F9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Tree>
    <p:extLst>
      <p:ext uri="{BB962C8B-B14F-4D97-AF65-F5344CB8AC3E}">
        <p14:creationId xmlns:p14="http://schemas.microsoft.com/office/powerpoint/2010/main" val="3405545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oofdstuk_1">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E0442919-A525-4DB6-B0D8-98C8C5F8FF55}"/>
              </a:ext>
            </a:extLst>
          </p:cNvPr>
          <p:cNvSpPr>
            <a:spLocks noGrp="1"/>
          </p:cNvSpPr>
          <p:nvPr>
            <p:ph type="pic" sz="quarter" idx="13" hasCustomPrompt="1"/>
          </p:nvPr>
        </p:nvSpPr>
        <p:spPr>
          <a:xfrm>
            <a:off x="0" y="0"/>
            <a:ext cx="6096000" cy="6858000"/>
          </a:xfrm>
          <a:custGeom>
            <a:avLst/>
            <a:gdLst>
              <a:gd name="connsiteX0" fmla="*/ 0 w 6096000"/>
              <a:gd name="connsiteY0" fmla="*/ 0 h 6858000"/>
              <a:gd name="connsiteX1" fmla="*/ 5862827 w 6096000"/>
              <a:gd name="connsiteY1" fmla="*/ 0 h 6858000"/>
              <a:gd name="connsiteX2" fmla="*/ 5862827 w 6096000"/>
              <a:gd name="connsiteY2" fmla="*/ 713233 h 6858000"/>
              <a:gd name="connsiteX3" fmla="*/ 6096000 w 6096000"/>
              <a:gd name="connsiteY3" fmla="*/ 713233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62827" y="0"/>
                </a:lnTo>
                <a:lnTo>
                  <a:pt x="5862827" y="713233"/>
                </a:lnTo>
                <a:lnTo>
                  <a:pt x="6096000" y="713233"/>
                </a:lnTo>
                <a:lnTo>
                  <a:pt x="6096000" y="6858000"/>
                </a:lnTo>
                <a:lnTo>
                  <a:pt x="0" y="6858000"/>
                </a:lnTo>
                <a:close/>
              </a:path>
            </a:pathLst>
          </a:custGeom>
          <a:blipFill>
            <a:blip r:embed="rId2"/>
            <a:stretch>
              <a:fillRect/>
            </a:stretch>
          </a:blipFill>
        </p:spPr>
        <p:txBody>
          <a:bodyPr wrap="square" anchor="ctr">
            <a:noAutofit/>
          </a:bodyPr>
          <a:lstStyle>
            <a:lvl1pPr marL="0" marR="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lvl1pPr>
          </a:lstStyle>
          <a:p>
            <a:pPr marL="0" marR="0" lvl="0" indent="0" algn="ctr" defTabSz="914400" rtl="0" eaLnBrk="1" fontAlgn="auto" latinLnBrk="0" hangingPunct="1">
              <a:lnSpc>
                <a:spcPct val="100000"/>
              </a:lnSpc>
              <a:spcBef>
                <a:spcPts val="500"/>
              </a:spcBef>
              <a:spcAft>
                <a:spcPts val="0"/>
              </a:spcAft>
              <a:buClrTx/>
              <a:buSzTx/>
              <a:buFont typeface="Arial" panose="020B0604020202020204" pitchFamily="34" charset="0"/>
              <a:buNone/>
              <a:tabLst/>
              <a:defRPr/>
            </a:pPr>
            <a:r>
              <a:rPr lang="nl-NL"/>
              <a:t> </a:t>
            </a:r>
            <a:endParaRPr lang="nl-NL" dirty="0"/>
          </a:p>
        </p:txBody>
      </p:sp>
      <p:sp>
        <p:nvSpPr>
          <p:cNvPr id="2" name="Title 1">
            <a:extLst>
              <a:ext uri="{FF2B5EF4-FFF2-40B4-BE49-F238E27FC236}">
                <a16:creationId xmlns:a16="http://schemas.microsoft.com/office/drawing/2014/main" id="{3A80D9EF-1054-4000-9C52-F1D9055578A4}"/>
              </a:ext>
            </a:extLst>
          </p:cNvPr>
          <p:cNvSpPr>
            <a:spLocks noGrp="1"/>
          </p:cNvSpPr>
          <p:nvPr>
            <p:ph type="title" hasCustomPrompt="1"/>
          </p:nvPr>
        </p:nvSpPr>
        <p:spPr>
          <a:xfrm>
            <a:off x="6480000" y="1112651"/>
            <a:ext cx="5118001" cy="1662447"/>
          </a:xfrm>
        </p:spPr>
        <p:txBody>
          <a:bodyPr>
            <a:noAutofit/>
          </a:bodyPr>
          <a:lstStyle>
            <a:lvl1pPr>
              <a:lnSpc>
                <a:spcPct val="80000"/>
              </a:lnSpc>
              <a:defRPr sz="4000"/>
            </a:lvl1pPr>
          </a:lstStyle>
          <a:p>
            <a:r>
              <a:rPr lang="nl-NL"/>
              <a:t>Click to edit Master title style</a:t>
            </a:r>
            <a:endParaRPr lang="nl-NL" dirty="0"/>
          </a:p>
        </p:txBody>
      </p:sp>
      <p:pic>
        <p:nvPicPr>
          <p:cNvPr id="5" name="logo">
            <a:extLst>
              <a:ext uri="{FF2B5EF4-FFF2-40B4-BE49-F238E27FC236}">
                <a16:creationId xmlns:a16="http://schemas.microsoft.com/office/drawing/2014/main" id="{5450152E-61FA-41C3-80A1-504DE2E2541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Tree>
    <p:extLst>
      <p:ext uri="{BB962C8B-B14F-4D97-AF65-F5344CB8AC3E}">
        <p14:creationId xmlns:p14="http://schemas.microsoft.com/office/powerpoint/2010/main" val="34926626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oofdstuk_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FE88036-4333-4DE7-87CC-532A7CC5FECE}"/>
              </a:ext>
            </a:extLst>
          </p:cNvPr>
          <p:cNvSpPr/>
          <p:nvPr userDrawn="1"/>
        </p:nvSpPr>
        <p:spPr>
          <a:xfrm>
            <a:off x="0" y="0"/>
            <a:ext cx="6096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3A80D9EF-1054-4000-9C52-F1D9055578A4}"/>
              </a:ext>
            </a:extLst>
          </p:cNvPr>
          <p:cNvSpPr>
            <a:spLocks noGrp="1"/>
          </p:cNvSpPr>
          <p:nvPr>
            <p:ph type="title" hasCustomPrompt="1"/>
          </p:nvPr>
        </p:nvSpPr>
        <p:spPr>
          <a:xfrm>
            <a:off x="6480000" y="1112651"/>
            <a:ext cx="5118001" cy="1662447"/>
          </a:xfrm>
        </p:spPr>
        <p:txBody>
          <a:bodyPr>
            <a:noAutofit/>
          </a:bodyPr>
          <a:lstStyle>
            <a:lvl1pPr>
              <a:lnSpc>
                <a:spcPct val="80000"/>
              </a:lnSpc>
              <a:defRPr sz="4000"/>
            </a:lvl1pPr>
          </a:lstStyle>
          <a:p>
            <a:r>
              <a:rPr lang="nl-NL"/>
              <a:t>Click to edit Master title style</a:t>
            </a:r>
            <a:endParaRPr lang="nl-NL" dirty="0"/>
          </a:p>
        </p:txBody>
      </p:sp>
      <p:pic>
        <p:nvPicPr>
          <p:cNvPr id="5" name="logo">
            <a:extLst>
              <a:ext uri="{FF2B5EF4-FFF2-40B4-BE49-F238E27FC236}">
                <a16:creationId xmlns:a16="http://schemas.microsoft.com/office/drawing/2014/main" id="{FA516E84-18FE-4C55-890F-A608766273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Tree>
    <p:extLst>
      <p:ext uri="{BB962C8B-B14F-4D97-AF65-F5344CB8AC3E}">
        <p14:creationId xmlns:p14="http://schemas.microsoft.com/office/powerpoint/2010/main" val="34451797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oofdstuk_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lk_vlak">
            <a:extLst>
              <a:ext uri="{FF2B5EF4-FFF2-40B4-BE49-F238E27FC236}">
                <a16:creationId xmlns:a16="http://schemas.microsoft.com/office/drawing/2014/main" id="{15FA26EE-402E-46A9-9941-C5D4E3C785EE}"/>
              </a:ext>
            </a:extLst>
          </p:cNvPr>
          <p:cNvSpPr/>
          <p:nvPr userDrawn="1"/>
        </p:nvSpPr>
        <p:spPr>
          <a:xfrm>
            <a:off x="607961" y="936000"/>
            <a:ext cx="5626800" cy="2977116"/>
          </a:xfrm>
          <a:custGeom>
            <a:avLst/>
            <a:gdLst>
              <a:gd name="connsiteX0" fmla="*/ 0 w 5626800"/>
              <a:gd name="connsiteY0" fmla="*/ 0 h 2977116"/>
              <a:gd name="connsiteX1" fmla="*/ 5626800 w 5626800"/>
              <a:gd name="connsiteY1" fmla="*/ 0 h 2977116"/>
              <a:gd name="connsiteX2" fmla="*/ 5626800 w 5626800"/>
              <a:gd name="connsiteY2" fmla="*/ 2503967 h 2977116"/>
              <a:gd name="connsiteX3" fmla="*/ 3060000 w 5626800"/>
              <a:gd name="connsiteY3" fmla="*/ 2503967 h 2977116"/>
              <a:gd name="connsiteX4" fmla="*/ 3060000 w 5626800"/>
              <a:gd name="connsiteY4" fmla="*/ 2977116 h 2977116"/>
              <a:gd name="connsiteX5" fmla="*/ 0 w 5626800"/>
              <a:gd name="connsiteY5" fmla="*/ 2977116 h 2977116"/>
              <a:gd name="connsiteX6" fmla="*/ 0 w 5626800"/>
              <a:gd name="connsiteY6" fmla="*/ 2503967 h 2977116"/>
              <a:gd name="connsiteX7" fmla="*/ 0 w 5626800"/>
              <a:gd name="connsiteY7" fmla="*/ 2275367 h 2977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6800" h="2977116">
                <a:moveTo>
                  <a:pt x="0" y="0"/>
                </a:moveTo>
                <a:lnTo>
                  <a:pt x="5626800" y="0"/>
                </a:lnTo>
                <a:lnTo>
                  <a:pt x="5626800" y="2503967"/>
                </a:lnTo>
                <a:lnTo>
                  <a:pt x="3060000" y="2503967"/>
                </a:lnTo>
                <a:lnTo>
                  <a:pt x="3060000" y="2977116"/>
                </a:lnTo>
                <a:lnTo>
                  <a:pt x="0" y="2977116"/>
                </a:lnTo>
                <a:lnTo>
                  <a:pt x="0" y="2503967"/>
                </a:lnTo>
                <a:lnTo>
                  <a:pt x="0" y="2275367"/>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le 1">
            <a:extLst>
              <a:ext uri="{FF2B5EF4-FFF2-40B4-BE49-F238E27FC236}">
                <a16:creationId xmlns:a16="http://schemas.microsoft.com/office/drawing/2014/main" id="{3A80D9EF-1054-4000-9C52-F1D9055578A4}"/>
              </a:ext>
            </a:extLst>
          </p:cNvPr>
          <p:cNvSpPr>
            <a:spLocks noGrp="1"/>
          </p:cNvSpPr>
          <p:nvPr>
            <p:ph type="title" hasCustomPrompt="1"/>
          </p:nvPr>
        </p:nvSpPr>
        <p:spPr>
          <a:xfrm>
            <a:off x="967961" y="1386000"/>
            <a:ext cx="5040000" cy="1662447"/>
          </a:xfrm>
        </p:spPr>
        <p:txBody>
          <a:bodyPr>
            <a:noAutofit/>
          </a:bodyPr>
          <a:lstStyle>
            <a:lvl1pPr>
              <a:lnSpc>
                <a:spcPct val="80000"/>
              </a:lnSpc>
              <a:defRPr sz="4000"/>
            </a:lvl1pPr>
          </a:lstStyle>
          <a:p>
            <a:r>
              <a:rPr lang="nl-NL"/>
              <a:t>Click to edit Master title style</a:t>
            </a:r>
            <a:endParaRPr lang="nl-NL" dirty="0"/>
          </a:p>
        </p:txBody>
      </p:sp>
      <p:pic>
        <p:nvPicPr>
          <p:cNvPr id="6" name="lk_logo">
            <a:extLst>
              <a:ext uri="{FF2B5EF4-FFF2-40B4-BE49-F238E27FC236}">
                <a16:creationId xmlns:a16="http://schemas.microsoft.com/office/drawing/2014/main" id="{BCCC6D6A-E19F-4CE5-985F-1FF29EDA7A5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862827" y="0"/>
            <a:ext cx="466345" cy="713233"/>
          </a:xfrm>
          <a:prstGeom prst="rect">
            <a:avLst/>
          </a:prstGeom>
        </p:spPr>
      </p:pic>
    </p:spTree>
    <p:extLst>
      <p:ext uri="{BB962C8B-B14F-4D97-AF65-F5344CB8AC3E}">
        <p14:creationId xmlns:p14="http://schemas.microsoft.com/office/powerpoint/2010/main" val="395875173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hidden="1">
            <a:extLst>
              <a:ext uri="{FF2B5EF4-FFF2-40B4-BE49-F238E27FC236}">
                <a16:creationId xmlns:a16="http://schemas.microsoft.com/office/drawing/2014/main" id="{7A3FEF45-B665-436C-A51E-4562AA82F858}"/>
              </a:ext>
            </a:extLst>
          </p:cNvPr>
          <p:cNvPicPr>
            <a:picLocks noChangeAspect="1"/>
          </p:cNvPicPr>
          <p:nvPr userDrawn="1"/>
        </p:nvPicPr>
        <p:blipFill rotWithShape="1">
          <a:blip r:embed="rId37">
            <a:extLst>
              <a:ext uri="{28A0092B-C50C-407E-A947-70E740481C1C}">
                <a14:useLocalDpi xmlns:a14="http://schemas.microsoft.com/office/drawing/2010/main" val="0"/>
              </a:ext>
            </a:extLst>
          </a:blip>
          <a:srcRect/>
          <a:stretch/>
        </p:blipFill>
        <p:spPr>
          <a:xfrm>
            <a:off x="0" y="0"/>
            <a:ext cx="12192000" cy="6872991"/>
          </a:xfrm>
          <a:prstGeom prst="rect">
            <a:avLst/>
          </a:prstGeom>
        </p:spPr>
      </p:pic>
      <p:sp>
        <p:nvSpPr>
          <p:cNvPr id="2" name="Title Placeholder 1">
            <a:extLst>
              <a:ext uri="{FF2B5EF4-FFF2-40B4-BE49-F238E27FC236}">
                <a16:creationId xmlns:a16="http://schemas.microsoft.com/office/drawing/2014/main" id="{690C4E47-5DE6-42CD-9A94-7F33458DC6F0}"/>
              </a:ext>
            </a:extLst>
          </p:cNvPr>
          <p:cNvSpPr>
            <a:spLocks noGrp="1"/>
          </p:cNvSpPr>
          <p:nvPr>
            <p:ph type="title"/>
          </p:nvPr>
        </p:nvSpPr>
        <p:spPr>
          <a:xfrm>
            <a:off x="612000" y="900000"/>
            <a:ext cx="10967999" cy="605259"/>
          </a:xfrm>
          <a:prstGeom prst="rect">
            <a:avLst/>
          </a:prstGeom>
        </p:spPr>
        <p:txBody>
          <a:bodyPr vert="horz" lIns="91440" tIns="45720" rIns="91440" bIns="45720" rtlCol="0" anchor="t">
            <a:normAutofit/>
          </a:bodyPr>
          <a:lstStyle/>
          <a:p>
            <a:r>
              <a:rPr lang="nl-NL"/>
              <a:t>Click to edit Master title style</a:t>
            </a:r>
            <a:endParaRPr lang="nl-NL" dirty="0"/>
          </a:p>
        </p:txBody>
      </p:sp>
      <p:sp>
        <p:nvSpPr>
          <p:cNvPr id="3" name="Text Placeholder 2">
            <a:extLst>
              <a:ext uri="{FF2B5EF4-FFF2-40B4-BE49-F238E27FC236}">
                <a16:creationId xmlns:a16="http://schemas.microsoft.com/office/drawing/2014/main" id="{CD7C8734-4C64-4D19-85D0-C4A307616AD6}"/>
              </a:ext>
            </a:extLst>
          </p:cNvPr>
          <p:cNvSpPr>
            <a:spLocks noGrp="1"/>
          </p:cNvSpPr>
          <p:nvPr>
            <p:ph type="body" idx="1"/>
          </p:nvPr>
        </p:nvSpPr>
        <p:spPr>
          <a:xfrm>
            <a:off x="612000" y="1567543"/>
            <a:ext cx="10968000" cy="4609420"/>
          </a:xfrm>
          <a:prstGeom prst="rect">
            <a:avLst/>
          </a:prstGeom>
        </p:spPr>
        <p:txBody>
          <a:bodyPr vert="horz" lIns="91440" tIns="45720" rIns="91440" bIns="45720" rtlCol="0">
            <a:normAutofit/>
          </a:bodyPr>
          <a:lstStyle/>
          <a:p>
            <a:pPr lvl="0"/>
            <a:r>
              <a:rPr lang="nl-NL"/>
              <a:t>Click to edit Master text styles</a:t>
            </a:r>
          </a:p>
          <a:p>
            <a:pPr lvl="1"/>
            <a:r>
              <a:rPr lang="nl-NL"/>
              <a:t>Second level</a:t>
            </a:r>
          </a:p>
          <a:p>
            <a:pPr lvl="2"/>
            <a:r>
              <a:rPr lang="nl-NL"/>
              <a:t>Third level</a:t>
            </a:r>
          </a:p>
          <a:p>
            <a:pPr lvl="3"/>
            <a:r>
              <a:rPr lang="nl-NL"/>
              <a:t>Fourth level</a:t>
            </a:r>
          </a:p>
          <a:p>
            <a:pPr lvl="4"/>
            <a:r>
              <a:rPr lang="nl-NL"/>
              <a:t>Fifth level</a:t>
            </a:r>
          </a:p>
          <a:p>
            <a:pPr lvl="5"/>
            <a:r>
              <a:rPr lang="nl-NL"/>
              <a:t>Sixth level</a:t>
            </a:r>
          </a:p>
          <a:p>
            <a:pPr lvl="6"/>
            <a:r>
              <a:rPr lang="nl-NL"/>
              <a:t>Seventh level</a:t>
            </a:r>
          </a:p>
          <a:p>
            <a:pPr lvl="7"/>
            <a:r>
              <a:rPr lang="nl-NL"/>
              <a:t>Eighth level</a:t>
            </a:r>
          </a:p>
          <a:p>
            <a:pPr lvl="8"/>
            <a:r>
              <a:rPr lang="nl-NL"/>
              <a:t>Ninth level</a:t>
            </a:r>
            <a:endParaRPr lang="nl-NL" dirty="0"/>
          </a:p>
        </p:txBody>
      </p:sp>
      <p:sp>
        <p:nvSpPr>
          <p:cNvPr id="4" name="Date Placeholder 3">
            <a:extLst>
              <a:ext uri="{FF2B5EF4-FFF2-40B4-BE49-F238E27FC236}">
                <a16:creationId xmlns:a16="http://schemas.microsoft.com/office/drawing/2014/main" id="{C085D354-19BF-4477-8830-4F8B35767EA8}"/>
              </a:ext>
            </a:extLst>
          </p:cNvPr>
          <p:cNvSpPr>
            <a:spLocks noGrp="1"/>
          </p:cNvSpPr>
          <p:nvPr>
            <p:ph type="dt" sz="half" idx="2"/>
          </p:nvPr>
        </p:nvSpPr>
        <p:spPr>
          <a:xfrm>
            <a:off x="612000" y="6522097"/>
            <a:ext cx="2743200" cy="199378"/>
          </a:xfrm>
          <a:prstGeom prst="rect">
            <a:avLst/>
          </a:prstGeom>
        </p:spPr>
        <p:txBody>
          <a:bodyPr vert="horz" lIns="91440" tIns="45720" rIns="91440" bIns="45720" rtlCol="0" anchor="ctr"/>
          <a:lstStyle>
            <a:lvl1pPr algn="l">
              <a:defRPr sz="1000">
                <a:solidFill>
                  <a:schemeClr val="tx2"/>
                </a:solidFill>
              </a:defRPr>
            </a:lvl1pPr>
          </a:lstStyle>
          <a:p>
            <a:endParaRPr lang="nl-NL" dirty="0"/>
          </a:p>
        </p:txBody>
      </p:sp>
      <p:sp>
        <p:nvSpPr>
          <p:cNvPr id="5" name="Footer Placeholder 4">
            <a:extLst>
              <a:ext uri="{FF2B5EF4-FFF2-40B4-BE49-F238E27FC236}">
                <a16:creationId xmlns:a16="http://schemas.microsoft.com/office/drawing/2014/main" id="{8614A2E2-9526-44D5-83A2-2EABD4D2B6D8}"/>
              </a:ext>
            </a:extLst>
          </p:cNvPr>
          <p:cNvSpPr>
            <a:spLocks noGrp="1"/>
          </p:cNvSpPr>
          <p:nvPr>
            <p:ph type="ftr" sz="quarter" idx="3"/>
          </p:nvPr>
        </p:nvSpPr>
        <p:spPr>
          <a:xfrm>
            <a:off x="6224687" y="6613451"/>
            <a:ext cx="4953386" cy="199379"/>
          </a:xfrm>
          <a:prstGeom prst="rect">
            <a:avLst/>
          </a:prstGeom>
        </p:spPr>
        <p:txBody>
          <a:bodyPr vert="horz" wrap="none" lIns="91440" tIns="45720" rIns="91440" bIns="45720" rtlCol="0" anchor="ctr"/>
          <a:lstStyle>
            <a:lvl1pPr algn="l">
              <a:defRPr sz="1000">
                <a:solidFill>
                  <a:schemeClr val="tx2"/>
                </a:solidFill>
              </a:defRPr>
            </a:lvl1pPr>
          </a:lstStyle>
          <a:p>
            <a:r>
              <a:rPr lang="nl-NL"/>
              <a:t>Tender Informatiebijeenkomst</a:t>
            </a:r>
            <a:endParaRPr lang="nl-NL" dirty="0"/>
          </a:p>
        </p:txBody>
      </p:sp>
      <p:sp>
        <p:nvSpPr>
          <p:cNvPr id="6" name="Slide Number Placeholder 5">
            <a:extLst>
              <a:ext uri="{FF2B5EF4-FFF2-40B4-BE49-F238E27FC236}">
                <a16:creationId xmlns:a16="http://schemas.microsoft.com/office/drawing/2014/main" id="{6567B387-7688-4154-916E-9C9D3A634467}"/>
              </a:ext>
            </a:extLst>
          </p:cNvPr>
          <p:cNvSpPr>
            <a:spLocks noGrp="1"/>
          </p:cNvSpPr>
          <p:nvPr>
            <p:ph type="sldNum" sz="quarter" idx="4"/>
          </p:nvPr>
        </p:nvSpPr>
        <p:spPr>
          <a:xfrm>
            <a:off x="11216105" y="6613451"/>
            <a:ext cx="465751" cy="199378"/>
          </a:xfrm>
          <a:prstGeom prst="rect">
            <a:avLst/>
          </a:prstGeom>
        </p:spPr>
        <p:txBody>
          <a:bodyPr vert="horz" lIns="91440" tIns="45720" rIns="91440" bIns="45720" rtlCol="0" anchor="ctr"/>
          <a:lstStyle>
            <a:lvl1pPr algn="r">
              <a:defRPr sz="1000">
                <a:solidFill>
                  <a:schemeClr val="tx2"/>
                </a:solidFill>
              </a:defRPr>
            </a:lvl1pPr>
          </a:lstStyle>
          <a:p>
            <a:fld id="{219F0448-98B7-42C3-B312-4D753908D869}" type="slidenum">
              <a:rPr lang="nl-NL" smtClean="0"/>
              <a:pPr/>
              <a:t>‹nr.›</a:t>
            </a:fld>
            <a:endParaRPr lang="nl-NL" dirty="0"/>
          </a:p>
        </p:txBody>
      </p:sp>
    </p:spTree>
    <p:extLst>
      <p:ext uri="{BB962C8B-B14F-4D97-AF65-F5344CB8AC3E}">
        <p14:creationId xmlns:p14="http://schemas.microsoft.com/office/powerpoint/2010/main" val="216669423"/>
      </p:ext>
    </p:extLst>
  </p:cSld>
  <p:clrMap bg1="lt1" tx1="dk1" bg2="lt2" tx2="dk2" accent1="accent1" accent2="accent2" accent3="accent3" accent4="accent4" accent5="accent5" accent6="accent6" hlink="hlink" folHlink="folHlink"/>
  <p:sldLayoutIdLst>
    <p:sldLayoutId id="2147483662" r:id="rId1"/>
    <p:sldLayoutId id="2147483664" r:id="rId2"/>
    <p:sldLayoutId id="2147483663" r:id="rId3"/>
    <p:sldLayoutId id="2147483665" r:id="rId4"/>
    <p:sldLayoutId id="2147483667" r:id="rId5"/>
    <p:sldLayoutId id="2147483666" r:id="rId6"/>
    <p:sldLayoutId id="2147483650" r:id="rId7"/>
    <p:sldLayoutId id="2147483669" r:id="rId8"/>
    <p:sldLayoutId id="2147483670" r:id="rId9"/>
    <p:sldLayoutId id="2147483671" r:id="rId10"/>
    <p:sldLayoutId id="2147483699" r:id="rId11"/>
    <p:sldLayoutId id="2147483674" r:id="rId12"/>
    <p:sldLayoutId id="2147483668" r:id="rId13"/>
    <p:sldLayoutId id="2147483675" r:id="rId14"/>
    <p:sldLayoutId id="2147483677" r:id="rId15"/>
    <p:sldLayoutId id="2147483678" r:id="rId16"/>
    <p:sldLayoutId id="2147483681" r:id="rId17"/>
    <p:sldLayoutId id="2147483683" r:id="rId18"/>
    <p:sldLayoutId id="2147483684" r:id="rId19"/>
    <p:sldLayoutId id="2147483685" r:id="rId20"/>
    <p:sldLayoutId id="2147483686" r:id="rId21"/>
    <p:sldLayoutId id="2147483687" r:id="rId22"/>
    <p:sldLayoutId id="2147483700" r:id="rId23"/>
    <p:sldLayoutId id="2147483689" r:id="rId24"/>
    <p:sldLayoutId id="2147483690" r:id="rId25"/>
    <p:sldLayoutId id="2147483691" r:id="rId26"/>
    <p:sldLayoutId id="2147483692" r:id="rId27"/>
    <p:sldLayoutId id="2147483696" r:id="rId28"/>
    <p:sldLayoutId id="2147483697" r:id="rId29"/>
    <p:sldLayoutId id="2147483693" r:id="rId30"/>
    <p:sldLayoutId id="2147483695" r:id="rId31"/>
    <p:sldLayoutId id="2147483694" r:id="rId32"/>
    <p:sldLayoutId id="2147483654" r:id="rId33"/>
    <p:sldLayoutId id="2147483701" r:id="rId34"/>
    <p:sldLayoutId id="2147483655" r:id="rId35"/>
  </p:sldLayoutIdLst>
  <p:hf sldNum="0" hdr="0"/>
  <p:txStyles>
    <p:titleStyle>
      <a:lvl1pPr algn="l" defTabSz="2880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0" indent="0" algn="l" defTabSz="288000" rtl="0" eaLnBrk="1" latinLnBrk="0" hangingPunct="1">
        <a:lnSpc>
          <a:spcPct val="100000"/>
        </a:lnSpc>
        <a:spcBef>
          <a:spcPts val="500"/>
        </a:spcBef>
        <a:buFont typeface="Arial" panose="020B0604020202020204" pitchFamily="34" charset="0"/>
        <a:buNone/>
        <a:defRPr sz="2000" kern="1200">
          <a:solidFill>
            <a:schemeClr val="tx1"/>
          </a:solidFill>
          <a:latin typeface="+mn-lt"/>
          <a:ea typeface="+mn-ea"/>
          <a:cs typeface="+mn-cs"/>
        </a:defRPr>
      </a:lvl1pPr>
      <a:lvl2pPr marL="0" indent="0" algn="l" defTabSz="288000" rtl="0" eaLnBrk="1" latinLnBrk="0" hangingPunct="1">
        <a:lnSpc>
          <a:spcPct val="100000"/>
        </a:lnSpc>
        <a:spcBef>
          <a:spcPts val="500"/>
        </a:spcBef>
        <a:buFontTx/>
        <a:buNone/>
        <a:defRPr sz="2400" b="1" kern="1200">
          <a:solidFill>
            <a:schemeClr val="tx2"/>
          </a:solidFill>
          <a:latin typeface="+mj-lt"/>
          <a:ea typeface="+mn-ea"/>
          <a:cs typeface="+mn-cs"/>
        </a:defRPr>
      </a:lvl2pPr>
      <a:lvl3pPr marL="0" indent="0" algn="l" defTabSz="288000" rtl="0" eaLnBrk="1" latinLnBrk="0" hangingPunct="1">
        <a:lnSpc>
          <a:spcPct val="100000"/>
        </a:lnSpc>
        <a:spcBef>
          <a:spcPts val="500"/>
        </a:spcBef>
        <a:buFont typeface="Arial" panose="020B0604020202020204" pitchFamily="34" charset="0"/>
        <a:buNone/>
        <a:defRPr sz="2000" kern="1200">
          <a:solidFill>
            <a:schemeClr val="tx2"/>
          </a:solidFill>
          <a:latin typeface="+mj-lt"/>
          <a:ea typeface="+mn-ea"/>
          <a:cs typeface="+mn-cs"/>
        </a:defRPr>
      </a:lvl3pPr>
      <a:lvl4pPr marL="144000" indent="-144000" algn="l" defTabSz="288000" rtl="0" eaLnBrk="1" latinLnBrk="0" hangingPunct="1">
        <a:lnSpc>
          <a:spcPct val="100000"/>
        </a:lnSpc>
        <a:spcBef>
          <a:spcPts val="500"/>
        </a:spcBef>
        <a:buClr>
          <a:schemeClr val="accent1"/>
        </a:buClr>
        <a:buSzPct val="100000"/>
        <a:buFont typeface="Wingdings" panose="05000000000000000000" pitchFamily="2" charset="2"/>
        <a:buChar char="§"/>
        <a:defRPr sz="2000" kern="1200">
          <a:solidFill>
            <a:schemeClr val="tx1"/>
          </a:solidFill>
          <a:latin typeface="+mn-lt"/>
          <a:ea typeface="+mn-ea"/>
          <a:cs typeface="+mn-cs"/>
        </a:defRPr>
      </a:lvl4pPr>
      <a:lvl5pPr marL="288000" indent="-144000" algn="l" defTabSz="288000" rtl="0" eaLnBrk="1" latinLnBrk="0" hangingPunct="1">
        <a:lnSpc>
          <a:spcPct val="100000"/>
        </a:lnSpc>
        <a:spcBef>
          <a:spcPts val="500"/>
        </a:spcBef>
        <a:buClr>
          <a:schemeClr val="accent1"/>
        </a:buClr>
        <a:buSzPct val="100000"/>
        <a:buFont typeface="Wingdings" panose="05000000000000000000" pitchFamily="2" charset="2"/>
        <a:buChar char="§"/>
        <a:defRPr sz="2000" kern="1200">
          <a:solidFill>
            <a:schemeClr val="tx1"/>
          </a:solidFill>
          <a:latin typeface="+mn-lt"/>
          <a:ea typeface="+mn-ea"/>
          <a:cs typeface="+mn-cs"/>
        </a:defRPr>
      </a:lvl5pPr>
      <a:lvl6pPr marL="288000" indent="-288000" algn="l" defTabSz="288000" rtl="0" eaLnBrk="1" latinLnBrk="0" hangingPunct="1">
        <a:lnSpc>
          <a:spcPct val="100000"/>
        </a:lnSpc>
        <a:spcBef>
          <a:spcPts val="500"/>
        </a:spcBef>
        <a:buFont typeface="+mj-lt"/>
        <a:buAutoNum type="arabicPeriod"/>
        <a:defRPr sz="2000" kern="1200">
          <a:solidFill>
            <a:schemeClr val="tx1"/>
          </a:solidFill>
          <a:latin typeface="+mn-lt"/>
          <a:ea typeface="+mn-ea"/>
          <a:cs typeface="+mn-cs"/>
        </a:defRPr>
      </a:lvl6pPr>
      <a:lvl7pPr marL="576000" indent="-288000" algn="l" defTabSz="288000" rtl="0" eaLnBrk="1" latinLnBrk="0" hangingPunct="1">
        <a:lnSpc>
          <a:spcPct val="100000"/>
        </a:lnSpc>
        <a:spcBef>
          <a:spcPts val="500"/>
        </a:spcBef>
        <a:buFont typeface="+mj-lt"/>
        <a:buAutoNum type="alphaLcPeriod"/>
        <a:defRPr sz="2000" kern="1200">
          <a:solidFill>
            <a:schemeClr val="tx1"/>
          </a:solidFill>
          <a:latin typeface="+mn-lt"/>
          <a:ea typeface="+mn-ea"/>
          <a:cs typeface="+mn-cs"/>
        </a:defRPr>
      </a:lvl7pPr>
      <a:lvl8pPr marL="0" indent="0" algn="l" defTabSz="288000" rtl="0" eaLnBrk="1" latinLnBrk="0" hangingPunct="1">
        <a:lnSpc>
          <a:spcPct val="100000"/>
        </a:lnSpc>
        <a:spcBef>
          <a:spcPts val="500"/>
        </a:spcBef>
        <a:buFont typeface="Arial" panose="020B0604020202020204" pitchFamily="34" charset="0"/>
        <a:buNone/>
        <a:defRPr sz="1800" kern="1200">
          <a:solidFill>
            <a:schemeClr val="tx1"/>
          </a:solidFill>
          <a:latin typeface="+mn-lt"/>
          <a:ea typeface="+mn-ea"/>
          <a:cs typeface="+mn-cs"/>
        </a:defRPr>
      </a:lvl8pPr>
      <a:lvl9pPr marL="0" indent="0" algn="l" defTabSz="288000" rtl="0" eaLnBrk="1" latinLnBrk="0" hangingPunct="1">
        <a:lnSpc>
          <a:spcPct val="100000"/>
        </a:lnSpc>
        <a:spcBef>
          <a:spcPts val="500"/>
        </a:spcBef>
        <a:buFont typeface="Arial" panose="020B0604020202020204" pitchFamily="34" charset="0"/>
        <a:buNone/>
        <a:defRPr sz="1400" kern="1200">
          <a:solidFill>
            <a:schemeClr val="tx1"/>
          </a:solidFill>
          <a:latin typeface="+mn-lt"/>
          <a:ea typeface="+mn-ea"/>
          <a:cs typeface="+mn-cs"/>
        </a:defRPr>
      </a:lvl9pPr>
    </p:bodyStyle>
    <p:otherStyle>
      <a:defPPr>
        <a:defRPr lang="nl-NL"/>
      </a:defPPr>
      <a:lvl1pPr marL="0" algn="l" defTabSz="288000" rtl="0" eaLnBrk="1" latinLnBrk="0" hangingPunct="1">
        <a:defRPr sz="1400" kern="1200">
          <a:solidFill>
            <a:schemeClr val="tx1"/>
          </a:solidFill>
          <a:latin typeface="+mn-lt"/>
          <a:ea typeface="+mn-ea"/>
          <a:cs typeface="+mn-cs"/>
        </a:defRPr>
      </a:lvl1pPr>
      <a:lvl2pPr marL="288000" algn="l" defTabSz="288000" rtl="0" eaLnBrk="1" latinLnBrk="0" hangingPunct="1">
        <a:defRPr sz="1400" kern="1200">
          <a:solidFill>
            <a:schemeClr val="tx1"/>
          </a:solidFill>
          <a:latin typeface="+mn-lt"/>
          <a:ea typeface="+mn-ea"/>
          <a:cs typeface="+mn-cs"/>
        </a:defRPr>
      </a:lvl2pPr>
      <a:lvl3pPr marL="57600" algn="l" defTabSz="288000" rtl="0" eaLnBrk="1" latinLnBrk="0" hangingPunct="1">
        <a:defRPr sz="1400" kern="1200">
          <a:solidFill>
            <a:schemeClr val="tx1"/>
          </a:solidFill>
          <a:latin typeface="+mn-lt"/>
          <a:ea typeface="+mn-ea"/>
          <a:cs typeface="+mn-cs"/>
        </a:defRPr>
      </a:lvl3pPr>
      <a:lvl4pPr marL="86400" algn="l" defTabSz="288000" rtl="0" eaLnBrk="1" latinLnBrk="0" hangingPunct="1">
        <a:defRPr sz="1400" kern="1200">
          <a:solidFill>
            <a:schemeClr val="tx1"/>
          </a:solidFill>
          <a:latin typeface="+mn-lt"/>
          <a:ea typeface="+mn-ea"/>
          <a:cs typeface="+mn-cs"/>
        </a:defRPr>
      </a:lvl4pPr>
      <a:lvl5pPr marL="1152000" algn="l" defTabSz="288000" rtl="0" eaLnBrk="1" latinLnBrk="0" hangingPunct="1">
        <a:defRPr sz="1400" kern="1200">
          <a:solidFill>
            <a:schemeClr val="tx1"/>
          </a:solidFill>
          <a:latin typeface="+mn-lt"/>
          <a:ea typeface="+mn-ea"/>
          <a:cs typeface="+mn-cs"/>
        </a:defRPr>
      </a:lvl5pPr>
      <a:lvl6pPr marL="1440000" algn="l" defTabSz="288000" rtl="0" eaLnBrk="1" latinLnBrk="0" hangingPunct="1">
        <a:defRPr sz="1400" kern="1200">
          <a:solidFill>
            <a:schemeClr val="tx1"/>
          </a:solidFill>
          <a:latin typeface="+mn-lt"/>
          <a:ea typeface="+mn-ea"/>
          <a:cs typeface="+mn-cs"/>
        </a:defRPr>
      </a:lvl6pPr>
      <a:lvl7pPr marL="1728000" algn="l" defTabSz="288000" rtl="0" eaLnBrk="1" latinLnBrk="0" hangingPunct="1">
        <a:defRPr sz="1400" kern="1200">
          <a:solidFill>
            <a:schemeClr val="tx1"/>
          </a:solidFill>
          <a:latin typeface="+mn-lt"/>
          <a:ea typeface="+mn-ea"/>
          <a:cs typeface="+mn-cs"/>
        </a:defRPr>
      </a:lvl7pPr>
      <a:lvl8pPr marL="2016000" algn="l" defTabSz="288000" rtl="0" eaLnBrk="1" latinLnBrk="0" hangingPunct="1">
        <a:defRPr sz="1400" kern="1200">
          <a:solidFill>
            <a:schemeClr val="tx1"/>
          </a:solidFill>
          <a:latin typeface="+mn-lt"/>
          <a:ea typeface="+mn-ea"/>
          <a:cs typeface="+mn-cs"/>
        </a:defRPr>
      </a:lvl8pPr>
      <a:lvl9pPr marL="2304000" algn="l" defTabSz="2880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2.tmp"/><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34.tmp"/><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hemeOverride" Target="../theme/themeOverride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39C3F1-A87F-4461-A745-5DDE3B6B42E7}"/>
              </a:ext>
            </a:extLst>
          </p:cNvPr>
          <p:cNvSpPr>
            <a:spLocks noGrp="1"/>
          </p:cNvSpPr>
          <p:nvPr>
            <p:ph type="dt" sz="half" idx="12"/>
          </p:nvPr>
        </p:nvSpPr>
        <p:spPr/>
        <p:txBody>
          <a:bodyPr/>
          <a:lstStyle/>
          <a:p>
            <a:r>
              <a:rPr lang="nl-NL" dirty="0"/>
              <a:t>12-6-2023</a:t>
            </a:r>
          </a:p>
        </p:txBody>
      </p:sp>
      <p:sp>
        <p:nvSpPr>
          <p:cNvPr id="3" name="Titel 2">
            <a:extLst>
              <a:ext uri="{FF2B5EF4-FFF2-40B4-BE49-F238E27FC236}">
                <a16:creationId xmlns:a16="http://schemas.microsoft.com/office/drawing/2014/main" id="{63887332-4D4D-6518-387D-6450F7C17C90}"/>
              </a:ext>
            </a:extLst>
          </p:cNvPr>
          <p:cNvSpPr>
            <a:spLocks noGrp="1"/>
          </p:cNvSpPr>
          <p:nvPr>
            <p:ph type="ctrTitle"/>
          </p:nvPr>
        </p:nvSpPr>
        <p:spPr/>
        <p:txBody>
          <a:bodyPr>
            <a:normAutofit fontScale="90000"/>
          </a:bodyPr>
          <a:lstStyle/>
          <a:p>
            <a:r>
              <a:rPr lang="nl-NL" dirty="0"/>
              <a:t>Informatiebijeenkomst</a:t>
            </a:r>
            <a:br>
              <a:rPr lang="nl-NL" dirty="0"/>
            </a:br>
            <a:r>
              <a:rPr lang="nl-NL" dirty="0"/>
              <a:t>inkoop contract en leveranciersmanagement voorziening</a:t>
            </a:r>
          </a:p>
        </p:txBody>
      </p:sp>
    </p:spTree>
    <p:extLst>
      <p:ext uri="{BB962C8B-B14F-4D97-AF65-F5344CB8AC3E}">
        <p14:creationId xmlns:p14="http://schemas.microsoft.com/office/powerpoint/2010/main" val="107494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248ACB3-5259-AB10-AA6A-EA0D89330843}"/>
              </a:ext>
            </a:extLst>
          </p:cNvPr>
          <p:cNvSpPr>
            <a:spLocks noGrp="1"/>
          </p:cNvSpPr>
          <p:nvPr>
            <p:ph type="title"/>
          </p:nvPr>
        </p:nvSpPr>
        <p:spPr/>
        <p:txBody>
          <a:bodyPr/>
          <a:lstStyle/>
          <a:p>
            <a:r>
              <a:rPr lang="nl-NL" dirty="0"/>
              <a:t>Planning</a:t>
            </a:r>
          </a:p>
        </p:txBody>
      </p:sp>
      <p:sp>
        <p:nvSpPr>
          <p:cNvPr id="3" name="Tijdelijke aanduiding voor voettekst 2">
            <a:extLst>
              <a:ext uri="{FF2B5EF4-FFF2-40B4-BE49-F238E27FC236}">
                <a16:creationId xmlns:a16="http://schemas.microsoft.com/office/drawing/2014/main" id="{67285470-B04B-7113-DBE4-C85252B4F743}"/>
              </a:ext>
            </a:extLst>
          </p:cNvPr>
          <p:cNvSpPr>
            <a:spLocks noGrp="1"/>
          </p:cNvSpPr>
          <p:nvPr>
            <p:ph type="ftr" sz="quarter" idx="11"/>
          </p:nvPr>
        </p:nvSpPr>
        <p:spPr/>
        <p:txBody>
          <a:bodyPr/>
          <a:lstStyle/>
          <a:p>
            <a:r>
              <a:rPr lang="nl-NL"/>
              <a:t>Tender Informatiebijeenkomst</a:t>
            </a:r>
            <a:endParaRPr lang="nl-NL" dirty="0"/>
          </a:p>
        </p:txBody>
      </p:sp>
      <p:sp>
        <p:nvSpPr>
          <p:cNvPr id="4" name="Tijdelijke aanduiding voor tekst 3">
            <a:extLst>
              <a:ext uri="{FF2B5EF4-FFF2-40B4-BE49-F238E27FC236}">
                <a16:creationId xmlns:a16="http://schemas.microsoft.com/office/drawing/2014/main" id="{7FBD205A-225E-71CB-310F-5FA112B36CBC}"/>
              </a:ext>
            </a:extLst>
          </p:cNvPr>
          <p:cNvSpPr>
            <a:spLocks noGrp="1"/>
          </p:cNvSpPr>
          <p:nvPr>
            <p:ph type="body" sz="quarter" idx="13"/>
          </p:nvPr>
        </p:nvSpPr>
        <p:spPr/>
        <p:txBody>
          <a:bodyPr/>
          <a:lstStyle/>
          <a:p>
            <a:endParaRPr lang="nl-NL" dirty="0"/>
          </a:p>
        </p:txBody>
      </p:sp>
      <p:graphicFrame>
        <p:nvGraphicFramePr>
          <p:cNvPr id="5" name="Tabel 4">
            <a:extLst>
              <a:ext uri="{FF2B5EF4-FFF2-40B4-BE49-F238E27FC236}">
                <a16:creationId xmlns:a16="http://schemas.microsoft.com/office/drawing/2014/main" id="{6AECD3DF-CD70-09C0-0439-6A590A823F87}"/>
              </a:ext>
            </a:extLst>
          </p:cNvPr>
          <p:cNvGraphicFramePr>
            <a:graphicFrameLocks noGrp="1"/>
          </p:cNvGraphicFramePr>
          <p:nvPr>
            <p:extLst>
              <p:ext uri="{D42A27DB-BD31-4B8C-83A1-F6EECF244321}">
                <p14:modId xmlns:p14="http://schemas.microsoft.com/office/powerpoint/2010/main" val="1050785334"/>
              </p:ext>
            </p:extLst>
          </p:nvPr>
        </p:nvGraphicFramePr>
        <p:xfrm>
          <a:off x="612000" y="1566000"/>
          <a:ext cx="10980000" cy="4886070"/>
        </p:xfrm>
        <a:graphic>
          <a:graphicData uri="http://schemas.openxmlformats.org/drawingml/2006/table">
            <a:tbl>
              <a:tblPr firstRow="1" firstCol="1" bandRow="1">
                <a:tableStyleId>{E0C05A50-05AA-4F12-9552-A7C8EE0E508B}</a:tableStyleId>
              </a:tblPr>
              <a:tblGrid>
                <a:gridCol w="5225731">
                  <a:extLst>
                    <a:ext uri="{9D8B030D-6E8A-4147-A177-3AD203B41FA5}">
                      <a16:colId xmlns:a16="http://schemas.microsoft.com/office/drawing/2014/main" val="1489906093"/>
                    </a:ext>
                  </a:extLst>
                </a:gridCol>
                <a:gridCol w="5754269">
                  <a:extLst>
                    <a:ext uri="{9D8B030D-6E8A-4147-A177-3AD203B41FA5}">
                      <a16:colId xmlns:a16="http://schemas.microsoft.com/office/drawing/2014/main" val="1919174069"/>
                    </a:ext>
                  </a:extLst>
                </a:gridCol>
              </a:tblGrid>
              <a:tr h="315992">
                <a:tc>
                  <a:txBody>
                    <a:bodyPr/>
                    <a:lstStyle/>
                    <a:p>
                      <a:pPr>
                        <a:lnSpc>
                          <a:spcPct val="115000"/>
                        </a:lnSpc>
                        <a:spcBef>
                          <a:spcPts val="300"/>
                        </a:spcBef>
                      </a:pPr>
                      <a:r>
                        <a:rPr lang="nl-NL" sz="900" spc="25">
                          <a:effectLst/>
                        </a:rPr>
                        <a:t>Activiteit</a:t>
                      </a:r>
                      <a:endParaRPr lang="nl-NL" sz="900" spc="25">
                        <a:solidFill>
                          <a:srgbClr val="FFFFFF"/>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spcAft>
                          <a:spcPts val="300"/>
                        </a:spcAft>
                      </a:pPr>
                      <a:r>
                        <a:rPr lang="nl-NL" sz="900" spc="25">
                          <a:effectLst/>
                        </a:rPr>
                        <a:t>Datum</a:t>
                      </a:r>
                      <a:endParaRPr lang="nl-NL" sz="900" spc="25">
                        <a:solidFill>
                          <a:srgbClr val="FFFFFF"/>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674391807"/>
                  </a:ext>
                </a:extLst>
              </a:tr>
              <a:tr h="315992">
                <a:tc>
                  <a:txBody>
                    <a:bodyPr/>
                    <a:lstStyle/>
                    <a:p>
                      <a:pPr>
                        <a:lnSpc>
                          <a:spcPct val="115000"/>
                        </a:lnSpc>
                      </a:pPr>
                      <a:r>
                        <a:rPr lang="nl-NL" sz="900" strike="sngStrike" spc="25" dirty="0">
                          <a:effectLst/>
                        </a:rPr>
                        <a:t>Publicatie Aankondiging opdracht</a:t>
                      </a:r>
                      <a:endParaRPr lang="nl-NL" sz="900" strike="sngStrike" spc="25"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pPr>
                      <a:r>
                        <a:rPr lang="nl-NL" sz="900" strike="sngStrike" spc="25" dirty="0">
                          <a:effectLst/>
                        </a:rPr>
                        <a:t>Vr 2-06-2023</a:t>
                      </a:r>
                      <a:endParaRPr lang="nl-NL" sz="900" strike="sngStrike" spc="25"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86262336"/>
                  </a:ext>
                </a:extLst>
              </a:tr>
              <a:tr h="449361">
                <a:tc>
                  <a:txBody>
                    <a:bodyPr/>
                    <a:lstStyle/>
                    <a:p>
                      <a:pPr>
                        <a:lnSpc>
                          <a:spcPct val="115000"/>
                        </a:lnSpc>
                      </a:pPr>
                      <a:r>
                        <a:rPr lang="nl-NL" sz="900" spc="25">
                          <a:effectLst/>
                        </a:rPr>
                        <a:t>Nadere inlichtingen/stellen van vragen</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pPr>
                      <a:r>
                        <a:rPr lang="nl-NL" sz="900" spc="25" dirty="0">
                          <a:effectLst/>
                        </a:rPr>
                        <a:t>Vr 2-06-2023 tot en met Wo 14-06-2023 16:00 uur</a:t>
                      </a:r>
                      <a:endParaRPr lang="nl-NL" sz="900" spc="25"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09682388"/>
                  </a:ext>
                </a:extLst>
              </a:tr>
              <a:tr h="315992">
                <a:tc>
                  <a:txBody>
                    <a:bodyPr/>
                    <a:lstStyle/>
                    <a:p>
                      <a:pPr>
                        <a:lnSpc>
                          <a:spcPct val="115000"/>
                        </a:lnSpc>
                      </a:pPr>
                      <a:r>
                        <a:rPr lang="nl-NL" sz="900" spc="25">
                          <a:effectLst/>
                        </a:rPr>
                        <a:t>Publicatie Nota van Inlichtingen (1)</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pPr>
                      <a:r>
                        <a:rPr lang="nl-NL" sz="900" spc="25">
                          <a:effectLst/>
                        </a:rPr>
                        <a:t>Do 22-06-2023</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346274964"/>
                  </a:ext>
                </a:extLst>
              </a:tr>
              <a:tr h="449361">
                <a:tc>
                  <a:txBody>
                    <a:bodyPr/>
                    <a:lstStyle/>
                    <a:p>
                      <a:pPr>
                        <a:lnSpc>
                          <a:spcPct val="115000"/>
                        </a:lnSpc>
                      </a:pPr>
                      <a:r>
                        <a:rPr lang="nl-NL" sz="900" spc="25">
                          <a:effectLst/>
                        </a:rPr>
                        <a:t>Nadere inlichtingen/stellen van vragen</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pPr>
                      <a:r>
                        <a:rPr lang="nl-NL" sz="900" spc="25">
                          <a:effectLst/>
                        </a:rPr>
                        <a:t>Wo 14-06-2023 tot en met Wo 28-06-2023 16:00 uur</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10927192"/>
                  </a:ext>
                </a:extLst>
              </a:tr>
              <a:tr h="378067">
                <a:tc>
                  <a:txBody>
                    <a:bodyPr/>
                    <a:lstStyle/>
                    <a:p>
                      <a:pPr>
                        <a:lnSpc>
                          <a:spcPct val="115000"/>
                        </a:lnSpc>
                      </a:pPr>
                      <a:r>
                        <a:rPr lang="nl-NL" sz="900" spc="25">
                          <a:effectLst/>
                        </a:rPr>
                        <a:t>Publicatie Nota van Inlichtingen (2)</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pPr>
                      <a:r>
                        <a:rPr lang="nl-NL" sz="900" spc="25">
                          <a:effectLst/>
                        </a:rPr>
                        <a:t>Do 13-07-23</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7631432"/>
                  </a:ext>
                </a:extLst>
              </a:tr>
              <a:tr h="315992">
                <a:tc>
                  <a:txBody>
                    <a:bodyPr/>
                    <a:lstStyle/>
                    <a:p>
                      <a:pPr>
                        <a:lnSpc>
                          <a:spcPct val="115000"/>
                        </a:lnSpc>
                      </a:pPr>
                      <a:r>
                        <a:rPr lang="nl-NL" sz="900" spc="25">
                          <a:effectLst/>
                        </a:rPr>
                        <a:t>Prebid-meeting</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pPr>
                      <a:r>
                        <a:rPr lang="nl-NL" sz="900" spc="25">
                          <a:effectLst/>
                        </a:rPr>
                        <a:t>Ma 12-06-2023, 15:00 – 17:00 uur via Webex, </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76544126"/>
                  </a:ext>
                </a:extLst>
              </a:tr>
              <a:tr h="315992">
                <a:tc>
                  <a:txBody>
                    <a:bodyPr/>
                    <a:lstStyle/>
                    <a:p>
                      <a:pPr>
                        <a:lnSpc>
                          <a:spcPct val="115000"/>
                        </a:lnSpc>
                      </a:pPr>
                      <a:r>
                        <a:rPr lang="nl-NL" sz="900" spc="25">
                          <a:effectLst/>
                        </a:rPr>
                        <a:t>Uiterste datum van Inschrijving</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pPr>
                      <a:r>
                        <a:rPr lang="nl-NL" sz="900" spc="25">
                          <a:effectLst/>
                        </a:rPr>
                        <a:t>Ma 24-07-203</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1830743"/>
                  </a:ext>
                </a:extLst>
              </a:tr>
              <a:tr h="315992">
                <a:tc>
                  <a:txBody>
                    <a:bodyPr/>
                    <a:lstStyle/>
                    <a:p>
                      <a:pPr>
                        <a:lnSpc>
                          <a:spcPct val="115000"/>
                        </a:lnSpc>
                      </a:pPr>
                      <a:r>
                        <a:rPr lang="nl-NL" sz="900" spc="25">
                          <a:effectLst/>
                        </a:rPr>
                        <a:t>Mededelen gunningsbeslissing</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pPr>
                      <a:r>
                        <a:rPr lang="nl-NL" sz="900" spc="25">
                          <a:effectLst/>
                        </a:rPr>
                        <a:t>Do 14-09-2023</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60997660"/>
                  </a:ext>
                </a:extLst>
              </a:tr>
              <a:tr h="449361">
                <a:tc>
                  <a:txBody>
                    <a:bodyPr/>
                    <a:lstStyle/>
                    <a:p>
                      <a:pPr>
                        <a:lnSpc>
                          <a:spcPct val="115000"/>
                        </a:lnSpc>
                      </a:pPr>
                      <a:r>
                        <a:rPr lang="nl-NL" sz="900" spc="25">
                          <a:effectLst/>
                        </a:rPr>
                        <a:t>Verificatiefase: aanleveren van (aanvullende) bewijsstukken (10 Kalenderdagen)</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pPr>
                      <a:r>
                        <a:rPr lang="nl-NL" sz="900" spc="25">
                          <a:effectLst/>
                        </a:rPr>
                        <a:t>Vr 15-09-2023 tot en met Ma 25-09-2023 24:00 uur</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4178859"/>
                  </a:ext>
                </a:extLst>
              </a:tr>
              <a:tr h="315992">
                <a:tc>
                  <a:txBody>
                    <a:bodyPr/>
                    <a:lstStyle/>
                    <a:p>
                      <a:pPr>
                        <a:lnSpc>
                          <a:spcPct val="115000"/>
                        </a:lnSpc>
                      </a:pPr>
                      <a:r>
                        <a:rPr lang="nl-NL" sz="900" spc="25">
                          <a:effectLst/>
                        </a:rPr>
                        <a:t>Bezwaartermijn</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pPr>
                      <a:r>
                        <a:rPr lang="nl-NL" sz="900" spc="25">
                          <a:effectLst/>
                        </a:rPr>
                        <a:t>Vr 15-09-2023 tot en met Do 5-10-2023 24:00 uur</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09673959"/>
                  </a:ext>
                </a:extLst>
              </a:tr>
              <a:tr h="315992">
                <a:tc>
                  <a:txBody>
                    <a:bodyPr/>
                    <a:lstStyle/>
                    <a:p>
                      <a:pPr>
                        <a:lnSpc>
                          <a:spcPct val="115000"/>
                        </a:lnSpc>
                      </a:pPr>
                      <a:r>
                        <a:rPr lang="nl-NL" sz="900" spc="25">
                          <a:effectLst/>
                        </a:rPr>
                        <a:t>Definitieve gunning</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pPr>
                      <a:r>
                        <a:rPr lang="nl-NL" sz="900" spc="25">
                          <a:effectLst/>
                        </a:rPr>
                        <a:t>Vr 6-10-2023</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82301033"/>
                  </a:ext>
                </a:extLst>
              </a:tr>
              <a:tr h="315992">
                <a:tc>
                  <a:txBody>
                    <a:bodyPr/>
                    <a:lstStyle/>
                    <a:p>
                      <a:pPr>
                        <a:lnSpc>
                          <a:spcPct val="115000"/>
                        </a:lnSpc>
                      </a:pPr>
                      <a:r>
                        <a:rPr lang="nl-NL" sz="900" spc="25">
                          <a:effectLst/>
                        </a:rPr>
                        <a:t>Ondertekening van de (Raam)Overeenkomst</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pPr>
                      <a:r>
                        <a:rPr lang="nl-NL" sz="900" spc="25">
                          <a:effectLst/>
                        </a:rPr>
                        <a:t>Vr 6-10-2023 of zo snel mogelijk</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4082958"/>
                  </a:ext>
                </a:extLst>
              </a:tr>
              <a:tr h="315992">
                <a:tc>
                  <a:txBody>
                    <a:bodyPr/>
                    <a:lstStyle/>
                    <a:p>
                      <a:pPr>
                        <a:lnSpc>
                          <a:spcPct val="115000"/>
                        </a:lnSpc>
                      </a:pPr>
                      <a:r>
                        <a:rPr lang="nl-NL" sz="900" spc="25">
                          <a:effectLst/>
                        </a:rPr>
                        <a:t>Datum ingang Overeenkomst</a:t>
                      </a:r>
                      <a:endParaRPr lang="nl-NL" sz="900" spc="25">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15000"/>
                        </a:lnSpc>
                      </a:pPr>
                      <a:r>
                        <a:rPr lang="nl-NL" sz="900" spc="25" dirty="0">
                          <a:effectLst/>
                        </a:rPr>
                        <a:t>Zo 15-10-2023</a:t>
                      </a:r>
                      <a:endParaRPr lang="nl-NL" sz="900" spc="25"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3915690"/>
                  </a:ext>
                </a:extLst>
              </a:tr>
            </a:tbl>
          </a:graphicData>
        </a:graphic>
      </p:graphicFrame>
    </p:spTree>
    <p:extLst>
      <p:ext uri="{BB962C8B-B14F-4D97-AF65-F5344CB8AC3E}">
        <p14:creationId xmlns:p14="http://schemas.microsoft.com/office/powerpoint/2010/main" val="8624432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5" name="Titel 4">
            <a:extLst>
              <a:ext uri="{FF2B5EF4-FFF2-40B4-BE49-F238E27FC236}">
                <a16:creationId xmlns:a16="http://schemas.microsoft.com/office/drawing/2014/main" id="{6226BF19-EDCC-5771-5099-E19B07C19ADF}"/>
              </a:ext>
            </a:extLst>
          </p:cNvPr>
          <p:cNvSpPr>
            <a:spLocks noGrp="1"/>
          </p:cNvSpPr>
          <p:nvPr>
            <p:ph type="ctrTitle"/>
          </p:nvPr>
        </p:nvSpPr>
        <p:spPr>
          <a:xfrm>
            <a:off x="5385168" y="4634872"/>
            <a:ext cx="5872776" cy="2078665"/>
          </a:xfrm>
        </p:spPr>
        <p:txBody>
          <a:bodyPr/>
          <a:lstStyle/>
          <a:p>
            <a:r>
              <a:rPr lang="nl-NL" dirty="0"/>
              <a:t>Dank voor uw aandacht!</a:t>
            </a:r>
          </a:p>
        </p:txBody>
      </p:sp>
      <p:sp>
        <p:nvSpPr>
          <p:cNvPr id="3" name="Tijdelijke aanduiding voor voettekst 2">
            <a:extLst>
              <a:ext uri="{FF2B5EF4-FFF2-40B4-BE49-F238E27FC236}">
                <a16:creationId xmlns:a16="http://schemas.microsoft.com/office/drawing/2014/main" id="{753308B4-49E1-1F0A-9852-BF2C326A772A}"/>
              </a:ext>
            </a:extLst>
          </p:cNvPr>
          <p:cNvSpPr>
            <a:spLocks noGrp="1"/>
          </p:cNvSpPr>
          <p:nvPr>
            <p:ph type="ftr" sz="quarter" idx="4294967295"/>
          </p:nvPr>
        </p:nvSpPr>
        <p:spPr>
          <a:xfrm>
            <a:off x="7239000" y="6613525"/>
            <a:ext cx="4953000" cy="200025"/>
          </a:xfrm>
        </p:spPr>
        <p:txBody>
          <a:bodyPr/>
          <a:lstStyle/>
          <a:p>
            <a:r>
              <a:rPr lang="nl-NL"/>
              <a:t>Tender Informatiebijeenkomst</a:t>
            </a:r>
            <a:endParaRPr lang="nl-NL" dirty="0"/>
          </a:p>
        </p:txBody>
      </p:sp>
    </p:spTree>
    <p:extLst>
      <p:ext uri="{BB962C8B-B14F-4D97-AF65-F5344CB8AC3E}">
        <p14:creationId xmlns:p14="http://schemas.microsoft.com/office/powerpoint/2010/main" val="41068908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DFDD362B-8916-2821-606D-26BD94C9137E}"/>
              </a:ext>
            </a:extLst>
          </p:cNvPr>
          <p:cNvSpPr>
            <a:spLocks noGrp="1"/>
          </p:cNvSpPr>
          <p:nvPr>
            <p:ph type="title"/>
          </p:nvPr>
        </p:nvSpPr>
        <p:spPr/>
        <p:txBody>
          <a:bodyPr/>
          <a:lstStyle/>
          <a:p>
            <a:r>
              <a:rPr lang="nl-NL" dirty="0"/>
              <a:t>Inhoud</a:t>
            </a:r>
          </a:p>
        </p:txBody>
      </p:sp>
      <p:sp>
        <p:nvSpPr>
          <p:cNvPr id="3" name="Footer Placeholder 2">
            <a:extLst>
              <a:ext uri="{FF2B5EF4-FFF2-40B4-BE49-F238E27FC236}">
                <a16:creationId xmlns:a16="http://schemas.microsoft.com/office/drawing/2014/main" id="{F7864CF8-5829-4857-9C8B-B2A4C5FB22A0}"/>
              </a:ext>
            </a:extLst>
          </p:cNvPr>
          <p:cNvSpPr>
            <a:spLocks noGrp="1"/>
          </p:cNvSpPr>
          <p:nvPr>
            <p:ph type="ftr" sz="quarter" idx="11"/>
          </p:nvPr>
        </p:nvSpPr>
        <p:spPr/>
        <p:txBody>
          <a:bodyPr/>
          <a:lstStyle/>
          <a:p>
            <a:r>
              <a:rPr lang="nl-NL"/>
              <a:t>Tender Informatiebijeenkomst</a:t>
            </a:r>
            <a:endParaRPr lang="nl-NL" dirty="0"/>
          </a:p>
        </p:txBody>
      </p:sp>
      <p:sp>
        <p:nvSpPr>
          <p:cNvPr id="7" name="Tijdelijke aanduiding voor tekst 6">
            <a:extLst>
              <a:ext uri="{FF2B5EF4-FFF2-40B4-BE49-F238E27FC236}">
                <a16:creationId xmlns:a16="http://schemas.microsoft.com/office/drawing/2014/main" id="{F0A5457B-5968-D050-E56B-A1F78E30B1F7}"/>
              </a:ext>
            </a:extLst>
          </p:cNvPr>
          <p:cNvSpPr>
            <a:spLocks noGrp="1"/>
          </p:cNvSpPr>
          <p:nvPr>
            <p:ph type="body" sz="quarter" idx="13"/>
          </p:nvPr>
        </p:nvSpPr>
        <p:spPr/>
        <p:txBody>
          <a:bodyPr/>
          <a:lstStyle/>
          <a:p>
            <a:pPr marL="342900" indent="-342900">
              <a:buFont typeface="Wingdings" panose="05000000000000000000" pitchFamily="2" charset="2"/>
              <a:buChar char="§"/>
            </a:pPr>
            <a:r>
              <a:rPr lang="nl-NL" dirty="0"/>
              <a:t>Introductie</a:t>
            </a:r>
          </a:p>
          <a:p>
            <a:pPr marL="342900" indent="-342900">
              <a:buFont typeface="Wingdings" panose="05000000000000000000" pitchFamily="2" charset="2"/>
              <a:buChar char="§"/>
            </a:pPr>
            <a:r>
              <a:rPr lang="nl-NL" dirty="0"/>
              <a:t>Scope</a:t>
            </a:r>
          </a:p>
          <a:p>
            <a:pPr marL="342900" indent="-342900">
              <a:buFont typeface="Wingdings" panose="05000000000000000000" pitchFamily="2" charset="2"/>
              <a:buChar char="§"/>
            </a:pPr>
            <a:r>
              <a:rPr lang="nl-NL" dirty="0"/>
              <a:t>Procedure</a:t>
            </a:r>
          </a:p>
          <a:p>
            <a:pPr marL="342900" indent="-342900">
              <a:buFont typeface="Wingdings" panose="05000000000000000000" pitchFamily="2" charset="2"/>
              <a:buChar char="§"/>
            </a:pPr>
            <a:r>
              <a:rPr lang="nl-NL" dirty="0"/>
              <a:t>Aandachtspunten</a:t>
            </a:r>
          </a:p>
          <a:p>
            <a:pPr marL="342900" indent="-342900">
              <a:buFont typeface="Wingdings" panose="05000000000000000000" pitchFamily="2" charset="2"/>
              <a:buChar char="§"/>
            </a:pPr>
            <a:r>
              <a:rPr lang="nl-NL" dirty="0"/>
              <a:t>Planning</a:t>
            </a:r>
          </a:p>
          <a:p>
            <a:endParaRPr lang="nl-NL" dirty="0"/>
          </a:p>
        </p:txBody>
      </p:sp>
    </p:spTree>
    <p:extLst>
      <p:ext uri="{BB962C8B-B14F-4D97-AF65-F5344CB8AC3E}">
        <p14:creationId xmlns:p14="http://schemas.microsoft.com/office/powerpoint/2010/main" val="17970824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88C5FE7-A79E-8329-1400-F56D90C6ADE3}"/>
              </a:ext>
            </a:extLst>
          </p:cNvPr>
          <p:cNvSpPr>
            <a:spLocks noGrp="1"/>
          </p:cNvSpPr>
          <p:nvPr>
            <p:ph type="title"/>
          </p:nvPr>
        </p:nvSpPr>
        <p:spPr/>
        <p:txBody>
          <a:bodyPr/>
          <a:lstStyle/>
          <a:p>
            <a:r>
              <a:rPr lang="nl-NL" dirty="0"/>
              <a:t>Introductie</a:t>
            </a:r>
          </a:p>
        </p:txBody>
      </p:sp>
      <p:sp>
        <p:nvSpPr>
          <p:cNvPr id="3" name="Tijdelijke aanduiding voor voettekst 2">
            <a:extLst>
              <a:ext uri="{FF2B5EF4-FFF2-40B4-BE49-F238E27FC236}">
                <a16:creationId xmlns:a16="http://schemas.microsoft.com/office/drawing/2014/main" id="{1037C4C9-A353-AB17-946F-694DA1B73CDA}"/>
              </a:ext>
            </a:extLst>
          </p:cNvPr>
          <p:cNvSpPr>
            <a:spLocks noGrp="1"/>
          </p:cNvSpPr>
          <p:nvPr>
            <p:ph type="ftr" sz="quarter" idx="11"/>
          </p:nvPr>
        </p:nvSpPr>
        <p:spPr/>
        <p:txBody>
          <a:bodyPr/>
          <a:lstStyle/>
          <a:p>
            <a:r>
              <a:rPr lang="nl-NL"/>
              <a:t>Tender Informatiebijeenkomst</a:t>
            </a:r>
            <a:endParaRPr lang="nl-NL" dirty="0"/>
          </a:p>
        </p:txBody>
      </p:sp>
      <p:sp>
        <p:nvSpPr>
          <p:cNvPr id="4" name="Tijdelijke aanduiding voor tekst 3">
            <a:extLst>
              <a:ext uri="{FF2B5EF4-FFF2-40B4-BE49-F238E27FC236}">
                <a16:creationId xmlns:a16="http://schemas.microsoft.com/office/drawing/2014/main" id="{75CB951E-D895-DA10-E1EB-15D2627A4894}"/>
              </a:ext>
            </a:extLst>
          </p:cNvPr>
          <p:cNvSpPr>
            <a:spLocks noGrp="1"/>
          </p:cNvSpPr>
          <p:nvPr>
            <p:ph type="body" sz="quarter" idx="13"/>
          </p:nvPr>
        </p:nvSpPr>
        <p:spPr/>
        <p:txBody>
          <a:bodyPr/>
          <a:lstStyle/>
          <a:p>
            <a:r>
              <a:rPr lang="nl-NL" b="1" dirty="0"/>
              <a:t>Inleiding:</a:t>
            </a:r>
          </a:p>
          <a:p>
            <a:pPr marL="342900" indent="-342900">
              <a:buFont typeface="Arial" panose="020B0604020202020204" pitchFamily="34" charset="0"/>
              <a:buChar char="•"/>
            </a:pPr>
            <a:r>
              <a:rPr lang="nl-NL" dirty="0"/>
              <a:t>Doel  informatiebijeenkomst (pre-bid meeting)</a:t>
            </a:r>
          </a:p>
          <a:p>
            <a:pPr marL="342900" indent="-342900">
              <a:buFont typeface="Arial" panose="020B0604020202020204" pitchFamily="34" charset="0"/>
              <a:buChar char="•"/>
            </a:pPr>
            <a:r>
              <a:rPr lang="nl-NL" dirty="0"/>
              <a:t>Programma Verbeteren Inkoop – aanbeveling voor Tactische inkoopvoorziening</a:t>
            </a:r>
          </a:p>
          <a:p>
            <a:pPr marL="486900" lvl="3" indent="-342900">
              <a:buFont typeface="Arial" panose="020B0604020202020204" pitchFamily="34" charset="0"/>
              <a:buChar char="•"/>
            </a:pPr>
            <a:r>
              <a:rPr lang="nl-NL" dirty="0"/>
              <a:t>Nu geen digitale ondersteuning</a:t>
            </a:r>
          </a:p>
          <a:p>
            <a:pPr marL="342900" indent="-342900">
              <a:buFont typeface="Arial" panose="020B0604020202020204" pitchFamily="34" charset="0"/>
              <a:buChar char="•"/>
            </a:pPr>
            <a:r>
              <a:rPr lang="nl-NL" dirty="0"/>
              <a:t>Source 2 contract</a:t>
            </a:r>
          </a:p>
          <a:p>
            <a:pPr marL="342900" indent="-342900">
              <a:buFont typeface="Arial" panose="020B0604020202020204" pitchFamily="34" charset="0"/>
              <a:buChar char="•"/>
            </a:pPr>
            <a:r>
              <a:rPr lang="nl-NL" dirty="0"/>
              <a:t>Contract en leveranciersmanagement</a:t>
            </a:r>
          </a:p>
          <a:p>
            <a:pPr marL="342900" indent="-342900">
              <a:buFont typeface="Arial" panose="020B0604020202020204" pitchFamily="34" charset="0"/>
              <a:buChar char="•"/>
            </a:pPr>
            <a:r>
              <a:rPr lang="nl-NL" dirty="0"/>
              <a:t>Standaard SaaS product</a:t>
            </a:r>
          </a:p>
          <a:p>
            <a:pPr marL="342900" indent="-342900">
              <a:buFont typeface="Arial" panose="020B0604020202020204" pitchFamily="34" charset="0"/>
              <a:buChar char="•"/>
            </a:pPr>
            <a:endParaRPr lang="nl-NL" dirty="0"/>
          </a:p>
          <a:p>
            <a:r>
              <a:rPr lang="nl-NL" b="1" dirty="0"/>
              <a:t>Historie:</a:t>
            </a:r>
            <a:endParaRPr lang="nl-NL" dirty="0"/>
          </a:p>
          <a:p>
            <a:pPr marL="342900" indent="-342900">
              <a:buFont typeface="Arial" panose="020B0604020202020204" pitchFamily="34" charset="0"/>
              <a:buChar char="•"/>
            </a:pPr>
            <a:r>
              <a:rPr lang="nl-NL" dirty="0"/>
              <a:t>Aanbestedingen in 2020 en 2022</a:t>
            </a:r>
          </a:p>
          <a:p>
            <a:pPr marL="486900" lvl="3" indent="-342900">
              <a:buFont typeface="Arial" panose="020B0604020202020204" pitchFamily="34" charset="0"/>
              <a:buChar char="•"/>
            </a:pPr>
            <a:r>
              <a:rPr lang="nl-NL" dirty="0"/>
              <a:t>Evaluaties</a:t>
            </a:r>
          </a:p>
          <a:p>
            <a:pPr marL="342900" indent="-342900">
              <a:buFont typeface="Arial" panose="020B0604020202020204" pitchFamily="34" charset="0"/>
              <a:buChar char="•"/>
            </a:pPr>
            <a:r>
              <a:rPr lang="nl-NL" dirty="0"/>
              <a:t>Marktconsultatie in 2022-2023</a:t>
            </a:r>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endParaRPr lang="nl-NL" dirty="0"/>
          </a:p>
          <a:p>
            <a:endParaRPr lang="nl-NL" dirty="0"/>
          </a:p>
          <a:p>
            <a:endParaRPr lang="nl-NL" dirty="0"/>
          </a:p>
          <a:p>
            <a:endParaRPr lang="nl-NL" dirty="0"/>
          </a:p>
        </p:txBody>
      </p:sp>
    </p:spTree>
    <p:extLst>
      <p:ext uri="{BB962C8B-B14F-4D97-AF65-F5344CB8AC3E}">
        <p14:creationId xmlns:p14="http://schemas.microsoft.com/office/powerpoint/2010/main" val="401219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801F73-142D-8A3B-05C6-EE30D4E1343F}"/>
              </a:ext>
            </a:extLst>
          </p:cNvPr>
          <p:cNvSpPr>
            <a:spLocks noGrp="1"/>
          </p:cNvSpPr>
          <p:nvPr>
            <p:ph type="title"/>
          </p:nvPr>
        </p:nvSpPr>
        <p:spPr/>
        <p:txBody>
          <a:bodyPr/>
          <a:lstStyle/>
          <a:p>
            <a:r>
              <a:rPr lang="nl-NL" dirty="0"/>
              <a:t>Introductie</a:t>
            </a:r>
          </a:p>
        </p:txBody>
      </p:sp>
      <p:sp>
        <p:nvSpPr>
          <p:cNvPr id="3" name="Tijdelijke aanduiding voor voettekst 2">
            <a:extLst>
              <a:ext uri="{FF2B5EF4-FFF2-40B4-BE49-F238E27FC236}">
                <a16:creationId xmlns:a16="http://schemas.microsoft.com/office/drawing/2014/main" id="{15148320-C1A7-F1EC-6669-41750311804C}"/>
              </a:ext>
            </a:extLst>
          </p:cNvPr>
          <p:cNvSpPr>
            <a:spLocks noGrp="1"/>
          </p:cNvSpPr>
          <p:nvPr>
            <p:ph type="ftr" sz="quarter" idx="11"/>
          </p:nvPr>
        </p:nvSpPr>
        <p:spPr/>
        <p:txBody>
          <a:bodyPr/>
          <a:lstStyle/>
          <a:p>
            <a:r>
              <a:rPr lang="nl-NL"/>
              <a:t>Tender Informatiebijeenkomst</a:t>
            </a:r>
            <a:endParaRPr lang="nl-NL" dirty="0"/>
          </a:p>
        </p:txBody>
      </p:sp>
      <p:sp>
        <p:nvSpPr>
          <p:cNvPr id="4" name="Tijdelijke aanduiding voor tekst 3">
            <a:extLst>
              <a:ext uri="{FF2B5EF4-FFF2-40B4-BE49-F238E27FC236}">
                <a16:creationId xmlns:a16="http://schemas.microsoft.com/office/drawing/2014/main" id="{8DEC052F-D2F3-BCBD-FEFB-463B2C03529B}"/>
              </a:ext>
            </a:extLst>
          </p:cNvPr>
          <p:cNvSpPr>
            <a:spLocks noGrp="1"/>
          </p:cNvSpPr>
          <p:nvPr>
            <p:ph type="body" sz="quarter" idx="13"/>
          </p:nvPr>
        </p:nvSpPr>
        <p:spPr/>
        <p:txBody>
          <a:bodyPr/>
          <a:lstStyle/>
          <a:p>
            <a:r>
              <a:rPr lang="nl-NL" b="1" dirty="0"/>
              <a:t>Wijzigingen:</a:t>
            </a:r>
          </a:p>
          <a:p>
            <a:endParaRPr lang="nl-NL" b="1" dirty="0"/>
          </a:p>
          <a:p>
            <a:pPr marL="342900" lvl="0" indent="-342900">
              <a:lnSpc>
                <a:spcPct val="115000"/>
              </a:lnSpc>
              <a:buFont typeface="RijksoverheidSansHeading" panose="020B0503040202060203" pitchFamily="34" charset="0"/>
              <a:buChar char="­"/>
            </a:pPr>
            <a:r>
              <a:rPr lang="nl-NL" sz="1800" dirty="0">
                <a:solidFill>
                  <a:srgbClr val="000000"/>
                </a:solidFill>
                <a:effectLst/>
                <a:latin typeface="RijksoverheidSansHeading" panose="020B0503040202060203" pitchFamily="34" charset="0"/>
                <a:ea typeface="Calibri" panose="020F0502020204030204" pitchFamily="34" charset="0"/>
                <a:cs typeface="BAFCC A+ Univers"/>
              </a:rPr>
              <a:t>De overeenkomst is geheel nieuw (niet meer op basis van ARBIT);</a:t>
            </a:r>
          </a:p>
          <a:p>
            <a:pPr marL="342900" lvl="0" indent="-342900">
              <a:lnSpc>
                <a:spcPct val="115000"/>
              </a:lnSpc>
              <a:buFont typeface="RijksoverheidSansHeading" panose="020B0503040202060203" pitchFamily="34" charset="0"/>
              <a:buChar char="­"/>
            </a:pPr>
            <a:r>
              <a:rPr lang="nl-NL" sz="1800" dirty="0">
                <a:solidFill>
                  <a:srgbClr val="000000"/>
                </a:solidFill>
                <a:latin typeface="RijksoverheidSansHeading" panose="020B0503040202060203" pitchFamily="34" charset="0"/>
                <a:ea typeface="Calibri" panose="020F0502020204030204" pitchFamily="34" charset="0"/>
                <a:cs typeface="BAFCC A+ Univers"/>
              </a:rPr>
              <a:t>Integratie met DMS in opties opgenomen;</a:t>
            </a:r>
            <a:endParaRPr lang="nl-NL" sz="1800" dirty="0">
              <a:solidFill>
                <a:srgbClr val="000000"/>
              </a:solidFill>
              <a:effectLst/>
              <a:latin typeface="Arial" panose="020B0604020202020204" pitchFamily="34" charset="0"/>
              <a:ea typeface="Calibri" panose="020F0502020204030204" pitchFamily="34" charset="0"/>
              <a:cs typeface="BAFCC A+ Univers"/>
            </a:endParaRPr>
          </a:p>
          <a:p>
            <a:pPr marL="342900" lvl="0" indent="-342900">
              <a:lnSpc>
                <a:spcPct val="115000"/>
              </a:lnSpc>
              <a:buFont typeface="RijksoverheidSansHeading" panose="020B0503040202060203" pitchFamily="34" charset="0"/>
              <a:buChar char="­"/>
            </a:pPr>
            <a:r>
              <a:rPr lang="nl-NL" sz="1800" dirty="0">
                <a:solidFill>
                  <a:srgbClr val="000000"/>
                </a:solidFill>
                <a:effectLst/>
                <a:latin typeface="RijksoverheidSansHeading" panose="020B0503040202060203" pitchFamily="34" charset="0"/>
                <a:ea typeface="Calibri" panose="020F0502020204030204" pitchFamily="34" charset="0"/>
                <a:cs typeface="BAFCC A+ Univers"/>
              </a:rPr>
              <a:t>Eisen met betrekking tot informatieblokken en documentcreatie zijn in de vorm van Wensen opgenomen;</a:t>
            </a:r>
            <a:endParaRPr lang="nl-NL" sz="1800" dirty="0">
              <a:solidFill>
                <a:srgbClr val="000000"/>
              </a:solidFill>
              <a:effectLst/>
              <a:latin typeface="Arial" panose="020B0604020202020204" pitchFamily="34" charset="0"/>
              <a:ea typeface="Calibri" panose="020F0502020204030204" pitchFamily="34" charset="0"/>
              <a:cs typeface="BAFCC A+ Univers"/>
            </a:endParaRPr>
          </a:p>
          <a:p>
            <a:pPr marL="342900" lvl="0" indent="-342900">
              <a:lnSpc>
                <a:spcPct val="115000"/>
              </a:lnSpc>
              <a:buFont typeface="RijksoverheidSansHeading" panose="020B0503040202060203" pitchFamily="34" charset="0"/>
              <a:buChar char="­"/>
            </a:pPr>
            <a:r>
              <a:rPr lang="nl-NL" sz="1800" dirty="0">
                <a:solidFill>
                  <a:srgbClr val="000000"/>
                </a:solidFill>
                <a:effectLst/>
                <a:latin typeface="RijksoverheidSansHeading" panose="020B0503040202060203" pitchFamily="34" charset="0"/>
                <a:ea typeface="Calibri" panose="020F0502020204030204" pitchFamily="34" charset="0"/>
                <a:cs typeface="BAFCC A+ Univers"/>
              </a:rPr>
              <a:t>Mogelijkheid beschreven voor het voorleggen van voorwaarden ten aanzien van het gebruik van de Oplossing, mits deze niet in gaan tegen wat in de aanbestedingsstukken is geëist;</a:t>
            </a:r>
            <a:endParaRPr lang="nl-NL" sz="1800" dirty="0">
              <a:solidFill>
                <a:srgbClr val="000000"/>
              </a:solidFill>
              <a:effectLst/>
              <a:latin typeface="Arial" panose="020B0604020202020204" pitchFamily="34" charset="0"/>
              <a:ea typeface="Calibri" panose="020F0502020204030204" pitchFamily="34" charset="0"/>
              <a:cs typeface="BAFCC A+ Univers"/>
            </a:endParaRPr>
          </a:p>
          <a:p>
            <a:pPr marL="342900" lvl="0" indent="-342900">
              <a:lnSpc>
                <a:spcPct val="115000"/>
              </a:lnSpc>
              <a:buFont typeface="RijksoverheidSansHeading" panose="020B0503040202060203" pitchFamily="34" charset="0"/>
              <a:buChar char="­"/>
            </a:pPr>
            <a:r>
              <a:rPr lang="nl-NL" sz="1800" dirty="0">
                <a:solidFill>
                  <a:srgbClr val="000000"/>
                </a:solidFill>
                <a:effectLst/>
                <a:latin typeface="RijksoverheidSansHeading" panose="020B0503040202060203" pitchFamily="34" charset="0"/>
                <a:ea typeface="Calibri" panose="020F0502020204030204" pitchFamily="34" charset="0"/>
                <a:cs typeface="BAFCC A+ Univers"/>
              </a:rPr>
              <a:t>Een aantal security eisen zijn aangepast.</a:t>
            </a:r>
            <a:endParaRPr lang="nl-NL" sz="1800" dirty="0">
              <a:solidFill>
                <a:srgbClr val="000000"/>
              </a:solidFill>
              <a:effectLst/>
              <a:latin typeface="Arial" panose="020B0604020202020204" pitchFamily="34" charset="0"/>
              <a:ea typeface="Calibri" panose="020F0502020204030204" pitchFamily="34" charset="0"/>
              <a:cs typeface="BAFCC A+ Univers"/>
            </a:endParaRPr>
          </a:p>
          <a:p>
            <a:endParaRPr lang="nl-NL" b="1" dirty="0"/>
          </a:p>
        </p:txBody>
      </p:sp>
    </p:spTree>
    <p:extLst>
      <p:ext uri="{BB962C8B-B14F-4D97-AF65-F5344CB8AC3E}">
        <p14:creationId xmlns:p14="http://schemas.microsoft.com/office/powerpoint/2010/main" val="52829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B6B678-4F48-06A9-56EB-8AF0A3319691}"/>
              </a:ext>
            </a:extLst>
          </p:cNvPr>
          <p:cNvSpPr>
            <a:spLocks noGrp="1"/>
          </p:cNvSpPr>
          <p:nvPr>
            <p:ph type="title"/>
          </p:nvPr>
        </p:nvSpPr>
        <p:spPr/>
        <p:txBody>
          <a:bodyPr/>
          <a:lstStyle/>
          <a:p>
            <a:r>
              <a:rPr lang="nl-NL" dirty="0"/>
              <a:t>Scope</a:t>
            </a:r>
          </a:p>
        </p:txBody>
      </p:sp>
      <p:sp>
        <p:nvSpPr>
          <p:cNvPr id="3" name="Tijdelijke aanduiding voor voettekst 2">
            <a:extLst>
              <a:ext uri="{FF2B5EF4-FFF2-40B4-BE49-F238E27FC236}">
                <a16:creationId xmlns:a16="http://schemas.microsoft.com/office/drawing/2014/main" id="{B001800F-1E27-2B11-072E-FE889296A2B8}"/>
              </a:ext>
            </a:extLst>
          </p:cNvPr>
          <p:cNvSpPr>
            <a:spLocks noGrp="1"/>
          </p:cNvSpPr>
          <p:nvPr>
            <p:ph type="ftr" sz="quarter" idx="11"/>
          </p:nvPr>
        </p:nvSpPr>
        <p:spPr/>
        <p:txBody>
          <a:bodyPr/>
          <a:lstStyle/>
          <a:p>
            <a:r>
              <a:rPr lang="nl-NL"/>
              <a:t>Tender Informatiebijeenkomst</a:t>
            </a:r>
            <a:endParaRPr lang="nl-NL" dirty="0"/>
          </a:p>
        </p:txBody>
      </p:sp>
      <p:sp>
        <p:nvSpPr>
          <p:cNvPr id="4" name="Tijdelijke aanduiding voor tekst 3">
            <a:extLst>
              <a:ext uri="{FF2B5EF4-FFF2-40B4-BE49-F238E27FC236}">
                <a16:creationId xmlns:a16="http://schemas.microsoft.com/office/drawing/2014/main" id="{C5742D25-CE8C-7A97-03E5-FC8E6E8B3882}"/>
              </a:ext>
            </a:extLst>
          </p:cNvPr>
          <p:cNvSpPr>
            <a:spLocks noGrp="1"/>
          </p:cNvSpPr>
          <p:nvPr>
            <p:ph type="body" sz="quarter" idx="13"/>
          </p:nvPr>
        </p:nvSpPr>
        <p:spPr/>
        <p:txBody>
          <a:bodyPr/>
          <a:lstStyle/>
          <a:p>
            <a:pPr>
              <a:lnSpc>
                <a:spcPct val="115000"/>
              </a:lnSpc>
            </a:pPr>
            <a:r>
              <a:rPr lang="nl-NL" sz="1800" dirty="0">
                <a:solidFill>
                  <a:srgbClr val="000000"/>
                </a:solidFill>
                <a:effectLst/>
                <a:ea typeface="Calibri" panose="020F0502020204030204" pitchFamily="34" charset="0"/>
                <a:cs typeface="RijksoverheidSansTextTT"/>
              </a:rPr>
              <a:t>In de scope  van de opdracht valt het volgende: </a:t>
            </a:r>
            <a:endParaRPr lang="nl-NL" sz="1800" dirty="0">
              <a:effectLst/>
              <a:ea typeface="Calibri" panose="020F0502020204030204" pitchFamily="34" charset="0"/>
              <a:cs typeface="Times New Roman" panose="02020603050405020304" pitchFamily="18" charset="0"/>
            </a:endParaRPr>
          </a:p>
          <a:p>
            <a:pPr marL="342900" lvl="0" indent="-342900">
              <a:lnSpc>
                <a:spcPct val="115000"/>
              </a:lnSpc>
              <a:spcAft>
                <a:spcPts val="170"/>
              </a:spcAft>
              <a:buFont typeface="Symbol" panose="05050102010706020507" pitchFamily="18" charset="2"/>
              <a:buChar char=""/>
            </a:pPr>
            <a:r>
              <a:rPr lang="nl-NL" sz="1800" dirty="0">
                <a:solidFill>
                  <a:srgbClr val="000000"/>
                </a:solidFill>
                <a:effectLst/>
                <a:ea typeface="Calibri" panose="020F0502020204030204" pitchFamily="34" charset="0"/>
                <a:cs typeface="RijksoverheidSansTextTT"/>
              </a:rPr>
              <a:t>SaaS gebaseerde Inkoop, contract en leverancier management voorziening; </a:t>
            </a:r>
            <a:endParaRPr lang="nl-NL" sz="1800" dirty="0">
              <a:effectLst/>
              <a:ea typeface="Calibri" panose="020F0502020204030204" pitchFamily="34" charset="0"/>
              <a:cs typeface="Times New Roman" panose="02020603050405020304" pitchFamily="18" charset="0"/>
            </a:endParaRPr>
          </a:p>
          <a:p>
            <a:pPr marL="342900" lvl="0" indent="-342900">
              <a:lnSpc>
                <a:spcPct val="115000"/>
              </a:lnSpc>
              <a:spcAft>
                <a:spcPts val="170"/>
              </a:spcAft>
              <a:buFont typeface="Symbol" panose="05050102010706020507" pitchFamily="18" charset="2"/>
              <a:buChar char=""/>
            </a:pPr>
            <a:r>
              <a:rPr lang="nl-NL" sz="1800" dirty="0">
                <a:solidFill>
                  <a:srgbClr val="000000"/>
                </a:solidFill>
                <a:effectLst/>
                <a:ea typeface="Calibri" panose="020F0502020204030204" pitchFamily="34" charset="0"/>
                <a:cs typeface="RijksoverheidSansTextTT"/>
              </a:rPr>
              <a:t>Subscriptions </a:t>
            </a:r>
            <a:r>
              <a:rPr lang="nl-NL" sz="1800" dirty="0">
                <a:effectLst/>
                <a:ea typeface="Calibri" panose="020F0502020204030204" pitchFamily="34" charset="0"/>
                <a:cs typeface="RijksoverheidSansTextTT"/>
              </a:rPr>
              <a:t>inclusief Onderhoud &amp; Support; </a:t>
            </a:r>
            <a:endParaRPr lang="nl-NL" sz="1800" dirty="0">
              <a:effectLst/>
              <a:ea typeface="Calibri" panose="020F0502020204030204" pitchFamily="34" charset="0"/>
              <a:cs typeface="Times New Roman" panose="02020603050405020304" pitchFamily="18" charset="0"/>
            </a:endParaRPr>
          </a:p>
          <a:p>
            <a:pPr marL="342900" lvl="0" indent="-342900">
              <a:lnSpc>
                <a:spcPct val="115000"/>
              </a:lnSpc>
              <a:spcAft>
                <a:spcPts val="170"/>
              </a:spcAft>
              <a:buFont typeface="Symbol" panose="05050102010706020507" pitchFamily="18" charset="2"/>
              <a:buChar char=""/>
            </a:pPr>
            <a:r>
              <a:rPr lang="nl-NL" sz="1800" dirty="0">
                <a:solidFill>
                  <a:srgbClr val="000000"/>
                </a:solidFill>
                <a:effectLst/>
                <a:ea typeface="Calibri" panose="020F0502020204030204" pitchFamily="34" charset="0"/>
                <a:cs typeface="RijksoverheidSansTextTT"/>
              </a:rPr>
              <a:t>Realisatie (Inrichting en configuratie) van de Inkoop en contract- en leveranciersmanagementvoorziening conform het inrichtingsdocument (Bijlage 6); </a:t>
            </a:r>
            <a:endParaRPr lang="nl-NL" sz="1800" dirty="0">
              <a:effectLst/>
              <a:ea typeface="Calibri" panose="020F0502020204030204" pitchFamily="34" charset="0"/>
              <a:cs typeface="Times New Roman" panose="02020603050405020304" pitchFamily="18" charset="0"/>
            </a:endParaRPr>
          </a:p>
          <a:p>
            <a:pPr marL="342900" lvl="0" indent="-342900">
              <a:lnSpc>
                <a:spcPct val="115000"/>
              </a:lnSpc>
              <a:spcAft>
                <a:spcPts val="170"/>
              </a:spcAft>
              <a:buFont typeface="Symbol" panose="05050102010706020507" pitchFamily="18" charset="2"/>
              <a:buChar char=""/>
            </a:pPr>
            <a:r>
              <a:rPr lang="nl-NL" sz="1800" dirty="0">
                <a:solidFill>
                  <a:srgbClr val="000000"/>
                </a:solidFill>
                <a:effectLst/>
                <a:ea typeface="Calibri" panose="020F0502020204030204" pitchFamily="34" charset="0"/>
                <a:cs typeface="RijksoverheidSansTextTT"/>
              </a:rPr>
              <a:t>Opleiding en training van Gebruikers; </a:t>
            </a:r>
            <a:endParaRPr lang="nl-NL" sz="1800" dirty="0">
              <a:effectLst/>
              <a:ea typeface="Calibri" panose="020F0502020204030204" pitchFamily="34" charset="0"/>
              <a:cs typeface="Times New Roman" panose="02020603050405020304" pitchFamily="18" charset="0"/>
            </a:endParaRPr>
          </a:p>
          <a:p>
            <a:pPr marL="342900" lvl="0" indent="-342900">
              <a:lnSpc>
                <a:spcPct val="115000"/>
              </a:lnSpc>
              <a:buFont typeface="Symbol" panose="05050102010706020507" pitchFamily="18" charset="2"/>
              <a:buChar char=""/>
            </a:pPr>
            <a:r>
              <a:rPr lang="nl-NL" sz="1800" dirty="0">
                <a:solidFill>
                  <a:srgbClr val="000000"/>
                </a:solidFill>
                <a:effectLst/>
                <a:ea typeface="Calibri" panose="020F0502020204030204" pitchFamily="34" charset="0"/>
                <a:cs typeface="RijksoverheidSansTextTT"/>
              </a:rPr>
              <a:t>Documentatie. </a:t>
            </a:r>
          </a:p>
          <a:p>
            <a:pPr lvl="0">
              <a:lnSpc>
                <a:spcPct val="115000"/>
              </a:lnSpc>
            </a:pPr>
            <a:endParaRPr lang="nl-NL" sz="1800" dirty="0">
              <a:solidFill>
                <a:srgbClr val="000000"/>
              </a:solidFill>
              <a:ea typeface="Calibri" panose="020F0502020204030204" pitchFamily="34" charset="0"/>
              <a:cs typeface="Times New Roman" panose="02020603050405020304" pitchFamily="18" charset="0"/>
            </a:endParaRPr>
          </a:p>
          <a:p>
            <a:pPr lvl="0">
              <a:lnSpc>
                <a:spcPct val="115000"/>
              </a:lnSpc>
            </a:pPr>
            <a:r>
              <a:rPr lang="nl-NL" sz="1800" dirty="0">
                <a:solidFill>
                  <a:srgbClr val="000000"/>
                </a:solidFill>
                <a:ea typeface="Calibri" panose="020F0502020204030204" pitchFamily="34" charset="0"/>
                <a:cs typeface="Times New Roman" panose="02020603050405020304" pitchFamily="18" charset="0"/>
              </a:rPr>
              <a:t>De strategische en operationele inkoopprocessen zijn buiten scope van deze aanbesteding</a:t>
            </a:r>
            <a:endParaRPr lang="nl-NL" sz="1800" dirty="0">
              <a:effectLst/>
              <a:ea typeface="Calibri" panose="020F0502020204030204" pitchFamily="34" charset="0"/>
              <a:cs typeface="Times New Roman" panose="02020603050405020304" pitchFamily="18" charset="0"/>
            </a:endParaRPr>
          </a:p>
          <a:p>
            <a:endParaRPr lang="nl-NL" dirty="0"/>
          </a:p>
        </p:txBody>
      </p:sp>
    </p:spTree>
    <p:extLst>
      <p:ext uri="{BB962C8B-B14F-4D97-AF65-F5344CB8AC3E}">
        <p14:creationId xmlns:p14="http://schemas.microsoft.com/office/powerpoint/2010/main" val="17311609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CB6B678-4F48-06A9-56EB-8AF0A3319691}"/>
              </a:ext>
            </a:extLst>
          </p:cNvPr>
          <p:cNvSpPr>
            <a:spLocks noGrp="1"/>
          </p:cNvSpPr>
          <p:nvPr>
            <p:ph type="title"/>
          </p:nvPr>
        </p:nvSpPr>
        <p:spPr/>
        <p:txBody>
          <a:bodyPr/>
          <a:lstStyle/>
          <a:p>
            <a:r>
              <a:rPr lang="nl-NL" dirty="0"/>
              <a:t>Scope</a:t>
            </a:r>
          </a:p>
        </p:txBody>
      </p:sp>
      <p:sp>
        <p:nvSpPr>
          <p:cNvPr id="3" name="Tijdelijke aanduiding voor voettekst 2">
            <a:extLst>
              <a:ext uri="{FF2B5EF4-FFF2-40B4-BE49-F238E27FC236}">
                <a16:creationId xmlns:a16="http://schemas.microsoft.com/office/drawing/2014/main" id="{B001800F-1E27-2B11-072E-FE889296A2B8}"/>
              </a:ext>
            </a:extLst>
          </p:cNvPr>
          <p:cNvSpPr>
            <a:spLocks noGrp="1"/>
          </p:cNvSpPr>
          <p:nvPr>
            <p:ph type="ftr" sz="quarter" idx="11"/>
          </p:nvPr>
        </p:nvSpPr>
        <p:spPr/>
        <p:txBody>
          <a:bodyPr/>
          <a:lstStyle/>
          <a:p>
            <a:r>
              <a:rPr lang="nl-NL"/>
              <a:t>Tender Informatiebijeenkomst</a:t>
            </a:r>
            <a:endParaRPr lang="nl-NL" dirty="0"/>
          </a:p>
        </p:txBody>
      </p:sp>
      <p:pic>
        <p:nvPicPr>
          <p:cNvPr id="5" name="Afbeelding 4">
            <a:extLst>
              <a:ext uri="{FF2B5EF4-FFF2-40B4-BE49-F238E27FC236}">
                <a16:creationId xmlns:a16="http://schemas.microsoft.com/office/drawing/2014/main" id="{255698D6-6699-3041-C02A-3392CCEA6ED5}"/>
              </a:ext>
            </a:extLst>
          </p:cNvPr>
          <p:cNvPicPr>
            <a:picLocks noChangeAspect="1"/>
          </p:cNvPicPr>
          <p:nvPr/>
        </p:nvPicPr>
        <p:blipFill rotWithShape="1">
          <a:blip r:embed="rId3"/>
          <a:srcRect l="52181" t="30284" r="13909" b="7872"/>
          <a:stretch/>
        </p:blipFill>
        <p:spPr>
          <a:xfrm>
            <a:off x="1036955" y="1840665"/>
            <a:ext cx="8651240" cy="4437380"/>
          </a:xfrm>
          <a:prstGeom prst="rect">
            <a:avLst/>
          </a:prstGeom>
        </p:spPr>
      </p:pic>
      <p:sp>
        <p:nvSpPr>
          <p:cNvPr id="8" name="Rechthoek 7">
            <a:extLst>
              <a:ext uri="{FF2B5EF4-FFF2-40B4-BE49-F238E27FC236}">
                <a16:creationId xmlns:a16="http://schemas.microsoft.com/office/drawing/2014/main" id="{12A701DC-643A-0A54-EC7F-7C37F87B471A}"/>
              </a:ext>
            </a:extLst>
          </p:cNvPr>
          <p:cNvSpPr/>
          <p:nvPr/>
        </p:nvSpPr>
        <p:spPr>
          <a:xfrm>
            <a:off x="612000" y="2876550"/>
            <a:ext cx="9636900" cy="1085850"/>
          </a:xfrm>
          <a:prstGeom prst="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674632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A04DE9-C66C-BC7D-0AF1-43F26F1FEF51}"/>
              </a:ext>
            </a:extLst>
          </p:cNvPr>
          <p:cNvSpPr>
            <a:spLocks noGrp="1"/>
          </p:cNvSpPr>
          <p:nvPr>
            <p:ph type="title"/>
          </p:nvPr>
        </p:nvSpPr>
        <p:spPr/>
        <p:txBody>
          <a:bodyPr/>
          <a:lstStyle/>
          <a:p>
            <a:r>
              <a:rPr lang="nl-NL" dirty="0"/>
              <a:t>Procedure</a:t>
            </a:r>
          </a:p>
        </p:txBody>
      </p:sp>
      <p:sp>
        <p:nvSpPr>
          <p:cNvPr id="3" name="Tijdelijke aanduiding voor voettekst 2">
            <a:extLst>
              <a:ext uri="{FF2B5EF4-FFF2-40B4-BE49-F238E27FC236}">
                <a16:creationId xmlns:a16="http://schemas.microsoft.com/office/drawing/2014/main" id="{3A0C190A-D0B2-5432-4299-EADF49EC0EF4}"/>
              </a:ext>
            </a:extLst>
          </p:cNvPr>
          <p:cNvSpPr>
            <a:spLocks noGrp="1"/>
          </p:cNvSpPr>
          <p:nvPr>
            <p:ph type="ftr" sz="quarter" idx="11"/>
          </p:nvPr>
        </p:nvSpPr>
        <p:spPr/>
        <p:txBody>
          <a:bodyPr/>
          <a:lstStyle/>
          <a:p>
            <a:r>
              <a:rPr lang="nl-NL"/>
              <a:t>Tender Informatiebijeenkomst</a:t>
            </a:r>
            <a:endParaRPr lang="nl-NL" dirty="0"/>
          </a:p>
        </p:txBody>
      </p:sp>
      <p:sp>
        <p:nvSpPr>
          <p:cNvPr id="4" name="Tijdelijke aanduiding voor tekst 3">
            <a:extLst>
              <a:ext uri="{FF2B5EF4-FFF2-40B4-BE49-F238E27FC236}">
                <a16:creationId xmlns:a16="http://schemas.microsoft.com/office/drawing/2014/main" id="{A14F3E9F-6257-D4E3-C691-251CCD6211B7}"/>
              </a:ext>
            </a:extLst>
          </p:cNvPr>
          <p:cNvSpPr>
            <a:spLocks noGrp="1"/>
          </p:cNvSpPr>
          <p:nvPr>
            <p:ph type="body" sz="quarter" idx="13"/>
          </p:nvPr>
        </p:nvSpPr>
        <p:spPr/>
        <p:txBody>
          <a:bodyPr/>
          <a:lstStyle/>
          <a:p>
            <a:r>
              <a:rPr lang="nl-NL" b="1" dirty="0"/>
              <a:t>EU openbare procedure:</a:t>
            </a:r>
          </a:p>
          <a:p>
            <a:pPr marL="342900" indent="-342900">
              <a:buFont typeface="Arial" panose="020B0604020202020204" pitchFamily="34" charset="0"/>
              <a:buChar char="•"/>
            </a:pPr>
            <a:r>
              <a:rPr lang="nl-NL" dirty="0"/>
              <a:t>Selectie en gunning in één ronde</a:t>
            </a:r>
          </a:p>
          <a:p>
            <a:pPr marL="342900" indent="-342900">
              <a:buFont typeface="Arial" panose="020B0604020202020204" pitchFamily="34" charset="0"/>
              <a:buChar char="•"/>
            </a:pPr>
            <a:r>
              <a:rPr lang="nl-NL" dirty="0"/>
              <a:t>Informatiebijeenkomst</a:t>
            </a:r>
          </a:p>
          <a:p>
            <a:pPr marL="342900" indent="-342900">
              <a:buFont typeface="Arial" panose="020B0604020202020204" pitchFamily="34" charset="0"/>
              <a:buChar char="•"/>
            </a:pPr>
            <a:r>
              <a:rPr lang="nl-NL" dirty="0"/>
              <a:t>2 Nota’s van inlichtingen</a:t>
            </a:r>
          </a:p>
          <a:p>
            <a:pPr marL="486900" lvl="3" indent="-342900">
              <a:buFont typeface="Arial" panose="020B0604020202020204" pitchFamily="34" charset="0"/>
              <a:buChar char="•"/>
            </a:pPr>
            <a:r>
              <a:rPr lang="nl-NL" dirty="0"/>
              <a:t>Ook vragen naar aanleiding van vandaag graag stellen in NVI zodat er een gelijk speelveld blijft bestaan;</a:t>
            </a:r>
          </a:p>
          <a:p>
            <a:pPr marL="486900" lvl="3" indent="-342900">
              <a:buFont typeface="Arial" panose="020B0604020202020204" pitchFamily="34" charset="0"/>
              <a:buChar char="•"/>
            </a:pPr>
            <a:r>
              <a:rPr lang="nl-NL" dirty="0"/>
              <a:t>Er mogen vragen gesteld worden met het verzoek deze niet te delen. De aanbestedende dienst bepaalt echter of dat kan worden toegekend. </a:t>
            </a:r>
          </a:p>
          <a:p>
            <a:pPr marL="486900" lvl="3" indent="-342900">
              <a:buFont typeface="Arial" panose="020B0604020202020204" pitchFamily="34" charset="0"/>
              <a:buChar char="•"/>
            </a:pPr>
            <a:endParaRPr lang="nl-NL" dirty="0"/>
          </a:p>
          <a:p>
            <a:pPr lvl="3" indent="0">
              <a:buNone/>
            </a:pPr>
            <a:r>
              <a:rPr lang="nl-NL" u="sng" dirty="0"/>
              <a:t>Geen ruimte voor onderhandeling na inschrijftermijn!</a:t>
            </a:r>
          </a:p>
          <a:p>
            <a:pPr marL="342900" indent="-342900">
              <a:buFont typeface="Arial" panose="020B0604020202020204" pitchFamily="34" charset="0"/>
              <a:buChar char="•"/>
            </a:pPr>
            <a:endParaRPr lang="nl-NL" u="sng" dirty="0"/>
          </a:p>
          <a:p>
            <a:endParaRPr lang="nl-NL" dirty="0"/>
          </a:p>
          <a:p>
            <a:endParaRPr lang="nl-NL" dirty="0"/>
          </a:p>
        </p:txBody>
      </p:sp>
    </p:spTree>
    <p:extLst>
      <p:ext uri="{BB962C8B-B14F-4D97-AF65-F5344CB8AC3E}">
        <p14:creationId xmlns:p14="http://schemas.microsoft.com/office/powerpoint/2010/main" val="26863630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2AA72B3-8E44-9610-62E0-F4054E1EDFB4}"/>
              </a:ext>
            </a:extLst>
          </p:cNvPr>
          <p:cNvSpPr>
            <a:spLocks noGrp="1"/>
          </p:cNvSpPr>
          <p:nvPr>
            <p:ph type="title"/>
          </p:nvPr>
        </p:nvSpPr>
        <p:spPr/>
        <p:txBody>
          <a:bodyPr/>
          <a:lstStyle/>
          <a:p>
            <a:r>
              <a:rPr lang="nl-NL" dirty="0"/>
              <a:t>Aandachtspunten </a:t>
            </a:r>
            <a:r>
              <a:rPr lang="nl-NL" sz="1800" dirty="0"/>
              <a:t>1 van 2</a:t>
            </a:r>
          </a:p>
        </p:txBody>
      </p:sp>
      <p:sp>
        <p:nvSpPr>
          <p:cNvPr id="3" name="Tijdelijke aanduiding voor voettekst 2">
            <a:extLst>
              <a:ext uri="{FF2B5EF4-FFF2-40B4-BE49-F238E27FC236}">
                <a16:creationId xmlns:a16="http://schemas.microsoft.com/office/drawing/2014/main" id="{8786EF08-AE86-9E3E-B209-A8A1E0ABD666}"/>
              </a:ext>
            </a:extLst>
          </p:cNvPr>
          <p:cNvSpPr>
            <a:spLocks noGrp="1"/>
          </p:cNvSpPr>
          <p:nvPr>
            <p:ph type="ftr" sz="quarter" idx="11"/>
          </p:nvPr>
        </p:nvSpPr>
        <p:spPr/>
        <p:txBody>
          <a:bodyPr/>
          <a:lstStyle/>
          <a:p>
            <a:r>
              <a:rPr lang="nl-NL"/>
              <a:t>Tender Informatiebijeenkomst</a:t>
            </a:r>
            <a:endParaRPr lang="nl-NL" dirty="0"/>
          </a:p>
        </p:txBody>
      </p:sp>
      <p:sp>
        <p:nvSpPr>
          <p:cNvPr id="4" name="Tijdelijke aanduiding voor tekst 3">
            <a:extLst>
              <a:ext uri="{FF2B5EF4-FFF2-40B4-BE49-F238E27FC236}">
                <a16:creationId xmlns:a16="http://schemas.microsoft.com/office/drawing/2014/main" id="{DC18ED99-3D55-2A3F-38F2-55318372FBF0}"/>
              </a:ext>
            </a:extLst>
          </p:cNvPr>
          <p:cNvSpPr>
            <a:spLocks noGrp="1"/>
          </p:cNvSpPr>
          <p:nvPr>
            <p:ph type="body" sz="quarter" idx="13"/>
          </p:nvPr>
        </p:nvSpPr>
        <p:spPr/>
        <p:txBody>
          <a:bodyPr/>
          <a:lstStyle/>
          <a:p>
            <a:pPr marL="342900" indent="-342900">
              <a:buFont typeface="Arial" panose="020B0604020202020204" pitchFamily="34" charset="0"/>
              <a:buChar char="•"/>
            </a:pPr>
            <a:r>
              <a:rPr lang="nl-NL" dirty="0"/>
              <a:t>De overeenkomst is niet meer gebaseerd op ARBIT</a:t>
            </a:r>
          </a:p>
          <a:p>
            <a:pPr marL="486900" lvl="3" indent="-342900">
              <a:buFont typeface="Arial" panose="020B0604020202020204" pitchFamily="34" charset="0"/>
              <a:buChar char="•"/>
            </a:pPr>
            <a:r>
              <a:rPr lang="nl-NL" dirty="0"/>
              <a:t>Ruimte voor gebruiksvoorwaarden (Indienen bij Inschrijving);</a:t>
            </a:r>
          </a:p>
          <a:p>
            <a:pPr marL="486900" lvl="3" indent="-342900">
              <a:buFont typeface="Arial" panose="020B0604020202020204" pitchFamily="34" charset="0"/>
              <a:buChar char="•"/>
            </a:pPr>
            <a:r>
              <a:rPr lang="nl-NL" dirty="0"/>
              <a:t>Meer gericht op SaaS aanbod;</a:t>
            </a:r>
          </a:p>
          <a:p>
            <a:pPr marL="486900" lvl="3" indent="-342900">
              <a:buFont typeface="Arial" panose="020B0604020202020204" pitchFamily="34" charset="0"/>
              <a:buChar char="•"/>
            </a:pPr>
            <a:r>
              <a:rPr lang="nl-NL" dirty="0"/>
              <a:t>1 overeenkomst.</a:t>
            </a:r>
          </a:p>
          <a:p>
            <a:pPr marL="486900" lvl="3" indent="-342900">
              <a:buFont typeface="Arial" panose="020B0604020202020204" pitchFamily="34" charset="0"/>
              <a:buChar char="•"/>
            </a:pPr>
            <a:endParaRPr lang="nl-NL" dirty="0"/>
          </a:p>
          <a:p>
            <a:pPr marL="342900" indent="-342900">
              <a:buFont typeface="Arial" panose="020B0604020202020204" pitchFamily="34" charset="0"/>
              <a:buChar char="•"/>
            </a:pPr>
            <a:r>
              <a:rPr lang="nl-NL" dirty="0"/>
              <a:t>Volg goed de instructies in het Beschrijvend document</a:t>
            </a:r>
          </a:p>
          <a:p>
            <a:pPr marL="342900" indent="-342900">
              <a:buFont typeface="Arial" panose="020B0604020202020204" pitchFamily="34" charset="0"/>
              <a:buChar char="•"/>
            </a:pPr>
            <a:endParaRPr lang="nl-NL" dirty="0"/>
          </a:p>
          <a:p>
            <a:pPr marL="342900" indent="-342900">
              <a:buFont typeface="Arial" panose="020B0604020202020204" pitchFamily="34" charset="0"/>
              <a:buChar char="•"/>
            </a:pPr>
            <a:r>
              <a:rPr lang="nl-NL" dirty="0"/>
              <a:t>Bij onduidelijkheden, vragen of suggesties, stel vragen in de NVI</a:t>
            </a:r>
          </a:p>
          <a:p>
            <a:pPr marL="486900" lvl="3" indent="-342900">
              <a:buFont typeface="Arial" panose="020B0604020202020204" pitchFamily="34" charset="0"/>
              <a:buChar char="•"/>
            </a:pPr>
            <a:r>
              <a:rPr lang="nl-NL" dirty="0"/>
              <a:t>Neem waar mogelijk suggestie op bij de vraagstelling.</a:t>
            </a:r>
          </a:p>
          <a:p>
            <a:pPr marL="486900" lvl="3" indent="-342900">
              <a:buFont typeface="Arial" panose="020B0604020202020204" pitchFamily="34" charset="0"/>
              <a:buChar char="•"/>
            </a:pPr>
            <a:endParaRPr lang="nl-NL" dirty="0"/>
          </a:p>
          <a:p>
            <a:pPr lvl="6" indent="0">
              <a:buNone/>
            </a:pPr>
            <a:endParaRPr lang="nl-NL" dirty="0"/>
          </a:p>
        </p:txBody>
      </p:sp>
    </p:spTree>
    <p:extLst>
      <p:ext uri="{BB962C8B-B14F-4D97-AF65-F5344CB8AC3E}">
        <p14:creationId xmlns:p14="http://schemas.microsoft.com/office/powerpoint/2010/main" val="1108575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7EEB12-BC31-AFDB-738E-AC549B94DF3B}"/>
              </a:ext>
            </a:extLst>
          </p:cNvPr>
          <p:cNvSpPr>
            <a:spLocks noGrp="1"/>
          </p:cNvSpPr>
          <p:nvPr>
            <p:ph type="title"/>
          </p:nvPr>
        </p:nvSpPr>
        <p:spPr/>
        <p:txBody>
          <a:bodyPr/>
          <a:lstStyle/>
          <a:p>
            <a:r>
              <a:rPr lang="nl-NL" dirty="0"/>
              <a:t>Aandachtspunten </a:t>
            </a:r>
            <a:r>
              <a:rPr lang="nl-NL" sz="2000" dirty="0"/>
              <a:t>2 van 2</a:t>
            </a:r>
            <a:endParaRPr lang="nl-NL" dirty="0"/>
          </a:p>
        </p:txBody>
      </p:sp>
      <p:sp>
        <p:nvSpPr>
          <p:cNvPr id="3" name="Tijdelijke aanduiding voor voettekst 2">
            <a:extLst>
              <a:ext uri="{FF2B5EF4-FFF2-40B4-BE49-F238E27FC236}">
                <a16:creationId xmlns:a16="http://schemas.microsoft.com/office/drawing/2014/main" id="{A9D63CA1-5B92-FE0D-7EEE-10ABF56A6ECA}"/>
              </a:ext>
            </a:extLst>
          </p:cNvPr>
          <p:cNvSpPr>
            <a:spLocks noGrp="1"/>
          </p:cNvSpPr>
          <p:nvPr>
            <p:ph type="ftr" sz="quarter" idx="11"/>
          </p:nvPr>
        </p:nvSpPr>
        <p:spPr/>
        <p:txBody>
          <a:bodyPr/>
          <a:lstStyle/>
          <a:p>
            <a:r>
              <a:rPr lang="nl-NL"/>
              <a:t>Tender Informatiebijeenkomst</a:t>
            </a:r>
            <a:endParaRPr lang="nl-NL" dirty="0"/>
          </a:p>
        </p:txBody>
      </p:sp>
      <p:sp>
        <p:nvSpPr>
          <p:cNvPr id="4" name="Tijdelijke aanduiding voor tekst 3">
            <a:extLst>
              <a:ext uri="{FF2B5EF4-FFF2-40B4-BE49-F238E27FC236}">
                <a16:creationId xmlns:a16="http://schemas.microsoft.com/office/drawing/2014/main" id="{96FB368B-2A26-E9AF-4C1F-D33E3BCB2777}"/>
              </a:ext>
            </a:extLst>
          </p:cNvPr>
          <p:cNvSpPr>
            <a:spLocks noGrp="1"/>
          </p:cNvSpPr>
          <p:nvPr>
            <p:ph type="body" sz="quarter" idx="13"/>
          </p:nvPr>
        </p:nvSpPr>
        <p:spPr/>
        <p:txBody>
          <a:bodyPr/>
          <a:lstStyle/>
          <a:p>
            <a:pPr marL="342900" indent="-342900">
              <a:buFont typeface="Arial" panose="020B0604020202020204" pitchFamily="34" charset="0"/>
              <a:buChar char="•"/>
            </a:pPr>
            <a:r>
              <a:rPr lang="nl-NL" dirty="0"/>
              <a:t>Prijsmodel is ook bedoeld om gelijkwaardige offertes te ontvangen:</a:t>
            </a:r>
          </a:p>
          <a:p>
            <a:pPr marL="486900" lvl="3" indent="-342900">
              <a:buFont typeface="Arial" panose="020B0604020202020204" pitchFamily="34" charset="0"/>
              <a:buChar char="•"/>
            </a:pPr>
            <a:r>
              <a:rPr lang="nl-NL" dirty="0"/>
              <a:t>Vul het model in op basis van de huidige tarieven;</a:t>
            </a:r>
          </a:p>
          <a:p>
            <a:pPr marL="486900" lvl="3" indent="-342900">
              <a:buFont typeface="Arial" panose="020B0604020202020204" pitchFamily="34" charset="0"/>
              <a:buChar char="•"/>
            </a:pPr>
            <a:r>
              <a:rPr lang="nl-NL" dirty="0"/>
              <a:t>Indexatie is in Bijlage A beschreven;</a:t>
            </a:r>
          </a:p>
          <a:p>
            <a:pPr marL="486900" lvl="3" indent="-342900">
              <a:buFont typeface="Arial" panose="020B0604020202020204" pitchFamily="34" charset="0"/>
              <a:buChar char="•"/>
            </a:pPr>
            <a:r>
              <a:rPr lang="nl-NL" dirty="0"/>
              <a:t>De dimensionering is een schatting. Dit kan in praktijk zowel naar boven als beneden</a:t>
            </a:r>
            <a:br>
              <a:rPr lang="nl-NL" dirty="0"/>
            </a:br>
            <a:r>
              <a:rPr lang="nl-NL" dirty="0"/>
              <a:t>afwijken.</a:t>
            </a:r>
          </a:p>
          <a:p>
            <a:pPr marL="486900" lvl="3" indent="-342900">
              <a:buFont typeface="Arial" panose="020B0604020202020204" pitchFamily="34" charset="0"/>
              <a:buChar char="•"/>
            </a:pPr>
            <a:endParaRPr lang="nl-NL" dirty="0"/>
          </a:p>
          <a:p>
            <a:pPr marL="342900" indent="-342900">
              <a:buFont typeface="Arial" panose="020B0604020202020204" pitchFamily="34" charset="0"/>
              <a:buChar char="•"/>
            </a:pPr>
            <a:r>
              <a:rPr lang="nl-NL" dirty="0"/>
              <a:t>Vergeet geen gebruiksvoorwaarden bij te sluiten als deze voorgelegd moeten worden:</a:t>
            </a:r>
          </a:p>
          <a:p>
            <a:pPr marL="486900" lvl="3" indent="-342900">
              <a:buFont typeface="Arial" panose="020B0604020202020204" pitchFamily="34" charset="0"/>
              <a:buChar char="•"/>
            </a:pPr>
            <a:r>
              <a:rPr lang="nl-NL" dirty="0"/>
              <a:t>Bij twijfel is advies vragen te stellen.</a:t>
            </a:r>
          </a:p>
          <a:p>
            <a:pPr marL="486900" lvl="3" indent="-342900">
              <a:buFont typeface="Arial" panose="020B0604020202020204" pitchFamily="34" charset="0"/>
              <a:buChar char="•"/>
            </a:pPr>
            <a:endParaRPr lang="nl-NL" dirty="0"/>
          </a:p>
        </p:txBody>
      </p:sp>
    </p:spTree>
    <p:extLst>
      <p:ext uri="{BB962C8B-B14F-4D97-AF65-F5344CB8AC3E}">
        <p14:creationId xmlns:p14="http://schemas.microsoft.com/office/powerpoint/2010/main" val="3490466752"/>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Belastindienst PPT">
      <a:dk1>
        <a:srgbClr val="000000"/>
      </a:dk1>
      <a:lt1>
        <a:srgbClr val="FFFFFF"/>
      </a:lt1>
      <a:dk2>
        <a:srgbClr val="154273"/>
      </a:dk2>
      <a:lt2>
        <a:srgbClr val="DDEFF8"/>
      </a:lt2>
      <a:accent1>
        <a:srgbClr val="8FCAE7"/>
      </a:accent1>
      <a:accent2>
        <a:srgbClr val="DDEFF8"/>
      </a:accent2>
      <a:accent3>
        <a:srgbClr val="154273"/>
      </a:accent3>
      <a:accent4>
        <a:srgbClr val="B6DDEF"/>
      </a:accent4>
      <a:accent5>
        <a:srgbClr val="A90061"/>
      </a:accent5>
      <a:accent6>
        <a:srgbClr val="E17000"/>
      </a:accent6>
      <a:hlink>
        <a:srgbClr val="154273"/>
      </a:hlink>
      <a:folHlink>
        <a:srgbClr val="154273"/>
      </a:folHlink>
    </a:clrScheme>
    <a:fontScheme name="Belastingdienst">
      <a:majorFont>
        <a:latin typeface="RijksoverheidSansWebText Bold"/>
        <a:ea typeface=""/>
        <a:cs typeface=""/>
      </a:majorFont>
      <a:minorFont>
        <a:latin typeface="RijksoverheidSansWebText Regul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solidFill>
          <a:schemeClr val="bg2"/>
        </a:solidFill>
      </a:spPr>
      <a:bodyPr wrap="square" lIns="180000" tIns="180000" rIns="180000" bIns="180000" rtlCol="0">
        <a:noAutofit/>
      </a:bodyPr>
      <a:lstStyle>
        <a:defPPr algn="l">
          <a:defRPr dirty="0"/>
        </a:defPPr>
      </a:lstStyle>
    </a:txDef>
  </a:objectDefaults>
  <a:extraClrSchemeLst/>
  <a:custClrLst>
    <a:custClr name="BD Donkerblauw">
      <a:srgbClr val="01689B"/>
    </a:custClr>
    <a:custClr name="BD Donkergeel">
      <a:srgbClr val="FFB612"/>
    </a:custClr>
  </a:custClr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BD PPT">
      <a:dk1>
        <a:sysClr val="windowText" lastClr="000000"/>
      </a:dk1>
      <a:lt1>
        <a:srgbClr val="FFFFFF"/>
      </a:lt1>
      <a:dk2>
        <a:srgbClr val="154273"/>
      </a:dk2>
      <a:lt2>
        <a:srgbClr val="DDEFF8"/>
      </a:lt2>
      <a:accent1>
        <a:srgbClr val="8FCAE7"/>
      </a:accent1>
      <a:accent2>
        <a:srgbClr val="DDEFF8"/>
      </a:accent2>
      <a:accent3>
        <a:srgbClr val="154273"/>
      </a:accent3>
      <a:accent4>
        <a:srgbClr val="B6DDEF"/>
      </a:accent4>
      <a:accent5>
        <a:srgbClr val="A90061"/>
      </a:accent5>
      <a:accent6>
        <a:srgbClr val="E17000"/>
      </a:accent6>
      <a:hlink>
        <a:srgbClr val="154273"/>
      </a:hlink>
      <a:folHlink>
        <a:srgbClr val="154273"/>
      </a:folHlink>
    </a:clrScheme>
    <a:fontScheme name="Belastingdienst">
      <a:majorFont>
        <a:latin typeface="RijksoverheidSansWebText Bold"/>
        <a:ea typeface=""/>
        <a:cs typeface=""/>
      </a:majorFont>
      <a:minorFont>
        <a:latin typeface="RijksoverheidSansWebText Regul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BD PPT">
      <a:dk1>
        <a:sysClr val="windowText" lastClr="000000"/>
      </a:dk1>
      <a:lt1>
        <a:srgbClr val="FFFFFF"/>
      </a:lt1>
      <a:dk2>
        <a:srgbClr val="154273"/>
      </a:dk2>
      <a:lt2>
        <a:srgbClr val="DDEFF8"/>
      </a:lt2>
      <a:accent1>
        <a:srgbClr val="8FCAE7"/>
      </a:accent1>
      <a:accent2>
        <a:srgbClr val="DDEFF8"/>
      </a:accent2>
      <a:accent3>
        <a:srgbClr val="154273"/>
      </a:accent3>
      <a:accent4>
        <a:srgbClr val="B6DDEF"/>
      </a:accent4>
      <a:accent5>
        <a:srgbClr val="A90061"/>
      </a:accent5>
      <a:accent6>
        <a:srgbClr val="E17000"/>
      </a:accent6>
      <a:hlink>
        <a:srgbClr val="154273"/>
      </a:hlink>
      <a:folHlink>
        <a:srgbClr val="154273"/>
      </a:folHlink>
    </a:clrScheme>
    <a:fontScheme name="Belastingdienst">
      <a:majorFont>
        <a:latin typeface="RijksoverheidSansWebText Bold"/>
        <a:ea typeface=""/>
        <a:cs typeface=""/>
      </a:majorFont>
      <a:minorFont>
        <a:latin typeface="RijksoverheidSansWebText Regul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Belastindienst PPT">
    <a:dk1>
      <a:srgbClr val="000000"/>
    </a:dk1>
    <a:lt1>
      <a:srgbClr val="FFFFFF"/>
    </a:lt1>
    <a:dk2>
      <a:srgbClr val="154273"/>
    </a:dk2>
    <a:lt2>
      <a:srgbClr val="DDEFF8"/>
    </a:lt2>
    <a:accent1>
      <a:srgbClr val="8FCAE7"/>
    </a:accent1>
    <a:accent2>
      <a:srgbClr val="DDEFF8"/>
    </a:accent2>
    <a:accent3>
      <a:srgbClr val="154273"/>
    </a:accent3>
    <a:accent4>
      <a:srgbClr val="B6DDEF"/>
    </a:accent4>
    <a:accent5>
      <a:srgbClr val="A90061"/>
    </a:accent5>
    <a:accent6>
      <a:srgbClr val="E17000"/>
    </a:accent6>
    <a:hlink>
      <a:srgbClr val="154273"/>
    </a:hlink>
    <a:folHlink>
      <a:srgbClr val="154273"/>
    </a:folHlink>
  </a:clrScheme>
</a:themeOverride>
</file>

<file path=docProps/app.xml><?xml version="1.0" encoding="utf-8"?>
<Properties xmlns="http://schemas.openxmlformats.org/officeDocument/2006/extended-properties" xmlns:vt="http://schemas.openxmlformats.org/officeDocument/2006/docPropsVTypes">
  <Template/>
  <TotalTime>187</TotalTime>
  <Words>1491</Words>
  <Application>Microsoft Office PowerPoint</Application>
  <PresentationFormat>Breedbeeld</PresentationFormat>
  <Paragraphs>136</Paragraphs>
  <Slides>11</Slides>
  <Notes>2</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11</vt:i4>
      </vt:variant>
    </vt:vector>
  </HeadingPairs>
  <TitlesOfParts>
    <vt:vector size="18" baseType="lpstr">
      <vt:lpstr>Wingdings</vt:lpstr>
      <vt:lpstr>RijksoverheidSansWebText Bold</vt:lpstr>
      <vt:lpstr>Symbol</vt:lpstr>
      <vt:lpstr>RijksoverheidSansHeading</vt:lpstr>
      <vt:lpstr>RijksoverheidSansWebText Regula</vt:lpstr>
      <vt:lpstr>Arial</vt:lpstr>
      <vt:lpstr>Office Theme</vt:lpstr>
      <vt:lpstr>Informatiebijeenkomst inkoop contract en leveranciersmanagement voorziening</vt:lpstr>
      <vt:lpstr>Inhoud</vt:lpstr>
      <vt:lpstr>Introductie</vt:lpstr>
      <vt:lpstr>Introductie</vt:lpstr>
      <vt:lpstr>Scope</vt:lpstr>
      <vt:lpstr>Scope</vt:lpstr>
      <vt:lpstr>Procedure</vt:lpstr>
      <vt:lpstr>Aandachtspunten 1 van 2</vt:lpstr>
      <vt:lpstr>Aandachtspunten 2 van 2</vt:lpstr>
      <vt:lpstr>Planning</vt:lpstr>
      <vt:lpstr>Dank voor uw aandacht!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TestUser</dc:creator>
  <cp:lastModifiedBy>Stijn S.H.W. Timmen</cp:lastModifiedBy>
  <cp:revision>161</cp:revision>
  <dcterms:created xsi:type="dcterms:W3CDTF">2020-06-08T08:01:33Z</dcterms:created>
  <dcterms:modified xsi:type="dcterms:W3CDTF">2023-06-12T11:48:48Z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kWMwhite">
    <vt:lpwstr>False</vt:lpwstr>
  </property>
  <property fmtid="{D5CDD505-2E9C-101B-9397-08002B2CF9AE}" pid="3" name="cboLanguage">
    <vt:lpwstr>Nederlands</vt:lpwstr>
  </property>
  <property fmtid="{D5CDD505-2E9C-101B-9397-08002B2CF9AE}" pid="4" name="txtTitle">
    <vt:lpwstr>Tender Informatiebijeenkomst</vt:lpwstr>
  </property>
  <property fmtid="{D5CDD505-2E9C-101B-9397-08002B2CF9AE}" pid="5" name="cboOrganisation">
    <vt:lpwstr>Belastingdienst</vt:lpwstr>
  </property>
  <property fmtid="{D5CDD505-2E9C-101B-9397-08002B2CF9AE}" pid="6" name="doTemplate">
    <vt:lpwstr>General</vt:lpwstr>
  </property>
  <property fmtid="{D5CDD505-2E9C-101B-9397-08002B2CF9AE}" pid="7" name="selected">
    <vt:lpwstr>4</vt:lpwstr>
  </property>
</Properties>
</file>