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8" r:id="rId2"/>
  </p:sldMasterIdLst>
  <p:notesMasterIdLst>
    <p:notesMasterId r:id="rId22"/>
  </p:notesMasterIdLst>
  <p:sldIdLst>
    <p:sldId id="294" r:id="rId3"/>
    <p:sldId id="256" r:id="rId4"/>
    <p:sldId id="285" r:id="rId5"/>
    <p:sldId id="295" r:id="rId6"/>
    <p:sldId id="284" r:id="rId7"/>
    <p:sldId id="286" r:id="rId8"/>
    <p:sldId id="281" r:id="rId9"/>
    <p:sldId id="271" r:id="rId10"/>
    <p:sldId id="262" r:id="rId11"/>
    <p:sldId id="266" r:id="rId12"/>
    <p:sldId id="264" r:id="rId13"/>
    <p:sldId id="267" r:id="rId14"/>
    <p:sldId id="269" r:id="rId15"/>
    <p:sldId id="288" r:id="rId16"/>
    <p:sldId id="270" r:id="rId17"/>
    <p:sldId id="292" r:id="rId18"/>
    <p:sldId id="289" r:id="rId19"/>
    <p:sldId id="291" r:id="rId20"/>
    <p:sldId id="296" r:id="rId21"/>
  </p:sldIdLst>
  <p:sldSz cx="12192000" cy="6858000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494" autoAdjust="0"/>
    <p:restoredTop sz="94660"/>
  </p:normalViewPr>
  <p:slideViewPr>
    <p:cSldViewPr>
      <p:cViewPr varScale="1">
        <p:scale>
          <a:sx n="78" d="100"/>
          <a:sy n="78" d="100"/>
        </p:scale>
        <p:origin x="108" y="3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A0095E-2E66-4A5C-BFC3-80EA3B9B4E28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7125A548-4C59-4CC9-982C-32F2E4362B5D}">
      <dgm:prSet phldrT="[Tekst]"/>
      <dgm:spPr/>
      <dgm:t>
        <a:bodyPr/>
        <a:lstStyle/>
        <a:p>
          <a:r>
            <a:rPr lang="nl-NL" dirty="0" smtClean="0"/>
            <a:t>Spuischuiven (34X)</a:t>
          </a:r>
          <a:endParaRPr lang="nl-NL" dirty="0"/>
        </a:p>
      </dgm:t>
    </dgm:pt>
    <dgm:pt modelId="{3CBF0728-302E-479A-B8A6-A1FDB9B11C1B}" type="parTrans" cxnId="{38E91273-5386-4FF1-BE8F-84565671C078}">
      <dgm:prSet/>
      <dgm:spPr/>
      <dgm:t>
        <a:bodyPr/>
        <a:lstStyle/>
        <a:p>
          <a:endParaRPr lang="nl-NL"/>
        </a:p>
      </dgm:t>
    </dgm:pt>
    <dgm:pt modelId="{040933D0-16F8-48DA-903F-5FEB4EA14AEB}" type="sibTrans" cxnId="{38E91273-5386-4FF1-BE8F-84565671C078}">
      <dgm:prSet/>
      <dgm:spPr/>
      <dgm:t>
        <a:bodyPr/>
        <a:lstStyle/>
        <a:p>
          <a:endParaRPr lang="nl-NL"/>
        </a:p>
      </dgm:t>
    </dgm:pt>
    <dgm:pt modelId="{C43E5594-0A44-4731-B2B1-B22422485802}">
      <dgm:prSet phldrT="[Tekst]"/>
      <dgm:spPr/>
      <dgm:t>
        <a:bodyPr/>
        <a:lstStyle/>
        <a:p>
          <a:r>
            <a:rPr lang="nl-NL" dirty="0" smtClean="0"/>
            <a:t>Hydrauliek systeem (68x)</a:t>
          </a:r>
          <a:endParaRPr lang="nl-NL" dirty="0"/>
        </a:p>
      </dgm:t>
    </dgm:pt>
    <dgm:pt modelId="{3CC4C814-4E6E-4B31-AEF3-E5B513896AD2}" type="parTrans" cxnId="{F26B77A6-63C3-4CC8-A0D9-98E7C8A0FEE4}">
      <dgm:prSet/>
      <dgm:spPr/>
      <dgm:t>
        <a:bodyPr/>
        <a:lstStyle/>
        <a:p>
          <a:endParaRPr lang="nl-NL"/>
        </a:p>
      </dgm:t>
    </dgm:pt>
    <dgm:pt modelId="{4814548E-7431-477A-827F-21EC13BA420D}" type="sibTrans" cxnId="{F26B77A6-63C3-4CC8-A0D9-98E7C8A0FEE4}">
      <dgm:prSet/>
      <dgm:spPr/>
      <dgm:t>
        <a:bodyPr/>
        <a:lstStyle/>
        <a:p>
          <a:endParaRPr lang="nl-NL"/>
        </a:p>
      </dgm:t>
    </dgm:pt>
    <dgm:pt modelId="{1D287FE7-D88A-43DF-9B33-E723A202238F}">
      <dgm:prSet phldrT="[Tekst]"/>
      <dgm:spPr/>
      <dgm:t>
        <a:bodyPr/>
        <a:lstStyle/>
        <a:p>
          <a:r>
            <a:rPr lang="nl-NL" dirty="0" smtClean="0"/>
            <a:t>Draaipunten smeersysteem (272x oliesmeersysteem en 204x vetsmeersysteem)</a:t>
          </a:r>
          <a:endParaRPr lang="nl-NL" dirty="0"/>
        </a:p>
      </dgm:t>
    </dgm:pt>
    <dgm:pt modelId="{F6326375-14F5-4875-82F5-A439BE356D3F}" type="parTrans" cxnId="{45837CE2-C930-48F3-A881-07EE78E6B725}">
      <dgm:prSet/>
      <dgm:spPr/>
      <dgm:t>
        <a:bodyPr/>
        <a:lstStyle/>
        <a:p>
          <a:endParaRPr lang="nl-NL"/>
        </a:p>
      </dgm:t>
    </dgm:pt>
    <dgm:pt modelId="{12F22525-48E8-4729-90DA-A71189696C74}" type="sibTrans" cxnId="{45837CE2-C930-48F3-A881-07EE78E6B725}">
      <dgm:prSet/>
      <dgm:spPr/>
      <dgm:t>
        <a:bodyPr/>
        <a:lstStyle/>
        <a:p>
          <a:endParaRPr lang="nl-NL"/>
        </a:p>
      </dgm:t>
    </dgm:pt>
    <dgm:pt modelId="{07B36523-5F42-43BB-8954-E7546719E52C}">
      <dgm:prSet phldrT="[Tekst]"/>
      <dgm:spPr/>
      <dgm:t>
        <a:bodyPr/>
        <a:lstStyle/>
        <a:p>
          <a:r>
            <a:rPr lang="nl-NL" dirty="0" smtClean="0"/>
            <a:t>Vis- en zoutriolen (1xVisriool en 2xzoutriool)</a:t>
          </a:r>
          <a:endParaRPr lang="nl-NL" dirty="0"/>
        </a:p>
      </dgm:t>
    </dgm:pt>
    <dgm:pt modelId="{012381F7-8EC0-4574-89F9-70B002C967AC}" type="parTrans" cxnId="{1B2B2279-717F-471E-8EAB-0EFEE2865756}">
      <dgm:prSet/>
      <dgm:spPr/>
      <dgm:t>
        <a:bodyPr/>
        <a:lstStyle/>
        <a:p>
          <a:endParaRPr lang="nl-NL"/>
        </a:p>
      </dgm:t>
    </dgm:pt>
    <dgm:pt modelId="{7898C18F-35F0-45A6-BA87-071269F1FF66}" type="sibTrans" cxnId="{1B2B2279-717F-471E-8EAB-0EFEE2865756}">
      <dgm:prSet/>
      <dgm:spPr/>
      <dgm:t>
        <a:bodyPr/>
        <a:lstStyle/>
        <a:p>
          <a:endParaRPr lang="nl-NL"/>
        </a:p>
      </dgm:t>
    </dgm:pt>
    <dgm:pt modelId="{5D17EEB4-E4F9-4FBD-840E-451D797E6C75}">
      <dgm:prSet phldrT="[Tekst]"/>
      <dgm:spPr/>
      <dgm:t>
        <a:bodyPr/>
        <a:lstStyle/>
        <a:p>
          <a:r>
            <a:rPr lang="nl-NL" dirty="0" smtClean="0"/>
            <a:t>Bewegingswerk (2 per visriool en 2 per zoutriool)</a:t>
          </a:r>
          <a:endParaRPr lang="nl-NL" dirty="0"/>
        </a:p>
      </dgm:t>
    </dgm:pt>
    <dgm:pt modelId="{0C976F3E-7B64-4AB6-8E86-12300A29FB06}" type="parTrans" cxnId="{BF60A8E6-003E-4834-93A9-25CC843B5CF6}">
      <dgm:prSet/>
      <dgm:spPr/>
      <dgm:t>
        <a:bodyPr/>
        <a:lstStyle/>
        <a:p>
          <a:endParaRPr lang="nl-NL"/>
        </a:p>
      </dgm:t>
    </dgm:pt>
    <dgm:pt modelId="{B7ACF337-387E-4A9A-8E98-9485B5EB04E7}" type="sibTrans" cxnId="{BF60A8E6-003E-4834-93A9-25CC843B5CF6}">
      <dgm:prSet/>
      <dgm:spPr/>
      <dgm:t>
        <a:bodyPr/>
        <a:lstStyle/>
        <a:p>
          <a:endParaRPr lang="nl-NL"/>
        </a:p>
      </dgm:t>
    </dgm:pt>
    <dgm:pt modelId="{4CBC6954-2700-4090-8351-3A33502EEBDE}">
      <dgm:prSet phldrT="[Tekst]"/>
      <dgm:spPr/>
      <dgm:t>
        <a:bodyPr/>
        <a:lstStyle/>
        <a:p>
          <a:r>
            <a:rPr lang="nl-NL" dirty="0" smtClean="0"/>
            <a:t>Schuiven (2 per visriool en 2 per zoutriool)</a:t>
          </a:r>
          <a:endParaRPr lang="nl-NL" dirty="0"/>
        </a:p>
      </dgm:t>
    </dgm:pt>
    <dgm:pt modelId="{02DE81EF-13CA-4D36-A612-39225EF2CF71}" type="parTrans" cxnId="{D3266C1D-EEAB-4352-8093-BC472904C3A5}">
      <dgm:prSet/>
      <dgm:spPr/>
      <dgm:t>
        <a:bodyPr/>
        <a:lstStyle/>
        <a:p>
          <a:endParaRPr lang="nl-NL"/>
        </a:p>
      </dgm:t>
    </dgm:pt>
    <dgm:pt modelId="{33B0179D-2027-408A-B8C7-97414B3CC936}" type="sibTrans" cxnId="{D3266C1D-EEAB-4352-8093-BC472904C3A5}">
      <dgm:prSet/>
      <dgm:spPr/>
      <dgm:t>
        <a:bodyPr/>
        <a:lstStyle/>
        <a:p>
          <a:endParaRPr lang="nl-NL"/>
        </a:p>
      </dgm:t>
    </dgm:pt>
    <dgm:pt modelId="{4AE18631-F856-41CB-9F54-4CCAEA0CBF10}">
      <dgm:prSet phldrT="[Tekst]"/>
      <dgm:spPr/>
      <dgm:t>
        <a:bodyPr/>
        <a:lstStyle/>
        <a:p>
          <a:r>
            <a:rPr lang="nl-NL" dirty="0" smtClean="0"/>
            <a:t>Persluchtsysteem (1x)</a:t>
          </a:r>
          <a:endParaRPr lang="nl-NL" dirty="0"/>
        </a:p>
      </dgm:t>
    </dgm:pt>
    <dgm:pt modelId="{978FBE5B-BFDD-4933-9545-BCB6C6CF5672}" type="parTrans" cxnId="{5E93F489-4086-4E66-B77C-FAA576C9999F}">
      <dgm:prSet/>
      <dgm:spPr/>
      <dgm:t>
        <a:bodyPr/>
        <a:lstStyle/>
        <a:p>
          <a:endParaRPr lang="nl-NL"/>
        </a:p>
      </dgm:t>
    </dgm:pt>
    <dgm:pt modelId="{68F9A843-9A8D-46D3-847A-9BFCA0FFCF43}" type="sibTrans" cxnId="{5E93F489-4086-4E66-B77C-FAA576C9999F}">
      <dgm:prSet/>
      <dgm:spPr/>
      <dgm:t>
        <a:bodyPr/>
        <a:lstStyle/>
        <a:p>
          <a:endParaRPr lang="nl-NL"/>
        </a:p>
      </dgm:t>
    </dgm:pt>
    <dgm:pt modelId="{C77B14F6-485D-47A9-A565-35A908E86FE3}">
      <dgm:prSet phldrT="[Tekst]"/>
      <dgm:spPr/>
      <dgm:t>
        <a:bodyPr/>
        <a:lstStyle/>
        <a:p>
          <a:r>
            <a:rPr lang="nl-NL" dirty="0" smtClean="0"/>
            <a:t>Machinekamer (36x)</a:t>
          </a:r>
          <a:endParaRPr lang="nl-NL" dirty="0"/>
        </a:p>
      </dgm:t>
    </dgm:pt>
    <dgm:pt modelId="{B7ACE3EE-A6E2-42A1-82D7-C6BAD72EB72A}" type="parTrans" cxnId="{F4E968D7-55F3-474A-A0D9-406BF943319A}">
      <dgm:prSet/>
      <dgm:spPr/>
      <dgm:t>
        <a:bodyPr/>
        <a:lstStyle/>
        <a:p>
          <a:endParaRPr lang="nl-NL"/>
        </a:p>
      </dgm:t>
    </dgm:pt>
    <dgm:pt modelId="{3D2D0C00-801A-4D4D-95B6-C2E816A1D428}" type="sibTrans" cxnId="{F4E968D7-55F3-474A-A0D9-406BF943319A}">
      <dgm:prSet/>
      <dgm:spPr/>
      <dgm:t>
        <a:bodyPr/>
        <a:lstStyle/>
        <a:p>
          <a:endParaRPr lang="nl-NL"/>
        </a:p>
      </dgm:t>
    </dgm:pt>
    <dgm:pt modelId="{57C6FA9B-9C39-4D31-B817-3B56FF438BC1}">
      <dgm:prSet phldrT="[Tekst]"/>
      <dgm:spPr/>
      <dgm:t>
        <a:bodyPr/>
        <a:lstStyle/>
        <a:p>
          <a:r>
            <a:rPr lang="nl-NL" dirty="0" smtClean="0"/>
            <a:t>Staal (2 per visriool en 2 per zoutriool)</a:t>
          </a:r>
          <a:endParaRPr lang="nl-NL" dirty="0"/>
        </a:p>
      </dgm:t>
    </dgm:pt>
    <dgm:pt modelId="{1BE7374A-E4D3-4F69-B82B-A54629B9AB59}" type="parTrans" cxnId="{D4459EE1-4993-4C5C-8D43-E3BB26E4D34C}">
      <dgm:prSet/>
      <dgm:spPr/>
      <dgm:t>
        <a:bodyPr/>
        <a:lstStyle/>
        <a:p>
          <a:endParaRPr lang="nl-NL"/>
        </a:p>
      </dgm:t>
    </dgm:pt>
    <dgm:pt modelId="{75259DD5-08DF-4D2F-86F9-FA9ED23691DF}" type="sibTrans" cxnId="{D4459EE1-4993-4C5C-8D43-E3BB26E4D34C}">
      <dgm:prSet/>
      <dgm:spPr/>
      <dgm:t>
        <a:bodyPr/>
        <a:lstStyle/>
        <a:p>
          <a:endParaRPr lang="nl-NL"/>
        </a:p>
      </dgm:t>
    </dgm:pt>
    <dgm:pt modelId="{815F24EF-6AB7-435A-8731-2DF96E0DCA41}">
      <dgm:prSet phldrT="[Tekst]"/>
      <dgm:spPr/>
      <dgm:t>
        <a:bodyPr/>
        <a:lstStyle/>
        <a:p>
          <a:r>
            <a:rPr lang="nl-NL" dirty="0" smtClean="0"/>
            <a:t>Beton</a:t>
          </a:r>
          <a:endParaRPr lang="nl-NL" dirty="0"/>
        </a:p>
      </dgm:t>
    </dgm:pt>
    <dgm:pt modelId="{689B17A0-B4DD-4A6A-9FA0-376A1A930AE8}" type="parTrans" cxnId="{638F5F06-E820-4FC6-AA13-F627FAFB27A6}">
      <dgm:prSet/>
      <dgm:spPr/>
      <dgm:t>
        <a:bodyPr/>
        <a:lstStyle/>
        <a:p>
          <a:endParaRPr lang="nl-NL"/>
        </a:p>
      </dgm:t>
    </dgm:pt>
    <dgm:pt modelId="{1FAA7108-533E-49AB-9A57-EBF2C1678C8F}" type="sibTrans" cxnId="{638F5F06-E820-4FC6-AA13-F627FAFB27A6}">
      <dgm:prSet/>
      <dgm:spPr/>
      <dgm:t>
        <a:bodyPr/>
        <a:lstStyle/>
        <a:p>
          <a:endParaRPr lang="nl-NL"/>
        </a:p>
      </dgm:t>
    </dgm:pt>
    <dgm:pt modelId="{73E13A51-FBD2-4884-8E4B-C92FCC7C9AE9}" type="pres">
      <dgm:prSet presAssocID="{90A0095E-2E66-4A5C-BFC3-80EA3B9B4E2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BFEF33CB-3F67-4284-9E38-2DB9D376BC25}" type="pres">
      <dgm:prSet presAssocID="{7125A548-4C59-4CC9-982C-32F2E4362B5D}" presName="composite" presStyleCnt="0"/>
      <dgm:spPr/>
    </dgm:pt>
    <dgm:pt modelId="{75F2F6D2-4B40-483A-8B18-C8FB8F08B55D}" type="pres">
      <dgm:prSet presAssocID="{7125A548-4C59-4CC9-982C-32F2E4362B5D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55766717-627E-4699-8757-090E91674860}" type="pres">
      <dgm:prSet presAssocID="{7125A548-4C59-4CC9-982C-32F2E4362B5D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FEC04496-D134-4DB0-A5B9-6654838F5F9D}" type="pres">
      <dgm:prSet presAssocID="{040933D0-16F8-48DA-903F-5FEB4EA14AEB}" presName="sp" presStyleCnt="0"/>
      <dgm:spPr/>
    </dgm:pt>
    <dgm:pt modelId="{D3FA4C6F-DA84-41C0-B380-2B345B736F76}" type="pres">
      <dgm:prSet presAssocID="{07B36523-5F42-43BB-8954-E7546719E52C}" presName="composite" presStyleCnt="0"/>
      <dgm:spPr/>
    </dgm:pt>
    <dgm:pt modelId="{21C9D499-1858-49BB-8DE1-A3D903B75452}" type="pres">
      <dgm:prSet presAssocID="{07B36523-5F42-43BB-8954-E7546719E52C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0C48B118-8FC4-473A-9222-BCF63CC83C9D}" type="pres">
      <dgm:prSet presAssocID="{07B36523-5F42-43BB-8954-E7546719E52C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</dgm:ptLst>
  <dgm:cxnLst>
    <dgm:cxn modelId="{5E93F489-4086-4E66-B77C-FAA576C9999F}" srcId="{7125A548-4C59-4CC9-982C-32F2E4362B5D}" destId="{4AE18631-F856-41CB-9F54-4CCAEA0CBF10}" srcOrd="2" destOrd="0" parTransId="{978FBE5B-BFDD-4933-9545-BCB6C6CF5672}" sibTransId="{68F9A843-9A8D-46D3-847A-9BFCA0FFCF43}"/>
    <dgm:cxn modelId="{38E91273-5386-4FF1-BE8F-84565671C078}" srcId="{90A0095E-2E66-4A5C-BFC3-80EA3B9B4E28}" destId="{7125A548-4C59-4CC9-982C-32F2E4362B5D}" srcOrd="0" destOrd="0" parTransId="{3CBF0728-302E-479A-B8A6-A1FDB9B11C1B}" sibTransId="{040933D0-16F8-48DA-903F-5FEB4EA14AEB}"/>
    <dgm:cxn modelId="{B9F96079-3949-4BF4-AC39-90C00B255CC7}" type="presOf" srcId="{4CBC6954-2700-4090-8351-3A33502EEBDE}" destId="{0C48B118-8FC4-473A-9222-BCF63CC83C9D}" srcOrd="0" destOrd="1" presId="urn:microsoft.com/office/officeart/2005/8/layout/chevron2"/>
    <dgm:cxn modelId="{76879ED2-6188-477C-9E90-04C39B54AD06}" type="presOf" srcId="{C43E5594-0A44-4731-B2B1-B22422485802}" destId="{55766717-627E-4699-8757-090E91674860}" srcOrd="0" destOrd="0" presId="urn:microsoft.com/office/officeart/2005/8/layout/chevron2"/>
    <dgm:cxn modelId="{1B2B2279-717F-471E-8EAB-0EFEE2865756}" srcId="{90A0095E-2E66-4A5C-BFC3-80EA3B9B4E28}" destId="{07B36523-5F42-43BB-8954-E7546719E52C}" srcOrd="1" destOrd="0" parTransId="{012381F7-8EC0-4574-89F9-70B002C967AC}" sibTransId="{7898C18F-35F0-45A6-BA87-071269F1FF66}"/>
    <dgm:cxn modelId="{233E093D-7E01-408E-AB00-0E7CE3976A15}" type="presOf" srcId="{5D17EEB4-E4F9-4FBD-840E-451D797E6C75}" destId="{0C48B118-8FC4-473A-9222-BCF63CC83C9D}" srcOrd="0" destOrd="0" presId="urn:microsoft.com/office/officeart/2005/8/layout/chevron2"/>
    <dgm:cxn modelId="{F26B77A6-63C3-4CC8-A0D9-98E7C8A0FEE4}" srcId="{7125A548-4C59-4CC9-982C-32F2E4362B5D}" destId="{C43E5594-0A44-4731-B2B1-B22422485802}" srcOrd="0" destOrd="0" parTransId="{3CC4C814-4E6E-4B31-AEF3-E5B513896AD2}" sibTransId="{4814548E-7431-477A-827F-21EC13BA420D}"/>
    <dgm:cxn modelId="{D6775555-AFF9-46B4-8690-5774D47F8EDD}" type="presOf" srcId="{7125A548-4C59-4CC9-982C-32F2E4362B5D}" destId="{75F2F6D2-4B40-483A-8B18-C8FB8F08B55D}" srcOrd="0" destOrd="0" presId="urn:microsoft.com/office/officeart/2005/8/layout/chevron2"/>
    <dgm:cxn modelId="{614621C0-7DC8-41CD-A6D8-3CC0AC5DC7E7}" type="presOf" srcId="{815F24EF-6AB7-435A-8731-2DF96E0DCA41}" destId="{0C48B118-8FC4-473A-9222-BCF63CC83C9D}" srcOrd="0" destOrd="3" presId="urn:microsoft.com/office/officeart/2005/8/layout/chevron2"/>
    <dgm:cxn modelId="{AC3C9F8B-DE1F-42ED-B93F-5DD422F302FD}" type="presOf" srcId="{1D287FE7-D88A-43DF-9B33-E723A202238F}" destId="{55766717-627E-4699-8757-090E91674860}" srcOrd="0" destOrd="1" presId="urn:microsoft.com/office/officeart/2005/8/layout/chevron2"/>
    <dgm:cxn modelId="{F4E968D7-55F3-474A-A0D9-406BF943319A}" srcId="{7125A548-4C59-4CC9-982C-32F2E4362B5D}" destId="{C77B14F6-485D-47A9-A565-35A908E86FE3}" srcOrd="3" destOrd="0" parTransId="{B7ACE3EE-A6E2-42A1-82D7-C6BAD72EB72A}" sibTransId="{3D2D0C00-801A-4D4D-95B6-C2E816A1D428}"/>
    <dgm:cxn modelId="{D8D43842-D33C-4F8D-A181-38D8807821E7}" type="presOf" srcId="{C77B14F6-485D-47A9-A565-35A908E86FE3}" destId="{55766717-627E-4699-8757-090E91674860}" srcOrd="0" destOrd="3" presId="urn:microsoft.com/office/officeart/2005/8/layout/chevron2"/>
    <dgm:cxn modelId="{638F5F06-E820-4FC6-AA13-F627FAFB27A6}" srcId="{07B36523-5F42-43BB-8954-E7546719E52C}" destId="{815F24EF-6AB7-435A-8731-2DF96E0DCA41}" srcOrd="3" destOrd="0" parTransId="{689B17A0-B4DD-4A6A-9FA0-376A1A930AE8}" sibTransId="{1FAA7108-533E-49AB-9A57-EBF2C1678C8F}"/>
    <dgm:cxn modelId="{33A53108-EFE0-4381-A882-10E106A17E53}" type="presOf" srcId="{57C6FA9B-9C39-4D31-B817-3B56FF438BC1}" destId="{0C48B118-8FC4-473A-9222-BCF63CC83C9D}" srcOrd="0" destOrd="2" presId="urn:microsoft.com/office/officeart/2005/8/layout/chevron2"/>
    <dgm:cxn modelId="{029EA028-ACDC-4C6C-876E-4CFD883941B9}" type="presOf" srcId="{90A0095E-2E66-4A5C-BFC3-80EA3B9B4E28}" destId="{73E13A51-FBD2-4884-8E4B-C92FCC7C9AE9}" srcOrd="0" destOrd="0" presId="urn:microsoft.com/office/officeart/2005/8/layout/chevron2"/>
    <dgm:cxn modelId="{45837CE2-C930-48F3-A881-07EE78E6B725}" srcId="{7125A548-4C59-4CC9-982C-32F2E4362B5D}" destId="{1D287FE7-D88A-43DF-9B33-E723A202238F}" srcOrd="1" destOrd="0" parTransId="{F6326375-14F5-4875-82F5-A439BE356D3F}" sibTransId="{12F22525-48E8-4729-90DA-A71189696C74}"/>
    <dgm:cxn modelId="{D4459EE1-4993-4C5C-8D43-E3BB26E4D34C}" srcId="{07B36523-5F42-43BB-8954-E7546719E52C}" destId="{57C6FA9B-9C39-4D31-B817-3B56FF438BC1}" srcOrd="2" destOrd="0" parTransId="{1BE7374A-E4D3-4F69-B82B-A54629B9AB59}" sibTransId="{75259DD5-08DF-4D2F-86F9-FA9ED23691DF}"/>
    <dgm:cxn modelId="{BF60A8E6-003E-4834-93A9-25CC843B5CF6}" srcId="{07B36523-5F42-43BB-8954-E7546719E52C}" destId="{5D17EEB4-E4F9-4FBD-840E-451D797E6C75}" srcOrd="0" destOrd="0" parTransId="{0C976F3E-7B64-4AB6-8E86-12300A29FB06}" sibTransId="{B7ACF337-387E-4A9A-8E98-9485B5EB04E7}"/>
    <dgm:cxn modelId="{D3266C1D-EEAB-4352-8093-BC472904C3A5}" srcId="{07B36523-5F42-43BB-8954-E7546719E52C}" destId="{4CBC6954-2700-4090-8351-3A33502EEBDE}" srcOrd="1" destOrd="0" parTransId="{02DE81EF-13CA-4D36-A612-39225EF2CF71}" sibTransId="{33B0179D-2027-408A-B8C7-97414B3CC936}"/>
    <dgm:cxn modelId="{EA2959F9-3B25-4CEC-9618-88F8EB0BE499}" type="presOf" srcId="{07B36523-5F42-43BB-8954-E7546719E52C}" destId="{21C9D499-1858-49BB-8DE1-A3D903B75452}" srcOrd="0" destOrd="0" presId="urn:microsoft.com/office/officeart/2005/8/layout/chevron2"/>
    <dgm:cxn modelId="{6F36B555-B96F-42BE-84CA-2A44990C4A9E}" type="presOf" srcId="{4AE18631-F856-41CB-9F54-4CCAEA0CBF10}" destId="{55766717-627E-4699-8757-090E91674860}" srcOrd="0" destOrd="2" presId="urn:microsoft.com/office/officeart/2005/8/layout/chevron2"/>
    <dgm:cxn modelId="{5538CC32-3AE7-4D53-BBCF-2BCB44922737}" type="presParOf" srcId="{73E13A51-FBD2-4884-8E4B-C92FCC7C9AE9}" destId="{BFEF33CB-3F67-4284-9E38-2DB9D376BC25}" srcOrd="0" destOrd="0" presId="urn:microsoft.com/office/officeart/2005/8/layout/chevron2"/>
    <dgm:cxn modelId="{0127C7C4-C288-4C14-B710-37A41D500FB7}" type="presParOf" srcId="{BFEF33CB-3F67-4284-9E38-2DB9D376BC25}" destId="{75F2F6D2-4B40-483A-8B18-C8FB8F08B55D}" srcOrd="0" destOrd="0" presId="urn:microsoft.com/office/officeart/2005/8/layout/chevron2"/>
    <dgm:cxn modelId="{E6F0A240-F327-4C87-A7FA-9C53EEEB1F14}" type="presParOf" srcId="{BFEF33CB-3F67-4284-9E38-2DB9D376BC25}" destId="{55766717-627E-4699-8757-090E91674860}" srcOrd="1" destOrd="0" presId="urn:microsoft.com/office/officeart/2005/8/layout/chevron2"/>
    <dgm:cxn modelId="{11066F07-1AF8-48CE-A109-057DB9DEF232}" type="presParOf" srcId="{73E13A51-FBD2-4884-8E4B-C92FCC7C9AE9}" destId="{FEC04496-D134-4DB0-A5B9-6654838F5F9D}" srcOrd="1" destOrd="0" presId="urn:microsoft.com/office/officeart/2005/8/layout/chevron2"/>
    <dgm:cxn modelId="{60AE4050-548A-41E4-B1BE-4F7936E894E2}" type="presParOf" srcId="{73E13A51-FBD2-4884-8E4B-C92FCC7C9AE9}" destId="{D3FA4C6F-DA84-41C0-B380-2B345B736F76}" srcOrd="2" destOrd="0" presId="urn:microsoft.com/office/officeart/2005/8/layout/chevron2"/>
    <dgm:cxn modelId="{3AE01267-BEE9-4180-A78D-A085DE248713}" type="presParOf" srcId="{D3FA4C6F-DA84-41C0-B380-2B345B736F76}" destId="{21C9D499-1858-49BB-8DE1-A3D903B75452}" srcOrd="0" destOrd="0" presId="urn:microsoft.com/office/officeart/2005/8/layout/chevron2"/>
    <dgm:cxn modelId="{1026A73F-B2D0-4260-85DB-87E48053435B}" type="presParOf" srcId="{D3FA4C6F-DA84-41C0-B380-2B345B736F76}" destId="{0C48B118-8FC4-473A-9222-BCF63CC83C9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F2F6D2-4B40-483A-8B18-C8FB8F08B55D}">
      <dsp:nvSpPr>
        <dsp:cNvPr id="0" name=""/>
        <dsp:cNvSpPr/>
      </dsp:nvSpPr>
      <dsp:spPr>
        <a:xfrm rot="5400000">
          <a:off x="-331741" y="333305"/>
          <a:ext cx="2211610" cy="15481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300" kern="1200" dirty="0" smtClean="0"/>
            <a:t>Spuischuiven (34X)</a:t>
          </a:r>
          <a:endParaRPr lang="nl-NL" sz="1300" kern="1200" dirty="0"/>
        </a:p>
      </dsp:txBody>
      <dsp:txXfrm rot="-5400000">
        <a:off x="1" y="775628"/>
        <a:ext cx="1548127" cy="663483"/>
      </dsp:txXfrm>
    </dsp:sp>
    <dsp:sp modelId="{55766717-627E-4699-8757-090E91674860}">
      <dsp:nvSpPr>
        <dsp:cNvPr id="0" name=""/>
        <dsp:cNvSpPr/>
      </dsp:nvSpPr>
      <dsp:spPr>
        <a:xfrm rot="5400000">
          <a:off x="5657577" y="-4107886"/>
          <a:ext cx="1437546" cy="965644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700" kern="1200" dirty="0" smtClean="0"/>
            <a:t>Hydrauliek systeem (68x)</a:t>
          </a:r>
          <a:endParaRPr lang="nl-NL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700" kern="1200" dirty="0" smtClean="0"/>
            <a:t>Draaipunten smeersysteem (272x oliesmeersysteem en 204x vetsmeersysteem)</a:t>
          </a:r>
          <a:endParaRPr lang="nl-NL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700" kern="1200" dirty="0" smtClean="0"/>
            <a:t>Persluchtsysteem (1x)</a:t>
          </a:r>
          <a:endParaRPr lang="nl-NL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700" kern="1200" dirty="0" smtClean="0"/>
            <a:t>Machinekamer (36x)</a:t>
          </a:r>
          <a:endParaRPr lang="nl-NL" sz="1700" kern="1200" dirty="0"/>
        </a:p>
      </dsp:txBody>
      <dsp:txXfrm rot="-5400000">
        <a:off x="1548127" y="71739"/>
        <a:ext cx="9586272" cy="1297196"/>
      </dsp:txXfrm>
    </dsp:sp>
    <dsp:sp modelId="{21C9D499-1858-49BB-8DE1-A3D903B75452}">
      <dsp:nvSpPr>
        <dsp:cNvPr id="0" name=""/>
        <dsp:cNvSpPr/>
      </dsp:nvSpPr>
      <dsp:spPr>
        <a:xfrm rot="5400000">
          <a:off x="-331741" y="2258766"/>
          <a:ext cx="2211610" cy="15481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300" kern="1200" dirty="0" smtClean="0"/>
            <a:t>Vis- en zoutriolen (1xVisriool en 2xzoutriool)</a:t>
          </a:r>
          <a:endParaRPr lang="nl-NL" sz="1300" kern="1200" dirty="0"/>
        </a:p>
      </dsp:txBody>
      <dsp:txXfrm rot="-5400000">
        <a:off x="1" y="2701089"/>
        <a:ext cx="1548127" cy="663483"/>
      </dsp:txXfrm>
    </dsp:sp>
    <dsp:sp modelId="{0C48B118-8FC4-473A-9222-BCF63CC83C9D}">
      <dsp:nvSpPr>
        <dsp:cNvPr id="0" name=""/>
        <dsp:cNvSpPr/>
      </dsp:nvSpPr>
      <dsp:spPr>
        <a:xfrm rot="5400000">
          <a:off x="5657577" y="-2182424"/>
          <a:ext cx="1437546" cy="965644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700" kern="1200" dirty="0" smtClean="0"/>
            <a:t>Bewegingswerk (2 per visriool en 2 per zoutriool)</a:t>
          </a:r>
          <a:endParaRPr lang="nl-NL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700" kern="1200" dirty="0" smtClean="0"/>
            <a:t>Schuiven (2 per visriool en 2 per zoutriool)</a:t>
          </a:r>
          <a:endParaRPr lang="nl-NL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700" kern="1200" dirty="0" smtClean="0"/>
            <a:t>Staal (2 per visriool en 2 per zoutriool)</a:t>
          </a:r>
          <a:endParaRPr lang="nl-NL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700" kern="1200" dirty="0" smtClean="0"/>
            <a:t>Beton</a:t>
          </a:r>
          <a:endParaRPr lang="nl-NL" sz="1700" kern="1200" dirty="0"/>
        </a:p>
      </dsp:txBody>
      <dsp:txXfrm rot="-5400000">
        <a:off x="1548127" y="1997201"/>
        <a:ext cx="9586272" cy="12971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6CB489-37B0-4B46-8705-942EA8714724}" type="datetimeFigureOut">
              <a:rPr lang="nl-NL" smtClean="0"/>
              <a:t>2-11-2023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A3C638-2EB5-442F-A31E-A4FAA8A267D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03548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Eventuele voettekst</a:t>
            </a:r>
            <a:endParaRPr lang="en-US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0D88E8-1530-474F-A7AB-EB6DE1C99DCC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6125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Eventuele voettekst</a:t>
            </a:r>
            <a:endParaRPr lang="en-US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C0D88E8-1530-474F-A7AB-EB6DE1C99DCC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113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89" descr="Bar_Right"/>
          <p:cNvSpPr>
            <a:spLocks noChangeArrowheads="1"/>
          </p:cNvSpPr>
          <p:nvPr/>
        </p:nvSpPr>
        <p:spPr bwMode="auto">
          <a:xfrm>
            <a:off x="6096000" y="0"/>
            <a:ext cx="6096000" cy="6858000"/>
          </a:xfrm>
          <a:prstGeom prst="rect">
            <a:avLst/>
          </a:prstGeom>
          <a:solidFill>
            <a:srgbClr val="F9E1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endParaRPr lang="nl-NL" altLang="nl-NL" sz="26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5" name="Rectangle 157"/>
          <p:cNvSpPr>
            <a:spLocks noChangeArrowheads="1"/>
          </p:cNvSpPr>
          <p:nvPr/>
        </p:nvSpPr>
        <p:spPr bwMode="auto">
          <a:xfrm>
            <a:off x="6578601" y="2474914"/>
            <a:ext cx="4798484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defRPr/>
            </a:pPr>
            <a:endParaRPr lang="nl-NL" altLang="nl-NL" sz="26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6" name="ZwarteBalk" hidden="1"/>
          <p:cNvSpPr>
            <a:spLocks noChangeArrowheads="1"/>
          </p:cNvSpPr>
          <p:nvPr/>
        </p:nvSpPr>
        <p:spPr bwMode="auto">
          <a:xfrm>
            <a:off x="11857568" y="0"/>
            <a:ext cx="334433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endParaRPr lang="nl-NL" altLang="nl-NL" sz="2200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7" name="LogoLandmach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" y="1588"/>
            <a:ext cx="12175067" cy="199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64" name="Rectangle 196"/>
          <p:cNvSpPr>
            <a:spLocks noGrp="1" noChangeArrowheads="1"/>
          </p:cNvSpPr>
          <p:nvPr>
            <p:ph type="ctrTitle"/>
          </p:nvPr>
        </p:nvSpPr>
        <p:spPr>
          <a:xfrm>
            <a:off x="6715203" y="2880000"/>
            <a:ext cx="4798484" cy="856800"/>
          </a:xfrm>
        </p:spPr>
        <p:txBody>
          <a:bodyPr anchor="b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nl-NL" noProof="0" smtClean="0"/>
              <a:t>Klik om de stijl te bewerken</a:t>
            </a:r>
            <a:endParaRPr lang="nl-NL" noProof="0" dirty="0"/>
          </a:p>
        </p:txBody>
      </p:sp>
      <p:sp>
        <p:nvSpPr>
          <p:cNvPr id="7374" name="Rectangle 206"/>
          <p:cNvSpPr>
            <a:spLocks noGrp="1" noChangeArrowheads="1"/>
          </p:cNvSpPr>
          <p:nvPr>
            <p:ph type="subTitle" idx="1"/>
          </p:nvPr>
        </p:nvSpPr>
        <p:spPr>
          <a:xfrm>
            <a:off x="6715203" y="3780000"/>
            <a:ext cx="4798484" cy="1753200"/>
          </a:xfrm>
        </p:spPr>
        <p:txBody>
          <a:bodyPr/>
          <a:lstStyle>
            <a:lvl1pPr marL="0" indent="0">
              <a:buNone/>
              <a:defRPr sz="1800">
                <a:solidFill>
                  <a:srgbClr val="007BC7"/>
                </a:solidFill>
              </a:defRPr>
            </a:lvl1pPr>
          </a:lstStyle>
          <a:p>
            <a:pPr lvl="0"/>
            <a:r>
              <a:rPr lang="nl-NL" noProof="0" smtClean="0"/>
              <a:t>Klik om de ondertitelstijl van het model te bewerken</a:t>
            </a:r>
            <a:endParaRPr lang="nl-NL" noProof="0" dirty="0"/>
          </a:p>
        </p:txBody>
      </p:sp>
      <p:sp>
        <p:nvSpPr>
          <p:cNvPr id="8" name="Date Placeholder 1" descr="Date"/>
          <p:cNvSpPr>
            <a:spLocks noGrp="1"/>
          </p:cNvSpPr>
          <p:nvPr>
            <p:ph type="dt" sz="half" idx="10"/>
          </p:nvPr>
        </p:nvSpPr>
        <p:spPr>
          <a:xfrm>
            <a:off x="6716184" y="6516688"/>
            <a:ext cx="5240867" cy="207962"/>
          </a:xfrm>
        </p:spPr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7F2AC653-8413-455B-88F3-25D32D1F5346}" type="datetimeFigureOut">
              <a:rPr lang="nl-NL" smtClean="0"/>
              <a:pPr>
                <a:defRPr/>
              </a:pPr>
              <a:t>2-11-2023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8383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Volgdia met illustra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4000" y="1295999"/>
            <a:ext cx="11203200" cy="400110"/>
          </a:xfrm>
        </p:spPr>
        <p:txBody>
          <a:bodyPr/>
          <a:lstStyle/>
          <a:p>
            <a:r>
              <a:rPr lang="nl-NL" noProof="0" smtClean="0"/>
              <a:t>Klik om de stijl te bewerken</a:t>
            </a:r>
            <a:endParaRPr lang="nl-NL" noProof="0"/>
          </a:p>
        </p:txBody>
      </p:sp>
      <p:sp>
        <p:nvSpPr>
          <p:cNvPr id="5" name="Tijdelijke aanduiding voor illustratie 4"/>
          <p:cNvSpPr>
            <a:spLocks noGrp="1"/>
          </p:cNvSpPr>
          <p:nvPr>
            <p:ph type="clipArt" sz="quarter" idx="11"/>
          </p:nvPr>
        </p:nvSpPr>
        <p:spPr>
          <a:xfrm>
            <a:off x="624416" y="2070000"/>
            <a:ext cx="11203200" cy="4140000"/>
          </a:xfrm>
        </p:spPr>
        <p:txBody>
          <a:bodyPr/>
          <a:lstStyle/>
          <a:p>
            <a:pPr lvl="0"/>
            <a:r>
              <a:rPr lang="nl-NL" noProof="0" smtClean="0"/>
              <a:t>Klik op het pictogram als u een onlineafbeelding wilt toevoegen</a:t>
            </a:r>
            <a:endParaRPr lang="nl-NL" noProof="0" dirty="0"/>
          </a:p>
        </p:txBody>
      </p:sp>
      <p:sp>
        <p:nvSpPr>
          <p:cNvPr id="4" name="Tijdelijke aanduiding voor datum 2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2AC5F8A-F583-4D8F-8866-36BDE602C334}" type="datetimeFigureOut">
              <a:rPr lang="nl-NL" smtClean="0"/>
              <a:pPr>
                <a:defRPr/>
              </a:pPr>
              <a:t>2-11-2023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4476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BF5525-17E5-497A-9DE4-765D14C33CF8}" type="datetimeFigureOut">
              <a:rPr lang="nl-NL"/>
              <a:pPr>
                <a:defRPr/>
              </a:pPr>
              <a:t>2-11-2023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B4B4C-CB2E-4049-A73D-6BDBF887D0CF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069333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FB6379-A0BA-44DA-8F78-26C0AD23C9EA}" type="datetimeFigureOut">
              <a:rPr lang="nl-NL"/>
              <a:pPr>
                <a:defRPr/>
              </a:pPr>
              <a:t>2-11-2023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7BD68-8DA0-4888-81B3-06DB7AEA9FE3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57415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21421F68-1BEF-403F-B0C5-AAC49C6A096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" y="2350800"/>
            <a:ext cx="10922400" cy="396406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E8395B0-5BEF-4071-A7D0-AC6F71F0664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Vertrouwelijkheidsniveau">
            <a:extLst>
              <a:ext uri="{FF2B5EF4-FFF2-40B4-BE49-F238E27FC236}">
                <a16:creationId xmlns:a16="http://schemas.microsoft.com/office/drawing/2014/main" id="{81E8D0CB-07CC-4FF4-B9A2-3BEAACD9AE9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4AE61CC0-169D-4A88-BF15-A47DE22E86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1261834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4D76FA77-7724-405A-BCBC-F7FB2273E8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329235 w 12192000"/>
              <a:gd name="connsiteY1" fmla="*/ 0 h 6858000"/>
              <a:gd name="connsiteX2" fmla="*/ 5848350 w 12192000"/>
              <a:gd name="connsiteY2" fmla="*/ 0 h 6858000"/>
              <a:gd name="connsiteX3" fmla="*/ 5857872 w 12192000"/>
              <a:gd name="connsiteY3" fmla="*/ 0 h 6858000"/>
              <a:gd name="connsiteX4" fmla="*/ 5857872 w 12192000"/>
              <a:gd name="connsiteY4" fmla="*/ 711998 h 6858000"/>
              <a:gd name="connsiteX5" fmla="*/ 6324600 w 12192000"/>
              <a:gd name="connsiteY5" fmla="*/ 711998 h 6858000"/>
              <a:gd name="connsiteX6" fmla="*/ 632460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858000 h 6858000"/>
              <a:gd name="connsiteX9" fmla="*/ 6324600 w 12192000"/>
              <a:gd name="connsiteY9" fmla="*/ 6858000 h 6858000"/>
              <a:gd name="connsiteX10" fmla="*/ 584835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329235" y="0"/>
                </a:lnTo>
                <a:lnTo>
                  <a:pt x="5848350" y="0"/>
                </a:lnTo>
                <a:lnTo>
                  <a:pt x="5857872" y="0"/>
                </a:lnTo>
                <a:lnTo>
                  <a:pt x="5857872" y="711998"/>
                </a:lnTo>
                <a:lnTo>
                  <a:pt x="6324600" y="711998"/>
                </a:lnTo>
                <a:lnTo>
                  <a:pt x="6324600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63246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2520000" anchor="t" anchorCtr="1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>
          <a:xfrm>
            <a:off x="0" y="5153776"/>
            <a:ext cx="12192000" cy="576000"/>
          </a:xfrm>
          <a:solidFill>
            <a:schemeClr val="accent2"/>
          </a:solidFill>
        </p:spPr>
        <p:txBody>
          <a:bodyPr lIns="630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naam in te voegen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63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functie of project in te voegen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9EE6DDE-E144-43EA-A883-E219AA865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541873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Vrije vorm: vorm 29">
            <a:extLst>
              <a:ext uri="{FF2B5EF4-FFF2-40B4-BE49-F238E27FC236}">
                <a16:creationId xmlns:a16="http://schemas.microsoft.com/office/drawing/2014/main" id="{FB7BC648-3F3A-4FE6-B474-FF08AD16EC55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850001 w 6096000"/>
              <a:gd name="connsiteY1" fmla="*/ 0 h 6858000"/>
              <a:gd name="connsiteX2" fmla="*/ 5850001 w 6096000"/>
              <a:gd name="connsiteY2" fmla="*/ 975600 h 6858000"/>
              <a:gd name="connsiteX3" fmla="*/ 6096000 w 6096000"/>
              <a:gd name="connsiteY3" fmla="*/ 975600 h 6858000"/>
              <a:gd name="connsiteX4" fmla="*/ 6096000 w 6096000"/>
              <a:gd name="connsiteY4" fmla="*/ 6858000 h 6858000"/>
              <a:gd name="connsiteX5" fmla="*/ 0 w 6096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850001" y="0"/>
                </a:lnTo>
                <a:lnTo>
                  <a:pt x="5850001" y="975600"/>
                </a:lnTo>
                <a:lnTo>
                  <a:pt x="6096000" y="97560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0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BCE3D936-01A5-42C9-A617-17B3B8FB8C5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sp>
        <p:nvSpPr>
          <p:cNvPr id="11" name="Vertrouwelijkheidsniveau">
            <a:extLst>
              <a:ext uri="{FF2B5EF4-FFF2-40B4-BE49-F238E27FC236}">
                <a16:creationId xmlns:a16="http://schemas.microsoft.com/office/drawing/2014/main" id="{D6028795-C409-40A9-B428-B0AF6EBB642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1FD69D9-3E06-4876-9F73-71B6B351D2B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11048400" y="6528572"/>
            <a:ext cx="511200" cy="183600"/>
          </a:xfrm>
        </p:spPr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828510C-BC5B-408F-A83E-20041DE7A1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0608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27413"/>
            <a:ext cx="12192000" cy="3430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5000" y="3749486"/>
            <a:ext cx="10925176" cy="1736913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2" name="Tijdelijke aanduiding voor dianummer 21">
            <a:extLst>
              <a:ext uri="{FF2B5EF4-FFF2-40B4-BE49-F238E27FC236}">
                <a16:creationId xmlns:a16="http://schemas.microsoft.com/office/drawing/2014/main" id="{17E1F773-BF9C-4C35-ABBC-BFB53364B3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23" name="Vertrouwelijkheidsniveau">
            <a:extLst>
              <a:ext uri="{FF2B5EF4-FFF2-40B4-BE49-F238E27FC236}">
                <a16:creationId xmlns:a16="http://schemas.microsoft.com/office/drawing/2014/main" id="{9083841F-8AA4-4AEC-93F7-5EDA66B599C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tekst 16">
            <a:extLst>
              <a:ext uri="{FF2B5EF4-FFF2-40B4-BE49-F238E27FC236}">
                <a16:creationId xmlns:a16="http://schemas.microsoft.com/office/drawing/2014/main" id="{631BC45E-EEEE-444C-8340-F4E4E532BF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0001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24115787-E7BA-4E6B-ACDF-C586817C79B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08FD66A7-5A78-459B-9B7F-13F33318DE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3144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0C91930-E0E3-4652-8A0C-E4B528AB5B7B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51AE06CA-FDAB-47E6-9A6B-49429DE85BD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6069807 w 6096000"/>
              <a:gd name="connsiteY0" fmla="*/ 975600 h 6858000"/>
              <a:gd name="connsiteX1" fmla="*/ 6096000 w 6096000"/>
              <a:gd name="connsiteY1" fmla="*/ 975600 h 6858000"/>
              <a:gd name="connsiteX2" fmla="*/ 6096000 w 6096000"/>
              <a:gd name="connsiteY2" fmla="*/ 1014413 h 6858000"/>
              <a:gd name="connsiteX3" fmla="*/ 6069807 w 6096000"/>
              <a:gd name="connsiteY3" fmla="*/ 1014413 h 6858000"/>
              <a:gd name="connsiteX4" fmla="*/ 0 w 6096000"/>
              <a:gd name="connsiteY4" fmla="*/ 0 h 6858000"/>
              <a:gd name="connsiteX5" fmla="*/ 5777707 w 6096000"/>
              <a:gd name="connsiteY5" fmla="*/ 0 h 6858000"/>
              <a:gd name="connsiteX6" fmla="*/ 5777707 w 6096000"/>
              <a:gd name="connsiteY6" fmla="*/ 1014413 h 6858000"/>
              <a:gd name="connsiteX7" fmla="*/ 5777707 w 6096000"/>
              <a:gd name="connsiteY7" fmla="*/ 1265494 h 6858000"/>
              <a:gd name="connsiteX8" fmla="*/ 5777707 w 6096000"/>
              <a:gd name="connsiteY8" fmla="*/ 1281113 h 6858000"/>
              <a:gd name="connsiteX9" fmla="*/ 6096000 w 6096000"/>
              <a:gd name="connsiteY9" fmla="*/ 1281113 h 6858000"/>
              <a:gd name="connsiteX10" fmla="*/ 6096000 w 6096000"/>
              <a:gd name="connsiteY10" fmla="*/ 6858000 h 6858000"/>
              <a:gd name="connsiteX11" fmla="*/ 5848350 w 6096000"/>
              <a:gd name="connsiteY11" fmla="*/ 6858000 h 6858000"/>
              <a:gd name="connsiteX12" fmla="*/ 0 w 6096000"/>
              <a:gd name="connsiteY1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00" h="6858000">
                <a:moveTo>
                  <a:pt x="6069807" y="975600"/>
                </a:moveTo>
                <a:lnTo>
                  <a:pt x="6096000" y="975600"/>
                </a:lnTo>
                <a:lnTo>
                  <a:pt x="6096000" y="1014413"/>
                </a:lnTo>
                <a:lnTo>
                  <a:pt x="6069807" y="1014413"/>
                </a:lnTo>
                <a:close/>
                <a:moveTo>
                  <a:pt x="0" y="0"/>
                </a:moveTo>
                <a:lnTo>
                  <a:pt x="5777707" y="0"/>
                </a:lnTo>
                <a:lnTo>
                  <a:pt x="5777707" y="1014413"/>
                </a:lnTo>
                <a:lnTo>
                  <a:pt x="5777707" y="1265494"/>
                </a:lnTo>
                <a:lnTo>
                  <a:pt x="5777707" y="1281113"/>
                </a:lnTo>
                <a:lnTo>
                  <a:pt x="6096000" y="1281113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800000" anchor="t" anchorCtr="1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dirty="0"/>
              <a:t>Klik op het pictogram om een afbeelding in te voegen</a:t>
            </a:r>
          </a:p>
        </p:txBody>
      </p:sp>
      <p:sp>
        <p:nvSpPr>
          <p:cNvPr id="28" name="Vertrouwelijkheidsniveau">
            <a:extLst>
              <a:ext uri="{FF2B5EF4-FFF2-40B4-BE49-F238E27FC236}">
                <a16:creationId xmlns:a16="http://schemas.microsoft.com/office/drawing/2014/main" id="{233E6339-A3B7-4F01-A9A8-3BA0F6CFAD1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29" name="Ondertitel 2">
            <a:extLst>
              <a:ext uri="{FF2B5EF4-FFF2-40B4-BE49-F238E27FC236}">
                <a16:creationId xmlns:a16="http://schemas.microsoft.com/office/drawing/2014/main" id="{CC6EB04B-3622-4850-A8B2-65C8523784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1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30" name="Titel 1">
            <a:extLst>
              <a:ext uri="{FF2B5EF4-FFF2-40B4-BE49-F238E27FC236}">
                <a16:creationId xmlns:a16="http://schemas.microsoft.com/office/drawing/2014/main" id="{170997DC-0B66-445A-9CA4-DC2FB480E2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16">
            <a:extLst>
              <a:ext uri="{FF2B5EF4-FFF2-40B4-BE49-F238E27FC236}">
                <a16:creationId xmlns:a16="http://schemas.microsoft.com/office/drawing/2014/main" id="{42907EF7-49B3-46B9-ACD2-A3F3E160AF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DF9EB481-DA3C-4E44-9FE2-E6F7ED8E58A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A0A6A365-BFF5-4B16-B1E9-D831984D5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3402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21421F68-1BEF-403F-B0C5-AAC49C6A096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" y="2350800"/>
            <a:ext cx="10922400" cy="396406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E8395B0-5BEF-4071-A7D0-AC6F71F0664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Vertrouwelijkheidsniveau">
            <a:extLst>
              <a:ext uri="{FF2B5EF4-FFF2-40B4-BE49-F238E27FC236}">
                <a16:creationId xmlns:a16="http://schemas.microsoft.com/office/drawing/2014/main" id="{81E8D0CB-07CC-4FF4-B9A2-3BEAACD9AE9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4AE61CC0-169D-4A88-BF15-A47DE22E86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403414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0000" y="2350800"/>
            <a:ext cx="50038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2000" y="2350800"/>
            <a:ext cx="50112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260C6DF3-2547-4188-B44C-E1C924D734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7" name="Vertrouwelijkheidsniveau">
            <a:extLst>
              <a:ext uri="{FF2B5EF4-FFF2-40B4-BE49-F238E27FC236}">
                <a16:creationId xmlns:a16="http://schemas.microsoft.com/office/drawing/2014/main" id="{1B09E170-CA11-4EE2-B82E-0AD6B2F1CC8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B1CF7121-85E0-45D3-B910-BCF8E25FEC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10366208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olgdia met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4000" y="1295999"/>
            <a:ext cx="11203200" cy="400110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 smtClean="0"/>
              <a:t>Klik om de stijl te bewerken</a:t>
            </a:r>
            <a:endParaRPr lang="nl-NL" noProof="0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1"/>
          </p:nvPr>
        </p:nvSpPr>
        <p:spPr>
          <a:xfrm>
            <a:off x="624417" y="2070000"/>
            <a:ext cx="11203200" cy="4140000"/>
          </a:xfrm>
        </p:spPr>
        <p:txBody>
          <a:bodyPr/>
          <a:lstStyle>
            <a:lvl4pPr marL="1274763" indent="-285750">
              <a:buFont typeface="Verdana" pitchFamily="34" charset="0"/>
              <a:buChar char="–"/>
              <a:defRPr sz="1800"/>
            </a:lvl4pPr>
            <a:lvl5pPr marL="1631950" indent="-285750">
              <a:buFont typeface="Verdana" pitchFamily="34" charset="0"/>
              <a:buChar char="»"/>
              <a:defRPr/>
            </a:lvl5pPr>
          </a:lstStyle>
          <a:p>
            <a:pPr lvl="0"/>
            <a:r>
              <a:rPr lang="nl-NL" noProof="0" smtClean="0"/>
              <a:t>Tekststijl van het model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 dirty="0"/>
          </a:p>
        </p:txBody>
      </p:sp>
      <p:sp>
        <p:nvSpPr>
          <p:cNvPr id="4" name="Tijdelijke aanduiding voor datum 2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2AC5F8A-F583-4D8F-8866-36BDE602C334}" type="datetimeFigureOut">
              <a:rPr lang="nl-NL" smtClean="0"/>
              <a:pPr>
                <a:defRPr/>
              </a:pPr>
              <a:t>2-11-2023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03365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552000" y="2350799"/>
            <a:ext cx="5004000" cy="3963600"/>
          </a:xfrm>
        </p:spPr>
        <p:txBody>
          <a:bodyPr/>
          <a:lstStyle>
            <a:lvl1pPr marL="316800" indent="-3168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630000" indent="-3168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7984020-B91C-4CFF-88ED-501B2109C660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F17C0AA7-9F88-4479-B7CF-C1BB31AB870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C1E2EA9-BE63-4625-B099-2271F692DE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6C2A6650-CEC0-489B-BFC0-04E78F01962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311429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630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0000" y="5298141"/>
            <a:ext cx="10923588" cy="923272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B8E684C-7D4C-426C-AC24-E424245763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Vertrouwelijkheidsniveau">
            <a:extLst>
              <a:ext uri="{FF2B5EF4-FFF2-40B4-BE49-F238E27FC236}">
                <a16:creationId xmlns:a16="http://schemas.microsoft.com/office/drawing/2014/main" id="{D32BCAE4-C367-4016-B734-236CBBFED4D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133948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verticaal g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0FA47D1B-42CA-4E2B-B2E8-239884DF4BD3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498305 w 6096000"/>
              <a:gd name="connsiteY1" fmla="*/ 0 h 6858000"/>
              <a:gd name="connsiteX2" fmla="*/ 5853600 w 6096000"/>
              <a:gd name="connsiteY2" fmla="*/ 0 h 6858000"/>
              <a:gd name="connsiteX3" fmla="*/ 5862636 w 6096000"/>
              <a:gd name="connsiteY3" fmla="*/ 0 h 6858000"/>
              <a:gd name="connsiteX4" fmla="*/ 5862636 w 6096000"/>
              <a:gd name="connsiteY4" fmla="*/ 712471 h 6858000"/>
              <a:gd name="connsiteX5" fmla="*/ 6096000 w 6096000"/>
              <a:gd name="connsiteY5" fmla="*/ 712471 h 6858000"/>
              <a:gd name="connsiteX6" fmla="*/ 6096000 w 6096000"/>
              <a:gd name="connsiteY6" fmla="*/ 961200 h 6858000"/>
              <a:gd name="connsiteX7" fmla="*/ 6096000 w 6096000"/>
              <a:gd name="connsiteY7" fmla="*/ 1891881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498305" y="0"/>
                </a:lnTo>
                <a:lnTo>
                  <a:pt x="5853600" y="0"/>
                </a:lnTo>
                <a:lnTo>
                  <a:pt x="5862636" y="0"/>
                </a:lnTo>
                <a:lnTo>
                  <a:pt x="5862636" y="712471"/>
                </a:lnTo>
                <a:lnTo>
                  <a:pt x="6096000" y="712471"/>
                </a:lnTo>
                <a:lnTo>
                  <a:pt x="6096000" y="961200"/>
                </a:lnTo>
                <a:lnTo>
                  <a:pt x="6096000" y="1891881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6552000" y="1052513"/>
            <a:ext cx="5004000" cy="5168900"/>
          </a:xfrm>
        </p:spPr>
        <p:txBody>
          <a:bodyPr anchor="ctr" anchorCtr="0"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F508C5A-8D78-4219-976E-46DFA0C4F8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39154"/>
            <a:ext cx="50038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11F2E84-2AC4-4E76-AB35-4DF5275224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6" name="Vertrouwelijkheidsniveau">
            <a:extLst>
              <a:ext uri="{FF2B5EF4-FFF2-40B4-BE49-F238E27FC236}">
                <a16:creationId xmlns:a16="http://schemas.microsoft.com/office/drawing/2014/main" id="{42A8670A-3771-498C-BCA7-1CEC86864E8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393676854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 hasCustomPrompt="1"/>
          </p:nvPr>
        </p:nvSpPr>
        <p:spPr>
          <a:xfrm>
            <a:off x="6552000" y="2350800"/>
            <a:ext cx="50040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4" name="Tijdelijke aanduiding voor dianummer 13">
            <a:extLst>
              <a:ext uri="{FF2B5EF4-FFF2-40B4-BE49-F238E27FC236}">
                <a16:creationId xmlns:a16="http://schemas.microsoft.com/office/drawing/2014/main" id="{0E24862E-A238-48C9-966B-53C0A9936E1E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9C42D806-99A5-4854-9BB7-C93AB66EA3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4BAFB278-E939-4041-A70B-47CB8943C72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F4CFC7BE-2502-4C51-AFEA-F92D97467734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</p:spTree>
    <p:extLst>
      <p:ext uri="{BB962C8B-B14F-4D97-AF65-F5344CB8AC3E}">
        <p14:creationId xmlns:p14="http://schemas.microsoft.com/office/powerpoint/2010/main" val="5246826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E40B2573-7117-47DC-A1FC-56A832A1E9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3429000"/>
            <a:ext cx="12192000" cy="3429000"/>
          </a:xfrm>
          <a:solidFill>
            <a:schemeClr val="tx1">
              <a:lumMod val="85000"/>
            </a:schemeClr>
          </a:solidFill>
        </p:spPr>
        <p:txBody>
          <a:bodyPr tIns="1080000" anchor="t" anchorCtr="1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27AD964-7CC1-4105-95CD-B714971881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4A879FCC-B15B-43B0-94C1-EA709F51A4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33217691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4D76FA77-7724-405A-BCBC-F7FB2273E8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329235 w 12192000"/>
              <a:gd name="connsiteY1" fmla="*/ 0 h 6858000"/>
              <a:gd name="connsiteX2" fmla="*/ 5848350 w 12192000"/>
              <a:gd name="connsiteY2" fmla="*/ 0 h 6858000"/>
              <a:gd name="connsiteX3" fmla="*/ 5857872 w 12192000"/>
              <a:gd name="connsiteY3" fmla="*/ 0 h 6858000"/>
              <a:gd name="connsiteX4" fmla="*/ 5857872 w 12192000"/>
              <a:gd name="connsiteY4" fmla="*/ 711998 h 6858000"/>
              <a:gd name="connsiteX5" fmla="*/ 6324600 w 12192000"/>
              <a:gd name="connsiteY5" fmla="*/ 711998 h 6858000"/>
              <a:gd name="connsiteX6" fmla="*/ 632460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858000 h 6858000"/>
              <a:gd name="connsiteX9" fmla="*/ 6324600 w 12192000"/>
              <a:gd name="connsiteY9" fmla="*/ 6858000 h 6858000"/>
              <a:gd name="connsiteX10" fmla="*/ 584835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329235" y="0"/>
                </a:lnTo>
                <a:lnTo>
                  <a:pt x="5848350" y="0"/>
                </a:lnTo>
                <a:lnTo>
                  <a:pt x="5857872" y="0"/>
                </a:lnTo>
                <a:lnTo>
                  <a:pt x="5857872" y="711998"/>
                </a:lnTo>
                <a:lnTo>
                  <a:pt x="6324600" y="711998"/>
                </a:lnTo>
                <a:lnTo>
                  <a:pt x="6324600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63246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2520000" anchor="t" anchorCtr="1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>
          <a:xfrm>
            <a:off x="0" y="5153776"/>
            <a:ext cx="12192000" cy="576000"/>
          </a:xfrm>
          <a:solidFill>
            <a:schemeClr val="accent2"/>
          </a:solidFill>
        </p:spPr>
        <p:txBody>
          <a:bodyPr lIns="630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naam in te voegen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63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functie of project in te voegen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9EE6DDE-E144-43EA-A883-E219AA865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816190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Vrije vorm: vorm 16">
            <a:extLst>
              <a:ext uri="{FF2B5EF4-FFF2-40B4-BE49-F238E27FC236}">
                <a16:creationId xmlns:a16="http://schemas.microsoft.com/office/drawing/2014/main" id="{CE883B12-7812-4AB5-9452-637027F7477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360191 w 6096000"/>
              <a:gd name="connsiteY1" fmla="*/ 0 h 6858000"/>
              <a:gd name="connsiteX2" fmla="*/ 5850001 w 6096000"/>
              <a:gd name="connsiteY2" fmla="*/ 0 h 6858000"/>
              <a:gd name="connsiteX3" fmla="*/ 5862635 w 6096000"/>
              <a:gd name="connsiteY3" fmla="*/ 0 h 6858000"/>
              <a:gd name="connsiteX4" fmla="*/ 5862635 w 6096000"/>
              <a:gd name="connsiteY4" fmla="*/ 709612 h 6858000"/>
              <a:gd name="connsiteX5" fmla="*/ 6096000 w 6096000"/>
              <a:gd name="connsiteY5" fmla="*/ 709612 h 6858000"/>
              <a:gd name="connsiteX6" fmla="*/ 6096000 w 6096000"/>
              <a:gd name="connsiteY6" fmla="*/ 975600 h 6858000"/>
              <a:gd name="connsiteX7" fmla="*/ 6096000 w 6096000"/>
              <a:gd name="connsiteY7" fmla="*/ 1102518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360191" y="0"/>
                </a:lnTo>
                <a:lnTo>
                  <a:pt x="5850001" y="0"/>
                </a:lnTo>
                <a:lnTo>
                  <a:pt x="5862635" y="0"/>
                </a:lnTo>
                <a:lnTo>
                  <a:pt x="5862635" y="709612"/>
                </a:lnTo>
                <a:lnTo>
                  <a:pt x="6096000" y="709612"/>
                </a:lnTo>
                <a:lnTo>
                  <a:pt x="6096000" y="975600"/>
                </a:lnTo>
                <a:lnTo>
                  <a:pt x="6096000" y="110251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59200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59200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59200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869C57F-4252-4209-A8BC-33FAC7ADB6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50453"/>
            <a:ext cx="4997688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Type een afsluitende zin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A3A163FE-BA7A-4106-9910-A643D023C9F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5" name="Vertrouwelijkheidsniveau">
            <a:extLst>
              <a:ext uri="{FF2B5EF4-FFF2-40B4-BE49-F238E27FC236}">
                <a16:creationId xmlns:a16="http://schemas.microsoft.com/office/drawing/2014/main" id="{CAA5CBF2-B6F9-4237-8DE7-3D9FD8FFABB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6D7B6104-9A05-4402-8182-B4559988848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684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olgdia met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4000" y="1295999"/>
            <a:ext cx="11203200" cy="400110"/>
          </a:xfrm>
        </p:spPr>
        <p:txBody>
          <a:bodyPr/>
          <a:lstStyle/>
          <a:p>
            <a:r>
              <a:rPr lang="nl-NL" noProof="0" smtClean="0"/>
              <a:t>Klik om de stijl te bewerken</a:t>
            </a:r>
            <a:endParaRPr lang="nl-NL" noProof="0"/>
          </a:p>
        </p:txBody>
      </p:sp>
      <p:sp>
        <p:nvSpPr>
          <p:cNvPr id="5" name="Tijdelijke aanduiding voor tabel 4"/>
          <p:cNvSpPr>
            <a:spLocks noGrp="1"/>
          </p:cNvSpPr>
          <p:nvPr>
            <p:ph type="tbl" sz="quarter" idx="11"/>
          </p:nvPr>
        </p:nvSpPr>
        <p:spPr>
          <a:xfrm>
            <a:off x="624000" y="2070000"/>
            <a:ext cx="11203200" cy="4140000"/>
          </a:xfrm>
        </p:spPr>
        <p:txBody>
          <a:bodyPr/>
          <a:lstStyle/>
          <a:p>
            <a:pPr lvl="0"/>
            <a:r>
              <a:rPr lang="nl-NL" noProof="0" smtClean="0"/>
              <a:t>Klik op het pictogram als u een tabel wilt toevoegen</a:t>
            </a:r>
            <a:endParaRPr lang="nl-NL" noProof="0" dirty="0"/>
          </a:p>
        </p:txBody>
      </p:sp>
      <p:sp>
        <p:nvSpPr>
          <p:cNvPr id="4" name="Tijdelijke aanduiding voor datum 2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2AC5F8A-F583-4D8F-8866-36BDE602C334}" type="datetimeFigureOut">
              <a:rPr lang="nl-NL" smtClean="0"/>
              <a:pPr>
                <a:defRPr/>
              </a:pPr>
              <a:t>2-11-2023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8042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olgdia met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4000" y="1295999"/>
            <a:ext cx="11203200" cy="400110"/>
          </a:xfrm>
        </p:spPr>
        <p:txBody>
          <a:bodyPr/>
          <a:lstStyle/>
          <a:p>
            <a:r>
              <a:rPr lang="nl-NL" noProof="0" smtClean="0"/>
              <a:t>Klik om de stijl te bewerken</a:t>
            </a:r>
            <a:endParaRPr lang="nl-NL" noProof="0"/>
          </a:p>
        </p:txBody>
      </p:sp>
      <p:sp>
        <p:nvSpPr>
          <p:cNvPr id="5" name="Tijdelijke aanduiding voor grafiek 4"/>
          <p:cNvSpPr>
            <a:spLocks noGrp="1"/>
          </p:cNvSpPr>
          <p:nvPr>
            <p:ph type="chart" sz="quarter" idx="11"/>
          </p:nvPr>
        </p:nvSpPr>
        <p:spPr>
          <a:xfrm>
            <a:off x="624417" y="2070000"/>
            <a:ext cx="11203200" cy="4140000"/>
          </a:xfrm>
        </p:spPr>
        <p:txBody>
          <a:bodyPr/>
          <a:lstStyle/>
          <a:p>
            <a:pPr lvl="0"/>
            <a:r>
              <a:rPr lang="nl-NL" noProof="0" smtClean="0"/>
              <a:t>Klik op het pictogram als u een grafiek wilt toevoegen</a:t>
            </a:r>
            <a:endParaRPr lang="nl-NL" noProof="0" dirty="0"/>
          </a:p>
        </p:txBody>
      </p:sp>
      <p:sp>
        <p:nvSpPr>
          <p:cNvPr id="4" name="Tijdelijke aanduiding voor datum 2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2AC5F8A-F583-4D8F-8866-36BDE602C334}" type="datetimeFigureOut">
              <a:rPr lang="nl-NL" smtClean="0"/>
              <a:pPr>
                <a:defRPr/>
              </a:pPr>
              <a:t>2-11-2023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248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olgdia met illustra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4000" y="1295999"/>
            <a:ext cx="11203200" cy="400110"/>
          </a:xfrm>
        </p:spPr>
        <p:txBody>
          <a:bodyPr/>
          <a:lstStyle/>
          <a:p>
            <a:r>
              <a:rPr lang="nl-NL" noProof="0" smtClean="0"/>
              <a:t>Klik om de stijl te bewerken</a:t>
            </a:r>
            <a:endParaRPr lang="nl-NL" noProof="0"/>
          </a:p>
        </p:txBody>
      </p:sp>
      <p:sp>
        <p:nvSpPr>
          <p:cNvPr id="5" name="Tijdelijke aanduiding voor illustratie 4"/>
          <p:cNvSpPr>
            <a:spLocks noGrp="1"/>
          </p:cNvSpPr>
          <p:nvPr>
            <p:ph type="clipArt" sz="quarter" idx="11"/>
          </p:nvPr>
        </p:nvSpPr>
        <p:spPr>
          <a:xfrm>
            <a:off x="624416" y="2070000"/>
            <a:ext cx="11203200" cy="4140000"/>
          </a:xfrm>
        </p:spPr>
        <p:txBody>
          <a:bodyPr/>
          <a:lstStyle/>
          <a:p>
            <a:pPr lvl="0"/>
            <a:r>
              <a:rPr lang="nl-NL" noProof="0" smtClean="0"/>
              <a:t>Klik op het pictogram als u een onlineafbeelding wilt toevoegen</a:t>
            </a:r>
            <a:endParaRPr lang="nl-NL" noProof="0" dirty="0"/>
          </a:p>
        </p:txBody>
      </p:sp>
      <p:sp>
        <p:nvSpPr>
          <p:cNvPr id="4" name="Tijdelijke aanduiding voor datum 2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2AC5F8A-F583-4D8F-8866-36BDE602C334}" type="datetimeFigureOut">
              <a:rPr lang="nl-NL" smtClean="0"/>
              <a:pPr>
                <a:defRPr/>
              </a:pPr>
              <a:t>2-11-2023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9046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89" descr="Bar_Right"/>
          <p:cNvSpPr>
            <a:spLocks noChangeArrowheads="1"/>
          </p:cNvSpPr>
          <p:nvPr/>
        </p:nvSpPr>
        <p:spPr bwMode="auto">
          <a:xfrm>
            <a:off x="6096000" y="0"/>
            <a:ext cx="6096000" cy="6858000"/>
          </a:xfrm>
          <a:prstGeom prst="rect">
            <a:avLst/>
          </a:prstGeom>
          <a:solidFill>
            <a:srgbClr val="F9E1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endParaRPr lang="nl-NL" altLang="nl-NL" sz="26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5" name="Rectangle 157"/>
          <p:cNvSpPr>
            <a:spLocks noChangeArrowheads="1"/>
          </p:cNvSpPr>
          <p:nvPr/>
        </p:nvSpPr>
        <p:spPr bwMode="auto">
          <a:xfrm>
            <a:off x="6578601" y="2474914"/>
            <a:ext cx="4798484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defRPr/>
            </a:pPr>
            <a:endParaRPr lang="nl-NL" altLang="nl-NL" sz="26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6" name="ZwarteBalk" hidden="1"/>
          <p:cNvSpPr>
            <a:spLocks noChangeArrowheads="1"/>
          </p:cNvSpPr>
          <p:nvPr/>
        </p:nvSpPr>
        <p:spPr bwMode="auto">
          <a:xfrm>
            <a:off x="11857568" y="0"/>
            <a:ext cx="334433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endParaRPr lang="nl-NL" altLang="nl-NL" sz="2200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7" name="LogoLandmach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" y="1588"/>
            <a:ext cx="12175067" cy="199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64" name="Rectangle 196"/>
          <p:cNvSpPr>
            <a:spLocks noGrp="1" noChangeArrowheads="1"/>
          </p:cNvSpPr>
          <p:nvPr>
            <p:ph type="ctrTitle"/>
          </p:nvPr>
        </p:nvSpPr>
        <p:spPr>
          <a:xfrm>
            <a:off x="6715203" y="2880000"/>
            <a:ext cx="4798484" cy="856800"/>
          </a:xfrm>
        </p:spPr>
        <p:txBody>
          <a:bodyPr anchor="b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nl-NL" noProof="0" smtClean="0"/>
              <a:t>Klik om de stijl te bewerken</a:t>
            </a:r>
            <a:endParaRPr lang="nl-NL" noProof="0" dirty="0"/>
          </a:p>
        </p:txBody>
      </p:sp>
      <p:sp>
        <p:nvSpPr>
          <p:cNvPr id="7374" name="Rectangle 206"/>
          <p:cNvSpPr>
            <a:spLocks noGrp="1" noChangeArrowheads="1"/>
          </p:cNvSpPr>
          <p:nvPr>
            <p:ph type="subTitle" idx="1"/>
          </p:nvPr>
        </p:nvSpPr>
        <p:spPr>
          <a:xfrm>
            <a:off x="6715203" y="3780000"/>
            <a:ext cx="4798484" cy="1753200"/>
          </a:xfrm>
        </p:spPr>
        <p:txBody>
          <a:bodyPr/>
          <a:lstStyle>
            <a:lvl1pPr marL="0" indent="0">
              <a:buNone/>
              <a:defRPr sz="1800">
                <a:solidFill>
                  <a:srgbClr val="007BC7"/>
                </a:solidFill>
              </a:defRPr>
            </a:lvl1pPr>
          </a:lstStyle>
          <a:p>
            <a:pPr lvl="0"/>
            <a:r>
              <a:rPr lang="nl-NL" noProof="0" smtClean="0"/>
              <a:t>Klik om de ondertitelstijl van het model te bewerken</a:t>
            </a:r>
            <a:endParaRPr lang="nl-NL" noProof="0" dirty="0"/>
          </a:p>
        </p:txBody>
      </p:sp>
      <p:sp>
        <p:nvSpPr>
          <p:cNvPr id="8" name="Date Placeholder 1" descr="Date"/>
          <p:cNvSpPr>
            <a:spLocks noGrp="1"/>
          </p:cNvSpPr>
          <p:nvPr>
            <p:ph type="dt" sz="half" idx="10"/>
          </p:nvPr>
        </p:nvSpPr>
        <p:spPr>
          <a:xfrm>
            <a:off x="6716184" y="6516688"/>
            <a:ext cx="5240867" cy="207962"/>
          </a:xfrm>
        </p:spPr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C2AC5F8A-F583-4D8F-8866-36BDE602C334}" type="datetimeFigureOut">
              <a:rPr lang="nl-NL" smtClean="0"/>
              <a:pPr>
                <a:defRPr/>
              </a:pPr>
              <a:t>2-11-2023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174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Volgdia met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4000" y="1295999"/>
            <a:ext cx="11203200" cy="400110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 smtClean="0"/>
              <a:t>Klik om de stijl te bewerken</a:t>
            </a:r>
            <a:endParaRPr lang="nl-NL" noProof="0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1"/>
          </p:nvPr>
        </p:nvSpPr>
        <p:spPr>
          <a:xfrm>
            <a:off x="624417" y="2070000"/>
            <a:ext cx="11203200" cy="4140000"/>
          </a:xfrm>
        </p:spPr>
        <p:txBody>
          <a:bodyPr/>
          <a:lstStyle>
            <a:lvl4pPr marL="1274763" indent="-285750">
              <a:buFont typeface="Verdana" pitchFamily="34" charset="0"/>
              <a:buChar char="–"/>
              <a:defRPr sz="1800"/>
            </a:lvl4pPr>
            <a:lvl5pPr marL="1631950" indent="-285750">
              <a:buFont typeface="Verdana" pitchFamily="34" charset="0"/>
              <a:buChar char="»"/>
              <a:defRPr/>
            </a:lvl5pPr>
          </a:lstStyle>
          <a:p>
            <a:pPr lvl="0"/>
            <a:r>
              <a:rPr lang="nl-NL" noProof="0" smtClean="0"/>
              <a:t>Tekststijl van het model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 dirty="0"/>
          </a:p>
        </p:txBody>
      </p:sp>
      <p:sp>
        <p:nvSpPr>
          <p:cNvPr id="4" name="Tijdelijke aanduiding voor datum 2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2AC5F8A-F583-4D8F-8866-36BDE602C334}" type="datetimeFigureOut">
              <a:rPr lang="nl-NL" smtClean="0"/>
              <a:pPr>
                <a:defRPr/>
              </a:pPr>
              <a:t>2-11-2023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9152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Volgdia met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4000" y="1295999"/>
            <a:ext cx="11203200" cy="400110"/>
          </a:xfrm>
        </p:spPr>
        <p:txBody>
          <a:bodyPr/>
          <a:lstStyle/>
          <a:p>
            <a:r>
              <a:rPr lang="nl-NL" noProof="0" smtClean="0"/>
              <a:t>Klik om de stijl te bewerken</a:t>
            </a:r>
            <a:endParaRPr lang="nl-NL" noProof="0"/>
          </a:p>
        </p:txBody>
      </p:sp>
      <p:sp>
        <p:nvSpPr>
          <p:cNvPr id="5" name="Tijdelijke aanduiding voor tabel 4"/>
          <p:cNvSpPr>
            <a:spLocks noGrp="1"/>
          </p:cNvSpPr>
          <p:nvPr>
            <p:ph type="tbl" sz="quarter" idx="11"/>
          </p:nvPr>
        </p:nvSpPr>
        <p:spPr>
          <a:xfrm>
            <a:off x="624000" y="2070000"/>
            <a:ext cx="11203200" cy="4140000"/>
          </a:xfrm>
        </p:spPr>
        <p:txBody>
          <a:bodyPr/>
          <a:lstStyle/>
          <a:p>
            <a:pPr lvl="0"/>
            <a:r>
              <a:rPr lang="nl-NL" noProof="0" smtClean="0"/>
              <a:t>Klik op het pictogram als u een tabel wilt toevoegen</a:t>
            </a:r>
            <a:endParaRPr lang="nl-NL" noProof="0" dirty="0"/>
          </a:p>
        </p:txBody>
      </p:sp>
      <p:sp>
        <p:nvSpPr>
          <p:cNvPr id="4" name="Tijdelijke aanduiding voor datum 2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2AC5F8A-F583-4D8F-8866-36BDE602C334}" type="datetimeFigureOut">
              <a:rPr lang="nl-NL" smtClean="0"/>
              <a:pPr>
                <a:defRPr/>
              </a:pPr>
              <a:t>2-11-2023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63936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Volgdia met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4000" y="1295999"/>
            <a:ext cx="11203200" cy="400110"/>
          </a:xfrm>
        </p:spPr>
        <p:txBody>
          <a:bodyPr/>
          <a:lstStyle/>
          <a:p>
            <a:r>
              <a:rPr lang="nl-NL" noProof="0" smtClean="0"/>
              <a:t>Klik om de stijl te bewerken</a:t>
            </a:r>
            <a:endParaRPr lang="nl-NL" noProof="0"/>
          </a:p>
        </p:txBody>
      </p:sp>
      <p:sp>
        <p:nvSpPr>
          <p:cNvPr id="5" name="Tijdelijke aanduiding voor grafiek 4"/>
          <p:cNvSpPr>
            <a:spLocks noGrp="1"/>
          </p:cNvSpPr>
          <p:nvPr>
            <p:ph type="chart" sz="quarter" idx="11"/>
          </p:nvPr>
        </p:nvSpPr>
        <p:spPr>
          <a:xfrm>
            <a:off x="624417" y="2070000"/>
            <a:ext cx="11203200" cy="4140000"/>
          </a:xfrm>
        </p:spPr>
        <p:txBody>
          <a:bodyPr/>
          <a:lstStyle/>
          <a:p>
            <a:pPr lvl="0"/>
            <a:r>
              <a:rPr lang="nl-NL" noProof="0" smtClean="0"/>
              <a:t>Klik op het pictogram als u een grafiek wilt toevoegen</a:t>
            </a:r>
            <a:endParaRPr lang="nl-NL" noProof="0" dirty="0"/>
          </a:p>
        </p:txBody>
      </p:sp>
      <p:sp>
        <p:nvSpPr>
          <p:cNvPr id="4" name="Tijdelijke aanduiding voor datum 2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2AC5F8A-F583-4D8F-8866-36BDE602C334}" type="datetimeFigureOut">
              <a:rPr lang="nl-NL" smtClean="0"/>
              <a:pPr>
                <a:defRPr/>
              </a:pPr>
              <a:t>2-11-2023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273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hpKleurvlakOnder" descr="Bar_Bottom"/>
          <p:cNvSpPr>
            <a:spLocks noChangeArrowheads="1"/>
          </p:cNvSpPr>
          <p:nvPr/>
        </p:nvSpPr>
        <p:spPr bwMode="auto">
          <a:xfrm>
            <a:off x="0" y="6318250"/>
            <a:ext cx="12192000" cy="539750"/>
          </a:xfrm>
          <a:prstGeom prst="rect">
            <a:avLst/>
          </a:prstGeom>
          <a:solidFill>
            <a:srgbClr val="F9E1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defRPr/>
            </a:pPr>
            <a:endParaRPr lang="nl-NL" altLang="nl-NL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70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418" y="2070100"/>
            <a:ext cx="11203516" cy="414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err="1"/>
              <a:t>Klik</a:t>
            </a:r>
            <a:r>
              <a:rPr lang="nl-NL" dirty="0"/>
              <a:t> </a:t>
            </a:r>
            <a:r>
              <a:rPr lang="nl-NL" dirty="0" err="1"/>
              <a:t>om</a:t>
            </a:r>
            <a:r>
              <a:rPr lang="nl-NL" dirty="0"/>
              <a:t> het </a:t>
            </a:r>
            <a:r>
              <a:rPr lang="nl-NL" dirty="0" err="1"/>
              <a:t>opmaakprofiel</a:t>
            </a:r>
            <a:r>
              <a:rPr lang="nl-NL" dirty="0"/>
              <a:t> van de </a:t>
            </a:r>
            <a:r>
              <a:rPr lang="nl-NL" dirty="0" err="1"/>
              <a:t>modeltekst</a:t>
            </a:r>
            <a:r>
              <a:rPr lang="nl-NL" dirty="0"/>
              <a:t> </a:t>
            </a:r>
            <a:r>
              <a:rPr lang="nl-NL" dirty="0" err="1"/>
              <a:t>te</a:t>
            </a:r>
            <a:r>
              <a:rPr lang="nl-NL" dirty="0"/>
              <a:t> </a:t>
            </a:r>
            <a:r>
              <a:rPr lang="nl-NL" dirty="0" err="1"/>
              <a:t>bewerken</a:t>
            </a:r>
            <a:endParaRPr lang="nl-NL" dirty="0"/>
          </a:p>
          <a:p>
            <a:pPr lvl="1"/>
            <a:r>
              <a:rPr lang="nl-NL" dirty="0"/>
              <a:t>Tweede </a:t>
            </a:r>
            <a:r>
              <a:rPr lang="nl-NL" dirty="0" err="1"/>
              <a:t>niveau</a:t>
            </a:r>
            <a:r>
              <a:rPr lang="nl-NL" dirty="0"/>
              <a:t> </a:t>
            </a:r>
          </a:p>
          <a:p>
            <a:pPr lvl="2"/>
            <a:r>
              <a:rPr lang="nl-NL" dirty="0" err="1"/>
              <a:t>Derde</a:t>
            </a:r>
            <a:r>
              <a:rPr lang="nl-NL" dirty="0"/>
              <a:t> niveau</a:t>
            </a:r>
          </a:p>
          <a:p>
            <a:pPr lvl="4"/>
            <a:r>
              <a:rPr lang="nl-NL" dirty="0"/>
              <a:t> Vierde niveau</a:t>
            </a:r>
          </a:p>
          <a:p>
            <a:pPr lvl="5"/>
            <a:r>
              <a:rPr lang="nl-NL" dirty="0"/>
              <a:t>Vijfde niveau</a:t>
            </a:r>
          </a:p>
        </p:txBody>
      </p:sp>
      <p:sp>
        <p:nvSpPr>
          <p:cNvPr id="2052" name="shpTekst" descr="Bar_Top"/>
          <p:cNvSpPr>
            <a:spLocks noChangeArrowheads="1"/>
          </p:cNvSpPr>
          <p:nvPr/>
        </p:nvSpPr>
        <p:spPr bwMode="auto">
          <a:xfrm>
            <a:off x="0" y="1"/>
            <a:ext cx="12192000" cy="1071563"/>
          </a:xfrm>
          <a:prstGeom prst="rect">
            <a:avLst/>
          </a:prstGeom>
          <a:solidFill>
            <a:srgbClr val="F9E1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defRPr/>
            </a:pPr>
            <a:endParaRPr lang="nl-NL" altLang="nl-NL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053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624418" y="1295400"/>
            <a:ext cx="11203516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nl-NL" altLang="nl-NL" smtClean="0"/>
          </a:p>
        </p:txBody>
      </p:sp>
      <p:sp>
        <p:nvSpPr>
          <p:cNvPr id="2054" name="shpKleurvlakBoven"/>
          <p:cNvSpPr>
            <a:spLocks noChangeArrowheads="1"/>
          </p:cNvSpPr>
          <p:nvPr/>
        </p:nvSpPr>
        <p:spPr bwMode="auto">
          <a:xfrm>
            <a:off x="6716185" y="6423026"/>
            <a:ext cx="4203700" cy="11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defRPr/>
            </a:pPr>
            <a:r>
              <a:rPr lang="nl-NL" altLang="nl-NL" sz="1000" dirty="0">
                <a:solidFill>
                  <a:srgbClr val="000000"/>
                </a:solidFill>
                <a:cs typeface="Arial" charset="0"/>
              </a:rPr>
              <a:t>Rijkswaterstaat</a:t>
            </a:r>
          </a:p>
        </p:txBody>
      </p:sp>
      <p:sp>
        <p:nvSpPr>
          <p:cNvPr id="2055" name="shpBeeldmerk"/>
          <p:cNvSpPr>
            <a:spLocks noChangeArrowheads="1"/>
          </p:cNvSpPr>
          <p:nvPr/>
        </p:nvSpPr>
        <p:spPr bwMode="auto">
          <a:xfrm>
            <a:off x="624417" y="6613526"/>
            <a:ext cx="2537883" cy="11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fld id="{131D1635-0504-4F7A-A5FB-C57E5C29AAFB}" type="slidenum">
              <a:rPr lang="nl-NL" altLang="nl-NL" sz="1000" smtClean="0">
                <a:solidFill>
                  <a:srgbClr val="000000"/>
                </a:solidFill>
              </a:rPr>
              <a:pPr>
                <a:defRPr/>
              </a:pPr>
              <a:t>‹nr.›</a:t>
            </a:fld>
            <a:endParaRPr lang="nl-NL" altLang="nl-NL" sz="1000" smtClean="0">
              <a:solidFill>
                <a:srgbClr val="000000"/>
              </a:solidFill>
            </a:endParaRPr>
          </a:p>
        </p:txBody>
      </p:sp>
      <p:sp>
        <p:nvSpPr>
          <p:cNvPr id="2056" name="ZwarteBalk" hidden="1"/>
          <p:cNvSpPr>
            <a:spLocks noChangeArrowheads="1"/>
          </p:cNvSpPr>
          <p:nvPr/>
        </p:nvSpPr>
        <p:spPr bwMode="auto">
          <a:xfrm>
            <a:off x="11857568" y="0"/>
            <a:ext cx="334433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endParaRPr lang="nl-NL" altLang="nl-NL" sz="2200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2057" name="LogoLandmacht"/>
          <p:cNvPicPr>
            <a:picLocks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0618" y="4764"/>
            <a:ext cx="586316" cy="83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9685868" y="6613526"/>
            <a:ext cx="2010833" cy="1190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spcBef>
                <a:spcPct val="50000"/>
              </a:spcBef>
              <a:defRPr sz="10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2AC5F8A-F583-4D8F-8866-36BDE602C334}" type="datetimeFigureOut">
              <a:rPr lang="nl-NL" smtClean="0"/>
              <a:pPr>
                <a:defRPr/>
              </a:pPr>
              <a:t>2-11-2023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89704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711" r:id="rId13"/>
    <p:sldLayoutId id="2147483712" r:id="rId14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007BC7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007BC7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007BC7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007BC7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007BC7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ts val="425"/>
        </a:spcBef>
        <a:spcAft>
          <a:spcPct val="0"/>
        </a:spcAft>
        <a:buFont typeface="Arial" panose="020B0604020202020204" pitchFamily="34" charset="0"/>
        <a:buChar char="•"/>
        <a:defRPr>
          <a:solidFill>
            <a:srgbClr val="000000"/>
          </a:solidFill>
          <a:latin typeface="+mn-lt"/>
          <a:ea typeface="+mn-ea"/>
          <a:cs typeface="+mn-cs"/>
        </a:defRPr>
      </a:lvl1pPr>
      <a:lvl2pPr marL="741363" indent="-284163" algn="l" rtl="0" eaLnBrk="1" fontAlgn="base" hangingPunct="1">
        <a:spcBef>
          <a:spcPts val="425"/>
        </a:spcBef>
        <a:spcAft>
          <a:spcPct val="0"/>
        </a:spcAft>
        <a:buFont typeface="Verdana" panose="020B0604030504040204" pitchFamily="34" charset="0"/>
        <a:buChar char="–"/>
        <a:defRPr>
          <a:solidFill>
            <a:srgbClr val="000000"/>
          </a:solidFill>
          <a:latin typeface="+mn-lt"/>
        </a:defRPr>
      </a:lvl2pPr>
      <a:lvl3pPr marL="965200" indent="-342900" algn="l" rtl="0" eaLnBrk="1" fontAlgn="base" hangingPunct="1">
        <a:spcBef>
          <a:spcPts val="425"/>
        </a:spcBef>
        <a:spcAft>
          <a:spcPct val="0"/>
        </a:spcAft>
        <a:buFont typeface="Arial" panose="020B0604020202020204" pitchFamily="34" charset="0"/>
        <a:buChar char="•"/>
        <a:defRPr>
          <a:solidFill>
            <a:srgbClr val="000000"/>
          </a:solidFill>
          <a:latin typeface="+mn-lt"/>
        </a:defRPr>
      </a:lvl3pPr>
      <a:lvl4pPr marL="989013" algn="l" rtl="0" eaLnBrk="1" fontAlgn="base" hangingPunct="1">
        <a:spcBef>
          <a:spcPct val="5000"/>
        </a:spcBef>
        <a:spcAft>
          <a:spcPct val="0"/>
        </a:spcAft>
        <a:buFont typeface="Verdana" panose="020B0604030504040204" pitchFamily="34" charset="0"/>
        <a:defRPr sz="2200">
          <a:solidFill>
            <a:srgbClr val="000000"/>
          </a:solidFill>
          <a:latin typeface="+mn-lt"/>
        </a:defRPr>
      </a:lvl4pPr>
      <a:lvl5pPr marL="1631950" indent="-285750" algn="l" rtl="0" eaLnBrk="1" fontAlgn="base" hangingPunct="1">
        <a:spcBef>
          <a:spcPts val="425"/>
        </a:spcBef>
        <a:spcAft>
          <a:spcPct val="0"/>
        </a:spcAft>
        <a:buFont typeface="Verdana" panose="020B0604030504040204" pitchFamily="34" charset="0"/>
        <a:buChar char="–"/>
        <a:defRPr>
          <a:solidFill>
            <a:srgbClr val="000000"/>
          </a:solidFill>
          <a:latin typeface="+mn-lt"/>
        </a:defRPr>
      </a:lvl5pPr>
      <a:lvl6pPr marL="1803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»"/>
        <a:defRPr sz="1800" baseline="0">
          <a:solidFill>
            <a:srgbClr val="000000"/>
          </a:solidFill>
          <a:latin typeface="+mn-lt"/>
        </a:defRPr>
      </a:lvl6pPr>
      <a:lvl7pPr marL="22606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7pPr>
      <a:lvl8pPr marL="27178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8pPr>
      <a:lvl9pPr marL="31750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0000" y="1281950"/>
            <a:ext cx="10933200" cy="10692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000" y="2349499"/>
            <a:ext cx="10933200" cy="3963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0C4A9ED-10BC-4655-9631-74B32DCB2A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8400" y="6528572"/>
            <a:ext cx="511200" cy="1836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113A800-9FFB-4505-9B39-BBE671EBBBEA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5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212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Tx/>
        <a:buSzPct val="10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Tx/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Tx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Tx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Tijdelijke aanduiding voor afbeelding 9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Welkom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294967295"/>
          </p:nvPr>
        </p:nvSpPr>
        <p:spPr>
          <a:xfrm>
            <a:off x="11680825" y="6527800"/>
            <a:ext cx="511175" cy="18415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7241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el 1"/>
          <p:cNvSpPr>
            <a:spLocks noGrp="1"/>
          </p:cNvSpPr>
          <p:nvPr>
            <p:ph type="title"/>
          </p:nvPr>
        </p:nvSpPr>
        <p:spPr>
          <a:xfrm>
            <a:off x="630866" y="758580"/>
            <a:ext cx="4011084" cy="615553"/>
          </a:xfrm>
        </p:spPr>
        <p:txBody>
          <a:bodyPr/>
          <a:lstStyle/>
          <a:p>
            <a:r>
              <a:rPr lang="nl-NL" altLang="nl-NL" dirty="0" smtClean="0"/>
              <a:t>Scope (1): </a:t>
            </a:r>
            <a:br>
              <a:rPr lang="nl-NL" altLang="nl-NL" dirty="0" smtClean="0"/>
            </a:br>
            <a:r>
              <a:rPr lang="nl-NL" altLang="nl-NL" dirty="0" smtClean="0"/>
              <a:t>hydrauliek systeem</a:t>
            </a:r>
          </a:p>
        </p:txBody>
      </p:sp>
      <p:pic>
        <p:nvPicPr>
          <p:cNvPr id="9219" name="Tijdelijke aanduiding voor inhoud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176" y="3496101"/>
            <a:ext cx="4131425" cy="2763982"/>
          </a:xfrm>
        </p:spPr>
      </p:pic>
      <p:sp>
        <p:nvSpPr>
          <p:cNvPr id="9220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1" y="1554125"/>
            <a:ext cx="11102975" cy="192246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altLang="nl-NL" dirty="0" smtClean="0"/>
              <a:t>Ontwerpen en vervangen: hydrauliek leidingwerk;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altLang="nl-NL" dirty="0" smtClean="0"/>
              <a:t>Vervangen: Hydrauliek olie, cilinderstangpakkingen;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altLang="nl-NL" dirty="0" smtClean="0"/>
              <a:t>Herstel: verflaag;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altLang="nl-NL" dirty="0" smtClean="0"/>
              <a:t>Machineveiligheid: plaatsen afschermingen, reductie geluidsniveau;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altLang="nl-NL" dirty="0" smtClean="0"/>
              <a:t>Inspectie: hydrauliek reservoir, kleppenblok, pompaggregaat, cilinderstang en </a:t>
            </a:r>
            <a:r>
              <a:rPr lang="nl-NL" altLang="nl-NL" dirty="0" err="1" smtClean="0"/>
              <a:t>leiwiel</a:t>
            </a:r>
            <a:r>
              <a:rPr lang="nl-NL" altLang="nl-NL" dirty="0" smtClean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altLang="nl-NL" dirty="0" smtClean="0"/>
              <a:t>Smart </a:t>
            </a:r>
            <a:r>
              <a:rPr lang="nl-NL" altLang="nl-NL" dirty="0" err="1" smtClean="0"/>
              <a:t>sensoring</a:t>
            </a:r>
            <a:r>
              <a:rPr lang="nl-NL" altLang="nl-NL" dirty="0" smtClean="0"/>
              <a:t>: monitoring oriëntatie van cilinderstang (bepaling slijtage cilinderbussen);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altLang="nl-NL" dirty="0" smtClean="0"/>
              <a:t>MTTF en UGT-berekeningen bewegende delen (bewegende delen schuif);</a:t>
            </a:r>
          </a:p>
        </p:txBody>
      </p:sp>
      <p:pic>
        <p:nvPicPr>
          <p:cNvPr id="9221" name="Afbeelding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1" y="3476588"/>
            <a:ext cx="3296150" cy="2783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Afbeelding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4343" y="3501008"/>
            <a:ext cx="3683000" cy="275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/>
          </p:cNvSpPr>
          <p:nvPr>
            <p:ph type="title"/>
          </p:nvPr>
        </p:nvSpPr>
        <p:spPr>
          <a:xfrm>
            <a:off x="634842" y="669178"/>
            <a:ext cx="11203516" cy="800219"/>
          </a:xfrm>
        </p:spPr>
        <p:txBody>
          <a:bodyPr/>
          <a:lstStyle/>
          <a:p>
            <a:r>
              <a:rPr lang="nl-NL" altLang="nl-NL" dirty="0" smtClean="0"/>
              <a:t>Scope (2): </a:t>
            </a:r>
            <a:br>
              <a:rPr lang="nl-NL" altLang="nl-NL" dirty="0" smtClean="0"/>
            </a:br>
            <a:r>
              <a:rPr lang="nl-NL" altLang="nl-NL" dirty="0" smtClean="0"/>
              <a:t>draaipunten smeersysteem</a:t>
            </a:r>
          </a:p>
        </p:txBody>
      </p:sp>
      <p:pic>
        <p:nvPicPr>
          <p:cNvPr id="10243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28"/>
          <a:stretch>
            <a:fillRect/>
          </a:stretch>
        </p:blipFill>
        <p:spPr bwMode="auto">
          <a:xfrm>
            <a:off x="176213" y="4773613"/>
            <a:ext cx="3128962" cy="153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Afbeelding 4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350" y="1724025"/>
            <a:ext cx="1368425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Afbeelding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725" y="4773613"/>
            <a:ext cx="1449388" cy="130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Tijdelijke aanduiding voor inhoud 3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063" y="1854200"/>
            <a:ext cx="1295400" cy="152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Afbeelding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3925" y="1849438"/>
            <a:ext cx="1223963" cy="153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Afbeelding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724025"/>
            <a:ext cx="1454150" cy="177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kstvak 11"/>
          <p:cNvSpPr txBox="1"/>
          <p:nvPr/>
        </p:nvSpPr>
        <p:spPr>
          <a:xfrm>
            <a:off x="5224463" y="3932238"/>
            <a:ext cx="6719887" cy="2308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nl-NL" dirty="0"/>
              <a:t>Scope: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dirty="0"/>
              <a:t>Verbeteren en vervangen olie smeersysteem C en D;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dirty="0"/>
              <a:t>Vervangen leidingwerk, </a:t>
            </a:r>
            <a:r>
              <a:rPr lang="nl-NL" dirty="0" smtClean="0"/>
              <a:t>chroom </a:t>
            </a:r>
            <a:r>
              <a:rPr lang="nl-NL" dirty="0"/>
              <a:t>VI houdende verflaag en asbesthoudende pakkingen oliepotjes; oliesmeersysteem B’ en G;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dirty="0"/>
              <a:t>Vervangen smeervet draaipunten B, E en F;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dirty="0"/>
              <a:t>Vervangen stopbuspakking en smeerolie draaipunten B’, C, D en G;</a:t>
            </a:r>
          </a:p>
        </p:txBody>
      </p:sp>
      <p:sp>
        <p:nvSpPr>
          <p:cNvPr id="10250" name="Tekstvak 12"/>
          <p:cNvSpPr txBox="1">
            <a:spLocks noChangeArrowheads="1"/>
          </p:cNvSpPr>
          <p:nvPr/>
        </p:nvSpPr>
        <p:spPr bwMode="auto">
          <a:xfrm>
            <a:off x="5675313" y="3381375"/>
            <a:ext cx="3762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sz="1800"/>
              <a:t>C</a:t>
            </a:r>
          </a:p>
        </p:txBody>
      </p:sp>
      <p:sp>
        <p:nvSpPr>
          <p:cNvPr id="10251" name="Tekstvak 13"/>
          <p:cNvSpPr txBox="1">
            <a:spLocks noChangeArrowheads="1"/>
          </p:cNvSpPr>
          <p:nvPr/>
        </p:nvSpPr>
        <p:spPr bwMode="auto">
          <a:xfrm>
            <a:off x="8356600" y="3441700"/>
            <a:ext cx="3762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sz="1800"/>
              <a:t>D</a:t>
            </a:r>
          </a:p>
        </p:txBody>
      </p:sp>
      <p:sp>
        <p:nvSpPr>
          <p:cNvPr id="15" name="Rechthoek 14"/>
          <p:cNvSpPr/>
          <p:nvPr/>
        </p:nvSpPr>
        <p:spPr>
          <a:xfrm>
            <a:off x="7043738" y="1768475"/>
            <a:ext cx="2797175" cy="169386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/>
          </a:p>
        </p:txBody>
      </p:sp>
      <p:sp>
        <p:nvSpPr>
          <p:cNvPr id="10253" name="Tekstvak 15"/>
          <p:cNvSpPr txBox="1">
            <a:spLocks noChangeArrowheads="1"/>
          </p:cNvSpPr>
          <p:nvPr/>
        </p:nvSpPr>
        <p:spPr bwMode="auto">
          <a:xfrm>
            <a:off x="10775950" y="3498850"/>
            <a:ext cx="377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sz="1800"/>
              <a:t>G</a:t>
            </a:r>
          </a:p>
        </p:txBody>
      </p:sp>
      <p:grpSp>
        <p:nvGrpSpPr>
          <p:cNvPr id="10254" name="Groep 1"/>
          <p:cNvGrpSpPr>
            <a:grpSpLocks/>
          </p:cNvGrpSpPr>
          <p:nvPr/>
        </p:nvGrpSpPr>
        <p:grpSpPr bwMode="auto">
          <a:xfrm>
            <a:off x="525463" y="1643063"/>
            <a:ext cx="4041775" cy="2943225"/>
            <a:chOff x="3138488" y="3409950"/>
            <a:chExt cx="2765425" cy="2217738"/>
          </a:xfrm>
        </p:grpSpPr>
        <p:pic>
          <p:nvPicPr>
            <p:cNvPr id="10256" name="Afbeelding 3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8488" y="3409950"/>
              <a:ext cx="2765425" cy="2217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57" name="Tekstvak 4"/>
            <p:cNvSpPr txBox="1">
              <a:spLocks noChangeArrowheads="1"/>
            </p:cNvSpPr>
            <p:nvPr/>
          </p:nvSpPr>
          <p:spPr bwMode="auto">
            <a:xfrm>
              <a:off x="4594225" y="3457575"/>
              <a:ext cx="292100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nl-NL" sz="1000" b="1">
                  <a:cs typeface="Arial" panose="020B0604020202020204" pitchFamily="34" charset="0"/>
                </a:rPr>
                <a:t>A</a:t>
              </a:r>
              <a:endParaRPr lang="nl-NL" altLang="nl-NL" sz="1000" b="1">
                <a:cs typeface="Arial" panose="020B0604020202020204" pitchFamily="34" charset="0"/>
              </a:endParaRPr>
            </a:p>
          </p:txBody>
        </p:sp>
        <p:sp>
          <p:nvSpPr>
            <p:cNvPr id="10258" name="Tekstvak 6"/>
            <p:cNvSpPr txBox="1">
              <a:spLocks noChangeArrowheads="1"/>
            </p:cNvSpPr>
            <p:nvPr/>
          </p:nvSpPr>
          <p:spPr bwMode="auto">
            <a:xfrm>
              <a:off x="3913982" y="3503824"/>
              <a:ext cx="292100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nl-NL" sz="1000" b="1">
                  <a:cs typeface="Arial" panose="020B0604020202020204" pitchFamily="34" charset="0"/>
                </a:rPr>
                <a:t>B</a:t>
              </a:r>
              <a:endParaRPr lang="nl-NL" altLang="nl-NL" sz="1000" b="1">
                <a:cs typeface="Arial" panose="020B0604020202020204" pitchFamily="34" charset="0"/>
              </a:endParaRPr>
            </a:p>
          </p:txBody>
        </p:sp>
        <p:sp>
          <p:nvSpPr>
            <p:cNvPr id="10259" name="Tekstvak 7"/>
            <p:cNvSpPr txBox="1">
              <a:spLocks noChangeArrowheads="1"/>
            </p:cNvSpPr>
            <p:nvPr/>
          </p:nvSpPr>
          <p:spPr bwMode="auto">
            <a:xfrm>
              <a:off x="4886325" y="3779405"/>
              <a:ext cx="190500" cy="163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nl-NL" sz="1000" b="1">
                  <a:cs typeface="Arial" panose="020B0604020202020204" pitchFamily="34" charset="0"/>
                </a:rPr>
                <a:t>C</a:t>
              </a:r>
              <a:endParaRPr lang="nl-NL" altLang="nl-NL" sz="1000" b="1">
                <a:cs typeface="Arial" panose="020B0604020202020204" pitchFamily="34" charset="0"/>
              </a:endParaRPr>
            </a:p>
          </p:txBody>
        </p:sp>
        <p:sp>
          <p:nvSpPr>
            <p:cNvPr id="10260" name="Tekstvak 8"/>
            <p:cNvSpPr txBox="1">
              <a:spLocks noChangeArrowheads="1"/>
            </p:cNvSpPr>
            <p:nvPr/>
          </p:nvSpPr>
          <p:spPr bwMode="auto">
            <a:xfrm>
              <a:off x="4594225" y="4019360"/>
              <a:ext cx="208166" cy="163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nl-NL" sz="1000" b="1">
                  <a:cs typeface="Arial" panose="020B0604020202020204" pitchFamily="34" charset="0"/>
                </a:rPr>
                <a:t>D</a:t>
              </a:r>
              <a:endParaRPr lang="nl-NL" altLang="nl-NL" sz="1000" b="1">
                <a:cs typeface="Arial" panose="020B0604020202020204" pitchFamily="34" charset="0"/>
              </a:endParaRPr>
            </a:p>
          </p:txBody>
        </p:sp>
        <p:sp>
          <p:nvSpPr>
            <p:cNvPr id="10261" name="Tekstvak 10"/>
            <p:cNvSpPr txBox="1">
              <a:spLocks noChangeArrowheads="1"/>
            </p:cNvSpPr>
            <p:nvPr/>
          </p:nvSpPr>
          <p:spPr bwMode="auto">
            <a:xfrm>
              <a:off x="5076825" y="4702324"/>
              <a:ext cx="203200" cy="166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nl-NL" sz="1000" b="1">
                  <a:cs typeface="Arial" panose="020B0604020202020204" pitchFamily="34" charset="0"/>
                </a:rPr>
                <a:t>F</a:t>
              </a:r>
              <a:endParaRPr lang="nl-NL" altLang="nl-NL" sz="1000" b="1">
                <a:cs typeface="Arial" panose="020B0604020202020204" pitchFamily="34" charset="0"/>
              </a:endParaRPr>
            </a:p>
          </p:txBody>
        </p:sp>
        <p:sp>
          <p:nvSpPr>
            <p:cNvPr id="10262" name="Tekstvak 11"/>
            <p:cNvSpPr txBox="1">
              <a:spLocks noChangeArrowheads="1"/>
            </p:cNvSpPr>
            <p:nvPr/>
          </p:nvSpPr>
          <p:spPr bwMode="auto">
            <a:xfrm>
              <a:off x="3213326" y="4050596"/>
              <a:ext cx="171452" cy="163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nl-NL" sz="1000" b="1">
                  <a:cs typeface="Arial" panose="020B0604020202020204" pitchFamily="34" charset="0"/>
                </a:rPr>
                <a:t>G</a:t>
              </a:r>
              <a:endParaRPr lang="nl-NL" altLang="nl-NL" sz="1000" b="1">
                <a:cs typeface="Arial" panose="020B0604020202020204" pitchFamily="34" charset="0"/>
              </a:endParaRPr>
            </a:p>
          </p:txBody>
        </p:sp>
        <p:sp>
          <p:nvSpPr>
            <p:cNvPr id="10263" name="Tekstvak 6"/>
            <p:cNvSpPr txBox="1">
              <a:spLocks noChangeArrowheads="1"/>
            </p:cNvSpPr>
            <p:nvPr/>
          </p:nvSpPr>
          <p:spPr bwMode="auto">
            <a:xfrm>
              <a:off x="4070719" y="3457575"/>
              <a:ext cx="292100" cy="163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nl-NL" sz="1000" b="1">
                  <a:cs typeface="Arial" panose="020B0604020202020204" pitchFamily="34" charset="0"/>
                </a:rPr>
                <a:t>B’</a:t>
              </a:r>
              <a:endParaRPr lang="nl-NL" altLang="nl-NL" sz="1000" b="1">
                <a:cs typeface="Arial" panose="020B0604020202020204" pitchFamily="34" charset="0"/>
              </a:endParaRPr>
            </a:p>
          </p:txBody>
        </p:sp>
        <p:sp>
          <p:nvSpPr>
            <p:cNvPr id="10264" name="Tekstvak 10"/>
            <p:cNvSpPr txBox="1">
              <a:spLocks noChangeArrowheads="1"/>
            </p:cNvSpPr>
            <p:nvPr/>
          </p:nvSpPr>
          <p:spPr bwMode="auto">
            <a:xfrm>
              <a:off x="5364920" y="4354073"/>
              <a:ext cx="203200" cy="166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nl-NL" sz="1000" b="1">
                  <a:cs typeface="Arial" panose="020B0604020202020204" pitchFamily="34" charset="0"/>
                </a:rPr>
                <a:t>E</a:t>
              </a:r>
              <a:endParaRPr lang="nl-NL" altLang="nl-NL" sz="1000" b="1">
                <a:cs typeface="Arial" panose="020B0604020202020204" pitchFamily="34" charset="0"/>
              </a:endParaRPr>
            </a:p>
          </p:txBody>
        </p:sp>
      </p:grpSp>
      <p:sp>
        <p:nvSpPr>
          <p:cNvPr id="10255" name="Tekstvak 27"/>
          <p:cNvSpPr txBox="1">
            <a:spLocks noChangeArrowheads="1"/>
          </p:cNvSpPr>
          <p:nvPr/>
        </p:nvSpPr>
        <p:spPr bwMode="auto">
          <a:xfrm>
            <a:off x="2085975" y="6127750"/>
            <a:ext cx="10937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sz="1800"/>
              <a:t>B en B’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el 1"/>
          <p:cNvSpPr>
            <a:spLocks noGrp="1"/>
          </p:cNvSpPr>
          <p:nvPr>
            <p:ph type="title"/>
          </p:nvPr>
        </p:nvSpPr>
        <p:spPr>
          <a:xfrm>
            <a:off x="587704" y="678005"/>
            <a:ext cx="11203516" cy="800219"/>
          </a:xfrm>
        </p:spPr>
        <p:txBody>
          <a:bodyPr/>
          <a:lstStyle/>
          <a:p>
            <a:r>
              <a:rPr lang="nl-NL" altLang="nl-NL" dirty="0" smtClean="0"/>
              <a:t>Scope(3):</a:t>
            </a:r>
            <a:br>
              <a:rPr lang="nl-NL" altLang="nl-NL" dirty="0" smtClean="0"/>
            </a:br>
            <a:r>
              <a:rPr lang="nl-NL" altLang="nl-NL" dirty="0" smtClean="0"/>
              <a:t>perslucht systeem</a:t>
            </a:r>
          </a:p>
        </p:txBody>
      </p:sp>
      <p:sp>
        <p:nvSpPr>
          <p:cNvPr id="11267" name="Tijdelijke aanduiding voor inhoud 2"/>
          <p:cNvSpPr>
            <a:spLocks noGrp="1"/>
          </p:cNvSpPr>
          <p:nvPr>
            <p:ph idx="1"/>
          </p:nvPr>
        </p:nvSpPr>
        <p:spPr>
          <a:xfrm>
            <a:off x="609600" y="1700808"/>
            <a:ext cx="10887075" cy="892696"/>
          </a:xfrm>
        </p:spPr>
        <p:txBody>
          <a:bodyPr/>
          <a:lstStyle/>
          <a:p>
            <a:r>
              <a:rPr lang="nl-NL" altLang="nl-NL" dirty="0" smtClean="0"/>
              <a:t>Ontwerpen en vervangen persluchtsysteem;</a:t>
            </a:r>
          </a:p>
          <a:p>
            <a:r>
              <a:rPr lang="nl-NL" altLang="nl-NL" dirty="0" smtClean="0"/>
              <a:t>Benodigde aanpassingen SCADA systeem doorvoeren.</a:t>
            </a:r>
          </a:p>
        </p:txBody>
      </p:sp>
      <p:pic>
        <p:nvPicPr>
          <p:cNvPr id="11268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808" y="2346449"/>
            <a:ext cx="4725988" cy="302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Tekstvak 4"/>
          <p:cNvSpPr txBox="1">
            <a:spLocks noChangeArrowheads="1"/>
          </p:cNvSpPr>
          <p:nvPr/>
        </p:nvSpPr>
        <p:spPr bwMode="auto">
          <a:xfrm>
            <a:off x="5807968" y="5468143"/>
            <a:ext cx="23050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sz="1800" dirty="0"/>
              <a:t>Concept ontwerp</a:t>
            </a:r>
          </a:p>
        </p:txBody>
      </p:sp>
      <p:pic>
        <p:nvPicPr>
          <p:cNvPr id="11270" name="Afbeelding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694112"/>
            <a:ext cx="3071813" cy="232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1" name="Tekstvak 6"/>
          <p:cNvSpPr txBox="1">
            <a:spLocks noChangeArrowheads="1"/>
          </p:cNvSpPr>
          <p:nvPr/>
        </p:nvSpPr>
        <p:spPr bwMode="auto">
          <a:xfrm>
            <a:off x="609600" y="5468143"/>
            <a:ext cx="31591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l-NL" altLang="nl-NL" sz="1800" dirty="0"/>
              <a:t>Huidige persluchtsysteem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el 1"/>
          <p:cNvSpPr>
            <a:spLocks noGrp="1"/>
          </p:cNvSpPr>
          <p:nvPr>
            <p:ph type="title"/>
          </p:nvPr>
        </p:nvSpPr>
        <p:spPr>
          <a:xfrm>
            <a:off x="609601" y="188640"/>
            <a:ext cx="4011084" cy="1162050"/>
          </a:xfrm>
        </p:spPr>
        <p:txBody>
          <a:bodyPr/>
          <a:lstStyle/>
          <a:p>
            <a:r>
              <a:rPr lang="nl-NL" altLang="nl-NL" dirty="0" smtClean="0"/>
              <a:t>Scope (4) </a:t>
            </a:r>
            <a:br>
              <a:rPr lang="nl-NL" altLang="nl-NL" dirty="0" smtClean="0"/>
            </a:br>
            <a:r>
              <a:rPr lang="nl-NL" altLang="nl-NL" dirty="0" smtClean="0"/>
              <a:t>machinekamer</a:t>
            </a:r>
          </a:p>
        </p:txBody>
      </p:sp>
      <p:pic>
        <p:nvPicPr>
          <p:cNvPr id="12291" name="Tijdelijke aanduiding voor inhoud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952" y="1124744"/>
            <a:ext cx="3440731" cy="2606827"/>
          </a:xfrm>
        </p:spPr>
      </p:pic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dirty="0" smtClean="0"/>
              <a:t>Herstel: tegelwerk, wanden, kit;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dirty="0" smtClean="0"/>
              <a:t>Vervangen: geleidingswielen stofhoezen, deksels kabelgoten;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dirty="0" smtClean="0"/>
              <a:t>Machineveiligheid: trappen en leuningen;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dirty="0"/>
              <a:t>Verven: wanden en plafond;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dirty="0"/>
              <a:t>Verwijderen: loze leidingen</a:t>
            </a:r>
          </a:p>
          <a:p>
            <a:pPr>
              <a:defRPr/>
            </a:pPr>
            <a:endParaRPr lang="nl-NL" dirty="0"/>
          </a:p>
        </p:txBody>
      </p:sp>
      <p:pic>
        <p:nvPicPr>
          <p:cNvPr id="12293" name="Afbeelding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3952" y="3780632"/>
            <a:ext cx="3155360" cy="2360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Afbeelding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2636912"/>
            <a:ext cx="2082800" cy="276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 smtClean="0"/>
              <a:t>Scope (5a) </a:t>
            </a:r>
            <a:br>
              <a:rPr lang="en-US" sz="2400" b="1" dirty="0" smtClean="0"/>
            </a:br>
            <a:r>
              <a:rPr lang="en-US" sz="2400" b="1" dirty="0" smtClean="0"/>
              <a:t>Vis- </a:t>
            </a:r>
            <a:r>
              <a:rPr lang="en-US" sz="2400" b="1" dirty="0" err="1" smtClean="0"/>
              <a:t>en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zoutriolen</a:t>
            </a:r>
            <a:endParaRPr lang="nl-NL" sz="2400" b="1" dirty="0"/>
          </a:p>
        </p:txBody>
      </p:sp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4" name="Tijdelijke aanduiding voor inhoud 3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872" y="1124744"/>
            <a:ext cx="7046525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4" y="3717032"/>
            <a:ext cx="6468506" cy="2532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16015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title"/>
          </p:nvPr>
        </p:nvSpPr>
        <p:spPr>
          <a:xfrm>
            <a:off x="620438" y="744959"/>
            <a:ext cx="4011084" cy="615553"/>
          </a:xfrm>
        </p:spPr>
        <p:txBody>
          <a:bodyPr/>
          <a:lstStyle/>
          <a:p>
            <a:r>
              <a:rPr lang="nl-NL" altLang="nl-NL" dirty="0" smtClean="0"/>
              <a:t>Scope (5b): </a:t>
            </a:r>
            <a:br>
              <a:rPr lang="nl-NL" altLang="nl-NL" dirty="0" smtClean="0"/>
            </a:br>
            <a:r>
              <a:rPr lang="nl-NL" altLang="nl-NL" dirty="0" smtClean="0"/>
              <a:t>Vis- en zoutriolen</a:t>
            </a:r>
          </a:p>
        </p:txBody>
      </p:sp>
      <p:pic>
        <p:nvPicPr>
          <p:cNvPr id="13316" name="Tijdelijke aanduiding voor inhoud 4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48350" y="1071786"/>
            <a:ext cx="1368425" cy="2335213"/>
          </a:xfrm>
        </p:spPr>
      </p:pic>
      <p:sp>
        <p:nvSpPr>
          <p:cNvPr id="13315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589610" y="1988840"/>
            <a:ext cx="4011084" cy="3434059"/>
          </a:xfrm>
        </p:spPr>
        <p:txBody>
          <a:bodyPr/>
          <a:lstStyle/>
          <a:p>
            <a:r>
              <a:rPr lang="nl-NL" altLang="nl-NL" b="1" dirty="0" smtClean="0"/>
              <a:t>Vervanging</a:t>
            </a:r>
            <a:r>
              <a:rPr lang="nl-NL" altLang="nl-NL" dirty="0" smtClean="0"/>
              <a:t>: conservering schuiven, Anodes op schuif, rubber afdichtingen op schuiven, geleidingsblokken op schuiven, bouten, Tandwielkast olie, oliepompen aandrukrollen;</a:t>
            </a:r>
          </a:p>
          <a:p>
            <a:r>
              <a:rPr lang="nl-NL" altLang="nl-NL" b="1" dirty="0" smtClean="0"/>
              <a:t>Revisie</a:t>
            </a:r>
            <a:r>
              <a:rPr lang="nl-NL" altLang="nl-NL" dirty="0" smtClean="0"/>
              <a:t>: verbinding tandheugel - A-frame, verbinding A-frame – schuif;</a:t>
            </a:r>
          </a:p>
          <a:p>
            <a:r>
              <a:rPr lang="nl-NL" altLang="nl-NL" b="1" dirty="0" smtClean="0"/>
              <a:t>Herstel</a:t>
            </a:r>
            <a:r>
              <a:rPr lang="nl-NL" altLang="nl-NL" dirty="0" smtClean="0"/>
              <a:t>: betonnen sponning</a:t>
            </a:r>
          </a:p>
          <a:p>
            <a:r>
              <a:rPr lang="nl-NL" altLang="nl-NL" dirty="0" smtClean="0"/>
              <a:t>Machineveiligheid: afschermen beknellingspunten bewegende delen;</a:t>
            </a:r>
          </a:p>
          <a:p>
            <a:r>
              <a:rPr lang="nl-NL" altLang="nl-NL" b="1" dirty="0" smtClean="0"/>
              <a:t>Inspectie</a:t>
            </a:r>
            <a:r>
              <a:rPr lang="nl-NL" altLang="nl-NL" dirty="0" smtClean="0"/>
              <a:t>: Stalen delen, rubberen afdichtingen, anodes, geleidingsblokken, tandwielkasten, tandheugel, betonnen koker (chloride bepaling); betonnen sponning; </a:t>
            </a:r>
          </a:p>
          <a:p>
            <a:endParaRPr lang="nl-NL" altLang="nl-NL" dirty="0" smtClean="0"/>
          </a:p>
        </p:txBody>
      </p:sp>
      <p:pic>
        <p:nvPicPr>
          <p:cNvPr id="13317" name="Afbeelding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112" y="1052736"/>
            <a:ext cx="3384550" cy="235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Afbeelding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5012" y="3551461"/>
            <a:ext cx="2481263" cy="273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Afbeelding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75" y="3632424"/>
            <a:ext cx="2233612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Aanbestedings</a:t>
            </a:r>
            <a:r>
              <a:rPr lang="en-US" dirty="0" smtClean="0"/>
              <a:t> </a:t>
            </a:r>
            <a:r>
              <a:rPr lang="en-US" dirty="0" err="1" smtClean="0"/>
              <a:t>methode</a:t>
            </a:r>
            <a:endParaRPr lang="nl-NL" dirty="0"/>
          </a:p>
        </p:txBody>
      </p:sp>
      <p:graphicFrame>
        <p:nvGraphicFramePr>
          <p:cNvPr id="5" name="Tabe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8241953"/>
              </p:ext>
            </p:extLst>
          </p:nvPr>
        </p:nvGraphicFramePr>
        <p:xfrm>
          <a:off x="695400" y="2736344"/>
          <a:ext cx="9001000" cy="548640"/>
        </p:xfrm>
        <a:graphic>
          <a:graphicData uri="http://schemas.openxmlformats.org/drawingml/2006/table">
            <a:tbl>
              <a:tblPr firstRow="1" firstCol="1" bandRow="1"/>
              <a:tblGrid>
                <a:gridCol w="4200081">
                  <a:extLst>
                    <a:ext uri="{9D8B030D-6E8A-4147-A177-3AD203B41FA5}">
                      <a16:colId xmlns:a16="http://schemas.microsoft.com/office/drawing/2014/main" val="2927934847"/>
                    </a:ext>
                  </a:extLst>
                </a:gridCol>
                <a:gridCol w="4800919">
                  <a:extLst>
                    <a:ext uri="{9D8B030D-6E8A-4147-A177-3AD203B41FA5}">
                      <a16:colId xmlns:a16="http://schemas.microsoft.com/office/drawing/2014/main" val="1889175087"/>
                    </a:ext>
                  </a:extLst>
                </a:gridCol>
              </a:tblGrid>
              <a:tr h="304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800" b="1" dirty="0" smtClean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Aanbestedingsprocedure </a:t>
                      </a:r>
                      <a:endParaRPr lang="nl-NL" sz="2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800" dirty="0" smtClean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EU Niet-openbare procedure</a:t>
                      </a:r>
                      <a:endParaRPr lang="nl-NL" sz="2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19786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800" b="1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Contractvorm</a:t>
                      </a:r>
                      <a:endParaRPr lang="nl-NL" sz="2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80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Design &amp; </a:t>
                      </a:r>
                      <a:r>
                        <a:rPr lang="nl-NL" sz="1800" dirty="0" smtClean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Construct </a:t>
                      </a:r>
                      <a:r>
                        <a:rPr lang="nl-NL" sz="1800" dirty="0" err="1" smtClean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obv</a:t>
                      </a:r>
                      <a:r>
                        <a:rPr lang="nl-NL" sz="1800" baseline="0" dirty="0" smtClean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UAV-GC 2005</a:t>
                      </a:r>
                      <a:endParaRPr lang="nl-NL" sz="24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B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93163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30840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581432" y="1295999"/>
            <a:ext cx="11203200" cy="400110"/>
          </a:xfrm>
        </p:spPr>
        <p:txBody>
          <a:bodyPr/>
          <a:lstStyle/>
          <a:p>
            <a:r>
              <a:rPr lang="nl-NL" dirty="0" smtClean="0"/>
              <a:t>Aanbestedings</a:t>
            </a:r>
            <a:r>
              <a:rPr lang="nl-NL" dirty="0"/>
              <a:t>p</a:t>
            </a:r>
            <a:r>
              <a:rPr lang="nl-NL" dirty="0" smtClean="0"/>
              <a:t>lanning </a:t>
            </a:r>
            <a:r>
              <a:rPr lang="nl-NL" dirty="0" smtClean="0"/>
              <a:t>en mijlpalen</a:t>
            </a:r>
            <a:endParaRPr lang="nl-NL" dirty="0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294967295"/>
          </p:nvPr>
        </p:nvSpPr>
        <p:spPr>
          <a:xfrm>
            <a:off x="11680825" y="6527800"/>
            <a:ext cx="511175" cy="18415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2" name="Tabe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1100347"/>
              </p:ext>
            </p:extLst>
          </p:nvPr>
        </p:nvGraphicFramePr>
        <p:xfrm>
          <a:off x="624000" y="2060877"/>
          <a:ext cx="7084806" cy="396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7888">
                  <a:extLst>
                    <a:ext uri="{9D8B030D-6E8A-4147-A177-3AD203B41FA5}">
                      <a16:colId xmlns:a16="http://schemas.microsoft.com/office/drawing/2014/main" val="3956761484"/>
                    </a:ext>
                  </a:extLst>
                </a:gridCol>
                <a:gridCol w="2626918">
                  <a:extLst>
                    <a:ext uri="{9D8B030D-6E8A-4147-A177-3AD203B41FA5}">
                      <a16:colId xmlns:a16="http://schemas.microsoft.com/office/drawing/2014/main" val="1374515552"/>
                    </a:ext>
                  </a:extLst>
                </a:gridCol>
              </a:tblGrid>
              <a:tr h="415180"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Activiteit</a:t>
                      </a:r>
                      <a:endParaRPr lang="nl-N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Data</a:t>
                      </a:r>
                      <a:endParaRPr lang="nl-NL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4968518"/>
                  </a:ext>
                </a:extLst>
              </a:tr>
              <a:tr h="415180"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Publicatie</a:t>
                      </a:r>
                      <a:r>
                        <a:rPr lang="nl-NL" sz="1800" baseline="0" dirty="0" smtClean="0"/>
                        <a:t> NVI aanmeldingsfase</a:t>
                      </a:r>
                      <a:endParaRPr lang="nl-N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29-11-2023</a:t>
                      </a:r>
                      <a:endParaRPr lang="nl-NL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7556282"/>
                  </a:ext>
                </a:extLst>
              </a:tr>
              <a:tr h="415180"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Ontvangst</a:t>
                      </a:r>
                      <a:r>
                        <a:rPr lang="nl-NL" sz="1800" baseline="0" dirty="0" smtClean="0"/>
                        <a:t> verzoek tot deelneming</a:t>
                      </a:r>
                      <a:endParaRPr lang="nl-N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7-12-2023</a:t>
                      </a:r>
                      <a:endParaRPr lang="nl-NL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7848173"/>
                  </a:ext>
                </a:extLst>
              </a:tr>
              <a:tr h="415180"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Verzenden</a:t>
                      </a:r>
                      <a:r>
                        <a:rPr lang="nl-NL" sz="1800" baseline="0" dirty="0" smtClean="0"/>
                        <a:t> s</a:t>
                      </a:r>
                      <a:r>
                        <a:rPr lang="nl-NL" sz="1800" dirty="0" smtClean="0"/>
                        <a:t>electiebeslissing</a:t>
                      </a:r>
                      <a:endParaRPr lang="nl-N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aseline="0" dirty="0" smtClean="0"/>
                        <a:t>19-01-</a:t>
                      </a:r>
                      <a:r>
                        <a:rPr lang="en-US" sz="1800" dirty="0" smtClean="0"/>
                        <a:t>2024</a:t>
                      </a:r>
                      <a:endParaRPr lang="nl-NL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7197932"/>
                  </a:ext>
                </a:extLst>
              </a:tr>
              <a:tr h="415180"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Inlichtingenbijeenkomst</a:t>
                      </a:r>
                      <a:r>
                        <a:rPr lang="nl-NL" sz="1800" baseline="0" dirty="0" smtClean="0"/>
                        <a:t> inschrijvingsfase</a:t>
                      </a:r>
                      <a:endParaRPr lang="nl-N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aseline="0" dirty="0" smtClean="0"/>
                        <a:t>28-02-2024</a:t>
                      </a:r>
                      <a:endParaRPr lang="nl-NL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2910487"/>
                  </a:ext>
                </a:extLst>
              </a:tr>
              <a:tr h="415180"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Publicatie</a:t>
                      </a:r>
                      <a:r>
                        <a:rPr lang="nl-NL" sz="1800" baseline="0" dirty="0" smtClean="0"/>
                        <a:t> NVI inschrijvingsfase</a:t>
                      </a:r>
                      <a:endParaRPr lang="nl-N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 dirty="0" smtClean="0"/>
                        <a:t>27-03-2024</a:t>
                      </a:r>
                      <a:endParaRPr lang="nl-NL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6328403"/>
                  </a:ext>
                </a:extLst>
              </a:tr>
              <a:tr h="415180"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Ontvangst</a:t>
                      </a:r>
                      <a:r>
                        <a:rPr lang="nl-NL" sz="1800" baseline="0" dirty="0" smtClean="0"/>
                        <a:t> van de inschrijvingen</a:t>
                      </a:r>
                      <a:endParaRPr lang="nl-N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10-04-2024</a:t>
                      </a:r>
                      <a:endParaRPr lang="nl-NL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0300557"/>
                  </a:ext>
                </a:extLst>
              </a:tr>
              <a:tr h="415180"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Verzenden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gunninsgbeslissing</a:t>
                      </a:r>
                      <a:endParaRPr lang="nl-N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800" dirty="0" smtClean="0"/>
                        <a:t>03-06-2024</a:t>
                      </a:r>
                      <a:endParaRPr lang="nl-NL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8037954"/>
                  </a:ext>
                </a:extLst>
              </a:tr>
              <a:tr h="415180">
                <a:tc>
                  <a:txBody>
                    <a:bodyPr/>
                    <a:lstStyle/>
                    <a:p>
                      <a:r>
                        <a:rPr lang="nl-NL" sz="1800" dirty="0" smtClean="0"/>
                        <a:t>Verzenden</a:t>
                      </a:r>
                      <a:r>
                        <a:rPr lang="nl-NL" sz="1800" baseline="0" dirty="0" smtClean="0"/>
                        <a:t> opdracht </a:t>
                      </a:r>
                      <a:endParaRPr lang="nl-N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15-07-2024</a:t>
                      </a:r>
                      <a:endParaRPr lang="nl-NL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11256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71380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18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30000" y="1268760"/>
            <a:ext cx="10933200" cy="400110"/>
          </a:xfrm>
        </p:spPr>
        <p:txBody>
          <a:bodyPr/>
          <a:lstStyle/>
          <a:p>
            <a:r>
              <a:rPr lang="nl-NL" dirty="0" smtClean="0"/>
              <a:t>EMVI / </a:t>
            </a:r>
            <a:r>
              <a:rPr lang="nl-NL" dirty="0" smtClean="0"/>
              <a:t>BPKV</a:t>
            </a:r>
            <a:endParaRPr lang="nl-NL" dirty="0"/>
          </a:p>
        </p:txBody>
      </p:sp>
      <p:sp>
        <p:nvSpPr>
          <p:cNvPr id="7" name="Rechthoek 6"/>
          <p:cNvSpPr/>
          <p:nvPr/>
        </p:nvSpPr>
        <p:spPr>
          <a:xfrm>
            <a:off x="479376" y="1987566"/>
            <a:ext cx="106571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nl-NL" dirty="0" smtClean="0">
                <a:ea typeface="Verdana" panose="020B0604030504040204" pitchFamily="34" charset="0"/>
                <a:cs typeface="Times New Roman" panose="02020603050405020304" pitchFamily="18" charset="0"/>
              </a:rPr>
              <a:t>Twee</a:t>
            </a:r>
            <a:r>
              <a:rPr lang="nl-NL" dirty="0" smtClean="0">
                <a:ea typeface="Verdana" panose="020B0604030504040204" pitchFamily="34" charset="0"/>
                <a:cs typeface="Times New Roman" panose="02020603050405020304" pitchFamily="18" charset="0"/>
              </a:rPr>
              <a:t> criteria kwaliteit:</a:t>
            </a:r>
          </a:p>
          <a:p>
            <a:pPr>
              <a:spcAft>
                <a:spcPts val="0"/>
              </a:spcAft>
            </a:pPr>
            <a:endParaRPr lang="nl-NL" dirty="0"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nl-NL" b="1" i="1" dirty="0" smtClean="0">
                <a:ea typeface="Verdana" panose="020B0604030504040204" pitchFamily="34" charset="0"/>
                <a:cs typeface="Times New Roman" panose="02020603050405020304" pitchFamily="18" charset="0"/>
              </a:rPr>
              <a:t>Efficiënte werkprocessen </a:t>
            </a:r>
          </a:p>
          <a:p>
            <a:pPr marL="800100" lvl="1" indent="-342900">
              <a:spcAft>
                <a:spcPts val="0"/>
              </a:spcAft>
              <a:buFont typeface="+mj-lt"/>
              <a:buAutoNum type="arabicPeriod"/>
            </a:pPr>
            <a:r>
              <a:rPr lang="nl-NL" i="1" dirty="0" smtClean="0">
                <a:ea typeface="Verdana" panose="020B0604030504040204" pitchFamily="34" charset="0"/>
                <a:cs typeface="Times New Roman" panose="02020603050405020304" pitchFamily="18" charset="0"/>
              </a:rPr>
              <a:t>Inrichten van (herhalende) uitvoeringsactiviteiten</a:t>
            </a:r>
          </a:p>
          <a:p>
            <a:pPr marL="800100" lvl="1" indent="-342900">
              <a:spcAft>
                <a:spcPts val="0"/>
              </a:spcAft>
              <a:buFont typeface="+mj-lt"/>
              <a:buAutoNum type="arabicPeriod"/>
            </a:pPr>
            <a:r>
              <a:rPr lang="nl-NL" i="1" dirty="0" smtClean="0">
                <a:ea typeface="Verdana" panose="020B0604030504040204" pitchFamily="34" charset="0"/>
                <a:cs typeface="Times New Roman" panose="02020603050405020304" pitchFamily="18" charset="0"/>
              </a:rPr>
              <a:t>Afstemming activiteiten met vaste onderhoudsaannemer</a:t>
            </a:r>
          </a:p>
          <a:p>
            <a:pPr lvl="1">
              <a:spcAft>
                <a:spcPts val="0"/>
              </a:spcAft>
            </a:pPr>
            <a:r>
              <a:rPr lang="nl-NL" i="1" dirty="0">
                <a:ea typeface="Verdana" panose="020B0604030504040204" pitchFamily="34" charset="0"/>
                <a:cs typeface="Times New Roman" panose="02020603050405020304" pitchFamily="18" charset="0"/>
              </a:rPr>
              <a:t> </a:t>
            </a:r>
            <a:endParaRPr lang="nl-NL" dirty="0"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0"/>
              </a:spcAft>
              <a:buFont typeface="+mj-lt"/>
              <a:buAutoNum type="arabicPeriod" startAt="2"/>
            </a:pPr>
            <a:r>
              <a:rPr lang="nl-NL" b="1" i="1" dirty="0" smtClean="0">
                <a:ea typeface="Verdana" panose="020B0604030504040204" pitchFamily="34" charset="0"/>
                <a:cs typeface="Times New Roman" panose="02020603050405020304" pitchFamily="18" charset="0"/>
              </a:rPr>
              <a:t>Beschikbaarheid object</a:t>
            </a:r>
          </a:p>
          <a:p>
            <a:pPr lvl="1">
              <a:spcAft>
                <a:spcPts val="0"/>
              </a:spcAft>
            </a:pPr>
            <a:r>
              <a:rPr lang="nl-NL" i="1" dirty="0" smtClean="0">
                <a:ea typeface="Verdana" panose="020B0604030504040204" pitchFamily="34" charset="0"/>
                <a:cs typeface="Times New Roman" panose="02020603050405020304" pitchFamily="18" charset="0"/>
              </a:rPr>
              <a:t>1.	Optimaliseren onderhoud</a:t>
            </a:r>
            <a:endParaRPr lang="nl-NL" i="1" dirty="0"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hthoek 7"/>
          <p:cNvSpPr/>
          <p:nvPr/>
        </p:nvSpPr>
        <p:spPr>
          <a:xfrm>
            <a:off x="630000" y="4797152"/>
            <a:ext cx="106571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nl-NL" dirty="0" smtClean="0">
                <a:ea typeface="Verdana" panose="020B0604030504040204" pitchFamily="34" charset="0"/>
                <a:cs typeface="Times New Roman" panose="02020603050405020304" pitchFamily="18" charset="0"/>
              </a:rPr>
              <a:t>Beoordeling middels M.A.R.K – methode  (</a:t>
            </a:r>
            <a:r>
              <a:rPr lang="nl-NL" dirty="0"/>
              <a:t>Meerkleurig Argumentatief </a:t>
            </a:r>
            <a:r>
              <a:rPr lang="nl-NL" dirty="0" err="1"/>
              <a:t>ReferentieKader</a:t>
            </a:r>
            <a:r>
              <a:rPr lang="nl-NL" dirty="0"/>
              <a:t>)</a:t>
            </a:r>
            <a:endParaRPr lang="nl-NL" dirty="0" smtClean="0"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endParaRPr lang="nl-NL" i="1" dirty="0"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4176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Vragen</a:t>
            </a:r>
            <a:endParaRPr lang="nl-NL" dirty="0"/>
          </a:p>
        </p:txBody>
      </p:sp>
      <p:pic>
        <p:nvPicPr>
          <p:cNvPr id="7" name="Tijdelijke aanduiding voor onlineafbeelding 6"/>
          <p:cNvPicPr>
            <a:picLocks noGrp="1" noChangeAspect="1"/>
          </p:cNvPicPr>
          <p:nvPr>
            <p:ph type="clipArt" sz="quarter" idx="11"/>
          </p:nvPr>
        </p:nvPicPr>
        <p:blipFill>
          <a:blip r:embed="rId3"/>
          <a:stretch>
            <a:fillRect/>
          </a:stretch>
        </p:blipFill>
        <p:spPr>
          <a:xfrm>
            <a:off x="3431704" y="2132856"/>
            <a:ext cx="5661484" cy="4019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76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nl-NL" altLang="nl-NL" dirty="0" smtClean="0"/>
              <a:t>Haringvlietsluizen: variabel onderhoud Werktuigbouwkundige -delen</a:t>
            </a:r>
          </a:p>
        </p:txBody>
      </p:sp>
      <p:sp>
        <p:nvSpPr>
          <p:cNvPr id="2051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nl-NL" dirty="0" smtClean="0">
                <a:solidFill>
                  <a:schemeClr val="tx1"/>
                </a:solidFill>
              </a:rPr>
              <a:t>8 November 2023</a:t>
            </a:r>
            <a:endParaRPr lang="nl-NL" altLang="nl-NL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/>
          <p:cNvSpPr>
            <a:spLocks noGrp="1"/>
          </p:cNvSpPr>
          <p:nvPr>
            <p:ph type="body" sz="quarter" idx="13"/>
          </p:nvPr>
        </p:nvSpPr>
        <p:spPr>
          <a:xfrm>
            <a:off x="6552000" y="2350799"/>
            <a:ext cx="5283442" cy="3963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b="1" dirty="0" smtClean="0"/>
              <a:t>Programma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 smtClean="0"/>
              <a:t>Wie is wie</a:t>
            </a:r>
            <a:endParaRPr lang="nl-NL" dirty="0"/>
          </a:p>
          <a:p>
            <a:pPr marL="514350" indent="-514350">
              <a:buFont typeface="+mj-lt"/>
              <a:buAutoNum type="arabicPeriod"/>
            </a:pPr>
            <a:r>
              <a:rPr lang="nl-NL" dirty="0" smtClean="0"/>
              <a:t>Haringvlietsluizen in het kort</a:t>
            </a:r>
            <a:endParaRPr lang="nl-NL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Scope</a:t>
            </a:r>
            <a:endParaRPr lang="nl-NL" dirty="0"/>
          </a:p>
          <a:p>
            <a:pPr marL="514350" indent="-514350">
              <a:buFont typeface="+mj-lt"/>
              <a:buAutoNum type="arabicPeriod"/>
            </a:pPr>
            <a:r>
              <a:rPr lang="nl-NL" dirty="0" smtClean="0"/>
              <a:t>Contract en aanbesteding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 smtClean="0"/>
              <a:t>Rondvragen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 smtClean="0"/>
          </a:p>
          <a:p>
            <a:endParaRPr lang="nl-NL" sz="2000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5" name="Tijdelijke aanduiding voor afbeelding 4"/>
          <p:cNvPicPr>
            <a:picLocks noGrp="1" noChangeAspect="1"/>
          </p:cNvPicPr>
          <p:nvPr>
            <p:ph type="pic" sz="quarter" idx="2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33" r="20333"/>
          <a:stretch>
            <a:fillRect/>
          </a:stretch>
        </p:blipFill>
        <p:spPr/>
      </p:pic>
      <p:sp>
        <p:nvSpPr>
          <p:cNvPr id="6" name="Tijdelijke aanduiding voor tekst 5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/>
              <a:t>RWS </a:t>
            </a:r>
            <a:r>
              <a:rPr lang="nl-NL" dirty="0" smtClean="0"/>
              <a:t>BEDRIJFSVERTROUWELIJK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06093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Wie is wie</a:t>
            </a:r>
            <a:r>
              <a:rPr lang="nl-NL" dirty="0" smtClean="0"/>
              <a:t>: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1992000" y="2132856"/>
            <a:ext cx="8402400" cy="4140000"/>
          </a:xfrm>
        </p:spPr>
        <p:txBody>
          <a:bodyPr/>
          <a:lstStyle/>
          <a:p>
            <a:r>
              <a:rPr lang="nl-NL" dirty="0" smtClean="0"/>
              <a:t>Portfoliomanager/OG: 	Erica de Jong</a:t>
            </a:r>
          </a:p>
          <a:p>
            <a:r>
              <a:rPr lang="nl-NL" dirty="0" smtClean="0"/>
              <a:t>Projectmanager: 		Marc Villhaber</a:t>
            </a:r>
          </a:p>
          <a:p>
            <a:r>
              <a:rPr lang="nl-NL" dirty="0" smtClean="0"/>
              <a:t>Contractmanager: 		Ghodrat Soltani</a:t>
            </a:r>
          </a:p>
          <a:p>
            <a:r>
              <a:rPr lang="nl-NL" dirty="0" smtClean="0"/>
              <a:t>Omgevingsmanager: 	?????</a:t>
            </a:r>
          </a:p>
          <a:p>
            <a:r>
              <a:rPr lang="nl-NL" dirty="0" smtClean="0"/>
              <a:t>Objectdeskundige		Martin</a:t>
            </a:r>
          </a:p>
          <a:p>
            <a:r>
              <a:rPr lang="nl-NL" dirty="0" smtClean="0"/>
              <a:t>Technisch manager: 	Chu Hui Lin </a:t>
            </a:r>
          </a:p>
          <a:p>
            <a:r>
              <a:rPr lang="nl-NL" dirty="0" smtClean="0"/>
              <a:t>Technisch adviseur: </a:t>
            </a:r>
            <a:r>
              <a:rPr lang="nl-NL" dirty="0"/>
              <a:t>	</a:t>
            </a:r>
            <a:r>
              <a:rPr lang="nl-NL" dirty="0" smtClean="0"/>
              <a:t>	Bernd Grashof</a:t>
            </a:r>
            <a:endParaRPr lang="nl-NL" dirty="0"/>
          </a:p>
          <a:p>
            <a:r>
              <a:rPr lang="nl-NL" dirty="0" smtClean="0"/>
              <a:t>Inkoopadviseur: 		Wietse Kroes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775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 smtClean="0"/>
              <a:t>Gebouwd tussen 1956-1970</a:t>
            </a:r>
          </a:p>
          <a:p>
            <a:r>
              <a:rPr lang="nl-NL" dirty="0" smtClean="0"/>
              <a:t>1 </a:t>
            </a:r>
            <a:r>
              <a:rPr lang="nl-NL" dirty="0"/>
              <a:t>km lang</a:t>
            </a:r>
          </a:p>
          <a:p>
            <a:r>
              <a:rPr lang="nl-NL" dirty="0"/>
              <a:t>17 </a:t>
            </a:r>
            <a:r>
              <a:rPr lang="nl-NL" dirty="0" smtClean="0"/>
              <a:t>spuiopeningen</a:t>
            </a:r>
          </a:p>
          <a:p>
            <a:r>
              <a:rPr lang="nl-NL" dirty="0" smtClean="0"/>
              <a:t>34 </a:t>
            </a:r>
            <a:r>
              <a:rPr lang="nl-NL" dirty="0"/>
              <a:t>schuiven </a:t>
            </a:r>
            <a:r>
              <a:rPr lang="nl-NL" dirty="0" smtClean="0"/>
              <a:t>56,5 m breed</a:t>
            </a:r>
          </a:p>
          <a:p>
            <a:r>
              <a:rPr lang="nl-NL" dirty="0" smtClean="0"/>
              <a:t>Rijksmonument sinds 2017</a:t>
            </a:r>
          </a:p>
          <a:p>
            <a:r>
              <a:rPr lang="nl-NL" dirty="0" smtClean="0"/>
              <a:t>Stormvloedkering</a:t>
            </a:r>
          </a:p>
          <a:p>
            <a:r>
              <a:rPr lang="nl-NL" dirty="0" smtClean="0"/>
              <a:t>Goereesesluis voor scheepvaart</a:t>
            </a:r>
            <a:endParaRPr lang="nl-NL" dirty="0"/>
          </a:p>
          <a:p>
            <a:endParaRPr lang="nl-NL" dirty="0"/>
          </a:p>
        </p:txBody>
      </p:sp>
      <p:pic>
        <p:nvPicPr>
          <p:cNvPr id="10" name="Tijdelijke aanduiding voor afbeelding 9"/>
          <p:cNvPicPr>
            <a:picLocks noGrp="1" noChangeAspect="1"/>
          </p:cNvPicPr>
          <p:nvPr>
            <p:ph type="pic" sz="quarter" idx="29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14" r="2782"/>
          <a:stretch/>
        </p:blipFill>
        <p:spPr/>
      </p:pic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2000" y="1067426"/>
            <a:ext cx="5004000" cy="1069200"/>
          </a:xfrm>
        </p:spPr>
        <p:txBody>
          <a:bodyPr>
            <a:normAutofit/>
          </a:bodyPr>
          <a:lstStyle/>
          <a:p>
            <a:r>
              <a:rPr lang="nl-NL" dirty="0" smtClean="0"/>
              <a:t>Historie en omgeving</a:t>
            </a:r>
            <a:endParaRPr lang="nl-NL" dirty="0"/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/>
              <a:t>RWS </a:t>
            </a:r>
            <a:r>
              <a:rPr lang="nl-NL" dirty="0" smtClean="0"/>
              <a:t>– in het kort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294967295"/>
          </p:nvPr>
        </p:nvSpPr>
        <p:spPr>
          <a:xfrm>
            <a:off x="11680825" y="6527800"/>
            <a:ext cx="511175" cy="18415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403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4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>
          <a:xfrm>
            <a:off x="507170" y="2610108"/>
            <a:ext cx="10922400" cy="2139313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nl-NL" sz="2800" dirty="0" smtClean="0"/>
              <a:t>Het </a:t>
            </a:r>
            <a:r>
              <a:rPr lang="nl-NL" sz="2800" dirty="0"/>
              <a:t>achterland beschermen tegen hoog zeewater.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2800" dirty="0"/>
              <a:t>Het </a:t>
            </a:r>
            <a:r>
              <a:rPr lang="nl-NL" sz="2800" dirty="0" smtClean="0"/>
              <a:t>keren van zeewater en spuien van rivierwater. </a:t>
            </a:r>
            <a:endParaRPr lang="nl-NL" sz="2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nl-NL" sz="2800" dirty="0"/>
              <a:t>Waterpeilbeheer tot aan Moerdijk (minimale waterstand van +0 NAP). </a:t>
            </a:r>
          </a:p>
          <a:p>
            <a:endParaRPr lang="nl-NL" sz="2800" dirty="0" smtClean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tx1"/>
                </a:solidFill>
              </a:rPr>
              <a:t>Functies van de Haringvlietsluizen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 smtClean="0"/>
              <a:t>RWS –in het kort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3675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</a:t>
            </a:r>
            <a:r>
              <a:rPr lang="en-US" dirty="0" err="1" smtClean="0"/>
              <a:t>ambities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r>
              <a:rPr lang="en-US" dirty="0" err="1" smtClean="0"/>
              <a:t>Veiligheid</a:t>
            </a:r>
            <a:endParaRPr lang="en-US" dirty="0" smtClean="0"/>
          </a:p>
          <a:p>
            <a:pPr lvl="1"/>
            <a:r>
              <a:rPr lang="en-US" dirty="0" err="1" smtClean="0"/>
              <a:t>Geen</a:t>
            </a:r>
            <a:r>
              <a:rPr lang="en-US" dirty="0" smtClean="0"/>
              <a:t> </a:t>
            </a:r>
            <a:r>
              <a:rPr lang="en-US" dirty="0" err="1" smtClean="0"/>
              <a:t>ongevallen</a:t>
            </a:r>
            <a:endParaRPr lang="en-US" dirty="0" smtClean="0"/>
          </a:p>
          <a:p>
            <a:pPr lvl="1"/>
            <a:endParaRPr lang="en-US" dirty="0"/>
          </a:p>
          <a:p>
            <a:pPr marL="401637">
              <a:buFont typeface="+mj-lt"/>
              <a:buAutoNum type="arabicPeriod"/>
            </a:pPr>
            <a:r>
              <a:rPr lang="en-US" dirty="0" err="1" smtClean="0"/>
              <a:t>Kwaliteit</a:t>
            </a:r>
            <a:endParaRPr lang="en-US" dirty="0" smtClean="0"/>
          </a:p>
          <a:p>
            <a:pPr marL="801687" lvl="1" indent="-285750"/>
            <a:r>
              <a:rPr lang="en-US" dirty="0" smtClean="0">
                <a:solidFill>
                  <a:srgbClr val="FF0000"/>
                </a:solidFill>
              </a:rPr>
              <a:t>In 2035 zo </a:t>
            </a:r>
            <a:r>
              <a:rPr lang="en-US" dirty="0" err="1" smtClean="0">
                <a:solidFill>
                  <a:srgbClr val="FF0000"/>
                </a:solidFill>
              </a:rPr>
              <a:t>goed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als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nieuw</a:t>
            </a:r>
            <a:endParaRPr lang="en-US" dirty="0" smtClean="0">
              <a:solidFill>
                <a:srgbClr val="FF0000"/>
              </a:solidFill>
            </a:endParaRPr>
          </a:p>
          <a:p>
            <a:pPr marL="801687" lvl="1" indent="-285750"/>
            <a:r>
              <a:rPr lang="en-US" dirty="0" err="1" smtClean="0"/>
              <a:t>Tevreden</a:t>
            </a:r>
            <a:r>
              <a:rPr lang="en-US" dirty="0" smtClean="0"/>
              <a:t> stakeholders</a:t>
            </a:r>
          </a:p>
          <a:p>
            <a:pPr marL="801687" lvl="1" indent="-285750"/>
            <a:endParaRPr lang="en-US" dirty="0"/>
          </a:p>
          <a:p>
            <a:pPr lvl="0">
              <a:buFont typeface="+mj-lt"/>
              <a:buAutoNum type="arabicPeriod"/>
            </a:pPr>
            <a:r>
              <a:rPr lang="nl-NL" dirty="0" smtClean="0"/>
              <a:t>Voorspelbaarheid</a:t>
            </a:r>
            <a:endParaRPr lang="nl-NL" dirty="0"/>
          </a:p>
          <a:p>
            <a:pPr lvl="1"/>
            <a:r>
              <a:rPr lang="nl-NL" dirty="0"/>
              <a:t>Het project wil voorspelbaar zijn, in tijd en geld. </a:t>
            </a:r>
          </a:p>
        </p:txBody>
      </p:sp>
    </p:spTree>
    <p:extLst>
      <p:ext uri="{BB962C8B-B14F-4D97-AF65-F5344CB8AC3E}">
        <p14:creationId xmlns:p14="http://schemas.microsoft.com/office/powerpoint/2010/main" val="1336583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Tijdelijke aanduiding voor inhoud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128" y="2449724"/>
            <a:ext cx="9438095" cy="3380952"/>
          </a:xfrm>
        </p:spPr>
      </p:pic>
      <p:sp>
        <p:nvSpPr>
          <p:cNvPr id="5" name="Titel 1"/>
          <p:cNvSpPr txBox="1">
            <a:spLocks/>
          </p:cNvSpPr>
          <p:nvPr/>
        </p:nvSpPr>
        <p:spPr bwMode="auto">
          <a:xfrm>
            <a:off x="551384" y="1196752"/>
            <a:ext cx="11203516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Verdana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Verdana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Verdana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007BC7"/>
                </a:solidFill>
                <a:latin typeface="Verdana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9pPr>
          </a:lstStyle>
          <a:p>
            <a:r>
              <a:rPr lang="nl-NL" altLang="nl-NL" sz="3600" kern="0" dirty="0" smtClean="0"/>
              <a:t>Scope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 smtClean="0"/>
              <a:t>Objecten</a:t>
            </a:r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</p:nvPr>
        </p:nvGraphicFramePr>
        <p:xfrm>
          <a:off x="623888" y="2070100"/>
          <a:ext cx="11204575" cy="414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1_Rijkswaterstaat">
  <a:themeElements>
    <a:clrScheme name="landmachtNL1 1">
      <a:dk1>
        <a:srgbClr val="000000"/>
      </a:dk1>
      <a:lt1>
        <a:srgbClr val="FFFFFF"/>
      </a:lt1>
      <a:dk2>
        <a:srgbClr val="E17000"/>
      </a:dk2>
      <a:lt2>
        <a:srgbClr val="9ACCD4"/>
      </a:lt2>
      <a:accent1>
        <a:srgbClr val="2494C5"/>
      </a:accent1>
      <a:accent2>
        <a:srgbClr val="9ACCD4"/>
      </a:accent2>
      <a:accent3>
        <a:srgbClr val="FFFFFF"/>
      </a:accent3>
      <a:accent4>
        <a:srgbClr val="000000"/>
      </a:accent4>
      <a:accent5>
        <a:srgbClr val="ACC8DF"/>
      </a:accent5>
      <a:accent6>
        <a:srgbClr val="8BB9C0"/>
      </a:accent6>
      <a:hlink>
        <a:srgbClr val="004228"/>
      </a:hlink>
      <a:folHlink>
        <a:srgbClr val="E17000"/>
      </a:folHlink>
    </a:clrScheme>
    <a:fontScheme name="landmachtNL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>
          <a:solidFill>
            <a:schemeClr val="tx1"/>
          </a:solidFill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rtlCol="0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noFill/>
        <a:ln>
          <a:solidFill>
            <a:schemeClr val="tx1"/>
          </a:solidFill>
          <a:tailEnd type="arrow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landmachtNL1 1">
        <a:dk1>
          <a:srgbClr val="000000"/>
        </a:dk1>
        <a:lt1>
          <a:srgbClr val="FFFFFF"/>
        </a:lt1>
        <a:dk2>
          <a:srgbClr val="E17000"/>
        </a:dk2>
        <a:lt2>
          <a:srgbClr val="9ACCD4"/>
        </a:lt2>
        <a:accent1>
          <a:srgbClr val="2494C5"/>
        </a:accent1>
        <a:accent2>
          <a:srgbClr val="9ACCD4"/>
        </a:accent2>
        <a:accent3>
          <a:srgbClr val="FFFFFF"/>
        </a:accent3>
        <a:accent4>
          <a:srgbClr val="000000"/>
        </a:accent4>
        <a:accent5>
          <a:srgbClr val="ACC8DF"/>
        </a:accent5>
        <a:accent6>
          <a:srgbClr val="8BB9C0"/>
        </a:accent6>
        <a:hlink>
          <a:srgbClr val="004228"/>
        </a:hlink>
        <a:folHlink>
          <a:srgbClr val="E17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WS 16:9 NL">
  <a:themeElements>
    <a:clrScheme name="RWS">
      <a:dk1>
        <a:srgbClr val="000000"/>
      </a:dk1>
      <a:lt1>
        <a:srgbClr val="FFFFFF"/>
      </a:lt1>
      <a:dk2>
        <a:srgbClr val="007BC7"/>
      </a:dk2>
      <a:lt2>
        <a:srgbClr val="FFFFFF"/>
      </a:lt2>
      <a:accent1>
        <a:srgbClr val="007BC7"/>
      </a:accent1>
      <a:accent2>
        <a:srgbClr val="F9E11E"/>
      </a:accent2>
      <a:accent3>
        <a:srgbClr val="000000"/>
      </a:accent3>
      <a:accent4>
        <a:srgbClr val="007BC7"/>
      </a:accent4>
      <a:accent5>
        <a:srgbClr val="F9E11E"/>
      </a:accent5>
      <a:accent6>
        <a:srgbClr val="000000"/>
      </a:accent6>
      <a:hlink>
        <a:srgbClr val="007BC7"/>
      </a:hlink>
      <a:folHlink>
        <a:srgbClr val="007BC7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WS_Powerpoint_16x9_NL_v7 [Read-Only]" id="{2BCCA983-5322-48DC-BF4C-04F4FB9569A0}" vid="{1C9EABB5-911C-4521-B1B6-2157135CE514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Samenwerken 1nov22</Template>
  <TotalTime>1096</TotalTime>
  <Words>623</Words>
  <Application>Microsoft Office PowerPoint</Application>
  <PresentationFormat>Breedbeeld</PresentationFormat>
  <Paragraphs>145</Paragraphs>
  <Slides>19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19</vt:i4>
      </vt:variant>
    </vt:vector>
  </HeadingPairs>
  <TitlesOfParts>
    <vt:vector size="26" baseType="lpstr">
      <vt:lpstr>Arial</vt:lpstr>
      <vt:lpstr>Calibri</vt:lpstr>
      <vt:lpstr>Times New Roman</vt:lpstr>
      <vt:lpstr>Verdana</vt:lpstr>
      <vt:lpstr>Wingdings</vt:lpstr>
      <vt:lpstr>1_Rijkswaterstaat</vt:lpstr>
      <vt:lpstr>RWS 16:9 NL</vt:lpstr>
      <vt:lpstr>Welkom</vt:lpstr>
      <vt:lpstr>Haringvlietsluizen: variabel onderhoud Werktuigbouwkundige -delen</vt:lpstr>
      <vt:lpstr>PowerPoint-presentatie</vt:lpstr>
      <vt:lpstr>Wie is wie:</vt:lpstr>
      <vt:lpstr>Historie en omgeving</vt:lpstr>
      <vt:lpstr>Functies van de Haringvlietsluizen</vt:lpstr>
      <vt:lpstr>Project ambities</vt:lpstr>
      <vt:lpstr>PowerPoint-presentatie</vt:lpstr>
      <vt:lpstr>Objecten</vt:lpstr>
      <vt:lpstr>Scope (1):  hydrauliek systeem</vt:lpstr>
      <vt:lpstr>Scope (2):  draaipunten smeersysteem</vt:lpstr>
      <vt:lpstr>Scope(3): perslucht systeem</vt:lpstr>
      <vt:lpstr>Scope (4)  machinekamer</vt:lpstr>
      <vt:lpstr>Scope (5a)  Vis- en zoutriolen</vt:lpstr>
      <vt:lpstr>Scope (5b):  Vis- en zoutriolen</vt:lpstr>
      <vt:lpstr>Aanbestedings methode</vt:lpstr>
      <vt:lpstr>Aanbestedingsplanning en mijlpalen</vt:lpstr>
      <vt:lpstr>EMVI / BPKV</vt:lpstr>
      <vt:lpstr>Vragen</vt:lpstr>
    </vt:vector>
  </TitlesOfParts>
  <Company>Rijkswaterstaat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Rahmouni, Aziz (PPO)</dc:creator>
  <cp:lastModifiedBy>Kroes, Wietse (PPO)</cp:lastModifiedBy>
  <cp:revision>81</cp:revision>
  <dcterms:created xsi:type="dcterms:W3CDTF">2022-09-01T07:51:17Z</dcterms:created>
  <dcterms:modified xsi:type="dcterms:W3CDTF">2023-11-02T14:55:26Z</dcterms:modified>
</cp:coreProperties>
</file>