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02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B693E5-3F23-4EBA-A6BE-F65204BFBC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3140494-D8B6-4437-93F3-583D55B26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122A3C6-14CB-4541-B637-6A89EFA66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2E96-9550-4965-84A0-ACA57B11F29E}" type="datetimeFigureOut">
              <a:rPr lang="nl-NL" smtClean="0"/>
              <a:t>18-7-2022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98DE298-A9A2-4E9E-9262-39D8CA751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F8C2570-C779-46AC-B37C-A2B85D0C8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6A914-28AA-4A94-A532-91749C608C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767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F25943-C146-48FE-A9AD-9426BBA83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6B3347F-FE69-4198-9E51-AB16A50E07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D261F81-079A-4E93-BD70-E9612D2FB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2E96-9550-4965-84A0-ACA57B11F29E}" type="datetimeFigureOut">
              <a:rPr lang="nl-NL" smtClean="0"/>
              <a:t>18-7-2022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3B71DA5-D0C9-4595-9C93-2C4FAA94A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B5F54C8-48B2-4377-ACAB-4403FEE40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6A914-28AA-4A94-A532-91749C608C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549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0B05E249-53FD-4C39-9992-4DEB1A848A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4A9B873-CE3D-4E26-BB8D-A48EC5B0F0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4B2A2CA-E47D-4C69-BB36-007E4AFB1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2E96-9550-4965-84A0-ACA57B11F29E}" type="datetimeFigureOut">
              <a:rPr lang="nl-NL" smtClean="0"/>
              <a:t>18-7-2022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E6FC558-6495-411F-8294-5021B08B3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7700D9-18AE-4EF7-B9FB-5A9D7008B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6A914-28AA-4A94-A532-91749C608C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0885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EE282D-75BC-4E56-B499-6FED00DE5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37BB397-4EDB-43E6-A475-137EE395AD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F9B9916-5ABD-4FCC-B4C3-1977FB6B4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2E96-9550-4965-84A0-ACA57B11F29E}" type="datetimeFigureOut">
              <a:rPr lang="nl-NL" smtClean="0"/>
              <a:t>18-7-2022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35DAC69-FB1A-47FD-862C-364BC57D6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1C76FD6-C4EF-4899-A1DC-2A9F3F16C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6A914-28AA-4A94-A532-91749C608C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2599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751364-84D6-414C-A6C2-78F1C76FD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E989F57-1CFC-47BE-AED4-68DC71346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24F0CAE-B328-4546-88DE-13472AE71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2E96-9550-4965-84A0-ACA57B11F29E}" type="datetimeFigureOut">
              <a:rPr lang="nl-NL" smtClean="0"/>
              <a:t>18-7-2022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4338260-860C-4038-B249-93776DA30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96F0EE7-CAD2-4F80-B881-AAE64ECCE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6A914-28AA-4A94-A532-91749C608C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78084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A503A4-90DF-4B3C-B59E-DC9D7C3D6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1A13C51-B9EC-414F-8E36-D0E74ECEA8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BB7FEAF-E4EC-4816-92B1-2C255B6284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3D33855-AB73-42F5-957E-9903557E0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2E96-9550-4965-84A0-ACA57B11F29E}" type="datetimeFigureOut">
              <a:rPr lang="nl-NL" smtClean="0"/>
              <a:t>18-7-2022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F514FAD-D3F9-42F9-AE2E-4312B877B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4788CA6-6DE1-4EDD-8CD0-775B28C50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6A914-28AA-4A94-A532-91749C608C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4269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EACE12-3016-4072-B992-0E835617A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5CE3429-2A09-44B0-A2F7-F86DE32687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75DDFF5-890C-4C8F-BC5C-24444E802E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CADCCF5-7AA1-4EB0-9012-97094A9945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FC769B5F-A20D-46B3-B82F-95FBDBE614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579D5077-AB24-49C3-BD32-CB77DF963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2E96-9550-4965-84A0-ACA57B11F29E}" type="datetimeFigureOut">
              <a:rPr lang="nl-NL" smtClean="0"/>
              <a:t>18-7-2022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EC23D0C9-8B3E-40BA-8CD8-00C5EF63B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294652AF-E6D1-4BEB-B2E3-E7CC2FC47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6A914-28AA-4A94-A532-91749C608C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0536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542B16-D1D2-4B1A-BFCA-4DF5EA987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CA3D7D2E-CE1C-4D7F-8851-D2F481BE3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2E96-9550-4965-84A0-ACA57B11F29E}" type="datetimeFigureOut">
              <a:rPr lang="nl-NL" smtClean="0"/>
              <a:t>18-7-2022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54EF00F-DC75-43F7-8FA4-FCF25F4FC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42A4DAF-126E-43E6-8CF3-522D53868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6A914-28AA-4A94-A532-91749C608C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1733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595B0929-7337-4A00-8687-90582DD53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2E96-9550-4965-84A0-ACA57B11F29E}" type="datetimeFigureOut">
              <a:rPr lang="nl-NL" smtClean="0"/>
              <a:t>18-7-2022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20E98F08-74D2-4C49-A499-142921B76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53A362F-BF2B-4CCE-9116-C2F03E13E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6A914-28AA-4A94-A532-91749C608C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7880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9881AB-DD06-4D1B-9043-6F9AB6AB6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FA53E17-2BF5-451C-9515-7A284A0D98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45C4966-92F7-42FA-850D-CB6CD94093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6170B21-AA74-43F0-AC8A-1AF8E6918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2E96-9550-4965-84A0-ACA57B11F29E}" type="datetimeFigureOut">
              <a:rPr lang="nl-NL" smtClean="0"/>
              <a:t>18-7-2022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3953D41-AA39-4E4C-95F4-A76286A8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A6E9C2A-F3FA-432D-9AE4-5AD8881B4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6A914-28AA-4A94-A532-91749C608C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52529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29048C-CF0A-40DD-B0E9-C5B0005EB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C6A6C91D-5825-4BC0-85D7-305046278B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7E60500-A885-4127-902D-F4E08DC731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639E932-62EE-4799-A1DD-523E01A51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A2E96-9550-4965-84A0-ACA57B11F29E}" type="datetimeFigureOut">
              <a:rPr lang="nl-NL" smtClean="0"/>
              <a:t>18-7-2022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F03CC4F-6BFA-4550-B897-4DB56DE99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804F401-0DE9-4CA2-ADF7-E2469D7C6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6A914-28AA-4A94-A532-91749C608C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6451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411E741C-DD5A-4F3A-BCDC-7527E07E3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3C5A033-A224-48F2-9FD7-E767275B93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3F955B2-7638-4408-8B79-D0DA3BE2E3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A2E96-9550-4965-84A0-ACA57B11F29E}" type="datetimeFigureOut">
              <a:rPr lang="nl-NL" smtClean="0"/>
              <a:t>18-7-2022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A126D3D-0C2F-4735-9207-29E9BDD276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CC837C2-F048-46BA-947D-8117C3419B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6A914-28AA-4A94-A532-91749C608C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1379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9C302C-3354-4C8B-944F-7BF92BC06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958" y="414779"/>
            <a:ext cx="3932237" cy="379429"/>
          </a:xfrm>
        </p:spPr>
        <p:txBody>
          <a:bodyPr>
            <a:normAutofit fontScale="90000"/>
          </a:bodyPr>
          <a:lstStyle/>
          <a:p>
            <a:br>
              <a:rPr lang="nl-NL" dirty="0"/>
            </a:br>
            <a:br>
              <a:rPr lang="nl-NL" sz="1100" dirty="0"/>
            </a:br>
            <a:r>
              <a:rPr lang="nl-NL" sz="1100" dirty="0"/>
              <a:t>Luchtfoto bij Programma van Eisen SPUK 1 Grevelingen 1244405_2_0 1249261_7_0.DOCX  -</a:t>
            </a:r>
          </a:p>
        </p:txBody>
      </p:sp>
      <p:pic>
        <p:nvPicPr>
          <p:cNvPr id="6" name="Tijdelijke aanduiding voor afbeelding 5" descr="~ D22-14947 ~ D22-14947 Bijlage 4 Programma van Eisen SPUK 1 Grevelingen 1244405_2_0 1249261_7_0.DOCX  -  Alleen-lezen - Word">
            <a:extLst>
              <a:ext uri="{FF2B5EF4-FFF2-40B4-BE49-F238E27FC236}">
                <a16:creationId xmlns:a16="http://schemas.microsoft.com/office/drawing/2014/main" id="{14DA52A8-EE4C-4A0E-B47F-697116E0AE0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3378" y="833535"/>
            <a:ext cx="5138980" cy="3651380"/>
          </a:xfr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6892854F-697E-4AEE-811D-C5D68C824A1B}"/>
              </a:ext>
            </a:extLst>
          </p:cNvPr>
          <p:cNvSpPr txBox="1"/>
          <p:nvPr/>
        </p:nvSpPr>
        <p:spPr>
          <a:xfrm>
            <a:off x="273376" y="5024487"/>
            <a:ext cx="8195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2007                                                                                              2011 infra rood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92360148-2D57-4279-AB07-BFEC9F2DB7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5619" y="833535"/>
            <a:ext cx="6558868" cy="396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7651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</Words>
  <Application>Microsoft Office PowerPoint</Application>
  <PresentationFormat>Breedbeeld</PresentationFormat>
  <Paragraphs>2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  Luchtfoto bij Programma van Eisen SPUK 1 Grevelingen 1244405_2_0 1249261_7_0.DOCX  -</vt:lpstr>
    </vt:vector>
  </TitlesOfParts>
  <Company>Staatsbosbeheer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Luchtfoto bij Programma van Eisen SPUK 1 Grevelingen 1244405_2_0 1249261_7_0.DOCX  -</dc:title>
  <dc:creator>Janse, Jan</dc:creator>
  <cp:lastModifiedBy>Janse, Jan</cp:lastModifiedBy>
  <cp:revision>2</cp:revision>
  <dcterms:created xsi:type="dcterms:W3CDTF">2022-07-18T14:30:49Z</dcterms:created>
  <dcterms:modified xsi:type="dcterms:W3CDTF">2022-07-18T14:33:34Z</dcterms:modified>
</cp:coreProperties>
</file>