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592E596" w14:textId="621AA4F5" w:rsidR="00470DA1" w:rsidRPr="00811244" w:rsidRDefault="00470DA1" w:rsidP="00470DA1">
      <w:pPr>
        <w:spacing w:line="276" w:lineRule="auto"/>
        <w:outlineLvl w:val="0"/>
        <w:rPr>
          <w:rFonts w:ascii="Corbel" w:hAnsi="Corbel"/>
          <w:b/>
          <w:sz w:val="32"/>
        </w:rPr>
      </w:pPr>
      <w:bookmarkStart w:id="0" w:name="_Toc447882321"/>
      <w:bookmarkStart w:id="1" w:name="_Toc250730217"/>
      <w:r>
        <w:rPr>
          <w:rFonts w:ascii="Corbel" w:hAnsi="Corbel"/>
          <w:b/>
          <w:sz w:val="32"/>
        </w:rPr>
        <w:t>Aanbestedings</w:t>
      </w:r>
      <w:r w:rsidRPr="00811244">
        <w:rPr>
          <w:rFonts w:ascii="Corbel" w:hAnsi="Corbel"/>
          <w:b/>
          <w:sz w:val="32"/>
        </w:rPr>
        <w:t>leidraad</w:t>
      </w:r>
    </w:p>
    <w:p w14:paraId="3F7E58AD" w14:textId="77777777" w:rsidR="00470DA1" w:rsidRPr="00811244" w:rsidRDefault="00470DA1" w:rsidP="00470DA1">
      <w:pPr>
        <w:spacing w:line="276" w:lineRule="auto"/>
        <w:outlineLvl w:val="0"/>
        <w:rPr>
          <w:rFonts w:ascii="Corbel" w:hAnsi="Corbel"/>
          <w:b/>
          <w:sz w:val="32"/>
        </w:rPr>
      </w:pPr>
    </w:p>
    <w:p w14:paraId="6D1CACA0" w14:textId="77777777" w:rsidR="00470DA1" w:rsidRPr="00811244" w:rsidRDefault="00470DA1" w:rsidP="00470DA1">
      <w:pPr>
        <w:spacing w:line="276" w:lineRule="auto"/>
        <w:outlineLvl w:val="0"/>
        <w:rPr>
          <w:rFonts w:ascii="Corbel" w:hAnsi="Corbel"/>
          <w:i/>
          <w:sz w:val="28"/>
          <w:szCs w:val="28"/>
        </w:rPr>
      </w:pPr>
    </w:p>
    <w:p w14:paraId="001776C8"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 xml:space="preserve">ten behoeve van de </w:t>
      </w:r>
    </w:p>
    <w:p w14:paraId="1F34857D"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Europese openbare aanbesteding</w:t>
      </w:r>
    </w:p>
    <w:p w14:paraId="3CF1D40B"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met betrekking tot</w:t>
      </w:r>
    </w:p>
    <w:p w14:paraId="246083FD" w14:textId="77777777" w:rsidR="00470DA1" w:rsidRDefault="00470DA1" w:rsidP="00470DA1">
      <w:pPr>
        <w:spacing w:line="276" w:lineRule="auto"/>
        <w:outlineLvl w:val="0"/>
        <w:rPr>
          <w:rFonts w:ascii="Corbel" w:hAnsi="Corbel"/>
          <w:i/>
          <w:sz w:val="28"/>
          <w:szCs w:val="28"/>
        </w:rPr>
      </w:pPr>
    </w:p>
    <w:p w14:paraId="25B43A28" w14:textId="77777777" w:rsidR="00470DA1" w:rsidRPr="00811244" w:rsidRDefault="00470DA1" w:rsidP="00470DA1">
      <w:pPr>
        <w:spacing w:line="276" w:lineRule="auto"/>
        <w:outlineLvl w:val="0"/>
        <w:rPr>
          <w:rFonts w:ascii="Corbel" w:hAnsi="Corbel"/>
          <w:i/>
          <w:sz w:val="28"/>
          <w:szCs w:val="28"/>
        </w:rPr>
      </w:pPr>
    </w:p>
    <w:p w14:paraId="0E27E1AF" w14:textId="77777777" w:rsidR="00470DA1" w:rsidRPr="00811244" w:rsidRDefault="00470DA1" w:rsidP="00470DA1">
      <w:pPr>
        <w:spacing w:line="276" w:lineRule="auto"/>
        <w:outlineLvl w:val="0"/>
        <w:rPr>
          <w:rFonts w:ascii="Corbel" w:hAnsi="Corbel"/>
          <w:i/>
          <w:sz w:val="28"/>
          <w:szCs w:val="28"/>
        </w:rPr>
      </w:pPr>
    </w:p>
    <w:p w14:paraId="2B099F30" w14:textId="3A76DC2A" w:rsidR="00470DA1" w:rsidRPr="004B0F03" w:rsidRDefault="00380602" w:rsidP="00470DA1">
      <w:pPr>
        <w:tabs>
          <w:tab w:val="left" w:pos="2930"/>
        </w:tabs>
        <w:spacing w:line="276" w:lineRule="auto"/>
        <w:outlineLvl w:val="0"/>
        <w:rPr>
          <w:rFonts w:ascii="Corbel" w:hAnsi="Corbel"/>
          <w:b/>
          <w:sz w:val="40"/>
          <w:szCs w:val="40"/>
        </w:rPr>
      </w:pPr>
      <w:r>
        <w:rPr>
          <w:rFonts w:ascii="Corbel" w:hAnsi="Corbel"/>
          <w:b/>
          <w:sz w:val="40"/>
          <w:szCs w:val="40"/>
        </w:rPr>
        <w:t>Verkeersborden en toebehoren</w:t>
      </w:r>
      <w:r w:rsidR="00470DA1" w:rsidRPr="004B0F03">
        <w:rPr>
          <w:rFonts w:ascii="Corbel" w:hAnsi="Corbel"/>
          <w:b/>
          <w:sz w:val="40"/>
          <w:szCs w:val="40"/>
        </w:rPr>
        <w:tab/>
      </w:r>
    </w:p>
    <w:p w14:paraId="2B2CB926" w14:textId="7F87CC30" w:rsidR="00470DA1" w:rsidRPr="004B0F03" w:rsidRDefault="00850302" w:rsidP="00470DA1">
      <w:pPr>
        <w:spacing w:line="276" w:lineRule="auto"/>
        <w:outlineLvl w:val="0"/>
        <w:rPr>
          <w:rFonts w:ascii="Corbel" w:hAnsi="Corbel"/>
          <w:i/>
          <w:sz w:val="40"/>
          <w:szCs w:val="40"/>
        </w:rPr>
      </w:pPr>
      <w:r w:rsidRPr="00850302">
        <w:rPr>
          <w:rFonts w:ascii="Corbel" w:hAnsi="Corbel"/>
          <w:i/>
          <w:sz w:val="40"/>
          <w:szCs w:val="40"/>
        </w:rPr>
        <w:t>K</w:t>
      </w:r>
      <w:r w:rsidR="00470DA1" w:rsidRPr="00850302">
        <w:rPr>
          <w:rFonts w:ascii="Corbel" w:hAnsi="Corbel"/>
          <w:i/>
          <w:sz w:val="40"/>
          <w:szCs w:val="40"/>
        </w:rPr>
        <w:t>enmerk</w:t>
      </w:r>
      <w:r>
        <w:rPr>
          <w:rFonts w:ascii="Corbel" w:hAnsi="Corbel"/>
          <w:i/>
          <w:sz w:val="40"/>
          <w:szCs w:val="40"/>
        </w:rPr>
        <w:t xml:space="preserve"> 20655</w:t>
      </w:r>
    </w:p>
    <w:p w14:paraId="6DC7AFEF" w14:textId="77777777" w:rsidR="00470DA1" w:rsidRPr="00694DC8" w:rsidRDefault="00470DA1" w:rsidP="00470DA1">
      <w:pPr>
        <w:spacing w:line="276" w:lineRule="auto"/>
        <w:rPr>
          <w:rFonts w:ascii="Corbel" w:hAnsi="Corbel"/>
          <w:b/>
          <w:sz w:val="24"/>
        </w:rPr>
      </w:pPr>
    </w:p>
    <w:p w14:paraId="20B54875" w14:textId="77777777" w:rsidR="00470DA1" w:rsidRPr="00694DC8" w:rsidRDefault="00470DA1" w:rsidP="00470DA1">
      <w:pPr>
        <w:spacing w:line="276" w:lineRule="auto"/>
        <w:rPr>
          <w:rFonts w:ascii="Corbel" w:hAnsi="Corbel"/>
          <w:b/>
          <w:sz w:val="24"/>
        </w:rPr>
      </w:pPr>
    </w:p>
    <w:p w14:paraId="65A961E1" w14:textId="77777777" w:rsidR="00C573C1" w:rsidRDefault="00C573C1" w:rsidP="00C573C1">
      <w:pPr>
        <w:spacing w:line="276" w:lineRule="auto"/>
        <w:rPr>
          <w:rFonts w:ascii="Corbel" w:hAnsi="Corbel"/>
        </w:rPr>
      </w:pPr>
    </w:p>
    <w:p w14:paraId="2E1CE97A" w14:textId="77777777" w:rsidR="00C573C1" w:rsidRDefault="00C573C1" w:rsidP="00C573C1">
      <w:pPr>
        <w:spacing w:line="276" w:lineRule="auto"/>
        <w:rPr>
          <w:rFonts w:ascii="Corbel" w:hAnsi="Corbel"/>
        </w:rPr>
      </w:pPr>
    </w:p>
    <w:p w14:paraId="2635C703" w14:textId="77777777" w:rsidR="00C573C1" w:rsidRDefault="00C573C1" w:rsidP="00C573C1">
      <w:pPr>
        <w:spacing w:line="276" w:lineRule="auto"/>
        <w:rPr>
          <w:rFonts w:ascii="Corbel" w:hAnsi="Corbel"/>
        </w:rPr>
      </w:pPr>
    </w:p>
    <w:p w14:paraId="782081D2" w14:textId="77777777" w:rsidR="00C573C1" w:rsidRDefault="00C573C1" w:rsidP="00C573C1">
      <w:pPr>
        <w:spacing w:line="276" w:lineRule="auto"/>
        <w:rPr>
          <w:rFonts w:ascii="Corbel" w:hAnsi="Corbel"/>
        </w:rPr>
      </w:pPr>
      <w:r>
        <w:rPr>
          <w:rFonts w:ascii="Arial" w:hAnsi="Arial" w:cs="Arial"/>
          <w:noProof/>
          <w:sz w:val="23"/>
          <w:szCs w:val="23"/>
        </w:rPr>
        <w:drawing>
          <wp:inline distT="0" distB="0" distL="0" distR="0" wp14:anchorId="30F8545F" wp14:editId="41C982D3">
            <wp:extent cx="2880000" cy="392727"/>
            <wp:effectExtent l="0" t="0" r="0" b="7620"/>
            <wp:docPr id="6" name="Afbeelding 6"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12215D49" w14:textId="77777777" w:rsidR="00C573C1" w:rsidRDefault="00C573C1" w:rsidP="00C573C1">
      <w:pPr>
        <w:spacing w:line="276" w:lineRule="auto"/>
        <w:rPr>
          <w:rFonts w:ascii="Corbel" w:hAnsi="Corbel"/>
        </w:rPr>
      </w:pPr>
    </w:p>
    <w:p w14:paraId="25048713" w14:textId="77777777" w:rsidR="00C573C1" w:rsidRDefault="00C573C1" w:rsidP="00C573C1">
      <w:pPr>
        <w:spacing w:line="276" w:lineRule="auto"/>
        <w:rPr>
          <w:rFonts w:ascii="Corbel" w:hAnsi="Corbel"/>
        </w:rPr>
      </w:pPr>
    </w:p>
    <w:p w14:paraId="39BE974E" w14:textId="77777777" w:rsidR="00C573C1" w:rsidRPr="00811244" w:rsidRDefault="00C573C1" w:rsidP="00C573C1">
      <w:pPr>
        <w:spacing w:line="276" w:lineRule="auto"/>
        <w:rPr>
          <w:rFonts w:ascii="Corbel" w:hAnsi="Corbel"/>
        </w:rPr>
      </w:pPr>
    </w:p>
    <w:p w14:paraId="5FBF560A" w14:textId="77777777" w:rsidR="00C573C1" w:rsidRDefault="00C573C1" w:rsidP="00C573C1">
      <w:pPr>
        <w:spacing w:line="276" w:lineRule="auto"/>
        <w:rPr>
          <w:rFonts w:ascii="Corbel" w:hAnsi="Corbel"/>
        </w:rPr>
      </w:pPr>
    </w:p>
    <w:p w14:paraId="4A549B25" w14:textId="77777777" w:rsidR="00C573C1" w:rsidRDefault="00C573C1" w:rsidP="00C573C1">
      <w:pPr>
        <w:spacing w:line="276" w:lineRule="auto"/>
        <w:rPr>
          <w:rFonts w:ascii="Corbel" w:hAnsi="Corbel"/>
        </w:rPr>
      </w:pPr>
    </w:p>
    <w:p w14:paraId="2AD0A84B" w14:textId="77777777" w:rsidR="00C573C1" w:rsidRDefault="00C573C1" w:rsidP="00C573C1">
      <w:pPr>
        <w:spacing w:line="276" w:lineRule="auto"/>
        <w:rPr>
          <w:rFonts w:ascii="Corbel" w:hAnsi="Corbel"/>
        </w:rPr>
      </w:pPr>
    </w:p>
    <w:p w14:paraId="21D51486" w14:textId="77777777" w:rsidR="00470DA1" w:rsidRPr="00811244" w:rsidRDefault="00470DA1" w:rsidP="00470DA1">
      <w:pPr>
        <w:spacing w:line="276" w:lineRule="auto"/>
        <w:rPr>
          <w:rFonts w:ascii="Corbel" w:hAnsi="Corbel"/>
          <w:b/>
          <w:sz w:val="24"/>
        </w:rPr>
      </w:pPr>
    </w:p>
    <w:p w14:paraId="068112E7" w14:textId="77777777" w:rsidR="00470DA1" w:rsidRPr="00811244" w:rsidRDefault="00470DA1" w:rsidP="00470DA1">
      <w:pPr>
        <w:spacing w:line="276" w:lineRule="auto"/>
        <w:rPr>
          <w:rFonts w:ascii="Corbel" w:hAnsi="Corbel"/>
          <w:b/>
          <w:sz w:val="24"/>
        </w:rPr>
      </w:pPr>
    </w:p>
    <w:p w14:paraId="20BEE091" w14:textId="77777777" w:rsidR="00275D91" w:rsidRDefault="00275D91" w:rsidP="00275D91">
      <w:pPr>
        <w:pStyle w:val="Groot"/>
        <w:spacing w:line="276" w:lineRule="auto"/>
        <w:rPr>
          <w:rFonts w:ascii="Corbel" w:hAnsi="Corbel"/>
        </w:rPr>
      </w:pPr>
    </w:p>
    <w:p w14:paraId="55B9DA70" w14:textId="77777777" w:rsidR="00275D91" w:rsidRPr="00487D98" w:rsidRDefault="00275D91" w:rsidP="00275D91">
      <w:pPr>
        <w:pStyle w:val="Groot"/>
        <w:spacing w:line="276" w:lineRule="auto"/>
        <w:rPr>
          <w:rFonts w:ascii="Corbel" w:hAnsi="Corbel"/>
        </w:rPr>
      </w:pPr>
      <w:r>
        <w:rPr>
          <w:rFonts w:ascii="Corbel" w:hAnsi="Corbel"/>
        </w:rPr>
        <w:t xml:space="preserve"> </w:t>
      </w:r>
    </w:p>
    <w:p w14:paraId="1B4A35F9" w14:textId="4A1995F1" w:rsidR="002429BC" w:rsidRDefault="00275D91" w:rsidP="002429BC">
      <w:pPr>
        <w:pStyle w:val="Groot"/>
        <w:spacing w:line="276" w:lineRule="auto"/>
        <w:rPr>
          <w:rFonts w:ascii="Corbel" w:hAnsi="Corbel"/>
          <w:sz w:val="18"/>
          <w:szCs w:val="18"/>
        </w:rPr>
      </w:pPr>
      <w:r w:rsidRPr="00487D98">
        <w:rPr>
          <w:rFonts w:ascii="Corbel" w:hAnsi="Corbel"/>
          <w:sz w:val="18"/>
          <w:szCs w:val="18"/>
        </w:rPr>
        <w:t>Datum</w:t>
      </w:r>
      <w:r w:rsidRPr="00487D98">
        <w:rPr>
          <w:rFonts w:ascii="Corbel" w:hAnsi="Corbel"/>
          <w:sz w:val="18"/>
          <w:szCs w:val="18"/>
        </w:rPr>
        <w:tab/>
        <w:t xml:space="preserve">: </w:t>
      </w:r>
      <w:r w:rsidR="00380602">
        <w:rPr>
          <w:rFonts w:ascii="Corbel" w:hAnsi="Corbel"/>
          <w:sz w:val="18"/>
          <w:szCs w:val="18"/>
        </w:rPr>
        <w:t>13 oktober 2023</w:t>
      </w:r>
    </w:p>
    <w:p w14:paraId="2E1AA97E" w14:textId="77777777" w:rsidR="002429BC" w:rsidRDefault="002429BC" w:rsidP="002429BC">
      <w:pPr>
        <w:pStyle w:val="Groot"/>
        <w:spacing w:line="276" w:lineRule="auto"/>
        <w:rPr>
          <w:rFonts w:ascii="Corbel" w:hAnsi="Corbel"/>
          <w:sz w:val="18"/>
          <w:szCs w:val="18"/>
        </w:rPr>
      </w:pPr>
    </w:p>
    <w:p w14:paraId="21DC52D5" w14:textId="6472DEB4" w:rsidR="002429BC" w:rsidRDefault="002429BC" w:rsidP="002429BC">
      <w:pPr>
        <w:pStyle w:val="Groot"/>
        <w:spacing w:line="276" w:lineRule="auto"/>
        <w:rPr>
          <w:rFonts w:ascii="Corbel" w:hAnsi="Corbel"/>
          <w:sz w:val="18"/>
          <w:szCs w:val="18"/>
        </w:rPr>
      </w:pPr>
    </w:p>
    <w:p w14:paraId="25D69315" w14:textId="33D5517D" w:rsidR="002429BC" w:rsidRDefault="002429BC" w:rsidP="002429BC"/>
    <w:p w14:paraId="19A3FF7B" w14:textId="438CC7B5" w:rsidR="002429BC" w:rsidRDefault="002429BC" w:rsidP="002429BC"/>
    <w:p w14:paraId="5B49017E" w14:textId="77777777" w:rsidR="00425328" w:rsidRDefault="00425328" w:rsidP="002429BC"/>
    <w:p w14:paraId="0AD6432C" w14:textId="58DBAF59" w:rsidR="002429BC" w:rsidRDefault="002429BC" w:rsidP="002429BC"/>
    <w:p w14:paraId="4FEB7ADB" w14:textId="77777777" w:rsidR="002429BC" w:rsidRPr="002429BC" w:rsidRDefault="002429BC" w:rsidP="002429BC"/>
    <w:p w14:paraId="2EDCB5DB" w14:textId="4FE5117A" w:rsidR="00255B1B" w:rsidRPr="002429BC" w:rsidRDefault="00470DA1" w:rsidP="002429BC">
      <w:pPr>
        <w:pStyle w:val="Groot"/>
        <w:spacing w:line="276" w:lineRule="auto"/>
        <w:rPr>
          <w:rFonts w:ascii="Corbel" w:hAnsi="Corbel"/>
          <w:sz w:val="18"/>
          <w:szCs w:val="18"/>
        </w:rPr>
        <w:sectPr w:rsidR="00255B1B" w:rsidRPr="002429BC" w:rsidSect="002429BC">
          <w:headerReference w:type="even" r:id="rId14"/>
          <w:headerReference w:type="default" r:id="rId15"/>
          <w:footerReference w:type="default" r:id="rId16"/>
          <w:pgSz w:w="11907" w:h="16840" w:code="9"/>
          <w:pgMar w:top="1701" w:right="1418" w:bottom="2268" w:left="1418" w:header="720" w:footer="720" w:gutter="0"/>
          <w:cols w:space="720"/>
          <w:titlePg/>
          <w:docGrid w:linePitch="245"/>
        </w:sectPr>
      </w:pPr>
      <w:r w:rsidRPr="002429BC">
        <w:rPr>
          <w:rFonts w:ascii="Corbel" w:hAnsi="Corbel"/>
          <w:sz w:val="18"/>
          <w:szCs w:val="18"/>
        </w:rPr>
        <w:t>© Geh</w:t>
      </w:r>
      <w:r w:rsidR="00255B1B" w:rsidRPr="002429BC">
        <w:rPr>
          <w:rFonts w:ascii="Corbel" w:hAnsi="Corbel"/>
          <w:sz w:val="18"/>
          <w:szCs w:val="18"/>
        </w:rPr>
        <w:t xml:space="preserve">ele of gedeeltelijke overneming, </w:t>
      </w:r>
      <w:r w:rsidRPr="002429BC">
        <w:rPr>
          <w:rFonts w:ascii="Corbel" w:hAnsi="Corbel"/>
          <w:sz w:val="18"/>
          <w:szCs w:val="18"/>
        </w:rPr>
        <w:t xml:space="preserve">reproductie </w:t>
      </w:r>
      <w:r w:rsidR="00255B1B" w:rsidRPr="002429BC">
        <w:rPr>
          <w:rFonts w:ascii="Corbel" w:hAnsi="Corbel"/>
          <w:sz w:val="18"/>
          <w:szCs w:val="18"/>
        </w:rPr>
        <w:t xml:space="preserve">of openbaarmaking </w:t>
      </w:r>
      <w:r w:rsidRPr="002429BC">
        <w:rPr>
          <w:rFonts w:ascii="Corbel" w:hAnsi="Corbel"/>
          <w:sz w:val="18"/>
          <w:szCs w:val="18"/>
        </w:rPr>
        <w:t xml:space="preserve">van de </w:t>
      </w:r>
      <w:r w:rsidR="00C95A79" w:rsidRPr="002429BC">
        <w:rPr>
          <w:rFonts w:ascii="Corbel" w:hAnsi="Corbel"/>
          <w:sz w:val="18"/>
          <w:szCs w:val="18"/>
        </w:rPr>
        <w:t>Aanbestedingsstuk</w:t>
      </w:r>
      <w:r w:rsidRPr="002429BC">
        <w:rPr>
          <w:rFonts w:ascii="Corbel" w:hAnsi="Corbel"/>
          <w:sz w:val="18"/>
          <w:szCs w:val="18"/>
        </w:rPr>
        <w:t xml:space="preserve">ken, op welke wijze dan ook, zonder voorafgaande </w:t>
      </w:r>
      <w:r w:rsidR="00C95A79" w:rsidRPr="002429BC">
        <w:rPr>
          <w:rFonts w:ascii="Corbel" w:hAnsi="Corbel"/>
          <w:sz w:val="18"/>
          <w:szCs w:val="18"/>
        </w:rPr>
        <w:t>Schriftelijk</w:t>
      </w:r>
      <w:r w:rsidR="00255B1B" w:rsidRPr="002429BC">
        <w:rPr>
          <w:rFonts w:ascii="Corbel" w:hAnsi="Corbel"/>
          <w:sz w:val="18"/>
          <w:szCs w:val="18"/>
        </w:rPr>
        <w:t>e</w:t>
      </w:r>
      <w:r w:rsidRPr="002429BC">
        <w:rPr>
          <w:rFonts w:ascii="Corbel" w:hAnsi="Corbel"/>
          <w:sz w:val="18"/>
          <w:szCs w:val="18"/>
        </w:rPr>
        <w:t xml:space="preserve"> toestemming van de</w:t>
      </w:r>
      <w:r w:rsidR="00255B1B" w:rsidRPr="002429BC">
        <w:rPr>
          <w:rFonts w:ascii="Corbel" w:hAnsi="Corbel"/>
          <w:sz w:val="18"/>
          <w:szCs w:val="18"/>
        </w:rPr>
        <w:t xml:space="preserve"> auteursrechthebbende</w:t>
      </w:r>
      <w:r w:rsidRPr="002429BC">
        <w:rPr>
          <w:rFonts w:ascii="Corbel" w:hAnsi="Corbel"/>
          <w:sz w:val="18"/>
          <w:szCs w:val="18"/>
        </w:rPr>
        <w:t xml:space="preserve"> is verboden, behoudens de beperkingen bij de wet gesteld. Het verbod betreft ook gehele of gedeeltelijke bewerking.</w:t>
      </w:r>
    </w:p>
    <w:p w14:paraId="64396D5F" w14:textId="77777777" w:rsidR="00470DA1" w:rsidRPr="004E1E2E" w:rsidRDefault="00470DA1" w:rsidP="00470DA1">
      <w:pPr>
        <w:pStyle w:val="KopInhoudsopgave"/>
        <w:spacing w:line="276" w:lineRule="auto"/>
        <w:outlineLvl w:val="0"/>
        <w:rPr>
          <w:rFonts w:ascii="Corbel" w:hAnsi="Corbel"/>
          <w:caps/>
        </w:rPr>
      </w:pPr>
      <w:r w:rsidRPr="004E1E2E">
        <w:rPr>
          <w:rFonts w:ascii="Corbel" w:hAnsi="Corbel"/>
          <w:caps/>
        </w:rPr>
        <w:lastRenderedPageBreak/>
        <w:t>Inhoudsopgave</w:t>
      </w:r>
    </w:p>
    <w:p w14:paraId="0A25B50D" w14:textId="77777777" w:rsidR="00470DA1" w:rsidRPr="00CF4485" w:rsidRDefault="00470DA1" w:rsidP="00470DA1"/>
    <w:p w14:paraId="3B354689" w14:textId="199A1F4A" w:rsidR="00850302" w:rsidRDefault="00470DA1">
      <w:pPr>
        <w:pStyle w:val="Inhopg1"/>
        <w:rPr>
          <w:rFonts w:asciiTheme="minorHAnsi" w:eastAsiaTheme="minorEastAsia" w:hAnsiTheme="minorHAnsi" w:cstheme="minorBidi"/>
          <w:b w:val="0"/>
          <w:caps w:val="0"/>
          <w:spacing w:val="0"/>
          <w:kern w:val="2"/>
          <w:sz w:val="22"/>
          <w:szCs w:val="22"/>
          <w14:ligatures w14:val="standardContextual"/>
        </w:rPr>
      </w:pPr>
      <w:r w:rsidRPr="00811244">
        <w:rPr>
          <w:rFonts w:ascii="Corbel" w:hAnsi="Corbel"/>
          <w:sz w:val="24"/>
        </w:rPr>
        <w:fldChar w:fldCharType="begin"/>
      </w:r>
      <w:r w:rsidRPr="00811244">
        <w:rPr>
          <w:rFonts w:ascii="Corbel" w:hAnsi="Corbel"/>
          <w:sz w:val="24"/>
        </w:rPr>
        <w:instrText xml:space="preserve"> TOC \o "1-3" \h \z </w:instrText>
      </w:r>
      <w:r w:rsidRPr="00811244">
        <w:rPr>
          <w:rFonts w:ascii="Corbel" w:hAnsi="Corbel"/>
          <w:sz w:val="24"/>
        </w:rPr>
        <w:fldChar w:fldCharType="separate"/>
      </w:r>
      <w:hyperlink w:anchor="_Toc148079045" w:history="1">
        <w:r w:rsidR="00850302" w:rsidRPr="00824B51">
          <w:rPr>
            <w:rStyle w:val="Hyperlink"/>
            <w:rFonts w:ascii="Corbel" w:hAnsi="Corbel"/>
            <w14:scene3d>
              <w14:camera w14:prst="orthographicFront"/>
              <w14:lightRig w14:rig="threePt" w14:dir="t">
                <w14:rot w14:lat="0" w14:lon="0" w14:rev="0"/>
              </w14:lightRig>
            </w14:scene3d>
          </w:rPr>
          <w:t>Hoofdstuk 1</w:t>
        </w:r>
        <w:r w:rsidR="00850302">
          <w:rPr>
            <w:rFonts w:asciiTheme="minorHAnsi" w:eastAsiaTheme="minorEastAsia" w:hAnsiTheme="minorHAnsi" w:cstheme="minorBidi"/>
            <w:b w:val="0"/>
            <w:caps w:val="0"/>
            <w:spacing w:val="0"/>
            <w:kern w:val="2"/>
            <w:sz w:val="22"/>
            <w:szCs w:val="22"/>
            <w14:ligatures w14:val="standardContextual"/>
          </w:rPr>
          <w:tab/>
        </w:r>
        <w:r w:rsidR="00850302" w:rsidRPr="00824B51">
          <w:rPr>
            <w:rStyle w:val="Hyperlink"/>
            <w:rFonts w:ascii="Corbel" w:hAnsi="Corbel"/>
          </w:rPr>
          <w:t>De aanbesteding in vogelvlucht</w:t>
        </w:r>
        <w:r w:rsidR="00850302">
          <w:rPr>
            <w:webHidden/>
          </w:rPr>
          <w:tab/>
        </w:r>
        <w:r w:rsidR="00850302">
          <w:rPr>
            <w:webHidden/>
          </w:rPr>
          <w:fldChar w:fldCharType="begin"/>
        </w:r>
        <w:r w:rsidR="00850302">
          <w:rPr>
            <w:webHidden/>
          </w:rPr>
          <w:instrText xml:space="preserve"> PAGEREF _Toc148079045 \h </w:instrText>
        </w:r>
        <w:r w:rsidR="00850302">
          <w:rPr>
            <w:webHidden/>
          </w:rPr>
        </w:r>
        <w:r w:rsidR="00850302">
          <w:rPr>
            <w:webHidden/>
          </w:rPr>
          <w:fldChar w:fldCharType="separate"/>
        </w:r>
        <w:r w:rsidR="00850302">
          <w:rPr>
            <w:webHidden/>
          </w:rPr>
          <w:t>5</w:t>
        </w:r>
        <w:r w:rsidR="00850302">
          <w:rPr>
            <w:webHidden/>
          </w:rPr>
          <w:fldChar w:fldCharType="end"/>
        </w:r>
      </w:hyperlink>
    </w:p>
    <w:p w14:paraId="05DFCFFD" w14:textId="5DC80D5C"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46" w:history="1">
        <w:r w:rsidR="00850302" w:rsidRPr="00824B51">
          <w:rPr>
            <w:rStyle w:val="Hyperlink"/>
            <w:rFonts w:ascii="Corbel" w:hAnsi="Corbel"/>
          </w:rPr>
          <w:t>1.1</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Inleiding</w:t>
        </w:r>
        <w:r w:rsidR="00850302">
          <w:rPr>
            <w:webHidden/>
          </w:rPr>
          <w:tab/>
        </w:r>
        <w:r w:rsidR="00850302">
          <w:rPr>
            <w:webHidden/>
          </w:rPr>
          <w:fldChar w:fldCharType="begin"/>
        </w:r>
        <w:r w:rsidR="00850302">
          <w:rPr>
            <w:webHidden/>
          </w:rPr>
          <w:instrText xml:space="preserve"> PAGEREF _Toc148079046 \h </w:instrText>
        </w:r>
        <w:r w:rsidR="00850302">
          <w:rPr>
            <w:webHidden/>
          </w:rPr>
        </w:r>
        <w:r w:rsidR="00850302">
          <w:rPr>
            <w:webHidden/>
          </w:rPr>
          <w:fldChar w:fldCharType="separate"/>
        </w:r>
        <w:r w:rsidR="00850302">
          <w:rPr>
            <w:webHidden/>
          </w:rPr>
          <w:t>5</w:t>
        </w:r>
        <w:r w:rsidR="00850302">
          <w:rPr>
            <w:webHidden/>
          </w:rPr>
          <w:fldChar w:fldCharType="end"/>
        </w:r>
      </w:hyperlink>
    </w:p>
    <w:p w14:paraId="763AC4B2" w14:textId="33FE3595"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47" w:history="1">
        <w:r w:rsidR="00850302" w:rsidRPr="00824B51">
          <w:rPr>
            <w:rStyle w:val="Hyperlink"/>
            <w:rFonts w:ascii="Corbel" w:hAnsi="Corbel"/>
          </w:rPr>
          <w:t>1.2</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Voorgeschiedenis</w:t>
        </w:r>
        <w:r w:rsidR="00850302">
          <w:rPr>
            <w:webHidden/>
          </w:rPr>
          <w:tab/>
        </w:r>
        <w:r w:rsidR="00850302">
          <w:rPr>
            <w:webHidden/>
          </w:rPr>
          <w:fldChar w:fldCharType="begin"/>
        </w:r>
        <w:r w:rsidR="00850302">
          <w:rPr>
            <w:webHidden/>
          </w:rPr>
          <w:instrText xml:space="preserve"> PAGEREF _Toc148079047 \h </w:instrText>
        </w:r>
        <w:r w:rsidR="00850302">
          <w:rPr>
            <w:webHidden/>
          </w:rPr>
        </w:r>
        <w:r w:rsidR="00850302">
          <w:rPr>
            <w:webHidden/>
          </w:rPr>
          <w:fldChar w:fldCharType="separate"/>
        </w:r>
        <w:r w:rsidR="00850302">
          <w:rPr>
            <w:webHidden/>
          </w:rPr>
          <w:t>5</w:t>
        </w:r>
        <w:r w:rsidR="00850302">
          <w:rPr>
            <w:webHidden/>
          </w:rPr>
          <w:fldChar w:fldCharType="end"/>
        </w:r>
      </w:hyperlink>
    </w:p>
    <w:p w14:paraId="4798CBD0" w14:textId="741847E7"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48" w:history="1">
        <w:r w:rsidR="00850302" w:rsidRPr="00824B51">
          <w:rPr>
            <w:rStyle w:val="Hyperlink"/>
            <w:rFonts w:ascii="Corbel" w:hAnsi="Corbel"/>
          </w:rPr>
          <w:t>1.3</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Keuze aanbestedingsprocedure</w:t>
        </w:r>
        <w:r w:rsidR="00850302">
          <w:rPr>
            <w:webHidden/>
          </w:rPr>
          <w:tab/>
        </w:r>
        <w:r w:rsidR="00850302">
          <w:rPr>
            <w:webHidden/>
          </w:rPr>
          <w:fldChar w:fldCharType="begin"/>
        </w:r>
        <w:r w:rsidR="00850302">
          <w:rPr>
            <w:webHidden/>
          </w:rPr>
          <w:instrText xml:space="preserve"> PAGEREF _Toc148079048 \h </w:instrText>
        </w:r>
        <w:r w:rsidR="00850302">
          <w:rPr>
            <w:webHidden/>
          </w:rPr>
        </w:r>
        <w:r w:rsidR="00850302">
          <w:rPr>
            <w:webHidden/>
          </w:rPr>
          <w:fldChar w:fldCharType="separate"/>
        </w:r>
        <w:r w:rsidR="00850302">
          <w:rPr>
            <w:webHidden/>
          </w:rPr>
          <w:t>5</w:t>
        </w:r>
        <w:r w:rsidR="00850302">
          <w:rPr>
            <w:webHidden/>
          </w:rPr>
          <w:fldChar w:fldCharType="end"/>
        </w:r>
      </w:hyperlink>
    </w:p>
    <w:p w14:paraId="4BCFBACF" w14:textId="65E867BB"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49" w:history="1">
        <w:r w:rsidR="00850302" w:rsidRPr="00824B51">
          <w:rPr>
            <w:rStyle w:val="Hyperlink"/>
            <w:rFonts w:ascii="Corbel" w:hAnsi="Corbel"/>
          </w:rPr>
          <w:t>1.4</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Digitaal aanbesteden via TenderNed</w:t>
        </w:r>
        <w:r w:rsidR="00850302">
          <w:rPr>
            <w:webHidden/>
          </w:rPr>
          <w:tab/>
        </w:r>
        <w:r w:rsidR="00850302">
          <w:rPr>
            <w:webHidden/>
          </w:rPr>
          <w:fldChar w:fldCharType="begin"/>
        </w:r>
        <w:r w:rsidR="00850302">
          <w:rPr>
            <w:webHidden/>
          </w:rPr>
          <w:instrText xml:space="preserve"> PAGEREF _Toc148079049 \h </w:instrText>
        </w:r>
        <w:r w:rsidR="00850302">
          <w:rPr>
            <w:webHidden/>
          </w:rPr>
        </w:r>
        <w:r w:rsidR="00850302">
          <w:rPr>
            <w:webHidden/>
          </w:rPr>
          <w:fldChar w:fldCharType="separate"/>
        </w:r>
        <w:r w:rsidR="00850302">
          <w:rPr>
            <w:webHidden/>
          </w:rPr>
          <w:t>5</w:t>
        </w:r>
        <w:r w:rsidR="00850302">
          <w:rPr>
            <w:webHidden/>
          </w:rPr>
          <w:fldChar w:fldCharType="end"/>
        </w:r>
      </w:hyperlink>
    </w:p>
    <w:p w14:paraId="7B3E85A4" w14:textId="7DA27BE0"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50" w:history="1">
        <w:r w:rsidR="00850302" w:rsidRPr="00824B51">
          <w:rPr>
            <w:rStyle w:val="Hyperlink"/>
            <w:rFonts w:ascii="Corbel" w:hAnsi="Corbel"/>
          </w:rPr>
          <w:t>1.5</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Contact tijdens de aanbestedingsprocedure</w:t>
        </w:r>
        <w:r w:rsidR="00850302">
          <w:rPr>
            <w:webHidden/>
          </w:rPr>
          <w:tab/>
        </w:r>
        <w:r w:rsidR="00850302">
          <w:rPr>
            <w:webHidden/>
          </w:rPr>
          <w:fldChar w:fldCharType="begin"/>
        </w:r>
        <w:r w:rsidR="00850302">
          <w:rPr>
            <w:webHidden/>
          </w:rPr>
          <w:instrText xml:space="preserve"> PAGEREF _Toc148079050 \h </w:instrText>
        </w:r>
        <w:r w:rsidR="00850302">
          <w:rPr>
            <w:webHidden/>
          </w:rPr>
        </w:r>
        <w:r w:rsidR="00850302">
          <w:rPr>
            <w:webHidden/>
          </w:rPr>
          <w:fldChar w:fldCharType="separate"/>
        </w:r>
        <w:r w:rsidR="00850302">
          <w:rPr>
            <w:webHidden/>
          </w:rPr>
          <w:t>6</w:t>
        </w:r>
        <w:r w:rsidR="00850302">
          <w:rPr>
            <w:webHidden/>
          </w:rPr>
          <w:fldChar w:fldCharType="end"/>
        </w:r>
      </w:hyperlink>
    </w:p>
    <w:p w14:paraId="2899DABE" w14:textId="41949374"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51" w:history="1">
        <w:r w:rsidR="00850302" w:rsidRPr="00824B51">
          <w:rPr>
            <w:rStyle w:val="Hyperlink"/>
            <w:rFonts w:ascii="Corbel" w:hAnsi="Corbel"/>
          </w:rPr>
          <w:t>1.6</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Planning (indicatief)</w:t>
        </w:r>
        <w:r w:rsidR="00850302">
          <w:rPr>
            <w:webHidden/>
          </w:rPr>
          <w:tab/>
        </w:r>
        <w:r w:rsidR="00850302">
          <w:rPr>
            <w:webHidden/>
          </w:rPr>
          <w:fldChar w:fldCharType="begin"/>
        </w:r>
        <w:r w:rsidR="00850302">
          <w:rPr>
            <w:webHidden/>
          </w:rPr>
          <w:instrText xml:space="preserve"> PAGEREF _Toc148079051 \h </w:instrText>
        </w:r>
        <w:r w:rsidR="00850302">
          <w:rPr>
            <w:webHidden/>
          </w:rPr>
        </w:r>
        <w:r w:rsidR="00850302">
          <w:rPr>
            <w:webHidden/>
          </w:rPr>
          <w:fldChar w:fldCharType="separate"/>
        </w:r>
        <w:r w:rsidR="00850302">
          <w:rPr>
            <w:webHidden/>
          </w:rPr>
          <w:t>6</w:t>
        </w:r>
        <w:r w:rsidR="00850302">
          <w:rPr>
            <w:webHidden/>
          </w:rPr>
          <w:fldChar w:fldCharType="end"/>
        </w:r>
      </w:hyperlink>
    </w:p>
    <w:p w14:paraId="31696FBC" w14:textId="3752166C"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52" w:history="1">
        <w:r w:rsidR="00850302" w:rsidRPr="00824B51">
          <w:rPr>
            <w:rStyle w:val="Hyperlink"/>
            <w:rFonts w:ascii="Corbel" w:hAnsi="Corbel"/>
          </w:rPr>
          <w:t>1.7</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Leeswijzer</w:t>
        </w:r>
        <w:r w:rsidR="00850302">
          <w:rPr>
            <w:webHidden/>
          </w:rPr>
          <w:tab/>
        </w:r>
        <w:r w:rsidR="00850302">
          <w:rPr>
            <w:webHidden/>
          </w:rPr>
          <w:fldChar w:fldCharType="begin"/>
        </w:r>
        <w:r w:rsidR="00850302">
          <w:rPr>
            <w:webHidden/>
          </w:rPr>
          <w:instrText xml:space="preserve"> PAGEREF _Toc148079052 \h </w:instrText>
        </w:r>
        <w:r w:rsidR="00850302">
          <w:rPr>
            <w:webHidden/>
          </w:rPr>
        </w:r>
        <w:r w:rsidR="00850302">
          <w:rPr>
            <w:webHidden/>
          </w:rPr>
          <w:fldChar w:fldCharType="separate"/>
        </w:r>
        <w:r w:rsidR="00850302">
          <w:rPr>
            <w:webHidden/>
          </w:rPr>
          <w:t>6</w:t>
        </w:r>
        <w:r w:rsidR="00850302">
          <w:rPr>
            <w:webHidden/>
          </w:rPr>
          <w:fldChar w:fldCharType="end"/>
        </w:r>
      </w:hyperlink>
    </w:p>
    <w:p w14:paraId="34F0486E" w14:textId="391A8E14" w:rsidR="00850302" w:rsidRDefault="006C77DA">
      <w:pPr>
        <w:pStyle w:val="Inhopg1"/>
        <w:rPr>
          <w:rFonts w:asciiTheme="minorHAnsi" w:eastAsiaTheme="minorEastAsia" w:hAnsiTheme="minorHAnsi" w:cstheme="minorBidi"/>
          <w:b w:val="0"/>
          <w:caps w:val="0"/>
          <w:spacing w:val="0"/>
          <w:kern w:val="2"/>
          <w:sz w:val="22"/>
          <w:szCs w:val="22"/>
          <w14:ligatures w14:val="standardContextual"/>
        </w:rPr>
      </w:pPr>
      <w:hyperlink w:anchor="_Toc148079053" w:history="1">
        <w:r w:rsidR="00850302" w:rsidRPr="00824B51">
          <w:rPr>
            <w:rStyle w:val="Hyperlink"/>
            <w:rFonts w:ascii="Corbel" w:hAnsi="Corbel"/>
            <w14:scene3d>
              <w14:camera w14:prst="orthographicFront"/>
              <w14:lightRig w14:rig="threePt" w14:dir="t">
                <w14:rot w14:lat="0" w14:lon="0" w14:rev="0"/>
              </w14:lightRig>
            </w14:scene3d>
          </w:rPr>
          <w:t>Hoofdstuk 2</w:t>
        </w:r>
        <w:r w:rsidR="00850302">
          <w:rPr>
            <w:rFonts w:asciiTheme="minorHAnsi" w:eastAsiaTheme="minorEastAsia" w:hAnsiTheme="minorHAnsi" w:cstheme="minorBidi"/>
            <w:b w:val="0"/>
            <w:caps w:val="0"/>
            <w:spacing w:val="0"/>
            <w:kern w:val="2"/>
            <w:sz w:val="22"/>
            <w:szCs w:val="22"/>
            <w14:ligatures w14:val="standardContextual"/>
          </w:rPr>
          <w:tab/>
        </w:r>
        <w:r w:rsidR="00850302" w:rsidRPr="00824B51">
          <w:rPr>
            <w:rStyle w:val="Hyperlink"/>
            <w:rFonts w:ascii="Corbel" w:hAnsi="Corbel"/>
          </w:rPr>
          <w:t>Over de Opdracht</w:t>
        </w:r>
        <w:r w:rsidR="00850302">
          <w:rPr>
            <w:webHidden/>
          </w:rPr>
          <w:tab/>
        </w:r>
        <w:r w:rsidR="00850302">
          <w:rPr>
            <w:webHidden/>
          </w:rPr>
          <w:fldChar w:fldCharType="begin"/>
        </w:r>
        <w:r w:rsidR="00850302">
          <w:rPr>
            <w:webHidden/>
          </w:rPr>
          <w:instrText xml:space="preserve"> PAGEREF _Toc148079053 \h </w:instrText>
        </w:r>
        <w:r w:rsidR="00850302">
          <w:rPr>
            <w:webHidden/>
          </w:rPr>
        </w:r>
        <w:r w:rsidR="00850302">
          <w:rPr>
            <w:webHidden/>
          </w:rPr>
          <w:fldChar w:fldCharType="separate"/>
        </w:r>
        <w:r w:rsidR="00850302">
          <w:rPr>
            <w:webHidden/>
          </w:rPr>
          <w:t>8</w:t>
        </w:r>
        <w:r w:rsidR="00850302">
          <w:rPr>
            <w:webHidden/>
          </w:rPr>
          <w:fldChar w:fldCharType="end"/>
        </w:r>
      </w:hyperlink>
    </w:p>
    <w:p w14:paraId="0117623B" w14:textId="780F1082"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54" w:history="1">
        <w:r w:rsidR="00850302" w:rsidRPr="00824B51">
          <w:rPr>
            <w:rStyle w:val="Hyperlink"/>
            <w:rFonts w:ascii="Corbel" w:hAnsi="Corbel"/>
          </w:rPr>
          <w:t>2.1</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De Opdrachtgever</w:t>
        </w:r>
        <w:r w:rsidR="00850302">
          <w:rPr>
            <w:webHidden/>
          </w:rPr>
          <w:tab/>
        </w:r>
        <w:r w:rsidR="00850302">
          <w:rPr>
            <w:webHidden/>
          </w:rPr>
          <w:fldChar w:fldCharType="begin"/>
        </w:r>
        <w:r w:rsidR="00850302">
          <w:rPr>
            <w:webHidden/>
          </w:rPr>
          <w:instrText xml:space="preserve"> PAGEREF _Toc148079054 \h </w:instrText>
        </w:r>
        <w:r w:rsidR="00850302">
          <w:rPr>
            <w:webHidden/>
          </w:rPr>
        </w:r>
        <w:r w:rsidR="00850302">
          <w:rPr>
            <w:webHidden/>
          </w:rPr>
          <w:fldChar w:fldCharType="separate"/>
        </w:r>
        <w:r w:rsidR="00850302">
          <w:rPr>
            <w:webHidden/>
          </w:rPr>
          <w:t>8</w:t>
        </w:r>
        <w:r w:rsidR="00850302">
          <w:rPr>
            <w:webHidden/>
          </w:rPr>
          <w:fldChar w:fldCharType="end"/>
        </w:r>
      </w:hyperlink>
    </w:p>
    <w:p w14:paraId="792022BC" w14:textId="45309973"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55" w:history="1">
        <w:r w:rsidR="00850302" w:rsidRPr="00824B51">
          <w:rPr>
            <w:rStyle w:val="Hyperlink"/>
            <w:rFonts w:ascii="Corbel" w:hAnsi="Corbel"/>
          </w:rPr>
          <w:t>2.2</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Samenvoegen van Opdrachten en verdeling in percelen</w:t>
        </w:r>
        <w:r w:rsidR="00850302">
          <w:rPr>
            <w:webHidden/>
          </w:rPr>
          <w:tab/>
        </w:r>
        <w:r w:rsidR="00850302">
          <w:rPr>
            <w:webHidden/>
          </w:rPr>
          <w:fldChar w:fldCharType="begin"/>
        </w:r>
        <w:r w:rsidR="00850302">
          <w:rPr>
            <w:webHidden/>
          </w:rPr>
          <w:instrText xml:space="preserve"> PAGEREF _Toc148079055 \h </w:instrText>
        </w:r>
        <w:r w:rsidR="00850302">
          <w:rPr>
            <w:webHidden/>
          </w:rPr>
        </w:r>
        <w:r w:rsidR="00850302">
          <w:rPr>
            <w:webHidden/>
          </w:rPr>
          <w:fldChar w:fldCharType="separate"/>
        </w:r>
        <w:r w:rsidR="00850302">
          <w:rPr>
            <w:webHidden/>
          </w:rPr>
          <w:t>8</w:t>
        </w:r>
        <w:r w:rsidR="00850302">
          <w:rPr>
            <w:webHidden/>
          </w:rPr>
          <w:fldChar w:fldCharType="end"/>
        </w:r>
      </w:hyperlink>
    </w:p>
    <w:p w14:paraId="60E17411" w14:textId="73B4257D"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56" w:history="1">
        <w:r w:rsidR="00850302" w:rsidRPr="00824B51">
          <w:rPr>
            <w:rStyle w:val="Hyperlink"/>
            <w:rFonts w:ascii="Corbel" w:hAnsi="Corbel"/>
          </w:rPr>
          <w:t>2.3</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Omvang van de Opdracht</w:t>
        </w:r>
        <w:r w:rsidR="00850302">
          <w:rPr>
            <w:webHidden/>
          </w:rPr>
          <w:tab/>
        </w:r>
        <w:r w:rsidR="00850302">
          <w:rPr>
            <w:webHidden/>
          </w:rPr>
          <w:fldChar w:fldCharType="begin"/>
        </w:r>
        <w:r w:rsidR="00850302">
          <w:rPr>
            <w:webHidden/>
          </w:rPr>
          <w:instrText xml:space="preserve"> PAGEREF _Toc148079056 \h </w:instrText>
        </w:r>
        <w:r w:rsidR="00850302">
          <w:rPr>
            <w:webHidden/>
          </w:rPr>
        </w:r>
        <w:r w:rsidR="00850302">
          <w:rPr>
            <w:webHidden/>
          </w:rPr>
          <w:fldChar w:fldCharType="separate"/>
        </w:r>
        <w:r w:rsidR="00850302">
          <w:rPr>
            <w:webHidden/>
          </w:rPr>
          <w:t>8</w:t>
        </w:r>
        <w:r w:rsidR="00850302">
          <w:rPr>
            <w:webHidden/>
          </w:rPr>
          <w:fldChar w:fldCharType="end"/>
        </w:r>
      </w:hyperlink>
    </w:p>
    <w:p w14:paraId="442E999A" w14:textId="3895FE58"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57" w:history="1">
        <w:r w:rsidR="00850302" w:rsidRPr="00824B51">
          <w:rPr>
            <w:rStyle w:val="Hyperlink"/>
            <w:rFonts w:ascii="Corbel" w:hAnsi="Corbel"/>
          </w:rPr>
          <w:t>2.4</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Vorm en duur Overeenkomst</w:t>
        </w:r>
        <w:r w:rsidR="00850302">
          <w:rPr>
            <w:webHidden/>
          </w:rPr>
          <w:tab/>
        </w:r>
        <w:r w:rsidR="00850302">
          <w:rPr>
            <w:webHidden/>
          </w:rPr>
          <w:fldChar w:fldCharType="begin"/>
        </w:r>
        <w:r w:rsidR="00850302">
          <w:rPr>
            <w:webHidden/>
          </w:rPr>
          <w:instrText xml:space="preserve"> PAGEREF _Toc148079057 \h </w:instrText>
        </w:r>
        <w:r w:rsidR="00850302">
          <w:rPr>
            <w:webHidden/>
          </w:rPr>
        </w:r>
        <w:r w:rsidR="00850302">
          <w:rPr>
            <w:webHidden/>
          </w:rPr>
          <w:fldChar w:fldCharType="separate"/>
        </w:r>
        <w:r w:rsidR="00850302">
          <w:rPr>
            <w:webHidden/>
          </w:rPr>
          <w:t>8</w:t>
        </w:r>
        <w:r w:rsidR="00850302">
          <w:rPr>
            <w:webHidden/>
          </w:rPr>
          <w:fldChar w:fldCharType="end"/>
        </w:r>
      </w:hyperlink>
    </w:p>
    <w:p w14:paraId="4AC7723A" w14:textId="3D5B3A5C"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58" w:history="1">
        <w:r w:rsidR="00850302" w:rsidRPr="00824B51">
          <w:rPr>
            <w:rStyle w:val="Hyperlink"/>
            <w:rFonts w:ascii="Corbel" w:hAnsi="Corbel"/>
          </w:rPr>
          <w:t>2.5</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Maatschappelijk verantwoord inkopen: Duurzaamheid</w:t>
        </w:r>
        <w:r w:rsidR="00850302">
          <w:rPr>
            <w:webHidden/>
          </w:rPr>
          <w:tab/>
        </w:r>
        <w:r w:rsidR="00850302">
          <w:rPr>
            <w:webHidden/>
          </w:rPr>
          <w:fldChar w:fldCharType="begin"/>
        </w:r>
        <w:r w:rsidR="00850302">
          <w:rPr>
            <w:webHidden/>
          </w:rPr>
          <w:instrText xml:space="preserve"> PAGEREF _Toc148079058 \h </w:instrText>
        </w:r>
        <w:r w:rsidR="00850302">
          <w:rPr>
            <w:webHidden/>
          </w:rPr>
        </w:r>
        <w:r w:rsidR="00850302">
          <w:rPr>
            <w:webHidden/>
          </w:rPr>
          <w:fldChar w:fldCharType="separate"/>
        </w:r>
        <w:r w:rsidR="00850302">
          <w:rPr>
            <w:webHidden/>
          </w:rPr>
          <w:t>8</w:t>
        </w:r>
        <w:r w:rsidR="00850302">
          <w:rPr>
            <w:webHidden/>
          </w:rPr>
          <w:fldChar w:fldCharType="end"/>
        </w:r>
      </w:hyperlink>
    </w:p>
    <w:p w14:paraId="6075E745" w14:textId="7FA4EF4D" w:rsidR="00850302" w:rsidRDefault="006C77DA">
      <w:pPr>
        <w:pStyle w:val="Inhopg1"/>
        <w:rPr>
          <w:rFonts w:asciiTheme="minorHAnsi" w:eastAsiaTheme="minorEastAsia" w:hAnsiTheme="minorHAnsi" w:cstheme="minorBidi"/>
          <w:b w:val="0"/>
          <w:caps w:val="0"/>
          <w:spacing w:val="0"/>
          <w:kern w:val="2"/>
          <w:sz w:val="22"/>
          <w:szCs w:val="22"/>
          <w14:ligatures w14:val="standardContextual"/>
        </w:rPr>
      </w:pPr>
      <w:hyperlink w:anchor="_Toc148079059" w:history="1">
        <w:r w:rsidR="00850302" w:rsidRPr="00824B51">
          <w:rPr>
            <w:rStyle w:val="Hyperlink"/>
            <w:rFonts w:ascii="Corbel" w:hAnsi="Corbel"/>
            <w14:scene3d>
              <w14:camera w14:prst="orthographicFront"/>
              <w14:lightRig w14:rig="threePt" w14:dir="t">
                <w14:rot w14:lat="0" w14:lon="0" w14:rev="0"/>
              </w14:lightRig>
            </w14:scene3d>
          </w:rPr>
          <w:t>Hoofdstuk 3</w:t>
        </w:r>
        <w:r w:rsidR="00850302">
          <w:rPr>
            <w:rFonts w:asciiTheme="minorHAnsi" w:eastAsiaTheme="minorEastAsia" w:hAnsiTheme="minorHAnsi" w:cstheme="minorBidi"/>
            <w:b w:val="0"/>
            <w:caps w:val="0"/>
            <w:spacing w:val="0"/>
            <w:kern w:val="2"/>
            <w:sz w:val="22"/>
            <w:szCs w:val="22"/>
            <w14:ligatures w14:val="standardContextual"/>
          </w:rPr>
          <w:tab/>
        </w:r>
        <w:r w:rsidR="00850302" w:rsidRPr="00824B51">
          <w:rPr>
            <w:rStyle w:val="Hyperlink"/>
            <w:rFonts w:ascii="Corbel" w:hAnsi="Corbel"/>
          </w:rPr>
          <w:t>Procedurele aspecten en voorschriften</w:t>
        </w:r>
        <w:r w:rsidR="00850302">
          <w:rPr>
            <w:webHidden/>
          </w:rPr>
          <w:tab/>
        </w:r>
        <w:r w:rsidR="00850302">
          <w:rPr>
            <w:webHidden/>
          </w:rPr>
          <w:fldChar w:fldCharType="begin"/>
        </w:r>
        <w:r w:rsidR="00850302">
          <w:rPr>
            <w:webHidden/>
          </w:rPr>
          <w:instrText xml:space="preserve"> PAGEREF _Toc148079059 \h </w:instrText>
        </w:r>
        <w:r w:rsidR="00850302">
          <w:rPr>
            <w:webHidden/>
          </w:rPr>
        </w:r>
        <w:r w:rsidR="00850302">
          <w:rPr>
            <w:webHidden/>
          </w:rPr>
          <w:fldChar w:fldCharType="separate"/>
        </w:r>
        <w:r w:rsidR="00850302">
          <w:rPr>
            <w:webHidden/>
          </w:rPr>
          <w:t>9</w:t>
        </w:r>
        <w:r w:rsidR="00850302">
          <w:rPr>
            <w:webHidden/>
          </w:rPr>
          <w:fldChar w:fldCharType="end"/>
        </w:r>
      </w:hyperlink>
    </w:p>
    <w:p w14:paraId="263637DB" w14:textId="2A12D912"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60" w:history="1">
        <w:r w:rsidR="00850302" w:rsidRPr="00824B51">
          <w:rPr>
            <w:rStyle w:val="Hyperlink"/>
            <w:rFonts w:ascii="Corbel" w:hAnsi="Corbel"/>
          </w:rPr>
          <w:t>3.1</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Algemene voorschriften voor de aanbesteding</w:t>
        </w:r>
        <w:r w:rsidR="00850302">
          <w:rPr>
            <w:webHidden/>
          </w:rPr>
          <w:tab/>
        </w:r>
        <w:r w:rsidR="00850302">
          <w:rPr>
            <w:webHidden/>
          </w:rPr>
          <w:fldChar w:fldCharType="begin"/>
        </w:r>
        <w:r w:rsidR="00850302">
          <w:rPr>
            <w:webHidden/>
          </w:rPr>
          <w:instrText xml:space="preserve"> PAGEREF _Toc148079060 \h </w:instrText>
        </w:r>
        <w:r w:rsidR="00850302">
          <w:rPr>
            <w:webHidden/>
          </w:rPr>
        </w:r>
        <w:r w:rsidR="00850302">
          <w:rPr>
            <w:webHidden/>
          </w:rPr>
          <w:fldChar w:fldCharType="separate"/>
        </w:r>
        <w:r w:rsidR="00850302">
          <w:rPr>
            <w:webHidden/>
          </w:rPr>
          <w:t>9</w:t>
        </w:r>
        <w:r w:rsidR="00850302">
          <w:rPr>
            <w:webHidden/>
          </w:rPr>
          <w:fldChar w:fldCharType="end"/>
        </w:r>
      </w:hyperlink>
    </w:p>
    <w:p w14:paraId="090994B8" w14:textId="27C55115"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61" w:history="1">
        <w:r w:rsidR="00850302" w:rsidRPr="00824B51">
          <w:rPr>
            <w:rStyle w:val="Hyperlink"/>
            <w:rFonts w:ascii="Corbel" w:hAnsi="Corbel"/>
          </w:rPr>
          <w:t>3.2</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Communicatie, vertrouwelijkheid van gegevens en publiciteit</w:t>
        </w:r>
        <w:r w:rsidR="00850302">
          <w:rPr>
            <w:webHidden/>
          </w:rPr>
          <w:tab/>
        </w:r>
        <w:r w:rsidR="00850302">
          <w:rPr>
            <w:webHidden/>
          </w:rPr>
          <w:fldChar w:fldCharType="begin"/>
        </w:r>
        <w:r w:rsidR="00850302">
          <w:rPr>
            <w:webHidden/>
          </w:rPr>
          <w:instrText xml:space="preserve"> PAGEREF _Toc148079061 \h </w:instrText>
        </w:r>
        <w:r w:rsidR="00850302">
          <w:rPr>
            <w:webHidden/>
          </w:rPr>
        </w:r>
        <w:r w:rsidR="00850302">
          <w:rPr>
            <w:webHidden/>
          </w:rPr>
          <w:fldChar w:fldCharType="separate"/>
        </w:r>
        <w:r w:rsidR="00850302">
          <w:rPr>
            <w:webHidden/>
          </w:rPr>
          <w:t>9</w:t>
        </w:r>
        <w:r w:rsidR="00850302">
          <w:rPr>
            <w:webHidden/>
          </w:rPr>
          <w:fldChar w:fldCharType="end"/>
        </w:r>
      </w:hyperlink>
    </w:p>
    <w:p w14:paraId="4F9B073F" w14:textId="1325AC45"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62" w:history="1">
        <w:r w:rsidR="00850302" w:rsidRPr="00824B51">
          <w:rPr>
            <w:rStyle w:val="Hyperlink"/>
            <w:rFonts w:ascii="Corbel" w:hAnsi="Corbel"/>
          </w:rPr>
          <w:t>3.3</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Voorschriften voor het stellen van vragen</w:t>
        </w:r>
        <w:r w:rsidR="00850302">
          <w:rPr>
            <w:webHidden/>
          </w:rPr>
          <w:tab/>
        </w:r>
        <w:r w:rsidR="00850302">
          <w:rPr>
            <w:webHidden/>
          </w:rPr>
          <w:fldChar w:fldCharType="begin"/>
        </w:r>
        <w:r w:rsidR="00850302">
          <w:rPr>
            <w:webHidden/>
          </w:rPr>
          <w:instrText xml:space="preserve"> PAGEREF _Toc148079062 \h </w:instrText>
        </w:r>
        <w:r w:rsidR="00850302">
          <w:rPr>
            <w:webHidden/>
          </w:rPr>
        </w:r>
        <w:r w:rsidR="00850302">
          <w:rPr>
            <w:webHidden/>
          </w:rPr>
          <w:fldChar w:fldCharType="separate"/>
        </w:r>
        <w:r w:rsidR="00850302">
          <w:rPr>
            <w:webHidden/>
          </w:rPr>
          <w:t>10</w:t>
        </w:r>
        <w:r w:rsidR="00850302">
          <w:rPr>
            <w:webHidden/>
          </w:rPr>
          <w:fldChar w:fldCharType="end"/>
        </w:r>
      </w:hyperlink>
    </w:p>
    <w:p w14:paraId="0971E2C4" w14:textId="679BA3E8"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63" w:history="1">
        <w:r w:rsidR="00850302" w:rsidRPr="00824B51">
          <w:rPr>
            <w:rStyle w:val="Hyperlink"/>
            <w:rFonts w:ascii="Corbel" w:hAnsi="Corbel"/>
          </w:rPr>
          <w:t>3.3.1</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Het stellen van individuele vragen</w:t>
        </w:r>
        <w:r w:rsidR="00850302">
          <w:rPr>
            <w:webHidden/>
          </w:rPr>
          <w:tab/>
        </w:r>
        <w:r w:rsidR="00850302">
          <w:rPr>
            <w:webHidden/>
          </w:rPr>
          <w:fldChar w:fldCharType="begin"/>
        </w:r>
        <w:r w:rsidR="00850302">
          <w:rPr>
            <w:webHidden/>
          </w:rPr>
          <w:instrText xml:space="preserve"> PAGEREF _Toc148079063 \h </w:instrText>
        </w:r>
        <w:r w:rsidR="00850302">
          <w:rPr>
            <w:webHidden/>
          </w:rPr>
        </w:r>
        <w:r w:rsidR="00850302">
          <w:rPr>
            <w:webHidden/>
          </w:rPr>
          <w:fldChar w:fldCharType="separate"/>
        </w:r>
        <w:r w:rsidR="00850302">
          <w:rPr>
            <w:webHidden/>
          </w:rPr>
          <w:t>10</w:t>
        </w:r>
        <w:r w:rsidR="00850302">
          <w:rPr>
            <w:webHidden/>
          </w:rPr>
          <w:fldChar w:fldCharType="end"/>
        </w:r>
      </w:hyperlink>
    </w:p>
    <w:p w14:paraId="71153BBD" w14:textId="3E6F08A2"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64" w:history="1">
        <w:r w:rsidR="00850302" w:rsidRPr="00824B51">
          <w:rPr>
            <w:rStyle w:val="Hyperlink"/>
            <w:rFonts w:ascii="Corbel" w:hAnsi="Corbel"/>
          </w:rPr>
          <w:t>3.3.2</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Klachtenregeling</w:t>
        </w:r>
        <w:r w:rsidR="00850302">
          <w:rPr>
            <w:webHidden/>
          </w:rPr>
          <w:tab/>
        </w:r>
        <w:r w:rsidR="00850302">
          <w:rPr>
            <w:webHidden/>
          </w:rPr>
          <w:fldChar w:fldCharType="begin"/>
        </w:r>
        <w:r w:rsidR="00850302">
          <w:rPr>
            <w:webHidden/>
          </w:rPr>
          <w:instrText xml:space="preserve"> PAGEREF _Toc148079064 \h </w:instrText>
        </w:r>
        <w:r w:rsidR="00850302">
          <w:rPr>
            <w:webHidden/>
          </w:rPr>
        </w:r>
        <w:r w:rsidR="00850302">
          <w:rPr>
            <w:webHidden/>
          </w:rPr>
          <w:fldChar w:fldCharType="separate"/>
        </w:r>
        <w:r w:rsidR="00850302">
          <w:rPr>
            <w:webHidden/>
          </w:rPr>
          <w:t>10</w:t>
        </w:r>
        <w:r w:rsidR="00850302">
          <w:rPr>
            <w:webHidden/>
          </w:rPr>
          <w:fldChar w:fldCharType="end"/>
        </w:r>
      </w:hyperlink>
    </w:p>
    <w:p w14:paraId="56A1A6E3" w14:textId="4F9552B7"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65" w:history="1">
        <w:r w:rsidR="00850302" w:rsidRPr="00824B51">
          <w:rPr>
            <w:rStyle w:val="Hyperlink"/>
            <w:rFonts w:ascii="Corbel" w:hAnsi="Corbel"/>
          </w:rPr>
          <w:t>3.4</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Voorschriften voor het indienen van een Inschrijving</w:t>
        </w:r>
        <w:r w:rsidR="00850302">
          <w:rPr>
            <w:webHidden/>
          </w:rPr>
          <w:tab/>
        </w:r>
        <w:r w:rsidR="00850302">
          <w:rPr>
            <w:webHidden/>
          </w:rPr>
          <w:fldChar w:fldCharType="begin"/>
        </w:r>
        <w:r w:rsidR="00850302">
          <w:rPr>
            <w:webHidden/>
          </w:rPr>
          <w:instrText xml:space="preserve"> PAGEREF _Toc148079065 \h </w:instrText>
        </w:r>
        <w:r w:rsidR="00850302">
          <w:rPr>
            <w:webHidden/>
          </w:rPr>
        </w:r>
        <w:r w:rsidR="00850302">
          <w:rPr>
            <w:webHidden/>
          </w:rPr>
          <w:fldChar w:fldCharType="separate"/>
        </w:r>
        <w:r w:rsidR="00850302">
          <w:rPr>
            <w:webHidden/>
          </w:rPr>
          <w:t>11</w:t>
        </w:r>
        <w:r w:rsidR="00850302">
          <w:rPr>
            <w:webHidden/>
          </w:rPr>
          <w:fldChar w:fldCharType="end"/>
        </w:r>
      </w:hyperlink>
    </w:p>
    <w:p w14:paraId="128C3B98" w14:textId="41C52178"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66" w:history="1">
        <w:r w:rsidR="00850302" w:rsidRPr="00824B51">
          <w:rPr>
            <w:rStyle w:val="Hyperlink"/>
            <w:rFonts w:ascii="Corbel" w:hAnsi="Corbel"/>
          </w:rPr>
          <w:t>3.4.1</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Inschrijven als Samenwerkingsverband (combinatie)</w:t>
        </w:r>
        <w:r w:rsidR="00850302">
          <w:rPr>
            <w:webHidden/>
          </w:rPr>
          <w:tab/>
        </w:r>
        <w:r w:rsidR="00850302">
          <w:rPr>
            <w:webHidden/>
          </w:rPr>
          <w:fldChar w:fldCharType="begin"/>
        </w:r>
        <w:r w:rsidR="00850302">
          <w:rPr>
            <w:webHidden/>
          </w:rPr>
          <w:instrText xml:space="preserve"> PAGEREF _Toc148079066 \h </w:instrText>
        </w:r>
        <w:r w:rsidR="00850302">
          <w:rPr>
            <w:webHidden/>
          </w:rPr>
        </w:r>
        <w:r w:rsidR="00850302">
          <w:rPr>
            <w:webHidden/>
          </w:rPr>
          <w:fldChar w:fldCharType="separate"/>
        </w:r>
        <w:r w:rsidR="00850302">
          <w:rPr>
            <w:webHidden/>
          </w:rPr>
          <w:t>12</w:t>
        </w:r>
        <w:r w:rsidR="00850302">
          <w:rPr>
            <w:webHidden/>
          </w:rPr>
          <w:fldChar w:fldCharType="end"/>
        </w:r>
      </w:hyperlink>
    </w:p>
    <w:p w14:paraId="28D6E3A1" w14:textId="214C4F15"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67" w:history="1">
        <w:r w:rsidR="00850302" w:rsidRPr="00824B51">
          <w:rPr>
            <w:rStyle w:val="Hyperlink"/>
            <w:rFonts w:ascii="Corbel" w:hAnsi="Corbel"/>
          </w:rPr>
          <w:t>3.4.2</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Het doen van een beroep op een Derde</w:t>
        </w:r>
        <w:r w:rsidR="00850302">
          <w:rPr>
            <w:webHidden/>
          </w:rPr>
          <w:tab/>
        </w:r>
        <w:r w:rsidR="00850302">
          <w:rPr>
            <w:webHidden/>
          </w:rPr>
          <w:fldChar w:fldCharType="begin"/>
        </w:r>
        <w:r w:rsidR="00850302">
          <w:rPr>
            <w:webHidden/>
          </w:rPr>
          <w:instrText xml:space="preserve"> PAGEREF _Toc148079067 \h </w:instrText>
        </w:r>
        <w:r w:rsidR="00850302">
          <w:rPr>
            <w:webHidden/>
          </w:rPr>
        </w:r>
        <w:r w:rsidR="00850302">
          <w:rPr>
            <w:webHidden/>
          </w:rPr>
          <w:fldChar w:fldCharType="separate"/>
        </w:r>
        <w:r w:rsidR="00850302">
          <w:rPr>
            <w:webHidden/>
          </w:rPr>
          <w:t>13</w:t>
        </w:r>
        <w:r w:rsidR="00850302">
          <w:rPr>
            <w:webHidden/>
          </w:rPr>
          <w:fldChar w:fldCharType="end"/>
        </w:r>
      </w:hyperlink>
    </w:p>
    <w:p w14:paraId="56E74DCF" w14:textId="09A28648"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68" w:history="1">
        <w:r w:rsidR="00850302" w:rsidRPr="00824B51">
          <w:rPr>
            <w:rStyle w:val="Hyperlink"/>
            <w:rFonts w:ascii="Corbel" w:hAnsi="Corbel"/>
          </w:rPr>
          <w:t>3.4.3</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Inschrijven met meerdere Ondernemers vanuit een holding</w:t>
        </w:r>
        <w:r w:rsidR="00850302">
          <w:rPr>
            <w:webHidden/>
          </w:rPr>
          <w:tab/>
        </w:r>
        <w:r w:rsidR="00850302">
          <w:rPr>
            <w:webHidden/>
          </w:rPr>
          <w:fldChar w:fldCharType="begin"/>
        </w:r>
        <w:r w:rsidR="00850302">
          <w:rPr>
            <w:webHidden/>
          </w:rPr>
          <w:instrText xml:space="preserve"> PAGEREF _Toc148079068 \h </w:instrText>
        </w:r>
        <w:r w:rsidR="00850302">
          <w:rPr>
            <w:webHidden/>
          </w:rPr>
        </w:r>
        <w:r w:rsidR="00850302">
          <w:rPr>
            <w:webHidden/>
          </w:rPr>
          <w:fldChar w:fldCharType="separate"/>
        </w:r>
        <w:r w:rsidR="00850302">
          <w:rPr>
            <w:webHidden/>
          </w:rPr>
          <w:t>14</w:t>
        </w:r>
        <w:r w:rsidR="00850302">
          <w:rPr>
            <w:webHidden/>
          </w:rPr>
          <w:fldChar w:fldCharType="end"/>
        </w:r>
      </w:hyperlink>
    </w:p>
    <w:p w14:paraId="02A0F27E" w14:textId="506D59F5"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69" w:history="1">
        <w:r w:rsidR="00850302" w:rsidRPr="00824B51">
          <w:rPr>
            <w:rStyle w:val="Hyperlink"/>
            <w:rFonts w:ascii="Corbel" w:hAnsi="Corbel"/>
          </w:rPr>
          <w:t>3.5</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Openingsprocedure</w:t>
        </w:r>
        <w:r w:rsidR="00850302">
          <w:rPr>
            <w:webHidden/>
          </w:rPr>
          <w:tab/>
        </w:r>
        <w:r w:rsidR="00850302">
          <w:rPr>
            <w:webHidden/>
          </w:rPr>
          <w:fldChar w:fldCharType="begin"/>
        </w:r>
        <w:r w:rsidR="00850302">
          <w:rPr>
            <w:webHidden/>
          </w:rPr>
          <w:instrText xml:space="preserve"> PAGEREF _Toc148079069 \h </w:instrText>
        </w:r>
        <w:r w:rsidR="00850302">
          <w:rPr>
            <w:webHidden/>
          </w:rPr>
        </w:r>
        <w:r w:rsidR="00850302">
          <w:rPr>
            <w:webHidden/>
          </w:rPr>
          <w:fldChar w:fldCharType="separate"/>
        </w:r>
        <w:r w:rsidR="00850302">
          <w:rPr>
            <w:webHidden/>
          </w:rPr>
          <w:t>14</w:t>
        </w:r>
        <w:r w:rsidR="00850302">
          <w:rPr>
            <w:webHidden/>
          </w:rPr>
          <w:fldChar w:fldCharType="end"/>
        </w:r>
      </w:hyperlink>
    </w:p>
    <w:p w14:paraId="73837BA6" w14:textId="5F9BAEA8"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70" w:history="1">
        <w:r w:rsidR="00850302" w:rsidRPr="00824B51">
          <w:rPr>
            <w:rStyle w:val="Hyperlink"/>
            <w:rFonts w:ascii="Corbel" w:hAnsi="Corbel"/>
          </w:rPr>
          <w:t>3.6</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Gunningsbeslissing, Overeenkomst en rechtsbescherming</w:t>
        </w:r>
        <w:r w:rsidR="00850302">
          <w:rPr>
            <w:webHidden/>
          </w:rPr>
          <w:tab/>
        </w:r>
        <w:r w:rsidR="00850302">
          <w:rPr>
            <w:webHidden/>
          </w:rPr>
          <w:fldChar w:fldCharType="begin"/>
        </w:r>
        <w:r w:rsidR="00850302">
          <w:rPr>
            <w:webHidden/>
          </w:rPr>
          <w:instrText xml:space="preserve"> PAGEREF _Toc148079070 \h </w:instrText>
        </w:r>
        <w:r w:rsidR="00850302">
          <w:rPr>
            <w:webHidden/>
          </w:rPr>
        </w:r>
        <w:r w:rsidR="00850302">
          <w:rPr>
            <w:webHidden/>
          </w:rPr>
          <w:fldChar w:fldCharType="separate"/>
        </w:r>
        <w:r w:rsidR="00850302">
          <w:rPr>
            <w:webHidden/>
          </w:rPr>
          <w:t>15</w:t>
        </w:r>
        <w:r w:rsidR="00850302">
          <w:rPr>
            <w:webHidden/>
          </w:rPr>
          <w:fldChar w:fldCharType="end"/>
        </w:r>
      </w:hyperlink>
    </w:p>
    <w:p w14:paraId="162B9222" w14:textId="1CFEDDEF" w:rsidR="00850302" w:rsidRDefault="006C77DA">
      <w:pPr>
        <w:pStyle w:val="Inhopg1"/>
        <w:rPr>
          <w:rFonts w:asciiTheme="minorHAnsi" w:eastAsiaTheme="minorEastAsia" w:hAnsiTheme="minorHAnsi" w:cstheme="minorBidi"/>
          <w:b w:val="0"/>
          <w:caps w:val="0"/>
          <w:spacing w:val="0"/>
          <w:kern w:val="2"/>
          <w:sz w:val="22"/>
          <w:szCs w:val="22"/>
          <w14:ligatures w14:val="standardContextual"/>
        </w:rPr>
      </w:pPr>
      <w:hyperlink w:anchor="_Toc148079071" w:history="1">
        <w:r w:rsidR="00850302" w:rsidRPr="00824B51">
          <w:rPr>
            <w:rStyle w:val="Hyperlink"/>
            <w:rFonts w:ascii="Corbel" w:hAnsi="Corbel"/>
            <w14:scene3d>
              <w14:camera w14:prst="orthographicFront"/>
              <w14:lightRig w14:rig="threePt" w14:dir="t">
                <w14:rot w14:lat="0" w14:lon="0" w14:rev="0"/>
              </w14:lightRig>
            </w14:scene3d>
          </w:rPr>
          <w:t>Hoofdstuk 4</w:t>
        </w:r>
        <w:r w:rsidR="00850302">
          <w:rPr>
            <w:rFonts w:asciiTheme="minorHAnsi" w:eastAsiaTheme="minorEastAsia" w:hAnsiTheme="minorHAnsi" w:cstheme="minorBidi"/>
            <w:b w:val="0"/>
            <w:caps w:val="0"/>
            <w:spacing w:val="0"/>
            <w:kern w:val="2"/>
            <w:sz w:val="22"/>
            <w:szCs w:val="22"/>
            <w14:ligatures w14:val="standardContextual"/>
          </w:rPr>
          <w:tab/>
        </w:r>
        <w:r w:rsidR="00850302" w:rsidRPr="00824B51">
          <w:rPr>
            <w:rStyle w:val="Hyperlink"/>
            <w:rFonts w:ascii="Corbel" w:hAnsi="Corbel"/>
          </w:rPr>
          <w:t>Toetsing van de Inschrijving</w:t>
        </w:r>
        <w:r w:rsidR="00850302">
          <w:rPr>
            <w:webHidden/>
          </w:rPr>
          <w:tab/>
        </w:r>
        <w:r w:rsidR="00850302">
          <w:rPr>
            <w:webHidden/>
          </w:rPr>
          <w:fldChar w:fldCharType="begin"/>
        </w:r>
        <w:r w:rsidR="00850302">
          <w:rPr>
            <w:webHidden/>
          </w:rPr>
          <w:instrText xml:space="preserve"> PAGEREF _Toc148079071 \h </w:instrText>
        </w:r>
        <w:r w:rsidR="00850302">
          <w:rPr>
            <w:webHidden/>
          </w:rPr>
        </w:r>
        <w:r w:rsidR="00850302">
          <w:rPr>
            <w:webHidden/>
          </w:rPr>
          <w:fldChar w:fldCharType="separate"/>
        </w:r>
        <w:r w:rsidR="00850302">
          <w:rPr>
            <w:webHidden/>
          </w:rPr>
          <w:t>16</w:t>
        </w:r>
        <w:r w:rsidR="00850302">
          <w:rPr>
            <w:webHidden/>
          </w:rPr>
          <w:fldChar w:fldCharType="end"/>
        </w:r>
      </w:hyperlink>
    </w:p>
    <w:p w14:paraId="2091F274" w14:textId="444BCA9E"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72" w:history="1">
        <w:r w:rsidR="00850302" w:rsidRPr="00824B51">
          <w:rPr>
            <w:rStyle w:val="Hyperlink"/>
            <w:rFonts w:ascii="Corbel" w:hAnsi="Corbel"/>
          </w:rPr>
          <w:t>4.1</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Stap 1: Toetsen of is voldaan aan de aanbestedingsvoorschriften</w:t>
        </w:r>
        <w:r w:rsidR="00850302">
          <w:rPr>
            <w:webHidden/>
          </w:rPr>
          <w:tab/>
        </w:r>
        <w:r w:rsidR="00850302">
          <w:rPr>
            <w:webHidden/>
          </w:rPr>
          <w:fldChar w:fldCharType="begin"/>
        </w:r>
        <w:r w:rsidR="00850302">
          <w:rPr>
            <w:webHidden/>
          </w:rPr>
          <w:instrText xml:space="preserve"> PAGEREF _Toc148079072 \h </w:instrText>
        </w:r>
        <w:r w:rsidR="00850302">
          <w:rPr>
            <w:webHidden/>
          </w:rPr>
        </w:r>
        <w:r w:rsidR="00850302">
          <w:rPr>
            <w:webHidden/>
          </w:rPr>
          <w:fldChar w:fldCharType="separate"/>
        </w:r>
        <w:r w:rsidR="00850302">
          <w:rPr>
            <w:webHidden/>
          </w:rPr>
          <w:t>16</w:t>
        </w:r>
        <w:r w:rsidR="00850302">
          <w:rPr>
            <w:webHidden/>
          </w:rPr>
          <w:fldChar w:fldCharType="end"/>
        </w:r>
      </w:hyperlink>
    </w:p>
    <w:p w14:paraId="1A0F064A" w14:textId="10B8A94C"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73" w:history="1">
        <w:r w:rsidR="00850302" w:rsidRPr="00824B51">
          <w:rPr>
            <w:rStyle w:val="Hyperlink"/>
            <w:rFonts w:ascii="Corbel" w:hAnsi="Corbel"/>
          </w:rPr>
          <w:t>4.2</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Stap 2: Toetsen of geen uitsluitingsgronden van toepassing zijn</w:t>
        </w:r>
        <w:r w:rsidR="00850302">
          <w:rPr>
            <w:webHidden/>
          </w:rPr>
          <w:tab/>
        </w:r>
        <w:r w:rsidR="00850302">
          <w:rPr>
            <w:webHidden/>
          </w:rPr>
          <w:fldChar w:fldCharType="begin"/>
        </w:r>
        <w:r w:rsidR="00850302">
          <w:rPr>
            <w:webHidden/>
          </w:rPr>
          <w:instrText xml:space="preserve"> PAGEREF _Toc148079073 \h </w:instrText>
        </w:r>
        <w:r w:rsidR="00850302">
          <w:rPr>
            <w:webHidden/>
          </w:rPr>
        </w:r>
        <w:r w:rsidR="00850302">
          <w:rPr>
            <w:webHidden/>
          </w:rPr>
          <w:fldChar w:fldCharType="separate"/>
        </w:r>
        <w:r w:rsidR="00850302">
          <w:rPr>
            <w:webHidden/>
          </w:rPr>
          <w:t>16</w:t>
        </w:r>
        <w:r w:rsidR="00850302">
          <w:rPr>
            <w:webHidden/>
          </w:rPr>
          <w:fldChar w:fldCharType="end"/>
        </w:r>
      </w:hyperlink>
    </w:p>
    <w:p w14:paraId="4D70F68F" w14:textId="0C769B12"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74" w:history="1">
        <w:r w:rsidR="00850302" w:rsidRPr="00824B51">
          <w:rPr>
            <w:rStyle w:val="Hyperlink"/>
            <w:rFonts w:ascii="Corbel" w:hAnsi="Corbel"/>
          </w:rPr>
          <w:t>4.2.1</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Aanvullende uitsluitingsgrond</w:t>
        </w:r>
        <w:r w:rsidR="00850302">
          <w:rPr>
            <w:webHidden/>
          </w:rPr>
          <w:tab/>
        </w:r>
        <w:r w:rsidR="00850302">
          <w:rPr>
            <w:webHidden/>
          </w:rPr>
          <w:fldChar w:fldCharType="begin"/>
        </w:r>
        <w:r w:rsidR="00850302">
          <w:rPr>
            <w:webHidden/>
          </w:rPr>
          <w:instrText xml:space="preserve"> PAGEREF _Toc148079074 \h </w:instrText>
        </w:r>
        <w:r w:rsidR="00850302">
          <w:rPr>
            <w:webHidden/>
          </w:rPr>
        </w:r>
        <w:r w:rsidR="00850302">
          <w:rPr>
            <w:webHidden/>
          </w:rPr>
          <w:fldChar w:fldCharType="separate"/>
        </w:r>
        <w:r w:rsidR="00850302">
          <w:rPr>
            <w:webHidden/>
          </w:rPr>
          <w:t>17</w:t>
        </w:r>
        <w:r w:rsidR="00850302">
          <w:rPr>
            <w:webHidden/>
          </w:rPr>
          <w:fldChar w:fldCharType="end"/>
        </w:r>
      </w:hyperlink>
    </w:p>
    <w:p w14:paraId="01AFB634" w14:textId="28F03A95"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75" w:history="1">
        <w:r w:rsidR="00850302" w:rsidRPr="00824B51">
          <w:rPr>
            <w:rStyle w:val="Hyperlink"/>
            <w:rFonts w:ascii="Corbel" w:hAnsi="Corbel"/>
          </w:rPr>
          <w:t>4.3</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rPr>
          <w:t>Stap 3: Toetsen of aan de geschiktheidseisen is voldaan</w:t>
        </w:r>
        <w:r w:rsidR="00850302">
          <w:rPr>
            <w:webHidden/>
          </w:rPr>
          <w:tab/>
        </w:r>
        <w:r w:rsidR="00850302">
          <w:rPr>
            <w:webHidden/>
          </w:rPr>
          <w:fldChar w:fldCharType="begin"/>
        </w:r>
        <w:r w:rsidR="00850302">
          <w:rPr>
            <w:webHidden/>
          </w:rPr>
          <w:instrText xml:space="preserve"> PAGEREF _Toc148079075 \h </w:instrText>
        </w:r>
        <w:r w:rsidR="00850302">
          <w:rPr>
            <w:webHidden/>
          </w:rPr>
        </w:r>
        <w:r w:rsidR="00850302">
          <w:rPr>
            <w:webHidden/>
          </w:rPr>
          <w:fldChar w:fldCharType="separate"/>
        </w:r>
        <w:r w:rsidR="00850302">
          <w:rPr>
            <w:webHidden/>
          </w:rPr>
          <w:t>18</w:t>
        </w:r>
        <w:r w:rsidR="00850302">
          <w:rPr>
            <w:webHidden/>
          </w:rPr>
          <w:fldChar w:fldCharType="end"/>
        </w:r>
      </w:hyperlink>
    </w:p>
    <w:p w14:paraId="4CED8BBB" w14:textId="057FF95D" w:rsidR="00850302" w:rsidRDefault="006C77DA">
      <w:pPr>
        <w:pStyle w:val="Inhopg1"/>
        <w:rPr>
          <w:rFonts w:asciiTheme="minorHAnsi" w:eastAsiaTheme="minorEastAsia" w:hAnsiTheme="minorHAnsi" w:cstheme="minorBidi"/>
          <w:b w:val="0"/>
          <w:caps w:val="0"/>
          <w:spacing w:val="0"/>
          <w:kern w:val="2"/>
          <w:sz w:val="22"/>
          <w:szCs w:val="22"/>
          <w14:ligatures w14:val="standardContextual"/>
        </w:rPr>
      </w:pPr>
      <w:hyperlink w:anchor="_Toc148079076" w:history="1">
        <w:r w:rsidR="00850302" w:rsidRPr="00824B51">
          <w:rPr>
            <w:rStyle w:val="Hyperlink"/>
            <w:rFonts w:ascii="Corbel" w:hAnsi="Corbel"/>
            <w14:scene3d>
              <w14:camera w14:prst="orthographicFront"/>
              <w14:lightRig w14:rig="threePt" w14:dir="t">
                <w14:rot w14:lat="0" w14:lon="0" w14:rev="0"/>
              </w14:lightRig>
            </w14:scene3d>
          </w:rPr>
          <w:t>Hoofdstuk 5</w:t>
        </w:r>
        <w:r w:rsidR="00850302">
          <w:rPr>
            <w:rFonts w:asciiTheme="minorHAnsi" w:eastAsiaTheme="minorEastAsia" w:hAnsiTheme="minorHAnsi" w:cstheme="minorBidi"/>
            <w:b w:val="0"/>
            <w:caps w:val="0"/>
            <w:spacing w:val="0"/>
            <w:kern w:val="2"/>
            <w:sz w:val="22"/>
            <w:szCs w:val="22"/>
            <w14:ligatures w14:val="standardContextual"/>
          </w:rPr>
          <w:tab/>
        </w:r>
        <w:r w:rsidR="00850302" w:rsidRPr="00824B51">
          <w:rPr>
            <w:rStyle w:val="Hyperlink"/>
            <w:rFonts w:ascii="Corbel" w:hAnsi="Corbel"/>
          </w:rPr>
          <w:t>EMVI: beoordeling van de Inschrijvingen</w:t>
        </w:r>
        <w:r w:rsidR="00850302">
          <w:rPr>
            <w:webHidden/>
          </w:rPr>
          <w:tab/>
        </w:r>
        <w:r w:rsidR="00850302">
          <w:rPr>
            <w:webHidden/>
          </w:rPr>
          <w:fldChar w:fldCharType="begin"/>
        </w:r>
        <w:r w:rsidR="00850302">
          <w:rPr>
            <w:webHidden/>
          </w:rPr>
          <w:instrText xml:space="preserve"> PAGEREF _Toc148079076 \h </w:instrText>
        </w:r>
        <w:r w:rsidR="00850302">
          <w:rPr>
            <w:webHidden/>
          </w:rPr>
        </w:r>
        <w:r w:rsidR="00850302">
          <w:rPr>
            <w:webHidden/>
          </w:rPr>
          <w:fldChar w:fldCharType="separate"/>
        </w:r>
        <w:r w:rsidR="00850302">
          <w:rPr>
            <w:webHidden/>
          </w:rPr>
          <w:t>19</w:t>
        </w:r>
        <w:r w:rsidR="00850302">
          <w:rPr>
            <w:webHidden/>
          </w:rPr>
          <w:fldChar w:fldCharType="end"/>
        </w:r>
      </w:hyperlink>
    </w:p>
    <w:p w14:paraId="50167088" w14:textId="3B964D09" w:rsidR="00850302" w:rsidRDefault="006C77DA">
      <w:pPr>
        <w:pStyle w:val="Inhopg2"/>
        <w:rPr>
          <w:rFonts w:asciiTheme="minorHAnsi" w:eastAsiaTheme="minorEastAsia" w:hAnsiTheme="minorHAnsi" w:cstheme="minorBidi"/>
          <w:spacing w:val="0"/>
          <w:kern w:val="2"/>
          <w:sz w:val="22"/>
          <w14:ligatures w14:val="standardContextual"/>
        </w:rPr>
      </w:pPr>
      <w:hyperlink w:anchor="_Toc148079077" w:history="1">
        <w:r w:rsidR="00850302" w:rsidRPr="00824B51">
          <w:rPr>
            <w:rStyle w:val="Hyperlink"/>
            <w:rFonts w:ascii="Corbel" w:hAnsi="Corbel" w:cs="Helvetica"/>
          </w:rPr>
          <w:t>5.1</w:t>
        </w:r>
        <w:r w:rsidR="00850302">
          <w:rPr>
            <w:rFonts w:asciiTheme="minorHAnsi" w:eastAsiaTheme="minorEastAsia" w:hAnsiTheme="minorHAnsi" w:cstheme="minorBidi"/>
            <w:spacing w:val="0"/>
            <w:kern w:val="2"/>
            <w:sz w:val="22"/>
            <w14:ligatures w14:val="standardContextual"/>
          </w:rPr>
          <w:tab/>
        </w:r>
        <w:r w:rsidR="00850302" w:rsidRPr="00824B51">
          <w:rPr>
            <w:rStyle w:val="Hyperlink"/>
            <w:rFonts w:ascii="Corbel" w:hAnsi="Corbel" w:cs="Helvetica"/>
          </w:rPr>
          <w:t>Gunningscriterium</w:t>
        </w:r>
        <w:r w:rsidR="00850302">
          <w:rPr>
            <w:webHidden/>
          </w:rPr>
          <w:tab/>
        </w:r>
        <w:r w:rsidR="00850302">
          <w:rPr>
            <w:webHidden/>
          </w:rPr>
          <w:fldChar w:fldCharType="begin"/>
        </w:r>
        <w:r w:rsidR="00850302">
          <w:rPr>
            <w:webHidden/>
          </w:rPr>
          <w:instrText xml:space="preserve"> PAGEREF _Toc148079077 \h </w:instrText>
        </w:r>
        <w:r w:rsidR="00850302">
          <w:rPr>
            <w:webHidden/>
          </w:rPr>
        </w:r>
        <w:r w:rsidR="00850302">
          <w:rPr>
            <w:webHidden/>
          </w:rPr>
          <w:fldChar w:fldCharType="separate"/>
        </w:r>
        <w:r w:rsidR="00850302">
          <w:rPr>
            <w:webHidden/>
          </w:rPr>
          <w:t>19</w:t>
        </w:r>
        <w:r w:rsidR="00850302">
          <w:rPr>
            <w:webHidden/>
          </w:rPr>
          <w:fldChar w:fldCharType="end"/>
        </w:r>
      </w:hyperlink>
    </w:p>
    <w:p w14:paraId="07E7FBF5" w14:textId="2370E684" w:rsidR="00850302" w:rsidRDefault="006C77DA">
      <w:pPr>
        <w:pStyle w:val="Inhopg1"/>
        <w:rPr>
          <w:rFonts w:asciiTheme="minorHAnsi" w:eastAsiaTheme="minorEastAsia" w:hAnsiTheme="minorHAnsi" w:cstheme="minorBidi"/>
          <w:b w:val="0"/>
          <w:caps w:val="0"/>
          <w:spacing w:val="0"/>
          <w:kern w:val="2"/>
          <w:sz w:val="22"/>
          <w:szCs w:val="22"/>
          <w14:ligatures w14:val="standardContextual"/>
        </w:rPr>
      </w:pPr>
      <w:hyperlink w:anchor="_Toc148079078" w:history="1">
        <w:r w:rsidR="00850302" w:rsidRPr="00824B51">
          <w:rPr>
            <w:rStyle w:val="Hyperlink"/>
          </w:rPr>
          <w:t>Checklist</w:t>
        </w:r>
        <w:r w:rsidR="00850302">
          <w:rPr>
            <w:webHidden/>
          </w:rPr>
          <w:tab/>
        </w:r>
        <w:r w:rsidR="00850302">
          <w:rPr>
            <w:webHidden/>
          </w:rPr>
          <w:fldChar w:fldCharType="begin"/>
        </w:r>
        <w:r w:rsidR="00850302">
          <w:rPr>
            <w:webHidden/>
          </w:rPr>
          <w:instrText xml:space="preserve"> PAGEREF _Toc148079078 \h </w:instrText>
        </w:r>
        <w:r w:rsidR="00850302">
          <w:rPr>
            <w:webHidden/>
          </w:rPr>
        </w:r>
        <w:r w:rsidR="00850302">
          <w:rPr>
            <w:webHidden/>
          </w:rPr>
          <w:fldChar w:fldCharType="separate"/>
        </w:r>
        <w:r w:rsidR="00850302">
          <w:rPr>
            <w:webHidden/>
          </w:rPr>
          <w:t>20</w:t>
        </w:r>
        <w:r w:rsidR="00850302">
          <w:rPr>
            <w:webHidden/>
          </w:rPr>
          <w:fldChar w:fldCharType="end"/>
        </w:r>
      </w:hyperlink>
    </w:p>
    <w:p w14:paraId="76209FE2" w14:textId="69B9A4B7" w:rsidR="0007413F" w:rsidRDefault="00470DA1" w:rsidP="004E1E2E">
      <w:pPr>
        <w:pStyle w:val="Inhopg1"/>
        <w:rPr>
          <w:rFonts w:ascii="Corbel" w:hAnsi="Corbel"/>
        </w:rPr>
      </w:pPr>
      <w:r w:rsidRPr="00811244">
        <w:rPr>
          <w:rFonts w:ascii="Corbel" w:hAnsi="Corbel"/>
        </w:rPr>
        <w:fldChar w:fldCharType="end"/>
      </w:r>
      <w:bookmarkStart w:id="2" w:name="_Toc443638998"/>
      <w:bookmarkStart w:id="3" w:name="_Toc446058300"/>
      <w:bookmarkStart w:id="4" w:name="_Toc446324135"/>
    </w:p>
    <w:p w14:paraId="5CA29CE2" w14:textId="77777777" w:rsidR="0007413F" w:rsidRDefault="0007413F">
      <w:pPr>
        <w:spacing w:line="240" w:lineRule="auto"/>
        <w:rPr>
          <w:rFonts w:ascii="Corbel" w:hAnsi="Corbel"/>
          <w:b/>
          <w:caps/>
          <w:noProof/>
          <w:sz w:val="20"/>
        </w:rPr>
      </w:pPr>
      <w:r>
        <w:rPr>
          <w:rFonts w:ascii="Corbel" w:hAnsi="Corbel"/>
        </w:rPr>
        <w:br w:type="page"/>
      </w:r>
    </w:p>
    <w:p w14:paraId="656966A3" w14:textId="77777777" w:rsidR="00470DA1" w:rsidRPr="002C7AA6" w:rsidRDefault="00470DA1" w:rsidP="004E1E2E">
      <w:pPr>
        <w:pStyle w:val="Inhopg1"/>
      </w:pPr>
      <w:r w:rsidRPr="002C7AA6">
        <w:lastRenderedPageBreak/>
        <w:t>Definities</w:t>
      </w:r>
      <w:bookmarkEnd w:id="2"/>
      <w:bookmarkEnd w:id="3"/>
      <w:bookmarkEnd w:id="4"/>
    </w:p>
    <w:p w14:paraId="17936192"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In deze </w:t>
      </w:r>
      <w:r>
        <w:rPr>
          <w:rFonts w:ascii="Corbel" w:hAnsi="Corbel"/>
          <w:szCs w:val="18"/>
        </w:rPr>
        <w:t>A</w:t>
      </w:r>
      <w:r w:rsidRPr="00811244">
        <w:rPr>
          <w:rFonts w:ascii="Corbel" w:hAnsi="Corbel"/>
          <w:szCs w:val="18"/>
        </w:rPr>
        <w:t>anbestedingsleidraad wordt een aantal begrippen met een beginhoofdletter gebruikt. Ook worden afkortingen gebruikt. Aan deze begrippen en afkortingen komt onderstaande betekenis toe.</w:t>
      </w:r>
    </w:p>
    <w:p w14:paraId="0C12D62A" w14:textId="77777777" w:rsidR="00470DA1" w:rsidRPr="00811244"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Aanbestedende dienst</w:t>
      </w:r>
    </w:p>
    <w:p w14:paraId="49AEBE9B" w14:textId="4B4E715C" w:rsidR="00470DA1" w:rsidRDefault="00470DA1" w:rsidP="00470DA1">
      <w:pPr>
        <w:spacing w:line="276" w:lineRule="auto"/>
        <w:rPr>
          <w:rFonts w:ascii="Corbel" w:hAnsi="Corbel"/>
          <w:szCs w:val="18"/>
        </w:rPr>
      </w:pPr>
      <w:r>
        <w:rPr>
          <w:rFonts w:ascii="Corbel" w:hAnsi="Corbel"/>
          <w:szCs w:val="18"/>
        </w:rPr>
        <w:t xml:space="preserve">Provincie </w:t>
      </w:r>
      <w:r w:rsidR="002429BC">
        <w:rPr>
          <w:rFonts w:ascii="Corbel" w:hAnsi="Corbel"/>
          <w:szCs w:val="18"/>
        </w:rPr>
        <w:t>Utrecht</w:t>
      </w:r>
      <w:r w:rsidR="00255B1B" w:rsidRPr="00255B1B">
        <w:rPr>
          <w:rFonts w:ascii="Corbel" w:hAnsi="Corbel"/>
          <w:szCs w:val="18"/>
        </w:rPr>
        <w:t>.</w:t>
      </w:r>
      <w:r w:rsidRPr="00255B1B">
        <w:rPr>
          <w:rFonts w:ascii="Corbel" w:hAnsi="Corbel"/>
          <w:szCs w:val="18"/>
        </w:rPr>
        <w:t xml:space="preserve"> </w:t>
      </w:r>
    </w:p>
    <w:p w14:paraId="4FD326BC" w14:textId="77777777" w:rsidR="00470DA1" w:rsidRDefault="00470DA1" w:rsidP="00470DA1">
      <w:pPr>
        <w:spacing w:line="276" w:lineRule="auto"/>
        <w:rPr>
          <w:rFonts w:ascii="Corbel" w:hAnsi="Corbel"/>
          <w:szCs w:val="18"/>
        </w:rPr>
      </w:pPr>
    </w:p>
    <w:p w14:paraId="7281DFBF" w14:textId="77777777" w:rsidR="00470DA1" w:rsidRDefault="00470DA1" w:rsidP="00470DA1">
      <w:pPr>
        <w:spacing w:line="276" w:lineRule="auto"/>
        <w:rPr>
          <w:rFonts w:ascii="Corbel" w:hAnsi="Corbel"/>
          <w:b/>
          <w:szCs w:val="18"/>
        </w:rPr>
      </w:pPr>
      <w:r w:rsidRPr="00811244">
        <w:rPr>
          <w:rFonts w:ascii="Corbel" w:hAnsi="Corbel"/>
          <w:b/>
          <w:szCs w:val="18"/>
        </w:rPr>
        <w:t>Aanbested</w:t>
      </w:r>
      <w:r>
        <w:rPr>
          <w:rFonts w:ascii="Corbel" w:hAnsi="Corbel"/>
          <w:b/>
          <w:szCs w:val="18"/>
        </w:rPr>
        <w:t>ingsleidraad</w:t>
      </w:r>
    </w:p>
    <w:p w14:paraId="7B71A056" w14:textId="77777777" w:rsidR="00470DA1" w:rsidRPr="007C2448" w:rsidRDefault="00470DA1" w:rsidP="00470DA1">
      <w:pPr>
        <w:spacing w:line="276" w:lineRule="auto"/>
        <w:rPr>
          <w:rFonts w:ascii="Corbel" w:hAnsi="Corbel"/>
          <w:szCs w:val="18"/>
        </w:rPr>
      </w:pPr>
      <w:r>
        <w:rPr>
          <w:rFonts w:ascii="Corbel" w:hAnsi="Corbel"/>
          <w:szCs w:val="18"/>
        </w:rPr>
        <w:t xml:space="preserve">Het voorliggende </w:t>
      </w:r>
      <w:r w:rsidR="00255B1B">
        <w:rPr>
          <w:rFonts w:ascii="Corbel" w:hAnsi="Corbel"/>
          <w:szCs w:val="18"/>
        </w:rPr>
        <w:t xml:space="preserve">Aanbestedingsstuk </w:t>
      </w:r>
      <w:r>
        <w:rPr>
          <w:rFonts w:ascii="Corbel" w:hAnsi="Corbel"/>
          <w:szCs w:val="18"/>
        </w:rPr>
        <w:t xml:space="preserve">waarmee Ondernemers die aan </w:t>
      </w:r>
      <w:r w:rsidR="008621A3">
        <w:rPr>
          <w:rFonts w:ascii="Corbel" w:hAnsi="Corbel"/>
          <w:szCs w:val="18"/>
        </w:rPr>
        <w:t xml:space="preserve">de minimumeisen voldoen </w:t>
      </w:r>
      <w:r>
        <w:rPr>
          <w:rFonts w:ascii="Corbel" w:hAnsi="Corbel"/>
          <w:szCs w:val="18"/>
        </w:rPr>
        <w:t>worden uitgenodigd een Inschrijving in te dienen</w:t>
      </w:r>
      <w:r w:rsidR="008621A3">
        <w:rPr>
          <w:rFonts w:ascii="Corbel" w:hAnsi="Corbel"/>
          <w:szCs w:val="18"/>
        </w:rPr>
        <w:t>.</w:t>
      </w:r>
    </w:p>
    <w:p w14:paraId="5121107B" w14:textId="77777777" w:rsidR="00470DA1" w:rsidRDefault="00470DA1" w:rsidP="00470DA1">
      <w:pPr>
        <w:spacing w:line="276" w:lineRule="auto"/>
        <w:rPr>
          <w:rFonts w:ascii="Corbel" w:hAnsi="Corbel"/>
          <w:b/>
          <w:szCs w:val="18"/>
        </w:rPr>
      </w:pPr>
      <w:r w:rsidRPr="00811244">
        <w:rPr>
          <w:rFonts w:ascii="Corbel" w:hAnsi="Corbel"/>
          <w:szCs w:val="18"/>
          <w:u w:val="single"/>
        </w:rPr>
        <w:br/>
      </w:r>
      <w:r w:rsidRPr="00811244">
        <w:rPr>
          <w:rFonts w:ascii="Corbel" w:hAnsi="Corbel"/>
          <w:b/>
          <w:szCs w:val="18"/>
        </w:rPr>
        <w:t>Aanbested</w:t>
      </w:r>
      <w:r>
        <w:rPr>
          <w:rFonts w:ascii="Corbel" w:hAnsi="Corbel"/>
          <w:b/>
          <w:szCs w:val="18"/>
        </w:rPr>
        <w:t>ingsstukken</w:t>
      </w:r>
    </w:p>
    <w:p w14:paraId="7C8227A8" w14:textId="77777777" w:rsidR="00470DA1" w:rsidRDefault="00470DA1" w:rsidP="00470DA1">
      <w:pPr>
        <w:spacing w:line="276" w:lineRule="auto"/>
        <w:rPr>
          <w:rFonts w:ascii="Corbel" w:hAnsi="Corbel"/>
          <w:szCs w:val="18"/>
        </w:rPr>
      </w:pPr>
      <w:r>
        <w:rPr>
          <w:rFonts w:ascii="Corbel" w:hAnsi="Corbel"/>
          <w:szCs w:val="18"/>
        </w:rPr>
        <w:t>A</w:t>
      </w:r>
      <w:r w:rsidRPr="0089567F">
        <w:rPr>
          <w:rFonts w:ascii="Corbel" w:hAnsi="Corbel"/>
          <w:szCs w:val="18"/>
        </w:rPr>
        <w:t xml:space="preserve">lle stukken die door de </w:t>
      </w:r>
      <w:r>
        <w:rPr>
          <w:rFonts w:ascii="Corbel" w:hAnsi="Corbel"/>
          <w:szCs w:val="18"/>
        </w:rPr>
        <w:t xml:space="preserve">Aanbestedende dienst zijn </w:t>
      </w:r>
      <w:r w:rsidRPr="0089567F">
        <w:rPr>
          <w:rFonts w:ascii="Corbel" w:hAnsi="Corbel"/>
          <w:szCs w:val="18"/>
        </w:rPr>
        <w:t xml:space="preserve">opgesteld of vermeld ter omschrijving of bepaling van </w:t>
      </w:r>
      <w:r>
        <w:rPr>
          <w:rFonts w:ascii="Corbel" w:hAnsi="Corbel"/>
          <w:szCs w:val="18"/>
        </w:rPr>
        <w:t>onderdelen</w:t>
      </w:r>
      <w:r w:rsidRPr="0089567F">
        <w:rPr>
          <w:rFonts w:ascii="Corbel" w:hAnsi="Corbel"/>
          <w:szCs w:val="18"/>
        </w:rPr>
        <w:t xml:space="preserve"> van </w:t>
      </w:r>
      <w:r>
        <w:rPr>
          <w:rFonts w:ascii="Corbel" w:hAnsi="Corbel"/>
          <w:szCs w:val="18"/>
        </w:rPr>
        <w:t>de aanbesteding of de procedure. Dit betreft niet-uitsluitend deze Aanbestedingsleidraad, de Bijlagen en de Nota(‘s) van inlichtingen.</w:t>
      </w:r>
    </w:p>
    <w:p w14:paraId="2838443B" w14:textId="77777777" w:rsidR="00470DA1" w:rsidRDefault="00470DA1" w:rsidP="00470DA1">
      <w:pPr>
        <w:spacing w:line="276" w:lineRule="auto"/>
        <w:rPr>
          <w:rFonts w:ascii="Corbel" w:hAnsi="Corbel"/>
          <w:szCs w:val="18"/>
        </w:rPr>
      </w:pPr>
    </w:p>
    <w:p w14:paraId="119E4A00" w14:textId="77777777" w:rsidR="00FF34FC" w:rsidRPr="0089567F" w:rsidRDefault="00C95A79" w:rsidP="00FF34FC">
      <w:pPr>
        <w:spacing w:line="276" w:lineRule="auto"/>
        <w:rPr>
          <w:rFonts w:ascii="Corbel" w:hAnsi="Corbel"/>
          <w:b/>
          <w:szCs w:val="18"/>
        </w:rPr>
      </w:pPr>
      <w:r>
        <w:rPr>
          <w:rFonts w:ascii="Corbel" w:hAnsi="Corbel"/>
          <w:b/>
          <w:szCs w:val="18"/>
        </w:rPr>
        <w:t>Algemene inkoopvoorwaarden</w:t>
      </w:r>
    </w:p>
    <w:p w14:paraId="0089AF2E" w14:textId="3CB8C5F3" w:rsidR="00FF34FC" w:rsidRPr="0089567F" w:rsidRDefault="00C95A79" w:rsidP="00FF34FC">
      <w:pPr>
        <w:spacing w:line="276" w:lineRule="auto"/>
        <w:rPr>
          <w:rFonts w:ascii="Corbel" w:hAnsi="Corbel"/>
          <w:szCs w:val="18"/>
        </w:rPr>
      </w:pPr>
      <w:r>
        <w:rPr>
          <w:rFonts w:ascii="Corbel" w:hAnsi="Corbel"/>
          <w:szCs w:val="18"/>
        </w:rPr>
        <w:t>Algemene inkoopvoorwaarden</w:t>
      </w:r>
      <w:r w:rsidR="00FF34FC" w:rsidRPr="0089567F">
        <w:rPr>
          <w:rFonts w:ascii="Corbel" w:hAnsi="Corbel"/>
          <w:szCs w:val="18"/>
        </w:rPr>
        <w:t xml:space="preserve"> Provincies </w:t>
      </w:r>
      <w:r w:rsidR="00FF34FC">
        <w:rPr>
          <w:rFonts w:ascii="Corbel" w:hAnsi="Corbel"/>
          <w:szCs w:val="18"/>
        </w:rPr>
        <w:t>20</w:t>
      </w:r>
      <w:r w:rsidR="006A44FF">
        <w:rPr>
          <w:rFonts w:ascii="Corbel" w:hAnsi="Corbel"/>
          <w:szCs w:val="18"/>
        </w:rPr>
        <w:t>22</w:t>
      </w:r>
      <w:r w:rsidR="00FF34FC">
        <w:rPr>
          <w:rFonts w:ascii="Corbel" w:hAnsi="Corbel"/>
          <w:szCs w:val="18"/>
        </w:rPr>
        <w:t xml:space="preserve"> voor leveringen en diensten.</w:t>
      </w:r>
    </w:p>
    <w:p w14:paraId="3D122EA2" w14:textId="77777777" w:rsidR="00470DA1" w:rsidRPr="00811244" w:rsidRDefault="00470DA1" w:rsidP="00470DA1">
      <w:pPr>
        <w:spacing w:line="276" w:lineRule="auto"/>
        <w:rPr>
          <w:rFonts w:ascii="Corbel" w:hAnsi="Corbel"/>
          <w:szCs w:val="18"/>
        </w:rPr>
      </w:pPr>
    </w:p>
    <w:p w14:paraId="7D93DC28" w14:textId="77777777" w:rsidR="00470DA1" w:rsidRDefault="00470DA1" w:rsidP="00470DA1">
      <w:pPr>
        <w:spacing w:line="276" w:lineRule="auto"/>
        <w:rPr>
          <w:rFonts w:ascii="Corbel" w:hAnsi="Corbel"/>
          <w:szCs w:val="18"/>
        </w:rPr>
      </w:pPr>
      <w:r w:rsidRPr="00811244">
        <w:rPr>
          <w:rFonts w:ascii="Corbel" w:hAnsi="Corbel"/>
          <w:b/>
          <w:szCs w:val="18"/>
        </w:rPr>
        <w:t>Bijlagen</w:t>
      </w:r>
      <w:r w:rsidRPr="00811244">
        <w:rPr>
          <w:rFonts w:ascii="Corbel" w:hAnsi="Corbel"/>
          <w:szCs w:val="18"/>
        </w:rPr>
        <w:br/>
        <w:t xml:space="preserve">Aanhangsels behorende bij deze </w:t>
      </w:r>
      <w:r>
        <w:rPr>
          <w:rFonts w:ascii="Corbel" w:hAnsi="Corbel"/>
          <w:szCs w:val="18"/>
        </w:rPr>
        <w:t>A</w:t>
      </w:r>
      <w:r w:rsidRPr="00811244">
        <w:rPr>
          <w:rFonts w:ascii="Corbel" w:hAnsi="Corbel"/>
          <w:szCs w:val="18"/>
        </w:rPr>
        <w:t>anbestedingsleidraad.</w:t>
      </w:r>
    </w:p>
    <w:p w14:paraId="2C71F7FF" w14:textId="77777777" w:rsidR="00470DA1" w:rsidRDefault="00470DA1" w:rsidP="00470DA1">
      <w:pPr>
        <w:tabs>
          <w:tab w:val="left" w:pos="7903"/>
        </w:tabs>
        <w:spacing w:line="276" w:lineRule="auto"/>
        <w:rPr>
          <w:rFonts w:ascii="Corbel" w:hAnsi="Corbel"/>
          <w:b/>
          <w:szCs w:val="18"/>
        </w:rPr>
      </w:pPr>
    </w:p>
    <w:p w14:paraId="2B43C914" w14:textId="77777777" w:rsidR="00470DA1" w:rsidRPr="00D25238" w:rsidRDefault="00470DA1" w:rsidP="00470DA1">
      <w:pPr>
        <w:tabs>
          <w:tab w:val="left" w:pos="7903"/>
        </w:tabs>
        <w:spacing w:line="276" w:lineRule="auto"/>
        <w:rPr>
          <w:rFonts w:ascii="Corbel" w:hAnsi="Corbel"/>
          <w:b/>
          <w:szCs w:val="18"/>
        </w:rPr>
      </w:pPr>
      <w:r w:rsidRPr="00D25238">
        <w:rPr>
          <w:rFonts w:ascii="Corbel" w:hAnsi="Corbel"/>
          <w:b/>
          <w:szCs w:val="18"/>
        </w:rPr>
        <w:t>Derde</w:t>
      </w:r>
    </w:p>
    <w:p w14:paraId="6285DD21" w14:textId="77777777" w:rsidR="00470DA1" w:rsidRPr="00D25238" w:rsidRDefault="00470DA1" w:rsidP="00470DA1">
      <w:pPr>
        <w:tabs>
          <w:tab w:val="left" w:pos="7903"/>
        </w:tabs>
        <w:spacing w:line="276" w:lineRule="auto"/>
        <w:rPr>
          <w:rFonts w:ascii="Corbel" w:hAnsi="Corbel"/>
          <w:szCs w:val="18"/>
        </w:rPr>
      </w:pPr>
      <w:r w:rsidRPr="00D25238">
        <w:rPr>
          <w:rFonts w:ascii="Corbel" w:hAnsi="Corbel"/>
          <w:szCs w:val="18"/>
        </w:rPr>
        <w:t>Ondernemer waarop Inschrijver een beroep doet om aan de geschiktheidseisen te voldoen en/o</w:t>
      </w:r>
      <w:r w:rsidR="00D25238" w:rsidRPr="00D25238">
        <w:rPr>
          <w:rFonts w:ascii="Corbel" w:hAnsi="Corbel"/>
          <w:szCs w:val="18"/>
        </w:rPr>
        <w:t>f</w:t>
      </w:r>
      <w:r w:rsidR="00255B1B" w:rsidRPr="00D25238">
        <w:rPr>
          <w:rFonts w:ascii="Corbel" w:hAnsi="Corbel"/>
          <w:szCs w:val="18"/>
        </w:rPr>
        <w:t xml:space="preserve"> </w:t>
      </w:r>
      <w:r w:rsidRPr="00D25238">
        <w:rPr>
          <w:rFonts w:ascii="Corbel" w:hAnsi="Corbel"/>
          <w:szCs w:val="18"/>
        </w:rPr>
        <w:t>voo</w:t>
      </w:r>
      <w:r w:rsidR="00560E1C" w:rsidRPr="00D25238">
        <w:rPr>
          <w:rFonts w:ascii="Corbel" w:hAnsi="Corbel"/>
          <w:szCs w:val="18"/>
        </w:rPr>
        <w:t>r de uitvoering van de Opdracht.</w:t>
      </w:r>
    </w:p>
    <w:p w14:paraId="44812529" w14:textId="77777777" w:rsidR="00470DA1" w:rsidRPr="00D25238" w:rsidRDefault="00470DA1" w:rsidP="00470DA1">
      <w:pPr>
        <w:tabs>
          <w:tab w:val="left" w:pos="7903"/>
        </w:tabs>
        <w:spacing w:line="276" w:lineRule="auto"/>
        <w:rPr>
          <w:rFonts w:ascii="Corbel" w:hAnsi="Corbel"/>
          <w:szCs w:val="18"/>
        </w:rPr>
      </w:pPr>
    </w:p>
    <w:p w14:paraId="297B7E7F" w14:textId="77777777" w:rsidR="00470DA1" w:rsidRPr="00885481" w:rsidRDefault="00470DA1" w:rsidP="00470DA1">
      <w:pPr>
        <w:tabs>
          <w:tab w:val="left" w:pos="7903"/>
        </w:tabs>
        <w:spacing w:line="276" w:lineRule="auto"/>
        <w:rPr>
          <w:rFonts w:ascii="Corbel" w:hAnsi="Corbel"/>
          <w:b/>
          <w:szCs w:val="18"/>
        </w:rPr>
      </w:pPr>
      <w:r w:rsidRPr="00D25238">
        <w:rPr>
          <w:rFonts w:ascii="Corbel" w:hAnsi="Corbel"/>
          <w:b/>
          <w:szCs w:val="18"/>
        </w:rPr>
        <w:t>EMVI</w:t>
      </w:r>
    </w:p>
    <w:p w14:paraId="01B0977F" w14:textId="77777777" w:rsidR="00255B1B" w:rsidRDefault="00255B1B" w:rsidP="00470DA1">
      <w:pPr>
        <w:tabs>
          <w:tab w:val="left" w:pos="7903"/>
        </w:tabs>
        <w:spacing w:line="276" w:lineRule="auto"/>
        <w:rPr>
          <w:rFonts w:ascii="Corbel" w:hAnsi="Corbel"/>
          <w:szCs w:val="18"/>
        </w:rPr>
      </w:pPr>
      <w:r>
        <w:rPr>
          <w:rFonts w:ascii="Corbel" w:hAnsi="Corbel"/>
          <w:szCs w:val="18"/>
        </w:rPr>
        <w:t>Economisch meest voordelige i</w:t>
      </w:r>
      <w:r w:rsidR="00470DA1" w:rsidRPr="00885481">
        <w:rPr>
          <w:rFonts w:ascii="Corbel" w:hAnsi="Corbel"/>
          <w:szCs w:val="18"/>
        </w:rPr>
        <w:t>nschrijvi</w:t>
      </w:r>
      <w:r w:rsidR="00470DA1">
        <w:rPr>
          <w:rFonts w:ascii="Corbel" w:hAnsi="Corbel"/>
          <w:szCs w:val="18"/>
        </w:rPr>
        <w:t>ng.</w:t>
      </w:r>
    </w:p>
    <w:p w14:paraId="6EB08FF1" w14:textId="77777777" w:rsidR="00470DA1" w:rsidRDefault="00255B1B" w:rsidP="00470DA1">
      <w:pPr>
        <w:tabs>
          <w:tab w:val="left" w:pos="7903"/>
        </w:tabs>
        <w:spacing w:line="276" w:lineRule="auto"/>
        <w:rPr>
          <w:rFonts w:ascii="Corbel" w:hAnsi="Corbel"/>
          <w:szCs w:val="18"/>
        </w:rPr>
      </w:pPr>
      <w:r>
        <w:rPr>
          <w:rFonts w:ascii="Corbel" w:hAnsi="Corbel"/>
          <w:szCs w:val="18"/>
        </w:rPr>
        <w:t xml:space="preserve"> </w:t>
      </w:r>
    </w:p>
    <w:p w14:paraId="068F0239" w14:textId="77777777" w:rsidR="00470DA1" w:rsidRPr="003466E6" w:rsidRDefault="00470DA1" w:rsidP="00470DA1">
      <w:pPr>
        <w:tabs>
          <w:tab w:val="left" w:pos="7903"/>
        </w:tabs>
        <w:spacing w:line="276" w:lineRule="auto"/>
        <w:rPr>
          <w:rFonts w:ascii="Corbel" w:hAnsi="Corbel"/>
          <w:b/>
          <w:szCs w:val="18"/>
        </w:rPr>
      </w:pPr>
      <w:r w:rsidRPr="003466E6">
        <w:rPr>
          <w:rFonts w:ascii="Corbel" w:hAnsi="Corbel"/>
          <w:b/>
          <w:szCs w:val="18"/>
        </w:rPr>
        <w:t>Gunningsbeslissing</w:t>
      </w:r>
    </w:p>
    <w:p w14:paraId="3754FDE1" w14:textId="77777777" w:rsidR="00470DA1" w:rsidRPr="003466E6" w:rsidRDefault="00470DA1" w:rsidP="00470DA1">
      <w:pPr>
        <w:autoSpaceDE w:val="0"/>
        <w:spacing w:line="276" w:lineRule="auto"/>
        <w:rPr>
          <w:rFonts w:ascii="Corbel" w:hAnsi="Corbel"/>
          <w:szCs w:val="18"/>
        </w:rPr>
      </w:pPr>
      <w:r w:rsidRPr="003466E6">
        <w:rPr>
          <w:rFonts w:ascii="Corbel" w:hAnsi="Corbel"/>
          <w:szCs w:val="18"/>
        </w:rPr>
        <w:t>D</w:t>
      </w:r>
      <w:r>
        <w:rPr>
          <w:rFonts w:ascii="Corbel" w:hAnsi="Corbel"/>
          <w:szCs w:val="18"/>
        </w:rPr>
        <w:t>e keuze van de A</w:t>
      </w:r>
      <w:r w:rsidRPr="003466E6">
        <w:rPr>
          <w:rFonts w:ascii="Corbel" w:hAnsi="Corbel"/>
          <w:szCs w:val="18"/>
        </w:rPr>
        <w:t>anbestedende dienst voor de</w:t>
      </w:r>
      <w:r>
        <w:rPr>
          <w:rFonts w:ascii="Corbel" w:hAnsi="Corbel"/>
          <w:szCs w:val="18"/>
        </w:rPr>
        <w:t xml:space="preserve"> Inschrijver</w:t>
      </w:r>
      <w:r w:rsidR="00255B1B">
        <w:rPr>
          <w:rFonts w:ascii="Corbel" w:hAnsi="Corbel"/>
          <w:szCs w:val="18"/>
        </w:rPr>
        <w:t>(s)</w:t>
      </w:r>
      <w:r w:rsidRPr="003466E6">
        <w:rPr>
          <w:rFonts w:ascii="Corbel" w:hAnsi="Corbel"/>
          <w:szCs w:val="18"/>
        </w:rPr>
        <w:t xml:space="preserve"> met wie hij de </w:t>
      </w:r>
      <w:r>
        <w:rPr>
          <w:rFonts w:ascii="Corbel" w:hAnsi="Corbel"/>
          <w:szCs w:val="18"/>
        </w:rPr>
        <w:t>O</w:t>
      </w:r>
      <w:r w:rsidRPr="003466E6">
        <w:rPr>
          <w:rFonts w:ascii="Corbel" w:hAnsi="Corbel"/>
          <w:szCs w:val="18"/>
        </w:rPr>
        <w:t>vereenkomst waarop de</w:t>
      </w:r>
      <w:r>
        <w:rPr>
          <w:rFonts w:ascii="Corbel" w:hAnsi="Corbel"/>
          <w:szCs w:val="18"/>
        </w:rPr>
        <w:t>ze</w:t>
      </w:r>
      <w:r w:rsidRPr="003466E6">
        <w:rPr>
          <w:rFonts w:ascii="Corbel" w:hAnsi="Corbel"/>
          <w:szCs w:val="18"/>
        </w:rPr>
        <w:t xml:space="preserve"> procedure betrekking h</w:t>
      </w:r>
      <w:r>
        <w:rPr>
          <w:rFonts w:ascii="Corbel" w:hAnsi="Corbel"/>
          <w:szCs w:val="18"/>
        </w:rPr>
        <w:t>eeft</w:t>
      </w:r>
      <w:r w:rsidRPr="003466E6">
        <w:rPr>
          <w:rFonts w:ascii="Corbel" w:hAnsi="Corbel"/>
          <w:szCs w:val="18"/>
        </w:rPr>
        <w:t xml:space="preserve"> </w:t>
      </w:r>
      <w:r w:rsidR="00255B1B">
        <w:rPr>
          <w:rFonts w:ascii="Corbel" w:hAnsi="Corbel"/>
          <w:szCs w:val="18"/>
        </w:rPr>
        <w:t>wil</w:t>
      </w:r>
      <w:r w:rsidRPr="003466E6">
        <w:rPr>
          <w:rFonts w:ascii="Corbel" w:hAnsi="Corbel"/>
          <w:szCs w:val="18"/>
        </w:rPr>
        <w:t xml:space="preserve"> sluiten, waaronder mede wordt verstaan de keuze </w:t>
      </w:r>
      <w:r>
        <w:rPr>
          <w:rFonts w:ascii="Corbel" w:hAnsi="Corbel"/>
          <w:szCs w:val="18"/>
        </w:rPr>
        <w:t>om geen Overeenkomst te sluiten.</w:t>
      </w:r>
    </w:p>
    <w:p w14:paraId="529C6AEB" w14:textId="77777777" w:rsidR="00470DA1" w:rsidRPr="00C5696A" w:rsidRDefault="00470DA1" w:rsidP="00470DA1">
      <w:pPr>
        <w:tabs>
          <w:tab w:val="left" w:pos="7903"/>
        </w:tabs>
        <w:spacing w:line="276" w:lineRule="auto"/>
        <w:rPr>
          <w:rFonts w:ascii="Corbel" w:hAnsi="Corbel"/>
          <w:szCs w:val="18"/>
        </w:rPr>
      </w:pPr>
    </w:p>
    <w:p w14:paraId="55BE8C77" w14:textId="77777777" w:rsidR="00470DA1" w:rsidRPr="00275D91" w:rsidRDefault="00470DA1" w:rsidP="00470DA1">
      <w:pPr>
        <w:autoSpaceDE w:val="0"/>
        <w:spacing w:line="276" w:lineRule="auto"/>
        <w:rPr>
          <w:rFonts w:ascii="Corbel" w:hAnsi="Corbel"/>
          <w:b/>
          <w:szCs w:val="18"/>
        </w:rPr>
      </w:pPr>
      <w:r w:rsidRPr="00275D91">
        <w:rPr>
          <w:rFonts w:ascii="Corbel" w:hAnsi="Corbel"/>
          <w:b/>
          <w:szCs w:val="18"/>
        </w:rPr>
        <w:t>Inschrijver</w:t>
      </w:r>
    </w:p>
    <w:p w14:paraId="0A1F9BEF" w14:textId="77777777" w:rsidR="00470DA1" w:rsidRDefault="00470DA1" w:rsidP="00470DA1">
      <w:pPr>
        <w:autoSpaceDE w:val="0"/>
        <w:spacing w:line="276" w:lineRule="auto"/>
        <w:rPr>
          <w:rFonts w:ascii="Corbel" w:hAnsi="Corbel"/>
          <w:szCs w:val="18"/>
        </w:rPr>
      </w:pPr>
      <w:r w:rsidRPr="00275D91">
        <w:rPr>
          <w:rFonts w:ascii="Corbel" w:hAnsi="Corbel"/>
          <w:szCs w:val="18"/>
        </w:rPr>
        <w:t>Ondernemer die een Inschrijving heeft ingediend, zelfstandig,</w:t>
      </w:r>
      <w:r w:rsidR="006C1907" w:rsidRPr="00275D91">
        <w:rPr>
          <w:rFonts w:ascii="Corbel" w:hAnsi="Corbel"/>
          <w:szCs w:val="18"/>
        </w:rPr>
        <w:t xml:space="preserve"> als hoofdaannemer of</w:t>
      </w:r>
      <w:r w:rsidRPr="00275D91">
        <w:rPr>
          <w:rFonts w:ascii="Corbel" w:hAnsi="Corbel"/>
          <w:szCs w:val="18"/>
        </w:rPr>
        <w:t xml:space="preserve"> in </w:t>
      </w:r>
      <w:r w:rsidR="006C1907" w:rsidRPr="00275D91">
        <w:rPr>
          <w:rFonts w:ascii="Corbel" w:hAnsi="Corbel"/>
          <w:szCs w:val="18"/>
        </w:rPr>
        <w:t xml:space="preserve">een </w:t>
      </w:r>
      <w:r w:rsidR="00BD00D9" w:rsidRPr="00275D91">
        <w:rPr>
          <w:rFonts w:ascii="Corbel" w:hAnsi="Corbel"/>
          <w:szCs w:val="18"/>
        </w:rPr>
        <w:t>Samenwerkingsverband (combinatie)</w:t>
      </w:r>
      <w:r w:rsidR="006C1907" w:rsidRPr="00275D91">
        <w:rPr>
          <w:rFonts w:ascii="Corbel" w:hAnsi="Corbel"/>
          <w:szCs w:val="18"/>
        </w:rPr>
        <w:t>.</w:t>
      </w:r>
    </w:p>
    <w:p w14:paraId="79ADC61C" w14:textId="77777777" w:rsidR="00470DA1" w:rsidRPr="00811244" w:rsidRDefault="00470DA1" w:rsidP="00470DA1">
      <w:pPr>
        <w:autoSpaceDE w:val="0"/>
        <w:spacing w:line="276" w:lineRule="auto"/>
        <w:rPr>
          <w:rFonts w:ascii="Corbel" w:hAnsi="Corbel"/>
          <w:szCs w:val="18"/>
        </w:rPr>
      </w:pPr>
    </w:p>
    <w:p w14:paraId="1A961969" w14:textId="77777777" w:rsidR="00470DA1" w:rsidRPr="00811244" w:rsidRDefault="00470DA1" w:rsidP="00470DA1">
      <w:pPr>
        <w:autoSpaceDE w:val="0"/>
        <w:spacing w:line="276" w:lineRule="auto"/>
        <w:rPr>
          <w:rFonts w:ascii="Corbel" w:hAnsi="Corbel"/>
          <w:b/>
          <w:szCs w:val="18"/>
        </w:rPr>
      </w:pPr>
      <w:r w:rsidRPr="00811244">
        <w:rPr>
          <w:rFonts w:ascii="Corbel" w:hAnsi="Corbel"/>
          <w:b/>
          <w:szCs w:val="18"/>
        </w:rPr>
        <w:t>Inschrijving</w:t>
      </w:r>
    </w:p>
    <w:p w14:paraId="0B5980BA" w14:textId="77777777" w:rsidR="00470DA1" w:rsidRPr="00811244" w:rsidRDefault="00470DA1" w:rsidP="00470DA1">
      <w:pPr>
        <w:autoSpaceDE w:val="0"/>
        <w:spacing w:line="276" w:lineRule="auto"/>
        <w:rPr>
          <w:rFonts w:ascii="Corbel" w:hAnsi="Corbel"/>
          <w:szCs w:val="18"/>
        </w:rPr>
      </w:pPr>
      <w:r w:rsidRPr="00811244">
        <w:rPr>
          <w:rFonts w:ascii="Corbel" w:hAnsi="Corbel"/>
          <w:szCs w:val="18"/>
        </w:rPr>
        <w:t>Offerte</w:t>
      </w:r>
      <w:r>
        <w:rPr>
          <w:rFonts w:ascii="Corbel" w:hAnsi="Corbel"/>
          <w:szCs w:val="18"/>
        </w:rPr>
        <w:t xml:space="preserve"> uitgebracht door Inschrijver binnen de kaders van </w:t>
      </w:r>
      <w:r w:rsidR="00010AF9">
        <w:rPr>
          <w:rFonts w:ascii="Corbel" w:hAnsi="Corbel"/>
          <w:szCs w:val="18"/>
        </w:rPr>
        <w:t>deze</w:t>
      </w:r>
      <w:r>
        <w:rPr>
          <w:rFonts w:ascii="Corbel" w:hAnsi="Corbel"/>
          <w:szCs w:val="18"/>
        </w:rPr>
        <w:t xml:space="preserve"> aanbesteding. </w:t>
      </w:r>
    </w:p>
    <w:p w14:paraId="03AC202A" w14:textId="77777777" w:rsidR="00470DA1" w:rsidRPr="00811244" w:rsidRDefault="00470DA1" w:rsidP="00470DA1">
      <w:pPr>
        <w:autoSpaceDE w:val="0"/>
        <w:spacing w:line="276" w:lineRule="auto"/>
        <w:rPr>
          <w:rFonts w:ascii="Corbel" w:hAnsi="Corbel"/>
          <w:szCs w:val="18"/>
        </w:rPr>
      </w:pPr>
    </w:p>
    <w:p w14:paraId="7D5A8E65" w14:textId="77777777" w:rsidR="00470DA1" w:rsidRPr="003801DE" w:rsidRDefault="00470DA1" w:rsidP="00470DA1">
      <w:pPr>
        <w:autoSpaceDE w:val="0"/>
        <w:spacing w:line="276" w:lineRule="auto"/>
        <w:rPr>
          <w:rFonts w:ascii="Corbel" w:hAnsi="Corbel"/>
          <w:b/>
          <w:szCs w:val="18"/>
        </w:rPr>
      </w:pPr>
      <w:r w:rsidRPr="003801DE">
        <w:rPr>
          <w:rFonts w:ascii="Corbel" w:hAnsi="Corbel"/>
          <w:b/>
          <w:szCs w:val="18"/>
        </w:rPr>
        <w:t>Nota van inlichtingen</w:t>
      </w:r>
    </w:p>
    <w:p w14:paraId="1615C02A" w14:textId="34C72D8B" w:rsidR="00470DA1" w:rsidRDefault="003F6397" w:rsidP="00470DA1">
      <w:pPr>
        <w:spacing w:line="276" w:lineRule="auto"/>
        <w:rPr>
          <w:rFonts w:ascii="Corbel" w:hAnsi="Corbel"/>
          <w:szCs w:val="18"/>
        </w:rPr>
      </w:pPr>
      <w:r w:rsidRPr="003801DE">
        <w:rPr>
          <w:rFonts w:ascii="Corbel" w:hAnsi="Corbel"/>
          <w:szCs w:val="18"/>
        </w:rPr>
        <w:t>Schriftelijk</w:t>
      </w:r>
      <w:r w:rsidR="00470DA1" w:rsidRPr="003801DE">
        <w:rPr>
          <w:rFonts w:ascii="Corbel" w:hAnsi="Corbel"/>
          <w:szCs w:val="18"/>
        </w:rPr>
        <w:t>e reactie van de Aanbestedende dienst op door Ondernemers tijdig en op de juiste wijze naar aanleiding van de Aanbestedingsstukken gestelde vragen.</w:t>
      </w:r>
      <w:r w:rsidR="00B636CD" w:rsidRPr="003801DE">
        <w:rPr>
          <w:rFonts w:ascii="Corbel" w:hAnsi="Corbel"/>
          <w:szCs w:val="18"/>
        </w:rPr>
        <w:t xml:space="preserve"> De Nota van Inlichtingen kan </w:t>
      </w:r>
      <w:r w:rsidR="00F420C5" w:rsidRPr="003801DE">
        <w:rPr>
          <w:rFonts w:ascii="Corbel" w:hAnsi="Corbel"/>
          <w:szCs w:val="18"/>
        </w:rPr>
        <w:t>ook mededelingen</w:t>
      </w:r>
      <w:r w:rsidR="00B636CD" w:rsidRPr="003801DE">
        <w:rPr>
          <w:rFonts w:ascii="Corbel" w:hAnsi="Corbel"/>
          <w:szCs w:val="18"/>
        </w:rPr>
        <w:t xml:space="preserve"> en kleine wijzigingen bevatten vanuit de Aanbestedende dienst.</w:t>
      </w:r>
      <w:r w:rsidR="00470DA1" w:rsidRPr="003801DE">
        <w:rPr>
          <w:rFonts w:ascii="Corbel" w:hAnsi="Corbel"/>
          <w:szCs w:val="18"/>
        </w:rPr>
        <w:t xml:space="preserve"> Indien sprake is van de beantwoording van vragen in een elektronisch systeem, dan dient elke afzonderlijke beantwoording begrepen te worden als Nota van inlichtingen.</w:t>
      </w:r>
    </w:p>
    <w:p w14:paraId="5B79CE51" w14:textId="77777777" w:rsidR="00FF34FC" w:rsidRDefault="00FF34FC" w:rsidP="00470DA1">
      <w:pPr>
        <w:spacing w:line="276" w:lineRule="auto"/>
        <w:rPr>
          <w:rFonts w:ascii="Corbel" w:hAnsi="Corbel"/>
          <w:szCs w:val="18"/>
        </w:rPr>
      </w:pPr>
    </w:p>
    <w:p w14:paraId="6AECE911" w14:textId="77777777" w:rsidR="00470DA1" w:rsidRDefault="00470DA1" w:rsidP="00470DA1">
      <w:pPr>
        <w:spacing w:line="276" w:lineRule="auto"/>
        <w:rPr>
          <w:rFonts w:ascii="Corbel" w:hAnsi="Corbel"/>
          <w:b/>
          <w:szCs w:val="18"/>
        </w:rPr>
      </w:pPr>
      <w:r w:rsidRPr="00811244">
        <w:rPr>
          <w:rFonts w:ascii="Corbel" w:hAnsi="Corbel"/>
          <w:b/>
          <w:szCs w:val="18"/>
        </w:rPr>
        <w:t>O</w:t>
      </w:r>
      <w:r>
        <w:rPr>
          <w:rFonts w:ascii="Corbel" w:hAnsi="Corbel"/>
          <w:b/>
          <w:szCs w:val="18"/>
        </w:rPr>
        <w:t>ndernemer</w:t>
      </w:r>
    </w:p>
    <w:p w14:paraId="1DB623BE" w14:textId="77777777" w:rsidR="00470DA1" w:rsidRDefault="00470DA1" w:rsidP="00470DA1">
      <w:pPr>
        <w:spacing w:line="276" w:lineRule="auto"/>
        <w:rPr>
          <w:rFonts w:ascii="Corbel" w:hAnsi="Corbel"/>
          <w:szCs w:val="18"/>
        </w:rPr>
      </w:pPr>
      <w:r>
        <w:rPr>
          <w:rFonts w:ascii="Corbel" w:hAnsi="Corbel"/>
          <w:szCs w:val="18"/>
        </w:rPr>
        <w:t>E</w:t>
      </w:r>
      <w:r w:rsidRPr="00C5696A">
        <w:rPr>
          <w:rFonts w:ascii="Corbel" w:hAnsi="Corbel"/>
          <w:szCs w:val="18"/>
        </w:rPr>
        <w:t>en aannemer</w:t>
      </w:r>
      <w:r>
        <w:rPr>
          <w:rFonts w:ascii="Corbel" w:hAnsi="Corbel"/>
          <w:szCs w:val="18"/>
        </w:rPr>
        <w:t>, leverancier of dienstverlener.</w:t>
      </w:r>
    </w:p>
    <w:p w14:paraId="6F85FF85" w14:textId="77777777" w:rsidR="00010AF9" w:rsidRPr="00470DA1" w:rsidRDefault="00010AF9" w:rsidP="00470DA1">
      <w:pPr>
        <w:spacing w:line="276" w:lineRule="auto"/>
        <w:rPr>
          <w:rFonts w:ascii="Corbel" w:hAnsi="Corbel"/>
          <w:szCs w:val="18"/>
        </w:rPr>
      </w:pPr>
    </w:p>
    <w:p w14:paraId="02A886CF" w14:textId="77777777" w:rsidR="007B4637" w:rsidRDefault="007B4637">
      <w:pPr>
        <w:spacing w:line="240" w:lineRule="auto"/>
        <w:rPr>
          <w:rFonts w:ascii="Corbel" w:hAnsi="Corbel"/>
          <w:b/>
          <w:szCs w:val="18"/>
        </w:rPr>
      </w:pPr>
      <w:r>
        <w:rPr>
          <w:rFonts w:ascii="Corbel" w:hAnsi="Corbel"/>
          <w:b/>
          <w:szCs w:val="18"/>
        </w:rPr>
        <w:br w:type="page"/>
      </w:r>
    </w:p>
    <w:p w14:paraId="16485F7C" w14:textId="77777777" w:rsidR="00470DA1" w:rsidRDefault="00470DA1" w:rsidP="00470DA1">
      <w:pPr>
        <w:spacing w:line="276" w:lineRule="auto"/>
        <w:rPr>
          <w:rFonts w:ascii="Corbel" w:hAnsi="Corbel"/>
          <w:b/>
          <w:szCs w:val="18"/>
        </w:rPr>
      </w:pPr>
      <w:r>
        <w:rPr>
          <w:rFonts w:ascii="Corbel" w:hAnsi="Corbel"/>
          <w:b/>
          <w:szCs w:val="18"/>
        </w:rPr>
        <w:lastRenderedPageBreak/>
        <w:t>Opdracht</w:t>
      </w:r>
    </w:p>
    <w:p w14:paraId="7183D8EF" w14:textId="77777777" w:rsidR="00B636CD" w:rsidRDefault="00470DA1" w:rsidP="00470DA1">
      <w:pPr>
        <w:spacing w:line="276" w:lineRule="auto"/>
        <w:rPr>
          <w:rFonts w:ascii="Corbel" w:hAnsi="Corbel"/>
          <w:szCs w:val="18"/>
        </w:rPr>
      </w:pPr>
      <w:r>
        <w:rPr>
          <w:rFonts w:ascii="Corbel" w:hAnsi="Corbel"/>
          <w:szCs w:val="18"/>
        </w:rPr>
        <w:t>De leveringen en of diensten die door de winnende Inschrijver(s) conform de Overeenkomst uitgevoerd worden.</w:t>
      </w:r>
      <w:r w:rsidR="00255B1B">
        <w:rPr>
          <w:rFonts w:ascii="Corbel" w:hAnsi="Corbel"/>
          <w:szCs w:val="18"/>
        </w:rPr>
        <w:t xml:space="preserve"> De Opdracht is toegelicht in Hoofdstuk 2 van de Aanbestedingsleidraad en bijbehorende Bijlagen.</w:t>
      </w:r>
    </w:p>
    <w:p w14:paraId="6A264534" w14:textId="77777777" w:rsidR="007B4637" w:rsidRDefault="007B4637" w:rsidP="00470DA1">
      <w:pPr>
        <w:spacing w:line="276" w:lineRule="auto"/>
        <w:rPr>
          <w:rFonts w:ascii="Corbel" w:hAnsi="Corbel"/>
          <w:b/>
          <w:szCs w:val="18"/>
        </w:rPr>
      </w:pPr>
    </w:p>
    <w:p w14:paraId="5939C9CF" w14:textId="77777777" w:rsidR="00470DA1" w:rsidRPr="00D25238" w:rsidRDefault="00470DA1" w:rsidP="00470DA1">
      <w:pPr>
        <w:spacing w:line="276" w:lineRule="auto"/>
        <w:rPr>
          <w:rFonts w:ascii="Corbel" w:hAnsi="Corbel"/>
          <w:b/>
          <w:szCs w:val="18"/>
        </w:rPr>
      </w:pPr>
      <w:r w:rsidRPr="00D25238">
        <w:rPr>
          <w:rFonts w:ascii="Corbel" w:hAnsi="Corbel"/>
          <w:b/>
          <w:szCs w:val="18"/>
        </w:rPr>
        <w:t>Opdrachtgever</w:t>
      </w:r>
    </w:p>
    <w:p w14:paraId="18FFF5F3" w14:textId="77777777" w:rsidR="00470DA1" w:rsidRPr="00811244" w:rsidRDefault="00470DA1" w:rsidP="00470DA1">
      <w:pPr>
        <w:spacing w:line="276" w:lineRule="auto"/>
        <w:rPr>
          <w:rFonts w:ascii="Corbel" w:hAnsi="Corbel"/>
          <w:szCs w:val="18"/>
        </w:rPr>
      </w:pPr>
      <w:r w:rsidRPr="00D25238">
        <w:rPr>
          <w:rFonts w:ascii="Corbel" w:hAnsi="Corbel"/>
          <w:szCs w:val="18"/>
        </w:rPr>
        <w:t>De Aanbestedende dienst zal</w:t>
      </w:r>
      <w:r w:rsidR="00560E1C" w:rsidRPr="00D25238">
        <w:rPr>
          <w:rFonts w:ascii="Corbel" w:hAnsi="Corbel"/>
          <w:szCs w:val="18"/>
        </w:rPr>
        <w:t xml:space="preserve"> ten tijde van </w:t>
      </w:r>
      <w:r w:rsidR="00B636CD" w:rsidRPr="00D25238">
        <w:rPr>
          <w:rFonts w:ascii="Corbel" w:hAnsi="Corbel"/>
          <w:szCs w:val="18"/>
        </w:rPr>
        <w:t xml:space="preserve">de uitvoering </w:t>
      </w:r>
      <w:r w:rsidRPr="00D25238">
        <w:rPr>
          <w:rFonts w:ascii="Corbel" w:hAnsi="Corbel"/>
          <w:szCs w:val="18"/>
        </w:rPr>
        <w:t>van de Overeenkomst als Opdrachtgever optreden.</w:t>
      </w:r>
      <w:r>
        <w:rPr>
          <w:rFonts w:ascii="Corbel" w:hAnsi="Corbel"/>
          <w:szCs w:val="18"/>
        </w:rPr>
        <w:t xml:space="preserve"> </w:t>
      </w:r>
    </w:p>
    <w:p w14:paraId="2E8B2666" w14:textId="77777777" w:rsidR="00470DA1" w:rsidRPr="00811244" w:rsidRDefault="00470DA1" w:rsidP="00470DA1">
      <w:pPr>
        <w:spacing w:line="276" w:lineRule="auto"/>
        <w:rPr>
          <w:rFonts w:ascii="Corbel" w:hAnsi="Corbel"/>
          <w:szCs w:val="18"/>
          <w:u w:val="single"/>
        </w:rPr>
      </w:pPr>
    </w:p>
    <w:p w14:paraId="2B4CD698" w14:textId="77777777" w:rsidR="00470DA1" w:rsidRPr="00811244" w:rsidRDefault="00470DA1" w:rsidP="00470DA1">
      <w:pPr>
        <w:spacing w:line="276" w:lineRule="auto"/>
        <w:rPr>
          <w:rFonts w:ascii="Corbel" w:hAnsi="Corbel"/>
          <w:b/>
          <w:szCs w:val="18"/>
        </w:rPr>
      </w:pPr>
      <w:r w:rsidRPr="00811244">
        <w:rPr>
          <w:rFonts w:ascii="Corbel" w:hAnsi="Corbel"/>
          <w:b/>
          <w:szCs w:val="18"/>
        </w:rPr>
        <w:t>Opdrachtnemer</w:t>
      </w:r>
    </w:p>
    <w:p w14:paraId="3DD16042" w14:textId="77777777" w:rsidR="00470DA1" w:rsidRDefault="00470DA1" w:rsidP="00470DA1">
      <w:pPr>
        <w:tabs>
          <w:tab w:val="left" w:pos="7903"/>
        </w:tabs>
        <w:spacing w:line="276" w:lineRule="auto"/>
        <w:rPr>
          <w:rFonts w:ascii="Corbel" w:hAnsi="Corbel"/>
          <w:szCs w:val="18"/>
        </w:rPr>
      </w:pPr>
      <w:r w:rsidRPr="00811244">
        <w:rPr>
          <w:rFonts w:ascii="Corbel" w:hAnsi="Corbel"/>
          <w:szCs w:val="18"/>
        </w:rPr>
        <w:t xml:space="preserve">De </w:t>
      </w:r>
      <w:r>
        <w:rPr>
          <w:rFonts w:ascii="Corbel" w:hAnsi="Corbel"/>
          <w:szCs w:val="18"/>
        </w:rPr>
        <w:t xml:space="preserve">Inschrijver </w:t>
      </w:r>
      <w:r w:rsidRPr="00811244">
        <w:rPr>
          <w:rFonts w:ascii="Corbel" w:hAnsi="Corbel"/>
          <w:szCs w:val="18"/>
        </w:rPr>
        <w:t xml:space="preserve">met wie </w:t>
      </w:r>
      <w:r>
        <w:rPr>
          <w:rFonts w:ascii="Corbel" w:hAnsi="Corbel"/>
          <w:szCs w:val="18"/>
        </w:rPr>
        <w:t>Opdrachtgever de Overeenkomst heeft gesloten.</w:t>
      </w:r>
    </w:p>
    <w:p w14:paraId="2466920E" w14:textId="77777777" w:rsidR="00470DA1" w:rsidRDefault="00470DA1" w:rsidP="00470DA1">
      <w:pPr>
        <w:tabs>
          <w:tab w:val="left" w:pos="7903"/>
        </w:tabs>
        <w:spacing w:line="276" w:lineRule="auto"/>
        <w:rPr>
          <w:rFonts w:ascii="Corbel" w:hAnsi="Corbel"/>
          <w:szCs w:val="18"/>
        </w:rPr>
      </w:pPr>
    </w:p>
    <w:p w14:paraId="0DFDE0E8" w14:textId="77777777" w:rsidR="00470DA1" w:rsidRDefault="00470DA1" w:rsidP="00470DA1">
      <w:pPr>
        <w:tabs>
          <w:tab w:val="left" w:pos="7903"/>
        </w:tabs>
        <w:spacing w:line="276" w:lineRule="auto"/>
        <w:rPr>
          <w:rFonts w:ascii="Corbel" w:hAnsi="Corbel"/>
          <w:b/>
          <w:szCs w:val="18"/>
        </w:rPr>
      </w:pPr>
      <w:r>
        <w:rPr>
          <w:rFonts w:ascii="Corbel" w:hAnsi="Corbel"/>
          <w:b/>
          <w:szCs w:val="18"/>
        </w:rPr>
        <w:t>Overeenkomst</w:t>
      </w:r>
    </w:p>
    <w:p w14:paraId="5FA9D223" w14:textId="77777777" w:rsidR="00470DA1" w:rsidRDefault="00470DA1" w:rsidP="00470DA1">
      <w:pPr>
        <w:tabs>
          <w:tab w:val="left" w:pos="7903"/>
        </w:tabs>
        <w:spacing w:line="276" w:lineRule="auto"/>
        <w:rPr>
          <w:rFonts w:ascii="Corbel" w:hAnsi="Corbel"/>
          <w:szCs w:val="18"/>
        </w:rPr>
      </w:pPr>
      <w:r>
        <w:rPr>
          <w:rFonts w:ascii="Corbel" w:hAnsi="Corbel"/>
          <w:szCs w:val="18"/>
        </w:rPr>
        <w:t>De wederkerige raamovereenkomst, dienstverleningsovereenkom</w:t>
      </w:r>
      <w:r w:rsidR="00255B1B">
        <w:rPr>
          <w:rFonts w:ascii="Corbel" w:hAnsi="Corbel"/>
          <w:szCs w:val="18"/>
        </w:rPr>
        <w:t xml:space="preserve">st en/of </w:t>
      </w:r>
      <w:r w:rsidR="00010AF9">
        <w:rPr>
          <w:rFonts w:ascii="Corbel" w:hAnsi="Corbel"/>
          <w:szCs w:val="18"/>
        </w:rPr>
        <w:t>overeenkomst tot leveringen</w:t>
      </w:r>
      <w:r>
        <w:rPr>
          <w:rFonts w:ascii="Corbel" w:hAnsi="Corbel"/>
          <w:szCs w:val="18"/>
        </w:rPr>
        <w:t xml:space="preserve"> op basis waarvan de Opdracht wordt uitgevoerd en op de totstandkoming waarvan deze aanbestedingsprocedure ziet.</w:t>
      </w:r>
    </w:p>
    <w:p w14:paraId="10EF68DA" w14:textId="77777777" w:rsidR="00470DA1" w:rsidRPr="00FE3F30" w:rsidRDefault="00470DA1" w:rsidP="00470DA1">
      <w:pPr>
        <w:tabs>
          <w:tab w:val="left" w:pos="7903"/>
        </w:tabs>
        <w:spacing w:line="276" w:lineRule="auto"/>
        <w:rPr>
          <w:rFonts w:ascii="Corbel" w:hAnsi="Corbel"/>
          <w:szCs w:val="18"/>
        </w:rPr>
      </w:pPr>
    </w:p>
    <w:p w14:paraId="4B962865" w14:textId="77777777" w:rsidR="00470DA1" w:rsidRPr="00275D91" w:rsidRDefault="00BD00D9" w:rsidP="00470DA1">
      <w:pPr>
        <w:tabs>
          <w:tab w:val="left" w:pos="7903"/>
        </w:tabs>
        <w:spacing w:line="276" w:lineRule="auto"/>
        <w:rPr>
          <w:rFonts w:ascii="Corbel" w:hAnsi="Corbel"/>
          <w:b/>
          <w:szCs w:val="18"/>
        </w:rPr>
      </w:pPr>
      <w:r w:rsidRPr="00275D91">
        <w:rPr>
          <w:rFonts w:ascii="Corbel" w:hAnsi="Corbel"/>
          <w:b/>
          <w:szCs w:val="18"/>
        </w:rPr>
        <w:t>Samenwerkingsverband (combinatie)</w:t>
      </w:r>
    </w:p>
    <w:p w14:paraId="5A98832E" w14:textId="77777777" w:rsidR="00470DA1" w:rsidRPr="00354D76" w:rsidRDefault="00470DA1" w:rsidP="00470DA1">
      <w:pPr>
        <w:tabs>
          <w:tab w:val="left" w:pos="7903"/>
        </w:tabs>
        <w:spacing w:line="276" w:lineRule="auto"/>
        <w:rPr>
          <w:rFonts w:ascii="Corbel" w:hAnsi="Corbel"/>
          <w:szCs w:val="18"/>
        </w:rPr>
      </w:pPr>
      <w:r w:rsidRPr="00275D91">
        <w:rPr>
          <w:rFonts w:ascii="Corbel" w:hAnsi="Corbel"/>
          <w:szCs w:val="18"/>
        </w:rPr>
        <w:t>Een combinatie van Ondernemers in de hoedanigheid van Inschrijver</w:t>
      </w:r>
      <w:r w:rsidR="006C1907" w:rsidRPr="00275D91">
        <w:rPr>
          <w:rFonts w:ascii="Corbel" w:hAnsi="Corbel"/>
          <w:szCs w:val="18"/>
        </w:rPr>
        <w:t xml:space="preserve"> welke afzonderlijk hoofdelijk aansprakelijk zijn voor de Inschrijving en de uitvoering van de Opdracht.</w:t>
      </w:r>
    </w:p>
    <w:p w14:paraId="27ED6968" w14:textId="77777777" w:rsidR="00470DA1" w:rsidRDefault="00470DA1" w:rsidP="00470DA1">
      <w:pPr>
        <w:tabs>
          <w:tab w:val="left" w:pos="7903"/>
        </w:tabs>
        <w:spacing w:line="276" w:lineRule="auto"/>
        <w:rPr>
          <w:rFonts w:ascii="Corbel" w:hAnsi="Corbel"/>
          <w:b/>
          <w:szCs w:val="18"/>
        </w:rPr>
      </w:pPr>
    </w:p>
    <w:p w14:paraId="59F1919F" w14:textId="77777777" w:rsidR="00470DA1" w:rsidRDefault="003F6397" w:rsidP="00470DA1">
      <w:pPr>
        <w:tabs>
          <w:tab w:val="left" w:pos="7903"/>
        </w:tabs>
        <w:spacing w:line="276" w:lineRule="auto"/>
        <w:rPr>
          <w:rFonts w:ascii="Corbel" w:hAnsi="Corbel"/>
          <w:b/>
          <w:szCs w:val="18"/>
        </w:rPr>
      </w:pPr>
      <w:r>
        <w:rPr>
          <w:rFonts w:ascii="Corbel" w:hAnsi="Corbel"/>
          <w:b/>
          <w:szCs w:val="18"/>
        </w:rPr>
        <w:t>Schriftelijk</w:t>
      </w:r>
      <w:r w:rsidR="00470DA1" w:rsidRPr="00354D76">
        <w:rPr>
          <w:rFonts w:ascii="Corbel" w:hAnsi="Corbel"/>
          <w:b/>
          <w:szCs w:val="18"/>
        </w:rPr>
        <w:t>(e)</w:t>
      </w:r>
    </w:p>
    <w:p w14:paraId="236C6E9C" w14:textId="77777777" w:rsidR="00470DA1" w:rsidRDefault="00470DA1" w:rsidP="00470DA1">
      <w:pPr>
        <w:tabs>
          <w:tab w:val="left" w:pos="7903"/>
        </w:tabs>
        <w:spacing w:line="276" w:lineRule="auto"/>
        <w:rPr>
          <w:rFonts w:ascii="Corbel" w:hAnsi="Corbel"/>
          <w:szCs w:val="18"/>
        </w:rPr>
      </w:pPr>
      <w:r w:rsidRPr="00354D76">
        <w:rPr>
          <w:rFonts w:ascii="Corbel" w:hAnsi="Corbel"/>
          <w:szCs w:val="18"/>
        </w:rPr>
        <w:t>Elk uit woorden of cijfers bestaand geheel dat kan worden gelezen, gereproduceerd en vervolgens medegedeeld, daaronder begrepen met elektronische middelen overgebrachte of opgeslagen informatie.</w:t>
      </w:r>
    </w:p>
    <w:p w14:paraId="11DC1517" w14:textId="77777777" w:rsidR="00DE5324" w:rsidRDefault="00DE5324" w:rsidP="00470DA1">
      <w:pPr>
        <w:tabs>
          <w:tab w:val="left" w:pos="7903"/>
        </w:tabs>
        <w:spacing w:line="276" w:lineRule="auto"/>
        <w:rPr>
          <w:rFonts w:ascii="Corbel" w:hAnsi="Corbel"/>
          <w:szCs w:val="18"/>
        </w:rPr>
      </w:pPr>
    </w:p>
    <w:p w14:paraId="6C88B598" w14:textId="77777777" w:rsidR="00470DA1" w:rsidRPr="00885481" w:rsidRDefault="00470DA1" w:rsidP="00470DA1">
      <w:pPr>
        <w:tabs>
          <w:tab w:val="left" w:pos="7903"/>
        </w:tabs>
        <w:spacing w:line="276" w:lineRule="auto"/>
        <w:rPr>
          <w:rFonts w:ascii="Corbel" w:hAnsi="Corbel"/>
          <w:b/>
          <w:szCs w:val="18"/>
        </w:rPr>
      </w:pPr>
      <w:r w:rsidRPr="00885481">
        <w:rPr>
          <w:rFonts w:ascii="Corbel" w:hAnsi="Corbel"/>
          <w:b/>
          <w:szCs w:val="18"/>
        </w:rPr>
        <w:t>TenderNed</w:t>
      </w:r>
    </w:p>
    <w:p w14:paraId="53AB6A86" w14:textId="77777777" w:rsidR="00470DA1" w:rsidRDefault="00470DA1" w:rsidP="00470DA1">
      <w:pPr>
        <w:tabs>
          <w:tab w:val="left" w:pos="7903"/>
        </w:tabs>
        <w:spacing w:line="276" w:lineRule="auto"/>
        <w:rPr>
          <w:rFonts w:ascii="Corbel" w:hAnsi="Corbel"/>
          <w:szCs w:val="18"/>
        </w:rPr>
      </w:pPr>
      <w:r w:rsidRPr="00885481">
        <w:rPr>
          <w:rFonts w:ascii="Corbel" w:hAnsi="Corbel"/>
          <w:szCs w:val="18"/>
        </w:rPr>
        <w:t>Het elektronische systeem voor aanbestedingen als bedoeld in artikel 4.13 van de Aanbestedingswet 2012.</w:t>
      </w:r>
      <w:r w:rsidR="005D5692">
        <w:rPr>
          <w:rFonts w:ascii="Corbel" w:hAnsi="Corbel"/>
          <w:szCs w:val="18"/>
        </w:rPr>
        <w:t xml:space="preserve"> Zie </w:t>
      </w:r>
      <w:hyperlink r:id="rId17" w:history="1">
        <w:r w:rsidR="005D5692" w:rsidRPr="00527301">
          <w:rPr>
            <w:rStyle w:val="Hyperlink"/>
            <w:rFonts w:ascii="Corbel" w:hAnsi="Corbel"/>
            <w:szCs w:val="18"/>
          </w:rPr>
          <w:t>www.</w:t>
        </w:r>
        <w:r w:rsidR="00C95A79">
          <w:rPr>
            <w:rStyle w:val="Hyperlink"/>
            <w:rFonts w:ascii="Corbel" w:hAnsi="Corbel"/>
            <w:szCs w:val="18"/>
          </w:rPr>
          <w:t>TenderNed</w:t>
        </w:r>
        <w:r w:rsidR="005D5692" w:rsidRPr="00527301">
          <w:rPr>
            <w:rStyle w:val="Hyperlink"/>
            <w:rFonts w:ascii="Corbel" w:hAnsi="Corbel"/>
            <w:szCs w:val="18"/>
          </w:rPr>
          <w:t>.nl</w:t>
        </w:r>
      </w:hyperlink>
    </w:p>
    <w:p w14:paraId="72227C81" w14:textId="77777777" w:rsidR="005D5692" w:rsidRPr="00885481" w:rsidRDefault="005D5692" w:rsidP="00470DA1">
      <w:pPr>
        <w:tabs>
          <w:tab w:val="left" w:pos="7903"/>
        </w:tabs>
        <w:spacing w:line="276" w:lineRule="auto"/>
        <w:rPr>
          <w:rFonts w:ascii="Corbel" w:hAnsi="Corbel"/>
          <w:szCs w:val="18"/>
        </w:rPr>
      </w:pPr>
    </w:p>
    <w:p w14:paraId="300F5B4C" w14:textId="77777777" w:rsidR="00470DA1" w:rsidRPr="00102E0C" w:rsidRDefault="00470DA1" w:rsidP="00470DA1">
      <w:pPr>
        <w:tabs>
          <w:tab w:val="left" w:pos="7903"/>
        </w:tabs>
        <w:spacing w:line="276" w:lineRule="auto"/>
        <w:rPr>
          <w:rFonts w:ascii="Corbel" w:hAnsi="Corbel"/>
          <w:b/>
          <w:szCs w:val="18"/>
        </w:rPr>
      </w:pPr>
    </w:p>
    <w:p w14:paraId="582E44F4" w14:textId="77777777" w:rsidR="00470DA1" w:rsidRPr="00885481" w:rsidRDefault="00470DA1" w:rsidP="004D76E4">
      <w:pPr>
        <w:pStyle w:val="Kop1"/>
        <w:numPr>
          <w:ilvl w:val="0"/>
          <w:numId w:val="21"/>
        </w:numPr>
        <w:ind w:left="1701" w:hanging="1701"/>
        <w:rPr>
          <w:rFonts w:ascii="Corbel" w:hAnsi="Corbel"/>
        </w:rPr>
      </w:pPr>
      <w:r w:rsidRPr="00B03ECA">
        <w:lastRenderedPageBreak/>
        <w:t xml:space="preserve"> </w:t>
      </w:r>
      <w:bookmarkStart w:id="5" w:name="_Toc148079045"/>
      <w:r w:rsidRPr="00885481">
        <w:rPr>
          <w:rFonts w:ascii="Corbel" w:hAnsi="Corbel"/>
        </w:rPr>
        <w:t>De aanbesteding in vogelvlucht</w:t>
      </w:r>
      <w:bookmarkEnd w:id="5"/>
    </w:p>
    <w:p w14:paraId="02183663" w14:textId="77777777" w:rsidR="00470DA1" w:rsidRDefault="00470DA1" w:rsidP="00470DA1">
      <w:pPr>
        <w:pStyle w:val="Kop2"/>
        <w:spacing w:before="240" w:after="120"/>
        <w:rPr>
          <w:rFonts w:ascii="Corbel" w:hAnsi="Corbel"/>
          <w:sz w:val="18"/>
          <w:szCs w:val="18"/>
        </w:rPr>
      </w:pPr>
      <w:bookmarkStart w:id="6" w:name="_Toc148079046"/>
      <w:r>
        <w:rPr>
          <w:rFonts w:ascii="Corbel" w:hAnsi="Corbel"/>
          <w:sz w:val="18"/>
          <w:szCs w:val="18"/>
        </w:rPr>
        <w:t>Inleiding</w:t>
      </w:r>
      <w:bookmarkEnd w:id="6"/>
    </w:p>
    <w:p w14:paraId="308F895B" w14:textId="77777777" w:rsidR="00E317FD" w:rsidRDefault="00E317FD" w:rsidP="00E317FD">
      <w:pPr>
        <w:spacing w:line="276" w:lineRule="auto"/>
        <w:rPr>
          <w:rFonts w:ascii="Corbel" w:hAnsi="Corbel"/>
          <w:szCs w:val="18"/>
        </w:rPr>
      </w:pPr>
      <w:r w:rsidRPr="00F968B5">
        <w:rPr>
          <w:rFonts w:ascii="Corbel" w:hAnsi="Corbel"/>
          <w:szCs w:val="18"/>
        </w:rPr>
        <w:t>Voor u ligt de Aanbested</w:t>
      </w:r>
      <w:r w:rsidRPr="00463F55">
        <w:rPr>
          <w:rFonts w:ascii="Corbel" w:hAnsi="Corbel"/>
          <w:szCs w:val="18"/>
        </w:rPr>
        <w:t>ingsleidra</w:t>
      </w:r>
      <w:r w:rsidRPr="00F968B5">
        <w:rPr>
          <w:rFonts w:ascii="Corbel" w:hAnsi="Corbel"/>
          <w:szCs w:val="18"/>
        </w:rPr>
        <w:t xml:space="preserve">ad behorende bij de Europese openbare aanbesteding voor het sluiten van een </w:t>
      </w:r>
      <w:r>
        <w:rPr>
          <w:rFonts w:ascii="Corbel" w:hAnsi="Corbel"/>
          <w:szCs w:val="18"/>
        </w:rPr>
        <w:t>Raamo</w:t>
      </w:r>
      <w:r w:rsidRPr="00F968B5">
        <w:rPr>
          <w:rFonts w:ascii="Corbel" w:hAnsi="Corbel"/>
          <w:szCs w:val="18"/>
        </w:rPr>
        <w:t xml:space="preserve">vereenkomst met </w:t>
      </w:r>
      <w:r>
        <w:rPr>
          <w:rFonts w:ascii="Corbel" w:hAnsi="Corbel"/>
          <w:szCs w:val="18"/>
        </w:rPr>
        <w:t xml:space="preserve">één </w:t>
      </w:r>
      <w:r w:rsidRPr="00F968B5">
        <w:rPr>
          <w:rFonts w:ascii="Corbel" w:hAnsi="Corbel"/>
          <w:szCs w:val="18"/>
        </w:rPr>
        <w:t>Opdrachtnemer</w:t>
      </w:r>
      <w:r>
        <w:rPr>
          <w:rFonts w:ascii="Corbel" w:hAnsi="Corbel"/>
          <w:szCs w:val="18"/>
        </w:rPr>
        <w:t xml:space="preserve"> voor het leveren van verkeersborden en toebehoren.</w:t>
      </w:r>
    </w:p>
    <w:p w14:paraId="0D954772" w14:textId="77777777" w:rsidR="00E317FD" w:rsidRPr="00811244" w:rsidRDefault="00E317FD" w:rsidP="00E317FD">
      <w:pPr>
        <w:spacing w:line="276" w:lineRule="auto"/>
        <w:rPr>
          <w:rFonts w:ascii="Corbel" w:hAnsi="Corbel"/>
          <w:szCs w:val="18"/>
        </w:rPr>
      </w:pPr>
    </w:p>
    <w:p w14:paraId="32E29CA8" w14:textId="046C4F70" w:rsidR="00E317FD" w:rsidRDefault="00E317FD" w:rsidP="00E317FD">
      <w:pPr>
        <w:spacing w:line="276" w:lineRule="auto"/>
        <w:rPr>
          <w:rFonts w:ascii="Corbel" w:hAnsi="Corbel"/>
          <w:szCs w:val="18"/>
        </w:rPr>
      </w:pPr>
      <w:r w:rsidRPr="00811244">
        <w:rPr>
          <w:rFonts w:ascii="Corbel" w:hAnsi="Corbel"/>
          <w:szCs w:val="18"/>
        </w:rPr>
        <w:t xml:space="preserve">De aankondiging van deze </w:t>
      </w:r>
      <w:r>
        <w:rPr>
          <w:rFonts w:ascii="Corbel" w:hAnsi="Corbel"/>
          <w:szCs w:val="18"/>
        </w:rPr>
        <w:t xml:space="preserve">Opdracht </w:t>
      </w:r>
      <w:r w:rsidRPr="00811244">
        <w:rPr>
          <w:rFonts w:ascii="Corbel" w:hAnsi="Corbel"/>
          <w:szCs w:val="18"/>
        </w:rPr>
        <w:t xml:space="preserve">is gepubliceerd op </w:t>
      </w:r>
      <w:hyperlink r:id="rId18" w:history="1">
        <w:r w:rsidRPr="00982F27">
          <w:rPr>
            <w:rStyle w:val="Hyperlink"/>
            <w:rFonts w:ascii="Corbel" w:hAnsi="Corbel"/>
            <w:szCs w:val="18"/>
          </w:rPr>
          <w:t>www.</w:t>
        </w:r>
        <w:r>
          <w:rPr>
            <w:rStyle w:val="Hyperlink"/>
            <w:rFonts w:ascii="Corbel" w:hAnsi="Corbel"/>
            <w:szCs w:val="18"/>
          </w:rPr>
          <w:t>TenderNed</w:t>
        </w:r>
        <w:r w:rsidRPr="00982F27">
          <w:rPr>
            <w:rStyle w:val="Hyperlink"/>
            <w:rFonts w:ascii="Corbel" w:hAnsi="Corbel"/>
            <w:szCs w:val="18"/>
          </w:rPr>
          <w:t>.nl</w:t>
        </w:r>
      </w:hyperlink>
      <w:r w:rsidRPr="00811244">
        <w:rPr>
          <w:rFonts w:ascii="Corbel" w:hAnsi="Corbel"/>
          <w:szCs w:val="18"/>
        </w:rPr>
        <w:t xml:space="preserve"> en in het Supplement op het Publicatieblad van de Europese Unie (T</w:t>
      </w:r>
      <w:r>
        <w:rPr>
          <w:rFonts w:ascii="Corbel" w:hAnsi="Corbel"/>
          <w:szCs w:val="18"/>
        </w:rPr>
        <w:t>.</w:t>
      </w:r>
      <w:r w:rsidRPr="00811244">
        <w:rPr>
          <w:rFonts w:ascii="Corbel" w:hAnsi="Corbel"/>
          <w:szCs w:val="18"/>
        </w:rPr>
        <w:t>E</w:t>
      </w:r>
      <w:r>
        <w:rPr>
          <w:rFonts w:ascii="Corbel" w:hAnsi="Corbel"/>
          <w:szCs w:val="18"/>
        </w:rPr>
        <w:t>.</w:t>
      </w:r>
      <w:r w:rsidRPr="00811244">
        <w:rPr>
          <w:rFonts w:ascii="Corbel" w:hAnsi="Corbel"/>
          <w:szCs w:val="18"/>
        </w:rPr>
        <w:t>D</w:t>
      </w:r>
      <w:r>
        <w:rPr>
          <w:rFonts w:ascii="Corbel" w:hAnsi="Corbel"/>
          <w:szCs w:val="18"/>
        </w:rPr>
        <w:t xml:space="preserve">.). Alle Ondernemers die aan de minimumeisen voldoen worden van </w:t>
      </w:r>
      <w:r w:rsidR="00F420C5">
        <w:rPr>
          <w:rFonts w:ascii="Corbel" w:hAnsi="Corbel"/>
          <w:szCs w:val="18"/>
        </w:rPr>
        <w:t>harte uitgenodigd</w:t>
      </w:r>
      <w:r>
        <w:rPr>
          <w:rFonts w:ascii="Corbel" w:hAnsi="Corbel"/>
          <w:szCs w:val="18"/>
        </w:rPr>
        <w:t xml:space="preserve"> een Inschrijving te doen, zelfstandig, in Samenwerkingsverband (combinatie) en eventueel door een beroep te doen op Derden.</w:t>
      </w:r>
    </w:p>
    <w:p w14:paraId="3AA0B45F" w14:textId="77777777" w:rsidR="00E317FD" w:rsidRDefault="00E317FD" w:rsidP="00E317FD">
      <w:pPr>
        <w:spacing w:line="276" w:lineRule="auto"/>
        <w:rPr>
          <w:rFonts w:ascii="Corbel" w:hAnsi="Corbel"/>
          <w:szCs w:val="18"/>
        </w:rPr>
      </w:pPr>
    </w:p>
    <w:p w14:paraId="42346419" w14:textId="77777777" w:rsidR="00E317FD" w:rsidRDefault="00E317FD" w:rsidP="00E317FD">
      <w:pPr>
        <w:spacing w:line="276" w:lineRule="auto"/>
        <w:rPr>
          <w:rFonts w:ascii="Corbel" w:hAnsi="Corbel"/>
          <w:szCs w:val="18"/>
        </w:rPr>
      </w:pPr>
      <w:r w:rsidRPr="00811244">
        <w:rPr>
          <w:rFonts w:ascii="Corbel" w:hAnsi="Corbel"/>
          <w:szCs w:val="18"/>
        </w:rPr>
        <w:t>In de</w:t>
      </w:r>
      <w:r>
        <w:rPr>
          <w:rFonts w:ascii="Corbel" w:hAnsi="Corbel"/>
          <w:szCs w:val="18"/>
        </w:rPr>
        <w:t>ze Aanbestedingsleidraad en bijbehorende Bijlagen worden de Opdracht, de aanbestedingsprocedure de eisen waaraan Inschrijvers en hun Inschrijvingen moeten voldoen en de wijze waarop de economisch meest voordelige Inschrijving wordt gekozen toegelicht.</w:t>
      </w:r>
    </w:p>
    <w:p w14:paraId="766C3739" w14:textId="77777777" w:rsidR="00E317FD" w:rsidRPr="00E317FD" w:rsidRDefault="00E317FD" w:rsidP="00E317FD"/>
    <w:p w14:paraId="126E1254" w14:textId="6CECE7B7" w:rsidR="00470DA1" w:rsidRPr="00EB54CA" w:rsidRDefault="00470DA1" w:rsidP="00470DA1">
      <w:pPr>
        <w:pStyle w:val="Kop2"/>
        <w:spacing w:before="240" w:after="120" w:line="276" w:lineRule="auto"/>
        <w:rPr>
          <w:rFonts w:ascii="Corbel" w:hAnsi="Corbel"/>
          <w:sz w:val="18"/>
          <w:szCs w:val="18"/>
        </w:rPr>
      </w:pPr>
      <w:bookmarkStart w:id="7" w:name="_Toc148079047"/>
      <w:r w:rsidRPr="00EB54CA">
        <w:rPr>
          <w:rFonts w:ascii="Corbel" w:hAnsi="Corbel"/>
          <w:sz w:val="18"/>
          <w:szCs w:val="18"/>
        </w:rPr>
        <w:t>Voorgeschiedenis</w:t>
      </w:r>
      <w:bookmarkEnd w:id="7"/>
    </w:p>
    <w:p w14:paraId="73F6C9E5" w14:textId="656D8635" w:rsidR="00EB54CA" w:rsidRPr="00620606" w:rsidRDefault="00EB54CA" w:rsidP="00EB54CA">
      <w:pPr>
        <w:rPr>
          <w:rFonts w:ascii="Corbel" w:hAnsi="Corbel"/>
        </w:rPr>
      </w:pPr>
      <w:r>
        <w:rPr>
          <w:rFonts w:ascii="Corbel" w:hAnsi="Corbel"/>
        </w:rPr>
        <w:t xml:space="preserve">De provincie heeft in 2019 een raamovereenkomst afgesloten voor het leveren van verkeersborden en toebehoren. Deze raamovereenkomst eindigt op 1 december 2023. </w:t>
      </w:r>
    </w:p>
    <w:p w14:paraId="6637564E" w14:textId="77777777" w:rsidR="00EB54CA" w:rsidRPr="00EB54CA" w:rsidRDefault="00EB54CA" w:rsidP="00EB54CA">
      <w:pPr>
        <w:rPr>
          <w:highlight w:val="lightGray"/>
        </w:rPr>
      </w:pPr>
    </w:p>
    <w:p w14:paraId="5F58B8A6" w14:textId="77777777" w:rsidR="00470DA1" w:rsidRPr="00B03ECA" w:rsidRDefault="00470DA1" w:rsidP="00470DA1">
      <w:pPr>
        <w:pStyle w:val="Kop2"/>
        <w:spacing w:before="240" w:after="120"/>
        <w:rPr>
          <w:rFonts w:ascii="Corbel" w:hAnsi="Corbel"/>
          <w:sz w:val="18"/>
          <w:szCs w:val="18"/>
        </w:rPr>
      </w:pPr>
      <w:bookmarkStart w:id="8" w:name="_Toc148079048"/>
      <w:r>
        <w:rPr>
          <w:rFonts w:ascii="Corbel" w:hAnsi="Corbel"/>
          <w:sz w:val="18"/>
          <w:szCs w:val="18"/>
        </w:rPr>
        <w:t>Keuze aanbestedingsprocedure</w:t>
      </w:r>
      <w:bookmarkEnd w:id="8"/>
    </w:p>
    <w:p w14:paraId="69B0A386" w14:textId="58500974" w:rsidR="00470DA1" w:rsidRDefault="005D5692" w:rsidP="00470DA1">
      <w:pPr>
        <w:spacing w:line="276" w:lineRule="auto"/>
        <w:rPr>
          <w:rFonts w:ascii="Corbel" w:hAnsi="Corbel"/>
          <w:szCs w:val="18"/>
        </w:rPr>
      </w:pPr>
      <w:r>
        <w:rPr>
          <w:rFonts w:ascii="Corbel" w:hAnsi="Corbel"/>
          <w:szCs w:val="18"/>
        </w:rPr>
        <w:t xml:space="preserve">Op deze aanbesteding is de Aanbestedingswet 2012 van toepassing. </w:t>
      </w:r>
      <w:r w:rsidR="00470DA1">
        <w:rPr>
          <w:rFonts w:ascii="Corbel" w:hAnsi="Corbel"/>
          <w:szCs w:val="18"/>
        </w:rPr>
        <w:t xml:space="preserve">Omdat de zogenaamde Europese drempelbedragen voor decentrale overheden en </w:t>
      </w:r>
      <w:r w:rsidR="00470DA1" w:rsidRPr="00275D91">
        <w:rPr>
          <w:rFonts w:ascii="Corbel" w:hAnsi="Corbel"/>
          <w:szCs w:val="18"/>
        </w:rPr>
        <w:t>leveringen en diensten (in</w:t>
      </w:r>
      <w:r w:rsidRPr="00275D91">
        <w:rPr>
          <w:rFonts w:ascii="Corbel" w:hAnsi="Corbel"/>
          <w:szCs w:val="18"/>
        </w:rPr>
        <w:t xml:space="preserve"> 20</w:t>
      </w:r>
      <w:r w:rsidR="006C6E14">
        <w:rPr>
          <w:rFonts w:ascii="Corbel" w:hAnsi="Corbel"/>
          <w:szCs w:val="18"/>
        </w:rPr>
        <w:t>23</w:t>
      </w:r>
      <w:r w:rsidRPr="00275D91">
        <w:rPr>
          <w:rFonts w:ascii="Corbel" w:hAnsi="Corbel"/>
          <w:szCs w:val="18"/>
        </w:rPr>
        <w:t>: € 2</w:t>
      </w:r>
      <w:r w:rsidR="005D489F">
        <w:rPr>
          <w:rFonts w:ascii="Corbel" w:hAnsi="Corbel"/>
          <w:szCs w:val="18"/>
        </w:rPr>
        <w:t>15</w:t>
      </w:r>
      <w:r w:rsidRPr="00275D91">
        <w:rPr>
          <w:rFonts w:ascii="Corbel" w:hAnsi="Corbel"/>
          <w:szCs w:val="18"/>
        </w:rPr>
        <w:t>.000 excl. BTW) wordt</w:t>
      </w:r>
      <w:r w:rsidR="00470DA1" w:rsidRPr="00275D91">
        <w:rPr>
          <w:rFonts w:ascii="Corbel" w:hAnsi="Corbel"/>
          <w:szCs w:val="18"/>
        </w:rPr>
        <w:t xml:space="preserve"> overschreden en er geen wettelijke uitzonderingen van toepassing zijn dient een Europese aanbesteding gehouden te worden. Daarbij bestaat in beginsel de keuze tussen twee</w:t>
      </w:r>
      <w:r w:rsidR="004612C5" w:rsidRPr="00275D91">
        <w:rPr>
          <w:rFonts w:ascii="Corbel" w:hAnsi="Corbel"/>
          <w:szCs w:val="18"/>
        </w:rPr>
        <w:t xml:space="preserve"> </w:t>
      </w:r>
      <w:r w:rsidR="00470DA1" w:rsidRPr="00275D91">
        <w:rPr>
          <w:rFonts w:ascii="Corbel" w:hAnsi="Corbel"/>
          <w:szCs w:val="18"/>
        </w:rPr>
        <w:t>procedures: een openbare of een zogenaa</w:t>
      </w:r>
      <w:r w:rsidRPr="00275D91">
        <w:rPr>
          <w:rFonts w:ascii="Corbel" w:hAnsi="Corbel"/>
          <w:szCs w:val="18"/>
        </w:rPr>
        <w:t xml:space="preserve">mde niet-openbare </w:t>
      </w:r>
      <w:r w:rsidR="00893E5E" w:rsidRPr="00275D91">
        <w:rPr>
          <w:rFonts w:ascii="Corbel" w:hAnsi="Corbel"/>
          <w:szCs w:val="18"/>
        </w:rPr>
        <w:t>procedure</w:t>
      </w:r>
      <w:r w:rsidRPr="00275D91">
        <w:rPr>
          <w:rFonts w:ascii="Corbel" w:hAnsi="Corbel"/>
          <w:szCs w:val="18"/>
        </w:rPr>
        <w:t>.</w:t>
      </w:r>
    </w:p>
    <w:p w14:paraId="387E491C" w14:textId="77777777" w:rsidR="0088185C" w:rsidRDefault="0088185C" w:rsidP="00470DA1">
      <w:pPr>
        <w:spacing w:line="276" w:lineRule="auto"/>
        <w:rPr>
          <w:rFonts w:ascii="Corbel" w:hAnsi="Corbel"/>
          <w:szCs w:val="18"/>
        </w:rPr>
      </w:pPr>
    </w:p>
    <w:p w14:paraId="49F01BB7" w14:textId="77777777" w:rsidR="00A54190" w:rsidRDefault="00A54190" w:rsidP="00A54190">
      <w:pPr>
        <w:spacing w:line="276" w:lineRule="auto"/>
        <w:rPr>
          <w:rFonts w:ascii="Corbel" w:hAnsi="Corbel"/>
          <w:szCs w:val="18"/>
          <w:highlight w:val="lightGray"/>
        </w:rPr>
      </w:pPr>
      <w:r w:rsidRPr="00275D91">
        <w:rPr>
          <w:rFonts w:ascii="Corbel" w:hAnsi="Corbel"/>
          <w:szCs w:val="18"/>
        </w:rPr>
        <w:t>Gekozen is om deze Opdracht Europees aan te besteden via een zogenaamde openbare aanbestedingsprocedure</w:t>
      </w:r>
      <w:r>
        <w:rPr>
          <w:rFonts w:ascii="Corbel" w:hAnsi="Corbel"/>
          <w:szCs w:val="18"/>
        </w:rPr>
        <w:t>. Deze keuze is hoofdzakelijk gebaseerd op:</w:t>
      </w:r>
    </w:p>
    <w:p w14:paraId="1B641493" w14:textId="77777777" w:rsidR="00A54190" w:rsidRPr="00620606" w:rsidRDefault="00A54190" w:rsidP="00A54190">
      <w:pPr>
        <w:spacing w:line="276" w:lineRule="auto"/>
        <w:rPr>
          <w:rFonts w:ascii="Corbel" w:hAnsi="Corbel"/>
          <w:szCs w:val="18"/>
        </w:rPr>
      </w:pPr>
    </w:p>
    <w:p w14:paraId="6975FDC1" w14:textId="77777777" w:rsidR="00A54190" w:rsidRPr="00620606" w:rsidRDefault="00A54190" w:rsidP="00A54190">
      <w:pPr>
        <w:pStyle w:val="Lijstalinea"/>
        <w:numPr>
          <w:ilvl w:val="0"/>
          <w:numId w:val="14"/>
        </w:numPr>
        <w:spacing w:line="276" w:lineRule="auto"/>
        <w:ind w:left="426"/>
        <w:rPr>
          <w:rFonts w:ascii="Corbel" w:hAnsi="Corbel"/>
          <w:sz w:val="18"/>
          <w:szCs w:val="18"/>
          <w:lang w:val="nl-NL"/>
        </w:rPr>
      </w:pPr>
      <w:r w:rsidRPr="00620606">
        <w:rPr>
          <w:rFonts w:ascii="Corbel" w:hAnsi="Corbel"/>
          <w:sz w:val="18"/>
          <w:szCs w:val="18"/>
          <w:lang w:val="nl-NL"/>
        </w:rPr>
        <w:t>omvang van de opdracht</w:t>
      </w:r>
    </w:p>
    <w:p w14:paraId="6E94B159" w14:textId="77777777" w:rsidR="00A54190" w:rsidRPr="00620606" w:rsidRDefault="00A54190" w:rsidP="00A54190">
      <w:pPr>
        <w:pStyle w:val="Lijstalinea"/>
        <w:numPr>
          <w:ilvl w:val="0"/>
          <w:numId w:val="14"/>
        </w:numPr>
        <w:spacing w:line="276" w:lineRule="auto"/>
        <w:ind w:left="426"/>
        <w:rPr>
          <w:rFonts w:ascii="Corbel" w:hAnsi="Corbel"/>
          <w:sz w:val="18"/>
          <w:szCs w:val="18"/>
          <w:lang w:val="nl-NL"/>
        </w:rPr>
      </w:pPr>
      <w:r w:rsidRPr="00620606">
        <w:rPr>
          <w:rFonts w:ascii="Corbel" w:hAnsi="Corbel"/>
          <w:sz w:val="18"/>
          <w:szCs w:val="18"/>
          <w:lang w:val="nl-NL"/>
        </w:rPr>
        <w:t>transactiekosten voor de Aanbestedende dienst en de Inschrijvers</w:t>
      </w:r>
    </w:p>
    <w:p w14:paraId="5964942C" w14:textId="77777777" w:rsidR="00A54190" w:rsidRPr="00620606" w:rsidRDefault="00A54190" w:rsidP="00A54190">
      <w:pPr>
        <w:pStyle w:val="Lijstalinea"/>
        <w:numPr>
          <w:ilvl w:val="0"/>
          <w:numId w:val="14"/>
        </w:numPr>
        <w:spacing w:line="276" w:lineRule="auto"/>
        <w:ind w:left="426"/>
        <w:rPr>
          <w:rFonts w:ascii="Corbel" w:hAnsi="Corbel"/>
          <w:sz w:val="18"/>
          <w:szCs w:val="18"/>
          <w:lang w:val="nl-NL"/>
        </w:rPr>
      </w:pPr>
      <w:r w:rsidRPr="00620606">
        <w:rPr>
          <w:rFonts w:ascii="Corbel" w:hAnsi="Corbel"/>
          <w:sz w:val="18"/>
          <w:szCs w:val="18"/>
          <w:lang w:val="nl-NL"/>
        </w:rPr>
        <w:t>aantal potentiële Inschrijvers</w:t>
      </w:r>
    </w:p>
    <w:p w14:paraId="02954B1B" w14:textId="77777777" w:rsidR="00A54190" w:rsidRPr="00620606" w:rsidRDefault="00A54190" w:rsidP="00A54190">
      <w:pPr>
        <w:pStyle w:val="Lijstalinea"/>
        <w:numPr>
          <w:ilvl w:val="0"/>
          <w:numId w:val="14"/>
        </w:numPr>
        <w:spacing w:line="276" w:lineRule="auto"/>
        <w:ind w:left="426"/>
        <w:rPr>
          <w:rFonts w:ascii="Corbel" w:hAnsi="Corbel"/>
          <w:sz w:val="18"/>
          <w:szCs w:val="18"/>
          <w:lang w:val="nl-NL"/>
        </w:rPr>
      </w:pPr>
      <w:r w:rsidRPr="00620606">
        <w:rPr>
          <w:rFonts w:ascii="Corbel" w:hAnsi="Corbel"/>
          <w:sz w:val="18"/>
          <w:szCs w:val="18"/>
          <w:lang w:val="nl-NL"/>
        </w:rPr>
        <w:t>gewenst eindresultaat</w:t>
      </w:r>
    </w:p>
    <w:p w14:paraId="346F0C99" w14:textId="77777777" w:rsidR="00A54190" w:rsidRPr="00620606" w:rsidRDefault="00A54190" w:rsidP="00A54190">
      <w:pPr>
        <w:pStyle w:val="Lijstalinea"/>
        <w:numPr>
          <w:ilvl w:val="0"/>
          <w:numId w:val="14"/>
        </w:numPr>
        <w:spacing w:line="276" w:lineRule="auto"/>
        <w:ind w:left="426"/>
        <w:rPr>
          <w:rFonts w:ascii="Corbel" w:hAnsi="Corbel"/>
          <w:sz w:val="18"/>
          <w:szCs w:val="18"/>
          <w:lang w:val="nl-NL"/>
        </w:rPr>
      </w:pPr>
      <w:r w:rsidRPr="00620606">
        <w:rPr>
          <w:rFonts w:ascii="Corbel" w:hAnsi="Corbel"/>
          <w:sz w:val="18"/>
          <w:szCs w:val="18"/>
          <w:lang w:val="nl-NL"/>
        </w:rPr>
        <w:t>complexiteit van de opdracht</w:t>
      </w:r>
    </w:p>
    <w:p w14:paraId="23430F7F" w14:textId="77777777" w:rsidR="00A54190" w:rsidRPr="00620606" w:rsidRDefault="00A54190" w:rsidP="00A54190">
      <w:pPr>
        <w:pStyle w:val="Lijstalinea"/>
        <w:numPr>
          <w:ilvl w:val="0"/>
          <w:numId w:val="14"/>
        </w:numPr>
        <w:spacing w:line="276" w:lineRule="auto"/>
        <w:ind w:left="426"/>
        <w:rPr>
          <w:rFonts w:ascii="Corbel" w:hAnsi="Corbel"/>
          <w:sz w:val="18"/>
          <w:szCs w:val="18"/>
          <w:lang w:val="nl-NL"/>
        </w:rPr>
      </w:pPr>
      <w:r w:rsidRPr="00620606">
        <w:rPr>
          <w:rFonts w:ascii="Corbel" w:hAnsi="Corbel"/>
          <w:sz w:val="18"/>
          <w:szCs w:val="18"/>
          <w:lang w:val="nl-NL"/>
        </w:rPr>
        <w:t>type van de opdracht en het karakter van de markt</w:t>
      </w:r>
    </w:p>
    <w:p w14:paraId="3853CC3C" w14:textId="77777777" w:rsidR="00A54190" w:rsidRDefault="00A54190" w:rsidP="00470DA1">
      <w:pPr>
        <w:spacing w:line="276" w:lineRule="auto"/>
        <w:rPr>
          <w:rFonts w:ascii="Corbel" w:hAnsi="Corbel"/>
          <w:szCs w:val="18"/>
        </w:rPr>
      </w:pPr>
    </w:p>
    <w:p w14:paraId="10490471" w14:textId="77777777" w:rsidR="00470DA1" w:rsidRPr="00167CD7" w:rsidRDefault="00470DA1" w:rsidP="00470DA1">
      <w:pPr>
        <w:pStyle w:val="Kop2"/>
        <w:spacing w:before="240" w:after="120"/>
        <w:rPr>
          <w:rFonts w:ascii="Corbel" w:hAnsi="Corbel"/>
          <w:sz w:val="18"/>
        </w:rPr>
      </w:pPr>
      <w:bookmarkStart w:id="9" w:name="_Toc148079049"/>
      <w:r w:rsidRPr="00811244">
        <w:rPr>
          <w:rFonts w:ascii="Corbel" w:hAnsi="Corbel"/>
          <w:sz w:val="18"/>
        </w:rPr>
        <w:t>Digitaal aanbesteden via TenderNed</w:t>
      </w:r>
      <w:bookmarkEnd w:id="9"/>
    </w:p>
    <w:p w14:paraId="48E7AACA" w14:textId="77777777" w:rsidR="00274CF4" w:rsidRDefault="00274CF4" w:rsidP="00274CF4">
      <w:pPr>
        <w:spacing w:line="276" w:lineRule="auto"/>
        <w:rPr>
          <w:rFonts w:ascii="Corbel" w:hAnsi="Corbel"/>
          <w:szCs w:val="18"/>
        </w:rPr>
      </w:pPr>
      <w:r w:rsidRPr="00811244">
        <w:rPr>
          <w:rFonts w:ascii="Corbel" w:hAnsi="Corbel"/>
          <w:szCs w:val="18"/>
        </w:rPr>
        <w:t>De gehele aanbesteding verloopt digitaal via TenderNed. Dit betekent onder meer dat:</w:t>
      </w:r>
    </w:p>
    <w:p w14:paraId="7A8FD6BB" w14:textId="77777777" w:rsidR="00274CF4" w:rsidRDefault="00274CF4" w:rsidP="00274CF4">
      <w:pPr>
        <w:spacing w:line="276" w:lineRule="auto"/>
        <w:rPr>
          <w:rFonts w:ascii="Corbel" w:hAnsi="Corbel"/>
          <w:szCs w:val="18"/>
        </w:rPr>
      </w:pPr>
    </w:p>
    <w:p w14:paraId="7B2DAB7B" w14:textId="77777777" w:rsidR="00274CF4" w:rsidRPr="00811244" w:rsidRDefault="00274CF4" w:rsidP="00274CF4">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 xml:space="preserve">Alle </w:t>
      </w:r>
      <w:r>
        <w:rPr>
          <w:rFonts w:ascii="Corbel" w:hAnsi="Corbel"/>
          <w:sz w:val="18"/>
          <w:szCs w:val="18"/>
          <w:lang w:val="nl-NL"/>
        </w:rPr>
        <w:t>A</w:t>
      </w:r>
      <w:r w:rsidRPr="00811244">
        <w:rPr>
          <w:rFonts w:ascii="Corbel" w:hAnsi="Corbel"/>
          <w:sz w:val="18"/>
          <w:szCs w:val="18"/>
          <w:lang w:val="nl-NL"/>
        </w:rPr>
        <w:t>anbestedings</w:t>
      </w:r>
      <w:r>
        <w:rPr>
          <w:rFonts w:ascii="Corbel" w:hAnsi="Corbel"/>
          <w:sz w:val="18"/>
          <w:szCs w:val="18"/>
          <w:lang w:val="nl-NL"/>
        </w:rPr>
        <w:t>stukken</w:t>
      </w:r>
      <w:r w:rsidRPr="00811244">
        <w:rPr>
          <w:rFonts w:ascii="Corbel" w:hAnsi="Corbel"/>
          <w:sz w:val="18"/>
          <w:szCs w:val="18"/>
          <w:lang w:val="nl-NL"/>
        </w:rPr>
        <w:t xml:space="preserve"> kosteloos en digitaal ter beschikki</w:t>
      </w:r>
      <w:r>
        <w:rPr>
          <w:rFonts w:ascii="Corbel" w:hAnsi="Corbel"/>
          <w:sz w:val="18"/>
          <w:szCs w:val="18"/>
          <w:lang w:val="nl-NL"/>
        </w:rPr>
        <w:t>ng worden gesteld via TenderNed.</w:t>
      </w:r>
    </w:p>
    <w:p w14:paraId="22188F16" w14:textId="77777777" w:rsidR="00274CF4" w:rsidRPr="00811244" w:rsidRDefault="00274CF4" w:rsidP="00274CF4">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Het stellen van vragen plaatsvindt via de</w:t>
      </w:r>
      <w:r>
        <w:rPr>
          <w:rFonts w:ascii="Corbel" w:hAnsi="Corbel"/>
          <w:sz w:val="18"/>
          <w:szCs w:val="18"/>
          <w:lang w:val="nl-NL"/>
        </w:rPr>
        <w:t xml:space="preserve"> </w:t>
      </w:r>
      <w:r w:rsidRPr="00316BA8">
        <w:rPr>
          <w:rFonts w:ascii="Corbel" w:hAnsi="Corbel"/>
          <w:sz w:val="18"/>
          <w:szCs w:val="18"/>
          <w:lang w:val="nl-NL"/>
        </w:rPr>
        <w:t>vraag- en antwoordfunctie van TenderNed</w:t>
      </w:r>
      <w:r>
        <w:rPr>
          <w:rFonts w:ascii="Corbel" w:hAnsi="Corbel"/>
          <w:sz w:val="18"/>
          <w:szCs w:val="18"/>
          <w:lang w:val="nl-NL"/>
        </w:rPr>
        <w:t>.</w:t>
      </w:r>
    </w:p>
    <w:p w14:paraId="23360D25" w14:textId="77777777" w:rsidR="00274CF4" w:rsidRPr="00811244" w:rsidRDefault="00274CF4" w:rsidP="00274CF4">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Inschrijvingen digitaal</w:t>
      </w:r>
      <w:r>
        <w:rPr>
          <w:rFonts w:ascii="Corbel" w:hAnsi="Corbel"/>
          <w:sz w:val="18"/>
          <w:szCs w:val="18"/>
          <w:lang w:val="nl-NL"/>
        </w:rPr>
        <w:t xml:space="preserve"> </w:t>
      </w:r>
      <w:r w:rsidRPr="00811244">
        <w:rPr>
          <w:rFonts w:ascii="Corbel" w:hAnsi="Corbel"/>
          <w:sz w:val="18"/>
          <w:szCs w:val="18"/>
          <w:lang w:val="nl-NL"/>
        </w:rPr>
        <w:t xml:space="preserve">dienen te worden ingediend conform de in </w:t>
      </w:r>
      <w:r>
        <w:rPr>
          <w:rFonts w:ascii="Corbel" w:hAnsi="Corbel"/>
          <w:sz w:val="18"/>
          <w:szCs w:val="18"/>
          <w:lang w:val="nl-NL"/>
        </w:rPr>
        <w:t xml:space="preserve">deze Aanbestedingsleidraad opgenomen planning en voorschriften. </w:t>
      </w:r>
    </w:p>
    <w:p w14:paraId="6BA30939" w14:textId="77777777" w:rsidR="00274CF4" w:rsidRPr="00811244" w:rsidRDefault="00274CF4" w:rsidP="00274CF4">
      <w:pPr>
        <w:pStyle w:val="Lijstalinea"/>
        <w:numPr>
          <w:ilvl w:val="0"/>
          <w:numId w:val="36"/>
        </w:numPr>
        <w:spacing w:line="276" w:lineRule="auto"/>
        <w:rPr>
          <w:rFonts w:ascii="Corbel" w:hAnsi="Corbel"/>
          <w:sz w:val="18"/>
          <w:szCs w:val="18"/>
          <w:lang w:val="nl-NL"/>
        </w:rPr>
      </w:pPr>
      <w:r w:rsidRPr="00811244">
        <w:rPr>
          <w:rFonts w:ascii="Corbel" w:hAnsi="Corbel"/>
          <w:sz w:val="18"/>
          <w:szCs w:val="18"/>
          <w:lang w:val="nl-NL"/>
        </w:rPr>
        <w:t xml:space="preserve">Ook alle verdere correspondentie </w:t>
      </w:r>
      <w:r>
        <w:rPr>
          <w:rFonts w:ascii="Corbel" w:hAnsi="Corbel"/>
          <w:sz w:val="18"/>
          <w:szCs w:val="18"/>
          <w:lang w:val="nl-NL"/>
        </w:rPr>
        <w:t xml:space="preserve">vindt </w:t>
      </w:r>
      <w:r w:rsidRPr="00811244">
        <w:rPr>
          <w:rFonts w:ascii="Corbel" w:hAnsi="Corbel"/>
          <w:sz w:val="18"/>
          <w:szCs w:val="18"/>
          <w:lang w:val="nl-NL"/>
        </w:rPr>
        <w:t>in beginsel plaats via de berichtenmodule van TenderNed.</w:t>
      </w:r>
    </w:p>
    <w:p w14:paraId="1BA5A4CA" w14:textId="77777777" w:rsidR="00470DA1" w:rsidRPr="00811244" w:rsidRDefault="00470DA1" w:rsidP="00470DA1">
      <w:pPr>
        <w:spacing w:line="276" w:lineRule="auto"/>
        <w:rPr>
          <w:rFonts w:ascii="Corbel" w:hAnsi="Corbel"/>
          <w:b/>
          <w:szCs w:val="18"/>
        </w:rPr>
      </w:pPr>
    </w:p>
    <w:p w14:paraId="3CAFA3CA" w14:textId="77777777" w:rsidR="00470DA1" w:rsidRPr="00343122" w:rsidRDefault="00470DA1" w:rsidP="00470DA1">
      <w:pPr>
        <w:spacing w:line="276" w:lineRule="auto"/>
        <w:rPr>
          <w:rFonts w:ascii="Corbel" w:hAnsi="Corbel"/>
          <w:b/>
          <w:szCs w:val="18"/>
        </w:rPr>
      </w:pPr>
      <w:r w:rsidRPr="00343122">
        <w:rPr>
          <w:rFonts w:ascii="Corbel" w:hAnsi="Corbel"/>
          <w:b/>
          <w:szCs w:val="18"/>
        </w:rPr>
        <w:t>Hierbij enkele tips met betrekking tot het gebruik van TenderNed:</w:t>
      </w:r>
    </w:p>
    <w:p w14:paraId="392B3E05" w14:textId="77777777" w:rsidR="00470DA1" w:rsidRPr="00811244" w:rsidRDefault="00470DA1" w:rsidP="00470DA1">
      <w:pPr>
        <w:spacing w:line="276" w:lineRule="auto"/>
        <w:rPr>
          <w:rFonts w:ascii="Corbel" w:hAnsi="Corbel"/>
          <w:szCs w:val="18"/>
        </w:rPr>
      </w:pPr>
    </w:p>
    <w:p w14:paraId="68B7FB0C" w14:textId="75C3F1A0" w:rsidR="00EE27EF" w:rsidRDefault="00EE27EF" w:rsidP="00EE27EF">
      <w:pPr>
        <w:pStyle w:val="Lijstalinea"/>
        <w:numPr>
          <w:ilvl w:val="0"/>
          <w:numId w:val="12"/>
        </w:numPr>
        <w:spacing w:line="276" w:lineRule="auto"/>
        <w:ind w:left="426" w:hanging="426"/>
        <w:rPr>
          <w:rFonts w:ascii="Corbel" w:hAnsi="Corbel"/>
          <w:sz w:val="18"/>
          <w:szCs w:val="18"/>
          <w:lang w:val="nl-NL"/>
        </w:rPr>
      </w:pPr>
      <w:r w:rsidRPr="00734674">
        <w:rPr>
          <w:rFonts w:ascii="Corbel" w:hAnsi="Corbel"/>
          <w:sz w:val="18"/>
          <w:szCs w:val="18"/>
          <w:lang w:val="nl-NL"/>
        </w:rPr>
        <w:t>Om gebruik te kunnen maken van de functio</w:t>
      </w:r>
      <w:r>
        <w:rPr>
          <w:rFonts w:ascii="Corbel" w:hAnsi="Corbel"/>
          <w:sz w:val="18"/>
          <w:szCs w:val="18"/>
          <w:lang w:val="nl-NL"/>
        </w:rPr>
        <w:t xml:space="preserve">naliteit van TenderNed is het noodzakelijk dat de onderneming juist geregistreerd </w:t>
      </w:r>
      <w:r w:rsidR="00F420C5">
        <w:rPr>
          <w:rFonts w:ascii="Corbel" w:hAnsi="Corbel"/>
          <w:sz w:val="18"/>
          <w:szCs w:val="18"/>
          <w:lang w:val="nl-NL"/>
        </w:rPr>
        <w:t xml:space="preserve">is </w:t>
      </w:r>
      <w:r w:rsidR="00F420C5" w:rsidRPr="00734674">
        <w:rPr>
          <w:rFonts w:ascii="Corbel" w:hAnsi="Corbel"/>
          <w:sz w:val="18"/>
          <w:szCs w:val="18"/>
          <w:lang w:val="nl-NL"/>
        </w:rPr>
        <w:t>en</w:t>
      </w:r>
      <w:r w:rsidRPr="00734674">
        <w:rPr>
          <w:rFonts w:ascii="Corbel" w:hAnsi="Corbel"/>
          <w:sz w:val="18"/>
          <w:szCs w:val="18"/>
          <w:lang w:val="nl-NL"/>
        </w:rPr>
        <w:t xml:space="preserve"> binnen de organisatie-account voldoende personen een passend au</w:t>
      </w:r>
      <w:r>
        <w:rPr>
          <w:rFonts w:ascii="Corbel" w:hAnsi="Corbel"/>
          <w:sz w:val="18"/>
          <w:szCs w:val="18"/>
          <w:lang w:val="nl-NL"/>
        </w:rPr>
        <w:t xml:space="preserve">torisatieniveau wordt </w:t>
      </w:r>
      <w:r>
        <w:rPr>
          <w:rFonts w:ascii="Corbel" w:hAnsi="Corbel"/>
          <w:sz w:val="18"/>
          <w:szCs w:val="18"/>
          <w:lang w:val="nl-NL"/>
        </w:rPr>
        <w:lastRenderedPageBreak/>
        <w:t xml:space="preserve">toegekend, ook met het oog op vakantieperiodes, ziekte et </w:t>
      </w:r>
      <w:r w:rsidRPr="009D5350">
        <w:rPr>
          <w:rFonts w:ascii="Corbel" w:hAnsi="Corbel"/>
          <w:sz w:val="18"/>
          <w:szCs w:val="18"/>
          <w:lang w:val="nl-NL"/>
        </w:rPr>
        <w:t>cetera. Indien sprake is van een samenwerkingsverband is het raadzaam dat alle deelnemers hierin afzonderlijk geregistreerd zijn</w:t>
      </w:r>
      <w:r>
        <w:rPr>
          <w:rFonts w:ascii="Corbel" w:hAnsi="Corbel"/>
          <w:sz w:val="18"/>
          <w:szCs w:val="18"/>
          <w:lang w:val="nl-NL"/>
        </w:rPr>
        <w:t>.</w:t>
      </w:r>
    </w:p>
    <w:p w14:paraId="7526F1D1" w14:textId="77777777" w:rsidR="00EE27EF" w:rsidRDefault="00EE27EF" w:rsidP="00EE27EF">
      <w:pPr>
        <w:pStyle w:val="Lijstalinea"/>
        <w:numPr>
          <w:ilvl w:val="0"/>
          <w:numId w:val="12"/>
        </w:numPr>
        <w:spacing w:line="276" w:lineRule="auto"/>
        <w:ind w:left="426" w:hanging="426"/>
        <w:rPr>
          <w:rFonts w:ascii="Corbel" w:hAnsi="Corbel"/>
          <w:sz w:val="18"/>
          <w:szCs w:val="18"/>
          <w:lang w:val="nl-NL"/>
        </w:rPr>
      </w:pPr>
      <w:r w:rsidRPr="0080034E">
        <w:rPr>
          <w:rFonts w:ascii="Corbel" w:hAnsi="Corbel"/>
          <w:sz w:val="18"/>
          <w:szCs w:val="18"/>
          <w:lang w:val="nl-NL"/>
        </w:rPr>
        <w:t xml:space="preserve">Gebruikers van Nederlandse ondernemingen kunnen alleen inloggen op TenderNed via </w:t>
      </w:r>
      <w:r w:rsidRPr="0080034E">
        <w:rPr>
          <w:rFonts w:ascii="Corbel" w:hAnsi="Corbel"/>
          <w:sz w:val="18"/>
          <w:szCs w:val="18"/>
          <w:u w:val="single"/>
          <w:lang w:val="nl-NL"/>
        </w:rPr>
        <w:t>eHerkenning</w:t>
      </w:r>
      <w:r w:rsidRPr="0080034E">
        <w:rPr>
          <w:rFonts w:ascii="Corbel" w:hAnsi="Corbel"/>
          <w:sz w:val="18"/>
          <w:szCs w:val="18"/>
          <w:lang w:val="nl-NL"/>
        </w:rPr>
        <w:t xml:space="preserve">. Zonder eHerkenning kunnen Ondernemers niet deelnemen aan deze aanbesteding. Schaf daarom tijdig een persoonsgebonden eHerkenningsmiddel met minimaal </w:t>
      </w:r>
      <w:r w:rsidRPr="0080034E">
        <w:rPr>
          <w:rFonts w:ascii="Corbel" w:hAnsi="Corbel"/>
          <w:sz w:val="18"/>
          <w:szCs w:val="18"/>
          <w:u w:val="single"/>
          <w:lang w:val="nl-NL"/>
        </w:rPr>
        <w:t>betrouwbaarheidsniveau 2</w:t>
      </w:r>
      <w:r w:rsidRPr="0080034E">
        <w:rPr>
          <w:rFonts w:ascii="Corbel" w:hAnsi="Corbel"/>
          <w:sz w:val="18"/>
          <w:szCs w:val="18"/>
          <w:lang w:val="nl-NL"/>
        </w:rPr>
        <w:t xml:space="preserve"> aan en </w:t>
      </w:r>
      <w:r>
        <w:rPr>
          <w:rFonts w:ascii="Corbel" w:hAnsi="Corbel"/>
          <w:sz w:val="18"/>
          <w:szCs w:val="18"/>
          <w:lang w:val="nl-NL"/>
        </w:rPr>
        <w:t>k</w:t>
      </w:r>
      <w:r w:rsidRPr="0080034E">
        <w:rPr>
          <w:rFonts w:ascii="Corbel" w:hAnsi="Corbel"/>
          <w:sz w:val="18"/>
          <w:szCs w:val="18"/>
          <w:lang w:val="nl-NL"/>
        </w:rPr>
        <w:t xml:space="preserve">oppel dit aan </w:t>
      </w:r>
      <w:r>
        <w:rPr>
          <w:rFonts w:ascii="Corbel" w:hAnsi="Corbel"/>
          <w:sz w:val="18"/>
          <w:szCs w:val="18"/>
          <w:lang w:val="nl-NL"/>
        </w:rPr>
        <w:t xml:space="preserve">het </w:t>
      </w:r>
      <w:r w:rsidRPr="0080034E">
        <w:rPr>
          <w:rFonts w:ascii="Corbel" w:hAnsi="Corbel"/>
          <w:sz w:val="18"/>
          <w:szCs w:val="18"/>
          <w:lang w:val="nl-NL"/>
        </w:rPr>
        <w:t>TenderNed-account.</w:t>
      </w:r>
    </w:p>
    <w:p w14:paraId="7217E5CB" w14:textId="77777777" w:rsidR="00EE27EF" w:rsidRPr="00F968B5" w:rsidRDefault="00EE27EF" w:rsidP="00EE27EF">
      <w:pPr>
        <w:pStyle w:val="Lijstalinea"/>
        <w:numPr>
          <w:ilvl w:val="0"/>
          <w:numId w:val="12"/>
        </w:numPr>
        <w:spacing w:line="276" w:lineRule="auto"/>
        <w:ind w:left="426" w:hanging="426"/>
        <w:rPr>
          <w:rFonts w:ascii="Corbel" w:hAnsi="Corbel"/>
          <w:szCs w:val="18"/>
          <w:lang w:val="nl-NL"/>
        </w:rPr>
      </w:pPr>
      <w:r w:rsidRPr="00734674">
        <w:rPr>
          <w:rFonts w:ascii="Corbel" w:hAnsi="Corbel"/>
          <w:sz w:val="18"/>
          <w:szCs w:val="18"/>
          <w:lang w:val="nl-NL"/>
        </w:rPr>
        <w:t>Alleen als een Ondernemer in TenderNed op de groene knop “Houd mij op de hoogte van deze aanbesteding” heeft gedrukt, ontvangt deze bepaalde automatische berichten d</w:t>
      </w:r>
      <w:r>
        <w:rPr>
          <w:rFonts w:ascii="Corbel" w:hAnsi="Corbel"/>
          <w:sz w:val="18"/>
          <w:szCs w:val="18"/>
          <w:lang w:val="nl-NL"/>
        </w:rPr>
        <w:t xml:space="preserve">ie </w:t>
      </w:r>
      <w:r w:rsidRPr="00734674">
        <w:rPr>
          <w:rFonts w:ascii="Corbel" w:hAnsi="Corbel"/>
          <w:sz w:val="18"/>
          <w:szCs w:val="18"/>
          <w:lang w:val="nl-NL"/>
        </w:rPr>
        <w:t xml:space="preserve">bijvoorbeeld attenderen op het feit dat </w:t>
      </w:r>
      <w:r>
        <w:rPr>
          <w:rFonts w:ascii="Corbel" w:hAnsi="Corbel"/>
          <w:sz w:val="18"/>
          <w:szCs w:val="18"/>
          <w:lang w:val="nl-NL"/>
        </w:rPr>
        <w:t>A</w:t>
      </w:r>
      <w:r w:rsidRPr="00734674">
        <w:rPr>
          <w:rFonts w:ascii="Corbel" w:hAnsi="Corbel"/>
          <w:sz w:val="18"/>
          <w:szCs w:val="18"/>
          <w:lang w:val="nl-NL"/>
        </w:rPr>
        <w:t xml:space="preserve">anbestedingsstukken zijn toegevoegd door de Aanbestedende dienst. Het sec downloaden van de </w:t>
      </w:r>
      <w:r>
        <w:rPr>
          <w:rFonts w:ascii="Corbel" w:hAnsi="Corbel"/>
          <w:sz w:val="18"/>
          <w:szCs w:val="18"/>
          <w:lang w:val="nl-NL"/>
        </w:rPr>
        <w:t>A</w:t>
      </w:r>
      <w:r w:rsidRPr="00734674">
        <w:rPr>
          <w:rFonts w:ascii="Corbel" w:hAnsi="Corbel"/>
          <w:sz w:val="18"/>
          <w:szCs w:val="18"/>
          <w:lang w:val="nl-NL"/>
        </w:rPr>
        <w:t xml:space="preserve">anbestedingsstukken is hiervoor dus niet voldoende. </w:t>
      </w:r>
    </w:p>
    <w:p w14:paraId="19D79B27" w14:textId="77777777" w:rsidR="00EE27EF" w:rsidRPr="00811244" w:rsidRDefault="00EE27EF" w:rsidP="00EE27EF">
      <w:pPr>
        <w:pStyle w:val="Lijstalinea"/>
        <w:numPr>
          <w:ilvl w:val="0"/>
          <w:numId w:val="12"/>
        </w:numPr>
        <w:spacing w:line="276" w:lineRule="auto"/>
        <w:ind w:left="426" w:hanging="426"/>
        <w:rPr>
          <w:rFonts w:ascii="Corbel" w:hAnsi="Corbel"/>
          <w:sz w:val="18"/>
          <w:szCs w:val="18"/>
          <w:lang w:val="nl-NL"/>
        </w:rPr>
      </w:pPr>
      <w:r w:rsidRPr="00811244">
        <w:rPr>
          <w:rFonts w:ascii="Corbel" w:hAnsi="Corbel"/>
          <w:sz w:val="18"/>
          <w:szCs w:val="18"/>
          <w:lang w:val="nl-NL"/>
        </w:rPr>
        <w:t xml:space="preserve">Mede vanwege de beperkte bereikbaarheid van de helpdesk (tijdens kantooruren) wordt </w:t>
      </w:r>
      <w:r>
        <w:rPr>
          <w:rFonts w:ascii="Corbel" w:hAnsi="Corbel"/>
          <w:sz w:val="18"/>
          <w:szCs w:val="18"/>
          <w:lang w:val="nl-NL"/>
        </w:rPr>
        <w:t xml:space="preserve">Ondernemers </w:t>
      </w:r>
      <w:r w:rsidRPr="00811244">
        <w:rPr>
          <w:rFonts w:ascii="Corbel" w:hAnsi="Corbel"/>
          <w:sz w:val="18"/>
          <w:szCs w:val="18"/>
          <w:lang w:val="nl-NL"/>
        </w:rPr>
        <w:t>aangeraden tijdig te beginnen met de benodigde acties in TenderNed, in het bijzonder het stellen van vragen en</w:t>
      </w:r>
      <w:r>
        <w:rPr>
          <w:rFonts w:ascii="Corbel" w:hAnsi="Corbel"/>
          <w:sz w:val="18"/>
          <w:szCs w:val="18"/>
          <w:lang w:val="nl-NL"/>
        </w:rPr>
        <w:t xml:space="preserve"> het</w:t>
      </w:r>
      <w:r w:rsidRPr="00811244">
        <w:rPr>
          <w:rFonts w:ascii="Corbel" w:hAnsi="Corbel"/>
          <w:sz w:val="18"/>
          <w:szCs w:val="18"/>
          <w:lang w:val="nl-NL"/>
        </w:rPr>
        <w:t xml:space="preserve"> indienen van de Inschrijving.</w:t>
      </w:r>
    </w:p>
    <w:p w14:paraId="7F67EB20" w14:textId="77777777" w:rsidR="00EE27EF" w:rsidRPr="00465713" w:rsidRDefault="00EE27EF" w:rsidP="00EE27EF">
      <w:pPr>
        <w:pStyle w:val="Lijstalinea"/>
        <w:numPr>
          <w:ilvl w:val="0"/>
          <w:numId w:val="12"/>
        </w:numPr>
        <w:spacing w:line="276" w:lineRule="auto"/>
        <w:ind w:left="426" w:hanging="426"/>
        <w:rPr>
          <w:rFonts w:ascii="Corbel" w:hAnsi="Corbel"/>
          <w:b/>
          <w:i/>
          <w:sz w:val="18"/>
          <w:szCs w:val="18"/>
          <w:lang w:val="nl-NL"/>
        </w:rPr>
      </w:pPr>
      <w:r w:rsidRPr="0080034E">
        <w:rPr>
          <w:rFonts w:ascii="Corbel" w:hAnsi="Corbel"/>
          <w:sz w:val="18"/>
          <w:szCs w:val="18"/>
          <w:lang w:val="nl-NL"/>
        </w:rPr>
        <w:t>Ten tijde van het indienen van een Inschrijving dienen Ondernemers rekening te houden met het vol</w:t>
      </w:r>
      <w:r>
        <w:rPr>
          <w:rFonts w:ascii="Corbel" w:hAnsi="Corbel"/>
          <w:sz w:val="18"/>
          <w:szCs w:val="18"/>
          <w:lang w:val="nl-NL"/>
        </w:rPr>
        <w:t xml:space="preserve">gende: </w:t>
      </w:r>
      <w:r w:rsidRPr="00316BA8">
        <w:rPr>
          <w:rFonts w:ascii="Corbel" w:hAnsi="Corbel"/>
          <w:b/>
          <w:sz w:val="18"/>
          <w:szCs w:val="18"/>
          <w:lang w:val="nl-NL"/>
        </w:rPr>
        <w:t>als criteria of eisen niet apart worden ingevoerd in TenderNed:</w:t>
      </w:r>
      <w:r w:rsidRPr="00316BA8">
        <w:rPr>
          <w:rFonts w:ascii="Corbel" w:hAnsi="Corbel"/>
          <w:sz w:val="18"/>
          <w:szCs w:val="18"/>
          <w:lang w:val="nl-NL"/>
        </w:rPr>
        <w:t xml:space="preserve"> indien wordt gevraagd documenten te uploaden dienen deze geüpload te worden achter de tab </w:t>
      </w:r>
      <w:r w:rsidRPr="00316BA8">
        <w:rPr>
          <w:rFonts w:ascii="Corbel" w:hAnsi="Corbel"/>
          <w:i/>
          <w:sz w:val="18"/>
          <w:szCs w:val="18"/>
          <w:lang w:val="nl-NL"/>
        </w:rPr>
        <w:t>‘overige documenten’</w:t>
      </w:r>
      <w:r w:rsidRPr="00316BA8">
        <w:rPr>
          <w:rFonts w:ascii="Corbel" w:hAnsi="Corbel"/>
          <w:sz w:val="18"/>
          <w:szCs w:val="18"/>
          <w:lang w:val="nl-NL"/>
        </w:rPr>
        <w:t xml:space="preserve">. Ondernemers vinden dit tabblad binnen het dashboard op TenderNed </w:t>
      </w:r>
      <w:r w:rsidRPr="00316BA8">
        <w:rPr>
          <w:rFonts w:ascii="Corbel" w:hAnsi="Corbel"/>
          <w:i/>
          <w:sz w:val="18"/>
          <w:szCs w:val="18"/>
          <w:lang w:val="nl-NL"/>
        </w:rPr>
        <w:t>achter het tabblad 'gunningscriteria'</w:t>
      </w:r>
    </w:p>
    <w:p w14:paraId="50B42129" w14:textId="77777777" w:rsidR="00EE27EF" w:rsidRPr="009E77E6" w:rsidRDefault="00EE27EF" w:rsidP="00EE27EF">
      <w:pPr>
        <w:pStyle w:val="Lijstalinea"/>
        <w:numPr>
          <w:ilvl w:val="0"/>
          <w:numId w:val="12"/>
        </w:numPr>
        <w:spacing w:line="276" w:lineRule="auto"/>
        <w:ind w:left="426" w:hanging="426"/>
        <w:rPr>
          <w:rFonts w:ascii="Corbel" w:hAnsi="Corbel"/>
          <w:b/>
          <w:i/>
          <w:sz w:val="18"/>
          <w:szCs w:val="18"/>
          <w:lang w:val="nl-NL"/>
        </w:rPr>
      </w:pPr>
      <w:r w:rsidRPr="00811244">
        <w:rPr>
          <w:rFonts w:ascii="Corbel" w:hAnsi="Corbel"/>
          <w:sz w:val="18"/>
          <w:szCs w:val="18"/>
          <w:lang w:val="nl-NL"/>
        </w:rPr>
        <w:t xml:space="preserve">Het beantwoorden van vragen en uploaden van documenten in TenderNed staat niet gelijk aan het indienen van een Inschrijving. </w:t>
      </w:r>
      <w:r>
        <w:rPr>
          <w:rFonts w:ascii="Corbel" w:hAnsi="Corbel"/>
          <w:sz w:val="18"/>
          <w:szCs w:val="18"/>
          <w:lang w:val="nl-NL"/>
        </w:rPr>
        <w:t>Dit</w:t>
      </w:r>
      <w:r w:rsidRPr="00811244">
        <w:rPr>
          <w:rFonts w:ascii="Corbel" w:hAnsi="Corbel"/>
          <w:sz w:val="18"/>
          <w:szCs w:val="18"/>
          <w:lang w:val="nl-NL"/>
        </w:rPr>
        <w:t xml:space="preserve"> </w:t>
      </w:r>
      <w:r w:rsidRPr="00167CD7">
        <w:rPr>
          <w:rFonts w:ascii="Corbel" w:hAnsi="Corbel"/>
          <w:sz w:val="18"/>
          <w:szCs w:val="18"/>
          <w:lang w:val="nl-NL"/>
        </w:rPr>
        <w:t xml:space="preserve">vereist een separate </w:t>
      </w:r>
      <w:r>
        <w:rPr>
          <w:rFonts w:ascii="Corbel" w:hAnsi="Corbel"/>
          <w:sz w:val="18"/>
          <w:szCs w:val="18"/>
          <w:lang w:val="nl-NL"/>
        </w:rPr>
        <w:t>handeling</w:t>
      </w:r>
      <w:r w:rsidRPr="00167CD7">
        <w:rPr>
          <w:rFonts w:ascii="Corbel" w:hAnsi="Corbel"/>
          <w:sz w:val="18"/>
          <w:szCs w:val="18"/>
          <w:lang w:val="nl-NL"/>
        </w:rPr>
        <w:t xml:space="preserve"> </w:t>
      </w:r>
      <w:r>
        <w:rPr>
          <w:rFonts w:ascii="Corbel" w:hAnsi="Corbel"/>
          <w:sz w:val="18"/>
          <w:szCs w:val="18"/>
          <w:lang w:val="nl-NL"/>
        </w:rPr>
        <w:t>die bevestigd wordt met een SMS-code.</w:t>
      </w:r>
    </w:p>
    <w:p w14:paraId="29690986" w14:textId="77777777" w:rsidR="00EE27EF" w:rsidRPr="00167CD7" w:rsidRDefault="00EE27EF" w:rsidP="00EE27EF">
      <w:pPr>
        <w:pStyle w:val="Lijstalinea"/>
        <w:spacing w:line="276" w:lineRule="auto"/>
        <w:ind w:left="680"/>
        <w:rPr>
          <w:rFonts w:ascii="Corbel" w:hAnsi="Corbel"/>
          <w:b/>
          <w:i/>
          <w:sz w:val="18"/>
          <w:szCs w:val="18"/>
          <w:lang w:val="nl-NL"/>
        </w:rPr>
      </w:pPr>
    </w:p>
    <w:p w14:paraId="3D9F152C" w14:textId="77777777" w:rsidR="00EE27EF" w:rsidRPr="00811244" w:rsidRDefault="00EE27EF" w:rsidP="00EE27EF">
      <w:pPr>
        <w:spacing w:line="276" w:lineRule="auto"/>
        <w:rPr>
          <w:rFonts w:ascii="Corbel" w:hAnsi="Corbel"/>
          <w:szCs w:val="18"/>
        </w:rPr>
      </w:pPr>
      <w:r w:rsidRPr="00811244">
        <w:rPr>
          <w:rFonts w:ascii="Corbel" w:hAnsi="Corbel"/>
          <w:szCs w:val="18"/>
        </w:rPr>
        <w:t xml:space="preserve">Via </w:t>
      </w:r>
      <w:hyperlink r:id="rId19" w:history="1">
        <w:r w:rsidRPr="00811244">
          <w:rPr>
            <w:rStyle w:val="Hyperlink"/>
            <w:rFonts w:ascii="Corbel" w:hAnsi="Corbel"/>
            <w:szCs w:val="18"/>
          </w:rPr>
          <w:t>www.</w:t>
        </w:r>
        <w:r>
          <w:rPr>
            <w:rStyle w:val="Hyperlink"/>
            <w:rFonts w:ascii="Corbel" w:hAnsi="Corbel"/>
            <w:szCs w:val="18"/>
          </w:rPr>
          <w:t>TenderNed</w:t>
        </w:r>
        <w:r w:rsidRPr="00811244">
          <w:rPr>
            <w:rStyle w:val="Hyperlink"/>
            <w:rFonts w:ascii="Corbel" w:hAnsi="Corbel"/>
            <w:szCs w:val="18"/>
          </w:rPr>
          <w:t>.nl/voor-ondernemingen/ondersteuning</w:t>
        </w:r>
      </w:hyperlink>
      <w:r w:rsidRPr="00811244">
        <w:rPr>
          <w:rFonts w:ascii="Corbel" w:hAnsi="Corbel"/>
          <w:szCs w:val="18"/>
        </w:rPr>
        <w:t xml:space="preserve"> zijn tal van kennisbronnen te raadplegen. Indien </w:t>
      </w:r>
      <w:r>
        <w:rPr>
          <w:rFonts w:ascii="Corbel" w:hAnsi="Corbel"/>
          <w:szCs w:val="18"/>
        </w:rPr>
        <w:t>Ondernemers</w:t>
      </w:r>
      <w:r w:rsidRPr="00811244">
        <w:rPr>
          <w:rFonts w:ascii="Corbel" w:hAnsi="Corbel"/>
          <w:szCs w:val="18"/>
        </w:rPr>
        <w:t xml:space="preserve"> technische problemen ervaren of vragen hebben over de werking van TenderNed, dan dient contact opgenomen te worden met de</w:t>
      </w:r>
      <w:r>
        <w:rPr>
          <w:rFonts w:ascii="Corbel" w:hAnsi="Corbel"/>
          <w:szCs w:val="18"/>
        </w:rPr>
        <w:t xml:space="preserve"> servicedesk van TenderNed zelf en niet met de Aanbestedende dienst.</w:t>
      </w:r>
      <w:r w:rsidRPr="00811244">
        <w:rPr>
          <w:rFonts w:ascii="Corbel" w:hAnsi="Corbel"/>
          <w:szCs w:val="18"/>
        </w:rPr>
        <w:t xml:space="preserve"> De servicedesk is bereikbaar op werkdagen van 08.30 tot 17.00 uur via 0800-TenderNed (0800-8363376) of </w:t>
      </w:r>
      <w:hyperlink r:id="rId20" w:history="1">
        <w:r w:rsidRPr="00811244">
          <w:rPr>
            <w:rStyle w:val="Hyperlink"/>
            <w:rFonts w:ascii="Corbel" w:hAnsi="Corbel"/>
            <w:szCs w:val="18"/>
          </w:rPr>
          <w:t>servicedesk@TenderNed.nl</w:t>
        </w:r>
      </w:hyperlink>
      <w:r w:rsidRPr="00811244">
        <w:rPr>
          <w:rFonts w:ascii="Corbel" w:hAnsi="Corbel"/>
          <w:szCs w:val="18"/>
        </w:rPr>
        <w:t>.</w:t>
      </w:r>
    </w:p>
    <w:p w14:paraId="255948F4" w14:textId="77777777" w:rsidR="00470DA1" w:rsidRDefault="00470DA1" w:rsidP="00470DA1">
      <w:pPr>
        <w:pStyle w:val="Kop2"/>
        <w:spacing w:before="240" w:after="120"/>
        <w:rPr>
          <w:rFonts w:ascii="Corbel" w:hAnsi="Corbel"/>
          <w:sz w:val="18"/>
        </w:rPr>
      </w:pPr>
      <w:bookmarkStart w:id="10" w:name="_Toc148079050"/>
      <w:r>
        <w:rPr>
          <w:rFonts w:ascii="Corbel" w:hAnsi="Corbel"/>
          <w:sz w:val="18"/>
        </w:rPr>
        <w:t>Contact tijdens de aanbestedingsprocedure</w:t>
      </w:r>
      <w:bookmarkEnd w:id="10"/>
    </w:p>
    <w:p w14:paraId="6E46C033" w14:textId="77777777" w:rsidR="00F373FA" w:rsidRDefault="00F373FA" w:rsidP="00F373FA">
      <w:pPr>
        <w:spacing w:line="276" w:lineRule="auto"/>
        <w:jc w:val="both"/>
        <w:rPr>
          <w:rFonts w:ascii="Corbel" w:hAnsi="Corbel"/>
          <w:szCs w:val="18"/>
        </w:rPr>
      </w:pPr>
      <w:r w:rsidRPr="00A13CD7">
        <w:rPr>
          <w:rFonts w:ascii="Corbel" w:hAnsi="Corbel"/>
          <w:szCs w:val="18"/>
        </w:rPr>
        <w:t xml:space="preserve">Tot op het moment van de definitieve gunning is </w:t>
      </w:r>
      <w:r>
        <w:rPr>
          <w:rFonts w:ascii="Corbel" w:hAnsi="Corbel"/>
          <w:szCs w:val="18"/>
        </w:rPr>
        <w:t>de heer T. van Steenis voor Ondernemers h</w:t>
      </w:r>
      <w:r w:rsidRPr="00A13CD7">
        <w:rPr>
          <w:rFonts w:ascii="Corbel" w:hAnsi="Corbel"/>
          <w:szCs w:val="18"/>
        </w:rPr>
        <w:t>et enige aanspreekpunt</w:t>
      </w:r>
      <w:r>
        <w:rPr>
          <w:rFonts w:ascii="Corbel" w:hAnsi="Corbel"/>
          <w:szCs w:val="18"/>
        </w:rPr>
        <w:t xml:space="preserve"> inzake deze aanbestedingsprocedure</w:t>
      </w:r>
      <w:r w:rsidRPr="00A13CD7">
        <w:rPr>
          <w:rFonts w:ascii="Corbel" w:hAnsi="Corbel"/>
          <w:szCs w:val="18"/>
        </w:rPr>
        <w:t xml:space="preserve">. </w:t>
      </w:r>
      <w:r>
        <w:rPr>
          <w:rFonts w:ascii="Corbel" w:hAnsi="Corbel"/>
          <w:szCs w:val="18"/>
        </w:rPr>
        <w:t xml:space="preserve">Alle correspondentie vindt in beginsel dus plaats via TenderNed. Mocht dit om technische redenen </w:t>
      </w:r>
      <w:r w:rsidRPr="00980E30">
        <w:rPr>
          <w:rFonts w:ascii="Corbel" w:hAnsi="Corbel"/>
          <w:szCs w:val="18"/>
        </w:rPr>
        <w:t xml:space="preserve">niet mogelijk of contact anderszins daadwerkelijk noodzakelijk zijn, dan kunnen Ondernemers contact opnemen via </w:t>
      </w:r>
      <w:r>
        <w:rPr>
          <w:rFonts w:ascii="Corbel" w:hAnsi="Corbel"/>
          <w:szCs w:val="18"/>
        </w:rPr>
        <w:t>inkoop@provincie-utrecht.nl.</w:t>
      </w:r>
    </w:p>
    <w:p w14:paraId="54D0EDFC" w14:textId="77777777" w:rsidR="00F373FA" w:rsidRPr="00F373FA" w:rsidRDefault="00F373FA" w:rsidP="00F373FA"/>
    <w:p w14:paraId="42D49B1D" w14:textId="77777777" w:rsidR="00470DA1" w:rsidRPr="00A13CD7" w:rsidRDefault="00470DA1" w:rsidP="00470DA1">
      <w:pPr>
        <w:pStyle w:val="Kop2"/>
        <w:spacing w:before="240" w:after="120"/>
        <w:rPr>
          <w:rFonts w:ascii="Corbel" w:hAnsi="Corbel"/>
          <w:sz w:val="18"/>
        </w:rPr>
      </w:pPr>
      <w:bookmarkStart w:id="11" w:name="_Toc148079051"/>
      <w:r w:rsidRPr="00811244">
        <w:rPr>
          <w:rFonts w:ascii="Corbel" w:hAnsi="Corbel"/>
          <w:sz w:val="18"/>
        </w:rPr>
        <w:t>Planning (indicatief)</w:t>
      </w:r>
      <w:bookmarkEnd w:id="11"/>
    </w:p>
    <w:p w14:paraId="714F6DBE" w14:textId="77777777" w:rsidR="00470DA1" w:rsidRDefault="00470DA1" w:rsidP="00470DA1">
      <w:pPr>
        <w:spacing w:line="276" w:lineRule="auto"/>
        <w:rPr>
          <w:rFonts w:ascii="Corbel" w:hAnsi="Corbel"/>
          <w:szCs w:val="18"/>
        </w:rPr>
      </w:pPr>
      <w:r>
        <w:rPr>
          <w:rFonts w:ascii="Corbel" w:hAnsi="Corbel"/>
          <w:szCs w:val="18"/>
        </w:rPr>
        <w:t xml:space="preserve">Binnen een aanbestedingsprocedure dienen </w:t>
      </w:r>
      <w:r w:rsidR="0080034E">
        <w:rPr>
          <w:rFonts w:ascii="Corbel" w:hAnsi="Corbel"/>
          <w:szCs w:val="18"/>
        </w:rPr>
        <w:t xml:space="preserve">Ondernemers </w:t>
      </w:r>
      <w:r>
        <w:rPr>
          <w:rFonts w:ascii="Corbel" w:hAnsi="Corbel"/>
          <w:szCs w:val="18"/>
        </w:rPr>
        <w:t xml:space="preserve">op verschillende momenten tijdig acties te </w:t>
      </w:r>
      <w:r w:rsidR="0080034E" w:rsidRPr="00275D91">
        <w:rPr>
          <w:rFonts w:ascii="Corbel" w:hAnsi="Corbel"/>
          <w:szCs w:val="18"/>
        </w:rPr>
        <w:t>neme</w:t>
      </w:r>
      <w:r w:rsidR="00FB6A2F" w:rsidRPr="00275D91">
        <w:rPr>
          <w:rFonts w:ascii="Corbel" w:hAnsi="Corbel"/>
          <w:szCs w:val="18"/>
        </w:rPr>
        <w:t>n</w:t>
      </w:r>
      <w:r w:rsidRPr="00275D91">
        <w:rPr>
          <w:rFonts w:ascii="Corbel" w:hAnsi="Corbel"/>
          <w:szCs w:val="18"/>
        </w:rPr>
        <w:t xml:space="preserve">. De Aanbestedende dienst streeft ernaar de volgende planning te realiseren. Zonder expliciet tegenbericht, in de vorm van een Nota van inlichtingen, dienen Ondernemers </w:t>
      </w:r>
      <w:r w:rsidR="008B00EF">
        <w:rPr>
          <w:rFonts w:ascii="Corbel" w:hAnsi="Corbel"/>
          <w:szCs w:val="18"/>
        </w:rPr>
        <w:t xml:space="preserve">ervan </w:t>
      </w:r>
      <w:r w:rsidRPr="00275D91">
        <w:rPr>
          <w:rFonts w:ascii="Corbel" w:hAnsi="Corbel"/>
          <w:szCs w:val="18"/>
        </w:rPr>
        <w:t>hiervan uit te gaan.</w:t>
      </w:r>
    </w:p>
    <w:tbl>
      <w:tblPr>
        <w:tblStyle w:val="Professioneletabel"/>
        <w:tblW w:w="4938" w:type="pct"/>
        <w:tblInd w:w="109" w:type="dxa"/>
        <w:tblLook w:val="04A0" w:firstRow="1" w:lastRow="0" w:firstColumn="1" w:lastColumn="0" w:noHBand="0" w:noVBand="1"/>
      </w:tblPr>
      <w:tblGrid>
        <w:gridCol w:w="5396"/>
        <w:gridCol w:w="2218"/>
        <w:gridCol w:w="1329"/>
      </w:tblGrid>
      <w:tr w:rsidR="00470DA1" w:rsidRPr="00275D91" w14:paraId="32AE2366" w14:textId="77777777" w:rsidTr="00010AF9">
        <w:trPr>
          <w:cnfStyle w:val="100000000000" w:firstRow="1" w:lastRow="0" w:firstColumn="0" w:lastColumn="0" w:oddVBand="0" w:evenVBand="0" w:oddHBand="0" w:evenHBand="0" w:firstRowFirstColumn="0" w:firstRowLastColumn="0" w:lastRowFirstColumn="0" w:lastRowLastColumn="0"/>
          <w:trHeight w:val="397"/>
          <w:tblHeader/>
        </w:trPr>
        <w:tc>
          <w:tcPr>
            <w:tcW w:w="3017" w:type="pct"/>
            <w:vAlign w:val="center"/>
          </w:tcPr>
          <w:p w14:paraId="0F31F36F"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Activiteit</w:t>
            </w:r>
          </w:p>
        </w:tc>
        <w:tc>
          <w:tcPr>
            <w:tcW w:w="1240" w:type="pct"/>
            <w:vAlign w:val="center"/>
            <w:hideMark/>
          </w:tcPr>
          <w:p w14:paraId="0A54A1E6"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Datum</w:t>
            </w:r>
          </w:p>
        </w:tc>
        <w:tc>
          <w:tcPr>
            <w:tcW w:w="743" w:type="pct"/>
            <w:vAlign w:val="center"/>
            <w:hideMark/>
          </w:tcPr>
          <w:p w14:paraId="6BD3AD59" w14:textId="77777777" w:rsidR="00470DA1" w:rsidRPr="00275D91" w:rsidRDefault="00470DA1" w:rsidP="00470DA1">
            <w:pPr>
              <w:spacing w:line="276" w:lineRule="auto"/>
              <w:rPr>
                <w:rFonts w:ascii="Corbel" w:hAnsi="Corbel"/>
                <w:b w:val="0"/>
                <w:bCs w:val="0"/>
                <w:color w:val="FFFFFF"/>
                <w:spacing w:val="0"/>
                <w:sz w:val="16"/>
                <w:szCs w:val="16"/>
              </w:rPr>
            </w:pPr>
            <w:r w:rsidRPr="00275D91">
              <w:rPr>
                <w:rFonts w:ascii="Corbel" w:hAnsi="Corbel"/>
                <w:color w:val="FFFFFF"/>
                <w:spacing w:val="0"/>
                <w:sz w:val="16"/>
                <w:szCs w:val="16"/>
              </w:rPr>
              <w:t>Tijd (CET)</w:t>
            </w:r>
          </w:p>
        </w:tc>
      </w:tr>
      <w:tr w:rsidR="00C95A79" w:rsidRPr="00275D91" w14:paraId="5A9DDA51" w14:textId="77777777" w:rsidTr="00C95A79">
        <w:trPr>
          <w:trHeight w:val="397"/>
        </w:trPr>
        <w:tc>
          <w:tcPr>
            <w:tcW w:w="3017" w:type="pct"/>
            <w:tcBorders>
              <w:bottom w:val="single" w:sz="6" w:space="0" w:color="000000"/>
            </w:tcBorders>
            <w:vAlign w:val="center"/>
          </w:tcPr>
          <w:p w14:paraId="5D90C177" w14:textId="77777777" w:rsidR="00C95A79" w:rsidRPr="00275D91" w:rsidRDefault="00C95A79"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Publiceren aankondiging op TenderNed</w:t>
            </w:r>
          </w:p>
        </w:tc>
        <w:tc>
          <w:tcPr>
            <w:tcW w:w="1983" w:type="pct"/>
            <w:gridSpan w:val="2"/>
            <w:tcBorders>
              <w:bottom w:val="single" w:sz="6" w:space="0" w:color="000000"/>
            </w:tcBorders>
            <w:vAlign w:val="center"/>
          </w:tcPr>
          <w:p w14:paraId="155AE207" w14:textId="6E48E643" w:rsidR="00C95A79" w:rsidRPr="00275D91" w:rsidRDefault="00C95A79"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w:t>
            </w:r>
            <w:r w:rsidR="00F373FA">
              <w:rPr>
                <w:rFonts w:ascii="Corbel" w:hAnsi="Corbel"/>
                <w:color w:val="000000"/>
                <w:spacing w:val="0"/>
                <w:sz w:val="16"/>
                <w:szCs w:val="16"/>
              </w:rPr>
              <w:t>13 oktober 2023</w:t>
            </w:r>
          </w:p>
        </w:tc>
      </w:tr>
      <w:tr w:rsidR="00C95A79" w:rsidRPr="00275D91" w14:paraId="699F6F26" w14:textId="77777777" w:rsidTr="00C95A79">
        <w:trPr>
          <w:trHeight w:val="397"/>
        </w:trPr>
        <w:tc>
          <w:tcPr>
            <w:tcW w:w="3017" w:type="pct"/>
            <w:tcBorders>
              <w:top w:val="single" w:sz="4" w:space="0" w:color="auto"/>
            </w:tcBorders>
            <w:vAlign w:val="center"/>
          </w:tcPr>
          <w:p w14:paraId="31DFF89D" w14:textId="1BD83005" w:rsidR="00C95A79" w:rsidRPr="00275D91" w:rsidRDefault="00C95A79"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Uiterste datum voor het stellen van vragen</w:t>
            </w:r>
          </w:p>
        </w:tc>
        <w:tc>
          <w:tcPr>
            <w:tcW w:w="1983" w:type="pct"/>
            <w:gridSpan w:val="2"/>
            <w:tcBorders>
              <w:top w:val="single" w:sz="4" w:space="0" w:color="auto"/>
            </w:tcBorders>
            <w:vAlign w:val="center"/>
          </w:tcPr>
          <w:p w14:paraId="78517FC4" w14:textId="563798C2" w:rsidR="00C95A79" w:rsidRPr="008B00EF" w:rsidRDefault="00D714FF" w:rsidP="00470DA1">
            <w:pPr>
              <w:spacing w:line="276" w:lineRule="auto"/>
              <w:rPr>
                <w:rFonts w:ascii="Corbel" w:hAnsi="Corbel"/>
                <w:color w:val="FF0000"/>
                <w:spacing w:val="0"/>
                <w:sz w:val="16"/>
                <w:szCs w:val="16"/>
              </w:rPr>
            </w:pPr>
            <w:r w:rsidRPr="00D714FF">
              <w:rPr>
                <w:rFonts w:ascii="Corbel" w:hAnsi="Corbel"/>
                <w:spacing w:val="0"/>
                <w:sz w:val="16"/>
                <w:szCs w:val="16"/>
              </w:rPr>
              <w:t>10 november 2023</w:t>
            </w:r>
            <w:r>
              <w:rPr>
                <w:rFonts w:ascii="Corbel" w:hAnsi="Corbel"/>
                <w:spacing w:val="0"/>
                <w:sz w:val="16"/>
                <w:szCs w:val="16"/>
              </w:rPr>
              <w:t xml:space="preserve"> tot 12:00 uur</w:t>
            </w:r>
          </w:p>
        </w:tc>
      </w:tr>
      <w:tr w:rsidR="00C95A79" w:rsidRPr="00275D91" w14:paraId="6CD4574D" w14:textId="77777777" w:rsidTr="00C95A79">
        <w:trPr>
          <w:trHeight w:val="397"/>
        </w:trPr>
        <w:tc>
          <w:tcPr>
            <w:tcW w:w="3017" w:type="pct"/>
            <w:vAlign w:val="center"/>
          </w:tcPr>
          <w:p w14:paraId="2477E2D7" w14:textId="59CB9068" w:rsidR="00C95A79" w:rsidRPr="00275D91" w:rsidRDefault="00C95A79" w:rsidP="00A11D8C">
            <w:pPr>
              <w:spacing w:line="276" w:lineRule="auto"/>
              <w:rPr>
                <w:rFonts w:ascii="Corbel" w:hAnsi="Corbel"/>
                <w:color w:val="000000"/>
                <w:spacing w:val="0"/>
                <w:sz w:val="16"/>
                <w:szCs w:val="16"/>
              </w:rPr>
            </w:pPr>
            <w:r w:rsidRPr="00275D91">
              <w:rPr>
                <w:rFonts w:ascii="Corbel" w:hAnsi="Corbel"/>
                <w:color w:val="000000"/>
                <w:spacing w:val="0"/>
                <w:sz w:val="16"/>
                <w:szCs w:val="16"/>
              </w:rPr>
              <w:t>Publicatie Nota van inlichtingen</w:t>
            </w:r>
          </w:p>
        </w:tc>
        <w:tc>
          <w:tcPr>
            <w:tcW w:w="1983" w:type="pct"/>
            <w:gridSpan w:val="2"/>
            <w:vAlign w:val="center"/>
          </w:tcPr>
          <w:p w14:paraId="26462A5F" w14:textId="4D2E0157" w:rsidR="00C95A79" w:rsidRPr="00275D91" w:rsidRDefault="00D714FF" w:rsidP="00470DA1">
            <w:pPr>
              <w:spacing w:line="276" w:lineRule="auto"/>
              <w:rPr>
                <w:rFonts w:ascii="Corbel" w:hAnsi="Corbel"/>
                <w:color w:val="000000"/>
                <w:spacing w:val="0"/>
                <w:sz w:val="16"/>
                <w:szCs w:val="16"/>
              </w:rPr>
            </w:pPr>
            <w:r>
              <w:rPr>
                <w:rFonts w:ascii="Corbel" w:hAnsi="Corbel"/>
                <w:color w:val="000000"/>
                <w:spacing w:val="0"/>
                <w:sz w:val="16"/>
                <w:szCs w:val="16"/>
              </w:rPr>
              <w:t>17 november 2023</w:t>
            </w:r>
          </w:p>
        </w:tc>
      </w:tr>
      <w:tr w:rsidR="004E1E2E" w:rsidRPr="00275D91" w14:paraId="28E08AEE" w14:textId="77777777" w:rsidTr="00010AF9">
        <w:trPr>
          <w:trHeight w:val="397"/>
        </w:trPr>
        <w:tc>
          <w:tcPr>
            <w:tcW w:w="3017" w:type="pct"/>
            <w:vAlign w:val="center"/>
          </w:tcPr>
          <w:p w14:paraId="1724E405" w14:textId="77777777" w:rsidR="004E1E2E" w:rsidRPr="00275D91" w:rsidRDefault="004E1E2E" w:rsidP="00470DA1">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Sluiting termijn voor het indienen van een Inschrijving</w:t>
            </w:r>
          </w:p>
        </w:tc>
        <w:tc>
          <w:tcPr>
            <w:tcW w:w="1240" w:type="pct"/>
            <w:vAlign w:val="center"/>
          </w:tcPr>
          <w:p w14:paraId="7D4C5C6B" w14:textId="1EC09C46" w:rsidR="004E1E2E" w:rsidRPr="00275D91" w:rsidRDefault="00A04DEB" w:rsidP="00470DA1">
            <w:pPr>
              <w:spacing w:line="276" w:lineRule="auto"/>
              <w:rPr>
                <w:rFonts w:ascii="Corbel" w:hAnsi="Corbel"/>
                <w:b/>
                <w:bCs/>
                <w:color w:val="000000"/>
                <w:spacing w:val="0"/>
                <w:sz w:val="16"/>
                <w:szCs w:val="16"/>
              </w:rPr>
            </w:pPr>
            <w:r>
              <w:rPr>
                <w:rFonts w:ascii="Corbel" w:hAnsi="Corbel"/>
                <w:b/>
                <w:bCs/>
                <w:color w:val="000000"/>
                <w:spacing w:val="0"/>
                <w:sz w:val="16"/>
                <w:szCs w:val="16"/>
              </w:rPr>
              <w:t>1 december 2023</w:t>
            </w:r>
          </w:p>
        </w:tc>
        <w:tc>
          <w:tcPr>
            <w:tcW w:w="743" w:type="pct"/>
            <w:vAlign w:val="center"/>
            <w:hideMark/>
          </w:tcPr>
          <w:p w14:paraId="75827572" w14:textId="7059C872" w:rsidR="004E1E2E" w:rsidRPr="00275D91" w:rsidRDefault="004E1E2E" w:rsidP="00470DA1">
            <w:pPr>
              <w:spacing w:line="276" w:lineRule="auto"/>
              <w:rPr>
                <w:rFonts w:ascii="Corbel" w:hAnsi="Corbel"/>
                <w:b/>
                <w:bCs/>
                <w:color w:val="000000"/>
                <w:spacing w:val="0"/>
                <w:sz w:val="16"/>
                <w:szCs w:val="16"/>
              </w:rPr>
            </w:pPr>
            <w:r>
              <w:rPr>
                <w:rFonts w:ascii="Corbel" w:hAnsi="Corbel"/>
                <w:b/>
                <w:bCs/>
                <w:color w:val="000000"/>
                <w:spacing w:val="0"/>
                <w:sz w:val="16"/>
                <w:szCs w:val="16"/>
              </w:rPr>
              <w:t>1</w:t>
            </w:r>
            <w:r w:rsidR="00D714FF">
              <w:rPr>
                <w:rFonts w:ascii="Corbel" w:hAnsi="Corbel"/>
                <w:b/>
                <w:bCs/>
                <w:color w:val="000000"/>
                <w:spacing w:val="0"/>
                <w:sz w:val="16"/>
                <w:szCs w:val="16"/>
              </w:rPr>
              <w:t>2</w:t>
            </w:r>
            <w:r>
              <w:rPr>
                <w:rFonts w:ascii="Corbel" w:hAnsi="Corbel"/>
                <w:b/>
                <w:bCs/>
                <w:color w:val="000000"/>
                <w:spacing w:val="0"/>
                <w:sz w:val="16"/>
                <w:szCs w:val="16"/>
              </w:rPr>
              <w:t>:00</w:t>
            </w:r>
            <w:r w:rsidR="00D714FF">
              <w:rPr>
                <w:rFonts w:ascii="Corbel" w:hAnsi="Corbel"/>
                <w:b/>
                <w:bCs/>
                <w:color w:val="000000"/>
                <w:spacing w:val="0"/>
                <w:sz w:val="16"/>
                <w:szCs w:val="16"/>
              </w:rPr>
              <w:t xml:space="preserve"> uur</w:t>
            </w:r>
          </w:p>
        </w:tc>
      </w:tr>
      <w:tr w:rsidR="004E1E2E" w:rsidRPr="00275D91" w14:paraId="103B26F3" w14:textId="77777777" w:rsidTr="00C95A79">
        <w:trPr>
          <w:trHeight w:val="397"/>
        </w:trPr>
        <w:tc>
          <w:tcPr>
            <w:tcW w:w="3017" w:type="pct"/>
            <w:vAlign w:val="center"/>
          </w:tcPr>
          <w:p w14:paraId="493E9152" w14:textId="77777777" w:rsidR="004E1E2E" w:rsidRPr="00275D91" w:rsidRDefault="004E1E2E"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xml:space="preserve">Mededeling </w:t>
            </w:r>
            <w:r>
              <w:rPr>
                <w:rFonts w:ascii="Corbel" w:hAnsi="Corbel"/>
                <w:color w:val="000000"/>
                <w:spacing w:val="0"/>
                <w:sz w:val="16"/>
                <w:szCs w:val="16"/>
              </w:rPr>
              <w:t>Gunningsbeslissing</w:t>
            </w:r>
            <w:r w:rsidRPr="00275D91">
              <w:rPr>
                <w:rFonts w:ascii="Corbel" w:hAnsi="Corbel"/>
                <w:color w:val="000000"/>
                <w:spacing w:val="0"/>
                <w:sz w:val="16"/>
                <w:szCs w:val="16"/>
              </w:rPr>
              <w:t>, start bezwaartermijn</w:t>
            </w:r>
          </w:p>
        </w:tc>
        <w:tc>
          <w:tcPr>
            <w:tcW w:w="1983" w:type="pct"/>
            <w:gridSpan w:val="2"/>
            <w:vAlign w:val="center"/>
          </w:tcPr>
          <w:p w14:paraId="0059CDDC" w14:textId="3DEF50F7" w:rsidR="004E1E2E" w:rsidRPr="00275D91" w:rsidRDefault="004E1E2E"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w:t>
            </w:r>
            <w:r w:rsidR="00A04DEB">
              <w:rPr>
                <w:rFonts w:ascii="Corbel" w:hAnsi="Corbel"/>
                <w:color w:val="000000"/>
                <w:spacing w:val="0"/>
                <w:sz w:val="16"/>
                <w:szCs w:val="16"/>
              </w:rPr>
              <w:t>8 december 2023</w:t>
            </w:r>
          </w:p>
        </w:tc>
      </w:tr>
      <w:tr w:rsidR="004E1E2E" w:rsidRPr="00275D91" w14:paraId="162077B6" w14:textId="77777777" w:rsidTr="00010AF9">
        <w:trPr>
          <w:trHeight w:val="397"/>
        </w:trPr>
        <w:tc>
          <w:tcPr>
            <w:tcW w:w="3017" w:type="pct"/>
            <w:vAlign w:val="center"/>
          </w:tcPr>
          <w:p w14:paraId="4851EA55" w14:textId="77777777" w:rsidR="004E1E2E" w:rsidRPr="00275D91" w:rsidRDefault="004E1E2E" w:rsidP="00470DA1">
            <w:pPr>
              <w:spacing w:line="276" w:lineRule="auto"/>
              <w:rPr>
                <w:rFonts w:ascii="Corbel" w:hAnsi="Corbel"/>
                <w:color w:val="000000"/>
                <w:spacing w:val="0"/>
                <w:sz w:val="16"/>
                <w:szCs w:val="16"/>
              </w:rPr>
            </w:pPr>
            <w:r w:rsidRPr="00275D91">
              <w:rPr>
                <w:rFonts w:ascii="Corbel" w:hAnsi="Corbel"/>
                <w:color w:val="000000"/>
                <w:spacing w:val="0"/>
                <w:sz w:val="16"/>
                <w:szCs w:val="16"/>
              </w:rPr>
              <w:t xml:space="preserve">Definitieve gunning </w:t>
            </w:r>
          </w:p>
        </w:tc>
        <w:tc>
          <w:tcPr>
            <w:tcW w:w="1983" w:type="pct"/>
            <w:gridSpan w:val="2"/>
            <w:vAlign w:val="center"/>
          </w:tcPr>
          <w:p w14:paraId="09978D9D" w14:textId="01D79C24" w:rsidR="004E1E2E" w:rsidRPr="00275D91" w:rsidRDefault="00982AFC" w:rsidP="00470DA1">
            <w:pPr>
              <w:spacing w:line="276" w:lineRule="auto"/>
              <w:rPr>
                <w:rFonts w:ascii="Corbel" w:hAnsi="Corbel"/>
                <w:color w:val="000000"/>
                <w:spacing w:val="0"/>
                <w:sz w:val="16"/>
                <w:szCs w:val="16"/>
              </w:rPr>
            </w:pPr>
            <w:r>
              <w:rPr>
                <w:rFonts w:ascii="Corbel" w:hAnsi="Corbel"/>
                <w:color w:val="000000"/>
                <w:spacing w:val="0"/>
                <w:sz w:val="16"/>
                <w:szCs w:val="16"/>
              </w:rPr>
              <w:t>29 december 2023</w:t>
            </w:r>
          </w:p>
        </w:tc>
      </w:tr>
      <w:tr w:rsidR="004E1E2E" w:rsidRPr="00B03ECA" w14:paraId="30B86097" w14:textId="77777777" w:rsidTr="00FB6A2F">
        <w:trPr>
          <w:trHeight w:val="397"/>
        </w:trPr>
        <w:tc>
          <w:tcPr>
            <w:tcW w:w="3017" w:type="pct"/>
            <w:vAlign w:val="center"/>
          </w:tcPr>
          <w:p w14:paraId="769D3304" w14:textId="77777777" w:rsidR="004E1E2E" w:rsidRPr="00B03ECA" w:rsidRDefault="004E1E2E" w:rsidP="00470DA1">
            <w:pPr>
              <w:spacing w:line="276" w:lineRule="auto"/>
              <w:rPr>
                <w:rFonts w:ascii="Corbel" w:hAnsi="Corbel"/>
                <w:b/>
                <w:bCs/>
                <w:color w:val="000000"/>
                <w:spacing w:val="0"/>
                <w:sz w:val="16"/>
                <w:szCs w:val="16"/>
              </w:rPr>
            </w:pPr>
            <w:r w:rsidRPr="00275D91">
              <w:rPr>
                <w:rFonts w:ascii="Corbel" w:hAnsi="Corbel"/>
                <w:b/>
                <w:bCs/>
                <w:color w:val="000000"/>
                <w:spacing w:val="0"/>
                <w:sz w:val="16"/>
                <w:szCs w:val="16"/>
              </w:rPr>
              <w:t>Ingangsdatum Overeenkomst</w:t>
            </w:r>
          </w:p>
        </w:tc>
        <w:tc>
          <w:tcPr>
            <w:tcW w:w="1983" w:type="pct"/>
            <w:gridSpan w:val="2"/>
            <w:vAlign w:val="center"/>
          </w:tcPr>
          <w:p w14:paraId="07BB1F9C" w14:textId="1B8E62D2" w:rsidR="004E1E2E" w:rsidRPr="00B03ECA" w:rsidRDefault="00982AFC" w:rsidP="00470DA1">
            <w:pPr>
              <w:spacing w:line="276" w:lineRule="auto"/>
              <w:rPr>
                <w:rFonts w:ascii="Corbel" w:hAnsi="Corbel"/>
                <w:b/>
                <w:color w:val="000000"/>
                <w:spacing w:val="0"/>
                <w:sz w:val="16"/>
                <w:szCs w:val="16"/>
              </w:rPr>
            </w:pPr>
            <w:r>
              <w:rPr>
                <w:rFonts w:ascii="Corbel" w:hAnsi="Corbel"/>
                <w:b/>
                <w:color w:val="000000"/>
                <w:spacing w:val="0"/>
                <w:sz w:val="16"/>
                <w:szCs w:val="16"/>
              </w:rPr>
              <w:t>1 januari 2024</w:t>
            </w:r>
          </w:p>
        </w:tc>
      </w:tr>
    </w:tbl>
    <w:p w14:paraId="2C5E4E2F" w14:textId="77777777" w:rsidR="0010574D" w:rsidRDefault="0010574D" w:rsidP="0010574D">
      <w:pPr>
        <w:rPr>
          <w:highlight w:val="lightGray"/>
        </w:rPr>
      </w:pPr>
      <w:bookmarkStart w:id="12" w:name="_Toc250730204"/>
    </w:p>
    <w:p w14:paraId="23301622" w14:textId="77777777" w:rsidR="00470DA1" w:rsidRPr="009E6342" w:rsidRDefault="00470DA1" w:rsidP="00470DA1">
      <w:pPr>
        <w:pStyle w:val="Kop2"/>
        <w:spacing w:before="240" w:after="120"/>
        <w:rPr>
          <w:rFonts w:ascii="Corbel" w:hAnsi="Corbel"/>
          <w:sz w:val="18"/>
        </w:rPr>
      </w:pPr>
      <w:bookmarkStart w:id="13" w:name="_Toc148079052"/>
      <w:r w:rsidRPr="00811244">
        <w:rPr>
          <w:rFonts w:ascii="Corbel" w:hAnsi="Corbel"/>
          <w:sz w:val="18"/>
        </w:rPr>
        <w:t>Leeswijzer</w:t>
      </w:r>
      <w:bookmarkEnd w:id="12"/>
      <w:bookmarkEnd w:id="13"/>
    </w:p>
    <w:p w14:paraId="06CDEA33" w14:textId="77777777" w:rsidR="00470DA1" w:rsidRDefault="00521286" w:rsidP="00470DA1">
      <w:pPr>
        <w:spacing w:line="276" w:lineRule="auto"/>
        <w:rPr>
          <w:rFonts w:ascii="Corbel" w:hAnsi="Corbel"/>
          <w:szCs w:val="18"/>
        </w:rPr>
      </w:pPr>
      <w:r>
        <w:rPr>
          <w:rFonts w:ascii="Corbel" w:hAnsi="Corbel"/>
          <w:szCs w:val="18"/>
        </w:rPr>
        <w:t>Het vervolg van deze</w:t>
      </w:r>
      <w:r w:rsidR="00470DA1">
        <w:rPr>
          <w:rFonts w:ascii="Corbel" w:hAnsi="Corbel"/>
          <w:szCs w:val="18"/>
        </w:rPr>
        <w:t xml:space="preserve"> A</w:t>
      </w:r>
      <w:r w:rsidR="00470DA1" w:rsidRPr="00811244">
        <w:rPr>
          <w:rFonts w:ascii="Corbel" w:hAnsi="Corbel"/>
          <w:szCs w:val="18"/>
        </w:rPr>
        <w:t xml:space="preserve">anbestedingsleidraad bestaat uit </w:t>
      </w:r>
      <w:r>
        <w:rPr>
          <w:rFonts w:ascii="Corbel" w:hAnsi="Corbel"/>
          <w:szCs w:val="18"/>
        </w:rPr>
        <w:t>vier</w:t>
      </w:r>
      <w:r w:rsidR="00470DA1">
        <w:rPr>
          <w:rFonts w:ascii="Corbel" w:hAnsi="Corbel"/>
          <w:szCs w:val="18"/>
        </w:rPr>
        <w:t xml:space="preserve"> hoofdstukken, een checklist </w:t>
      </w:r>
      <w:r w:rsidR="00470DA1" w:rsidRPr="00811244">
        <w:rPr>
          <w:rFonts w:ascii="Corbel" w:hAnsi="Corbel"/>
          <w:szCs w:val="18"/>
        </w:rPr>
        <w:t xml:space="preserve">en </w:t>
      </w:r>
      <w:r w:rsidR="00470DA1">
        <w:rPr>
          <w:rFonts w:ascii="Corbel" w:hAnsi="Corbel"/>
          <w:szCs w:val="18"/>
        </w:rPr>
        <w:t xml:space="preserve">verschillende </w:t>
      </w:r>
      <w:r w:rsidR="00470DA1" w:rsidRPr="00811244">
        <w:rPr>
          <w:rFonts w:ascii="Corbel" w:hAnsi="Corbel"/>
          <w:szCs w:val="18"/>
        </w:rPr>
        <w:t>Bijlagen:</w:t>
      </w:r>
    </w:p>
    <w:p w14:paraId="249E63D2" w14:textId="77777777" w:rsidR="00470DA1" w:rsidRPr="00811244" w:rsidRDefault="00470DA1" w:rsidP="00470DA1">
      <w:pPr>
        <w:spacing w:line="276" w:lineRule="auto"/>
        <w:rPr>
          <w:rFonts w:ascii="Corbel" w:hAnsi="Corbel"/>
          <w:szCs w:val="18"/>
        </w:rPr>
      </w:pPr>
    </w:p>
    <w:p w14:paraId="6B683917" w14:textId="77777777" w:rsidR="00470DA1" w:rsidRPr="00275D91" w:rsidRDefault="00470DA1" w:rsidP="001A17B8">
      <w:pPr>
        <w:numPr>
          <w:ilvl w:val="0"/>
          <w:numId w:val="13"/>
        </w:numPr>
        <w:spacing w:line="276" w:lineRule="auto"/>
        <w:rPr>
          <w:rFonts w:ascii="Corbel" w:hAnsi="Corbel"/>
          <w:szCs w:val="18"/>
        </w:rPr>
      </w:pPr>
      <w:r w:rsidRPr="00275D91">
        <w:rPr>
          <w:rFonts w:ascii="Corbel" w:hAnsi="Corbel"/>
          <w:szCs w:val="18"/>
        </w:rPr>
        <w:t>Hoofdstuk 2 gaat in op het doel van de aanbesteding en de aard, omvang en duur van de Opdracht en de context waarbinnen deze plaats</w:t>
      </w:r>
      <w:r w:rsidR="00A11D8C" w:rsidRPr="00275D91">
        <w:rPr>
          <w:rFonts w:ascii="Corbel" w:hAnsi="Corbel"/>
          <w:szCs w:val="18"/>
        </w:rPr>
        <w:t xml:space="preserve"> vindt</w:t>
      </w:r>
      <w:r w:rsidRPr="00275D91">
        <w:rPr>
          <w:rFonts w:ascii="Corbel" w:hAnsi="Corbel"/>
          <w:szCs w:val="18"/>
        </w:rPr>
        <w:t>.</w:t>
      </w:r>
    </w:p>
    <w:p w14:paraId="18632457" w14:textId="77777777" w:rsidR="00470DA1" w:rsidRPr="00326170" w:rsidRDefault="00470DA1" w:rsidP="001A17B8">
      <w:pPr>
        <w:numPr>
          <w:ilvl w:val="0"/>
          <w:numId w:val="13"/>
        </w:numPr>
        <w:spacing w:line="276" w:lineRule="auto"/>
        <w:rPr>
          <w:rFonts w:ascii="Corbel" w:hAnsi="Corbel"/>
          <w:szCs w:val="18"/>
        </w:rPr>
      </w:pPr>
      <w:r w:rsidRPr="00326170">
        <w:rPr>
          <w:rFonts w:ascii="Corbel" w:hAnsi="Corbel"/>
          <w:szCs w:val="18"/>
        </w:rPr>
        <w:t>Hoofdstuk 3 beschrijft de aanbestedingsvoorschriften en het procedureverloop.</w:t>
      </w:r>
    </w:p>
    <w:p w14:paraId="2E75D02F" w14:textId="77777777" w:rsidR="00470DA1" w:rsidRPr="00326170" w:rsidRDefault="00470DA1" w:rsidP="009D5350">
      <w:pPr>
        <w:numPr>
          <w:ilvl w:val="0"/>
          <w:numId w:val="13"/>
        </w:numPr>
        <w:spacing w:line="276" w:lineRule="auto"/>
        <w:rPr>
          <w:rFonts w:ascii="Corbel" w:hAnsi="Corbel"/>
          <w:szCs w:val="18"/>
        </w:rPr>
      </w:pPr>
      <w:r w:rsidRPr="00326170">
        <w:rPr>
          <w:rFonts w:ascii="Corbel" w:hAnsi="Corbel"/>
          <w:szCs w:val="18"/>
        </w:rPr>
        <w:t xml:space="preserve">Hoofdstuk 4 </w:t>
      </w:r>
      <w:r w:rsidR="00326170" w:rsidRPr="00326170">
        <w:rPr>
          <w:rFonts w:ascii="Corbel" w:hAnsi="Corbel"/>
          <w:szCs w:val="18"/>
        </w:rPr>
        <w:t>beschrijft de minimumeisen waaraan Ondernemers moeten voldoen om een Inschrijving in te kunnen dienen in termen van uitsluitingsgronden, financieel-economische draagkracht, technische en beroepsbekwaamheid en beroepsbevoegdheid.</w:t>
      </w:r>
    </w:p>
    <w:p w14:paraId="78C065D9" w14:textId="77777777" w:rsidR="00470DA1" w:rsidRPr="009D5350" w:rsidRDefault="00470DA1" w:rsidP="009D5350">
      <w:pPr>
        <w:numPr>
          <w:ilvl w:val="0"/>
          <w:numId w:val="13"/>
        </w:numPr>
        <w:spacing w:line="276" w:lineRule="auto"/>
        <w:rPr>
          <w:rFonts w:ascii="Corbel" w:hAnsi="Corbel"/>
          <w:szCs w:val="18"/>
        </w:rPr>
      </w:pPr>
      <w:r w:rsidRPr="00275D91">
        <w:rPr>
          <w:rFonts w:ascii="Corbel" w:hAnsi="Corbel"/>
          <w:szCs w:val="18"/>
        </w:rPr>
        <w:t xml:space="preserve">Hoofdstuk 5 </w:t>
      </w:r>
      <w:r w:rsidRPr="009D5350">
        <w:rPr>
          <w:rFonts w:ascii="Corbel" w:hAnsi="Corbel"/>
          <w:szCs w:val="18"/>
        </w:rPr>
        <w:t>beschrijft de</w:t>
      </w:r>
      <w:r w:rsidR="00D7494A" w:rsidRPr="009D5350">
        <w:rPr>
          <w:rFonts w:ascii="Corbel" w:hAnsi="Corbel"/>
          <w:szCs w:val="18"/>
        </w:rPr>
        <w:t xml:space="preserve"> eisen waaraan de Inschrijving moet voldoen, de</w:t>
      </w:r>
      <w:r w:rsidRPr="009D5350">
        <w:rPr>
          <w:rFonts w:ascii="Corbel" w:hAnsi="Corbel"/>
          <w:szCs w:val="18"/>
        </w:rPr>
        <w:t xml:space="preserve"> </w:t>
      </w:r>
      <w:r w:rsidR="00BA3386" w:rsidRPr="009D5350">
        <w:rPr>
          <w:rFonts w:ascii="Corbel" w:hAnsi="Corbel"/>
          <w:szCs w:val="18"/>
        </w:rPr>
        <w:t xml:space="preserve">gunningscriteria en </w:t>
      </w:r>
      <w:r w:rsidRPr="009D5350">
        <w:rPr>
          <w:rFonts w:ascii="Corbel" w:hAnsi="Corbel"/>
          <w:szCs w:val="18"/>
        </w:rPr>
        <w:t xml:space="preserve">wijze waarop </w:t>
      </w:r>
      <w:r w:rsidR="00BA3386" w:rsidRPr="009D5350">
        <w:rPr>
          <w:rFonts w:ascii="Corbel" w:hAnsi="Corbel"/>
          <w:szCs w:val="18"/>
        </w:rPr>
        <w:t>de</w:t>
      </w:r>
      <w:r w:rsidR="000E225E" w:rsidRPr="009D5350">
        <w:rPr>
          <w:rFonts w:ascii="Corbel" w:hAnsi="Corbel"/>
          <w:szCs w:val="18"/>
        </w:rPr>
        <w:t xml:space="preserve"> Inschrijvingen</w:t>
      </w:r>
      <w:r w:rsidRPr="009D5350">
        <w:rPr>
          <w:rFonts w:ascii="Corbel" w:hAnsi="Corbel"/>
          <w:szCs w:val="18"/>
        </w:rPr>
        <w:t xml:space="preserve"> worden beoordeeld</w:t>
      </w:r>
      <w:r w:rsidR="00514700" w:rsidRPr="009D5350">
        <w:rPr>
          <w:rFonts w:ascii="Corbel" w:hAnsi="Corbel"/>
          <w:szCs w:val="18"/>
        </w:rPr>
        <w:t>.</w:t>
      </w:r>
    </w:p>
    <w:p w14:paraId="081040AE" w14:textId="77777777" w:rsidR="00470DA1" w:rsidRPr="00275D91" w:rsidRDefault="00470DA1" w:rsidP="009D5350">
      <w:pPr>
        <w:numPr>
          <w:ilvl w:val="0"/>
          <w:numId w:val="13"/>
        </w:numPr>
        <w:spacing w:line="276" w:lineRule="auto"/>
        <w:rPr>
          <w:rFonts w:ascii="Corbel" w:hAnsi="Corbel"/>
          <w:szCs w:val="18"/>
        </w:rPr>
      </w:pPr>
      <w:r w:rsidRPr="00275D91">
        <w:rPr>
          <w:rFonts w:ascii="Corbel" w:hAnsi="Corbel"/>
          <w:szCs w:val="18"/>
        </w:rPr>
        <w:t xml:space="preserve">Checklist: geeft alle documenten </w:t>
      </w:r>
      <w:r w:rsidR="00A66006" w:rsidRPr="00275D91">
        <w:rPr>
          <w:rFonts w:ascii="Corbel" w:hAnsi="Corbel"/>
          <w:szCs w:val="18"/>
        </w:rPr>
        <w:t xml:space="preserve">beknopt weer </w:t>
      </w:r>
      <w:r w:rsidRPr="00275D91">
        <w:rPr>
          <w:rFonts w:ascii="Corbel" w:hAnsi="Corbel"/>
          <w:szCs w:val="18"/>
        </w:rPr>
        <w:t>die bij de Inschrijving moeten worden overlegd.</w:t>
      </w:r>
    </w:p>
    <w:p w14:paraId="728DF6A6" w14:textId="77777777" w:rsidR="00470DA1" w:rsidRPr="00497FBA" w:rsidRDefault="00470DA1" w:rsidP="009D5350">
      <w:pPr>
        <w:spacing w:line="276" w:lineRule="auto"/>
        <w:ind w:left="360"/>
        <w:rPr>
          <w:rFonts w:ascii="Corbel" w:hAnsi="Corbel"/>
          <w:szCs w:val="18"/>
        </w:rPr>
      </w:pPr>
    </w:p>
    <w:p w14:paraId="4B3C3B49" w14:textId="0182B4F5" w:rsidR="00470DA1" w:rsidRDefault="00470DA1" w:rsidP="00470DA1">
      <w:pPr>
        <w:spacing w:line="276" w:lineRule="auto"/>
        <w:rPr>
          <w:rFonts w:ascii="Corbel" w:hAnsi="Corbel"/>
          <w:szCs w:val="18"/>
        </w:rPr>
      </w:pPr>
      <w:r>
        <w:rPr>
          <w:rFonts w:ascii="Corbel" w:hAnsi="Corbel"/>
          <w:szCs w:val="18"/>
        </w:rPr>
        <w:t>De volgende B</w:t>
      </w:r>
      <w:r w:rsidRPr="00811244">
        <w:rPr>
          <w:rFonts w:ascii="Corbel" w:hAnsi="Corbel"/>
          <w:szCs w:val="18"/>
        </w:rPr>
        <w:t xml:space="preserve">ijlagen maken </w:t>
      </w:r>
      <w:r w:rsidR="0037686E">
        <w:rPr>
          <w:rFonts w:ascii="Corbel" w:hAnsi="Corbel"/>
          <w:szCs w:val="18"/>
        </w:rPr>
        <w:t>onlosmakelijk o</w:t>
      </w:r>
      <w:r>
        <w:rPr>
          <w:rFonts w:ascii="Corbel" w:hAnsi="Corbel"/>
          <w:szCs w:val="18"/>
        </w:rPr>
        <w:t>nderdeel</w:t>
      </w:r>
      <w:r w:rsidRPr="00811244">
        <w:rPr>
          <w:rFonts w:ascii="Corbel" w:hAnsi="Corbel"/>
          <w:szCs w:val="18"/>
        </w:rPr>
        <w:t xml:space="preserve"> uit van deze </w:t>
      </w:r>
      <w:r>
        <w:rPr>
          <w:rFonts w:ascii="Corbel" w:hAnsi="Corbel"/>
          <w:szCs w:val="18"/>
        </w:rPr>
        <w:t>A</w:t>
      </w:r>
      <w:r w:rsidRPr="00811244">
        <w:rPr>
          <w:rFonts w:ascii="Corbel" w:hAnsi="Corbel"/>
          <w:szCs w:val="18"/>
        </w:rPr>
        <w:t>anbestedingsleidraad</w:t>
      </w:r>
      <w:r w:rsidR="00CF4B1D">
        <w:rPr>
          <w:rFonts w:ascii="Corbel" w:hAnsi="Corbel"/>
          <w:szCs w:val="18"/>
        </w:rPr>
        <w:t xml:space="preserve"> en zijn alle separaat toegevoegd</w:t>
      </w:r>
      <w:r w:rsidRPr="00811244">
        <w:rPr>
          <w:rFonts w:ascii="Corbel" w:hAnsi="Corbel"/>
          <w:szCs w:val="18"/>
        </w:rPr>
        <w:t>:</w:t>
      </w:r>
    </w:p>
    <w:p w14:paraId="60BB3875" w14:textId="77777777" w:rsidR="00470DA1" w:rsidRPr="004C070F" w:rsidRDefault="00470DA1" w:rsidP="00010AF9">
      <w:pPr>
        <w:spacing w:line="276" w:lineRule="auto"/>
        <w:rPr>
          <w:rFonts w:ascii="Corbel" w:hAnsi="Corbel"/>
          <w:szCs w:val="18"/>
          <w:highlight w:val="lightGray"/>
          <w:lang w:eastAsia="ar-SA"/>
        </w:rPr>
      </w:pPr>
    </w:p>
    <w:p w14:paraId="268F0994" w14:textId="77777777" w:rsidR="007870C2" w:rsidRDefault="007870C2" w:rsidP="007870C2">
      <w:pPr>
        <w:spacing w:line="276" w:lineRule="auto"/>
        <w:rPr>
          <w:rFonts w:ascii="Corbel" w:hAnsi="Corbel"/>
          <w:bCs/>
          <w:szCs w:val="18"/>
          <w:lang w:eastAsia="ar-SA"/>
        </w:rPr>
      </w:pPr>
      <w:r>
        <w:rPr>
          <w:rFonts w:ascii="Corbel" w:hAnsi="Corbel"/>
          <w:bCs/>
          <w:szCs w:val="18"/>
        </w:rPr>
        <w:t xml:space="preserve">Bijlage 1 </w:t>
      </w:r>
      <w:r w:rsidRPr="000D7381">
        <w:rPr>
          <w:rFonts w:ascii="Corbel" w:hAnsi="Corbel"/>
          <w:bCs/>
          <w:szCs w:val="18"/>
        </w:rPr>
        <w:t xml:space="preserve">Uniform Europees Aanbestedingsdocument </w:t>
      </w:r>
    </w:p>
    <w:p w14:paraId="586F34DA" w14:textId="77777777" w:rsidR="007870C2" w:rsidRDefault="007870C2" w:rsidP="007870C2">
      <w:pPr>
        <w:spacing w:line="276" w:lineRule="auto"/>
        <w:rPr>
          <w:rFonts w:ascii="Corbel" w:hAnsi="Corbel"/>
          <w:szCs w:val="18"/>
          <w:lang w:eastAsia="ar-SA"/>
        </w:rPr>
      </w:pPr>
      <w:r>
        <w:rPr>
          <w:rFonts w:ascii="Corbel" w:hAnsi="Corbel"/>
          <w:bCs/>
          <w:szCs w:val="18"/>
        </w:rPr>
        <w:t>Bijlage 2 Invulstaat bordencontract</w:t>
      </w:r>
      <w:r w:rsidRPr="00AD6452">
        <w:rPr>
          <w:rFonts w:ascii="Corbel" w:hAnsi="Corbel"/>
          <w:szCs w:val="18"/>
          <w:lang w:eastAsia="ar-SA"/>
        </w:rPr>
        <w:t xml:space="preserve"> </w:t>
      </w:r>
    </w:p>
    <w:p w14:paraId="3D4B70FA" w14:textId="77777777" w:rsidR="007870C2" w:rsidRDefault="007870C2" w:rsidP="007870C2">
      <w:pPr>
        <w:spacing w:line="276" w:lineRule="auto"/>
        <w:rPr>
          <w:rFonts w:ascii="Corbel" w:hAnsi="Corbel"/>
          <w:szCs w:val="18"/>
          <w:lang w:eastAsia="ar-SA"/>
        </w:rPr>
      </w:pPr>
      <w:r>
        <w:rPr>
          <w:rFonts w:ascii="Corbel" w:hAnsi="Corbel"/>
          <w:szCs w:val="18"/>
          <w:lang w:eastAsia="ar-SA"/>
        </w:rPr>
        <w:t>Bijlage 3 Programma van eisen</w:t>
      </w:r>
    </w:p>
    <w:p w14:paraId="123A023C" w14:textId="77777777" w:rsidR="007870C2" w:rsidRDefault="007870C2" w:rsidP="007870C2">
      <w:pPr>
        <w:spacing w:line="276" w:lineRule="auto"/>
        <w:rPr>
          <w:rFonts w:ascii="Corbel" w:hAnsi="Corbel"/>
          <w:szCs w:val="18"/>
          <w:lang w:eastAsia="ar-SA"/>
        </w:rPr>
      </w:pPr>
      <w:r>
        <w:rPr>
          <w:rFonts w:ascii="Corbel" w:hAnsi="Corbel"/>
          <w:szCs w:val="18"/>
          <w:lang w:eastAsia="ar-SA"/>
        </w:rPr>
        <w:t>Bijlage 4</w:t>
      </w:r>
      <w:r w:rsidRPr="00AD6452">
        <w:rPr>
          <w:rFonts w:ascii="Corbel" w:hAnsi="Corbel"/>
          <w:szCs w:val="18"/>
          <w:lang w:eastAsia="ar-SA"/>
        </w:rPr>
        <w:t xml:space="preserve">Concept Overeenkomst </w:t>
      </w:r>
    </w:p>
    <w:p w14:paraId="66861134" w14:textId="77777777" w:rsidR="00CF77FA" w:rsidRDefault="007870C2" w:rsidP="00CF77FA">
      <w:pPr>
        <w:spacing w:line="276" w:lineRule="auto"/>
        <w:rPr>
          <w:rFonts w:ascii="Corbel" w:hAnsi="Corbel"/>
          <w:szCs w:val="18"/>
          <w:lang w:eastAsia="ar-SA"/>
        </w:rPr>
      </w:pPr>
      <w:r>
        <w:rPr>
          <w:rFonts w:ascii="Corbel" w:hAnsi="Corbel"/>
          <w:szCs w:val="18"/>
          <w:lang w:eastAsia="ar-SA"/>
        </w:rPr>
        <w:t xml:space="preserve">Bijlage 5 </w:t>
      </w:r>
      <w:r w:rsidR="00CF77FA">
        <w:rPr>
          <w:rFonts w:ascii="Corbel" w:hAnsi="Corbel"/>
          <w:szCs w:val="18"/>
          <w:lang w:eastAsia="ar-SA"/>
        </w:rPr>
        <w:t>Algemene inkoopvoorwaarden Provincies 2022</w:t>
      </w:r>
    </w:p>
    <w:p w14:paraId="57CB3DF6" w14:textId="77777777" w:rsidR="00CF77FA" w:rsidRDefault="00CF77FA" w:rsidP="00CF77FA">
      <w:pPr>
        <w:spacing w:line="276" w:lineRule="auto"/>
        <w:rPr>
          <w:rFonts w:ascii="Corbel" w:hAnsi="Corbel"/>
          <w:szCs w:val="18"/>
          <w:lang w:eastAsia="ar-SA"/>
        </w:rPr>
      </w:pPr>
      <w:r>
        <w:rPr>
          <w:rFonts w:ascii="Corbel" w:hAnsi="Corbel"/>
          <w:szCs w:val="18"/>
          <w:lang w:eastAsia="ar-SA"/>
        </w:rPr>
        <w:t>Bijlage 6 Verklaring Russische betrokkenheid</w:t>
      </w:r>
    </w:p>
    <w:p w14:paraId="4EB98645" w14:textId="08C4E5EC" w:rsidR="007870C2" w:rsidRDefault="007870C2" w:rsidP="00CF77FA">
      <w:pPr>
        <w:spacing w:line="276" w:lineRule="auto"/>
        <w:rPr>
          <w:rFonts w:ascii="Corbel" w:hAnsi="Corbel"/>
          <w:szCs w:val="18"/>
          <w:lang w:eastAsia="ar-SA"/>
        </w:rPr>
      </w:pPr>
      <w:r>
        <w:rPr>
          <w:rFonts w:ascii="Corbel" w:hAnsi="Corbel"/>
          <w:szCs w:val="18"/>
          <w:lang w:eastAsia="ar-SA"/>
        </w:rPr>
        <w:t xml:space="preserve">Bijlage </w:t>
      </w:r>
      <w:r w:rsidR="00CF77FA">
        <w:rPr>
          <w:rFonts w:ascii="Corbel" w:hAnsi="Corbel"/>
          <w:szCs w:val="18"/>
          <w:lang w:eastAsia="ar-SA"/>
        </w:rPr>
        <w:t>7</w:t>
      </w:r>
      <w:r>
        <w:rPr>
          <w:rFonts w:ascii="Corbel" w:hAnsi="Corbel"/>
          <w:szCs w:val="18"/>
          <w:lang w:eastAsia="ar-SA"/>
        </w:rPr>
        <w:t xml:space="preserve"> </w:t>
      </w:r>
      <w:r w:rsidRPr="0081033F">
        <w:rPr>
          <w:rFonts w:ascii="Corbel" w:hAnsi="Corbel"/>
          <w:szCs w:val="18"/>
          <w:lang w:eastAsia="ar-SA"/>
        </w:rPr>
        <w:t>Gemeenschappelijk reglement klachtafhandeling provincies Flevoland, Noord-</w:t>
      </w:r>
      <w:r w:rsidR="006C77DA" w:rsidRPr="0081033F">
        <w:rPr>
          <w:rFonts w:ascii="Corbel" w:hAnsi="Corbel"/>
          <w:szCs w:val="18"/>
          <w:lang w:eastAsia="ar-SA"/>
        </w:rPr>
        <w:t>Hollan</w:t>
      </w:r>
      <w:r w:rsidR="006C77DA">
        <w:rPr>
          <w:rFonts w:ascii="Corbel" w:hAnsi="Corbel"/>
          <w:szCs w:val="18"/>
          <w:lang w:eastAsia="ar-SA"/>
        </w:rPr>
        <w:t>d, Utrecht</w:t>
      </w:r>
      <w:r w:rsidRPr="0081033F">
        <w:rPr>
          <w:rFonts w:ascii="Corbel" w:hAnsi="Corbel"/>
          <w:szCs w:val="18"/>
          <w:lang w:eastAsia="ar-SA"/>
        </w:rPr>
        <w:t xml:space="preserve"> en Zuid-Holland (P4 Midden)</w:t>
      </w:r>
    </w:p>
    <w:p w14:paraId="3E60DB29" w14:textId="77777777" w:rsidR="007870C2" w:rsidRPr="00F16DF0" w:rsidRDefault="007870C2" w:rsidP="007870C2">
      <w:pPr>
        <w:spacing w:line="276" w:lineRule="auto"/>
        <w:rPr>
          <w:rFonts w:ascii="Corbel" w:hAnsi="Corbel"/>
          <w:szCs w:val="18"/>
          <w:lang w:eastAsia="ar-SA"/>
        </w:rPr>
      </w:pPr>
    </w:p>
    <w:p w14:paraId="63957A06" w14:textId="77777777" w:rsidR="007870C2" w:rsidRDefault="007870C2" w:rsidP="006C77DA">
      <w:pPr>
        <w:spacing w:line="276" w:lineRule="auto"/>
        <w:rPr>
          <w:rFonts w:ascii="Corbel" w:hAnsi="Corbel"/>
          <w:szCs w:val="18"/>
          <w:lang w:eastAsia="ar-SA"/>
        </w:rPr>
      </w:pPr>
    </w:p>
    <w:p w14:paraId="057E3C68" w14:textId="77777777" w:rsidR="00470DA1" w:rsidRPr="001901BF" w:rsidRDefault="00470DA1" w:rsidP="004D76E4">
      <w:pPr>
        <w:pStyle w:val="Kop1"/>
        <w:numPr>
          <w:ilvl w:val="0"/>
          <w:numId w:val="21"/>
        </w:numPr>
        <w:ind w:left="1701" w:hanging="1701"/>
        <w:rPr>
          <w:rFonts w:ascii="Corbel" w:hAnsi="Corbel"/>
          <w:szCs w:val="24"/>
        </w:rPr>
      </w:pPr>
      <w:bookmarkStart w:id="14" w:name="_Toc148079053"/>
      <w:r w:rsidRPr="001901BF">
        <w:rPr>
          <w:rFonts w:ascii="Corbel" w:hAnsi="Corbel"/>
          <w:szCs w:val="24"/>
        </w:rPr>
        <w:lastRenderedPageBreak/>
        <w:t>Over de Opdracht</w:t>
      </w:r>
      <w:bookmarkEnd w:id="14"/>
    </w:p>
    <w:p w14:paraId="56E021FE" w14:textId="77777777" w:rsidR="00470DA1" w:rsidRPr="009421BC" w:rsidRDefault="00470DA1" w:rsidP="00470DA1">
      <w:pPr>
        <w:spacing w:line="276" w:lineRule="auto"/>
        <w:rPr>
          <w:rFonts w:ascii="Corbel" w:hAnsi="Corbel"/>
          <w:szCs w:val="18"/>
        </w:rPr>
      </w:pPr>
      <w:r w:rsidRPr="002D0963">
        <w:rPr>
          <w:rFonts w:ascii="Corbel" w:hAnsi="Corbel"/>
          <w:szCs w:val="18"/>
        </w:rPr>
        <w:t>Dit ho</w:t>
      </w:r>
      <w:r w:rsidR="00F71B98">
        <w:rPr>
          <w:rFonts w:ascii="Corbel" w:hAnsi="Corbel"/>
          <w:szCs w:val="18"/>
        </w:rPr>
        <w:t xml:space="preserve">ofdstuk omschrijft de Opdracht, de </w:t>
      </w:r>
      <w:r w:rsidRPr="002D0963">
        <w:rPr>
          <w:rFonts w:ascii="Corbel" w:hAnsi="Corbel"/>
          <w:szCs w:val="18"/>
        </w:rPr>
        <w:t>achtergrond van de aanbesteding, de doelstellingen die de Aanbestedende dienst nastreeft, de aard en omvang van de werkzaamheden en de belangrijkste</w:t>
      </w:r>
      <w:r w:rsidR="00813C9E" w:rsidRPr="002D0963">
        <w:rPr>
          <w:rFonts w:ascii="Corbel" w:hAnsi="Corbel"/>
          <w:szCs w:val="18"/>
        </w:rPr>
        <w:t xml:space="preserve"> kenmerken van de Overeenkomst op basis waarvan de Opdracht zal worden uitgevoerd.</w:t>
      </w:r>
    </w:p>
    <w:p w14:paraId="6F8500A9" w14:textId="77777777" w:rsidR="00470DA1" w:rsidRPr="009421BC" w:rsidRDefault="00470DA1" w:rsidP="00470DA1">
      <w:pPr>
        <w:pStyle w:val="Kop2"/>
        <w:spacing w:before="240" w:after="120"/>
        <w:rPr>
          <w:rFonts w:ascii="Corbel" w:hAnsi="Corbel"/>
          <w:sz w:val="18"/>
          <w:szCs w:val="18"/>
        </w:rPr>
      </w:pPr>
      <w:bookmarkStart w:id="15" w:name="_Toc148079054"/>
      <w:r w:rsidRPr="009421BC">
        <w:rPr>
          <w:rFonts w:ascii="Corbel" w:hAnsi="Corbel"/>
          <w:sz w:val="18"/>
          <w:szCs w:val="18"/>
        </w:rPr>
        <w:t>De Opdrachtgever</w:t>
      </w:r>
      <w:bookmarkEnd w:id="15"/>
    </w:p>
    <w:p w14:paraId="15E51C2F" w14:textId="5C29AF49" w:rsidR="00470DA1" w:rsidRPr="00366C6F" w:rsidRDefault="00470DA1" w:rsidP="00470DA1">
      <w:pPr>
        <w:rPr>
          <w:rFonts w:ascii="Corbel" w:hAnsi="Corbel"/>
          <w:szCs w:val="18"/>
        </w:rPr>
      </w:pPr>
      <w:r w:rsidRPr="00366C6F">
        <w:rPr>
          <w:rFonts w:ascii="Corbel" w:hAnsi="Corbel" w:cs="Arial"/>
          <w:iCs/>
          <w:szCs w:val="18"/>
        </w:rPr>
        <w:t xml:space="preserve">De provincie Utrecht kent u als het hart van Nederland, centrum van verkeer, vervoer, bedrijvigheid en cultuur. Maar als provincie is het ook een veelzijdige organisatie met een politiek bestuur en ruim 700 ambtenaren die zich iedere dag inzetten voor een gezond milieu, een goed onderhouden wegennet, natuurbehoud, toereikende gezondheidszorg, een veelzijdig cultuuraanbod en een vitaal bedrijfsleven. De provincie vormt de bestuurlijke schakel tussen de rijksoverheid en de gemeenten in de provincie en heeft daarmee belangrijke taken op het gebied van coördinatie, planning en visie. Voor meer informatie over de provincie kunt u ook de provinciale website bezoeken: </w:t>
      </w:r>
      <w:hyperlink r:id="rId21" w:history="1">
        <w:r w:rsidRPr="00366C6F">
          <w:rPr>
            <w:rStyle w:val="Hyperlink"/>
            <w:rFonts w:ascii="Corbel" w:hAnsi="Corbel" w:cs="Arial"/>
            <w:szCs w:val="18"/>
          </w:rPr>
          <w:t>www.provincie-utrecht.nl</w:t>
        </w:r>
      </w:hyperlink>
      <w:r w:rsidR="00366C6F" w:rsidRPr="00366C6F">
        <w:rPr>
          <w:rStyle w:val="Hyperlink"/>
          <w:rFonts w:ascii="Corbel" w:hAnsi="Corbel" w:cs="Arial"/>
          <w:szCs w:val="18"/>
        </w:rPr>
        <w:t>.</w:t>
      </w:r>
    </w:p>
    <w:p w14:paraId="1176F318" w14:textId="77777777" w:rsidR="00470DA1" w:rsidRPr="009421BC" w:rsidRDefault="00470DA1" w:rsidP="00470DA1">
      <w:pPr>
        <w:rPr>
          <w:rFonts w:ascii="Corbel" w:hAnsi="Corbel"/>
          <w:szCs w:val="18"/>
        </w:rPr>
      </w:pPr>
    </w:p>
    <w:p w14:paraId="38832AE6" w14:textId="77777777" w:rsidR="00470DA1" w:rsidRDefault="00470DA1" w:rsidP="00470DA1">
      <w:pPr>
        <w:pStyle w:val="Kop2"/>
        <w:tabs>
          <w:tab w:val="left" w:pos="6379"/>
        </w:tabs>
        <w:spacing w:before="240" w:after="120"/>
        <w:rPr>
          <w:rFonts w:ascii="Corbel" w:hAnsi="Corbel"/>
          <w:sz w:val="18"/>
          <w:szCs w:val="18"/>
        </w:rPr>
      </w:pPr>
      <w:bookmarkStart w:id="16" w:name="_Toc148079055"/>
      <w:r w:rsidRPr="009421BC">
        <w:rPr>
          <w:rFonts w:ascii="Corbel" w:hAnsi="Corbel"/>
          <w:sz w:val="18"/>
          <w:szCs w:val="18"/>
        </w:rPr>
        <w:t>Samenvoegen van Opdrachten en verdeling in percelen</w:t>
      </w:r>
      <w:bookmarkEnd w:id="16"/>
    </w:p>
    <w:p w14:paraId="28CCEEB3" w14:textId="77777777" w:rsidR="000323A2" w:rsidRDefault="000323A2" w:rsidP="000323A2">
      <w:pPr>
        <w:spacing w:line="276" w:lineRule="auto"/>
        <w:rPr>
          <w:rFonts w:ascii="Corbel" w:hAnsi="Corbel"/>
          <w:szCs w:val="18"/>
        </w:rPr>
      </w:pPr>
      <w:r w:rsidRPr="009421BC">
        <w:rPr>
          <w:rFonts w:ascii="Corbel" w:hAnsi="Corbel"/>
          <w:szCs w:val="18"/>
        </w:rPr>
        <w:t>Naar het oordeel van de Aanbestedende dienst is bij deze Opdracht</w:t>
      </w:r>
      <w:r>
        <w:rPr>
          <w:rFonts w:ascii="Corbel" w:hAnsi="Corbel"/>
          <w:szCs w:val="18"/>
        </w:rPr>
        <w:t xml:space="preserve"> geen</w:t>
      </w:r>
      <w:r w:rsidRPr="002D0963">
        <w:rPr>
          <w:rFonts w:ascii="Corbel" w:hAnsi="Corbel"/>
          <w:szCs w:val="18"/>
        </w:rPr>
        <w:t xml:space="preserve"> </w:t>
      </w:r>
      <w:r w:rsidRPr="009421BC">
        <w:rPr>
          <w:rFonts w:ascii="Corbel" w:hAnsi="Corbel"/>
          <w:szCs w:val="18"/>
        </w:rPr>
        <w:t>sprake van het samenvoegen van Opdrachten</w:t>
      </w:r>
      <w:r>
        <w:rPr>
          <w:rFonts w:ascii="Corbel" w:hAnsi="Corbel"/>
          <w:szCs w:val="18"/>
        </w:rPr>
        <w:t xml:space="preserve"> en is niet opgedeeld in meerdere percelen, omdat levering van verkeersborden en toebehoren onlosmakelijk bij elkaar hoort. Opdeling in percelen leidt bovendien tot extra aansturingskosten voor de aanbestedende dienst. De opdrachtwaarde van de overeenkomst is tevens te gering om in percelen op te delen.</w:t>
      </w:r>
    </w:p>
    <w:p w14:paraId="4A6F3EE7" w14:textId="77777777" w:rsidR="000323A2" w:rsidRPr="000323A2" w:rsidRDefault="000323A2" w:rsidP="000323A2"/>
    <w:p w14:paraId="105EA059" w14:textId="77777777" w:rsidR="00470DA1" w:rsidRDefault="00470DA1" w:rsidP="00470DA1">
      <w:pPr>
        <w:pStyle w:val="Kop2"/>
        <w:tabs>
          <w:tab w:val="left" w:pos="6379"/>
        </w:tabs>
        <w:spacing w:before="240" w:after="120"/>
        <w:rPr>
          <w:rFonts w:ascii="Corbel" w:hAnsi="Corbel"/>
          <w:sz w:val="18"/>
          <w:szCs w:val="18"/>
        </w:rPr>
      </w:pPr>
      <w:bookmarkStart w:id="17" w:name="_Toc148079056"/>
      <w:r w:rsidRPr="009421BC">
        <w:rPr>
          <w:rFonts w:ascii="Corbel" w:hAnsi="Corbel"/>
          <w:sz w:val="18"/>
          <w:szCs w:val="18"/>
        </w:rPr>
        <w:t>Omvang van de Opdracht</w:t>
      </w:r>
      <w:bookmarkEnd w:id="17"/>
    </w:p>
    <w:p w14:paraId="625DF771" w14:textId="77777777" w:rsidR="00491939" w:rsidRPr="00A84325" w:rsidRDefault="00491939" w:rsidP="00491939">
      <w:pPr>
        <w:rPr>
          <w:rFonts w:ascii="Corbel" w:hAnsi="Corbel"/>
        </w:rPr>
      </w:pPr>
      <w:r w:rsidRPr="00A84325">
        <w:rPr>
          <w:rFonts w:ascii="Corbel" w:hAnsi="Corbel"/>
        </w:rPr>
        <w:t xml:space="preserve">De provincie organiseert deze aanbesteding om met één </w:t>
      </w:r>
      <w:r>
        <w:rPr>
          <w:rFonts w:ascii="Corbel" w:hAnsi="Corbel"/>
        </w:rPr>
        <w:t xml:space="preserve">opdrachtnemer een raamovereenkomst te sluiten voor het leveren van verkeersborden en toebehoren. Door in te schrijven gaat u akkoord met de eisen uit bijlage 3 Programma van eisen. De omvang van de opdracht is opgenomen in bijlage 2 Invulstaat bordencontract. De in bijlage 2 opgenomen aantallen betreffen de verwachte afname per kalenderjaar. Incidenteel kunnen niet op bijlage 2 opgenomen producten worden afgenomen. Het is op dit moment niet te voorzien welke producten en hoeveelheden dit zijn. De genoemde aantallen en producten zijn indicatief, de opdrachtnemer heeft geen recht op vergoeding indien de verwachte hoeveelheden zoals genoemd in bijlage 2 niet worden afgenomen. </w:t>
      </w:r>
    </w:p>
    <w:p w14:paraId="2DDF160F" w14:textId="77777777" w:rsidR="00491939" w:rsidRPr="00491939" w:rsidRDefault="00491939" w:rsidP="00491939"/>
    <w:p w14:paraId="21F01F69" w14:textId="77777777" w:rsidR="00470DA1" w:rsidRDefault="00470DA1" w:rsidP="00470DA1">
      <w:pPr>
        <w:pStyle w:val="Kop2"/>
        <w:tabs>
          <w:tab w:val="left" w:pos="6379"/>
        </w:tabs>
        <w:spacing w:before="240" w:after="120"/>
        <w:rPr>
          <w:rFonts w:ascii="Corbel" w:hAnsi="Corbel"/>
          <w:sz w:val="18"/>
          <w:szCs w:val="18"/>
        </w:rPr>
      </w:pPr>
      <w:bookmarkStart w:id="18" w:name="_Toc148079057"/>
      <w:r w:rsidRPr="009421BC">
        <w:rPr>
          <w:rFonts w:ascii="Corbel" w:hAnsi="Corbel"/>
          <w:sz w:val="18"/>
          <w:szCs w:val="18"/>
        </w:rPr>
        <w:t>Vorm en duur Overeenkomst</w:t>
      </w:r>
      <w:bookmarkEnd w:id="18"/>
    </w:p>
    <w:p w14:paraId="64A5291C" w14:textId="20F44C32" w:rsidR="007F343E" w:rsidRPr="007F343E" w:rsidRDefault="007F343E" w:rsidP="007F343E">
      <w:pPr>
        <w:spacing w:line="276" w:lineRule="auto"/>
      </w:pPr>
      <w:r w:rsidRPr="009421BC">
        <w:rPr>
          <w:rFonts w:ascii="Corbel" w:hAnsi="Corbel"/>
          <w:szCs w:val="18"/>
        </w:rPr>
        <w:t xml:space="preserve">Er is sprake van </w:t>
      </w:r>
      <w:r w:rsidR="00814B48" w:rsidRPr="009421BC">
        <w:rPr>
          <w:rFonts w:ascii="Corbel" w:hAnsi="Corbel"/>
          <w:szCs w:val="18"/>
        </w:rPr>
        <w:t xml:space="preserve">een </w:t>
      </w:r>
      <w:r w:rsidR="00814B48" w:rsidRPr="00F626F5">
        <w:rPr>
          <w:rFonts w:ascii="Corbel" w:hAnsi="Corbel"/>
          <w:szCs w:val="18"/>
        </w:rPr>
        <w:t>raamovereenkomst</w:t>
      </w:r>
      <w:r w:rsidRPr="009421BC">
        <w:rPr>
          <w:rFonts w:ascii="Corbel" w:hAnsi="Corbel"/>
          <w:szCs w:val="18"/>
        </w:rPr>
        <w:t xml:space="preserve"> met een initiële looptijd van </w:t>
      </w:r>
      <w:r>
        <w:rPr>
          <w:rFonts w:ascii="Corbel" w:hAnsi="Corbel"/>
          <w:szCs w:val="18"/>
        </w:rPr>
        <w:t>48</w:t>
      </w:r>
      <w:r w:rsidRPr="009421BC">
        <w:rPr>
          <w:rFonts w:ascii="Corbel" w:hAnsi="Corbel"/>
          <w:szCs w:val="18"/>
        </w:rPr>
        <w:t xml:space="preserve"> maanden</w:t>
      </w:r>
      <w:r>
        <w:rPr>
          <w:rFonts w:ascii="Corbel" w:hAnsi="Corbel"/>
          <w:szCs w:val="18"/>
        </w:rPr>
        <w:t xml:space="preserve"> met als ingangsdatum 1 januari 2024.</w:t>
      </w:r>
    </w:p>
    <w:p w14:paraId="078D5D2B" w14:textId="77777777" w:rsidR="00470DA1" w:rsidRPr="001D6FF5" w:rsidRDefault="00470DA1" w:rsidP="00470DA1">
      <w:pPr>
        <w:spacing w:line="276" w:lineRule="auto"/>
        <w:rPr>
          <w:rFonts w:ascii="Corbel" w:hAnsi="Corbel"/>
          <w:szCs w:val="18"/>
          <w:highlight w:val="lightGray"/>
          <w:lang w:eastAsia="ar-SA"/>
        </w:rPr>
      </w:pPr>
      <w:bookmarkStart w:id="19" w:name="_Toc426018270"/>
      <w:bookmarkStart w:id="20" w:name="_Toc429654862"/>
    </w:p>
    <w:p w14:paraId="5EA000E6" w14:textId="77777777" w:rsidR="00F801A9" w:rsidRDefault="00AF6B84" w:rsidP="00AF6B84">
      <w:pPr>
        <w:pStyle w:val="Kop2"/>
        <w:tabs>
          <w:tab w:val="left" w:pos="6379"/>
        </w:tabs>
        <w:spacing w:before="240" w:after="120" w:line="276" w:lineRule="auto"/>
        <w:rPr>
          <w:rFonts w:ascii="Corbel" w:hAnsi="Corbel"/>
          <w:sz w:val="18"/>
          <w:szCs w:val="18"/>
        </w:rPr>
      </w:pPr>
      <w:bookmarkStart w:id="21" w:name="_Toc148079058"/>
      <w:bookmarkEnd w:id="0"/>
      <w:bookmarkEnd w:id="19"/>
      <w:bookmarkEnd w:id="20"/>
      <w:r w:rsidRPr="00814B48">
        <w:rPr>
          <w:rFonts w:ascii="Corbel" w:hAnsi="Corbel"/>
          <w:sz w:val="18"/>
          <w:szCs w:val="18"/>
        </w:rPr>
        <w:t xml:space="preserve">Maatschappelijk verantwoord inkopen: </w:t>
      </w:r>
      <w:r w:rsidR="00F801A9" w:rsidRPr="00814B48">
        <w:rPr>
          <w:rFonts w:ascii="Corbel" w:hAnsi="Corbel"/>
          <w:sz w:val="18"/>
          <w:szCs w:val="18"/>
        </w:rPr>
        <w:t>Duurzaamheid</w:t>
      </w:r>
      <w:bookmarkEnd w:id="21"/>
    </w:p>
    <w:p w14:paraId="3715A79F" w14:textId="77777777" w:rsidR="00814B48" w:rsidRPr="0096249F" w:rsidRDefault="00814B48" w:rsidP="00814B48">
      <w:pPr>
        <w:spacing w:line="276" w:lineRule="auto"/>
        <w:rPr>
          <w:rFonts w:ascii="Corbel" w:hAnsi="Corbel"/>
          <w:szCs w:val="18"/>
        </w:rPr>
      </w:pPr>
      <w:r w:rsidRPr="0096249F">
        <w:rPr>
          <w:rFonts w:ascii="Corbel" w:hAnsi="Corbel"/>
          <w:szCs w:val="18"/>
        </w:rPr>
        <w:t>De Aanbestedende dienst volgt de door RVO (Rijksdi</w:t>
      </w:r>
      <w:r>
        <w:rPr>
          <w:rFonts w:ascii="Corbel" w:hAnsi="Corbel"/>
          <w:szCs w:val="18"/>
        </w:rPr>
        <w:t>enst voor Ondernemend Nederland</w:t>
      </w:r>
      <w:r w:rsidRPr="0096249F">
        <w:rPr>
          <w:rFonts w:ascii="Corbel" w:hAnsi="Corbel"/>
          <w:szCs w:val="18"/>
        </w:rPr>
        <w:t xml:space="preserve">) opgestelde </w:t>
      </w:r>
      <w:r>
        <w:rPr>
          <w:rFonts w:ascii="Corbel" w:hAnsi="Corbel"/>
          <w:szCs w:val="18"/>
        </w:rPr>
        <w:t>milieucriteriadocumenten.</w:t>
      </w:r>
      <w:r>
        <w:rPr>
          <w:rStyle w:val="Voetnootmarkering"/>
          <w:rFonts w:ascii="Corbel" w:hAnsi="Corbel"/>
          <w:szCs w:val="18"/>
        </w:rPr>
        <w:footnoteReference w:id="2"/>
      </w:r>
      <w:r>
        <w:rPr>
          <w:rFonts w:ascii="Corbel" w:hAnsi="Corbel"/>
          <w:szCs w:val="18"/>
        </w:rPr>
        <w:t xml:space="preserve">  </w:t>
      </w:r>
      <w:r>
        <w:rPr>
          <w:rFonts w:ascii="Corbel" w:hAnsi="Corbel"/>
          <w:szCs w:val="18"/>
          <w:highlight w:val="lightGray"/>
        </w:rPr>
        <w:t xml:space="preserve"> </w:t>
      </w:r>
      <w:r>
        <w:rPr>
          <w:rFonts w:ascii="Corbel" w:hAnsi="Corbel"/>
          <w:szCs w:val="18"/>
        </w:rPr>
        <w:t>In de markt zijn een aantal ontwikkelingen op het gebied van duurzaamheid en circulariteit, zoals borden vervaardigd van bamboe. Op dit moment is de provincie niet van plan om borden vervaardigd van bamboe af te nemen. Gedurende de looptijd van de overeenkomst behoudt de provincie het recht om gebruik te maken van innovaties op het gebied van duurzaamheid en circulariteit, uiteraard in overleg met de opdrachtnemer.</w:t>
      </w:r>
    </w:p>
    <w:p w14:paraId="19002EF2" w14:textId="77777777" w:rsidR="00814B48" w:rsidRPr="00814B48" w:rsidRDefault="00814B48" w:rsidP="00814B48">
      <w:pPr>
        <w:rPr>
          <w:b/>
          <w:bCs/>
        </w:rPr>
      </w:pPr>
    </w:p>
    <w:p w14:paraId="77A09000" w14:textId="77777777" w:rsidR="003B550B" w:rsidRPr="00102E0C" w:rsidRDefault="009421BC" w:rsidP="004D76E4">
      <w:pPr>
        <w:pStyle w:val="Kop1"/>
        <w:numPr>
          <w:ilvl w:val="0"/>
          <w:numId w:val="21"/>
        </w:numPr>
        <w:ind w:left="1701" w:hanging="1701"/>
        <w:rPr>
          <w:rFonts w:ascii="Corbel" w:hAnsi="Corbel"/>
        </w:rPr>
      </w:pPr>
      <w:bookmarkStart w:id="22" w:name="_Toc447882322"/>
      <w:bookmarkStart w:id="23" w:name="_Toc148079059"/>
      <w:bookmarkEnd w:id="1"/>
      <w:r>
        <w:rPr>
          <w:rFonts w:ascii="Corbel" w:hAnsi="Corbel"/>
        </w:rPr>
        <w:lastRenderedPageBreak/>
        <w:t>Procedurele aspecten en voorschriften</w:t>
      </w:r>
      <w:bookmarkEnd w:id="22"/>
      <w:bookmarkEnd w:id="23"/>
    </w:p>
    <w:p w14:paraId="65C1506D" w14:textId="77777777" w:rsidR="00826222" w:rsidRPr="00C25E4D" w:rsidRDefault="00826222" w:rsidP="00C25E4D">
      <w:pPr>
        <w:spacing w:line="276" w:lineRule="auto"/>
        <w:rPr>
          <w:rFonts w:ascii="Corbel" w:hAnsi="Corbel"/>
          <w:szCs w:val="18"/>
        </w:rPr>
      </w:pPr>
      <w:bookmarkStart w:id="24" w:name="_Toc250730220"/>
      <w:bookmarkStart w:id="25" w:name="_Toc250730223"/>
      <w:r w:rsidRPr="00C25E4D">
        <w:rPr>
          <w:rFonts w:ascii="Corbel" w:hAnsi="Corbel"/>
          <w:szCs w:val="18"/>
        </w:rPr>
        <w:t xml:space="preserve">In dit hoofdstuk worden de procedurele aspecten rondom de aanbesteding besproken en de aanbestedingsvoorschriften </w:t>
      </w:r>
      <w:r w:rsidR="00BE2326">
        <w:rPr>
          <w:rFonts w:ascii="Corbel" w:hAnsi="Corbel"/>
          <w:szCs w:val="18"/>
        </w:rPr>
        <w:t xml:space="preserve">uiteengezet. Ondernemers </w:t>
      </w:r>
      <w:r w:rsidRPr="00C25E4D">
        <w:rPr>
          <w:rFonts w:ascii="Corbel" w:hAnsi="Corbel"/>
          <w:szCs w:val="18"/>
        </w:rPr>
        <w:t>dienen hieraan te voldoen. Indien dit niet het geval is kan de Aanbestedende dienst besluiten de Ondernemer uit te sluiten van deelname</w:t>
      </w:r>
      <w:r w:rsidR="00831896" w:rsidRPr="00C25E4D">
        <w:rPr>
          <w:rFonts w:ascii="Corbel" w:hAnsi="Corbel"/>
          <w:szCs w:val="18"/>
        </w:rPr>
        <w:t>.</w:t>
      </w:r>
    </w:p>
    <w:p w14:paraId="44374C53" w14:textId="77777777" w:rsidR="008E0AAB" w:rsidRDefault="00826222" w:rsidP="00214242">
      <w:pPr>
        <w:pStyle w:val="Kop2"/>
        <w:tabs>
          <w:tab w:val="left" w:pos="6379"/>
        </w:tabs>
        <w:spacing w:before="240" w:after="120" w:line="276" w:lineRule="auto"/>
        <w:rPr>
          <w:rFonts w:ascii="Corbel" w:hAnsi="Corbel"/>
          <w:sz w:val="18"/>
          <w:szCs w:val="18"/>
        </w:rPr>
      </w:pPr>
      <w:bookmarkStart w:id="26" w:name="_Toc447864211"/>
      <w:bookmarkStart w:id="27" w:name="_Toc148079060"/>
      <w:r w:rsidRPr="00C25E4D">
        <w:rPr>
          <w:rFonts w:ascii="Corbel" w:hAnsi="Corbel"/>
          <w:sz w:val="18"/>
          <w:szCs w:val="18"/>
        </w:rPr>
        <w:t>Alge</w:t>
      </w:r>
      <w:r w:rsidR="00E20C95">
        <w:rPr>
          <w:rFonts w:ascii="Corbel" w:hAnsi="Corbel"/>
          <w:sz w:val="18"/>
          <w:szCs w:val="18"/>
        </w:rPr>
        <w:t>me</w:t>
      </w:r>
      <w:r w:rsidRPr="00C25E4D">
        <w:rPr>
          <w:rFonts w:ascii="Corbel" w:hAnsi="Corbel"/>
          <w:sz w:val="18"/>
          <w:szCs w:val="18"/>
        </w:rPr>
        <w:t>ne voorschriften voor de aanbesteding</w:t>
      </w:r>
      <w:bookmarkEnd w:id="24"/>
      <w:bookmarkEnd w:id="26"/>
      <w:bookmarkEnd w:id="27"/>
    </w:p>
    <w:p w14:paraId="1877E71E" w14:textId="77777777" w:rsidR="008E0AAB" w:rsidRPr="008E0AAB" w:rsidRDefault="008E0AAB" w:rsidP="008E0AAB">
      <w:pPr>
        <w:numPr>
          <w:ilvl w:val="0"/>
          <w:numId w:val="10"/>
        </w:numPr>
        <w:tabs>
          <w:tab w:val="clear" w:pos="720"/>
          <w:tab w:val="left" w:pos="567"/>
        </w:tabs>
        <w:spacing w:line="276" w:lineRule="auto"/>
        <w:ind w:left="567" w:hanging="425"/>
        <w:rPr>
          <w:rFonts w:ascii="Corbel" w:hAnsi="Corbel"/>
          <w:szCs w:val="18"/>
        </w:rPr>
      </w:pPr>
      <w:r w:rsidRPr="008E0AAB">
        <w:rPr>
          <w:rFonts w:ascii="Corbel" w:hAnsi="Corbel"/>
          <w:szCs w:val="18"/>
        </w:rPr>
        <w:t>De Aanbestedende dienst is niet verplicht de Opdrac</w:t>
      </w:r>
      <w:r>
        <w:rPr>
          <w:rFonts w:ascii="Corbel" w:hAnsi="Corbel"/>
          <w:szCs w:val="18"/>
        </w:rPr>
        <w:t>ht te gunnen.</w:t>
      </w:r>
    </w:p>
    <w:p w14:paraId="4AEA3101" w14:textId="77777777" w:rsidR="008E0AAB" w:rsidRDefault="008E0AAB" w:rsidP="008E0AAB">
      <w:pPr>
        <w:tabs>
          <w:tab w:val="left" w:pos="567"/>
        </w:tabs>
        <w:spacing w:line="276" w:lineRule="auto"/>
        <w:rPr>
          <w:rFonts w:ascii="Corbel" w:hAnsi="Corbel"/>
          <w:szCs w:val="18"/>
        </w:rPr>
      </w:pPr>
    </w:p>
    <w:p w14:paraId="1566DBAB" w14:textId="77777777" w:rsidR="008633BE" w:rsidRDefault="00826222" w:rsidP="008633BE">
      <w:pPr>
        <w:numPr>
          <w:ilvl w:val="0"/>
          <w:numId w:val="10"/>
        </w:numPr>
        <w:tabs>
          <w:tab w:val="clear" w:pos="720"/>
          <w:tab w:val="left" w:pos="567"/>
        </w:tabs>
        <w:spacing w:line="276" w:lineRule="auto"/>
        <w:ind w:left="567" w:hanging="425"/>
        <w:rPr>
          <w:rFonts w:ascii="Corbel" w:hAnsi="Corbel"/>
          <w:szCs w:val="18"/>
        </w:rPr>
      </w:pPr>
      <w:r w:rsidRPr="008E0AAB">
        <w:rPr>
          <w:rFonts w:ascii="Corbel" w:hAnsi="Corbel"/>
          <w:szCs w:val="18"/>
        </w:rPr>
        <w:t>Door de Aanbestedende dienst worden op geen enkele wijze kosten vergoed die door Ondernemer</w:t>
      </w:r>
      <w:r w:rsidR="00B15972" w:rsidRPr="008E0AAB">
        <w:rPr>
          <w:rFonts w:ascii="Corbel" w:hAnsi="Corbel"/>
          <w:szCs w:val="18"/>
        </w:rPr>
        <w:t>s</w:t>
      </w:r>
      <w:r w:rsidRPr="008E0AAB">
        <w:rPr>
          <w:rFonts w:ascii="Corbel" w:hAnsi="Corbel"/>
          <w:szCs w:val="18"/>
        </w:rPr>
        <w:t xml:space="preserve"> gemaakt zijn of worden in relatie tot deze </w:t>
      </w:r>
      <w:r w:rsidR="00B15972" w:rsidRPr="008E0AAB">
        <w:rPr>
          <w:rFonts w:ascii="Corbel" w:hAnsi="Corbel"/>
          <w:szCs w:val="18"/>
        </w:rPr>
        <w:t>aanbestedingsprocedur</w:t>
      </w:r>
      <w:r w:rsidR="008E0AAB" w:rsidRPr="008E0AAB">
        <w:rPr>
          <w:rFonts w:ascii="Corbel" w:hAnsi="Corbel"/>
          <w:szCs w:val="18"/>
        </w:rPr>
        <w:t>e.</w:t>
      </w:r>
      <w:r w:rsidR="008E0AAB">
        <w:rPr>
          <w:rFonts w:ascii="Corbel" w:hAnsi="Corbel"/>
          <w:szCs w:val="18"/>
        </w:rPr>
        <w:t xml:space="preserve"> </w:t>
      </w:r>
      <w:r w:rsidRPr="008E0AAB">
        <w:rPr>
          <w:rFonts w:ascii="Corbel" w:hAnsi="Corbel"/>
          <w:szCs w:val="18"/>
        </w:rPr>
        <w:t>De Aanbestedende dienst heeft zonder meer de intentie de</w:t>
      </w:r>
      <w:r w:rsidR="004612C5" w:rsidRPr="008E0AAB">
        <w:rPr>
          <w:rFonts w:ascii="Corbel" w:hAnsi="Corbel"/>
          <w:szCs w:val="18"/>
        </w:rPr>
        <w:t xml:space="preserve"> </w:t>
      </w:r>
      <w:r w:rsidRPr="008E0AAB">
        <w:rPr>
          <w:rFonts w:ascii="Corbel" w:hAnsi="Corbel"/>
          <w:szCs w:val="18"/>
        </w:rPr>
        <w:t xml:space="preserve">aanbestedingsprocedure succesvol af te ronden. Indien zich echter situaties voordoen die ertoe leiden dat besloten wordt het aanbestedingsproces geheel of gedeeltelijk, tijdelijk of volledig, stop te zetten </w:t>
      </w:r>
      <w:r w:rsidR="008E0AAB" w:rsidRPr="008E0AAB">
        <w:rPr>
          <w:rFonts w:ascii="Corbel" w:hAnsi="Corbel"/>
          <w:szCs w:val="18"/>
        </w:rPr>
        <w:t xml:space="preserve">en/of de Opdracht niet te gunnen </w:t>
      </w:r>
      <w:r w:rsidRPr="008E0AAB">
        <w:rPr>
          <w:rFonts w:ascii="Corbel" w:hAnsi="Corbel"/>
          <w:szCs w:val="18"/>
        </w:rPr>
        <w:t>dan heeft de betrokken Ondernemer geen recht op een vergoeding van welke aard dan ook.</w:t>
      </w:r>
    </w:p>
    <w:p w14:paraId="2605DC9B" w14:textId="77777777" w:rsidR="00930E10" w:rsidRDefault="00930E10" w:rsidP="00930E10">
      <w:pPr>
        <w:tabs>
          <w:tab w:val="left" w:pos="567"/>
        </w:tabs>
        <w:spacing w:line="276" w:lineRule="auto"/>
        <w:rPr>
          <w:rFonts w:ascii="Corbel" w:hAnsi="Corbel"/>
          <w:szCs w:val="18"/>
        </w:rPr>
      </w:pPr>
    </w:p>
    <w:p w14:paraId="1FE454C1" w14:textId="77777777" w:rsidR="00557ECB" w:rsidRPr="00C25E4D" w:rsidRDefault="00557ECB" w:rsidP="0056357E">
      <w:pPr>
        <w:spacing w:line="276" w:lineRule="auto"/>
        <w:rPr>
          <w:rFonts w:ascii="Corbel" w:hAnsi="Corbel"/>
          <w:szCs w:val="18"/>
        </w:rPr>
      </w:pPr>
    </w:p>
    <w:p w14:paraId="1594205F" w14:textId="77777777" w:rsidR="0056357E" w:rsidRDefault="0056357E" w:rsidP="0056357E">
      <w:pPr>
        <w:numPr>
          <w:ilvl w:val="0"/>
          <w:numId w:val="10"/>
        </w:numPr>
        <w:tabs>
          <w:tab w:val="clear" w:pos="720"/>
          <w:tab w:val="left" w:pos="567"/>
        </w:tabs>
        <w:spacing w:line="276" w:lineRule="auto"/>
        <w:ind w:left="567" w:hanging="425"/>
        <w:rPr>
          <w:rFonts w:ascii="Corbel" w:hAnsi="Corbel"/>
          <w:szCs w:val="18"/>
        </w:rPr>
      </w:pPr>
      <w:r w:rsidRPr="00214242">
        <w:rPr>
          <w:rFonts w:ascii="Corbel" w:hAnsi="Corbel"/>
          <w:szCs w:val="18"/>
        </w:rPr>
        <w:t>Op deze aanbesteding is uitsluitend Nederlands recht van toepassing.</w:t>
      </w:r>
    </w:p>
    <w:p w14:paraId="6EAA8F16" w14:textId="77777777" w:rsidR="0056357E" w:rsidRDefault="0056357E" w:rsidP="0056357E">
      <w:pPr>
        <w:spacing w:line="276" w:lineRule="auto"/>
        <w:ind w:left="567"/>
        <w:rPr>
          <w:rFonts w:ascii="Corbel" w:hAnsi="Corbel"/>
          <w:szCs w:val="18"/>
        </w:rPr>
      </w:pPr>
    </w:p>
    <w:p w14:paraId="59836CFB" w14:textId="0F6280CE" w:rsidR="00214242" w:rsidRPr="006C25C0" w:rsidRDefault="0056357E" w:rsidP="00E20C95">
      <w:pPr>
        <w:numPr>
          <w:ilvl w:val="0"/>
          <w:numId w:val="10"/>
        </w:numPr>
        <w:tabs>
          <w:tab w:val="clear" w:pos="720"/>
          <w:tab w:val="left" w:pos="567"/>
        </w:tabs>
        <w:spacing w:line="276" w:lineRule="auto"/>
        <w:ind w:left="567" w:hanging="425"/>
        <w:rPr>
          <w:rFonts w:ascii="Corbel" w:hAnsi="Corbel"/>
          <w:szCs w:val="18"/>
        </w:rPr>
      </w:pPr>
      <w:r w:rsidRPr="00214242">
        <w:rPr>
          <w:rFonts w:ascii="Corbel" w:hAnsi="Corbel"/>
          <w:szCs w:val="18"/>
        </w:rPr>
        <w:t xml:space="preserve">Een geschil tussen de bij de aanbesteding betrokkenen, daaronder begrepen een geschil dat slechts door een van de betrokkenen als zodanig wordt beschouwd, dat ontstaat naar aanleiding van deze aanbesteding wordt beslecht door de bevoegde rechter in het arrondissement </w:t>
      </w:r>
      <w:r w:rsidR="000673FD">
        <w:rPr>
          <w:rFonts w:ascii="Corbel" w:hAnsi="Corbel"/>
          <w:szCs w:val="18"/>
        </w:rPr>
        <w:t>Utrecht.</w:t>
      </w:r>
    </w:p>
    <w:p w14:paraId="5CA5629A" w14:textId="77777777" w:rsidR="00214242" w:rsidRDefault="00214242" w:rsidP="00214242">
      <w:pPr>
        <w:pStyle w:val="Kop2"/>
        <w:tabs>
          <w:tab w:val="left" w:pos="6379"/>
        </w:tabs>
        <w:spacing w:before="240" w:after="120" w:line="276" w:lineRule="auto"/>
        <w:rPr>
          <w:rFonts w:ascii="Corbel" w:hAnsi="Corbel"/>
          <w:sz w:val="18"/>
          <w:szCs w:val="18"/>
        </w:rPr>
      </w:pPr>
      <w:bookmarkStart w:id="28" w:name="_Toc148079061"/>
      <w:r>
        <w:rPr>
          <w:rFonts w:ascii="Corbel" w:hAnsi="Corbel"/>
          <w:sz w:val="18"/>
          <w:szCs w:val="18"/>
        </w:rPr>
        <w:t>Communicatie, vertrouwelijkheid van gegevens en publiciteit</w:t>
      </w:r>
      <w:bookmarkEnd w:id="28"/>
    </w:p>
    <w:p w14:paraId="4FC48BC1" w14:textId="77777777" w:rsidR="00214242" w:rsidRDefault="00214242"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De Ondernemer mag de gegevens die de Aanbestedende dienst in verband met deze aanbesteding ter beschikking stelt alleen gebruiken voor het doel waarvoor ze zijn verstrekt: (mogelijke)</w:t>
      </w:r>
      <w:r>
        <w:rPr>
          <w:rFonts w:ascii="Corbel" w:hAnsi="Corbel"/>
          <w:szCs w:val="18"/>
        </w:rPr>
        <w:t xml:space="preserve"> deelname aan de aanbesteding.</w:t>
      </w:r>
    </w:p>
    <w:p w14:paraId="423254D6" w14:textId="77777777" w:rsidR="00214242" w:rsidRDefault="00214242" w:rsidP="00214242">
      <w:pPr>
        <w:tabs>
          <w:tab w:val="left" w:pos="567"/>
        </w:tabs>
        <w:spacing w:line="276" w:lineRule="auto"/>
        <w:ind w:left="567"/>
        <w:rPr>
          <w:rFonts w:ascii="Corbel" w:hAnsi="Corbel"/>
          <w:szCs w:val="18"/>
        </w:rPr>
      </w:pPr>
    </w:p>
    <w:p w14:paraId="1FED7AE6" w14:textId="77777777" w:rsidR="00214242" w:rsidRPr="00C25E4D" w:rsidRDefault="00214242"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De Ondernemer is gehouden de door de Aanbestedende dienst verstrekte gegevens vertrouwelijk te behandelen. Een Ondernemer zal deze verplichting eveneens opleggen aan de door hem in te schakelen Derden, bijvo</w:t>
      </w:r>
      <w:r>
        <w:rPr>
          <w:rFonts w:ascii="Corbel" w:hAnsi="Corbel"/>
          <w:szCs w:val="18"/>
        </w:rPr>
        <w:t xml:space="preserve">orbeeld een adviesbureau dat Ondernemer </w:t>
      </w:r>
      <w:r w:rsidRPr="00C25E4D">
        <w:rPr>
          <w:rFonts w:ascii="Corbel" w:hAnsi="Corbel"/>
          <w:szCs w:val="18"/>
        </w:rPr>
        <w:t>begeleidt bij het doen van de Inschrijving of een Derde waar mogelijk een beroep op wordt gedaan. Vanzelfsprekend blijft deze geheimhouding ook na afloop van de aanbestedingsprocedure van kracht.</w:t>
      </w:r>
    </w:p>
    <w:p w14:paraId="74908545" w14:textId="77777777" w:rsidR="00214242" w:rsidRPr="00C25E4D" w:rsidRDefault="00214242" w:rsidP="00214242">
      <w:pPr>
        <w:tabs>
          <w:tab w:val="left" w:pos="567"/>
        </w:tabs>
        <w:spacing w:line="276" w:lineRule="auto"/>
        <w:ind w:left="567" w:hanging="425"/>
        <w:rPr>
          <w:rFonts w:ascii="Corbel" w:hAnsi="Corbel"/>
          <w:szCs w:val="18"/>
        </w:rPr>
      </w:pPr>
    </w:p>
    <w:p w14:paraId="67559F5A" w14:textId="77777777" w:rsidR="00214242" w:rsidRPr="00214242" w:rsidRDefault="00214242" w:rsidP="006C25C0">
      <w:pPr>
        <w:numPr>
          <w:ilvl w:val="0"/>
          <w:numId w:val="38"/>
        </w:numPr>
        <w:tabs>
          <w:tab w:val="clear" w:pos="720"/>
          <w:tab w:val="left" w:pos="567"/>
        </w:tabs>
        <w:spacing w:line="276" w:lineRule="auto"/>
        <w:ind w:left="567" w:hanging="425"/>
        <w:rPr>
          <w:rFonts w:ascii="Corbel" w:hAnsi="Corbel"/>
          <w:szCs w:val="18"/>
        </w:rPr>
      </w:pPr>
      <w:r w:rsidRPr="00C25E4D">
        <w:rPr>
          <w:rFonts w:ascii="Corbel" w:hAnsi="Corbe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5ACF2020" w14:textId="77777777" w:rsidR="008633BE" w:rsidRDefault="008633BE" w:rsidP="008633BE">
      <w:pPr>
        <w:tabs>
          <w:tab w:val="left" w:pos="567"/>
        </w:tabs>
        <w:spacing w:line="276" w:lineRule="auto"/>
        <w:ind w:left="567"/>
        <w:rPr>
          <w:rFonts w:ascii="Corbel" w:hAnsi="Corbel"/>
          <w:szCs w:val="18"/>
        </w:rPr>
      </w:pPr>
    </w:p>
    <w:p w14:paraId="5710630F" w14:textId="77777777" w:rsidR="00214242" w:rsidRDefault="008633BE"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Het is de Ondernemer niet toegestaan personen uit de organisatie van de Aanbestedende dienst in verband met deze aanbestedingsprocedure te benaderen, anders dan het contactpunt als beschreven in hoofdstuk 1,</w:t>
      </w:r>
      <w:r>
        <w:rPr>
          <w:rFonts w:ascii="Corbel" w:hAnsi="Corbel"/>
          <w:szCs w:val="18"/>
        </w:rPr>
        <w:t xml:space="preserve"> </w:t>
      </w:r>
      <w:r w:rsidRPr="00C25E4D">
        <w:rPr>
          <w:rFonts w:ascii="Corbel" w:hAnsi="Corbel"/>
          <w:szCs w:val="18"/>
        </w:rPr>
        <w:t>tenzij het gaat om het verkrijgen van referentie-opdrachten die door de Ondernemer binnen deze aanbestedingsprocedure gebruikt kunnen worden om zijn geschiktheid voor de Opdracht aan te tonen.</w:t>
      </w:r>
      <w:r w:rsidR="00EA5123">
        <w:rPr>
          <w:rFonts w:ascii="Corbel" w:hAnsi="Corbel"/>
          <w:szCs w:val="18"/>
        </w:rPr>
        <w:br/>
      </w:r>
    </w:p>
    <w:p w14:paraId="2AB524D2" w14:textId="77777777" w:rsidR="0056357E" w:rsidRDefault="00557ECB" w:rsidP="006C25C0">
      <w:pPr>
        <w:numPr>
          <w:ilvl w:val="0"/>
          <w:numId w:val="38"/>
        </w:numPr>
        <w:tabs>
          <w:tab w:val="left" w:pos="567"/>
        </w:tabs>
        <w:spacing w:line="276" w:lineRule="auto"/>
        <w:ind w:left="567" w:hanging="425"/>
        <w:rPr>
          <w:rFonts w:ascii="Corbel" w:hAnsi="Corbel"/>
          <w:szCs w:val="18"/>
        </w:rPr>
      </w:pPr>
      <w:r w:rsidRPr="00C25E4D">
        <w:rPr>
          <w:rFonts w:ascii="Corbel" w:hAnsi="Corbel"/>
          <w:szCs w:val="18"/>
        </w:rPr>
        <w:t>Mondelinge mededelingen, toezeggingen of afspraken mogen in het kader van deze aanbesteding niet worden gedaan en hebben geen rechtskracht. Dit geldt ook in het kader van tijdens een eventuele schouw c.q. voorlicht</w:t>
      </w:r>
      <w:r>
        <w:rPr>
          <w:rFonts w:ascii="Corbel" w:hAnsi="Corbel"/>
          <w:szCs w:val="18"/>
        </w:rPr>
        <w:t>ings</w:t>
      </w:r>
      <w:r w:rsidRPr="00C25E4D">
        <w:rPr>
          <w:rFonts w:ascii="Corbel" w:hAnsi="Corbel"/>
          <w:szCs w:val="18"/>
        </w:rPr>
        <w:t>bijeenkomst mondeling gestelde vragen, deze dienen alsnog Schriftelijk te worden gesteld en door de Aanbestedende dienst in een Nota van inlichtingen te zijn beantwoord alvorens sprake is van rechtskracht.</w:t>
      </w:r>
    </w:p>
    <w:p w14:paraId="02525520" w14:textId="77777777" w:rsidR="00557ECB" w:rsidRPr="00557ECB" w:rsidRDefault="00557ECB" w:rsidP="00557ECB">
      <w:pPr>
        <w:tabs>
          <w:tab w:val="left" w:pos="567"/>
        </w:tabs>
        <w:spacing w:line="276" w:lineRule="auto"/>
        <w:ind w:left="567"/>
        <w:rPr>
          <w:rFonts w:ascii="Corbel" w:hAnsi="Corbel"/>
          <w:szCs w:val="18"/>
        </w:rPr>
      </w:pPr>
    </w:p>
    <w:p w14:paraId="2B984F05" w14:textId="77777777" w:rsidR="00214242" w:rsidRPr="00214242" w:rsidRDefault="00214242" w:rsidP="006C25C0">
      <w:pPr>
        <w:numPr>
          <w:ilvl w:val="0"/>
          <w:numId w:val="38"/>
        </w:numPr>
        <w:spacing w:line="276" w:lineRule="auto"/>
        <w:ind w:left="567" w:hanging="425"/>
        <w:rPr>
          <w:rFonts w:ascii="Corbel" w:hAnsi="Corbel"/>
          <w:szCs w:val="18"/>
        </w:rPr>
      </w:pPr>
      <w:r w:rsidRPr="00C25E4D">
        <w:rPr>
          <w:rFonts w:ascii="Corbel" w:hAnsi="Corbel"/>
          <w:szCs w:val="18"/>
        </w:rPr>
        <w:t xml:space="preserve">Alle gegevensuitwisseling, werkzaamheden en correspondentie tijdens de aanbestedingsprocedure </w:t>
      </w:r>
      <w:r w:rsidRPr="00785459">
        <w:rPr>
          <w:rFonts w:ascii="Corbel" w:hAnsi="Corbel"/>
          <w:szCs w:val="18"/>
        </w:rPr>
        <w:t>en bij de uitvoering van de Opdracht zullen in de Nederlandse taal plaatsvinden, tenzij uitdrukkelijk anders bepaald.</w:t>
      </w:r>
    </w:p>
    <w:p w14:paraId="0D1C349C" w14:textId="77777777" w:rsidR="00A5368B" w:rsidRDefault="00826222" w:rsidP="00C25E4D">
      <w:pPr>
        <w:pStyle w:val="Kop2"/>
        <w:tabs>
          <w:tab w:val="left" w:pos="6379"/>
        </w:tabs>
        <w:spacing w:before="240" w:after="120" w:line="276" w:lineRule="auto"/>
        <w:rPr>
          <w:rFonts w:ascii="Corbel" w:hAnsi="Corbel"/>
          <w:sz w:val="18"/>
          <w:szCs w:val="18"/>
        </w:rPr>
      </w:pPr>
      <w:bookmarkStart w:id="29" w:name="_Toc447864212"/>
      <w:bookmarkStart w:id="30" w:name="_Toc148079062"/>
      <w:r w:rsidRPr="00C25E4D">
        <w:rPr>
          <w:rFonts w:ascii="Corbel" w:hAnsi="Corbel"/>
          <w:sz w:val="18"/>
          <w:szCs w:val="18"/>
        </w:rPr>
        <w:lastRenderedPageBreak/>
        <w:t>Voorschriften voor het stellen van vragen</w:t>
      </w:r>
      <w:bookmarkEnd w:id="29"/>
      <w:bookmarkEnd w:id="30"/>
    </w:p>
    <w:p w14:paraId="0E1AFB39" w14:textId="065381CD" w:rsidR="00826222" w:rsidRPr="00C25E4D" w:rsidRDefault="00826222" w:rsidP="00C25E4D">
      <w:pPr>
        <w:spacing w:line="276" w:lineRule="auto"/>
        <w:rPr>
          <w:rFonts w:ascii="Corbel" w:hAnsi="Corbel"/>
          <w:szCs w:val="18"/>
        </w:rPr>
      </w:pPr>
      <w:r w:rsidRPr="00C25E4D">
        <w:rPr>
          <w:rFonts w:ascii="Corbel" w:hAnsi="Corbel"/>
          <w:szCs w:val="18"/>
        </w:rPr>
        <w:t xml:space="preserve">De Aanbestedende dienst nodigt </w:t>
      </w:r>
      <w:r w:rsidR="00E73B74">
        <w:rPr>
          <w:rFonts w:ascii="Corbel" w:hAnsi="Corbel"/>
          <w:szCs w:val="18"/>
        </w:rPr>
        <w:t xml:space="preserve">Ondernemers </w:t>
      </w:r>
      <w:r w:rsidR="00E73B74" w:rsidRPr="00C25E4D">
        <w:rPr>
          <w:rFonts w:ascii="Corbel" w:hAnsi="Corbel"/>
          <w:szCs w:val="18"/>
        </w:rPr>
        <w:t>uit</w:t>
      </w:r>
      <w:r w:rsidRPr="00C25E4D">
        <w:rPr>
          <w:rFonts w:ascii="Corbel" w:hAnsi="Corbel"/>
          <w:szCs w:val="18"/>
        </w:rPr>
        <w:t xml:space="preserve"> vragen te stellen</w:t>
      </w:r>
      <w:r w:rsidR="00B15972" w:rsidRPr="00C25E4D">
        <w:rPr>
          <w:rFonts w:ascii="Corbel" w:hAnsi="Corbel"/>
          <w:szCs w:val="18"/>
        </w:rPr>
        <w:t>, waaronder ook wordt begrepen het doen van tekstvoorstellen, plaatsen van opmerkingen et cetera</w:t>
      </w:r>
      <w:r w:rsidRPr="00C25E4D">
        <w:rPr>
          <w:rFonts w:ascii="Corbel" w:hAnsi="Corbel"/>
          <w:szCs w:val="18"/>
        </w:rPr>
        <w:t xml:space="preserve">. Hierbij dienen de volgende voorschriften in acht te worden genomen: </w:t>
      </w:r>
    </w:p>
    <w:p w14:paraId="3C24762D" w14:textId="77777777" w:rsidR="00826222" w:rsidRPr="00C25E4D" w:rsidRDefault="00826222" w:rsidP="00C25E4D">
      <w:pPr>
        <w:spacing w:line="276" w:lineRule="auto"/>
        <w:rPr>
          <w:rFonts w:ascii="Corbel" w:hAnsi="Corbel"/>
          <w:szCs w:val="18"/>
        </w:rPr>
      </w:pPr>
    </w:p>
    <w:p w14:paraId="5DD6663A" w14:textId="51B25570" w:rsidR="00DE36B3" w:rsidRDefault="00DE36B3" w:rsidP="006C25C0">
      <w:pPr>
        <w:numPr>
          <w:ilvl w:val="0"/>
          <w:numId w:val="30"/>
        </w:numPr>
        <w:tabs>
          <w:tab w:val="left" w:pos="567"/>
        </w:tabs>
        <w:spacing w:line="276" w:lineRule="auto"/>
        <w:ind w:left="567" w:hanging="425"/>
        <w:rPr>
          <w:rFonts w:ascii="Corbel" w:hAnsi="Corbel"/>
          <w:szCs w:val="18"/>
        </w:rPr>
      </w:pPr>
      <w:r w:rsidRPr="00C25E4D">
        <w:rPr>
          <w:rFonts w:ascii="Corbel" w:hAnsi="Corbel"/>
          <w:szCs w:val="18"/>
        </w:rPr>
        <w:t>De Aanbestedingsstukken zijn met zorg vastgesteld. In geval van kennelijke</w:t>
      </w:r>
      <w:r>
        <w:rPr>
          <w:rFonts w:ascii="Corbel" w:hAnsi="Corbel"/>
          <w:szCs w:val="18"/>
        </w:rPr>
        <w:t xml:space="preserve"> of </w:t>
      </w:r>
      <w:r w:rsidR="00E73B74">
        <w:rPr>
          <w:rFonts w:ascii="Corbel" w:hAnsi="Corbel"/>
          <w:szCs w:val="18"/>
        </w:rPr>
        <w:t xml:space="preserve">gepercipieerde </w:t>
      </w:r>
      <w:r w:rsidR="00E73B74" w:rsidRPr="00C25E4D">
        <w:rPr>
          <w:rFonts w:ascii="Corbel" w:hAnsi="Corbel"/>
          <w:szCs w:val="18"/>
        </w:rPr>
        <w:t>fouten</w:t>
      </w:r>
      <w:r w:rsidRPr="00C25E4D">
        <w:rPr>
          <w:rFonts w:ascii="Corbel" w:hAnsi="Corbel"/>
          <w:szCs w:val="18"/>
        </w:rPr>
        <w:t xml:space="preserve"> of omissies in de Aanbestedingsstukken, tegenstrijdigheden daaronder begrepen, zijn de Ondernemers gehouden de Aanbestedende dienst</w:t>
      </w:r>
      <w:r>
        <w:rPr>
          <w:rFonts w:ascii="Corbel" w:hAnsi="Corbel"/>
          <w:szCs w:val="18"/>
        </w:rPr>
        <w:t xml:space="preserve"> </w:t>
      </w:r>
      <w:r>
        <w:rPr>
          <w:rFonts w:ascii="Corbel" w:hAnsi="Corbel"/>
          <w:b/>
          <w:szCs w:val="18"/>
        </w:rPr>
        <w:t>uiterlijk voor de laatste sluitingsdatum voor het stellen van vragen zoals opgenomen in de planning</w:t>
      </w:r>
      <w:r>
        <w:rPr>
          <w:rFonts w:ascii="Corbel" w:hAnsi="Corbel"/>
          <w:szCs w:val="18"/>
        </w:rPr>
        <w:t xml:space="preserve"> </w:t>
      </w:r>
      <w:r w:rsidRPr="00C25E4D">
        <w:rPr>
          <w:rFonts w:ascii="Corbel" w:hAnsi="Corbel"/>
          <w:szCs w:val="18"/>
        </w:rPr>
        <w:t>ter zake te waarschuwen dan wel om opheldering te vragen.</w:t>
      </w:r>
      <w:r>
        <w:rPr>
          <w:rFonts w:ascii="Corbel" w:hAnsi="Corbel"/>
          <w:szCs w:val="18"/>
        </w:rPr>
        <w:t xml:space="preserve"> </w:t>
      </w:r>
      <w:r w:rsidRPr="00C25E4D">
        <w:rPr>
          <w:rFonts w:ascii="Corbel" w:hAnsi="Corbel"/>
          <w:szCs w:val="18"/>
        </w:rPr>
        <w:t xml:space="preserve">Het moment van ontvangst van de vragen is maatgevend. </w:t>
      </w:r>
      <w:r>
        <w:rPr>
          <w:rFonts w:ascii="Corbel" w:hAnsi="Corbel"/>
          <w:szCs w:val="18"/>
        </w:rPr>
        <w:t xml:space="preserve">Op vragen die na </w:t>
      </w:r>
      <w:r w:rsidR="00E73B74">
        <w:rPr>
          <w:rFonts w:ascii="Corbel" w:hAnsi="Corbel"/>
          <w:szCs w:val="18"/>
        </w:rPr>
        <w:t xml:space="preserve">de </w:t>
      </w:r>
      <w:r w:rsidR="00E73B74" w:rsidRPr="00C25E4D">
        <w:rPr>
          <w:rFonts w:ascii="Corbel" w:hAnsi="Corbel"/>
          <w:szCs w:val="18"/>
        </w:rPr>
        <w:t>termijn</w:t>
      </w:r>
      <w:r w:rsidRPr="00C25E4D">
        <w:rPr>
          <w:rFonts w:ascii="Corbel" w:hAnsi="Corbel"/>
          <w:szCs w:val="18"/>
        </w:rPr>
        <w:t xml:space="preserve"> </w:t>
      </w:r>
      <w:r>
        <w:rPr>
          <w:rFonts w:ascii="Corbel" w:hAnsi="Corbel"/>
          <w:szCs w:val="18"/>
        </w:rPr>
        <w:t>zijn ontvangen</w:t>
      </w:r>
      <w:r w:rsidRPr="00C25E4D">
        <w:rPr>
          <w:rFonts w:ascii="Corbel" w:hAnsi="Corbel"/>
          <w:szCs w:val="18"/>
        </w:rPr>
        <w:t xml:space="preserve"> is de Aanbestedende dienst niet verplicht te antwoorden.</w:t>
      </w:r>
      <w:r>
        <w:rPr>
          <w:rFonts w:ascii="Corbel" w:hAnsi="Corbel"/>
          <w:szCs w:val="18"/>
        </w:rPr>
        <w:t xml:space="preserve"> </w:t>
      </w:r>
    </w:p>
    <w:p w14:paraId="051C9CA9" w14:textId="77777777" w:rsidR="00DE36B3" w:rsidRDefault="00DE36B3" w:rsidP="00DE36B3">
      <w:pPr>
        <w:tabs>
          <w:tab w:val="left" w:pos="567"/>
        </w:tabs>
        <w:spacing w:line="276" w:lineRule="auto"/>
        <w:ind w:left="567"/>
        <w:rPr>
          <w:rFonts w:ascii="Corbel" w:hAnsi="Corbel"/>
          <w:szCs w:val="18"/>
        </w:rPr>
      </w:pPr>
    </w:p>
    <w:p w14:paraId="35B2ADDA" w14:textId="6C9949AE" w:rsidR="00826222" w:rsidRDefault="00DE36B3" w:rsidP="006C25C0">
      <w:pPr>
        <w:numPr>
          <w:ilvl w:val="0"/>
          <w:numId w:val="30"/>
        </w:numPr>
        <w:tabs>
          <w:tab w:val="left" w:pos="567"/>
        </w:tabs>
        <w:spacing w:line="276" w:lineRule="auto"/>
        <w:ind w:left="567" w:hanging="425"/>
        <w:rPr>
          <w:rFonts w:ascii="Corbel" w:hAnsi="Corbel"/>
          <w:szCs w:val="18"/>
        </w:rPr>
      </w:pPr>
      <w:r>
        <w:rPr>
          <w:rFonts w:ascii="Corbel" w:hAnsi="Corbel"/>
          <w:szCs w:val="18"/>
        </w:rPr>
        <w:t xml:space="preserve">Indien </w:t>
      </w:r>
      <w:r w:rsidR="00E73B74">
        <w:rPr>
          <w:rFonts w:ascii="Corbel" w:hAnsi="Corbel"/>
          <w:szCs w:val="18"/>
        </w:rPr>
        <w:t xml:space="preserve">een </w:t>
      </w:r>
      <w:r w:rsidR="00E73B74" w:rsidRPr="00C25E4D">
        <w:rPr>
          <w:rFonts w:ascii="Corbel" w:hAnsi="Corbel"/>
          <w:szCs w:val="18"/>
        </w:rPr>
        <w:t>Ondernemer</w:t>
      </w:r>
      <w:r w:rsidRPr="00C25E4D">
        <w:rPr>
          <w:rFonts w:ascii="Corbel" w:hAnsi="Corbel"/>
          <w:szCs w:val="18"/>
        </w:rPr>
        <w:t xml:space="preserve"> ve</w:t>
      </w:r>
      <w:r>
        <w:rPr>
          <w:rFonts w:ascii="Corbel" w:hAnsi="Corbel"/>
          <w:szCs w:val="18"/>
        </w:rPr>
        <w:t xml:space="preserve">rzuimt de Aanbestedende dienst tijdig te waarschuwen voor kennelijke of gepercipieerde </w:t>
      </w:r>
      <w:r w:rsidRPr="00C25E4D">
        <w:rPr>
          <w:rFonts w:ascii="Corbel" w:hAnsi="Corbel"/>
          <w:szCs w:val="18"/>
        </w:rPr>
        <w:t xml:space="preserve">fouten of omissies in de Aanbestedingsstukken dan wel om opheldering te vragen, </w:t>
      </w:r>
      <w:r>
        <w:rPr>
          <w:rFonts w:ascii="Corbel" w:hAnsi="Corbel"/>
          <w:szCs w:val="18"/>
        </w:rPr>
        <w:t xml:space="preserve">verwerkt hij zijn rechten dienaangaande en zijn de mogelijke </w:t>
      </w:r>
      <w:r w:rsidRPr="00C25E4D">
        <w:rPr>
          <w:rFonts w:ascii="Corbel" w:hAnsi="Corbel"/>
          <w:szCs w:val="18"/>
        </w:rPr>
        <w:t>gevolgen voor rekening en risico van de Ondernemer.</w:t>
      </w:r>
      <w:r>
        <w:rPr>
          <w:rFonts w:ascii="Corbel" w:hAnsi="Corbel"/>
          <w:szCs w:val="18"/>
        </w:rPr>
        <w:t xml:space="preserve"> In dat geval kan een Ondernemer op een later moment tijdens 0f na de aanbesteding dus niet meer met succes klagen, zowel bij de Aanbestedende dienst als in rechte, over deze onderwerpen.</w:t>
      </w:r>
    </w:p>
    <w:p w14:paraId="22C44F5A" w14:textId="77777777" w:rsidR="00DE36B3" w:rsidRDefault="00DE36B3" w:rsidP="00DE36B3">
      <w:pPr>
        <w:tabs>
          <w:tab w:val="left" w:pos="567"/>
        </w:tabs>
        <w:spacing w:line="276" w:lineRule="auto"/>
        <w:rPr>
          <w:rFonts w:ascii="Corbel" w:hAnsi="Corbel"/>
          <w:szCs w:val="18"/>
        </w:rPr>
      </w:pPr>
    </w:p>
    <w:p w14:paraId="6024EA4A" w14:textId="544F9B10" w:rsidR="00DE36B3" w:rsidRPr="00401B72" w:rsidRDefault="00DE36B3" w:rsidP="006C25C0">
      <w:pPr>
        <w:numPr>
          <w:ilvl w:val="0"/>
          <w:numId w:val="30"/>
        </w:numPr>
        <w:tabs>
          <w:tab w:val="left" w:pos="567"/>
        </w:tabs>
        <w:spacing w:line="276" w:lineRule="auto"/>
        <w:ind w:left="567" w:hanging="425"/>
        <w:rPr>
          <w:rFonts w:ascii="Corbel" w:hAnsi="Corbel"/>
          <w:szCs w:val="18"/>
        </w:rPr>
      </w:pPr>
      <w:r w:rsidRPr="00401B72">
        <w:rPr>
          <w:rFonts w:ascii="Corbel" w:hAnsi="Corbel"/>
          <w:szCs w:val="18"/>
        </w:rPr>
        <w:t>Vragen kunnen worden ingediend door de aanbesteding in TenderNed toe te voegen aan ‘Mijn aanbestedingen’ en vervolgens op het dashboard te klikken op ‘Vragen en antwoorden’ en vervolgens ‘Stel een vraag’.</w:t>
      </w:r>
    </w:p>
    <w:p w14:paraId="6BA3E125" w14:textId="77777777" w:rsidR="00DE36B3" w:rsidRPr="00DE36B3" w:rsidRDefault="00DE36B3" w:rsidP="00DE36B3">
      <w:pPr>
        <w:tabs>
          <w:tab w:val="left" w:pos="567"/>
        </w:tabs>
        <w:spacing w:line="276" w:lineRule="auto"/>
        <w:ind w:left="567"/>
        <w:rPr>
          <w:rFonts w:ascii="Corbel" w:hAnsi="Corbel"/>
          <w:szCs w:val="18"/>
        </w:rPr>
      </w:pPr>
    </w:p>
    <w:p w14:paraId="090142A7" w14:textId="77777777" w:rsidR="00A5368B" w:rsidRDefault="00D41E96" w:rsidP="006C25C0">
      <w:pPr>
        <w:numPr>
          <w:ilvl w:val="0"/>
          <w:numId w:val="30"/>
        </w:numPr>
        <w:tabs>
          <w:tab w:val="left" w:pos="567"/>
        </w:tabs>
        <w:spacing w:line="276" w:lineRule="auto"/>
        <w:ind w:left="567" w:hanging="425"/>
        <w:rPr>
          <w:rFonts w:ascii="Corbel" w:hAnsi="Corbel"/>
          <w:szCs w:val="18"/>
        </w:rPr>
      </w:pPr>
      <w:r w:rsidRPr="002D0963">
        <w:rPr>
          <w:rFonts w:ascii="Corbel" w:hAnsi="Corbel"/>
          <w:szCs w:val="18"/>
        </w:rPr>
        <w:t>Teneinde een goede verwerking door de Aanbestedende dienst mogelijk te maken dient</w:t>
      </w:r>
      <w:r w:rsidR="00826222" w:rsidRPr="002D0963">
        <w:rPr>
          <w:rFonts w:ascii="Corbel" w:hAnsi="Corbel"/>
          <w:szCs w:val="18"/>
        </w:rPr>
        <w:t xml:space="preserve"> elke vraag </w:t>
      </w:r>
      <w:r w:rsidR="00826222" w:rsidRPr="002D0963">
        <w:rPr>
          <w:rFonts w:ascii="Corbel" w:hAnsi="Corbel"/>
          <w:szCs w:val="18"/>
          <w:u w:val="single"/>
        </w:rPr>
        <w:t>separaat</w:t>
      </w:r>
      <w:r w:rsidRPr="002D0963">
        <w:rPr>
          <w:rFonts w:ascii="Corbel" w:hAnsi="Corbel"/>
          <w:szCs w:val="18"/>
        </w:rPr>
        <w:t xml:space="preserve"> gesteld te worden</w:t>
      </w:r>
      <w:r w:rsidR="00826222" w:rsidRPr="002D0963">
        <w:rPr>
          <w:rFonts w:ascii="Corbel" w:hAnsi="Corbel"/>
          <w:szCs w:val="18"/>
        </w:rPr>
        <w:t xml:space="preserve">, onder een </w:t>
      </w:r>
      <w:r w:rsidR="00826222" w:rsidRPr="002D0963">
        <w:rPr>
          <w:rFonts w:ascii="Corbel" w:hAnsi="Corbel"/>
          <w:szCs w:val="18"/>
          <w:u w:val="single"/>
        </w:rPr>
        <w:t>duidelijke verwijzing</w:t>
      </w:r>
      <w:r w:rsidR="00826222" w:rsidRPr="002D0963">
        <w:rPr>
          <w:rFonts w:ascii="Corbel" w:hAnsi="Corbel"/>
          <w:szCs w:val="18"/>
        </w:rPr>
        <w:t xml:space="preserve"> naar </w:t>
      </w:r>
      <w:r w:rsidR="007C1760" w:rsidRPr="002D0963">
        <w:rPr>
          <w:rFonts w:ascii="Corbel" w:hAnsi="Corbel"/>
          <w:szCs w:val="18"/>
        </w:rPr>
        <w:t xml:space="preserve">het onderdeel van de </w:t>
      </w:r>
      <w:r w:rsidR="00826222" w:rsidRPr="002D0963">
        <w:rPr>
          <w:rFonts w:ascii="Corbel" w:hAnsi="Corbel"/>
          <w:szCs w:val="18"/>
        </w:rPr>
        <w:t>Aanbestedingsstukken</w:t>
      </w:r>
      <w:r w:rsidR="007C1760" w:rsidRPr="002D0963">
        <w:rPr>
          <w:rFonts w:ascii="Corbel" w:hAnsi="Corbel"/>
          <w:szCs w:val="18"/>
        </w:rPr>
        <w:t xml:space="preserve"> waar de vraag betrekking op heeft</w:t>
      </w:r>
      <w:r w:rsidR="00826222" w:rsidRPr="002D0963">
        <w:rPr>
          <w:rFonts w:ascii="Corbel" w:hAnsi="Corbel"/>
          <w:szCs w:val="18"/>
        </w:rPr>
        <w:t xml:space="preserve"> en zonder bedrijfsgegevens te noemen</w:t>
      </w:r>
      <w:r w:rsidR="00A5368B">
        <w:rPr>
          <w:rFonts w:ascii="Corbel" w:hAnsi="Corbel"/>
          <w:szCs w:val="18"/>
        </w:rPr>
        <w:t>.</w:t>
      </w:r>
    </w:p>
    <w:p w14:paraId="1066BE0A" w14:textId="77777777" w:rsidR="0056235A" w:rsidRDefault="0056235A" w:rsidP="0056235A">
      <w:pPr>
        <w:tabs>
          <w:tab w:val="left" w:pos="567"/>
        </w:tabs>
        <w:spacing w:line="276" w:lineRule="auto"/>
        <w:ind w:left="567"/>
        <w:rPr>
          <w:rFonts w:ascii="Corbel" w:hAnsi="Corbel"/>
          <w:szCs w:val="18"/>
        </w:rPr>
      </w:pPr>
    </w:p>
    <w:p w14:paraId="5095300B" w14:textId="77777777" w:rsidR="00A5368B" w:rsidRPr="00A5368B" w:rsidRDefault="00A5368B" w:rsidP="006C25C0">
      <w:pPr>
        <w:numPr>
          <w:ilvl w:val="0"/>
          <w:numId w:val="30"/>
        </w:numPr>
        <w:tabs>
          <w:tab w:val="left" w:pos="567"/>
        </w:tabs>
        <w:spacing w:line="276" w:lineRule="auto"/>
        <w:ind w:left="567" w:hanging="425"/>
        <w:rPr>
          <w:rFonts w:ascii="Corbel" w:hAnsi="Corbel"/>
          <w:szCs w:val="18"/>
        </w:rPr>
      </w:pPr>
      <w:r w:rsidRPr="00A5368B">
        <w:rPr>
          <w:rFonts w:ascii="Corbel" w:hAnsi="Corbel"/>
          <w:szCs w:val="18"/>
        </w:rPr>
        <w:t>De Aanbestedende dienst zal de Schriftelijk gestelde vragen beantwoorden in één of meerdere Nota’s van inlichtingen.</w:t>
      </w:r>
    </w:p>
    <w:p w14:paraId="0660E87F" w14:textId="06D0E3AC" w:rsidR="00A5368B" w:rsidRPr="00A5368B" w:rsidRDefault="00A5368B" w:rsidP="00DE36B3">
      <w:pPr>
        <w:pStyle w:val="Kop2"/>
        <w:numPr>
          <w:ilvl w:val="2"/>
          <w:numId w:val="6"/>
        </w:numPr>
        <w:tabs>
          <w:tab w:val="left" w:pos="6379"/>
        </w:tabs>
        <w:spacing w:before="240" w:after="120" w:line="276" w:lineRule="auto"/>
        <w:rPr>
          <w:rFonts w:ascii="Corbel" w:hAnsi="Corbel"/>
          <w:sz w:val="18"/>
          <w:szCs w:val="18"/>
        </w:rPr>
      </w:pPr>
      <w:bookmarkStart w:id="31" w:name="_Toc148079063"/>
      <w:r>
        <w:rPr>
          <w:rFonts w:ascii="Corbel" w:hAnsi="Corbel"/>
          <w:sz w:val="18"/>
          <w:szCs w:val="18"/>
        </w:rPr>
        <w:t>Het stellen van individuele vragen</w:t>
      </w:r>
      <w:bookmarkEnd w:id="31"/>
    </w:p>
    <w:p w14:paraId="4EC40316" w14:textId="77777777" w:rsidR="00CE7568" w:rsidRDefault="00B9778E" w:rsidP="006C25C0">
      <w:pPr>
        <w:numPr>
          <w:ilvl w:val="0"/>
          <w:numId w:val="40"/>
        </w:numPr>
        <w:tabs>
          <w:tab w:val="clear" w:pos="720"/>
          <w:tab w:val="num" w:pos="567"/>
        </w:tabs>
        <w:spacing w:line="276" w:lineRule="auto"/>
        <w:ind w:left="567" w:hanging="425"/>
        <w:rPr>
          <w:rFonts w:ascii="Corbel" w:hAnsi="Corbel"/>
          <w:szCs w:val="18"/>
        </w:rPr>
      </w:pPr>
      <w:r>
        <w:rPr>
          <w:rFonts w:ascii="Corbel" w:hAnsi="Corbel"/>
          <w:szCs w:val="18"/>
        </w:rPr>
        <w:t>Op grond van</w:t>
      </w:r>
      <w:r w:rsidR="00826222" w:rsidRPr="00C25E4D">
        <w:rPr>
          <w:rFonts w:ascii="Corbel" w:hAnsi="Corbel"/>
          <w:szCs w:val="18"/>
        </w:rPr>
        <w:t xml:space="preserve"> art. 2:53</w:t>
      </w:r>
      <w:r w:rsidR="00BD00D9" w:rsidRPr="00C25E4D">
        <w:rPr>
          <w:rFonts w:ascii="Corbel" w:hAnsi="Corbel"/>
          <w:szCs w:val="18"/>
        </w:rPr>
        <w:t xml:space="preserve"> lid 3 Aanbestedingswet 2012 hebben Ondernemers </w:t>
      </w:r>
      <w:r w:rsidR="00826222" w:rsidRPr="00C25E4D">
        <w:rPr>
          <w:rFonts w:ascii="Corbel" w:hAnsi="Corbel"/>
          <w:szCs w:val="18"/>
        </w:rPr>
        <w:t xml:space="preserve">de mogelijkheid om vragen individueel te stellen indien openbaarmaking van deze informatie schade zou toebrengen aan de gerechtvaardigde economische belangen van de onderneming. </w:t>
      </w:r>
      <w:r w:rsidR="00826222" w:rsidRPr="00E20C95">
        <w:rPr>
          <w:rFonts w:ascii="Corbel" w:hAnsi="Corbel"/>
          <w:szCs w:val="18"/>
        </w:rPr>
        <w:t>Uitgangspunt is dat inlichtingen niet individueel verstrekt worden, tenzij</w:t>
      </w:r>
      <w:r w:rsidR="00831896" w:rsidRPr="00E20C95">
        <w:rPr>
          <w:rFonts w:ascii="Corbel" w:hAnsi="Corbel"/>
          <w:szCs w:val="18"/>
        </w:rPr>
        <w:t xml:space="preserve"> de Ondernemer</w:t>
      </w:r>
      <w:r w:rsidR="00826222" w:rsidRPr="00E20C95">
        <w:rPr>
          <w:rFonts w:ascii="Corbel" w:hAnsi="Corbel"/>
          <w:szCs w:val="18"/>
        </w:rPr>
        <w:t xml:space="preserve"> naar het oordeel van de Aanbestedende dienst daadwerkelijk heeft aangetoond dat sprake i</w:t>
      </w:r>
      <w:r w:rsidR="00831896" w:rsidRPr="00E20C95">
        <w:rPr>
          <w:rFonts w:ascii="Corbel" w:hAnsi="Corbel"/>
          <w:szCs w:val="18"/>
        </w:rPr>
        <w:t>s van voornoemd belang. Indien een Ondernemer</w:t>
      </w:r>
      <w:r w:rsidR="00826222" w:rsidRPr="00E20C95">
        <w:rPr>
          <w:rFonts w:ascii="Corbel" w:hAnsi="Corbel"/>
          <w:szCs w:val="18"/>
        </w:rPr>
        <w:t xml:space="preserve"> van deze mogelijkheid gebruik wenst te maken, dient hij de gronden hiervoor te motiveren in zijn vraag. Als motivering ontbreekt of deze naar het oordeel van de Aanbestedende dienst niet toereikend is zal de vraag worden afgewezen en desgewenst opnieuw moeten worden gesteld, als</w:t>
      </w:r>
      <w:r w:rsidR="00A5368B">
        <w:rPr>
          <w:rFonts w:ascii="Corbel" w:hAnsi="Corbel"/>
          <w:szCs w:val="18"/>
        </w:rPr>
        <w:t xml:space="preserve"> zijnde niet-individuele vraag.</w:t>
      </w:r>
    </w:p>
    <w:p w14:paraId="50B7509D" w14:textId="77777777" w:rsidR="00DE36B3" w:rsidRDefault="00DE36B3" w:rsidP="00DE36B3">
      <w:pPr>
        <w:spacing w:line="276" w:lineRule="auto"/>
        <w:ind w:left="567"/>
        <w:rPr>
          <w:rFonts w:ascii="Corbel" w:hAnsi="Corbel"/>
          <w:szCs w:val="18"/>
        </w:rPr>
      </w:pPr>
    </w:p>
    <w:p w14:paraId="239C66E9" w14:textId="77777777" w:rsidR="00DE36B3" w:rsidRPr="00DE36B3" w:rsidRDefault="00DE36B3" w:rsidP="006C25C0">
      <w:pPr>
        <w:numPr>
          <w:ilvl w:val="0"/>
          <w:numId w:val="40"/>
        </w:numPr>
        <w:tabs>
          <w:tab w:val="clear" w:pos="720"/>
          <w:tab w:val="num" w:pos="567"/>
        </w:tabs>
        <w:spacing w:line="276" w:lineRule="auto"/>
        <w:ind w:left="567" w:hanging="425"/>
        <w:rPr>
          <w:rFonts w:ascii="Corbel" w:hAnsi="Corbel"/>
          <w:szCs w:val="18"/>
        </w:rPr>
      </w:pPr>
      <w:r w:rsidRPr="00A5368B">
        <w:rPr>
          <w:rFonts w:ascii="Corbel" w:hAnsi="Corbel"/>
          <w:szCs w:val="18"/>
        </w:rPr>
        <w:t>De Aanbestedende dienst zal de Schriftelijk gestelde</w:t>
      </w:r>
      <w:r>
        <w:rPr>
          <w:rFonts w:ascii="Corbel" w:hAnsi="Corbel"/>
          <w:szCs w:val="18"/>
        </w:rPr>
        <w:t xml:space="preserve"> individuele</w:t>
      </w:r>
      <w:r w:rsidRPr="00A5368B">
        <w:rPr>
          <w:rFonts w:ascii="Corbel" w:hAnsi="Corbel"/>
          <w:szCs w:val="18"/>
        </w:rPr>
        <w:t xml:space="preserve"> vragen</w:t>
      </w:r>
      <w:r>
        <w:rPr>
          <w:rFonts w:ascii="Corbel" w:hAnsi="Corbel"/>
          <w:szCs w:val="18"/>
        </w:rPr>
        <w:t xml:space="preserve"> die naar haar oordeel individueel beantwoord kunnen worden,</w:t>
      </w:r>
      <w:r w:rsidRPr="00A5368B">
        <w:rPr>
          <w:rFonts w:ascii="Corbel" w:hAnsi="Corbel"/>
          <w:szCs w:val="18"/>
        </w:rPr>
        <w:t xml:space="preserve"> beantwoorden in</w:t>
      </w:r>
      <w:r>
        <w:rPr>
          <w:rFonts w:ascii="Corbel" w:hAnsi="Corbel"/>
          <w:szCs w:val="18"/>
        </w:rPr>
        <w:t xml:space="preserve"> een individuele Nota</w:t>
      </w:r>
      <w:r w:rsidRPr="00A5368B">
        <w:rPr>
          <w:rFonts w:ascii="Corbel" w:hAnsi="Corbel"/>
          <w:szCs w:val="18"/>
        </w:rPr>
        <w:t xml:space="preserve"> van inlichtingen.</w:t>
      </w:r>
    </w:p>
    <w:p w14:paraId="4224C43F" w14:textId="77777777" w:rsidR="00A5368B" w:rsidRPr="00A5368B" w:rsidRDefault="00A5368B" w:rsidP="00DE36B3">
      <w:pPr>
        <w:pStyle w:val="Kop2"/>
        <w:numPr>
          <w:ilvl w:val="2"/>
          <w:numId w:val="6"/>
        </w:numPr>
        <w:tabs>
          <w:tab w:val="left" w:pos="6379"/>
        </w:tabs>
        <w:spacing w:before="240" w:after="120" w:line="276" w:lineRule="auto"/>
        <w:rPr>
          <w:rFonts w:ascii="Corbel" w:hAnsi="Corbel"/>
          <w:sz w:val="18"/>
          <w:szCs w:val="18"/>
        </w:rPr>
      </w:pPr>
      <w:bookmarkStart w:id="32" w:name="_Toc148079064"/>
      <w:r>
        <w:rPr>
          <w:rFonts w:ascii="Corbel" w:hAnsi="Corbel"/>
          <w:sz w:val="18"/>
          <w:szCs w:val="18"/>
        </w:rPr>
        <w:t>Klachtenregeling</w:t>
      </w:r>
      <w:bookmarkEnd w:id="32"/>
    </w:p>
    <w:p w14:paraId="1264C503" w14:textId="5A14A6D5" w:rsidR="00831896" w:rsidRDefault="00644983" w:rsidP="000C4957">
      <w:pPr>
        <w:numPr>
          <w:ilvl w:val="0"/>
          <w:numId w:val="39"/>
        </w:numPr>
        <w:tabs>
          <w:tab w:val="left" w:pos="567"/>
          <w:tab w:val="num" w:pos="2267"/>
        </w:tabs>
        <w:spacing w:line="276" w:lineRule="auto"/>
        <w:ind w:left="567" w:hanging="425"/>
        <w:rPr>
          <w:rFonts w:ascii="Corbel" w:hAnsi="Corbel"/>
          <w:szCs w:val="18"/>
        </w:rPr>
      </w:pPr>
      <w:bookmarkStart w:id="33" w:name="_Toc447864213"/>
      <w:bookmarkStart w:id="34" w:name="OLE_LINK11"/>
      <w:bookmarkStart w:id="35" w:name="OLE_LINK12"/>
      <w:r w:rsidRPr="00644983">
        <w:rPr>
          <w:rFonts w:ascii="Corbel" w:hAnsi="Corbel"/>
          <w:szCs w:val="18"/>
        </w:rPr>
        <w:t xml:space="preserve">Klachten over deze aanbesteding dienen door Ondernemers in eerste instantie te worden geuit door het tijdig stellen van vragen. Indien de klacht in de Nota(‘s) van inlichtingen niet afdoende wordt behandeld, kan een klacht worden ingediend bij </w:t>
      </w:r>
      <w:hyperlink r:id="rId22" w:history="1">
        <w:r w:rsidRPr="00644983">
          <w:rPr>
            <w:rStyle w:val="Hyperlink"/>
            <w:rFonts w:ascii="Arial" w:hAnsi="Arial" w:cs="Arial"/>
            <w:szCs w:val="18"/>
          </w:rPr>
          <w:t>klachtenmeldpunt@provincie-utrecht.nl</w:t>
        </w:r>
      </w:hyperlink>
      <w:r w:rsidRPr="00644983">
        <w:rPr>
          <w:rFonts w:ascii="Corbel" w:hAnsi="Corbel"/>
          <w:szCs w:val="18"/>
        </w:rPr>
        <w:t xml:space="preserve"> .Voor de procedure bij eventuele klachten verwijst de Aanbestedende dienst u naar Bijlage </w:t>
      </w:r>
      <w:r>
        <w:rPr>
          <w:rFonts w:ascii="Corbel" w:hAnsi="Corbel"/>
          <w:szCs w:val="18"/>
        </w:rPr>
        <w:t>7.</w:t>
      </w:r>
      <w:r w:rsidRPr="00644983">
        <w:rPr>
          <w:rFonts w:ascii="Corbel" w:hAnsi="Corbel"/>
          <w:szCs w:val="18"/>
        </w:rPr>
        <w:t xml:space="preserve"> </w:t>
      </w:r>
    </w:p>
    <w:p w14:paraId="314D50AD" w14:textId="77777777" w:rsidR="00644983" w:rsidRPr="00644983" w:rsidRDefault="00644983" w:rsidP="00644983">
      <w:pPr>
        <w:tabs>
          <w:tab w:val="left" w:pos="567"/>
          <w:tab w:val="num" w:pos="2267"/>
        </w:tabs>
        <w:spacing w:line="276" w:lineRule="auto"/>
        <w:ind w:left="567"/>
        <w:rPr>
          <w:rFonts w:ascii="Corbel" w:hAnsi="Corbel"/>
          <w:szCs w:val="18"/>
        </w:rPr>
      </w:pPr>
    </w:p>
    <w:p w14:paraId="3EE6B17F" w14:textId="77777777" w:rsidR="00B9778E" w:rsidRPr="00C25E4D" w:rsidRDefault="00B9778E" w:rsidP="006C25C0">
      <w:pPr>
        <w:numPr>
          <w:ilvl w:val="0"/>
          <w:numId w:val="39"/>
        </w:numPr>
        <w:tabs>
          <w:tab w:val="left" w:pos="567"/>
        </w:tabs>
        <w:spacing w:line="276" w:lineRule="auto"/>
        <w:ind w:left="567" w:hanging="425"/>
        <w:rPr>
          <w:rFonts w:ascii="Corbel" w:hAnsi="Corbel"/>
          <w:szCs w:val="18"/>
        </w:rPr>
      </w:pPr>
      <w:r w:rsidRPr="00C25E4D">
        <w:rPr>
          <w:rFonts w:ascii="Corbel" w:hAnsi="Corbel"/>
          <w:szCs w:val="18"/>
        </w:rPr>
        <w:t>Het indienen van een klacht</w:t>
      </w:r>
      <w:r>
        <w:rPr>
          <w:rFonts w:ascii="Corbel" w:hAnsi="Corbel"/>
          <w:szCs w:val="18"/>
        </w:rPr>
        <w:t xml:space="preserve"> schort de aanbesteding niet per definitie op</w:t>
      </w:r>
      <w:r w:rsidRPr="00C25E4D">
        <w:rPr>
          <w:rFonts w:ascii="Corbel" w:hAnsi="Corbel"/>
          <w:szCs w:val="18"/>
        </w:rPr>
        <w:t>, dit ter beoordeling van de Aanbestedende dienst.</w:t>
      </w:r>
    </w:p>
    <w:p w14:paraId="333431D3" w14:textId="77777777" w:rsidR="00826222" w:rsidRPr="00C25E4D" w:rsidRDefault="00826222" w:rsidP="00C25E4D">
      <w:pPr>
        <w:pStyle w:val="Kop2"/>
        <w:tabs>
          <w:tab w:val="left" w:pos="6379"/>
        </w:tabs>
        <w:spacing w:before="240" w:after="120" w:line="276" w:lineRule="auto"/>
        <w:rPr>
          <w:rFonts w:ascii="Corbel" w:hAnsi="Corbel"/>
          <w:sz w:val="18"/>
          <w:szCs w:val="18"/>
        </w:rPr>
      </w:pPr>
      <w:bookmarkStart w:id="36" w:name="_Toc148079065"/>
      <w:r w:rsidRPr="00C25E4D">
        <w:rPr>
          <w:rFonts w:ascii="Corbel" w:hAnsi="Corbel"/>
          <w:sz w:val="18"/>
          <w:szCs w:val="18"/>
        </w:rPr>
        <w:lastRenderedPageBreak/>
        <w:t>Voorschriften voor het indienen van een Inschrijving</w:t>
      </w:r>
      <w:bookmarkEnd w:id="33"/>
      <w:bookmarkEnd w:id="36"/>
    </w:p>
    <w:bookmarkEnd w:id="34"/>
    <w:bookmarkEnd w:id="35"/>
    <w:p w14:paraId="74683993" w14:textId="77777777" w:rsidR="00826222" w:rsidRPr="00C25E4D" w:rsidRDefault="00826222" w:rsidP="006C25C0">
      <w:pPr>
        <w:numPr>
          <w:ilvl w:val="0"/>
          <w:numId w:val="41"/>
        </w:numPr>
        <w:tabs>
          <w:tab w:val="clear" w:pos="720"/>
          <w:tab w:val="num" w:pos="567"/>
        </w:tabs>
        <w:spacing w:line="276" w:lineRule="auto"/>
        <w:ind w:left="567" w:hanging="425"/>
        <w:rPr>
          <w:rFonts w:ascii="Corbel" w:hAnsi="Corbel"/>
          <w:szCs w:val="18"/>
        </w:rPr>
      </w:pPr>
      <w:r w:rsidRPr="00C25E4D">
        <w:rPr>
          <w:rFonts w:ascii="Corbel" w:hAnsi="Corbel"/>
          <w:szCs w:val="18"/>
        </w:rPr>
        <w:t>Met het indienen van een Inschrijving stemt Inschrijver volledig en onvoorwaardelijk in met</w:t>
      </w:r>
      <w:r w:rsidR="00BD00D9" w:rsidRPr="00C25E4D">
        <w:rPr>
          <w:rFonts w:ascii="Corbel" w:hAnsi="Corbel"/>
          <w:szCs w:val="18"/>
        </w:rPr>
        <w:t xml:space="preserve"> de in de Aanbestedingsstukken</w:t>
      </w:r>
      <w:r w:rsidRPr="00C25E4D">
        <w:rPr>
          <w:rFonts w:ascii="Corbel" w:hAnsi="Corbel"/>
          <w:szCs w:val="18"/>
        </w:rPr>
        <w:t xml:space="preserve"> gestelde eisen en voorwaarden.</w:t>
      </w:r>
      <w:r w:rsidR="00EE4F8E" w:rsidRPr="00C25E4D">
        <w:rPr>
          <w:rFonts w:ascii="Corbel" w:hAnsi="Corbel"/>
          <w:szCs w:val="18"/>
        </w:rPr>
        <w:t xml:space="preserve"> Een Inschrijving onder voorwaarde is niet toege</w:t>
      </w:r>
      <w:r w:rsidR="00831896" w:rsidRPr="00C25E4D">
        <w:rPr>
          <w:rFonts w:ascii="Corbel" w:hAnsi="Corbel"/>
          <w:szCs w:val="18"/>
        </w:rPr>
        <w:t>staan en leidt tot uitsluiting.</w:t>
      </w:r>
    </w:p>
    <w:p w14:paraId="5D75B902" w14:textId="77777777" w:rsidR="004804B5" w:rsidRPr="00C25E4D" w:rsidRDefault="004804B5" w:rsidP="00C25E4D">
      <w:pPr>
        <w:spacing w:line="276" w:lineRule="auto"/>
        <w:ind w:left="502"/>
        <w:rPr>
          <w:rFonts w:ascii="Corbel" w:hAnsi="Corbel"/>
          <w:szCs w:val="18"/>
        </w:rPr>
      </w:pPr>
    </w:p>
    <w:p w14:paraId="44D521D9" w14:textId="2729FCAE" w:rsidR="00CD20A0" w:rsidRDefault="00CD20A0" w:rsidP="00CD20A0">
      <w:pPr>
        <w:numPr>
          <w:ilvl w:val="0"/>
          <w:numId w:val="41"/>
        </w:numPr>
        <w:tabs>
          <w:tab w:val="left" w:pos="567"/>
        </w:tabs>
        <w:spacing w:line="276" w:lineRule="auto"/>
        <w:ind w:left="567" w:hanging="425"/>
        <w:rPr>
          <w:rFonts w:ascii="Corbel" w:hAnsi="Corbel"/>
          <w:szCs w:val="18"/>
        </w:rPr>
      </w:pPr>
      <w:r w:rsidRPr="00527E5E">
        <w:rPr>
          <w:rFonts w:ascii="Corbel" w:hAnsi="Corbel"/>
          <w:szCs w:val="18"/>
        </w:rPr>
        <w:t xml:space="preserve">De Inschrijving heeft een gestanddoeningstermijn van ten minste 50 dagen gerekend vanaf de sluitingsdatum voor het indienen van de Inschrijving. In het geval. Indien een kort geding aanhangig is gemaakt in het kader van deze </w:t>
      </w:r>
      <w:r w:rsidR="00E73B74" w:rsidRPr="00527E5E">
        <w:rPr>
          <w:rFonts w:ascii="Corbel" w:hAnsi="Corbel"/>
          <w:szCs w:val="18"/>
        </w:rPr>
        <w:t>aanbesteding wordt</w:t>
      </w:r>
      <w:r w:rsidRPr="00527E5E">
        <w:rPr>
          <w:rFonts w:ascii="Corbel" w:hAnsi="Corbel"/>
          <w:szCs w:val="18"/>
        </w:rPr>
        <w:t xml:space="preserve"> de termijn van 50 dagen automatisch verlengd en eindigt deze dertig dagen na uitspraak in kort geding in eerste </w:t>
      </w:r>
      <w:r>
        <w:rPr>
          <w:rFonts w:ascii="Corbel" w:hAnsi="Corbel"/>
          <w:szCs w:val="18"/>
        </w:rPr>
        <w:t>aanleg.</w:t>
      </w:r>
    </w:p>
    <w:p w14:paraId="34F816B1" w14:textId="77777777" w:rsidR="00A03291" w:rsidRPr="00A03291" w:rsidRDefault="00A03291" w:rsidP="00A03291">
      <w:pPr>
        <w:tabs>
          <w:tab w:val="left" w:pos="567"/>
        </w:tabs>
        <w:spacing w:line="276" w:lineRule="auto"/>
        <w:rPr>
          <w:rFonts w:ascii="Corbel" w:hAnsi="Corbel"/>
          <w:szCs w:val="18"/>
        </w:rPr>
      </w:pPr>
    </w:p>
    <w:p w14:paraId="2C8B62C9" w14:textId="49926E87" w:rsidR="00C02DDD" w:rsidRPr="00CD20A0" w:rsidRDefault="00C02DDD" w:rsidP="006C25C0">
      <w:pPr>
        <w:numPr>
          <w:ilvl w:val="0"/>
          <w:numId w:val="41"/>
        </w:numPr>
        <w:tabs>
          <w:tab w:val="left" w:pos="567"/>
        </w:tabs>
        <w:spacing w:line="276" w:lineRule="auto"/>
        <w:ind w:left="567" w:hanging="425"/>
        <w:rPr>
          <w:rFonts w:ascii="Corbel" w:hAnsi="Corbel"/>
          <w:szCs w:val="18"/>
        </w:rPr>
      </w:pPr>
      <w:r w:rsidRPr="00CD20A0">
        <w:rPr>
          <w:rFonts w:ascii="Corbel" w:hAnsi="Corbel"/>
          <w:szCs w:val="18"/>
        </w:rPr>
        <w:t>Varianten worden niet</w:t>
      </w:r>
      <w:r w:rsidR="00B9778E" w:rsidRPr="00CD20A0">
        <w:rPr>
          <w:rFonts w:ascii="Corbel" w:hAnsi="Corbel"/>
          <w:szCs w:val="18"/>
        </w:rPr>
        <w:t xml:space="preserve"> geaccepteerd</w:t>
      </w:r>
      <w:r w:rsidR="00CD20A0" w:rsidRPr="00CD20A0">
        <w:rPr>
          <w:rFonts w:ascii="Corbel" w:hAnsi="Corbel"/>
          <w:szCs w:val="18"/>
        </w:rPr>
        <w:t>.</w:t>
      </w:r>
    </w:p>
    <w:p w14:paraId="7A5994BB" w14:textId="77777777" w:rsidR="00E91BFF" w:rsidRPr="00C25E4D" w:rsidRDefault="00E91BFF" w:rsidP="00E91BFF">
      <w:pPr>
        <w:tabs>
          <w:tab w:val="left" w:pos="567"/>
        </w:tabs>
        <w:spacing w:line="276" w:lineRule="auto"/>
        <w:ind w:left="567"/>
        <w:rPr>
          <w:rFonts w:ascii="Corbel" w:hAnsi="Corbel"/>
          <w:szCs w:val="18"/>
          <w:highlight w:val="lightGray"/>
        </w:rPr>
      </w:pPr>
    </w:p>
    <w:p w14:paraId="73D6DC60" w14:textId="77777777" w:rsidR="00E63B50" w:rsidRDefault="00E63B50" w:rsidP="00E63B50">
      <w:pPr>
        <w:numPr>
          <w:ilvl w:val="0"/>
          <w:numId w:val="41"/>
        </w:numPr>
        <w:tabs>
          <w:tab w:val="left" w:pos="567"/>
        </w:tabs>
        <w:spacing w:line="276" w:lineRule="auto"/>
        <w:ind w:left="567" w:hanging="425"/>
        <w:rPr>
          <w:rFonts w:ascii="Corbel" w:hAnsi="Corbel"/>
          <w:szCs w:val="18"/>
        </w:rPr>
      </w:pPr>
      <w:r w:rsidRPr="00C83E11">
        <w:rPr>
          <w:rFonts w:ascii="Corbel" w:hAnsi="Corbel"/>
          <w:szCs w:val="18"/>
        </w:rPr>
        <w:t>Een Ondernemer mag slechts éénmaal inschrijven, zelfstandig dan wel als deelnemer aan een Samenwerkingsverband (combinatie</w:t>
      </w:r>
      <w:r>
        <w:rPr>
          <w:rFonts w:ascii="Corbel" w:hAnsi="Corbel"/>
          <w:szCs w:val="18"/>
        </w:rPr>
        <w:t xml:space="preserve">). </w:t>
      </w:r>
      <w:r w:rsidRPr="00C83E11">
        <w:rPr>
          <w:rFonts w:ascii="Corbel" w:hAnsi="Corbel"/>
          <w:szCs w:val="18"/>
        </w:rPr>
        <w:t xml:space="preserve"> Een maatschap wordt hierbij</w:t>
      </w:r>
      <w:r>
        <w:rPr>
          <w:rFonts w:ascii="Corbel" w:hAnsi="Corbel"/>
          <w:szCs w:val="18"/>
        </w:rPr>
        <w:t xml:space="preserve"> beschouwd als één Ondernemer. H</w:t>
      </w:r>
      <w:r w:rsidRPr="00C83E11">
        <w:rPr>
          <w:rFonts w:ascii="Corbel" w:hAnsi="Corbel"/>
          <w:szCs w:val="18"/>
        </w:rPr>
        <w:t xml:space="preserve">etzelfde geldt voor </w:t>
      </w:r>
      <w:r>
        <w:rPr>
          <w:rFonts w:ascii="Corbel" w:hAnsi="Corbel"/>
          <w:szCs w:val="18"/>
        </w:rPr>
        <w:t xml:space="preserve">afzonderlijke </w:t>
      </w:r>
      <w:r w:rsidRPr="00C83E11">
        <w:rPr>
          <w:rFonts w:ascii="Corbel" w:hAnsi="Corbel"/>
          <w:szCs w:val="18"/>
        </w:rPr>
        <w:t>werkma</w:t>
      </w:r>
      <w:r>
        <w:rPr>
          <w:rFonts w:ascii="Corbel" w:hAnsi="Corbel"/>
          <w:szCs w:val="18"/>
        </w:rPr>
        <w:t>atschappijen binnen een holding; binnen een holding is dus sprake van meerdere Ondernemers.</w:t>
      </w:r>
    </w:p>
    <w:p w14:paraId="14D13FA5" w14:textId="77777777" w:rsidR="00E63B50" w:rsidRDefault="00E63B50" w:rsidP="00E63B50">
      <w:pPr>
        <w:tabs>
          <w:tab w:val="left" w:pos="567"/>
        </w:tabs>
        <w:spacing w:line="276" w:lineRule="auto"/>
        <w:ind w:left="567"/>
        <w:rPr>
          <w:rFonts w:ascii="Corbel" w:hAnsi="Corbel"/>
          <w:szCs w:val="18"/>
        </w:rPr>
      </w:pPr>
    </w:p>
    <w:p w14:paraId="3A835EA7" w14:textId="1A33E7DE" w:rsidR="00E63B50" w:rsidRPr="002D0963" w:rsidRDefault="00E63B50" w:rsidP="00E63B50">
      <w:pPr>
        <w:tabs>
          <w:tab w:val="left" w:pos="567"/>
        </w:tabs>
        <w:spacing w:line="276" w:lineRule="auto"/>
        <w:ind w:left="567"/>
        <w:rPr>
          <w:rFonts w:ascii="Corbel" w:hAnsi="Corbel"/>
          <w:szCs w:val="18"/>
        </w:rPr>
      </w:pPr>
      <w:r w:rsidRPr="00C83E11">
        <w:rPr>
          <w:rFonts w:ascii="Corbel" w:hAnsi="Corbel"/>
          <w:szCs w:val="18"/>
        </w:rPr>
        <w:t xml:space="preserve">Een Derde </w:t>
      </w:r>
      <w:r w:rsidR="00E73B74" w:rsidRPr="002D0963">
        <w:rPr>
          <w:rFonts w:ascii="Corbel" w:hAnsi="Corbel"/>
          <w:szCs w:val="18"/>
        </w:rPr>
        <w:t xml:space="preserve">mag </w:t>
      </w:r>
      <w:r w:rsidR="00E73B74">
        <w:rPr>
          <w:rFonts w:ascii="Corbel" w:hAnsi="Corbel"/>
          <w:szCs w:val="18"/>
        </w:rPr>
        <w:t>als</w:t>
      </w:r>
      <w:r>
        <w:rPr>
          <w:rFonts w:ascii="Corbel" w:hAnsi="Corbel"/>
          <w:szCs w:val="18"/>
        </w:rPr>
        <w:t xml:space="preserve"> o</w:t>
      </w:r>
      <w:r w:rsidRPr="00C83E11">
        <w:rPr>
          <w:rFonts w:ascii="Corbel" w:hAnsi="Corbel"/>
          <w:szCs w:val="18"/>
        </w:rPr>
        <w:t>nderaannemer voor meerdere Inschrijvers tegelijk acteren met betrekking tot deze aanbesteding</w:t>
      </w:r>
      <w:r>
        <w:rPr>
          <w:rFonts w:ascii="Corbel" w:hAnsi="Corbel"/>
          <w:szCs w:val="18"/>
        </w:rPr>
        <w:t xml:space="preserve"> en Opdracht. </w:t>
      </w:r>
      <w:r w:rsidRPr="002D0963">
        <w:rPr>
          <w:rFonts w:ascii="Corbel" w:hAnsi="Corbel"/>
          <w:szCs w:val="18"/>
        </w:rPr>
        <w:t>Een Derde mag voor meerdere Inschrijvers garant staan indien het de geschiktheidseisen betreft rondom financiële en economische draagkracht in overeenst</w:t>
      </w:r>
      <w:r>
        <w:rPr>
          <w:rFonts w:ascii="Corbel" w:hAnsi="Corbel"/>
          <w:szCs w:val="18"/>
        </w:rPr>
        <w:t>emming met art. 2:403 sub f BW.</w:t>
      </w:r>
    </w:p>
    <w:p w14:paraId="0B072A6D" w14:textId="77777777" w:rsidR="00826222" w:rsidRPr="00C25E4D" w:rsidRDefault="00826222" w:rsidP="00C25E4D">
      <w:pPr>
        <w:spacing w:line="276" w:lineRule="auto"/>
        <w:rPr>
          <w:rFonts w:ascii="Corbel" w:hAnsi="Corbel"/>
          <w:szCs w:val="18"/>
        </w:rPr>
      </w:pPr>
    </w:p>
    <w:p w14:paraId="2CF3538B" w14:textId="77777777" w:rsidR="00C02DDD"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Een Inschrijving anders ingediend dan via TenderNed wordt niet geaccepteerd. </w:t>
      </w:r>
    </w:p>
    <w:p w14:paraId="0DD8BAF7" w14:textId="77777777" w:rsidR="00C02DDD" w:rsidRPr="00C25E4D" w:rsidRDefault="00C02DDD" w:rsidP="00C25E4D">
      <w:pPr>
        <w:tabs>
          <w:tab w:val="left" w:pos="567"/>
        </w:tabs>
        <w:spacing w:line="276" w:lineRule="auto"/>
        <w:ind w:left="567"/>
        <w:rPr>
          <w:rFonts w:ascii="Corbel" w:hAnsi="Corbel"/>
          <w:szCs w:val="18"/>
        </w:rPr>
      </w:pPr>
    </w:p>
    <w:p w14:paraId="4E894370" w14:textId="77777777" w:rsidR="00BD00D9"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De complete Inschrijving dient vóór de in de</w:t>
      </w:r>
      <w:r w:rsidR="00BD00D9" w:rsidRPr="00C25E4D">
        <w:rPr>
          <w:rFonts w:ascii="Corbel" w:hAnsi="Corbel"/>
          <w:szCs w:val="18"/>
        </w:rPr>
        <w:t xml:space="preserve"> recentste</w:t>
      </w:r>
      <w:r w:rsidRPr="00C25E4D">
        <w:rPr>
          <w:rFonts w:ascii="Corbel" w:hAnsi="Corbel"/>
          <w:szCs w:val="18"/>
        </w:rPr>
        <w:t xml:space="preserve"> planning genoemde sluitingsdatum en tijd te </w:t>
      </w:r>
      <w:r w:rsidR="00C02DDD" w:rsidRPr="00C25E4D">
        <w:rPr>
          <w:rFonts w:ascii="Corbel" w:hAnsi="Corbel"/>
          <w:szCs w:val="18"/>
        </w:rPr>
        <w:t xml:space="preserve">zijn </w:t>
      </w:r>
      <w:r w:rsidRPr="00C25E4D">
        <w:rPr>
          <w:rFonts w:ascii="Corbel" w:hAnsi="Corbel"/>
          <w:szCs w:val="18"/>
        </w:rPr>
        <w:t>ingediend. Na de sluitingstermijn kunnen geen Inschrijvingen worden ingediend. Te late ontvangst, ongeacht de oorzaak, is voor reke</w:t>
      </w:r>
      <w:r w:rsidR="00C02DDD" w:rsidRPr="00C25E4D">
        <w:rPr>
          <w:rFonts w:ascii="Corbel" w:hAnsi="Corbel"/>
          <w:szCs w:val="18"/>
        </w:rPr>
        <w:t xml:space="preserve">ning en risico van </w:t>
      </w:r>
      <w:r w:rsidR="002246BB" w:rsidRPr="00C25E4D">
        <w:rPr>
          <w:rFonts w:ascii="Corbel" w:hAnsi="Corbel"/>
          <w:szCs w:val="18"/>
        </w:rPr>
        <w:t>Ondernemers.</w:t>
      </w:r>
    </w:p>
    <w:p w14:paraId="02ECF1E3" w14:textId="77777777" w:rsidR="00C02DDD" w:rsidRPr="00C25E4D" w:rsidRDefault="00C02DDD" w:rsidP="00C25E4D">
      <w:pPr>
        <w:tabs>
          <w:tab w:val="left" w:pos="567"/>
        </w:tabs>
        <w:spacing w:line="276" w:lineRule="auto"/>
        <w:ind w:left="567"/>
        <w:rPr>
          <w:rFonts w:ascii="Corbel" w:hAnsi="Corbel"/>
          <w:szCs w:val="18"/>
        </w:rPr>
      </w:pPr>
    </w:p>
    <w:p w14:paraId="57084EE8" w14:textId="77777777" w:rsidR="004804B5"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In het geval van een algemene storing van TenderNed op </w:t>
      </w:r>
      <w:r w:rsidR="00C02DDD" w:rsidRPr="00C25E4D">
        <w:rPr>
          <w:rFonts w:ascii="Corbel" w:hAnsi="Corbel"/>
          <w:szCs w:val="18"/>
        </w:rPr>
        <w:t>het moment van of nabij de sluiting van de indienings</w:t>
      </w:r>
      <w:r w:rsidRPr="00C25E4D">
        <w:rPr>
          <w:rFonts w:ascii="Corbel" w:hAnsi="Corbel"/>
          <w:szCs w:val="18"/>
        </w:rPr>
        <w:t xml:space="preserve">termijn, behoudt de Aanbestedende dienst zich het recht voor de sluitingstermijn op te schuiven zolang de </w:t>
      </w:r>
      <w:r w:rsidR="00F55AAB">
        <w:rPr>
          <w:rFonts w:ascii="Corbel" w:hAnsi="Corbel"/>
          <w:szCs w:val="18"/>
        </w:rPr>
        <w:t xml:space="preserve">kluis met </w:t>
      </w:r>
      <w:r w:rsidRPr="00C25E4D">
        <w:rPr>
          <w:rFonts w:ascii="Corbel" w:hAnsi="Corbel"/>
          <w:szCs w:val="18"/>
        </w:rPr>
        <w:t xml:space="preserve">Inschrijvingen nog niet </w:t>
      </w:r>
      <w:r w:rsidR="00F55AAB">
        <w:rPr>
          <w:rFonts w:ascii="Corbel" w:hAnsi="Corbel"/>
          <w:szCs w:val="18"/>
        </w:rPr>
        <w:t>is</w:t>
      </w:r>
      <w:r w:rsidRPr="00C25E4D">
        <w:rPr>
          <w:rFonts w:ascii="Corbel" w:hAnsi="Corbel"/>
          <w:szCs w:val="18"/>
        </w:rPr>
        <w:t xml:space="preserve"> geopend, ook als de sluitingstermijn al gepasseerd is. Dit is een recht, geen plicht van de Aanbestedende dienst en doet derhalve niets af aan het feit dat te late ontvangst, ongeacht de oorzaak, voor rekenin</w:t>
      </w:r>
      <w:r w:rsidR="00BD00D9" w:rsidRPr="00C25E4D">
        <w:rPr>
          <w:rFonts w:ascii="Corbel" w:hAnsi="Corbel"/>
          <w:szCs w:val="18"/>
        </w:rPr>
        <w:t xml:space="preserve">g en risico van </w:t>
      </w:r>
      <w:r w:rsidR="00C83E11">
        <w:rPr>
          <w:rFonts w:ascii="Corbel" w:hAnsi="Corbel"/>
          <w:szCs w:val="18"/>
        </w:rPr>
        <w:t>Ondernemer</w:t>
      </w:r>
      <w:r w:rsidR="002246BB" w:rsidRPr="00C25E4D">
        <w:rPr>
          <w:rFonts w:ascii="Corbel" w:hAnsi="Corbel"/>
          <w:szCs w:val="18"/>
        </w:rPr>
        <w:t xml:space="preserve"> is.</w:t>
      </w:r>
    </w:p>
    <w:p w14:paraId="74C7F206" w14:textId="77777777" w:rsidR="00C02DDD" w:rsidRPr="00C25E4D" w:rsidRDefault="00C02DDD" w:rsidP="00C25E4D">
      <w:pPr>
        <w:tabs>
          <w:tab w:val="left" w:pos="567"/>
        </w:tabs>
        <w:spacing w:line="276" w:lineRule="auto"/>
        <w:ind w:left="567"/>
        <w:rPr>
          <w:rFonts w:ascii="Corbel" w:hAnsi="Corbel"/>
          <w:szCs w:val="18"/>
        </w:rPr>
      </w:pPr>
    </w:p>
    <w:p w14:paraId="359CB58F" w14:textId="77777777" w:rsidR="00C02DDD" w:rsidRPr="00C25E4D" w:rsidRDefault="00C02DDD"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Indien de Inschrijving niet compleet is, kan de Aanbestedende dienst besluiten deze niet in behandeling te nemen.</w:t>
      </w:r>
    </w:p>
    <w:p w14:paraId="57EDFFA5" w14:textId="77777777" w:rsidR="004804B5" w:rsidRPr="00C25E4D" w:rsidRDefault="004804B5" w:rsidP="00C25E4D">
      <w:pPr>
        <w:spacing w:line="276" w:lineRule="auto"/>
        <w:ind w:left="567"/>
        <w:rPr>
          <w:rFonts w:ascii="Corbel" w:hAnsi="Corbel"/>
          <w:szCs w:val="18"/>
        </w:rPr>
      </w:pPr>
    </w:p>
    <w:p w14:paraId="60754ED5" w14:textId="77777777" w:rsidR="004804B5" w:rsidRPr="00C25E4D" w:rsidRDefault="00826222"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 xml:space="preserve">Alle stukken, informatie, toelichtingen </w:t>
      </w:r>
      <w:r w:rsidR="00BD00D9" w:rsidRPr="00C25E4D">
        <w:rPr>
          <w:rFonts w:ascii="Corbel" w:hAnsi="Corbel"/>
          <w:szCs w:val="18"/>
        </w:rPr>
        <w:t>en dergelijke</w:t>
      </w:r>
      <w:r w:rsidRPr="00C25E4D">
        <w:rPr>
          <w:rFonts w:ascii="Corbel" w:hAnsi="Corbel"/>
          <w:szCs w:val="18"/>
        </w:rPr>
        <w:t xml:space="preserve"> dienen te worden overlegd zoals gevraagd in de Aanbestedingsstukken.</w:t>
      </w:r>
      <w:r w:rsidR="00C02DDD" w:rsidRPr="00C25E4D">
        <w:rPr>
          <w:rFonts w:ascii="Corbel" w:hAnsi="Corbel"/>
          <w:szCs w:val="18"/>
        </w:rPr>
        <w:t xml:space="preserve"> Indien</w:t>
      </w:r>
      <w:r w:rsidRPr="00C25E4D">
        <w:rPr>
          <w:rFonts w:ascii="Corbel" w:hAnsi="Corbel"/>
          <w:szCs w:val="18"/>
        </w:rPr>
        <w:t xml:space="preserve"> van toepassing dient daarbij gebruik te worden gemaakt van de </w:t>
      </w:r>
      <w:r w:rsidR="00C02DDD" w:rsidRPr="00C25E4D">
        <w:rPr>
          <w:rFonts w:ascii="Corbel" w:hAnsi="Corbel"/>
          <w:szCs w:val="18"/>
        </w:rPr>
        <w:t>formats</w:t>
      </w:r>
      <w:r w:rsidRPr="00C25E4D">
        <w:rPr>
          <w:rFonts w:ascii="Corbel" w:hAnsi="Corbel"/>
          <w:szCs w:val="18"/>
        </w:rPr>
        <w:t xml:space="preserve"> zoals die bij de aanbest</w:t>
      </w:r>
      <w:r w:rsidR="00C02DDD" w:rsidRPr="00C25E4D">
        <w:rPr>
          <w:rFonts w:ascii="Corbel" w:hAnsi="Corbel"/>
          <w:szCs w:val="18"/>
        </w:rPr>
        <w:t>eding beschikbaar zijn gesteld.</w:t>
      </w:r>
    </w:p>
    <w:p w14:paraId="0F5E1ED1" w14:textId="77777777" w:rsidR="0060636C" w:rsidRPr="00C25E4D" w:rsidRDefault="0060636C" w:rsidP="00C25E4D">
      <w:pPr>
        <w:spacing w:line="276" w:lineRule="auto"/>
        <w:rPr>
          <w:rFonts w:ascii="Corbel" w:hAnsi="Corbel"/>
          <w:szCs w:val="18"/>
        </w:rPr>
      </w:pPr>
    </w:p>
    <w:p w14:paraId="28D0FECF" w14:textId="609C9EEF" w:rsidR="00826222" w:rsidRDefault="00826222" w:rsidP="006C25C0">
      <w:pPr>
        <w:numPr>
          <w:ilvl w:val="0"/>
          <w:numId w:val="41"/>
        </w:numPr>
        <w:tabs>
          <w:tab w:val="left" w:pos="567"/>
        </w:tabs>
        <w:spacing w:line="276" w:lineRule="auto"/>
        <w:ind w:left="567" w:hanging="425"/>
        <w:rPr>
          <w:rFonts w:ascii="Corbel" w:hAnsi="Corbel"/>
          <w:szCs w:val="18"/>
        </w:rPr>
      </w:pPr>
      <w:r w:rsidRPr="00E91BFF">
        <w:rPr>
          <w:rFonts w:ascii="Corbel" w:hAnsi="Corbel"/>
          <w:szCs w:val="18"/>
        </w:rPr>
        <w:t xml:space="preserve">De Inschrijving wordt ingeleid door een </w:t>
      </w:r>
      <w:r w:rsidR="0060636C" w:rsidRPr="00E91BFF">
        <w:rPr>
          <w:rFonts w:ascii="Corbel" w:hAnsi="Corbel"/>
          <w:szCs w:val="18"/>
        </w:rPr>
        <w:t xml:space="preserve">rechtsgeldig ondertekende </w:t>
      </w:r>
      <w:r w:rsidRPr="00E91BFF">
        <w:rPr>
          <w:rFonts w:ascii="Corbel" w:hAnsi="Corbel"/>
          <w:b/>
          <w:szCs w:val="18"/>
        </w:rPr>
        <w:t>aanbiedingsbrief</w:t>
      </w:r>
      <w:r w:rsidR="002246BB" w:rsidRPr="00E91BFF">
        <w:rPr>
          <w:rFonts w:ascii="Corbel" w:hAnsi="Corbel"/>
          <w:b/>
          <w:szCs w:val="18"/>
        </w:rPr>
        <w:t xml:space="preserve"> </w:t>
      </w:r>
      <w:r w:rsidR="00C83E11" w:rsidRPr="00E91BFF">
        <w:rPr>
          <w:rFonts w:ascii="Corbel" w:hAnsi="Corbel"/>
          <w:szCs w:val="18"/>
        </w:rPr>
        <w:t>die bij de I</w:t>
      </w:r>
      <w:r w:rsidR="002246BB" w:rsidRPr="00E91BFF">
        <w:rPr>
          <w:rFonts w:ascii="Corbel" w:hAnsi="Corbel"/>
          <w:szCs w:val="18"/>
        </w:rPr>
        <w:t>nschrijving is gevoegd.</w:t>
      </w:r>
      <w:r w:rsidRPr="00E91BFF">
        <w:rPr>
          <w:rFonts w:ascii="Corbel" w:hAnsi="Corbel"/>
          <w:szCs w:val="18"/>
        </w:rPr>
        <w:t xml:space="preserve"> </w:t>
      </w:r>
      <w:r w:rsidR="00A375E2" w:rsidRPr="00E91BFF">
        <w:rPr>
          <w:rFonts w:ascii="Corbel" w:hAnsi="Corbel"/>
          <w:szCs w:val="18"/>
        </w:rPr>
        <w:t>Hierin</w:t>
      </w:r>
      <w:r w:rsidRPr="00E91BFF">
        <w:rPr>
          <w:rFonts w:ascii="Corbel" w:hAnsi="Corbel"/>
          <w:b/>
          <w:szCs w:val="18"/>
        </w:rPr>
        <w:t xml:space="preserve"> </w:t>
      </w:r>
      <w:r w:rsidRPr="00E91BFF">
        <w:rPr>
          <w:rFonts w:ascii="Corbel" w:hAnsi="Corbel"/>
          <w:szCs w:val="18"/>
        </w:rPr>
        <w:t xml:space="preserve">dient </w:t>
      </w:r>
      <w:r w:rsidR="00FA51A4" w:rsidRPr="00E91BFF">
        <w:rPr>
          <w:rFonts w:ascii="Corbel" w:hAnsi="Corbel"/>
          <w:szCs w:val="18"/>
        </w:rPr>
        <w:t>Inschrijver</w:t>
      </w:r>
      <w:r w:rsidRPr="00E91BFF">
        <w:rPr>
          <w:rFonts w:ascii="Corbel" w:hAnsi="Corbel"/>
          <w:szCs w:val="18"/>
        </w:rPr>
        <w:t xml:space="preserve"> ten minste de naam en (contact)gegevens van de persoon te geven die gedurende de looptijd van de af te sluiten Overeenkomst fungeert als contactpersoon. Ook dient </w:t>
      </w:r>
      <w:r w:rsidR="00C83E11" w:rsidRPr="00E91BFF">
        <w:rPr>
          <w:rFonts w:ascii="Corbel" w:hAnsi="Corbel"/>
          <w:szCs w:val="18"/>
        </w:rPr>
        <w:t>Inschrijver</w:t>
      </w:r>
      <w:r w:rsidRPr="00E91BFF">
        <w:rPr>
          <w:rFonts w:ascii="Corbel" w:hAnsi="Corbel"/>
          <w:szCs w:val="18"/>
        </w:rPr>
        <w:t xml:space="preserve"> aan te geven in welke vo</w:t>
      </w:r>
      <w:r w:rsidR="00BD00D9" w:rsidRPr="00E91BFF">
        <w:rPr>
          <w:rFonts w:ascii="Corbel" w:hAnsi="Corbel"/>
          <w:szCs w:val="18"/>
        </w:rPr>
        <w:t xml:space="preserve">rm hij inschrijft: zelfstandig, </w:t>
      </w:r>
      <w:r w:rsidRPr="00E91BFF">
        <w:rPr>
          <w:rFonts w:ascii="Corbel" w:hAnsi="Corbel"/>
          <w:szCs w:val="18"/>
        </w:rPr>
        <w:t xml:space="preserve">als </w:t>
      </w:r>
      <w:r w:rsidR="00BD00D9" w:rsidRPr="00E91BFF">
        <w:rPr>
          <w:rFonts w:ascii="Corbel" w:hAnsi="Corbel"/>
          <w:szCs w:val="18"/>
        </w:rPr>
        <w:t>Samenwerkingsverband (combinatie)</w:t>
      </w:r>
      <w:r w:rsidR="00C02DDD" w:rsidRPr="00E91BFF">
        <w:rPr>
          <w:rFonts w:ascii="Corbel" w:hAnsi="Corbel"/>
          <w:szCs w:val="18"/>
        </w:rPr>
        <w:t xml:space="preserve"> en </w:t>
      </w:r>
      <w:r w:rsidRPr="00E91BFF">
        <w:rPr>
          <w:rFonts w:ascii="Corbel" w:hAnsi="Corbel"/>
          <w:szCs w:val="18"/>
        </w:rPr>
        <w:t xml:space="preserve">of </w:t>
      </w:r>
      <w:r w:rsidR="00BD00D9" w:rsidRPr="00E91BFF">
        <w:rPr>
          <w:rFonts w:ascii="Corbel" w:hAnsi="Corbel"/>
          <w:szCs w:val="18"/>
        </w:rPr>
        <w:t xml:space="preserve">een </w:t>
      </w:r>
      <w:r w:rsidRPr="00E91BFF">
        <w:rPr>
          <w:rFonts w:ascii="Corbel" w:hAnsi="Corbel"/>
          <w:szCs w:val="18"/>
        </w:rPr>
        <w:t xml:space="preserve">beroep wordt gedaan op een </w:t>
      </w:r>
      <w:r w:rsidR="00C02DDD" w:rsidRPr="00E91BFF">
        <w:rPr>
          <w:rFonts w:ascii="Corbel" w:hAnsi="Corbel"/>
          <w:szCs w:val="18"/>
        </w:rPr>
        <w:t>D</w:t>
      </w:r>
      <w:r w:rsidR="00A501DA" w:rsidRPr="00E91BFF">
        <w:rPr>
          <w:rFonts w:ascii="Corbel" w:hAnsi="Corbel"/>
          <w:szCs w:val="18"/>
        </w:rPr>
        <w:t>erde</w:t>
      </w:r>
      <w:r w:rsidR="00C83E11" w:rsidRPr="00E91BFF">
        <w:rPr>
          <w:rFonts w:ascii="Corbel" w:hAnsi="Corbel"/>
          <w:szCs w:val="18"/>
        </w:rPr>
        <w:t xml:space="preserve"> en voor welke werkzaamheden deze Derde eventueel ingezet</w:t>
      </w:r>
      <w:r w:rsidR="00A501DA" w:rsidRPr="00E91BFF">
        <w:rPr>
          <w:rFonts w:ascii="Corbel" w:hAnsi="Corbel"/>
          <w:szCs w:val="18"/>
        </w:rPr>
        <w:t xml:space="preserve">. </w:t>
      </w:r>
    </w:p>
    <w:p w14:paraId="45652464" w14:textId="77777777" w:rsidR="008F779C" w:rsidRDefault="008F779C" w:rsidP="008F779C">
      <w:pPr>
        <w:pStyle w:val="Lijstalinea"/>
        <w:rPr>
          <w:rFonts w:ascii="Corbel" w:hAnsi="Corbel"/>
          <w:szCs w:val="18"/>
        </w:rPr>
      </w:pPr>
    </w:p>
    <w:p w14:paraId="179EE287" w14:textId="77777777" w:rsidR="008F779C" w:rsidRPr="00E91BFF" w:rsidRDefault="008F779C" w:rsidP="008F779C">
      <w:pPr>
        <w:tabs>
          <w:tab w:val="left" w:pos="567"/>
        </w:tabs>
        <w:spacing w:line="276" w:lineRule="auto"/>
        <w:ind w:left="567"/>
        <w:rPr>
          <w:rFonts w:ascii="Corbel" w:hAnsi="Corbel"/>
          <w:szCs w:val="18"/>
        </w:rPr>
      </w:pPr>
    </w:p>
    <w:p w14:paraId="2CF13571" w14:textId="77777777" w:rsidR="00E576E4" w:rsidRPr="00390E02" w:rsidRDefault="00E576E4" w:rsidP="00E576E4">
      <w:pPr>
        <w:numPr>
          <w:ilvl w:val="0"/>
          <w:numId w:val="41"/>
        </w:numPr>
        <w:tabs>
          <w:tab w:val="left" w:pos="567"/>
        </w:tabs>
        <w:spacing w:line="276" w:lineRule="auto"/>
        <w:ind w:left="567" w:hanging="425"/>
        <w:rPr>
          <w:rFonts w:ascii="Corbel" w:hAnsi="Corbel"/>
          <w:szCs w:val="18"/>
        </w:rPr>
      </w:pPr>
      <w:r w:rsidRPr="00C25E4D">
        <w:rPr>
          <w:rFonts w:ascii="Corbel" w:hAnsi="Corbel"/>
          <w:szCs w:val="18"/>
        </w:rPr>
        <w:t>Met het indienen van een Inschrijving stemt Inschrijver volledig en onvoorwaardelijk in met de in de Aanbestedingsstukken gestelde eisen en voorwaarden. Een Inschrijving onder voorwaarde is niet toegestaan en leidt tot uitsluiting</w:t>
      </w:r>
      <w:r>
        <w:rPr>
          <w:rFonts w:ascii="Corbel" w:hAnsi="Corbel"/>
          <w:szCs w:val="18"/>
        </w:rPr>
        <w:t xml:space="preserve">. </w:t>
      </w:r>
      <w:r w:rsidRPr="00390E02">
        <w:rPr>
          <w:rFonts w:ascii="Corbel" w:hAnsi="Corbel"/>
          <w:szCs w:val="18"/>
        </w:rPr>
        <w:t>Voor zover de Aanbestedingsstukken met elkaar in tegenspraak zijn geldt ten aanzien van de Overeenkomst de navolgende rangorde:</w:t>
      </w:r>
    </w:p>
    <w:p w14:paraId="3C9BFCDA" w14:textId="77777777" w:rsidR="00E576E4" w:rsidRPr="00EE118D" w:rsidRDefault="00E576E4" w:rsidP="00E576E4">
      <w:pPr>
        <w:spacing w:line="276" w:lineRule="auto"/>
        <w:ind w:left="567"/>
        <w:rPr>
          <w:rFonts w:ascii="Corbel" w:hAnsi="Corbel"/>
          <w:szCs w:val="18"/>
        </w:rPr>
      </w:pPr>
    </w:p>
    <w:p w14:paraId="47401801" w14:textId="77777777" w:rsidR="00E576E4" w:rsidRPr="00EE118D" w:rsidRDefault="00E576E4" w:rsidP="00E576E4">
      <w:pPr>
        <w:numPr>
          <w:ilvl w:val="0"/>
          <w:numId w:val="22"/>
        </w:numPr>
        <w:spacing w:line="276" w:lineRule="auto"/>
        <w:ind w:left="1085"/>
        <w:rPr>
          <w:rFonts w:ascii="Corbel" w:hAnsi="Corbel"/>
          <w:szCs w:val="18"/>
        </w:rPr>
      </w:pPr>
      <w:r w:rsidRPr="00EE118D">
        <w:rPr>
          <w:rFonts w:ascii="Corbel" w:hAnsi="Corbel"/>
          <w:szCs w:val="18"/>
        </w:rPr>
        <w:t>Nota’s van inlichtingen, waarbij het gestelde in de meest recente Nota van inlichtingen prevaleert;</w:t>
      </w:r>
    </w:p>
    <w:p w14:paraId="00E5ABEB" w14:textId="77777777" w:rsidR="00E576E4" w:rsidRPr="00EE118D" w:rsidRDefault="00E576E4" w:rsidP="00E576E4">
      <w:pPr>
        <w:numPr>
          <w:ilvl w:val="0"/>
          <w:numId w:val="22"/>
        </w:numPr>
        <w:spacing w:line="276" w:lineRule="auto"/>
        <w:ind w:left="1089"/>
        <w:rPr>
          <w:rFonts w:ascii="Corbel" w:hAnsi="Corbel"/>
          <w:szCs w:val="18"/>
        </w:rPr>
      </w:pPr>
      <w:r w:rsidRPr="00EE118D">
        <w:rPr>
          <w:rFonts w:ascii="Corbel" w:hAnsi="Corbel"/>
          <w:szCs w:val="18"/>
        </w:rPr>
        <w:t>Concept Overeenkomst;</w:t>
      </w:r>
    </w:p>
    <w:p w14:paraId="060109C7" w14:textId="77777777" w:rsidR="00E576E4" w:rsidRPr="00EE118D" w:rsidRDefault="00E576E4" w:rsidP="00E576E4">
      <w:pPr>
        <w:numPr>
          <w:ilvl w:val="0"/>
          <w:numId w:val="22"/>
        </w:numPr>
        <w:spacing w:line="276" w:lineRule="auto"/>
        <w:ind w:left="1089"/>
        <w:rPr>
          <w:rFonts w:ascii="Corbel" w:hAnsi="Corbel"/>
          <w:szCs w:val="18"/>
        </w:rPr>
      </w:pPr>
      <w:r w:rsidRPr="00EE118D">
        <w:rPr>
          <w:rFonts w:ascii="Corbel" w:hAnsi="Corbel"/>
          <w:szCs w:val="18"/>
        </w:rPr>
        <w:lastRenderedPageBreak/>
        <w:t>Deze Aanbestedingsleidraad, inclusief Bijlagen;</w:t>
      </w:r>
    </w:p>
    <w:p w14:paraId="70E0BBA2" w14:textId="77777777" w:rsidR="00E576E4" w:rsidRPr="00EE118D" w:rsidRDefault="00E576E4" w:rsidP="00E576E4">
      <w:pPr>
        <w:numPr>
          <w:ilvl w:val="0"/>
          <w:numId w:val="22"/>
        </w:numPr>
        <w:spacing w:line="276" w:lineRule="auto"/>
        <w:ind w:left="1089"/>
        <w:rPr>
          <w:rFonts w:ascii="Corbel" w:hAnsi="Corbel"/>
          <w:szCs w:val="18"/>
        </w:rPr>
      </w:pPr>
      <w:r w:rsidRPr="00EE118D">
        <w:rPr>
          <w:rFonts w:ascii="Corbel" w:hAnsi="Corbel"/>
          <w:szCs w:val="18"/>
        </w:rPr>
        <w:t>Algemene inkoopvoorwaarden;</w:t>
      </w:r>
    </w:p>
    <w:p w14:paraId="788B1EDB" w14:textId="77777777" w:rsidR="00E576E4" w:rsidRPr="00EE118D" w:rsidRDefault="00E576E4" w:rsidP="00E576E4">
      <w:pPr>
        <w:numPr>
          <w:ilvl w:val="0"/>
          <w:numId w:val="22"/>
        </w:numPr>
        <w:spacing w:line="276" w:lineRule="auto"/>
        <w:ind w:left="1089"/>
        <w:rPr>
          <w:rFonts w:ascii="Corbel" w:hAnsi="Corbel"/>
          <w:szCs w:val="18"/>
        </w:rPr>
      </w:pPr>
      <w:r w:rsidRPr="00EE118D">
        <w:rPr>
          <w:rFonts w:ascii="Corbel" w:hAnsi="Corbel"/>
          <w:szCs w:val="18"/>
        </w:rPr>
        <w:t>De Inschrijving van Inschrijver.</w:t>
      </w:r>
    </w:p>
    <w:p w14:paraId="44227F9A" w14:textId="77777777" w:rsidR="00F55AAB" w:rsidRPr="00C25E4D" w:rsidRDefault="00F55AAB" w:rsidP="00F55AAB">
      <w:pPr>
        <w:tabs>
          <w:tab w:val="num" w:pos="567"/>
        </w:tabs>
        <w:spacing w:line="276" w:lineRule="auto"/>
        <w:ind w:left="567" w:hanging="425"/>
        <w:rPr>
          <w:rFonts w:ascii="Corbel" w:hAnsi="Corbel"/>
          <w:szCs w:val="18"/>
        </w:rPr>
      </w:pPr>
    </w:p>
    <w:p w14:paraId="7A860731" w14:textId="77777777" w:rsidR="00F55AAB" w:rsidRDefault="00F55AAB" w:rsidP="00F55AAB">
      <w:pPr>
        <w:tabs>
          <w:tab w:val="num" w:pos="567"/>
        </w:tabs>
        <w:spacing w:line="276" w:lineRule="auto"/>
        <w:ind w:left="567" w:hanging="425"/>
        <w:rPr>
          <w:rFonts w:ascii="Corbel" w:hAnsi="Corbel"/>
          <w:szCs w:val="18"/>
        </w:rPr>
      </w:pPr>
      <w:r w:rsidRPr="00F55AAB">
        <w:rPr>
          <w:rFonts w:ascii="Corbel" w:hAnsi="Corbel"/>
          <w:szCs w:val="18"/>
        </w:rPr>
        <w:tab/>
      </w:r>
      <w:r w:rsidRPr="00FC1BC5">
        <w:rPr>
          <w:rFonts w:ascii="Corbel" w:hAnsi="Corbel"/>
          <w:szCs w:val="18"/>
          <w:u w:val="single"/>
        </w:rPr>
        <w:t xml:space="preserve">Inschrijvers moeten terdege inhoudelijk kennis nemen van deze bescheiden aangezien deze belangrijke verplichtingen bevatten waaraan niet voorbij mag worden gegaan voordat Inschrijver een </w:t>
      </w:r>
      <w:r>
        <w:rPr>
          <w:rFonts w:ascii="Corbel" w:hAnsi="Corbel"/>
          <w:szCs w:val="18"/>
          <w:u w:val="single"/>
        </w:rPr>
        <w:t>Inschrijving indient</w:t>
      </w:r>
      <w:r w:rsidR="00E91BFF">
        <w:rPr>
          <w:rFonts w:ascii="Corbel" w:hAnsi="Corbel"/>
          <w:szCs w:val="18"/>
          <w:u w:val="single"/>
        </w:rPr>
        <w:t>. Het indienen van een Inschrijving betekent de</w:t>
      </w:r>
      <w:r w:rsidRPr="00FC1BC5">
        <w:rPr>
          <w:rFonts w:ascii="Corbel" w:hAnsi="Corbel"/>
          <w:szCs w:val="18"/>
          <w:u w:val="single"/>
        </w:rPr>
        <w:t xml:space="preserve"> volledige acceptatie zonder enig voorbehoud van al de voorwaarden als gesteld in de Aanbestedingsstukken</w:t>
      </w:r>
      <w:r>
        <w:rPr>
          <w:rFonts w:ascii="Corbel" w:hAnsi="Corbel"/>
          <w:szCs w:val="18"/>
          <w:u w:val="single"/>
        </w:rPr>
        <w:t xml:space="preserve"> door de Inschrijver</w:t>
      </w:r>
      <w:r w:rsidRPr="00FC1BC5">
        <w:rPr>
          <w:rFonts w:ascii="Corbel" w:hAnsi="Corbel"/>
          <w:szCs w:val="18"/>
          <w:u w:val="single"/>
        </w:rPr>
        <w:t>.</w:t>
      </w:r>
      <w:r w:rsidR="00D541D7">
        <w:rPr>
          <w:rFonts w:ascii="Corbel" w:hAnsi="Corbel"/>
          <w:szCs w:val="18"/>
          <w:u w:val="single"/>
        </w:rPr>
        <w:t xml:space="preserve"> </w:t>
      </w:r>
      <w:r w:rsidR="00D541D7" w:rsidRPr="00E91BFF">
        <w:rPr>
          <w:rFonts w:ascii="Corbel" w:hAnsi="Corbel"/>
          <w:szCs w:val="18"/>
        </w:rPr>
        <w:t>Algemene</w:t>
      </w:r>
      <w:r w:rsidRPr="00E91BFF">
        <w:rPr>
          <w:rFonts w:ascii="Corbel" w:hAnsi="Corbel"/>
          <w:szCs w:val="18"/>
        </w:rPr>
        <w:t xml:space="preserve"> </w:t>
      </w:r>
      <w:r w:rsidR="00E91BFF" w:rsidRPr="00E91BFF">
        <w:rPr>
          <w:rFonts w:ascii="Corbel" w:hAnsi="Corbel"/>
          <w:szCs w:val="18"/>
        </w:rPr>
        <w:t>v</w:t>
      </w:r>
      <w:r w:rsidRPr="00E91BFF">
        <w:rPr>
          <w:rFonts w:ascii="Corbel" w:hAnsi="Corbel"/>
          <w:szCs w:val="18"/>
        </w:rPr>
        <w:t>oorwaarden van de Inschrijver of andere algemene of specifieke voorwaarden, zoals branchevoorwaarden, worden uitdrukkelijk van de hand gewezen.</w:t>
      </w:r>
    </w:p>
    <w:p w14:paraId="02CED140" w14:textId="77777777" w:rsidR="00DE36B3" w:rsidRDefault="00DE36B3" w:rsidP="00F55AAB">
      <w:pPr>
        <w:tabs>
          <w:tab w:val="num" w:pos="567"/>
        </w:tabs>
        <w:spacing w:line="276" w:lineRule="auto"/>
        <w:ind w:left="567" w:hanging="425"/>
        <w:rPr>
          <w:rFonts w:ascii="Corbel" w:hAnsi="Corbel"/>
          <w:szCs w:val="18"/>
        </w:rPr>
      </w:pPr>
    </w:p>
    <w:p w14:paraId="533E2DD6" w14:textId="77777777" w:rsidR="00DE36B3" w:rsidRPr="00C25E4D" w:rsidRDefault="00DE36B3" w:rsidP="00DE36B3">
      <w:pPr>
        <w:tabs>
          <w:tab w:val="left" w:pos="567"/>
        </w:tabs>
        <w:spacing w:line="276" w:lineRule="auto"/>
        <w:ind w:left="567"/>
        <w:rPr>
          <w:rFonts w:ascii="Corbel" w:hAnsi="Corbel"/>
          <w:szCs w:val="18"/>
        </w:rPr>
      </w:pPr>
      <w:r w:rsidRPr="00C25E4D">
        <w:rPr>
          <w:rFonts w:ascii="Corbel" w:hAnsi="Corbel"/>
          <w:szCs w:val="18"/>
        </w:rPr>
        <w:t>Suggesties ten aanzien van de contractuele voorwaarden kunnen uitsluitend worden gedaan conform de wijze waarop vragen kunnen worden gesteld binnen de termijn als gesteld in de planning. In de Nota(‘s) van inlichtingen wordt aangeven of en op welke wijze met deze suggesties rekening wordt gehouden. Daarna zijn de voorwaarden definitief.</w:t>
      </w:r>
    </w:p>
    <w:p w14:paraId="13713D52" w14:textId="77777777" w:rsidR="00DE36B3" w:rsidRDefault="00DE36B3" w:rsidP="00F55AAB">
      <w:pPr>
        <w:tabs>
          <w:tab w:val="num" w:pos="567"/>
        </w:tabs>
        <w:spacing w:line="276" w:lineRule="auto"/>
        <w:ind w:left="567" w:hanging="425"/>
        <w:rPr>
          <w:rFonts w:ascii="Corbel" w:hAnsi="Corbel"/>
          <w:szCs w:val="18"/>
        </w:rPr>
      </w:pPr>
    </w:p>
    <w:p w14:paraId="7A4A1D58" w14:textId="77777777" w:rsidR="00F55AAB" w:rsidRDefault="00826222" w:rsidP="006C25C0">
      <w:pPr>
        <w:numPr>
          <w:ilvl w:val="0"/>
          <w:numId w:val="41"/>
        </w:numPr>
        <w:tabs>
          <w:tab w:val="left" w:pos="567"/>
        </w:tabs>
        <w:spacing w:line="276" w:lineRule="auto"/>
        <w:ind w:left="567" w:hanging="425"/>
        <w:rPr>
          <w:rFonts w:ascii="Corbel" w:hAnsi="Corbel"/>
          <w:szCs w:val="18"/>
          <w:u w:val="single"/>
        </w:rPr>
      </w:pPr>
      <w:r w:rsidRPr="00C25E4D">
        <w:rPr>
          <w:rFonts w:ascii="Corbel" w:hAnsi="Corbel"/>
          <w:szCs w:val="18"/>
        </w:rPr>
        <w:t xml:space="preserve">Inschrijvers dienen </w:t>
      </w:r>
      <w:r w:rsidR="006B3D99">
        <w:rPr>
          <w:rFonts w:ascii="Corbel" w:hAnsi="Corbel"/>
          <w:szCs w:val="18"/>
        </w:rPr>
        <w:t>het</w:t>
      </w:r>
      <w:r w:rsidRPr="00C25E4D">
        <w:rPr>
          <w:rFonts w:ascii="Corbel" w:hAnsi="Corbel"/>
          <w:szCs w:val="18"/>
        </w:rPr>
        <w:t xml:space="preserve"> </w:t>
      </w:r>
      <w:r w:rsidR="006B3D99">
        <w:rPr>
          <w:rFonts w:ascii="Corbel" w:hAnsi="Corbel"/>
          <w:b/>
          <w:szCs w:val="18"/>
        </w:rPr>
        <w:t xml:space="preserve">Uniform Europees Aanbestedingsdocument </w:t>
      </w:r>
      <w:r w:rsidRPr="00C25E4D">
        <w:rPr>
          <w:rFonts w:ascii="Corbel" w:hAnsi="Corbel"/>
          <w:szCs w:val="18"/>
        </w:rPr>
        <w:t>in te vullen, rechtsgeldig te ondertekenen en bij de Inschrijving te voegen.</w:t>
      </w:r>
      <w:r w:rsidR="000342F3">
        <w:rPr>
          <w:rStyle w:val="Voetnootmarkering"/>
          <w:rFonts w:ascii="Corbel" w:hAnsi="Corbel"/>
          <w:szCs w:val="18"/>
        </w:rPr>
        <w:footnoteReference w:id="3"/>
      </w:r>
      <w:r w:rsidRPr="00C25E4D">
        <w:rPr>
          <w:rFonts w:ascii="Corbel" w:hAnsi="Corbel"/>
          <w:szCs w:val="18"/>
        </w:rPr>
        <w:t xml:space="preserve"> </w:t>
      </w:r>
    </w:p>
    <w:p w14:paraId="0854BFC5" w14:textId="77777777" w:rsidR="0090221E" w:rsidRPr="00DE36B3" w:rsidRDefault="0090221E" w:rsidP="00DE36B3">
      <w:pPr>
        <w:rPr>
          <w:rFonts w:ascii="Corbel" w:hAnsi="Corbel"/>
          <w:szCs w:val="18"/>
        </w:rPr>
      </w:pPr>
    </w:p>
    <w:p w14:paraId="364D935A" w14:textId="6478E83F" w:rsidR="00A501DA" w:rsidRPr="00C25E4D" w:rsidRDefault="00A501DA"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De rechtsgeldigheid van de ond</w:t>
      </w:r>
      <w:r w:rsidR="00901BE6">
        <w:rPr>
          <w:rFonts w:ascii="Corbel" w:hAnsi="Corbel"/>
          <w:szCs w:val="18"/>
        </w:rPr>
        <w:t>ertekening door éé</w:t>
      </w:r>
      <w:r w:rsidRPr="00C25E4D">
        <w:rPr>
          <w:rFonts w:ascii="Corbel" w:hAnsi="Corbel"/>
          <w:szCs w:val="18"/>
        </w:rPr>
        <w:t xml:space="preserve">n of meerdere natuurlijke personen namens de als Inschrijver optredende Ondernemer(s) dient te blijken uit het uittreksel van inschrijving van de onderneming in het handelsregister. Daartoe dient </w:t>
      </w:r>
      <w:r w:rsidRPr="00E576E4">
        <w:rPr>
          <w:rFonts w:ascii="Corbel" w:hAnsi="Corbel"/>
          <w:szCs w:val="18"/>
        </w:rPr>
        <w:t>Inschrijver bij zijn Inschrijving</w:t>
      </w:r>
      <w:r w:rsidR="00E576E4" w:rsidRPr="00E576E4">
        <w:rPr>
          <w:rFonts w:ascii="Corbel" w:hAnsi="Corbel"/>
          <w:szCs w:val="18"/>
        </w:rPr>
        <w:t xml:space="preserve"> </w:t>
      </w:r>
      <w:r w:rsidRPr="00E576E4">
        <w:rPr>
          <w:rFonts w:ascii="Corbel" w:hAnsi="Corbel"/>
          <w:szCs w:val="18"/>
        </w:rPr>
        <w:t>een</w:t>
      </w:r>
      <w:r w:rsidRPr="00C25E4D">
        <w:rPr>
          <w:rFonts w:ascii="Corbel" w:hAnsi="Corbel"/>
          <w:szCs w:val="18"/>
        </w:rPr>
        <w:t xml:space="preserve"> uittreksel uit het handelsregister, niet ouder dan zes maanden, te overleggen. Indien Inschrijver deel uitmaakt</w:t>
      </w:r>
      <w:r w:rsidR="00901BE6">
        <w:rPr>
          <w:rFonts w:ascii="Corbel" w:hAnsi="Corbel"/>
          <w:szCs w:val="18"/>
        </w:rPr>
        <w:t xml:space="preserve"> van een houdstermaatschappij, </w:t>
      </w:r>
      <w:r w:rsidRPr="00C25E4D">
        <w:rPr>
          <w:rFonts w:ascii="Corbel" w:hAnsi="Corbel"/>
          <w:szCs w:val="18"/>
        </w:rPr>
        <w:t>kan het nodig zijn om ook uittreksels daarvan te overleggen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591AB2AB" w14:textId="77777777" w:rsidR="00A501DA" w:rsidRPr="00C25E4D" w:rsidRDefault="00A501DA" w:rsidP="00C25E4D">
      <w:pPr>
        <w:spacing w:line="276" w:lineRule="auto"/>
        <w:rPr>
          <w:rFonts w:ascii="Corbel" w:hAnsi="Corbel"/>
          <w:szCs w:val="18"/>
        </w:rPr>
      </w:pPr>
    </w:p>
    <w:p w14:paraId="70453531" w14:textId="77777777" w:rsidR="00E20C95" w:rsidRDefault="00A501DA"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Onder rechtsgeldige ondertekening wordt voorts verstaan een rechtsgeldige elektronische handtekening of een rechtsgeldige ‘natte’ handtekening, waarna de betref</w:t>
      </w:r>
      <w:r w:rsidR="00E20C95">
        <w:rPr>
          <w:rFonts w:ascii="Corbel" w:hAnsi="Corbel"/>
          <w:szCs w:val="18"/>
        </w:rPr>
        <w:t>fende documenten zijn ingescand.</w:t>
      </w:r>
    </w:p>
    <w:p w14:paraId="2A16884C" w14:textId="77777777" w:rsidR="00E20C95" w:rsidRDefault="00E20C95" w:rsidP="00E20C95">
      <w:pPr>
        <w:tabs>
          <w:tab w:val="left" w:pos="567"/>
        </w:tabs>
        <w:spacing w:line="276" w:lineRule="auto"/>
        <w:ind w:left="567"/>
        <w:rPr>
          <w:rFonts w:ascii="Corbel" w:hAnsi="Corbel"/>
          <w:szCs w:val="18"/>
        </w:rPr>
      </w:pPr>
    </w:p>
    <w:p w14:paraId="3D7789E0" w14:textId="77777777" w:rsidR="00E20C95" w:rsidRDefault="00E20C95" w:rsidP="006C25C0">
      <w:pPr>
        <w:numPr>
          <w:ilvl w:val="0"/>
          <w:numId w:val="41"/>
        </w:numPr>
        <w:tabs>
          <w:tab w:val="left" w:pos="567"/>
        </w:tabs>
        <w:spacing w:line="276" w:lineRule="auto"/>
        <w:ind w:left="567" w:hanging="425"/>
        <w:rPr>
          <w:rFonts w:ascii="Corbel" w:hAnsi="Corbel"/>
          <w:szCs w:val="18"/>
        </w:rPr>
      </w:pPr>
      <w:r w:rsidRPr="00E20C95">
        <w:rPr>
          <w:rFonts w:ascii="Corbel" w:hAnsi="Corbe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2DF12E0B" w14:textId="77777777" w:rsidR="00E20C95" w:rsidRDefault="00E20C95" w:rsidP="00E20C95">
      <w:pPr>
        <w:tabs>
          <w:tab w:val="left" w:pos="567"/>
        </w:tabs>
        <w:spacing w:line="276" w:lineRule="auto"/>
        <w:ind w:left="567"/>
        <w:rPr>
          <w:rFonts w:ascii="Corbel" w:hAnsi="Corbel"/>
          <w:szCs w:val="18"/>
        </w:rPr>
      </w:pPr>
    </w:p>
    <w:p w14:paraId="18802368" w14:textId="77777777" w:rsidR="00E20C95" w:rsidRPr="00E20C95" w:rsidRDefault="00E20C95" w:rsidP="006C25C0">
      <w:pPr>
        <w:numPr>
          <w:ilvl w:val="0"/>
          <w:numId w:val="41"/>
        </w:numPr>
        <w:tabs>
          <w:tab w:val="left" w:pos="567"/>
        </w:tabs>
        <w:spacing w:line="276" w:lineRule="auto"/>
        <w:ind w:left="567" w:hanging="425"/>
        <w:rPr>
          <w:rFonts w:ascii="Corbel" w:hAnsi="Corbel"/>
          <w:szCs w:val="18"/>
        </w:rPr>
      </w:pPr>
      <w:r w:rsidRPr="00E20C95">
        <w:rPr>
          <w:rFonts w:ascii="Corbel" w:hAnsi="Corbel"/>
          <w:szCs w:val="18"/>
        </w:rPr>
        <w:t>De Aanbestedende dienst behoudt zich het recht voor zonder nadere toestemming alle door de Ondernemer verstrekte gegevens op juistheid te controleren en de opgegeven referenten te benaderen.</w:t>
      </w:r>
    </w:p>
    <w:p w14:paraId="06DB043B" w14:textId="77777777" w:rsidR="000D45F0" w:rsidRPr="00C25E4D" w:rsidRDefault="000D45F0" w:rsidP="00C25E4D">
      <w:pPr>
        <w:tabs>
          <w:tab w:val="left" w:pos="567"/>
        </w:tabs>
        <w:spacing w:line="276" w:lineRule="auto"/>
        <w:rPr>
          <w:rFonts w:ascii="Corbel" w:hAnsi="Corbel"/>
          <w:szCs w:val="18"/>
        </w:rPr>
      </w:pPr>
    </w:p>
    <w:p w14:paraId="1B3E0ECC" w14:textId="77777777" w:rsidR="000D45F0" w:rsidRPr="00C25E4D" w:rsidRDefault="000D45F0" w:rsidP="006C25C0">
      <w:pPr>
        <w:numPr>
          <w:ilvl w:val="0"/>
          <w:numId w:val="41"/>
        </w:numPr>
        <w:tabs>
          <w:tab w:val="left" w:pos="567"/>
        </w:tabs>
        <w:spacing w:line="276" w:lineRule="auto"/>
        <w:ind w:left="567" w:hanging="425"/>
        <w:rPr>
          <w:rFonts w:ascii="Corbel" w:hAnsi="Corbel"/>
          <w:szCs w:val="18"/>
        </w:rPr>
      </w:pPr>
      <w:r w:rsidRPr="00C25E4D">
        <w:rPr>
          <w:rFonts w:ascii="Corbel" w:hAnsi="Corbel"/>
          <w:szCs w:val="18"/>
        </w:rPr>
        <w:t>Inschrijvingen zullen na afloop van deze aanbestedingsprocedure niet worden geretourneerd.</w:t>
      </w:r>
    </w:p>
    <w:p w14:paraId="36CA66E6" w14:textId="77777777" w:rsidR="00826222" w:rsidRPr="00C25E4D" w:rsidRDefault="00826222" w:rsidP="00E30BEC">
      <w:pPr>
        <w:pStyle w:val="Kop2"/>
        <w:numPr>
          <w:ilvl w:val="2"/>
          <w:numId w:val="6"/>
        </w:numPr>
        <w:tabs>
          <w:tab w:val="left" w:pos="6379"/>
        </w:tabs>
        <w:spacing w:before="240" w:after="120" w:line="276" w:lineRule="auto"/>
        <w:rPr>
          <w:rFonts w:ascii="Corbel" w:hAnsi="Corbel"/>
          <w:sz w:val="18"/>
          <w:szCs w:val="18"/>
        </w:rPr>
      </w:pPr>
      <w:bookmarkStart w:id="37" w:name="_Toc354472069"/>
      <w:bookmarkStart w:id="38" w:name="_Toc356476830"/>
      <w:bookmarkStart w:id="39" w:name="_Toc356476926"/>
      <w:bookmarkStart w:id="40" w:name="_Toc356477000"/>
      <w:bookmarkStart w:id="41" w:name="_Toc356484235"/>
      <w:bookmarkStart w:id="42" w:name="_Toc356484344"/>
      <w:bookmarkStart w:id="43" w:name="_Toc356485231"/>
      <w:bookmarkStart w:id="44" w:name="_Toc357695129"/>
      <w:bookmarkStart w:id="45" w:name="_Toc358011557"/>
      <w:bookmarkStart w:id="46" w:name="_Toc379550302"/>
      <w:bookmarkStart w:id="47" w:name="_Toc423900671"/>
      <w:bookmarkStart w:id="48" w:name="_Toc445911300"/>
      <w:bookmarkStart w:id="49" w:name="_Toc447864214"/>
      <w:bookmarkStart w:id="50" w:name="_Toc148079066"/>
      <w:r w:rsidRPr="00C25E4D">
        <w:rPr>
          <w:rFonts w:ascii="Corbel" w:hAnsi="Corbel"/>
          <w:sz w:val="18"/>
          <w:szCs w:val="18"/>
        </w:rPr>
        <w:t xml:space="preserve">Inschrijven als </w:t>
      </w:r>
      <w:r w:rsidR="00BD00D9" w:rsidRPr="00C25E4D">
        <w:rPr>
          <w:rFonts w:ascii="Corbel" w:hAnsi="Corbel"/>
          <w:sz w:val="18"/>
          <w:szCs w:val="18"/>
        </w:rPr>
        <w:t>Samenwerkingsverband (combinatie)</w:t>
      </w:r>
      <w:bookmarkEnd w:id="37"/>
      <w:bookmarkEnd w:id="38"/>
      <w:bookmarkEnd w:id="39"/>
      <w:bookmarkEnd w:id="40"/>
      <w:bookmarkEnd w:id="41"/>
      <w:bookmarkEnd w:id="42"/>
      <w:bookmarkEnd w:id="43"/>
      <w:bookmarkEnd w:id="44"/>
      <w:bookmarkEnd w:id="45"/>
      <w:bookmarkEnd w:id="46"/>
      <w:bookmarkEnd w:id="47"/>
      <w:bookmarkEnd w:id="48"/>
      <w:bookmarkEnd w:id="49"/>
      <w:bookmarkEnd w:id="50"/>
    </w:p>
    <w:p w14:paraId="0DDA67A4" w14:textId="77777777" w:rsidR="00826222" w:rsidRPr="00C25E4D" w:rsidRDefault="00826222" w:rsidP="00C25E4D">
      <w:pPr>
        <w:spacing w:line="276" w:lineRule="auto"/>
        <w:rPr>
          <w:rFonts w:ascii="Corbel" w:hAnsi="Corbel"/>
          <w:szCs w:val="18"/>
        </w:rPr>
      </w:pPr>
      <w:r w:rsidRPr="00C25E4D">
        <w:rPr>
          <w:rFonts w:ascii="Corbel" w:hAnsi="Corbel"/>
          <w:szCs w:val="18"/>
        </w:rPr>
        <w:t xml:space="preserve">Een </w:t>
      </w:r>
      <w:r w:rsidR="00BD00D9" w:rsidRPr="00C25E4D">
        <w:rPr>
          <w:rFonts w:ascii="Corbel" w:hAnsi="Corbel"/>
          <w:szCs w:val="18"/>
        </w:rPr>
        <w:t xml:space="preserve">Samenwerkingsverband </w:t>
      </w:r>
      <w:r w:rsidR="00A501DA" w:rsidRPr="00C25E4D">
        <w:rPr>
          <w:rFonts w:ascii="Corbel" w:hAnsi="Corbel"/>
          <w:szCs w:val="18"/>
        </w:rPr>
        <w:t xml:space="preserve">van Ondernemers </w:t>
      </w:r>
      <w:r w:rsidR="00BD00D9" w:rsidRPr="00C25E4D">
        <w:rPr>
          <w:rFonts w:ascii="Corbel" w:hAnsi="Corbel"/>
          <w:szCs w:val="18"/>
        </w:rPr>
        <w:t>(combinatie)</w:t>
      </w:r>
      <w:r w:rsidRPr="00C25E4D">
        <w:rPr>
          <w:rFonts w:ascii="Corbel" w:hAnsi="Corbel"/>
          <w:szCs w:val="18"/>
        </w:rPr>
        <w:t xml:space="preserve"> kan </w:t>
      </w:r>
      <w:r w:rsidR="00A375E2" w:rsidRPr="00C25E4D">
        <w:rPr>
          <w:rFonts w:ascii="Corbel" w:hAnsi="Corbel"/>
          <w:szCs w:val="18"/>
        </w:rPr>
        <w:t>deelnemen</w:t>
      </w:r>
      <w:r w:rsidRPr="00C25E4D">
        <w:rPr>
          <w:rFonts w:ascii="Corbel" w:hAnsi="Corbel"/>
          <w:szCs w:val="18"/>
        </w:rPr>
        <w:t xml:space="preserve"> als één Inschrijver. Voor de Inschrijving als </w:t>
      </w:r>
      <w:r w:rsidR="00BD00D9" w:rsidRPr="00C25E4D">
        <w:rPr>
          <w:rFonts w:ascii="Corbel" w:hAnsi="Corbel"/>
          <w:szCs w:val="18"/>
        </w:rPr>
        <w:t>Samenwerkingsverband (combinatie)</w:t>
      </w:r>
      <w:r w:rsidR="004804B5" w:rsidRPr="00C25E4D">
        <w:rPr>
          <w:rFonts w:ascii="Corbel" w:hAnsi="Corbel"/>
          <w:szCs w:val="18"/>
        </w:rPr>
        <w:t xml:space="preserve"> gelden onderstaande aanvullende </w:t>
      </w:r>
      <w:r w:rsidR="00A501DA" w:rsidRPr="00C25E4D">
        <w:rPr>
          <w:rFonts w:ascii="Corbel" w:hAnsi="Corbel"/>
          <w:szCs w:val="18"/>
        </w:rPr>
        <w:t>bepalingen.</w:t>
      </w:r>
    </w:p>
    <w:p w14:paraId="0EC6A924" w14:textId="77777777" w:rsidR="00826222" w:rsidRPr="00C25E4D" w:rsidRDefault="00826222" w:rsidP="00C25E4D">
      <w:pPr>
        <w:spacing w:line="276" w:lineRule="auto"/>
        <w:rPr>
          <w:rFonts w:ascii="Corbel" w:hAnsi="Corbel"/>
          <w:szCs w:val="18"/>
        </w:rPr>
      </w:pPr>
    </w:p>
    <w:p w14:paraId="76538425" w14:textId="77777777" w:rsidR="00A501DA" w:rsidRDefault="00826222" w:rsidP="006C25C0">
      <w:pPr>
        <w:numPr>
          <w:ilvl w:val="0"/>
          <w:numId w:val="31"/>
        </w:numPr>
        <w:tabs>
          <w:tab w:val="clear" w:pos="720"/>
          <w:tab w:val="num" w:pos="567"/>
          <w:tab w:val="left" w:pos="709"/>
        </w:tabs>
        <w:spacing w:line="276" w:lineRule="auto"/>
        <w:ind w:left="567" w:hanging="425"/>
        <w:rPr>
          <w:rFonts w:ascii="Corbel" w:hAnsi="Corbel"/>
          <w:szCs w:val="18"/>
        </w:rPr>
      </w:pPr>
      <w:r w:rsidRPr="00C25E4D">
        <w:rPr>
          <w:rFonts w:ascii="Corbel" w:hAnsi="Corbel"/>
          <w:szCs w:val="18"/>
        </w:rPr>
        <w:t xml:space="preserve">Indien Inschrijver gevormd wordt door een </w:t>
      </w:r>
      <w:r w:rsidR="00BD00D9" w:rsidRPr="00C25E4D">
        <w:rPr>
          <w:rFonts w:ascii="Corbel" w:hAnsi="Corbel"/>
          <w:szCs w:val="18"/>
        </w:rPr>
        <w:t>Samenwerkingsverband (combinatie)</w:t>
      </w:r>
      <w:r w:rsidRPr="00C25E4D">
        <w:rPr>
          <w:rFonts w:ascii="Corbel" w:hAnsi="Corbel"/>
          <w:szCs w:val="18"/>
        </w:rPr>
        <w:t>, dan dient Inschrijver de vorm en de samenstelling aan te geven in de</w:t>
      </w:r>
      <w:r w:rsidRPr="00C25E4D">
        <w:rPr>
          <w:rFonts w:ascii="Corbel" w:hAnsi="Corbel"/>
          <w:b/>
          <w:szCs w:val="18"/>
        </w:rPr>
        <w:t xml:space="preserve"> </w:t>
      </w:r>
      <w:r w:rsidR="004804B5" w:rsidRPr="00C25E4D">
        <w:rPr>
          <w:rFonts w:ascii="Corbel" w:hAnsi="Corbel"/>
          <w:b/>
          <w:szCs w:val="18"/>
        </w:rPr>
        <w:t>a</w:t>
      </w:r>
      <w:r w:rsidRPr="00C25E4D">
        <w:rPr>
          <w:rFonts w:ascii="Corbel" w:hAnsi="Corbel"/>
          <w:b/>
          <w:szCs w:val="18"/>
        </w:rPr>
        <w:t>anbiedingsbrief</w:t>
      </w:r>
      <w:r w:rsidRPr="00C25E4D">
        <w:rPr>
          <w:rFonts w:ascii="Corbel" w:hAnsi="Corbel"/>
          <w:szCs w:val="18"/>
        </w:rPr>
        <w:t xml:space="preserve"> </w:t>
      </w:r>
      <w:r w:rsidR="003801DE">
        <w:rPr>
          <w:rFonts w:ascii="Corbel" w:hAnsi="Corbel"/>
          <w:szCs w:val="18"/>
        </w:rPr>
        <w:t>die onderdeel van de</w:t>
      </w:r>
      <w:r w:rsidRPr="00C25E4D">
        <w:rPr>
          <w:rFonts w:ascii="Corbel" w:hAnsi="Corbel"/>
          <w:szCs w:val="18"/>
        </w:rPr>
        <w:t xml:space="preserve"> Inschrijving</w:t>
      </w:r>
      <w:r w:rsidR="00A375E2" w:rsidRPr="00C25E4D">
        <w:rPr>
          <w:rFonts w:ascii="Corbel" w:hAnsi="Corbel"/>
          <w:szCs w:val="18"/>
        </w:rPr>
        <w:t xml:space="preserve"> </w:t>
      </w:r>
      <w:r w:rsidR="003801DE">
        <w:rPr>
          <w:rFonts w:ascii="Corbel" w:hAnsi="Corbel"/>
          <w:szCs w:val="18"/>
        </w:rPr>
        <w:t xml:space="preserve">uitmaakt, </w:t>
      </w:r>
      <w:r w:rsidR="00A375E2" w:rsidRPr="00C25E4D">
        <w:rPr>
          <w:rFonts w:ascii="Corbel" w:hAnsi="Corbel"/>
          <w:szCs w:val="18"/>
        </w:rPr>
        <w:t>inclusief een</w:t>
      </w:r>
      <w:r w:rsidRPr="00C25E4D">
        <w:rPr>
          <w:rFonts w:ascii="Corbel" w:hAnsi="Corbel"/>
          <w:szCs w:val="18"/>
        </w:rPr>
        <w:t xml:space="preserve"> beschrijving van de verdeling van de Opdracht over deze</w:t>
      </w:r>
      <w:r w:rsidR="00A375E2" w:rsidRPr="00C25E4D">
        <w:rPr>
          <w:rFonts w:ascii="Corbel" w:hAnsi="Corbel"/>
          <w:szCs w:val="18"/>
        </w:rPr>
        <w:t xml:space="preserve"> entiteiten.</w:t>
      </w:r>
    </w:p>
    <w:p w14:paraId="7D0176E0" w14:textId="77777777" w:rsidR="00514156" w:rsidRDefault="00514156" w:rsidP="00514156">
      <w:pPr>
        <w:tabs>
          <w:tab w:val="left" w:pos="567"/>
          <w:tab w:val="left" w:pos="709"/>
        </w:tabs>
        <w:spacing w:line="276" w:lineRule="auto"/>
        <w:ind w:left="567" w:hanging="425"/>
        <w:rPr>
          <w:rFonts w:ascii="Corbel" w:hAnsi="Corbel"/>
          <w:szCs w:val="18"/>
        </w:rPr>
      </w:pPr>
    </w:p>
    <w:p w14:paraId="3C3A5DE5" w14:textId="77777777" w:rsidR="00514156" w:rsidRPr="00F75B0C" w:rsidRDefault="00826222" w:rsidP="006C25C0">
      <w:pPr>
        <w:pStyle w:val="Lijstalinea"/>
        <w:numPr>
          <w:ilvl w:val="0"/>
          <w:numId w:val="31"/>
        </w:numPr>
        <w:tabs>
          <w:tab w:val="clear" w:pos="720"/>
          <w:tab w:val="left" w:pos="567"/>
        </w:tabs>
        <w:spacing w:line="276" w:lineRule="auto"/>
        <w:ind w:left="567" w:hanging="425"/>
        <w:rPr>
          <w:rFonts w:ascii="Corbel" w:hAnsi="Corbel"/>
          <w:b/>
          <w:sz w:val="18"/>
          <w:szCs w:val="18"/>
          <w:lang w:val="nl-NL" w:eastAsia="nl-NL"/>
        </w:rPr>
      </w:pPr>
      <w:r w:rsidRPr="00F75B0C">
        <w:rPr>
          <w:rFonts w:ascii="Corbel" w:hAnsi="Corbel"/>
          <w:sz w:val="18"/>
          <w:szCs w:val="18"/>
          <w:lang w:val="nl-NL"/>
        </w:rPr>
        <w:t>Alle Onderne</w:t>
      </w:r>
      <w:r w:rsidR="00A501DA" w:rsidRPr="00F75B0C">
        <w:rPr>
          <w:rFonts w:ascii="Corbel" w:hAnsi="Corbel"/>
          <w:sz w:val="18"/>
          <w:szCs w:val="18"/>
          <w:lang w:val="nl-NL"/>
        </w:rPr>
        <w:t>mers</w:t>
      </w:r>
      <w:r w:rsidRPr="00F75B0C">
        <w:rPr>
          <w:rFonts w:ascii="Corbel" w:hAnsi="Corbel"/>
          <w:sz w:val="18"/>
          <w:szCs w:val="18"/>
          <w:lang w:val="nl-NL"/>
        </w:rPr>
        <w:t xml:space="preserve"> die deelnemen in het </w:t>
      </w:r>
      <w:r w:rsidR="00BD00D9" w:rsidRPr="00F75B0C">
        <w:rPr>
          <w:rFonts w:ascii="Corbel" w:hAnsi="Corbel"/>
          <w:sz w:val="18"/>
          <w:szCs w:val="18"/>
          <w:lang w:val="nl-NL"/>
        </w:rPr>
        <w:t>Samenwerkingsverband (combinatie)</w:t>
      </w:r>
      <w:r w:rsidRPr="00F75B0C">
        <w:rPr>
          <w:rFonts w:ascii="Corbel" w:hAnsi="Corbel"/>
          <w:sz w:val="18"/>
          <w:szCs w:val="18"/>
          <w:lang w:val="nl-NL"/>
        </w:rPr>
        <w:t xml:space="preserve"> (ook wel combinanten genoemd)</w:t>
      </w:r>
      <w:r w:rsidR="004612C5" w:rsidRPr="00F75B0C">
        <w:rPr>
          <w:rFonts w:ascii="Corbel" w:hAnsi="Corbel"/>
          <w:sz w:val="18"/>
          <w:szCs w:val="18"/>
          <w:lang w:val="nl-NL"/>
        </w:rPr>
        <w:t xml:space="preserve"> </w:t>
      </w:r>
      <w:r w:rsidRPr="00F75B0C">
        <w:rPr>
          <w:rFonts w:ascii="Corbel" w:hAnsi="Corbel"/>
          <w:sz w:val="18"/>
          <w:szCs w:val="18"/>
          <w:lang w:val="nl-NL"/>
        </w:rPr>
        <w:t xml:space="preserve">dienen </w:t>
      </w:r>
      <w:r w:rsidRPr="00F75B0C">
        <w:rPr>
          <w:rFonts w:ascii="Corbel" w:hAnsi="Corbel"/>
          <w:sz w:val="18"/>
          <w:szCs w:val="18"/>
          <w:u w:val="single"/>
          <w:lang w:val="nl-NL"/>
        </w:rPr>
        <w:t>individueel een zelfstandig</w:t>
      </w:r>
      <w:r w:rsidR="004E6F88" w:rsidRPr="00F75B0C">
        <w:rPr>
          <w:rFonts w:ascii="Corbel" w:hAnsi="Corbel"/>
          <w:b/>
          <w:sz w:val="18"/>
          <w:szCs w:val="18"/>
          <w:u w:val="single"/>
          <w:lang w:val="nl-NL"/>
        </w:rPr>
        <w:t xml:space="preserve"> Uniform Europees Aanbestedingsdocument</w:t>
      </w:r>
      <w:r w:rsidR="004E6F88" w:rsidRPr="00F75B0C">
        <w:rPr>
          <w:rFonts w:ascii="Corbel" w:hAnsi="Corbel"/>
          <w:sz w:val="18"/>
          <w:szCs w:val="18"/>
          <w:u w:val="single"/>
          <w:lang w:val="nl-NL"/>
        </w:rPr>
        <w:t xml:space="preserve"> </w:t>
      </w:r>
      <w:r w:rsidRPr="00F75B0C">
        <w:rPr>
          <w:rFonts w:ascii="Corbel" w:hAnsi="Corbel"/>
          <w:sz w:val="18"/>
          <w:szCs w:val="18"/>
          <w:lang w:val="nl-NL"/>
        </w:rPr>
        <w:t>in te vullen</w:t>
      </w:r>
      <w:r w:rsidR="00514156" w:rsidRPr="00F75B0C">
        <w:rPr>
          <w:rFonts w:ascii="Corbel" w:hAnsi="Corbel"/>
          <w:sz w:val="18"/>
          <w:szCs w:val="18"/>
          <w:lang w:val="nl-NL"/>
        </w:rPr>
        <w:t xml:space="preserve"> </w:t>
      </w:r>
      <w:r w:rsidRPr="00F75B0C">
        <w:rPr>
          <w:rFonts w:ascii="Corbel" w:hAnsi="Corbel"/>
          <w:sz w:val="18"/>
          <w:szCs w:val="18"/>
          <w:lang w:val="nl-NL"/>
        </w:rPr>
        <w:t>en</w:t>
      </w:r>
      <w:r w:rsidR="004804B5" w:rsidRPr="00F75B0C">
        <w:rPr>
          <w:rFonts w:ascii="Corbel" w:hAnsi="Corbel"/>
          <w:sz w:val="18"/>
          <w:szCs w:val="18"/>
          <w:lang w:val="nl-NL"/>
        </w:rPr>
        <w:t xml:space="preserve"> bij de Inschrijving te voegen</w:t>
      </w:r>
      <w:r w:rsidR="002B453B" w:rsidRPr="00F75B0C">
        <w:rPr>
          <w:rFonts w:ascii="Corbel" w:hAnsi="Corbel"/>
          <w:sz w:val="18"/>
          <w:szCs w:val="18"/>
          <w:lang w:val="nl-NL"/>
        </w:rPr>
        <w:t xml:space="preserve">. </w:t>
      </w:r>
      <w:r w:rsidR="00514156" w:rsidRPr="00F75B0C">
        <w:rPr>
          <w:rFonts w:ascii="Corbel" w:hAnsi="Corbel"/>
          <w:b/>
          <w:sz w:val="18"/>
          <w:szCs w:val="18"/>
          <w:lang w:val="nl-NL" w:eastAsia="nl-NL"/>
        </w:rPr>
        <w:t>Derhalve geldt een handtekening onder de inschrijving ook als een ondertekening van het UEA.</w:t>
      </w:r>
    </w:p>
    <w:p w14:paraId="2630F109" w14:textId="77777777" w:rsidR="00826222" w:rsidRPr="00C25E4D" w:rsidRDefault="00826222" w:rsidP="00C25E4D">
      <w:pPr>
        <w:tabs>
          <w:tab w:val="left" w:pos="567"/>
        </w:tabs>
        <w:spacing w:line="276" w:lineRule="auto"/>
        <w:ind w:left="567" w:hanging="425"/>
        <w:rPr>
          <w:rFonts w:ascii="Corbel" w:hAnsi="Corbel"/>
          <w:szCs w:val="18"/>
        </w:rPr>
      </w:pPr>
    </w:p>
    <w:p w14:paraId="75658387" w14:textId="45E4EB92" w:rsidR="00826222" w:rsidRDefault="00826222" w:rsidP="001F16E8">
      <w:pPr>
        <w:numPr>
          <w:ilvl w:val="0"/>
          <w:numId w:val="31"/>
        </w:numPr>
        <w:tabs>
          <w:tab w:val="left" w:pos="567"/>
        </w:tabs>
        <w:spacing w:line="276" w:lineRule="auto"/>
        <w:ind w:left="567" w:hanging="425"/>
        <w:rPr>
          <w:rFonts w:ascii="Corbel" w:hAnsi="Corbel"/>
          <w:szCs w:val="18"/>
        </w:rPr>
      </w:pPr>
      <w:r w:rsidRPr="001633DA">
        <w:rPr>
          <w:rFonts w:ascii="Corbel" w:hAnsi="Corbel"/>
          <w:szCs w:val="18"/>
        </w:rPr>
        <w:lastRenderedPageBreak/>
        <w:t xml:space="preserve">Alle </w:t>
      </w:r>
      <w:r w:rsidR="00595A00" w:rsidRPr="001633DA">
        <w:rPr>
          <w:rFonts w:ascii="Corbel" w:hAnsi="Corbel"/>
          <w:szCs w:val="18"/>
        </w:rPr>
        <w:t>combinanten</w:t>
      </w:r>
      <w:r w:rsidRPr="001633DA">
        <w:rPr>
          <w:rFonts w:ascii="Corbel" w:hAnsi="Corbel"/>
          <w:szCs w:val="18"/>
        </w:rPr>
        <w:t xml:space="preserve"> dienen </w:t>
      </w:r>
      <w:r w:rsidR="004E6F88" w:rsidRPr="001633DA">
        <w:rPr>
          <w:rFonts w:ascii="Corbel" w:hAnsi="Corbel"/>
          <w:szCs w:val="18"/>
        </w:rPr>
        <w:t>in het</w:t>
      </w:r>
      <w:r w:rsidR="00595A00" w:rsidRPr="001633DA">
        <w:rPr>
          <w:rFonts w:ascii="Corbel" w:hAnsi="Corbel"/>
          <w:szCs w:val="18"/>
        </w:rPr>
        <w:t xml:space="preserve"> </w:t>
      </w:r>
      <w:r w:rsidR="000C7828" w:rsidRPr="001633DA">
        <w:rPr>
          <w:rFonts w:ascii="Corbel" w:hAnsi="Corbel"/>
          <w:b/>
          <w:szCs w:val="18"/>
        </w:rPr>
        <w:t>Uniform Europees Aanbestedingsdocument</w:t>
      </w:r>
      <w:r w:rsidR="00524055" w:rsidRPr="001633DA">
        <w:rPr>
          <w:rFonts w:ascii="Corbel" w:hAnsi="Corbel"/>
          <w:b/>
          <w:szCs w:val="18"/>
        </w:rPr>
        <w:t xml:space="preserve"> </w:t>
      </w:r>
      <w:r w:rsidR="00595A00" w:rsidRPr="001633DA">
        <w:rPr>
          <w:rFonts w:ascii="Corbel" w:hAnsi="Corbel"/>
          <w:szCs w:val="18"/>
        </w:rPr>
        <w:t xml:space="preserve">de namen van de overige combinanten op te geven. </w:t>
      </w:r>
      <w:r w:rsidR="00524055" w:rsidRPr="001633DA">
        <w:rPr>
          <w:rFonts w:ascii="Corbel" w:hAnsi="Corbel"/>
          <w:szCs w:val="18"/>
        </w:rPr>
        <w:t>Tevens dient</w:t>
      </w:r>
      <w:r w:rsidR="00595A00" w:rsidRPr="001633DA">
        <w:rPr>
          <w:rFonts w:ascii="Corbel" w:hAnsi="Corbel"/>
          <w:szCs w:val="18"/>
        </w:rPr>
        <w:t xml:space="preserve"> opgegeven te worden welke </w:t>
      </w:r>
      <w:r w:rsidRPr="001633DA">
        <w:rPr>
          <w:rFonts w:ascii="Corbel" w:hAnsi="Corbel"/>
          <w:szCs w:val="18"/>
        </w:rPr>
        <w:t>Ondernem</w:t>
      </w:r>
      <w:r w:rsidR="00B14823" w:rsidRPr="001633DA">
        <w:rPr>
          <w:rFonts w:ascii="Corbel" w:hAnsi="Corbel"/>
          <w:szCs w:val="18"/>
        </w:rPr>
        <w:t xml:space="preserve">er </w:t>
      </w:r>
      <w:r w:rsidRPr="001633DA">
        <w:rPr>
          <w:rFonts w:ascii="Corbel" w:hAnsi="Corbel"/>
          <w:szCs w:val="18"/>
        </w:rPr>
        <w:t xml:space="preserve">de leiding van het </w:t>
      </w:r>
      <w:r w:rsidR="00BD00D9" w:rsidRPr="001633DA">
        <w:rPr>
          <w:rFonts w:ascii="Corbel" w:hAnsi="Corbel"/>
          <w:szCs w:val="18"/>
        </w:rPr>
        <w:t>Samenwerkingsverband (combinatie)</w:t>
      </w:r>
      <w:r w:rsidRPr="001633DA">
        <w:rPr>
          <w:rFonts w:ascii="Corbel" w:hAnsi="Corbel"/>
          <w:szCs w:val="18"/>
        </w:rPr>
        <w:t xml:space="preserve"> heeft en als verantwoordelijk gemachtigde (‘penvoerder’) namens het </w:t>
      </w:r>
      <w:r w:rsidR="00BD00D9" w:rsidRPr="001633DA">
        <w:rPr>
          <w:rFonts w:ascii="Corbel" w:hAnsi="Corbel"/>
          <w:szCs w:val="18"/>
        </w:rPr>
        <w:t>Samenwerkingsverband (combinatie)</w:t>
      </w:r>
      <w:r w:rsidRPr="001633DA">
        <w:rPr>
          <w:rFonts w:ascii="Corbel" w:hAnsi="Corbel"/>
          <w:szCs w:val="18"/>
        </w:rPr>
        <w:t xml:space="preserve"> jegens de Aanbestedende dienst, althans Opdrachtgever, zal optreden. De penvoerder is dus de Onderne</w:t>
      </w:r>
      <w:r w:rsidR="00B14823" w:rsidRPr="001633DA">
        <w:rPr>
          <w:rFonts w:ascii="Corbel" w:hAnsi="Corbel"/>
          <w:szCs w:val="18"/>
        </w:rPr>
        <w:t xml:space="preserve">mer </w:t>
      </w:r>
      <w:r w:rsidRPr="001633DA">
        <w:rPr>
          <w:rFonts w:ascii="Corbel" w:hAnsi="Corbel"/>
          <w:szCs w:val="18"/>
        </w:rPr>
        <w:t>die</w:t>
      </w:r>
      <w:r w:rsidR="00A375E2" w:rsidRPr="001633DA">
        <w:rPr>
          <w:rFonts w:ascii="Corbel" w:hAnsi="Corbel"/>
          <w:szCs w:val="18"/>
        </w:rPr>
        <w:t xml:space="preserve"> door elke combinant </w:t>
      </w:r>
      <w:r w:rsidRPr="001633DA">
        <w:rPr>
          <w:rFonts w:ascii="Corbel" w:hAnsi="Corbel"/>
          <w:szCs w:val="18"/>
        </w:rPr>
        <w:t xml:space="preserve">adequaat is gemachtigd om </w:t>
      </w:r>
      <w:r w:rsidR="00A375E2" w:rsidRPr="001633DA">
        <w:rPr>
          <w:rFonts w:ascii="Corbel" w:hAnsi="Corbel"/>
          <w:szCs w:val="18"/>
        </w:rPr>
        <w:t>namens het Samenwerkingsverband</w:t>
      </w:r>
      <w:r w:rsidRPr="001633DA">
        <w:rPr>
          <w:rFonts w:ascii="Corbel" w:hAnsi="Corbel"/>
          <w:szCs w:val="18"/>
        </w:rPr>
        <w:t xml:space="preserve"> verplichtingen aan te gaan</w:t>
      </w:r>
      <w:r w:rsidR="00A375E2" w:rsidRPr="001633DA">
        <w:rPr>
          <w:rFonts w:ascii="Corbel" w:hAnsi="Corbel"/>
          <w:szCs w:val="18"/>
        </w:rPr>
        <w:t xml:space="preserve"> in het kader van deze aanbesteding</w:t>
      </w:r>
      <w:r w:rsidR="00335FA8" w:rsidRPr="001633DA">
        <w:rPr>
          <w:rFonts w:ascii="Corbel" w:hAnsi="Corbel"/>
          <w:szCs w:val="18"/>
        </w:rPr>
        <w:t>.</w:t>
      </w:r>
      <w:r w:rsidR="00595A00" w:rsidRPr="001633DA">
        <w:rPr>
          <w:rFonts w:ascii="Corbel" w:hAnsi="Corbel"/>
          <w:szCs w:val="18"/>
        </w:rPr>
        <w:t xml:space="preserve"> </w:t>
      </w:r>
    </w:p>
    <w:p w14:paraId="375875EB" w14:textId="77777777" w:rsidR="001633DA" w:rsidRDefault="001633DA" w:rsidP="001633DA">
      <w:pPr>
        <w:pStyle w:val="Lijstalinea"/>
        <w:rPr>
          <w:rFonts w:ascii="Corbel" w:hAnsi="Corbel"/>
          <w:szCs w:val="18"/>
        </w:rPr>
      </w:pPr>
    </w:p>
    <w:p w14:paraId="37D667CA" w14:textId="77777777" w:rsidR="001633DA" w:rsidRPr="001633DA" w:rsidRDefault="001633DA" w:rsidP="001633DA">
      <w:pPr>
        <w:tabs>
          <w:tab w:val="left" w:pos="567"/>
        </w:tabs>
        <w:spacing w:line="276" w:lineRule="auto"/>
        <w:ind w:left="567"/>
        <w:rPr>
          <w:rFonts w:ascii="Corbel" w:hAnsi="Corbel"/>
          <w:szCs w:val="18"/>
        </w:rPr>
      </w:pPr>
    </w:p>
    <w:p w14:paraId="5273B7A5" w14:textId="58686BE5"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Door het invullen en rechtsgeldig ondertekenen van </w:t>
      </w:r>
      <w:r w:rsidR="004E6F88">
        <w:rPr>
          <w:rFonts w:ascii="Corbel" w:hAnsi="Corbel"/>
          <w:szCs w:val="18"/>
        </w:rPr>
        <w:t xml:space="preserve">het </w:t>
      </w:r>
      <w:r w:rsidR="004E6F88" w:rsidRPr="004E6F88">
        <w:rPr>
          <w:rFonts w:ascii="Corbel" w:hAnsi="Corbel"/>
          <w:b/>
          <w:szCs w:val="18"/>
        </w:rPr>
        <w:t>Uniform Europees Aanbestedingsdocument</w:t>
      </w:r>
      <w:r w:rsidRPr="00C25E4D">
        <w:rPr>
          <w:rFonts w:ascii="Corbel" w:hAnsi="Corbel"/>
          <w:b/>
          <w:bCs/>
          <w:szCs w:val="18"/>
        </w:rPr>
        <w:t xml:space="preserve"> </w:t>
      </w:r>
      <w:r w:rsidR="00A375E2" w:rsidRPr="00C25E4D">
        <w:rPr>
          <w:rFonts w:ascii="Corbel" w:hAnsi="Corbel"/>
          <w:szCs w:val="18"/>
        </w:rPr>
        <w:t xml:space="preserve">verklaart elke combinant </w:t>
      </w:r>
      <w:r w:rsidRPr="00C25E4D">
        <w:rPr>
          <w:rFonts w:ascii="Corbel" w:hAnsi="Corbel"/>
          <w:szCs w:val="18"/>
        </w:rPr>
        <w:t xml:space="preserve">dat hij </w:t>
      </w:r>
      <w:r w:rsidRPr="00C25E4D">
        <w:rPr>
          <w:rFonts w:ascii="Corbel" w:hAnsi="Corbel"/>
          <w:iCs/>
          <w:szCs w:val="18"/>
        </w:rPr>
        <w:t xml:space="preserve">gezamenlijk en hoofdelijk aansprakelijk is </w:t>
      </w:r>
      <w:r w:rsidRPr="00C25E4D">
        <w:rPr>
          <w:rFonts w:ascii="Corbel" w:hAnsi="Corbel"/>
          <w:szCs w:val="18"/>
        </w:rPr>
        <w:t xml:space="preserve">voor de nakoming van de verplichtingen uit hoofde van de Inschrijving en de </w:t>
      </w:r>
      <w:r w:rsidR="006C77DA" w:rsidRPr="00C25E4D">
        <w:rPr>
          <w:rFonts w:ascii="Corbel" w:hAnsi="Corbel"/>
          <w:szCs w:val="18"/>
        </w:rPr>
        <w:t>Overeenkomst.</w:t>
      </w:r>
      <w:r w:rsidR="00514156" w:rsidRPr="00514156">
        <w:rPr>
          <w:rFonts w:ascii="Corbel" w:hAnsi="Corbel"/>
          <w:szCs w:val="18"/>
        </w:rPr>
        <w:t xml:space="preserve"> Ondertekening van het formulier is niet verplicht als de handtekening betrekking heeft op meerdere documenten waarvan de eigen verklaring er 1 is (artikel 2 lid 2 Aanbestedingsbesluit). </w:t>
      </w:r>
      <w:r w:rsidRPr="00C25E4D">
        <w:rPr>
          <w:rFonts w:ascii="Corbel" w:hAnsi="Corbel"/>
          <w:szCs w:val="18"/>
        </w:rPr>
        <w:t xml:space="preserve"> </w:t>
      </w:r>
    </w:p>
    <w:p w14:paraId="3C591A78" w14:textId="77777777" w:rsidR="00826222" w:rsidRPr="00C25E4D" w:rsidRDefault="00826222" w:rsidP="00C25E4D">
      <w:pPr>
        <w:tabs>
          <w:tab w:val="left" w:pos="567"/>
        </w:tabs>
        <w:spacing w:line="276" w:lineRule="auto"/>
        <w:rPr>
          <w:rFonts w:ascii="Corbel" w:hAnsi="Corbel"/>
          <w:szCs w:val="18"/>
        </w:rPr>
      </w:pPr>
    </w:p>
    <w:p w14:paraId="41594C27" w14:textId="77777777"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Een </w:t>
      </w:r>
      <w:r w:rsidR="00BD00D9" w:rsidRPr="00C25E4D">
        <w:rPr>
          <w:rFonts w:ascii="Corbel" w:hAnsi="Corbel"/>
          <w:szCs w:val="18"/>
        </w:rPr>
        <w:t>Samenwerkingsverband (combinatie)</w:t>
      </w:r>
      <w:r w:rsidRPr="00C25E4D">
        <w:rPr>
          <w:rFonts w:ascii="Corbel" w:hAnsi="Corbel"/>
          <w:szCs w:val="18"/>
        </w:rPr>
        <w:t xml:space="preserve"> in oprichting of een </w:t>
      </w:r>
      <w:r w:rsidR="00BD00D9" w:rsidRPr="00C25E4D">
        <w:rPr>
          <w:rFonts w:ascii="Corbel" w:hAnsi="Corbel"/>
          <w:szCs w:val="18"/>
        </w:rPr>
        <w:t>Samenwerkingsverband (combinatie)</w:t>
      </w:r>
      <w:r w:rsidRPr="00C25E4D">
        <w:rPr>
          <w:rFonts w:ascii="Corbel" w:hAnsi="Corbel"/>
          <w:szCs w:val="18"/>
        </w:rPr>
        <w:t xml:space="preserve"> dat zich niet organiseert als één rechtspersoon, hoeft als </w:t>
      </w:r>
      <w:r w:rsidR="00BD00D9" w:rsidRPr="00C25E4D">
        <w:rPr>
          <w:rFonts w:ascii="Corbel" w:hAnsi="Corbel"/>
          <w:szCs w:val="18"/>
        </w:rPr>
        <w:t>Samenwerkingsverband (combinatie)</w:t>
      </w:r>
      <w:r w:rsidRPr="00C25E4D">
        <w:rPr>
          <w:rFonts w:ascii="Corbel" w:hAnsi="Corbel"/>
          <w:szCs w:val="18"/>
        </w:rPr>
        <w:t xml:space="preserve"> geen bewijs van inschrijving in een nationaal beroeps- of handelsregister in te dienen. De afzonderlijke </w:t>
      </w:r>
      <w:r w:rsidR="00A375E2" w:rsidRPr="00C25E4D">
        <w:rPr>
          <w:rFonts w:ascii="Corbel" w:hAnsi="Corbel"/>
          <w:szCs w:val="18"/>
        </w:rPr>
        <w:t xml:space="preserve">combinanten </w:t>
      </w:r>
      <w:r w:rsidRPr="00C25E4D">
        <w:rPr>
          <w:rFonts w:ascii="Corbel" w:hAnsi="Corbel"/>
          <w:szCs w:val="18"/>
        </w:rPr>
        <w:t>dienen dit</w:t>
      </w:r>
      <w:r w:rsidR="003801DE">
        <w:rPr>
          <w:rFonts w:ascii="Corbel" w:hAnsi="Corbel"/>
          <w:szCs w:val="18"/>
        </w:rPr>
        <w:t xml:space="preserve"> in dat geval</w:t>
      </w:r>
      <w:r w:rsidRPr="00C25E4D">
        <w:rPr>
          <w:rFonts w:ascii="Corbel" w:hAnsi="Corbel"/>
          <w:szCs w:val="18"/>
        </w:rPr>
        <w:t xml:space="preserve"> wel te doen.</w:t>
      </w:r>
    </w:p>
    <w:p w14:paraId="19CB56DA" w14:textId="77777777" w:rsidR="00826222" w:rsidRPr="00C25E4D" w:rsidRDefault="00826222" w:rsidP="00C25E4D">
      <w:pPr>
        <w:tabs>
          <w:tab w:val="left" w:pos="567"/>
        </w:tabs>
        <w:spacing w:line="276" w:lineRule="auto"/>
        <w:ind w:left="567" w:hanging="425"/>
        <w:rPr>
          <w:rFonts w:ascii="Corbel" w:hAnsi="Corbel"/>
          <w:szCs w:val="18"/>
        </w:rPr>
      </w:pPr>
    </w:p>
    <w:p w14:paraId="28CFA524" w14:textId="77777777" w:rsidR="00826222" w:rsidRPr="00C25E4D"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De uitsluitingsgronden </w:t>
      </w:r>
      <w:r w:rsidR="00B14823" w:rsidRPr="00C25E4D">
        <w:rPr>
          <w:rFonts w:ascii="Corbel" w:hAnsi="Corbel"/>
          <w:szCs w:val="18"/>
        </w:rPr>
        <w:t xml:space="preserve">die van toepassing zijn op deze aanbesteding </w:t>
      </w:r>
      <w:r w:rsidRPr="00C25E4D">
        <w:rPr>
          <w:rFonts w:ascii="Corbel" w:hAnsi="Corbel"/>
          <w:szCs w:val="18"/>
        </w:rPr>
        <w:t xml:space="preserve">gelden voor het </w:t>
      </w:r>
      <w:r w:rsidR="00BD00D9" w:rsidRPr="00C25E4D">
        <w:rPr>
          <w:rFonts w:ascii="Corbel" w:hAnsi="Corbel"/>
          <w:szCs w:val="18"/>
        </w:rPr>
        <w:t>Samenwerkingsverband (combinatie)</w:t>
      </w:r>
      <w:r w:rsidRPr="00C25E4D">
        <w:rPr>
          <w:rFonts w:ascii="Corbel" w:hAnsi="Corbel"/>
          <w:szCs w:val="18"/>
        </w:rPr>
        <w:t xml:space="preserve"> als geheel</w:t>
      </w:r>
      <w:r w:rsidR="00A375E2" w:rsidRPr="00C25E4D">
        <w:rPr>
          <w:rFonts w:ascii="Corbel" w:hAnsi="Corbel"/>
          <w:szCs w:val="18"/>
        </w:rPr>
        <w:t xml:space="preserve"> én voor de individuele combinanten</w:t>
      </w:r>
      <w:r w:rsidRPr="00C25E4D">
        <w:rPr>
          <w:rFonts w:ascii="Corbel" w:hAnsi="Corbel"/>
          <w:szCs w:val="18"/>
        </w:rPr>
        <w:t>. Indien een uits</w:t>
      </w:r>
      <w:r w:rsidR="00A375E2" w:rsidRPr="00C25E4D">
        <w:rPr>
          <w:rFonts w:ascii="Corbel" w:hAnsi="Corbel"/>
          <w:szCs w:val="18"/>
        </w:rPr>
        <w:t>luitingsgrond op één van de combinanten</w:t>
      </w:r>
      <w:r w:rsidRPr="00C25E4D">
        <w:rPr>
          <w:rFonts w:ascii="Corbel" w:hAnsi="Corbel"/>
          <w:szCs w:val="18"/>
        </w:rPr>
        <w:t xml:space="preserve"> van toepassing is </w:t>
      </w:r>
      <w:r w:rsidR="00335FA8" w:rsidRPr="00C25E4D">
        <w:rPr>
          <w:rFonts w:ascii="Corbel" w:hAnsi="Corbel"/>
          <w:szCs w:val="18"/>
        </w:rPr>
        <w:t>leidt dit</w:t>
      </w:r>
      <w:r w:rsidRPr="00C25E4D">
        <w:rPr>
          <w:rFonts w:ascii="Corbel" w:hAnsi="Corbel"/>
          <w:szCs w:val="18"/>
        </w:rPr>
        <w:t xml:space="preserve"> tot uitsluiting van het gehele </w:t>
      </w:r>
      <w:r w:rsidR="00BD00D9" w:rsidRPr="00C25E4D">
        <w:rPr>
          <w:rFonts w:ascii="Corbel" w:hAnsi="Corbel"/>
          <w:szCs w:val="18"/>
        </w:rPr>
        <w:t>Samenwerkingsverband (combinatie)</w:t>
      </w:r>
      <w:r w:rsidRPr="00C25E4D">
        <w:rPr>
          <w:rFonts w:ascii="Corbel" w:hAnsi="Corbel"/>
          <w:szCs w:val="18"/>
        </w:rPr>
        <w:t>.</w:t>
      </w:r>
    </w:p>
    <w:p w14:paraId="40FF158B" w14:textId="77777777" w:rsidR="00826222" w:rsidRPr="00C25E4D" w:rsidRDefault="00826222" w:rsidP="00C25E4D">
      <w:pPr>
        <w:tabs>
          <w:tab w:val="left" w:pos="567"/>
        </w:tabs>
        <w:spacing w:line="276" w:lineRule="auto"/>
        <w:ind w:left="567" w:hanging="425"/>
        <w:rPr>
          <w:rFonts w:ascii="Corbel" w:hAnsi="Corbel"/>
          <w:szCs w:val="18"/>
        </w:rPr>
      </w:pPr>
    </w:p>
    <w:p w14:paraId="14EA4992" w14:textId="77777777" w:rsidR="00B30476" w:rsidRPr="003801DE" w:rsidRDefault="00826222"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 xml:space="preserve">Bij de </w:t>
      </w:r>
      <w:r w:rsidR="00A375E2" w:rsidRPr="00C25E4D">
        <w:rPr>
          <w:rFonts w:ascii="Corbel" w:hAnsi="Corbel"/>
          <w:szCs w:val="18"/>
        </w:rPr>
        <w:t>toetsing</w:t>
      </w:r>
      <w:r w:rsidRPr="00C25E4D">
        <w:rPr>
          <w:rFonts w:ascii="Corbel" w:hAnsi="Corbel"/>
          <w:szCs w:val="18"/>
        </w:rPr>
        <w:t xml:space="preserve"> van de Inschrijving zal het </w:t>
      </w:r>
      <w:r w:rsidR="00BD00D9" w:rsidRPr="00C25E4D">
        <w:rPr>
          <w:rFonts w:ascii="Corbel" w:hAnsi="Corbel"/>
          <w:szCs w:val="18"/>
        </w:rPr>
        <w:t>Samenwerkingsverband (combinatie)</w:t>
      </w:r>
      <w:r w:rsidRPr="00C25E4D">
        <w:rPr>
          <w:rFonts w:ascii="Corbel" w:hAnsi="Corbel"/>
          <w:szCs w:val="18"/>
        </w:rPr>
        <w:t xml:space="preserve"> met betrekking tot de geschiktheidseisen </w:t>
      </w:r>
      <w:r w:rsidR="00B14823" w:rsidRPr="00C25E4D">
        <w:rPr>
          <w:rFonts w:ascii="Corbel" w:hAnsi="Corbel"/>
          <w:szCs w:val="18"/>
        </w:rPr>
        <w:t xml:space="preserve">die van toepassing zijn op deze aanbesteding </w:t>
      </w:r>
      <w:r w:rsidRPr="00C25E4D">
        <w:rPr>
          <w:rFonts w:ascii="Corbel" w:hAnsi="Corbel"/>
          <w:szCs w:val="18"/>
        </w:rPr>
        <w:t>als één geheel worden beschouwd, tenzij uitdrukkelijk anders bepaald</w:t>
      </w:r>
      <w:r w:rsidR="003801DE">
        <w:rPr>
          <w:rFonts w:ascii="Corbel" w:hAnsi="Corbel"/>
          <w:szCs w:val="18"/>
        </w:rPr>
        <w:t>.</w:t>
      </w:r>
    </w:p>
    <w:p w14:paraId="7B1511DE" w14:textId="77777777" w:rsidR="00B30476" w:rsidRPr="001547B6" w:rsidRDefault="00B30476" w:rsidP="00B30476">
      <w:pPr>
        <w:tabs>
          <w:tab w:val="left" w:pos="567"/>
        </w:tabs>
        <w:spacing w:line="276" w:lineRule="auto"/>
        <w:ind w:left="567"/>
        <w:rPr>
          <w:rFonts w:ascii="Corbel" w:hAnsi="Corbel"/>
          <w:szCs w:val="18"/>
        </w:rPr>
      </w:pPr>
    </w:p>
    <w:p w14:paraId="725B7BD0" w14:textId="77777777" w:rsidR="00826222" w:rsidRPr="00C25E4D" w:rsidRDefault="00B14823" w:rsidP="006C25C0">
      <w:pPr>
        <w:numPr>
          <w:ilvl w:val="0"/>
          <w:numId w:val="31"/>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w:t>
      </w:r>
      <w:r w:rsidR="00826222" w:rsidRPr="00C25E4D">
        <w:rPr>
          <w:rFonts w:ascii="Corbel" w:hAnsi="Corbel"/>
          <w:szCs w:val="18"/>
        </w:rPr>
        <w:t xml:space="preserve"> mag het </w:t>
      </w:r>
      <w:r w:rsidR="00BD00D9" w:rsidRPr="00C25E4D">
        <w:rPr>
          <w:rFonts w:ascii="Corbel" w:hAnsi="Corbel"/>
          <w:szCs w:val="18"/>
        </w:rPr>
        <w:t>Samenwerkingsverband (combinatie)</w:t>
      </w:r>
      <w:r w:rsidR="00826222" w:rsidRPr="00C25E4D">
        <w:rPr>
          <w:rFonts w:ascii="Corbel" w:hAnsi="Corbel"/>
          <w:szCs w:val="18"/>
        </w:rPr>
        <w:t xml:space="preserve"> alleen </w:t>
      </w:r>
      <w:r w:rsidRPr="00C25E4D">
        <w:rPr>
          <w:rFonts w:ascii="Corbel" w:hAnsi="Corbel"/>
          <w:szCs w:val="18"/>
        </w:rPr>
        <w:t xml:space="preserve">zijn </w:t>
      </w:r>
      <w:r w:rsidR="00826222" w:rsidRPr="00C25E4D">
        <w:rPr>
          <w:rFonts w:ascii="Corbel" w:hAnsi="Corbel"/>
          <w:szCs w:val="18"/>
        </w:rPr>
        <w:t xml:space="preserve">samenstelling wijzigen na </w:t>
      </w:r>
      <w:r w:rsidR="003F6397" w:rsidRPr="00C25E4D">
        <w:rPr>
          <w:rFonts w:ascii="Corbel" w:hAnsi="Corbel"/>
          <w:szCs w:val="18"/>
        </w:rPr>
        <w:t>Schriftelijk</w:t>
      </w:r>
      <w:r w:rsidR="00826222" w:rsidRPr="00C25E4D">
        <w:rPr>
          <w:rFonts w:ascii="Corbel" w:hAnsi="Corbel"/>
          <w:szCs w:val="18"/>
        </w:rPr>
        <w:t>e toestemming van de Aanbestedende dienst.</w:t>
      </w:r>
    </w:p>
    <w:p w14:paraId="3AA9D8AB" w14:textId="77777777" w:rsidR="00826222" w:rsidRPr="00C25E4D" w:rsidRDefault="00826222" w:rsidP="00E30BEC">
      <w:pPr>
        <w:pStyle w:val="Kop2"/>
        <w:numPr>
          <w:ilvl w:val="2"/>
          <w:numId w:val="6"/>
        </w:numPr>
        <w:tabs>
          <w:tab w:val="left" w:pos="6379"/>
        </w:tabs>
        <w:spacing w:before="240" w:after="120" w:line="276" w:lineRule="auto"/>
        <w:rPr>
          <w:rFonts w:ascii="Corbel" w:hAnsi="Corbel"/>
          <w:sz w:val="18"/>
          <w:szCs w:val="18"/>
        </w:rPr>
      </w:pPr>
      <w:bookmarkStart w:id="51" w:name="_Toc379550303"/>
      <w:bookmarkStart w:id="52" w:name="_Toc423900672"/>
      <w:bookmarkStart w:id="53" w:name="_Toc445911301"/>
      <w:bookmarkStart w:id="54" w:name="OLE_LINK5"/>
      <w:bookmarkStart w:id="55" w:name="OLE_LINK6"/>
      <w:bookmarkStart w:id="56" w:name="_Toc447864215"/>
      <w:bookmarkStart w:id="57" w:name="_Toc148079067"/>
      <w:r w:rsidRPr="00C25E4D">
        <w:rPr>
          <w:rFonts w:ascii="Corbel" w:hAnsi="Corbel"/>
          <w:sz w:val="18"/>
          <w:szCs w:val="18"/>
        </w:rPr>
        <w:t xml:space="preserve">Het doen van een beroep op een </w:t>
      </w:r>
      <w:r w:rsidR="00335FA8" w:rsidRPr="00C25E4D">
        <w:rPr>
          <w:rFonts w:ascii="Corbel" w:hAnsi="Corbel"/>
          <w:sz w:val="18"/>
          <w:szCs w:val="18"/>
        </w:rPr>
        <w:t>D</w:t>
      </w:r>
      <w:r w:rsidRPr="00C25E4D">
        <w:rPr>
          <w:rFonts w:ascii="Corbel" w:hAnsi="Corbel"/>
          <w:sz w:val="18"/>
          <w:szCs w:val="18"/>
        </w:rPr>
        <w:t>erde</w:t>
      </w:r>
      <w:bookmarkEnd w:id="51"/>
      <w:bookmarkEnd w:id="52"/>
      <w:bookmarkEnd w:id="53"/>
      <w:bookmarkEnd w:id="54"/>
      <w:bookmarkEnd w:id="55"/>
      <w:bookmarkEnd w:id="56"/>
      <w:bookmarkEnd w:id="57"/>
      <w:r w:rsidR="00335FA8" w:rsidRPr="00C25E4D">
        <w:rPr>
          <w:rFonts w:ascii="Corbel" w:hAnsi="Corbel"/>
          <w:sz w:val="18"/>
          <w:szCs w:val="18"/>
        </w:rPr>
        <w:t xml:space="preserve"> </w:t>
      </w:r>
    </w:p>
    <w:p w14:paraId="20E9E693" w14:textId="77777777" w:rsidR="00B14823" w:rsidRPr="00C25E4D" w:rsidRDefault="00826222" w:rsidP="00C25E4D">
      <w:pPr>
        <w:tabs>
          <w:tab w:val="left" w:pos="567"/>
        </w:tabs>
        <w:spacing w:line="276" w:lineRule="auto"/>
        <w:rPr>
          <w:rFonts w:ascii="Corbel" w:hAnsi="Corbel"/>
          <w:szCs w:val="18"/>
        </w:rPr>
      </w:pPr>
      <w:r w:rsidRPr="00C25E4D">
        <w:rPr>
          <w:rFonts w:ascii="Corbel" w:hAnsi="Corbel"/>
          <w:szCs w:val="18"/>
        </w:rPr>
        <w:t xml:space="preserve">Inschrijvers kunnen </w:t>
      </w:r>
      <w:r w:rsidR="00B14823" w:rsidRPr="00C25E4D">
        <w:rPr>
          <w:rFonts w:ascii="Corbel" w:hAnsi="Corbel"/>
          <w:szCs w:val="18"/>
        </w:rPr>
        <w:t>zich om twee redenen beroepen op een Derde:</w:t>
      </w:r>
    </w:p>
    <w:p w14:paraId="483F4FB2" w14:textId="77777777" w:rsidR="00B14823" w:rsidRPr="00C25E4D" w:rsidRDefault="00B14823" w:rsidP="00C25E4D">
      <w:pPr>
        <w:tabs>
          <w:tab w:val="left" w:pos="567"/>
        </w:tabs>
        <w:spacing w:line="276" w:lineRule="auto"/>
        <w:rPr>
          <w:rFonts w:ascii="Corbel" w:hAnsi="Corbel"/>
          <w:szCs w:val="18"/>
        </w:rPr>
      </w:pPr>
    </w:p>
    <w:p w14:paraId="3FE145A4" w14:textId="77777777" w:rsidR="00B14823" w:rsidRPr="00982497" w:rsidRDefault="00B14823" w:rsidP="00DC4BD8">
      <w:pPr>
        <w:pStyle w:val="Lijstalinea"/>
        <w:numPr>
          <w:ilvl w:val="0"/>
          <w:numId w:val="25"/>
        </w:numPr>
        <w:tabs>
          <w:tab w:val="left" w:pos="567"/>
        </w:tabs>
        <w:spacing w:line="276" w:lineRule="auto"/>
        <w:rPr>
          <w:rFonts w:ascii="Corbel" w:hAnsi="Corbel"/>
          <w:sz w:val="18"/>
          <w:szCs w:val="18"/>
          <w:lang w:val="nl-NL"/>
        </w:rPr>
      </w:pPr>
      <w:r w:rsidRPr="00982497">
        <w:rPr>
          <w:rFonts w:ascii="Corbel" w:hAnsi="Corbel"/>
          <w:sz w:val="18"/>
          <w:szCs w:val="18"/>
          <w:lang w:val="nl-NL"/>
        </w:rPr>
        <w:t>om aan de geschiktheidseisen te kunnen voldoen, en/of</w:t>
      </w:r>
    </w:p>
    <w:p w14:paraId="40398696" w14:textId="77777777" w:rsidR="00B14823" w:rsidRPr="00982497" w:rsidRDefault="00B14823" w:rsidP="00DC4BD8">
      <w:pPr>
        <w:pStyle w:val="Lijstalinea"/>
        <w:numPr>
          <w:ilvl w:val="0"/>
          <w:numId w:val="25"/>
        </w:numPr>
        <w:tabs>
          <w:tab w:val="left" w:pos="567"/>
        </w:tabs>
        <w:spacing w:line="276" w:lineRule="auto"/>
        <w:rPr>
          <w:rFonts w:ascii="Corbel" w:hAnsi="Corbel"/>
          <w:sz w:val="18"/>
          <w:szCs w:val="18"/>
          <w:lang w:val="nl-NL"/>
        </w:rPr>
      </w:pPr>
      <w:r w:rsidRPr="00982497">
        <w:rPr>
          <w:rFonts w:ascii="Corbel" w:hAnsi="Corbel"/>
          <w:sz w:val="18"/>
          <w:szCs w:val="18"/>
          <w:lang w:val="nl-NL"/>
        </w:rPr>
        <w:t>(uitsluitend) rondom de uitvoering van de Opdracht.</w:t>
      </w:r>
    </w:p>
    <w:p w14:paraId="79ECF271" w14:textId="77777777" w:rsidR="00B14823" w:rsidRPr="00C25E4D" w:rsidRDefault="00B14823" w:rsidP="00C25E4D">
      <w:pPr>
        <w:tabs>
          <w:tab w:val="left" w:pos="567"/>
        </w:tabs>
        <w:spacing w:line="276" w:lineRule="auto"/>
        <w:rPr>
          <w:rFonts w:ascii="Corbel" w:hAnsi="Corbel"/>
          <w:szCs w:val="18"/>
        </w:rPr>
      </w:pPr>
    </w:p>
    <w:p w14:paraId="121DE3F9" w14:textId="77777777" w:rsidR="00335FA8" w:rsidRPr="00C25E4D" w:rsidRDefault="00DA1C21" w:rsidP="00C25E4D">
      <w:pPr>
        <w:tabs>
          <w:tab w:val="left" w:pos="567"/>
        </w:tabs>
        <w:spacing w:line="276" w:lineRule="auto"/>
        <w:rPr>
          <w:rFonts w:ascii="Corbel" w:hAnsi="Corbel"/>
          <w:szCs w:val="18"/>
        </w:rPr>
      </w:pPr>
      <w:r>
        <w:rPr>
          <w:rFonts w:ascii="Corbel" w:hAnsi="Corbel"/>
          <w:szCs w:val="18"/>
        </w:rPr>
        <w:t>Onder een Derde wordt onder andere verstaan:</w:t>
      </w:r>
      <w:r w:rsidRPr="00C25E4D">
        <w:rPr>
          <w:rFonts w:ascii="Corbel" w:hAnsi="Corbel"/>
          <w:szCs w:val="18"/>
        </w:rPr>
        <w:t xml:space="preserve"> een onderaannemer, een onderneming uit dezelfde holding als waartoe de</w:t>
      </w:r>
      <w:r>
        <w:rPr>
          <w:rFonts w:ascii="Corbel" w:hAnsi="Corbel"/>
          <w:szCs w:val="18"/>
        </w:rPr>
        <w:t xml:space="preserve"> Inschrijver </w:t>
      </w:r>
      <w:r w:rsidRPr="00C25E4D">
        <w:rPr>
          <w:rFonts w:ascii="Corbel" w:hAnsi="Corbel"/>
          <w:szCs w:val="18"/>
        </w:rPr>
        <w:t>behoort</w:t>
      </w:r>
      <w:r>
        <w:rPr>
          <w:rFonts w:ascii="Corbel" w:hAnsi="Corbel"/>
          <w:szCs w:val="18"/>
        </w:rPr>
        <w:t xml:space="preserve"> en</w:t>
      </w:r>
      <w:r w:rsidRPr="00C25E4D">
        <w:rPr>
          <w:rFonts w:ascii="Corbel" w:hAnsi="Corbel"/>
          <w:szCs w:val="18"/>
        </w:rPr>
        <w:t xml:space="preserve"> een andere </w:t>
      </w:r>
      <w:r>
        <w:rPr>
          <w:rFonts w:ascii="Corbel" w:hAnsi="Corbel"/>
          <w:szCs w:val="18"/>
        </w:rPr>
        <w:t>Ondernemer</w:t>
      </w:r>
      <w:r w:rsidRPr="00C25E4D">
        <w:rPr>
          <w:rFonts w:ascii="Corbel" w:hAnsi="Corbel"/>
          <w:szCs w:val="18"/>
        </w:rPr>
        <w:t xml:space="preserve"> waarmee de</w:t>
      </w:r>
      <w:r>
        <w:rPr>
          <w:rFonts w:ascii="Corbel" w:hAnsi="Corbel"/>
          <w:szCs w:val="18"/>
        </w:rPr>
        <w:t xml:space="preserve"> Inschrijver</w:t>
      </w:r>
      <w:r w:rsidRPr="00C25E4D">
        <w:rPr>
          <w:rFonts w:ascii="Corbel" w:hAnsi="Corbel"/>
          <w:szCs w:val="18"/>
        </w:rPr>
        <w:t xml:space="preserve"> een overeenkomst heeft</w:t>
      </w:r>
      <w:r>
        <w:rPr>
          <w:rFonts w:ascii="Corbel" w:hAnsi="Corbel"/>
          <w:szCs w:val="18"/>
        </w:rPr>
        <w:t>. Indien een beroep op een D</w:t>
      </w:r>
      <w:r w:rsidR="00595A00" w:rsidRPr="00C25E4D">
        <w:rPr>
          <w:rFonts w:ascii="Corbel" w:hAnsi="Corbel"/>
          <w:szCs w:val="18"/>
        </w:rPr>
        <w:t>erde plaatsvindt gelden,</w:t>
      </w:r>
      <w:r w:rsidR="00335FA8" w:rsidRPr="00C25E4D">
        <w:rPr>
          <w:rFonts w:ascii="Corbel" w:hAnsi="Corbel"/>
          <w:szCs w:val="18"/>
        </w:rPr>
        <w:t xml:space="preserve"> onderstaande </w:t>
      </w:r>
      <w:r w:rsidR="00676AAB" w:rsidRPr="00C25E4D">
        <w:rPr>
          <w:rFonts w:ascii="Corbel" w:hAnsi="Corbel"/>
          <w:szCs w:val="18"/>
        </w:rPr>
        <w:t xml:space="preserve">aanvullende </w:t>
      </w:r>
      <w:r w:rsidR="00335FA8" w:rsidRPr="00C25E4D">
        <w:rPr>
          <w:rFonts w:ascii="Corbel" w:hAnsi="Corbel"/>
          <w:szCs w:val="18"/>
        </w:rPr>
        <w:t>bepalingen:</w:t>
      </w:r>
      <w:r w:rsidR="004612C5">
        <w:rPr>
          <w:rFonts w:ascii="Corbel" w:hAnsi="Corbel"/>
          <w:szCs w:val="18"/>
        </w:rPr>
        <w:t xml:space="preserve"> </w:t>
      </w:r>
    </w:p>
    <w:p w14:paraId="1FBF71F2" w14:textId="77777777" w:rsidR="00826222" w:rsidRPr="00C25E4D" w:rsidRDefault="00826222" w:rsidP="00C25E4D">
      <w:pPr>
        <w:tabs>
          <w:tab w:val="left" w:pos="567"/>
        </w:tabs>
        <w:spacing w:line="276" w:lineRule="auto"/>
        <w:ind w:left="567" w:hanging="425"/>
        <w:rPr>
          <w:rFonts w:ascii="Corbel" w:hAnsi="Corbel"/>
          <w:szCs w:val="18"/>
        </w:rPr>
      </w:pPr>
    </w:p>
    <w:p w14:paraId="0E830405" w14:textId="77777777" w:rsidR="00595A00" w:rsidRPr="00C25E4D" w:rsidRDefault="00595A00" w:rsidP="006C25C0">
      <w:pPr>
        <w:numPr>
          <w:ilvl w:val="0"/>
          <w:numId w:val="32"/>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Indien Inschrijver een beroep doet op Derden, dan dient Inschrijver de Derden in zijn </w:t>
      </w:r>
      <w:r w:rsidRPr="00C25E4D">
        <w:rPr>
          <w:rFonts w:ascii="Corbel" w:hAnsi="Corbel"/>
          <w:b/>
          <w:szCs w:val="18"/>
        </w:rPr>
        <w:t xml:space="preserve">aanbiedingsbrief </w:t>
      </w:r>
      <w:r w:rsidRPr="00C25E4D">
        <w:rPr>
          <w:rFonts w:ascii="Corbel" w:hAnsi="Corbel"/>
          <w:szCs w:val="18"/>
        </w:rPr>
        <w:t>te introduceren en aan te geven om welke reden een beroep op deze Derden wordt gedaan, inclusief een beschrijving van de verdeling van de Opdracht.</w:t>
      </w:r>
    </w:p>
    <w:p w14:paraId="533DE2A5" w14:textId="77777777" w:rsidR="00595A00" w:rsidRPr="00C25E4D" w:rsidRDefault="00595A00" w:rsidP="00C25E4D">
      <w:pPr>
        <w:tabs>
          <w:tab w:val="left" w:pos="567"/>
        </w:tabs>
        <w:spacing w:line="276" w:lineRule="auto"/>
        <w:rPr>
          <w:rFonts w:ascii="Corbel" w:hAnsi="Corbel"/>
          <w:szCs w:val="18"/>
        </w:rPr>
      </w:pPr>
    </w:p>
    <w:p w14:paraId="082CC1F1" w14:textId="0781F72A" w:rsidR="00864E5A" w:rsidRPr="00BC7775" w:rsidRDefault="00864E5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De Inschrijver die een beroep op een Derde doet om aan de geschiktheidseisen te voldoen dient in zijn </w:t>
      </w:r>
      <w:r w:rsidR="004E6F88" w:rsidRPr="000B0C94">
        <w:rPr>
          <w:rFonts w:ascii="Corbel" w:hAnsi="Corbel"/>
          <w:b/>
          <w:szCs w:val="18"/>
        </w:rPr>
        <w:t xml:space="preserve">Uniform Europees </w:t>
      </w:r>
      <w:r w:rsidR="006C77DA" w:rsidRPr="000B0C94">
        <w:rPr>
          <w:rFonts w:ascii="Corbel" w:hAnsi="Corbel"/>
          <w:b/>
          <w:szCs w:val="18"/>
        </w:rPr>
        <w:t>Aanbestedingsdocument</w:t>
      </w:r>
      <w:r w:rsidR="006C77DA" w:rsidRPr="00C25E4D">
        <w:rPr>
          <w:rFonts w:ascii="Corbel" w:hAnsi="Corbel"/>
          <w:szCs w:val="18"/>
        </w:rPr>
        <w:t xml:space="preserve"> op</w:t>
      </w:r>
      <w:r w:rsidRPr="00C25E4D">
        <w:rPr>
          <w:rFonts w:ascii="Corbel" w:hAnsi="Corbel"/>
          <w:szCs w:val="18"/>
        </w:rPr>
        <w:t xml:space="preserve"> te geven op welke</w:t>
      </w:r>
      <w:r w:rsidR="00C95A79">
        <w:rPr>
          <w:rFonts w:ascii="Corbel" w:hAnsi="Corbel"/>
          <w:szCs w:val="18"/>
        </w:rPr>
        <w:t xml:space="preserve"> Derde</w:t>
      </w:r>
      <w:r w:rsidRPr="00C25E4D">
        <w:rPr>
          <w:rFonts w:ascii="Corbel" w:hAnsi="Corbel"/>
          <w:szCs w:val="18"/>
        </w:rPr>
        <w:t xml:space="preserve"> hij een beroep doet </w:t>
      </w:r>
      <w:r w:rsidR="00595A00" w:rsidRPr="00BC7775">
        <w:rPr>
          <w:rFonts w:ascii="Corbel" w:hAnsi="Corbel"/>
          <w:szCs w:val="18"/>
        </w:rPr>
        <w:t xml:space="preserve">voor welke geschiktheidseis(en). </w:t>
      </w:r>
    </w:p>
    <w:p w14:paraId="3818E08A" w14:textId="77777777" w:rsidR="00595A00" w:rsidRPr="00BC7775" w:rsidRDefault="00595A00" w:rsidP="00C25E4D">
      <w:pPr>
        <w:tabs>
          <w:tab w:val="left" w:pos="567"/>
        </w:tabs>
        <w:spacing w:line="276" w:lineRule="auto"/>
        <w:rPr>
          <w:rFonts w:ascii="Corbel" w:hAnsi="Corbel"/>
          <w:szCs w:val="18"/>
        </w:rPr>
      </w:pPr>
    </w:p>
    <w:p w14:paraId="2D6AEB7F" w14:textId="77777777" w:rsidR="009067BA" w:rsidRPr="00BC7775" w:rsidRDefault="00595A00" w:rsidP="006C25C0">
      <w:pPr>
        <w:numPr>
          <w:ilvl w:val="0"/>
          <w:numId w:val="32"/>
        </w:numPr>
        <w:tabs>
          <w:tab w:val="left" w:pos="567"/>
        </w:tabs>
        <w:spacing w:line="276" w:lineRule="auto"/>
        <w:ind w:left="567" w:hanging="425"/>
        <w:rPr>
          <w:rFonts w:ascii="Corbel" w:hAnsi="Corbel"/>
          <w:szCs w:val="18"/>
        </w:rPr>
      </w:pPr>
      <w:r w:rsidRPr="00BC7775">
        <w:rPr>
          <w:rFonts w:ascii="Corbel" w:hAnsi="Corbel"/>
          <w:szCs w:val="18"/>
        </w:rPr>
        <w:t xml:space="preserve">Derden hoeven bij Inschrijving </w:t>
      </w:r>
      <w:r w:rsidR="00D942C9">
        <w:rPr>
          <w:rFonts w:ascii="Corbel" w:hAnsi="Corbel"/>
          <w:szCs w:val="18"/>
          <w:u w:val="single"/>
        </w:rPr>
        <w:t>niet</w:t>
      </w:r>
      <w:r w:rsidRPr="00BC7775">
        <w:rPr>
          <w:rFonts w:ascii="Corbel" w:hAnsi="Corbel"/>
          <w:szCs w:val="18"/>
        </w:rPr>
        <w:t xml:space="preserve"> individue</w:t>
      </w:r>
      <w:r w:rsidR="004E6F88">
        <w:rPr>
          <w:rFonts w:ascii="Corbel" w:hAnsi="Corbel"/>
          <w:szCs w:val="18"/>
        </w:rPr>
        <w:t>e</w:t>
      </w:r>
      <w:r w:rsidRPr="00BC7775">
        <w:rPr>
          <w:rFonts w:ascii="Corbel" w:hAnsi="Corbel"/>
          <w:szCs w:val="18"/>
        </w:rPr>
        <w:t xml:space="preserve">l en zelfstandig </w:t>
      </w:r>
      <w:r w:rsidR="00D942C9">
        <w:rPr>
          <w:rFonts w:ascii="Corbel" w:hAnsi="Corbel"/>
          <w:szCs w:val="18"/>
        </w:rPr>
        <w:t xml:space="preserve">een </w:t>
      </w:r>
      <w:r w:rsidR="004E6F88" w:rsidRPr="004E6F88">
        <w:rPr>
          <w:rFonts w:ascii="Corbel" w:hAnsi="Corbel"/>
          <w:b/>
          <w:szCs w:val="18"/>
        </w:rPr>
        <w:t>Uniform Europees Aanbestedingsdocument</w:t>
      </w:r>
      <w:r w:rsidRPr="00BC7775">
        <w:rPr>
          <w:rFonts w:ascii="Corbel" w:hAnsi="Corbel"/>
          <w:szCs w:val="18"/>
        </w:rPr>
        <w:t xml:space="preserve"> te voegen</w:t>
      </w:r>
      <w:r w:rsidR="002D0963" w:rsidRPr="00BC7775">
        <w:rPr>
          <w:rFonts w:ascii="Corbel" w:hAnsi="Corbel"/>
          <w:szCs w:val="18"/>
        </w:rPr>
        <w:t>.</w:t>
      </w:r>
    </w:p>
    <w:p w14:paraId="79D9270C" w14:textId="77777777" w:rsidR="002D0963" w:rsidRPr="00BC7775" w:rsidRDefault="002D0963" w:rsidP="002D0963">
      <w:pPr>
        <w:tabs>
          <w:tab w:val="left" w:pos="567"/>
        </w:tabs>
        <w:spacing w:line="276" w:lineRule="auto"/>
        <w:ind w:left="567"/>
        <w:rPr>
          <w:rFonts w:ascii="Corbel" w:hAnsi="Corbel"/>
          <w:szCs w:val="18"/>
        </w:rPr>
      </w:pPr>
    </w:p>
    <w:p w14:paraId="1ABBF53E" w14:textId="77777777" w:rsidR="009067BA" w:rsidRPr="00C25E4D" w:rsidRDefault="009067BA" w:rsidP="006C25C0">
      <w:pPr>
        <w:numPr>
          <w:ilvl w:val="0"/>
          <w:numId w:val="32"/>
        </w:numPr>
        <w:tabs>
          <w:tab w:val="left" w:pos="567"/>
        </w:tabs>
        <w:spacing w:line="276" w:lineRule="auto"/>
        <w:ind w:left="567" w:hanging="425"/>
        <w:rPr>
          <w:rFonts w:ascii="Corbel" w:hAnsi="Corbel"/>
          <w:szCs w:val="18"/>
        </w:rPr>
      </w:pPr>
      <w:r w:rsidRPr="00BC7775">
        <w:rPr>
          <w:rFonts w:ascii="Corbel" w:hAnsi="Corbel"/>
          <w:szCs w:val="18"/>
        </w:rPr>
        <w:t>Indien de Inschrijver een beroep doet op een Derde dan dient deze op eerste verzoek van de Aanbestedende dienst binnen vijf dagen een Schriftelijke en rechtsgeldig ondertekende verklaring van deze Derde te overleggen waaruit blijkt dat Inschrijver over de</w:t>
      </w:r>
      <w:r w:rsidR="004612C5" w:rsidRPr="00BC7775">
        <w:rPr>
          <w:rFonts w:ascii="Corbel" w:hAnsi="Corbel"/>
          <w:szCs w:val="18"/>
        </w:rPr>
        <w:t xml:space="preserve"> </w:t>
      </w:r>
      <w:r w:rsidRPr="00BC7775">
        <w:rPr>
          <w:rFonts w:ascii="Corbel" w:hAnsi="Corbel"/>
          <w:szCs w:val="18"/>
        </w:rPr>
        <w:t xml:space="preserve">noodzakelijke middelen van deze Derde kan beschikken </w:t>
      </w:r>
      <w:r w:rsidRPr="00BC7775">
        <w:rPr>
          <w:rFonts w:ascii="Corbel" w:hAnsi="Corbel"/>
          <w:szCs w:val="18"/>
        </w:rPr>
        <w:lastRenderedPageBreak/>
        <w:t>voor de uitvoering van de</w:t>
      </w:r>
      <w:r w:rsidRPr="00C25E4D">
        <w:rPr>
          <w:rFonts w:ascii="Corbel" w:hAnsi="Corbel"/>
          <w:szCs w:val="18"/>
        </w:rPr>
        <w:t xml:space="preserve"> Opdracht, en dat tevens geen uitsluitingsgronden op de Derde van toepassing zijn, onverlet het recht van de Aanbestedende dienst nadere bewijsstukken op te vragen. </w:t>
      </w:r>
    </w:p>
    <w:p w14:paraId="37BC04FF" w14:textId="77777777" w:rsidR="009067BA" w:rsidRPr="00C25E4D" w:rsidRDefault="009067BA" w:rsidP="00C25E4D">
      <w:pPr>
        <w:tabs>
          <w:tab w:val="left" w:pos="567"/>
        </w:tabs>
        <w:spacing w:line="276" w:lineRule="auto"/>
        <w:rPr>
          <w:rFonts w:ascii="Corbel" w:hAnsi="Corbel"/>
          <w:szCs w:val="18"/>
        </w:rPr>
      </w:pPr>
    </w:p>
    <w:p w14:paraId="43186A53" w14:textId="77777777" w:rsidR="00595A00" w:rsidRPr="00C25E4D" w:rsidRDefault="009067B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De uitsluitingsgronden die van toepassing zijn op deze aanbesteding gelden ook voor Derden.</w:t>
      </w:r>
    </w:p>
    <w:p w14:paraId="1AB3DB21" w14:textId="77777777" w:rsidR="00676AAB" w:rsidRPr="00C25E4D" w:rsidRDefault="00676AAB" w:rsidP="00C25E4D">
      <w:pPr>
        <w:tabs>
          <w:tab w:val="left" w:pos="567"/>
        </w:tabs>
        <w:spacing w:line="276" w:lineRule="auto"/>
        <w:rPr>
          <w:rFonts w:ascii="Corbel" w:hAnsi="Corbel"/>
          <w:szCs w:val="18"/>
          <w:highlight w:val="yellow"/>
        </w:rPr>
      </w:pPr>
    </w:p>
    <w:p w14:paraId="00EA46D3"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Bij de beoordeling van de Inschrijving zullen de In</w:t>
      </w:r>
      <w:r w:rsidR="00676AAB" w:rsidRPr="00C25E4D">
        <w:rPr>
          <w:rFonts w:ascii="Corbel" w:hAnsi="Corbel"/>
          <w:szCs w:val="18"/>
        </w:rPr>
        <w:t xml:space="preserve">schrijver en de aldus benoemde Derde </w:t>
      </w:r>
      <w:r w:rsidRPr="00C25E4D">
        <w:rPr>
          <w:rFonts w:ascii="Corbel" w:hAnsi="Corbel"/>
          <w:szCs w:val="18"/>
        </w:rPr>
        <w:t>met betrekking tot de geschiktheids</w:t>
      </w:r>
      <w:r w:rsidR="00676AAB" w:rsidRPr="00C25E4D">
        <w:rPr>
          <w:rFonts w:ascii="Corbel" w:hAnsi="Corbel"/>
          <w:szCs w:val="18"/>
        </w:rPr>
        <w:t>eisen waarop op benoemde Derde</w:t>
      </w:r>
      <w:r w:rsidR="00DA1C21">
        <w:rPr>
          <w:rFonts w:ascii="Corbel" w:hAnsi="Corbel"/>
          <w:szCs w:val="18"/>
        </w:rPr>
        <w:t xml:space="preserve"> </w:t>
      </w:r>
      <w:r w:rsidRPr="00C25E4D">
        <w:rPr>
          <w:rFonts w:ascii="Corbel" w:hAnsi="Corbel"/>
          <w:szCs w:val="18"/>
        </w:rPr>
        <w:t>een beroep wordt gedaan, als één geheel worden beschouwd, tenzi</w:t>
      </w:r>
      <w:r w:rsidR="00512584" w:rsidRPr="00C25E4D">
        <w:rPr>
          <w:rFonts w:ascii="Corbel" w:hAnsi="Corbel"/>
          <w:szCs w:val="18"/>
        </w:rPr>
        <w:t>j uitdrukkelijk anders bepaald.</w:t>
      </w:r>
    </w:p>
    <w:p w14:paraId="36ABCB38" w14:textId="77777777" w:rsidR="00676AAB" w:rsidRPr="00C25E4D" w:rsidRDefault="00676AAB" w:rsidP="00C25E4D">
      <w:pPr>
        <w:tabs>
          <w:tab w:val="left" w:pos="567"/>
        </w:tabs>
        <w:spacing w:line="276" w:lineRule="auto"/>
        <w:rPr>
          <w:rFonts w:ascii="Corbel" w:hAnsi="Corbel"/>
          <w:szCs w:val="18"/>
        </w:rPr>
      </w:pPr>
    </w:p>
    <w:p w14:paraId="779FF085" w14:textId="77777777" w:rsidR="00676AAB" w:rsidRPr="00C25E4D" w:rsidRDefault="00DA1C21" w:rsidP="006C25C0">
      <w:pPr>
        <w:numPr>
          <w:ilvl w:val="0"/>
          <w:numId w:val="32"/>
        </w:numPr>
        <w:tabs>
          <w:tab w:val="left" w:pos="567"/>
        </w:tabs>
        <w:spacing w:line="276" w:lineRule="auto"/>
        <w:ind w:left="567" w:hanging="425"/>
        <w:rPr>
          <w:rFonts w:ascii="Corbel" w:hAnsi="Corbel"/>
          <w:szCs w:val="18"/>
        </w:rPr>
      </w:pPr>
      <w:r>
        <w:rPr>
          <w:rFonts w:ascii="Corbel" w:hAnsi="Corbel"/>
          <w:szCs w:val="18"/>
        </w:rPr>
        <w:t xml:space="preserve">Voor wat betreft </w:t>
      </w:r>
      <w:r w:rsidR="00676AAB" w:rsidRPr="00C25E4D">
        <w:rPr>
          <w:rFonts w:ascii="Corbel" w:hAnsi="Corbel"/>
          <w:szCs w:val="18"/>
        </w:rPr>
        <w:t xml:space="preserve">geschiktheidseisen rondom </w:t>
      </w:r>
      <w:r w:rsidR="00512584" w:rsidRPr="00C25E4D">
        <w:rPr>
          <w:rFonts w:ascii="Corbel" w:hAnsi="Corbel"/>
          <w:szCs w:val="18"/>
        </w:rPr>
        <w:t xml:space="preserve">financiële en </w:t>
      </w:r>
      <w:r w:rsidR="00676AAB" w:rsidRPr="00C25E4D">
        <w:rPr>
          <w:rFonts w:ascii="Corbel" w:hAnsi="Corbel"/>
          <w:szCs w:val="18"/>
        </w:rPr>
        <w:t xml:space="preserve">economische draagkracht hoeft de Derde niet daadwerkelijk te worden ingezet voor de </w:t>
      </w:r>
      <w:r w:rsidR="00512584" w:rsidRPr="00C25E4D">
        <w:rPr>
          <w:rFonts w:ascii="Corbel" w:hAnsi="Corbel"/>
          <w:szCs w:val="18"/>
        </w:rPr>
        <w:t xml:space="preserve">uitvoering van de </w:t>
      </w:r>
      <w:r w:rsidR="00676AAB" w:rsidRPr="00C25E4D">
        <w:rPr>
          <w:rFonts w:ascii="Corbel" w:hAnsi="Corbel"/>
          <w:szCs w:val="18"/>
        </w:rPr>
        <w:t>Opdracht</w:t>
      </w:r>
      <w:r>
        <w:rPr>
          <w:rFonts w:ascii="Corbel" w:hAnsi="Corbel"/>
          <w:szCs w:val="18"/>
        </w:rPr>
        <w:t>.</w:t>
      </w:r>
    </w:p>
    <w:p w14:paraId="4DDB0711" w14:textId="77777777" w:rsidR="00826222" w:rsidRPr="00C25E4D" w:rsidRDefault="00826222" w:rsidP="00C25E4D">
      <w:pPr>
        <w:tabs>
          <w:tab w:val="left" w:pos="567"/>
        </w:tabs>
        <w:spacing w:line="276" w:lineRule="auto"/>
        <w:rPr>
          <w:rFonts w:ascii="Corbel" w:hAnsi="Corbel"/>
          <w:szCs w:val="18"/>
        </w:rPr>
      </w:pPr>
    </w:p>
    <w:p w14:paraId="66AAEE9D" w14:textId="62E181B6" w:rsidR="00676AAB" w:rsidRPr="00C25E4D" w:rsidRDefault="00676AAB"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Wanneer een </w:t>
      </w:r>
      <w:r w:rsidR="00512584" w:rsidRPr="00C25E4D">
        <w:rPr>
          <w:rFonts w:ascii="Corbel" w:hAnsi="Corbel"/>
          <w:szCs w:val="18"/>
        </w:rPr>
        <w:t>beroep op een D</w:t>
      </w:r>
      <w:r w:rsidRPr="00C25E4D">
        <w:rPr>
          <w:rFonts w:ascii="Corbel" w:hAnsi="Corbel"/>
          <w:szCs w:val="18"/>
        </w:rPr>
        <w:t>erde strekt tot het doen van een beroep op de financiële draagkracht van de moedermaatschappij</w:t>
      </w:r>
      <w:r w:rsidR="009067BA" w:rsidRPr="00C25E4D">
        <w:rPr>
          <w:rFonts w:ascii="Corbel" w:hAnsi="Corbel"/>
          <w:szCs w:val="18"/>
        </w:rPr>
        <w:t xml:space="preserve"> </w:t>
      </w:r>
      <w:r w:rsidRPr="00C25E4D">
        <w:rPr>
          <w:rFonts w:ascii="Corbel" w:hAnsi="Corbel"/>
          <w:szCs w:val="18"/>
        </w:rPr>
        <w:t>waartoe Inschrijver behoort, teneinde aan de geschik</w:t>
      </w:r>
      <w:r w:rsidR="00DA1C21">
        <w:rPr>
          <w:rFonts w:ascii="Corbel" w:hAnsi="Corbel"/>
          <w:szCs w:val="18"/>
        </w:rPr>
        <w:t xml:space="preserve">theidseisen te voldoen, dan moet </w:t>
      </w:r>
      <w:r w:rsidRPr="00C25E4D">
        <w:rPr>
          <w:rFonts w:ascii="Corbel" w:hAnsi="Corbel"/>
          <w:szCs w:val="18"/>
        </w:rPr>
        <w:t xml:space="preserve">na de </w:t>
      </w:r>
      <w:r w:rsidR="002D0963">
        <w:rPr>
          <w:rFonts w:ascii="Corbel" w:hAnsi="Corbel"/>
          <w:szCs w:val="18"/>
        </w:rPr>
        <w:t>Gunningsbeslissing</w:t>
      </w:r>
      <w:r w:rsidRPr="00C25E4D">
        <w:rPr>
          <w:rFonts w:ascii="Corbel" w:hAnsi="Corbel"/>
          <w:szCs w:val="18"/>
        </w:rPr>
        <w:t xml:space="preserve"> een concernverklaring, in de zin van artikel 2:403 sub f </w:t>
      </w:r>
      <w:r w:rsidR="00DA1C21">
        <w:rPr>
          <w:rFonts w:ascii="Corbel" w:hAnsi="Corbel"/>
          <w:szCs w:val="18"/>
        </w:rPr>
        <w:t>van het Burgerlijk Wetboek,</w:t>
      </w:r>
      <w:r w:rsidRPr="00C25E4D">
        <w:rPr>
          <w:rFonts w:ascii="Corbel" w:hAnsi="Corbel"/>
          <w:szCs w:val="18"/>
        </w:rPr>
        <w:t xml:space="preserve"> worden overlegd. Uit die verklaring moet blijken dat de moedermaatschappij onvoorwaardelijk garant staat voor de door de dochtermaatschappij op zich te nemen verplichtingen. Deze verklaring dient door het </w:t>
      </w:r>
      <w:r w:rsidR="006C77DA" w:rsidRPr="00C25E4D">
        <w:rPr>
          <w:rFonts w:ascii="Corbel" w:hAnsi="Corbel"/>
          <w:szCs w:val="18"/>
        </w:rPr>
        <w:t>concern/</w:t>
      </w:r>
      <w:r w:rsidRPr="00C25E4D">
        <w:rPr>
          <w:rFonts w:ascii="Corbel" w:hAnsi="Corbel"/>
          <w:szCs w:val="18"/>
        </w:rPr>
        <w:t xml:space="preserve"> de moedermaatschappij rechtsgeldig ondertekend te zijn.</w:t>
      </w:r>
    </w:p>
    <w:p w14:paraId="4690FC43" w14:textId="77777777" w:rsidR="00676AAB" w:rsidRPr="00C25E4D" w:rsidRDefault="00676AAB" w:rsidP="00C25E4D">
      <w:pPr>
        <w:tabs>
          <w:tab w:val="left" w:pos="567"/>
        </w:tabs>
        <w:spacing w:line="276" w:lineRule="auto"/>
        <w:rPr>
          <w:rFonts w:ascii="Corbel" w:hAnsi="Corbel"/>
          <w:szCs w:val="18"/>
        </w:rPr>
      </w:pPr>
    </w:p>
    <w:p w14:paraId="432A8083" w14:textId="77777777" w:rsidR="009067BA"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Indien de Inschrijver voor de eisen met betrekking tot de technische</w:t>
      </w:r>
      <w:r w:rsidR="00676AAB" w:rsidRPr="00C25E4D">
        <w:rPr>
          <w:rFonts w:ascii="Corbel" w:hAnsi="Corbel"/>
          <w:szCs w:val="18"/>
        </w:rPr>
        <w:t xml:space="preserve"> en </w:t>
      </w:r>
      <w:r w:rsidRPr="00C25E4D">
        <w:rPr>
          <w:rFonts w:ascii="Corbel" w:hAnsi="Corbel"/>
          <w:szCs w:val="18"/>
        </w:rPr>
        <w:t>beroepsbekwaamheid ee</w:t>
      </w:r>
      <w:r w:rsidR="00676AAB" w:rsidRPr="00C25E4D">
        <w:rPr>
          <w:rFonts w:ascii="Corbel" w:hAnsi="Corbel"/>
          <w:szCs w:val="18"/>
        </w:rPr>
        <w:t>n beroep doet op een Derde</w:t>
      </w:r>
      <w:r w:rsidRPr="00C25E4D">
        <w:rPr>
          <w:rFonts w:ascii="Corbel" w:hAnsi="Corbel"/>
          <w:szCs w:val="18"/>
        </w:rPr>
        <w:t xml:space="preserve">, dient deze </w:t>
      </w:r>
      <w:r w:rsidR="00512584" w:rsidRPr="00C25E4D">
        <w:rPr>
          <w:rFonts w:ascii="Corbel" w:hAnsi="Corbel"/>
          <w:szCs w:val="18"/>
        </w:rPr>
        <w:t>D</w:t>
      </w:r>
      <w:r w:rsidRPr="00C25E4D">
        <w:rPr>
          <w:rFonts w:ascii="Corbel" w:hAnsi="Corbel"/>
          <w:szCs w:val="18"/>
        </w:rPr>
        <w:t xml:space="preserve">erde daadwerkelijk bij de uitvoering van de </w:t>
      </w:r>
      <w:r w:rsidR="00676AAB" w:rsidRPr="00C25E4D">
        <w:rPr>
          <w:rFonts w:ascii="Corbel" w:hAnsi="Corbel"/>
          <w:szCs w:val="18"/>
        </w:rPr>
        <w:t>Opdracht</w:t>
      </w:r>
      <w:r w:rsidRPr="00C25E4D">
        <w:rPr>
          <w:rFonts w:ascii="Corbel" w:hAnsi="Corbel"/>
          <w:szCs w:val="18"/>
        </w:rPr>
        <w:t xml:space="preserve"> te worden ingezet</w:t>
      </w:r>
      <w:r w:rsidR="00676AAB" w:rsidRPr="00C25E4D">
        <w:rPr>
          <w:rFonts w:ascii="Corbel" w:hAnsi="Corbel"/>
          <w:szCs w:val="18"/>
        </w:rPr>
        <w:t xml:space="preserve"> voor het gedeelte waarop betreffende geschiktheidseis</w:t>
      </w:r>
      <w:r w:rsidR="009067BA" w:rsidRPr="00C25E4D">
        <w:rPr>
          <w:rFonts w:ascii="Corbel" w:hAnsi="Corbel"/>
          <w:szCs w:val="18"/>
        </w:rPr>
        <w:t xml:space="preserve"> ziet, tenzij uitdrukkelijk anders bepaald. </w:t>
      </w:r>
    </w:p>
    <w:p w14:paraId="50910A30" w14:textId="77777777" w:rsidR="0010574D" w:rsidRPr="00C25E4D" w:rsidRDefault="0010574D" w:rsidP="00C25E4D">
      <w:pPr>
        <w:tabs>
          <w:tab w:val="left" w:pos="567"/>
        </w:tabs>
        <w:spacing w:line="276" w:lineRule="auto"/>
        <w:rPr>
          <w:rFonts w:ascii="Corbel" w:hAnsi="Corbel"/>
          <w:szCs w:val="18"/>
        </w:rPr>
      </w:pPr>
    </w:p>
    <w:p w14:paraId="6740C327" w14:textId="77777777" w:rsidR="00676AAB"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Bij gunning van de Overeenkomst aan Inschri</w:t>
      </w:r>
      <w:r w:rsidR="009067BA" w:rsidRPr="00C25E4D">
        <w:rPr>
          <w:rFonts w:ascii="Corbel" w:hAnsi="Corbel"/>
          <w:szCs w:val="18"/>
        </w:rPr>
        <w:t xml:space="preserve">jver is deze als hoofdaannemer </w:t>
      </w:r>
      <w:r w:rsidR="00512584" w:rsidRPr="00C25E4D">
        <w:rPr>
          <w:rFonts w:ascii="Corbel" w:hAnsi="Corbel"/>
          <w:szCs w:val="18"/>
        </w:rPr>
        <w:t>gehouden om het in de</w:t>
      </w:r>
      <w:r w:rsidR="009067BA" w:rsidRPr="00C25E4D">
        <w:rPr>
          <w:rFonts w:ascii="Corbel" w:hAnsi="Corbel"/>
          <w:szCs w:val="18"/>
        </w:rPr>
        <w:t xml:space="preserve"> Inschrijving</w:t>
      </w:r>
      <w:r w:rsidRPr="00C25E4D">
        <w:rPr>
          <w:rFonts w:ascii="Corbel" w:hAnsi="Corbel"/>
          <w:szCs w:val="18"/>
        </w:rPr>
        <w:t xml:space="preserve"> omschreven g</w:t>
      </w:r>
      <w:r w:rsidR="009067BA" w:rsidRPr="00C25E4D">
        <w:rPr>
          <w:rFonts w:ascii="Corbel" w:hAnsi="Corbel"/>
          <w:szCs w:val="18"/>
        </w:rPr>
        <w:t>edeelte van de Opdracht aan de</w:t>
      </w:r>
      <w:r w:rsidRPr="00C25E4D">
        <w:rPr>
          <w:rFonts w:ascii="Corbel" w:hAnsi="Corbel"/>
          <w:szCs w:val="18"/>
        </w:rPr>
        <w:t xml:space="preserve"> genoemde </w:t>
      </w:r>
      <w:r w:rsidR="00676AAB" w:rsidRPr="00C25E4D">
        <w:rPr>
          <w:rFonts w:ascii="Corbel" w:hAnsi="Corbel"/>
          <w:szCs w:val="18"/>
        </w:rPr>
        <w:t>Derde</w:t>
      </w:r>
      <w:r w:rsidR="00DA1C21">
        <w:rPr>
          <w:rFonts w:ascii="Corbel" w:hAnsi="Corbel"/>
          <w:szCs w:val="18"/>
        </w:rPr>
        <w:t>(</w:t>
      </w:r>
      <w:r w:rsidR="00676AAB" w:rsidRPr="00C25E4D">
        <w:rPr>
          <w:rFonts w:ascii="Corbel" w:hAnsi="Corbel"/>
          <w:szCs w:val="18"/>
        </w:rPr>
        <w:t>n</w:t>
      </w:r>
      <w:r w:rsidR="00DA1C21">
        <w:rPr>
          <w:rFonts w:ascii="Corbel" w:hAnsi="Corbel"/>
          <w:szCs w:val="18"/>
        </w:rPr>
        <w:t>)</w:t>
      </w:r>
      <w:r w:rsidRPr="00C25E4D">
        <w:rPr>
          <w:rFonts w:ascii="Corbel" w:hAnsi="Corbel"/>
          <w:szCs w:val="18"/>
        </w:rPr>
        <w:t xml:space="preserve"> te gunnen.</w:t>
      </w:r>
    </w:p>
    <w:p w14:paraId="3A8BA8B4" w14:textId="77777777" w:rsidR="004A2007" w:rsidRPr="00C25E4D" w:rsidRDefault="004A2007" w:rsidP="004A2007">
      <w:pPr>
        <w:tabs>
          <w:tab w:val="left" w:pos="567"/>
        </w:tabs>
        <w:spacing w:line="276" w:lineRule="auto"/>
        <w:ind w:left="567"/>
        <w:rPr>
          <w:rFonts w:ascii="Corbel" w:hAnsi="Corbel"/>
          <w:szCs w:val="18"/>
        </w:rPr>
      </w:pPr>
    </w:p>
    <w:p w14:paraId="1AD3CCB2"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Inschrijver is volledig en hoofdelijk aansprakelijk voor de nakoming van alle verplichtingen uit hoofde van de Inschrijving en de Overeenkomst, inclusief de verplichtingen die in onderaanneming worden gegeven.</w:t>
      </w:r>
    </w:p>
    <w:p w14:paraId="4A609132" w14:textId="77777777" w:rsidR="00826222" w:rsidRPr="00C25E4D" w:rsidRDefault="00826222" w:rsidP="00C25E4D">
      <w:pPr>
        <w:tabs>
          <w:tab w:val="left" w:pos="567"/>
        </w:tabs>
        <w:spacing w:line="276" w:lineRule="auto"/>
        <w:ind w:left="567" w:hanging="425"/>
        <w:rPr>
          <w:rFonts w:ascii="Corbel" w:hAnsi="Corbel"/>
          <w:szCs w:val="18"/>
        </w:rPr>
      </w:pPr>
    </w:p>
    <w:p w14:paraId="75AEFE68"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Een valse verklaring van een </w:t>
      </w:r>
      <w:r w:rsidR="00463F55" w:rsidRPr="00C25E4D">
        <w:rPr>
          <w:rFonts w:ascii="Corbel" w:hAnsi="Corbel"/>
          <w:szCs w:val="18"/>
        </w:rPr>
        <w:t>Derde</w:t>
      </w:r>
      <w:r w:rsidR="003801DE">
        <w:rPr>
          <w:rFonts w:ascii="Corbel" w:hAnsi="Corbel"/>
          <w:szCs w:val="18"/>
        </w:rPr>
        <w:t xml:space="preserve"> met betrekking tot de Inschrijving</w:t>
      </w:r>
      <w:r w:rsidR="00463F55" w:rsidRPr="00C25E4D">
        <w:rPr>
          <w:rFonts w:ascii="Corbel" w:hAnsi="Corbel"/>
          <w:szCs w:val="18"/>
        </w:rPr>
        <w:t xml:space="preserve"> </w:t>
      </w:r>
      <w:r w:rsidRPr="00C25E4D">
        <w:rPr>
          <w:rFonts w:ascii="Corbel" w:hAnsi="Corbel"/>
          <w:szCs w:val="18"/>
        </w:rPr>
        <w:t>ontslaat Inschrijver niet van zijn volledige en</w:t>
      </w:r>
      <w:r w:rsidR="009067BA" w:rsidRPr="00C25E4D">
        <w:rPr>
          <w:rFonts w:ascii="Corbel" w:hAnsi="Corbel"/>
          <w:szCs w:val="18"/>
        </w:rPr>
        <w:t xml:space="preserve"> hoofdelijke aansprakelijkheid.</w:t>
      </w:r>
    </w:p>
    <w:p w14:paraId="5562D46A" w14:textId="77777777" w:rsidR="00826222" w:rsidRPr="00C25E4D" w:rsidRDefault="00826222" w:rsidP="00C25E4D">
      <w:pPr>
        <w:tabs>
          <w:tab w:val="left" w:pos="567"/>
        </w:tabs>
        <w:spacing w:line="276" w:lineRule="auto"/>
        <w:ind w:left="567" w:hanging="425"/>
        <w:rPr>
          <w:rFonts w:ascii="Corbel" w:hAnsi="Corbel"/>
          <w:szCs w:val="18"/>
        </w:rPr>
      </w:pPr>
    </w:p>
    <w:p w14:paraId="4B7BD16E" w14:textId="77777777" w:rsidR="00826222" w:rsidRPr="00C25E4D" w:rsidRDefault="00826222"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 xml:space="preserve">In het geval van beroep op een </w:t>
      </w:r>
      <w:r w:rsidR="00676AAB" w:rsidRPr="00C25E4D">
        <w:rPr>
          <w:rFonts w:ascii="Corbel" w:hAnsi="Corbel"/>
          <w:szCs w:val="18"/>
        </w:rPr>
        <w:t>Derde</w:t>
      </w:r>
      <w:r w:rsidRPr="00C25E4D">
        <w:rPr>
          <w:rFonts w:ascii="Corbel" w:hAnsi="Corbel"/>
          <w:szCs w:val="18"/>
        </w:rPr>
        <w:t xml:space="preserve"> wordt alle communicatie</w:t>
      </w:r>
      <w:r w:rsidR="003801DE">
        <w:rPr>
          <w:rFonts w:ascii="Corbel" w:hAnsi="Corbel"/>
          <w:szCs w:val="18"/>
        </w:rPr>
        <w:t xml:space="preserve"> uitsluitend</w:t>
      </w:r>
      <w:r w:rsidRPr="00C25E4D">
        <w:rPr>
          <w:rFonts w:ascii="Corbel" w:hAnsi="Corbel"/>
          <w:szCs w:val="18"/>
        </w:rPr>
        <w:t xml:space="preserve"> gerich</w:t>
      </w:r>
      <w:r w:rsidR="009067BA" w:rsidRPr="00C25E4D">
        <w:rPr>
          <w:rFonts w:ascii="Corbel" w:hAnsi="Corbel"/>
          <w:szCs w:val="18"/>
        </w:rPr>
        <w:t xml:space="preserve">t aan de </w:t>
      </w:r>
      <w:r w:rsidR="00463F55" w:rsidRPr="00C25E4D">
        <w:rPr>
          <w:rFonts w:ascii="Corbel" w:hAnsi="Corbel"/>
          <w:szCs w:val="18"/>
        </w:rPr>
        <w:t xml:space="preserve">Inschrijver. </w:t>
      </w:r>
    </w:p>
    <w:p w14:paraId="681E4A84" w14:textId="77777777" w:rsidR="004C0CF3" w:rsidRPr="00C25E4D" w:rsidRDefault="004C0CF3" w:rsidP="00C25E4D">
      <w:pPr>
        <w:tabs>
          <w:tab w:val="left" w:pos="567"/>
        </w:tabs>
        <w:spacing w:line="276" w:lineRule="auto"/>
        <w:ind w:left="567"/>
        <w:rPr>
          <w:rFonts w:ascii="Corbel" w:hAnsi="Corbel"/>
          <w:szCs w:val="18"/>
        </w:rPr>
      </w:pPr>
    </w:p>
    <w:p w14:paraId="6D1D96D2" w14:textId="77777777" w:rsidR="00826222" w:rsidRPr="0056235A" w:rsidRDefault="009067BA" w:rsidP="006C25C0">
      <w:pPr>
        <w:numPr>
          <w:ilvl w:val="0"/>
          <w:numId w:val="32"/>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 kan alleen een beroep op andere Derden dan tijdens de Inschrijving worden gedaan na</w:t>
      </w:r>
      <w:r w:rsidR="00826222" w:rsidRPr="00C25E4D">
        <w:rPr>
          <w:rFonts w:ascii="Corbel" w:hAnsi="Corbel"/>
          <w:szCs w:val="18"/>
        </w:rPr>
        <w:t xml:space="preserve"> </w:t>
      </w:r>
      <w:r w:rsidR="003F6397" w:rsidRPr="00C25E4D">
        <w:rPr>
          <w:rFonts w:ascii="Corbel" w:hAnsi="Corbel"/>
          <w:szCs w:val="18"/>
        </w:rPr>
        <w:t>Schriftelijk</w:t>
      </w:r>
      <w:r w:rsidR="00826222" w:rsidRPr="00C25E4D">
        <w:rPr>
          <w:rFonts w:ascii="Corbel" w:hAnsi="Corbel"/>
          <w:szCs w:val="18"/>
        </w:rPr>
        <w:t>e toestemmi</w:t>
      </w:r>
      <w:r w:rsidRPr="00C25E4D">
        <w:rPr>
          <w:rFonts w:ascii="Corbel" w:hAnsi="Corbel"/>
          <w:szCs w:val="18"/>
        </w:rPr>
        <w:t xml:space="preserve">ng van de </w:t>
      </w:r>
      <w:r w:rsidR="00A11849">
        <w:rPr>
          <w:rFonts w:ascii="Corbel" w:hAnsi="Corbel"/>
          <w:szCs w:val="18"/>
        </w:rPr>
        <w:t>Opdrachtgever</w:t>
      </w:r>
      <w:r w:rsidRPr="00C25E4D">
        <w:rPr>
          <w:rFonts w:ascii="Corbel" w:hAnsi="Corbel"/>
          <w:szCs w:val="18"/>
        </w:rPr>
        <w:t>.</w:t>
      </w:r>
    </w:p>
    <w:p w14:paraId="232FF392" w14:textId="77777777" w:rsidR="00B14823" w:rsidRPr="00C25E4D" w:rsidRDefault="00B14823" w:rsidP="00E30BEC">
      <w:pPr>
        <w:pStyle w:val="Kop2"/>
        <w:numPr>
          <w:ilvl w:val="2"/>
          <w:numId w:val="6"/>
        </w:numPr>
        <w:tabs>
          <w:tab w:val="left" w:pos="6379"/>
        </w:tabs>
        <w:spacing w:before="240" w:after="120" w:line="276" w:lineRule="auto"/>
        <w:rPr>
          <w:rFonts w:ascii="Corbel" w:hAnsi="Corbel"/>
          <w:sz w:val="18"/>
          <w:szCs w:val="18"/>
        </w:rPr>
      </w:pPr>
      <w:bookmarkStart w:id="58" w:name="_Toc148079068"/>
      <w:r w:rsidRPr="00C25E4D">
        <w:rPr>
          <w:rFonts w:ascii="Corbel" w:hAnsi="Corbel"/>
          <w:sz w:val="18"/>
          <w:szCs w:val="18"/>
        </w:rPr>
        <w:t>Inschrijven</w:t>
      </w:r>
      <w:r w:rsidR="0056235A">
        <w:rPr>
          <w:rFonts w:ascii="Corbel" w:hAnsi="Corbel"/>
          <w:sz w:val="18"/>
          <w:szCs w:val="18"/>
        </w:rPr>
        <w:t xml:space="preserve"> met meerdere Ondernemers</w:t>
      </w:r>
      <w:r w:rsidRPr="00C25E4D">
        <w:rPr>
          <w:rFonts w:ascii="Corbel" w:hAnsi="Corbel"/>
          <w:sz w:val="18"/>
          <w:szCs w:val="18"/>
        </w:rPr>
        <w:t xml:space="preserve"> vanuit een holding</w:t>
      </w:r>
      <w:bookmarkEnd w:id="58"/>
    </w:p>
    <w:p w14:paraId="019FF67E" w14:textId="77777777" w:rsidR="00B14823" w:rsidRPr="0056235A" w:rsidRDefault="00B14823" w:rsidP="006C25C0">
      <w:pPr>
        <w:numPr>
          <w:ilvl w:val="0"/>
          <w:numId w:val="33"/>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Vanuit een holding mogen meerdere Ondernemers </w:t>
      </w:r>
      <w:r w:rsidR="00C1705B">
        <w:rPr>
          <w:rFonts w:ascii="Corbel" w:hAnsi="Corbel"/>
          <w:szCs w:val="18"/>
        </w:rPr>
        <w:t xml:space="preserve">(lees: werkmaatschappijen) </w:t>
      </w:r>
      <w:r w:rsidRPr="00C25E4D">
        <w:rPr>
          <w:rFonts w:ascii="Corbel" w:hAnsi="Corbel"/>
          <w:szCs w:val="18"/>
        </w:rPr>
        <w:t>een Inschrijving doen, zelfstandig</w:t>
      </w:r>
      <w:r w:rsidR="0056235A">
        <w:rPr>
          <w:rFonts w:ascii="Corbel" w:hAnsi="Corbel"/>
          <w:szCs w:val="18"/>
        </w:rPr>
        <w:t>,</w:t>
      </w:r>
      <w:r w:rsidRPr="00C25E4D">
        <w:rPr>
          <w:rFonts w:ascii="Corbel" w:hAnsi="Corbel"/>
          <w:szCs w:val="18"/>
        </w:rPr>
        <w:t xml:space="preserve">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78ADD896" w14:textId="77777777" w:rsidR="00826222" w:rsidRPr="00313006" w:rsidRDefault="00826222" w:rsidP="00313006">
      <w:pPr>
        <w:pStyle w:val="Kop2"/>
        <w:tabs>
          <w:tab w:val="left" w:pos="6379"/>
        </w:tabs>
        <w:spacing w:before="240" w:after="120" w:line="276" w:lineRule="auto"/>
        <w:rPr>
          <w:rFonts w:ascii="Corbel" w:hAnsi="Corbel"/>
          <w:sz w:val="18"/>
          <w:szCs w:val="18"/>
        </w:rPr>
      </w:pPr>
      <w:bookmarkStart w:id="59" w:name="_Toc447864216"/>
      <w:bookmarkStart w:id="60" w:name="_Toc148079069"/>
      <w:r w:rsidRPr="00313006">
        <w:rPr>
          <w:rFonts w:ascii="Corbel" w:hAnsi="Corbel"/>
          <w:sz w:val="18"/>
          <w:szCs w:val="18"/>
        </w:rPr>
        <w:t>Openingsprocedure</w:t>
      </w:r>
      <w:bookmarkEnd w:id="59"/>
      <w:bookmarkEnd w:id="60"/>
    </w:p>
    <w:p w14:paraId="405AF578" w14:textId="77777777" w:rsidR="00826222" w:rsidRPr="00C25E4D" w:rsidRDefault="00826222" w:rsidP="00C25E4D">
      <w:pPr>
        <w:spacing w:line="276" w:lineRule="auto"/>
        <w:rPr>
          <w:rFonts w:ascii="Corbel" w:hAnsi="Corbel"/>
          <w:szCs w:val="18"/>
        </w:rPr>
      </w:pPr>
      <w:r w:rsidRPr="00C25E4D">
        <w:rPr>
          <w:rFonts w:ascii="Corbel" w:hAnsi="Corbel"/>
          <w:szCs w:val="18"/>
        </w:rPr>
        <w:t>De volgende procedure zal worden gevolgd voor het openen van de kluis met Inschrijvingen:</w:t>
      </w:r>
    </w:p>
    <w:p w14:paraId="7C87C38C" w14:textId="77777777" w:rsidR="00826222" w:rsidRPr="00C25E4D" w:rsidRDefault="00826222" w:rsidP="00C25E4D">
      <w:pPr>
        <w:spacing w:line="276" w:lineRule="auto"/>
        <w:rPr>
          <w:rFonts w:ascii="Corbel" w:hAnsi="Corbel"/>
          <w:szCs w:val="18"/>
        </w:rPr>
      </w:pPr>
    </w:p>
    <w:p w14:paraId="7F65D295" w14:textId="77777777" w:rsidR="00826222" w:rsidRPr="00C25E4D" w:rsidRDefault="00826222" w:rsidP="006C25C0">
      <w:pPr>
        <w:numPr>
          <w:ilvl w:val="0"/>
          <w:numId w:val="34"/>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(digitale) kluis met Inschrijvingen wordt na de in de planning genoemde sluitingsdatum geopend door </w:t>
      </w:r>
      <w:r w:rsidR="0032225C">
        <w:rPr>
          <w:rFonts w:ascii="Corbel" w:hAnsi="Corbel"/>
          <w:szCs w:val="18"/>
        </w:rPr>
        <w:t xml:space="preserve">de Aanbestedende dienst. </w:t>
      </w:r>
      <w:r w:rsidRPr="00C25E4D">
        <w:rPr>
          <w:rFonts w:ascii="Corbel" w:hAnsi="Corbel"/>
          <w:szCs w:val="18"/>
        </w:rPr>
        <w:t xml:space="preserve"> </w:t>
      </w:r>
    </w:p>
    <w:p w14:paraId="004CA0BC" w14:textId="77777777" w:rsidR="00826222" w:rsidRPr="00C25E4D" w:rsidRDefault="00826222" w:rsidP="00C25E4D">
      <w:pPr>
        <w:tabs>
          <w:tab w:val="left" w:pos="567"/>
        </w:tabs>
        <w:spacing w:line="276" w:lineRule="auto"/>
        <w:ind w:left="567"/>
        <w:rPr>
          <w:rFonts w:ascii="Corbel" w:hAnsi="Corbel"/>
          <w:szCs w:val="18"/>
        </w:rPr>
      </w:pPr>
    </w:p>
    <w:p w14:paraId="16BEF07D" w14:textId="77777777" w:rsidR="009067BA"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 xml:space="preserve">Van de opening wordt een proces-verbaal opgemaakt. </w:t>
      </w:r>
    </w:p>
    <w:p w14:paraId="361CBAFD" w14:textId="77777777" w:rsidR="009067BA" w:rsidRPr="00C25E4D" w:rsidRDefault="009067BA" w:rsidP="00C25E4D">
      <w:pPr>
        <w:tabs>
          <w:tab w:val="left" w:pos="567"/>
        </w:tabs>
        <w:spacing w:line="276" w:lineRule="auto"/>
        <w:ind w:left="567"/>
        <w:rPr>
          <w:rFonts w:ascii="Corbel" w:hAnsi="Corbel"/>
          <w:szCs w:val="18"/>
        </w:rPr>
      </w:pPr>
    </w:p>
    <w:p w14:paraId="073E3A03" w14:textId="77777777" w:rsidR="00826222"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 xml:space="preserve">Tijdens de opening worden de Inschrijvingen niet inhoudelijk behandeld. </w:t>
      </w:r>
    </w:p>
    <w:p w14:paraId="79443052" w14:textId="77777777" w:rsidR="00826222" w:rsidRPr="00C25E4D" w:rsidRDefault="00826222" w:rsidP="00C25E4D">
      <w:pPr>
        <w:tabs>
          <w:tab w:val="left" w:pos="567"/>
        </w:tabs>
        <w:spacing w:line="276" w:lineRule="auto"/>
        <w:ind w:left="567"/>
        <w:rPr>
          <w:rFonts w:ascii="Corbel" w:hAnsi="Corbel"/>
          <w:szCs w:val="18"/>
        </w:rPr>
      </w:pPr>
    </w:p>
    <w:p w14:paraId="47FEB293" w14:textId="77777777" w:rsidR="0010574D" w:rsidRPr="00C25E4D" w:rsidRDefault="00826222" w:rsidP="006C25C0">
      <w:pPr>
        <w:numPr>
          <w:ilvl w:val="0"/>
          <w:numId w:val="34"/>
        </w:numPr>
        <w:tabs>
          <w:tab w:val="left" w:pos="567"/>
        </w:tabs>
        <w:spacing w:line="276" w:lineRule="auto"/>
        <w:ind w:left="567" w:hanging="425"/>
        <w:rPr>
          <w:rFonts w:ascii="Corbel" w:hAnsi="Corbel"/>
          <w:szCs w:val="18"/>
        </w:rPr>
      </w:pPr>
      <w:r w:rsidRPr="00C25E4D">
        <w:rPr>
          <w:rFonts w:ascii="Corbel" w:hAnsi="Corbel"/>
          <w:szCs w:val="18"/>
        </w:rPr>
        <w:t>Inschrijvers worden niet</w:t>
      </w:r>
      <w:r w:rsidRPr="00C25E4D">
        <w:rPr>
          <w:rFonts w:ascii="Corbel" w:hAnsi="Corbel"/>
          <w:b/>
          <w:szCs w:val="18"/>
        </w:rPr>
        <w:t xml:space="preserve"> </w:t>
      </w:r>
      <w:r w:rsidRPr="00C25E4D">
        <w:rPr>
          <w:rFonts w:ascii="Corbel" w:hAnsi="Corbel"/>
          <w:szCs w:val="18"/>
        </w:rPr>
        <w:t>uitgenodigd om de openingsprocedure bij te wonen. De opening van de Inschrijvingen is slechts een formaliteit</w:t>
      </w:r>
      <w:r w:rsidR="0060636C" w:rsidRPr="00C25E4D">
        <w:rPr>
          <w:rFonts w:ascii="Corbel" w:hAnsi="Corbel"/>
          <w:szCs w:val="18"/>
        </w:rPr>
        <w:t>.</w:t>
      </w:r>
    </w:p>
    <w:p w14:paraId="111583C0" w14:textId="77777777" w:rsidR="0010574D" w:rsidRPr="00C25E4D" w:rsidRDefault="00826222" w:rsidP="00C25E4D">
      <w:pPr>
        <w:pStyle w:val="Kop2"/>
        <w:tabs>
          <w:tab w:val="left" w:pos="6379"/>
        </w:tabs>
        <w:spacing w:before="240" w:after="120" w:line="276" w:lineRule="auto"/>
        <w:rPr>
          <w:rFonts w:ascii="Corbel" w:hAnsi="Corbel"/>
          <w:sz w:val="18"/>
          <w:szCs w:val="18"/>
        </w:rPr>
      </w:pPr>
      <w:bookmarkStart w:id="61" w:name="_Toc447864218"/>
      <w:bookmarkStart w:id="62" w:name="_Toc148079070"/>
      <w:r w:rsidRPr="00C25E4D">
        <w:rPr>
          <w:rFonts w:ascii="Corbel" w:hAnsi="Corbel"/>
          <w:sz w:val="18"/>
          <w:szCs w:val="18"/>
        </w:rPr>
        <w:t>Gunningsbeslissing</w:t>
      </w:r>
      <w:bookmarkEnd w:id="61"/>
      <w:r w:rsidR="0010574D" w:rsidRPr="00C25E4D">
        <w:rPr>
          <w:rFonts w:ascii="Corbel" w:hAnsi="Corbel"/>
          <w:sz w:val="18"/>
          <w:szCs w:val="18"/>
        </w:rPr>
        <w:t>,</w:t>
      </w:r>
      <w:r w:rsidR="00C95A79">
        <w:rPr>
          <w:rFonts w:ascii="Corbel" w:hAnsi="Corbel"/>
          <w:sz w:val="18"/>
          <w:szCs w:val="18"/>
        </w:rPr>
        <w:t xml:space="preserve"> Overeenkomst</w:t>
      </w:r>
      <w:r w:rsidR="0010574D" w:rsidRPr="00C25E4D">
        <w:rPr>
          <w:rFonts w:ascii="Corbel" w:hAnsi="Corbel"/>
          <w:sz w:val="18"/>
          <w:szCs w:val="18"/>
        </w:rPr>
        <w:t xml:space="preserve"> en rechtsbescherming</w:t>
      </w:r>
      <w:bookmarkEnd w:id="62"/>
    </w:p>
    <w:p w14:paraId="016C2822" w14:textId="77777777" w:rsidR="00AF6B84" w:rsidRDefault="00AF6B84" w:rsidP="00C25E4D">
      <w:pPr>
        <w:spacing w:line="276" w:lineRule="auto"/>
        <w:rPr>
          <w:rFonts w:ascii="Corbel" w:hAnsi="Corbel"/>
          <w:szCs w:val="18"/>
        </w:rPr>
      </w:pPr>
      <w:r w:rsidRPr="00C25E4D">
        <w:rPr>
          <w:rFonts w:ascii="Corbel" w:hAnsi="Corbel"/>
          <w:szCs w:val="18"/>
        </w:rPr>
        <w:t xml:space="preserve">Na opening zal de Aanbestedende dienst de Inschrijvingen toetsen en </w:t>
      </w:r>
      <w:r w:rsidRPr="002D0963">
        <w:rPr>
          <w:rFonts w:ascii="Corbel" w:hAnsi="Corbel"/>
          <w:szCs w:val="18"/>
        </w:rPr>
        <w:t>beoordelen. Dit wordt uiteengezet in de volgende hoofdstukken. Uiteindelijk mondt dit uit in een Gunningsbeslissing, waartegen afgewezen en gepasseerde Inschrijvers bezwaar kunnen maken. Hierop zien de volgende voorschriften:</w:t>
      </w:r>
    </w:p>
    <w:p w14:paraId="2D4C497D" w14:textId="77777777" w:rsidR="00214242" w:rsidRDefault="00214242" w:rsidP="00214242">
      <w:pPr>
        <w:spacing w:line="276" w:lineRule="auto"/>
        <w:ind w:left="567"/>
        <w:rPr>
          <w:rFonts w:ascii="Corbel" w:hAnsi="Corbel"/>
          <w:szCs w:val="18"/>
        </w:rPr>
      </w:pPr>
    </w:p>
    <w:p w14:paraId="62AC0F89" w14:textId="77777777" w:rsidR="00C411CE" w:rsidRDefault="0010574D" w:rsidP="006C25C0">
      <w:pPr>
        <w:numPr>
          <w:ilvl w:val="0"/>
          <w:numId w:val="35"/>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Aanbestedende dienst zal Inschrijvers de Gunningsbeslissing </w:t>
      </w:r>
      <w:r w:rsidR="00463F55" w:rsidRPr="00C25E4D">
        <w:rPr>
          <w:rFonts w:ascii="Corbel" w:hAnsi="Corbel"/>
          <w:szCs w:val="18"/>
        </w:rPr>
        <w:t xml:space="preserve">zo spoedig mogelijk, gelijktijdig en </w:t>
      </w:r>
      <w:r w:rsidR="003F6397" w:rsidRPr="00C25E4D">
        <w:rPr>
          <w:rFonts w:ascii="Corbel" w:hAnsi="Corbel"/>
          <w:szCs w:val="18"/>
        </w:rPr>
        <w:t>Schriftelijk</w:t>
      </w:r>
      <w:r w:rsidRPr="00C25E4D">
        <w:rPr>
          <w:rFonts w:ascii="Corbel" w:hAnsi="Corbel"/>
          <w:szCs w:val="18"/>
        </w:rPr>
        <w:t xml:space="preserve"> mededelen, inclusief de relevan</w:t>
      </w:r>
      <w:r w:rsidR="00C411CE" w:rsidRPr="00C25E4D">
        <w:rPr>
          <w:rFonts w:ascii="Corbel" w:hAnsi="Corbel"/>
          <w:szCs w:val="18"/>
        </w:rPr>
        <w:t>te redenen voor die beslissing.</w:t>
      </w:r>
    </w:p>
    <w:p w14:paraId="7DDCD8EA" w14:textId="77777777" w:rsidR="00E30BEC" w:rsidRPr="00C25E4D" w:rsidRDefault="00E30BEC" w:rsidP="00E30BEC">
      <w:pPr>
        <w:tabs>
          <w:tab w:val="left" w:pos="567"/>
        </w:tabs>
        <w:spacing w:line="276" w:lineRule="auto"/>
        <w:ind w:left="567"/>
        <w:rPr>
          <w:rFonts w:ascii="Corbel" w:hAnsi="Corbel"/>
          <w:szCs w:val="18"/>
        </w:rPr>
      </w:pPr>
    </w:p>
    <w:p w14:paraId="1C7A7EF3" w14:textId="77777777" w:rsidR="00826222" w:rsidRDefault="00C411CE"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C25E4D">
        <w:rPr>
          <w:rFonts w:ascii="Corbel" w:hAnsi="Corbel"/>
          <w:szCs w:val="18"/>
        </w:rPr>
        <w:t xml:space="preserve"> ondernemers zou kunnen schaden</w:t>
      </w:r>
      <w:r w:rsidRPr="00C25E4D">
        <w:rPr>
          <w:rFonts w:ascii="Corbel" w:hAnsi="Corbel"/>
          <w:szCs w:val="18"/>
        </w:rPr>
        <w:t xml:space="preserve"> of afbreuk aan de eerlijke mededinging zou kunnen doen.</w:t>
      </w:r>
    </w:p>
    <w:p w14:paraId="2264E029" w14:textId="77777777" w:rsidR="00414C6A" w:rsidRPr="00C25E4D" w:rsidRDefault="00414C6A" w:rsidP="00414C6A">
      <w:pPr>
        <w:tabs>
          <w:tab w:val="left" w:pos="567"/>
        </w:tabs>
        <w:spacing w:line="276" w:lineRule="auto"/>
        <w:ind w:left="567"/>
        <w:rPr>
          <w:rFonts w:ascii="Corbel" w:hAnsi="Corbel"/>
          <w:szCs w:val="18"/>
        </w:rPr>
      </w:pPr>
    </w:p>
    <w:p w14:paraId="12F83AFF" w14:textId="77777777" w:rsidR="0010574D" w:rsidRPr="00C25E4D" w:rsidRDefault="00826222"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 xml:space="preserve">Getracht wordt de </w:t>
      </w:r>
      <w:r w:rsidR="002D0963">
        <w:rPr>
          <w:rFonts w:ascii="Corbel" w:hAnsi="Corbel"/>
          <w:szCs w:val="18"/>
        </w:rPr>
        <w:t>Gunningsbeslissing</w:t>
      </w:r>
      <w:r w:rsidRPr="00C25E4D">
        <w:rPr>
          <w:rFonts w:ascii="Corbel" w:hAnsi="Corbel"/>
          <w:szCs w:val="18"/>
        </w:rPr>
        <w:t xml:space="preserve"> conform de in de planning genoemde termijn te verstrekken aan Inschrijvers. Indien deze termijn door omstandigheden niet kan worden </w:t>
      </w:r>
      <w:r w:rsidR="00AC6E03">
        <w:rPr>
          <w:rFonts w:ascii="Corbel" w:hAnsi="Corbel"/>
          <w:szCs w:val="18"/>
        </w:rPr>
        <w:t>g</w:t>
      </w:r>
      <w:r w:rsidR="00AC6E03" w:rsidRPr="00C25E4D">
        <w:rPr>
          <w:rFonts w:ascii="Corbel" w:hAnsi="Corbel"/>
          <w:szCs w:val="18"/>
        </w:rPr>
        <w:t>ehaald</w:t>
      </w:r>
      <w:r w:rsidRPr="00C25E4D">
        <w:rPr>
          <w:rFonts w:ascii="Corbel" w:hAnsi="Corbel"/>
          <w:szCs w:val="18"/>
        </w:rPr>
        <w:t>, zal de Aanbestedende dienst Inschrijvers hierover informeren.</w:t>
      </w:r>
    </w:p>
    <w:p w14:paraId="57FC01A8" w14:textId="77777777" w:rsidR="00AF6B84" w:rsidRPr="00C25E4D" w:rsidRDefault="00AF6B84" w:rsidP="00C25E4D">
      <w:pPr>
        <w:tabs>
          <w:tab w:val="left" w:pos="567"/>
        </w:tabs>
        <w:spacing w:line="276" w:lineRule="auto"/>
        <w:ind w:left="567"/>
        <w:rPr>
          <w:rFonts w:ascii="Corbel" w:hAnsi="Corbel"/>
          <w:szCs w:val="18"/>
        </w:rPr>
      </w:pPr>
    </w:p>
    <w:p w14:paraId="79D86CA2" w14:textId="77777777" w:rsidR="00313006" w:rsidRDefault="00AF6B84"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Inschrijvers die een voorziening in rechte willen vragen tegen de Gunningsbeslissing zoals hiervoor bedoeld dienen dit tijdig, voor de afloop van de gestelde bezwaartermijn van twintig dagen</w:t>
      </w:r>
      <w:r w:rsidR="00313006">
        <w:rPr>
          <w:rFonts w:ascii="Corbel" w:hAnsi="Corbel"/>
          <w:szCs w:val="18"/>
        </w:rPr>
        <w:t>,</w:t>
      </w:r>
      <w:r w:rsidRPr="00C25E4D">
        <w:rPr>
          <w:rFonts w:ascii="Corbel" w:hAnsi="Corbel"/>
          <w:szCs w:val="18"/>
        </w:rPr>
        <w:t xml:space="preserve"> Schriftelijk mede te delen aan de Aanbestedende dienst onder gelijktijdige toezending van een kopie van de dagvaarding en met vermelding van de datum waarop de voorzieningenrechter de zaak zal behandelen.</w:t>
      </w:r>
    </w:p>
    <w:p w14:paraId="7ECC848D" w14:textId="77777777" w:rsidR="00313006" w:rsidRDefault="00313006" w:rsidP="00313006">
      <w:pPr>
        <w:tabs>
          <w:tab w:val="left" w:pos="567"/>
        </w:tabs>
        <w:spacing w:line="276" w:lineRule="auto"/>
        <w:ind w:left="567"/>
        <w:rPr>
          <w:rFonts w:ascii="Corbel" w:hAnsi="Corbel"/>
          <w:szCs w:val="18"/>
        </w:rPr>
      </w:pPr>
    </w:p>
    <w:p w14:paraId="0705FF40" w14:textId="2AA33B1B" w:rsidR="00AF6B84" w:rsidRPr="00313006" w:rsidRDefault="00AF6B84" w:rsidP="00313006">
      <w:pPr>
        <w:tabs>
          <w:tab w:val="left" w:pos="567"/>
        </w:tabs>
        <w:spacing w:line="276" w:lineRule="auto"/>
        <w:ind w:left="567"/>
        <w:rPr>
          <w:rFonts w:ascii="Corbel" w:hAnsi="Corbel"/>
          <w:szCs w:val="18"/>
        </w:rPr>
      </w:pPr>
      <w:r w:rsidRPr="00313006">
        <w:rPr>
          <w:rFonts w:ascii="Corbel" w:hAnsi="Corbel"/>
          <w:szCs w:val="18"/>
        </w:rPr>
        <w:t>Indien</w:t>
      </w:r>
      <w:r w:rsidR="00957FBE" w:rsidRPr="00313006">
        <w:rPr>
          <w:rFonts w:ascii="Corbel" w:hAnsi="Corbel"/>
          <w:szCs w:val="18"/>
        </w:rPr>
        <w:t xml:space="preserve"> </w:t>
      </w:r>
      <w:r w:rsidR="00313006">
        <w:rPr>
          <w:rFonts w:ascii="Corbel" w:hAnsi="Corbel"/>
          <w:szCs w:val="18"/>
        </w:rPr>
        <w:t>door een</w:t>
      </w:r>
      <w:r w:rsidR="00957FBE" w:rsidRPr="00313006">
        <w:rPr>
          <w:rFonts w:ascii="Corbel" w:hAnsi="Corbel"/>
          <w:szCs w:val="18"/>
        </w:rPr>
        <w:t xml:space="preserve"> Inschrijver</w:t>
      </w:r>
      <w:r w:rsidRPr="00313006">
        <w:rPr>
          <w:rFonts w:ascii="Corbel" w:hAnsi="Corbel"/>
          <w:szCs w:val="18"/>
        </w:rPr>
        <w:t xml:space="preserve"> niet bin</w:t>
      </w:r>
      <w:r w:rsidR="00EC661B">
        <w:rPr>
          <w:rFonts w:ascii="Corbel" w:hAnsi="Corbel"/>
          <w:szCs w:val="18"/>
        </w:rPr>
        <w:t xml:space="preserve">nen deze termijn </w:t>
      </w:r>
      <w:r w:rsidRPr="00313006">
        <w:rPr>
          <w:rFonts w:ascii="Corbel" w:hAnsi="Corbel"/>
          <w:szCs w:val="18"/>
        </w:rPr>
        <w:t>een kort geding aanhangig is gemaakt, k</w:t>
      </w:r>
      <w:r w:rsidR="00957FBE" w:rsidRPr="00313006">
        <w:rPr>
          <w:rFonts w:ascii="Corbel" w:hAnsi="Corbel"/>
          <w:szCs w:val="18"/>
        </w:rPr>
        <w:t xml:space="preserve">an deze </w:t>
      </w:r>
      <w:r w:rsidRPr="00313006">
        <w:rPr>
          <w:rFonts w:ascii="Corbel" w:hAnsi="Corbel"/>
          <w:szCs w:val="18"/>
        </w:rPr>
        <w:t xml:space="preserve">Inschrijver geen bezwaar meer maken naar aanleiding van de </w:t>
      </w:r>
      <w:r w:rsidR="0023588C" w:rsidRPr="00313006">
        <w:rPr>
          <w:rFonts w:ascii="Corbel" w:hAnsi="Corbel"/>
          <w:szCs w:val="18"/>
        </w:rPr>
        <w:t>Gunnings</w:t>
      </w:r>
      <w:r w:rsidRPr="00313006">
        <w:rPr>
          <w:rFonts w:ascii="Corbel" w:hAnsi="Corbel"/>
          <w:szCs w:val="18"/>
        </w:rPr>
        <w:t>beslissing en he</w:t>
      </w:r>
      <w:r w:rsidR="00957FBE" w:rsidRPr="00313006">
        <w:rPr>
          <w:rFonts w:ascii="Corbel" w:hAnsi="Corbel"/>
          <w:szCs w:val="18"/>
        </w:rPr>
        <w:t>eft hij</w:t>
      </w:r>
      <w:r w:rsidRPr="00313006">
        <w:rPr>
          <w:rFonts w:ascii="Corbel" w:hAnsi="Corbel"/>
          <w:szCs w:val="18"/>
        </w:rPr>
        <w:t xml:space="preserve"> zijn rechten ter zake verwerkt. De gepasseerde Inschrijvers hebben in genoemd geval evenzeer hun rechten verwerkt</w:t>
      </w:r>
      <w:r w:rsidR="00957FBE" w:rsidRPr="00313006">
        <w:rPr>
          <w:rFonts w:ascii="Corbel" w:hAnsi="Corbel"/>
          <w:szCs w:val="18"/>
        </w:rPr>
        <w:t xml:space="preserve"> </w:t>
      </w:r>
      <w:r w:rsidR="006C77DA" w:rsidRPr="00313006">
        <w:rPr>
          <w:rFonts w:ascii="Corbel" w:hAnsi="Corbel"/>
          <w:szCs w:val="18"/>
        </w:rPr>
        <w:t>om</w:t>
      </w:r>
      <w:r w:rsidR="006C77DA">
        <w:rPr>
          <w:rFonts w:ascii="Corbel" w:hAnsi="Corbel"/>
          <w:szCs w:val="18"/>
        </w:rPr>
        <w:t xml:space="preserve"> </w:t>
      </w:r>
      <w:r w:rsidR="006C77DA" w:rsidRPr="00313006">
        <w:rPr>
          <w:rFonts w:ascii="Corbel" w:hAnsi="Corbel"/>
          <w:szCs w:val="18"/>
        </w:rPr>
        <w:t>een</w:t>
      </w:r>
      <w:r w:rsidRPr="00313006">
        <w:rPr>
          <w:rFonts w:ascii="Corbel" w:hAnsi="Corbel"/>
          <w:szCs w:val="18"/>
        </w:rPr>
        <w:t xml:space="preserve"> (bodem)procedure</w:t>
      </w:r>
      <w:r w:rsidR="00957FBE" w:rsidRPr="00313006">
        <w:rPr>
          <w:rFonts w:ascii="Corbel" w:hAnsi="Corbel"/>
          <w:szCs w:val="18"/>
        </w:rPr>
        <w:t xml:space="preserve"> in te stellen, bijvoorbeeld tot</w:t>
      </w:r>
      <w:r w:rsidRPr="00313006">
        <w:rPr>
          <w:rFonts w:ascii="Corbel" w:hAnsi="Corbel"/>
          <w:szCs w:val="18"/>
        </w:rPr>
        <w:t xml:space="preserve"> een vordering tot schadevergoeding</w:t>
      </w:r>
      <w:r w:rsidR="00313006">
        <w:rPr>
          <w:rFonts w:ascii="Corbel" w:hAnsi="Corbel"/>
          <w:szCs w:val="18"/>
        </w:rPr>
        <w:t xml:space="preserve">. </w:t>
      </w:r>
      <w:r w:rsidRPr="00313006">
        <w:rPr>
          <w:rFonts w:ascii="Corbel" w:hAnsi="Corbel"/>
          <w:szCs w:val="18"/>
        </w:rPr>
        <w:t xml:space="preserve">De Aanbestedende dienst is in dat geval dan ook vrij om gevolg te geven aan de geuite beslissing, mits hiertegen geen (overige) belemmeringen bestaan, zoals het niet succesvol geverifieerd zijn van de winnende Inschrijving. </w:t>
      </w:r>
    </w:p>
    <w:p w14:paraId="0C1DEEA1" w14:textId="77777777" w:rsidR="00AF6B84" w:rsidRPr="00C25E4D" w:rsidRDefault="00AF6B84" w:rsidP="00C25E4D">
      <w:pPr>
        <w:tabs>
          <w:tab w:val="left" w:pos="567"/>
        </w:tabs>
        <w:spacing w:line="276" w:lineRule="auto"/>
        <w:ind w:left="567"/>
        <w:rPr>
          <w:rFonts w:ascii="Corbel" w:hAnsi="Corbel"/>
          <w:szCs w:val="18"/>
        </w:rPr>
      </w:pPr>
    </w:p>
    <w:p w14:paraId="735848B0" w14:textId="77777777" w:rsidR="00AF6B84" w:rsidRPr="00C25E4D" w:rsidRDefault="00AF6B84"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 xml:space="preserve">De gunning is pas definitief zodra de Aanbestedende dienst de winnende Inschrijver(s) hier </w:t>
      </w:r>
      <w:r w:rsidR="00C95A79">
        <w:rPr>
          <w:rFonts w:ascii="Corbel" w:hAnsi="Corbel"/>
          <w:szCs w:val="18"/>
        </w:rPr>
        <w:t>Schriftelijk</w:t>
      </w:r>
      <w:r w:rsidRPr="00C25E4D">
        <w:rPr>
          <w:rFonts w:ascii="Corbel" w:hAnsi="Corbel"/>
          <w:szCs w:val="18"/>
        </w:rPr>
        <w:t xml:space="preserve"> over heeft geïnformeerd.</w:t>
      </w:r>
    </w:p>
    <w:p w14:paraId="1CE97C9A" w14:textId="77777777" w:rsidR="00AF6B84" w:rsidRPr="00C25E4D" w:rsidRDefault="00AF6B84" w:rsidP="00C25E4D">
      <w:pPr>
        <w:tabs>
          <w:tab w:val="left" w:pos="567"/>
        </w:tabs>
        <w:spacing w:line="276" w:lineRule="auto"/>
        <w:rPr>
          <w:rFonts w:ascii="Corbel" w:hAnsi="Corbel"/>
          <w:szCs w:val="18"/>
        </w:rPr>
      </w:pPr>
    </w:p>
    <w:p w14:paraId="445DF2BE" w14:textId="4099D72E" w:rsidR="006E6003" w:rsidRPr="00FE4AC1" w:rsidRDefault="00AF6B84" w:rsidP="006C25C0">
      <w:pPr>
        <w:numPr>
          <w:ilvl w:val="0"/>
          <w:numId w:val="35"/>
        </w:numPr>
        <w:tabs>
          <w:tab w:val="left" w:pos="567"/>
        </w:tabs>
        <w:spacing w:line="276" w:lineRule="auto"/>
        <w:ind w:left="567" w:hanging="425"/>
        <w:rPr>
          <w:rFonts w:ascii="Corbel" w:hAnsi="Corbel"/>
          <w:szCs w:val="18"/>
        </w:rPr>
      </w:pPr>
      <w:r w:rsidRPr="00C25E4D">
        <w:rPr>
          <w:rFonts w:ascii="Corbel" w:hAnsi="Corbel"/>
          <w:szCs w:val="18"/>
        </w:rPr>
        <w:t xml:space="preserve">Met de definitieve gunning komt nog geen Overeenkomst tot stand als bedoeld in het Burgerlijk Wetboek. De Overeenkomst komt tot stand ten tijde </w:t>
      </w:r>
      <w:r w:rsidRPr="00FE4AC1">
        <w:rPr>
          <w:rFonts w:ascii="Corbel" w:hAnsi="Corbel"/>
          <w:szCs w:val="18"/>
        </w:rPr>
        <w:t xml:space="preserve">van </w:t>
      </w:r>
      <w:r w:rsidR="00313006" w:rsidRPr="00FE4AC1">
        <w:rPr>
          <w:rFonts w:ascii="Corbel" w:hAnsi="Corbel"/>
          <w:szCs w:val="18"/>
        </w:rPr>
        <w:t>de ontvangst van de schriftelijke opdrachtbevestiging van de Opdrachtgever door Opdrachtnemer.</w:t>
      </w:r>
    </w:p>
    <w:p w14:paraId="633631D9" w14:textId="77777777" w:rsidR="001F3407" w:rsidRPr="000870B8" w:rsidRDefault="00AE0170" w:rsidP="004D76E4">
      <w:pPr>
        <w:pStyle w:val="Kop1"/>
        <w:numPr>
          <w:ilvl w:val="0"/>
          <w:numId w:val="21"/>
        </w:numPr>
        <w:ind w:left="1701" w:hanging="1701"/>
        <w:rPr>
          <w:rFonts w:ascii="Corbel" w:hAnsi="Corbel"/>
          <w:szCs w:val="24"/>
        </w:rPr>
      </w:pPr>
      <w:bookmarkStart w:id="63" w:name="_Toc447882335"/>
      <w:bookmarkStart w:id="64" w:name="_Toc148079071"/>
      <w:bookmarkEnd w:id="25"/>
      <w:r w:rsidRPr="000870B8">
        <w:rPr>
          <w:rFonts w:ascii="Corbel" w:hAnsi="Corbel"/>
          <w:szCs w:val="24"/>
        </w:rPr>
        <w:lastRenderedPageBreak/>
        <w:t>Toetsing van de Inschrijving</w:t>
      </w:r>
      <w:bookmarkEnd w:id="63"/>
      <w:bookmarkEnd w:id="64"/>
    </w:p>
    <w:p w14:paraId="31232EF8" w14:textId="77777777" w:rsidR="008E5655" w:rsidRDefault="008E5655" w:rsidP="00811244">
      <w:pPr>
        <w:spacing w:line="276" w:lineRule="auto"/>
        <w:rPr>
          <w:rFonts w:ascii="Corbel" w:hAnsi="Corbel"/>
          <w:szCs w:val="18"/>
        </w:rPr>
      </w:pPr>
      <w:r w:rsidRPr="00811244">
        <w:rPr>
          <w:rFonts w:ascii="Corbel" w:hAnsi="Corbel"/>
        </w:rPr>
        <w:t>In dit hoofdstuk wordt beschreven hoe wordt getoetst of aan de voorwaarden voor deelname</w:t>
      </w:r>
      <w:r w:rsidR="000870B8">
        <w:rPr>
          <w:rFonts w:ascii="Corbel" w:hAnsi="Corbel"/>
        </w:rPr>
        <w:t xml:space="preserve"> aan de aanbesteding</w:t>
      </w:r>
      <w:r w:rsidRPr="00811244">
        <w:rPr>
          <w:rFonts w:ascii="Corbel" w:hAnsi="Corbel"/>
        </w:rPr>
        <w:t xml:space="preserve"> is voldaan</w:t>
      </w:r>
      <w:r w:rsidR="00560A58">
        <w:rPr>
          <w:rFonts w:ascii="Corbel" w:hAnsi="Corbel"/>
        </w:rPr>
        <w:t xml:space="preserve">. </w:t>
      </w:r>
      <w:r w:rsidRPr="00811244">
        <w:rPr>
          <w:rFonts w:ascii="Corbel" w:hAnsi="Corbel"/>
        </w:rPr>
        <w:t xml:space="preserve">De toetsing van de Inschrijvingen bestaat uit drie stappen, waarbij geldt dat </w:t>
      </w:r>
      <w:r w:rsidR="00527BEE">
        <w:rPr>
          <w:rFonts w:ascii="Corbel" w:hAnsi="Corbel"/>
        </w:rPr>
        <w:t xml:space="preserve">in beginsel </w:t>
      </w:r>
      <w:r w:rsidRPr="00811244">
        <w:rPr>
          <w:rFonts w:ascii="Corbel" w:hAnsi="Corbel"/>
        </w:rPr>
        <w:t>slechts aan de volgende stap wordt toegekomen als in de vorige stap niet geconcludeerd is dat de Inschrijvi</w:t>
      </w:r>
      <w:r w:rsidR="000870B8">
        <w:rPr>
          <w:rFonts w:ascii="Corbel" w:hAnsi="Corbel"/>
        </w:rPr>
        <w:t>ng ter zijde moet worden gelegd en de Inschrijver moet worden uitgesloten van deelname.</w:t>
      </w:r>
    </w:p>
    <w:p w14:paraId="2DCDB178" w14:textId="77777777" w:rsidR="00560A58" w:rsidRDefault="00560A58" w:rsidP="00811244">
      <w:pPr>
        <w:spacing w:line="276" w:lineRule="auto"/>
        <w:rPr>
          <w:rFonts w:ascii="Corbel" w:hAnsi="Corbel"/>
          <w:szCs w:val="18"/>
        </w:rPr>
      </w:pPr>
    </w:p>
    <w:p w14:paraId="65DD3EE1" w14:textId="77777777" w:rsidR="008E5655" w:rsidRPr="000870B8" w:rsidRDefault="008E5655" w:rsidP="000870B8">
      <w:pPr>
        <w:pStyle w:val="Kop2"/>
        <w:tabs>
          <w:tab w:val="left" w:pos="6379"/>
        </w:tabs>
        <w:spacing w:before="240" w:after="120"/>
        <w:rPr>
          <w:rFonts w:ascii="Corbel" w:hAnsi="Corbel"/>
          <w:sz w:val="18"/>
          <w:szCs w:val="18"/>
        </w:rPr>
      </w:pPr>
      <w:bookmarkStart w:id="65" w:name="_Toc366096352"/>
      <w:bookmarkStart w:id="66" w:name="_Toc445911304"/>
      <w:bookmarkStart w:id="67" w:name="_Toc447882336"/>
      <w:bookmarkStart w:id="68" w:name="_Toc148079072"/>
      <w:r w:rsidRPr="00811244">
        <w:rPr>
          <w:rFonts w:ascii="Corbel" w:hAnsi="Corbel"/>
          <w:sz w:val="18"/>
          <w:szCs w:val="18"/>
        </w:rPr>
        <w:t>Stap 1: Toetsen of is voldaan aan de aanbestedingsvoorschriften</w:t>
      </w:r>
      <w:bookmarkEnd w:id="65"/>
      <w:bookmarkEnd w:id="66"/>
      <w:bookmarkEnd w:id="67"/>
      <w:bookmarkEnd w:id="68"/>
    </w:p>
    <w:p w14:paraId="73C22E5A" w14:textId="77777777" w:rsidR="008E5655" w:rsidRPr="00811244" w:rsidRDefault="008E5655" w:rsidP="00811244">
      <w:pPr>
        <w:spacing w:line="276" w:lineRule="auto"/>
        <w:rPr>
          <w:rFonts w:ascii="Corbel" w:hAnsi="Corbel"/>
          <w:szCs w:val="18"/>
        </w:rPr>
      </w:pPr>
      <w:r w:rsidRPr="00811244">
        <w:rPr>
          <w:rFonts w:ascii="Corbel" w:hAnsi="Corbel"/>
          <w:szCs w:val="18"/>
        </w:rPr>
        <w:t xml:space="preserve">De Inschrijving wordt na opening eerst getoetst aan de in </w:t>
      </w:r>
      <w:r w:rsidR="00560A58">
        <w:rPr>
          <w:rFonts w:ascii="Corbel" w:hAnsi="Corbel"/>
          <w:szCs w:val="18"/>
        </w:rPr>
        <w:t>deze Aanbestedingsleidraad</w:t>
      </w:r>
      <w:r w:rsidRPr="00811244">
        <w:rPr>
          <w:rFonts w:ascii="Corbel" w:hAnsi="Corbel"/>
          <w:szCs w:val="18"/>
        </w:rPr>
        <w:t xml:space="preserve"> neergelegde voorschriften</w:t>
      </w:r>
      <w:r w:rsidR="000870B8">
        <w:rPr>
          <w:rFonts w:ascii="Corbel" w:hAnsi="Corbel"/>
          <w:szCs w:val="18"/>
        </w:rPr>
        <w:t>.</w:t>
      </w:r>
      <w:r w:rsidRPr="00811244">
        <w:rPr>
          <w:rFonts w:ascii="Corbel" w:hAnsi="Corbel"/>
          <w:szCs w:val="18"/>
        </w:rPr>
        <w:t xml:space="preserve"> Indien een Inschrijving hier niet aan voldoet kan de </w:t>
      </w:r>
      <w:r w:rsidR="004A2007">
        <w:rPr>
          <w:rFonts w:ascii="Corbel" w:hAnsi="Corbel"/>
          <w:szCs w:val="18"/>
        </w:rPr>
        <w:t xml:space="preserve">Inschrijver worden uitgesloten van deelname. </w:t>
      </w:r>
    </w:p>
    <w:p w14:paraId="7B79331E" w14:textId="77777777" w:rsidR="008E5655" w:rsidRPr="000870B8" w:rsidRDefault="008E5655" w:rsidP="000870B8">
      <w:pPr>
        <w:pStyle w:val="Kop2"/>
        <w:tabs>
          <w:tab w:val="left" w:pos="6379"/>
        </w:tabs>
        <w:spacing w:before="240" w:after="120"/>
        <w:rPr>
          <w:rFonts w:ascii="Corbel" w:hAnsi="Corbel"/>
          <w:sz w:val="18"/>
          <w:szCs w:val="18"/>
        </w:rPr>
      </w:pPr>
      <w:bookmarkStart w:id="69" w:name="_Toc366096353"/>
      <w:bookmarkStart w:id="70" w:name="_Toc445911305"/>
      <w:bookmarkStart w:id="71" w:name="OLE_LINK32"/>
      <w:bookmarkStart w:id="72" w:name="OLE_LINK33"/>
      <w:bookmarkStart w:id="73" w:name="_Toc447882337"/>
      <w:bookmarkStart w:id="74" w:name="_Toc148079073"/>
      <w:r w:rsidRPr="00811244">
        <w:rPr>
          <w:rFonts w:ascii="Corbel" w:hAnsi="Corbel"/>
          <w:sz w:val="18"/>
          <w:szCs w:val="18"/>
        </w:rPr>
        <w:t>Stap 2: Toetsen of geen uitsluitingsgronden van toepassing zijn</w:t>
      </w:r>
      <w:bookmarkEnd w:id="69"/>
      <w:bookmarkEnd w:id="70"/>
      <w:bookmarkEnd w:id="71"/>
      <w:bookmarkEnd w:id="72"/>
      <w:bookmarkEnd w:id="73"/>
      <w:bookmarkEnd w:id="74"/>
    </w:p>
    <w:p w14:paraId="73AB12FC" w14:textId="77777777" w:rsidR="00C25E4D" w:rsidRPr="00560A58" w:rsidRDefault="008E5655" w:rsidP="00560A58">
      <w:pPr>
        <w:suppressAutoHyphens/>
        <w:overflowPunct w:val="0"/>
        <w:autoSpaceDE w:val="0"/>
        <w:spacing w:line="276" w:lineRule="auto"/>
        <w:textAlignment w:val="baseline"/>
        <w:rPr>
          <w:rFonts w:ascii="Corbel" w:hAnsi="Corbel"/>
          <w:szCs w:val="18"/>
        </w:rPr>
      </w:pPr>
      <w:r w:rsidRPr="00560A58">
        <w:rPr>
          <w:rFonts w:ascii="Corbel" w:hAnsi="Corbel"/>
          <w:szCs w:val="18"/>
        </w:rPr>
        <w:t xml:space="preserve">Tijdens de tweede stap wordt getoetst of op de Inschrijver geen uitsluitingsgronden van toepassing zijn. </w:t>
      </w:r>
      <w:r w:rsidR="00560A58" w:rsidRPr="00560A58">
        <w:rPr>
          <w:rFonts w:ascii="Corbel" w:hAnsi="Corbel"/>
          <w:szCs w:val="18"/>
        </w:rPr>
        <w:t xml:space="preserve">Uitsluitingsgronden zien op omstandigheden die de persoon van Inschrijver betreffen en diens uitsluiting van deelneming aan deze aanbestedingsprocedure rechtvaardigen. </w:t>
      </w:r>
      <w:r w:rsidR="003466E6" w:rsidRPr="00560A58">
        <w:rPr>
          <w:rFonts w:ascii="Corbel" w:hAnsi="Corbel"/>
          <w:szCs w:val="18"/>
        </w:rPr>
        <w:t xml:space="preserve">Indien </w:t>
      </w:r>
      <w:r w:rsidR="00560A58" w:rsidRPr="00560A58">
        <w:rPr>
          <w:rFonts w:ascii="Corbel" w:hAnsi="Corbel"/>
          <w:szCs w:val="18"/>
        </w:rPr>
        <w:t>één van de uitsluitingsgronden van toepassing is zal Inschrijver worden</w:t>
      </w:r>
      <w:r w:rsidR="003466E6" w:rsidRPr="00560A58">
        <w:rPr>
          <w:rFonts w:ascii="Corbel" w:hAnsi="Corbel"/>
          <w:szCs w:val="18"/>
        </w:rPr>
        <w:t xml:space="preserve"> uitgesloten</w:t>
      </w:r>
      <w:r w:rsidR="00560A58">
        <w:rPr>
          <w:rFonts w:ascii="Corbel" w:hAnsi="Corbel"/>
          <w:szCs w:val="18"/>
        </w:rPr>
        <w:t xml:space="preserve"> van deelname</w:t>
      </w:r>
      <w:r w:rsidR="003466E6" w:rsidRPr="00560A58">
        <w:rPr>
          <w:rFonts w:ascii="Corbel" w:hAnsi="Corbel"/>
          <w:szCs w:val="18"/>
        </w:rPr>
        <w:t>,</w:t>
      </w:r>
      <w:r w:rsidR="00EC661B">
        <w:rPr>
          <w:rFonts w:ascii="Corbel" w:hAnsi="Corbel"/>
          <w:szCs w:val="18"/>
        </w:rPr>
        <w:t xml:space="preserve"> met inachtneming van de Aanbestedingswet 2012.</w:t>
      </w:r>
    </w:p>
    <w:p w14:paraId="05044EF4" w14:textId="77777777" w:rsidR="00560A58" w:rsidRPr="00560A58" w:rsidRDefault="00560A58" w:rsidP="00560A58">
      <w:pPr>
        <w:spacing w:line="276" w:lineRule="auto"/>
        <w:rPr>
          <w:rFonts w:ascii="Corbel" w:hAnsi="Corbel"/>
          <w:szCs w:val="18"/>
        </w:rPr>
      </w:pPr>
    </w:p>
    <w:p w14:paraId="11558E6E" w14:textId="1BD16E1D" w:rsidR="004E1E2E" w:rsidRPr="004E1E2E" w:rsidRDefault="004A2007" w:rsidP="004A2007">
      <w:pPr>
        <w:spacing w:line="276" w:lineRule="auto"/>
        <w:rPr>
          <w:rFonts w:ascii="Corbel" w:hAnsi="Corbel"/>
          <w:b/>
          <w:szCs w:val="18"/>
        </w:rPr>
      </w:pPr>
      <w:r w:rsidRPr="00626C96">
        <w:rPr>
          <w:rFonts w:ascii="Corbel" w:hAnsi="Corbel"/>
          <w:szCs w:val="18"/>
        </w:rPr>
        <w:t>Alle wettelijk verplichte uitsluitingsgronden en een aantal</w:t>
      </w:r>
      <w:r w:rsidR="004612C5" w:rsidRPr="00626C96">
        <w:rPr>
          <w:rFonts w:ascii="Corbel" w:hAnsi="Corbel"/>
          <w:szCs w:val="18"/>
        </w:rPr>
        <w:t xml:space="preserve"> </w:t>
      </w:r>
      <w:r w:rsidRPr="00626C96">
        <w:rPr>
          <w:rFonts w:ascii="Corbel" w:hAnsi="Corbel"/>
          <w:szCs w:val="18"/>
        </w:rPr>
        <w:t xml:space="preserve">facultatieve uitsluitingsgronden (onderdeel 3) </w:t>
      </w:r>
      <w:r w:rsidR="00FA22BB" w:rsidRPr="00626C96">
        <w:rPr>
          <w:rFonts w:ascii="Corbel" w:hAnsi="Corbel"/>
          <w:szCs w:val="18"/>
        </w:rPr>
        <w:t xml:space="preserve">voor aanbestedingen boven de Europese drempels </w:t>
      </w:r>
      <w:r w:rsidRPr="00626C96">
        <w:rPr>
          <w:rFonts w:ascii="Corbel" w:hAnsi="Corbel"/>
          <w:szCs w:val="18"/>
        </w:rPr>
        <w:t>zijn van toepassing op deze aanbesteding</w:t>
      </w:r>
      <w:r w:rsidR="00626C96" w:rsidRPr="00626C96">
        <w:rPr>
          <w:rFonts w:ascii="Corbel" w:hAnsi="Corbel"/>
          <w:szCs w:val="18"/>
        </w:rPr>
        <w:t>.</w:t>
      </w:r>
      <w:r w:rsidRPr="00626C96">
        <w:rPr>
          <w:rFonts w:ascii="Corbel" w:hAnsi="Corbel"/>
          <w:szCs w:val="18"/>
        </w:rPr>
        <w:t xml:space="preserve"> </w:t>
      </w:r>
      <w:r w:rsidR="00166AAA" w:rsidRPr="00626C96">
        <w:rPr>
          <w:rFonts w:ascii="Corbel" w:hAnsi="Corbel"/>
          <w:szCs w:val="18"/>
        </w:rPr>
        <w:t>De</w:t>
      </w:r>
      <w:r w:rsidR="00166AAA">
        <w:rPr>
          <w:rFonts w:ascii="Corbel" w:hAnsi="Corbel"/>
          <w:szCs w:val="18"/>
        </w:rPr>
        <w:t xml:space="preserve"> Aanbestedende dienst kiest hiervoor omdat zij geen zaken wil doen met een Ondernemer op wie één van deze omstandigheden van toepassing is. </w:t>
      </w:r>
      <w:r>
        <w:rPr>
          <w:rFonts w:ascii="Corbel" w:hAnsi="Corbel"/>
          <w:szCs w:val="18"/>
        </w:rPr>
        <w:t>De</w:t>
      </w:r>
      <w:r w:rsidRPr="00560A58">
        <w:rPr>
          <w:rFonts w:ascii="Corbel" w:hAnsi="Corbel"/>
          <w:szCs w:val="18"/>
        </w:rPr>
        <w:t xml:space="preserve"> </w:t>
      </w:r>
      <w:r>
        <w:rPr>
          <w:rFonts w:ascii="Corbel" w:hAnsi="Corbel"/>
          <w:szCs w:val="18"/>
        </w:rPr>
        <w:t xml:space="preserve">van toepassing zijnde </w:t>
      </w:r>
      <w:r w:rsidRPr="00560A58">
        <w:rPr>
          <w:rFonts w:ascii="Corbel" w:hAnsi="Corbel"/>
          <w:szCs w:val="18"/>
        </w:rPr>
        <w:t xml:space="preserve">uitsluitingsgronden zijn aangevinkt onder </w:t>
      </w:r>
      <w:r w:rsidR="004E6F88" w:rsidRPr="00626C96">
        <w:rPr>
          <w:rFonts w:ascii="Corbel" w:hAnsi="Corbel"/>
          <w:szCs w:val="18"/>
        </w:rPr>
        <w:t>deel III</w:t>
      </w:r>
      <w:r w:rsidRPr="00626C96">
        <w:rPr>
          <w:rFonts w:ascii="Corbel" w:hAnsi="Corbel"/>
          <w:szCs w:val="18"/>
          <w:shd w:val="clear" w:color="auto" w:fill="FFFFFF"/>
        </w:rPr>
        <w:t xml:space="preserve"> van</w:t>
      </w:r>
      <w:r w:rsidRPr="00560A58">
        <w:rPr>
          <w:rFonts w:ascii="Corbel" w:hAnsi="Corbel"/>
          <w:szCs w:val="18"/>
        </w:rPr>
        <w:t xml:space="preserve"> </w:t>
      </w:r>
      <w:r w:rsidR="004E6F88">
        <w:rPr>
          <w:rFonts w:ascii="Corbel" w:hAnsi="Corbel"/>
          <w:szCs w:val="18"/>
        </w:rPr>
        <w:t xml:space="preserve">het </w:t>
      </w:r>
      <w:r w:rsidR="004E6F88" w:rsidRPr="004E6F88">
        <w:rPr>
          <w:rFonts w:ascii="Corbel" w:hAnsi="Corbel"/>
          <w:b/>
          <w:szCs w:val="18"/>
        </w:rPr>
        <w:t>Uniform Europees Aanbestedingsdocument</w:t>
      </w:r>
      <w:r w:rsidR="004E1E2E" w:rsidRPr="004E6F88">
        <w:rPr>
          <w:rFonts w:ascii="Corbel" w:hAnsi="Corbel"/>
          <w:b/>
          <w:szCs w:val="18"/>
        </w:rPr>
        <w:t>.</w:t>
      </w:r>
    </w:p>
    <w:p w14:paraId="1A45D6BF" w14:textId="77777777" w:rsidR="00166AAA" w:rsidRDefault="00166AAA" w:rsidP="004A2007">
      <w:pPr>
        <w:spacing w:line="276" w:lineRule="auto"/>
        <w:rPr>
          <w:rFonts w:ascii="Corbel" w:hAnsi="Corbel"/>
          <w:szCs w:val="18"/>
        </w:rPr>
      </w:pPr>
    </w:p>
    <w:p w14:paraId="50F5F5A0" w14:textId="77777777" w:rsidR="00970024" w:rsidRDefault="004A2007" w:rsidP="00EC661B">
      <w:pPr>
        <w:shd w:val="clear" w:color="auto" w:fill="FFFFFF" w:themeFill="background1"/>
        <w:spacing w:line="276" w:lineRule="auto"/>
        <w:rPr>
          <w:rFonts w:ascii="Corbel" w:hAnsi="Corbel"/>
          <w:szCs w:val="18"/>
        </w:rPr>
      </w:pPr>
      <w:r w:rsidRPr="00882E92">
        <w:rPr>
          <w:rFonts w:ascii="Corbel" w:hAnsi="Corbel"/>
          <w:szCs w:val="18"/>
        </w:rPr>
        <w:t xml:space="preserve">Voor </w:t>
      </w:r>
      <w:r w:rsidRPr="00EC661B">
        <w:rPr>
          <w:rFonts w:ascii="Corbel" w:hAnsi="Corbel"/>
          <w:szCs w:val="18"/>
        </w:rPr>
        <w:t>wat betreft de bewijsvoering is het u</w:t>
      </w:r>
      <w:r w:rsidR="00B93314" w:rsidRPr="00EC661B">
        <w:rPr>
          <w:rFonts w:ascii="Corbel" w:hAnsi="Corbel"/>
          <w:szCs w:val="18"/>
        </w:rPr>
        <w:t>itgangspunt</w:t>
      </w:r>
      <w:r w:rsidRPr="00EC661B">
        <w:rPr>
          <w:rFonts w:ascii="Corbel" w:hAnsi="Corbel"/>
          <w:szCs w:val="18"/>
        </w:rPr>
        <w:t xml:space="preserve"> dat Inschrijvers bij hun Inschrijving kunnen volstaan met het bijvoegen van </w:t>
      </w:r>
      <w:r w:rsidR="004E6F88">
        <w:rPr>
          <w:rFonts w:ascii="Corbel" w:hAnsi="Corbel"/>
          <w:szCs w:val="18"/>
        </w:rPr>
        <w:t xml:space="preserve">het </w:t>
      </w:r>
      <w:r w:rsidR="004E6F88" w:rsidRPr="000B0C94">
        <w:rPr>
          <w:rFonts w:ascii="Corbel" w:hAnsi="Corbel"/>
          <w:b/>
          <w:szCs w:val="18"/>
        </w:rPr>
        <w:t>Uniform</w:t>
      </w:r>
      <w:r w:rsidR="004E6F88" w:rsidRPr="004E6F88">
        <w:rPr>
          <w:rFonts w:ascii="Corbel" w:hAnsi="Corbel"/>
          <w:b/>
          <w:szCs w:val="18"/>
        </w:rPr>
        <w:t xml:space="preserve"> Europees Aanbestedingsdocument</w:t>
      </w:r>
      <w:r w:rsidRPr="00EC661B">
        <w:rPr>
          <w:rFonts w:ascii="Corbel" w:hAnsi="Corbel"/>
          <w:b/>
          <w:szCs w:val="18"/>
        </w:rPr>
        <w:t xml:space="preserve"> </w:t>
      </w:r>
      <w:r w:rsidRPr="00EC661B">
        <w:rPr>
          <w:rFonts w:ascii="Corbel" w:hAnsi="Corbel"/>
          <w:szCs w:val="18"/>
        </w:rPr>
        <w:t xml:space="preserve">en dat de Aanbestedende dienst na de Gunningsbeslissing de bewijsstukken opvraagt bij de winnende Inschrijver(s). </w:t>
      </w:r>
      <w:r w:rsidR="00CB5103" w:rsidRPr="00EC661B">
        <w:rPr>
          <w:rFonts w:ascii="Corbel" w:hAnsi="Corbel"/>
          <w:szCs w:val="18"/>
        </w:rPr>
        <w:t>In voorkomende gevallen vraagt de Aanbestedende dienst de bewijsstukken ook op bij de tweede in de rangorde. Aan het opvragen van de bewijsstukken kan een Inschrijver geen rechten ontlenen.</w:t>
      </w:r>
      <w:r w:rsidR="00970024">
        <w:rPr>
          <w:rFonts w:ascii="Corbel" w:hAnsi="Corbel"/>
          <w:szCs w:val="18"/>
        </w:rPr>
        <w:t xml:space="preserve"> </w:t>
      </w:r>
      <w:r w:rsidRPr="00EC661B">
        <w:rPr>
          <w:rFonts w:ascii="Corbel" w:hAnsi="Corbel"/>
          <w:szCs w:val="18"/>
        </w:rPr>
        <w:t xml:space="preserve">Dit neemt niet weg dat Aanbestedende </w:t>
      </w:r>
      <w:r w:rsidR="009E097D" w:rsidRPr="00EC661B">
        <w:rPr>
          <w:rFonts w:ascii="Corbel" w:hAnsi="Corbel"/>
          <w:szCs w:val="18"/>
        </w:rPr>
        <w:t xml:space="preserve">dienst </w:t>
      </w:r>
      <w:r w:rsidRPr="00EC661B">
        <w:rPr>
          <w:rFonts w:ascii="Corbel" w:hAnsi="Corbel"/>
          <w:szCs w:val="18"/>
        </w:rPr>
        <w:t>hier op elk moment eerder in de procedure aan Inschrijvers om kan verzoeken teneinde vast te stellen of Inschrijvers niet moeten worden uitgesloten, indien dit naar het oordeel van de Aanbestedende dienst noodzakelijk is voor het goede verloop van de procedure.</w:t>
      </w:r>
      <w:r>
        <w:rPr>
          <w:rFonts w:ascii="Corbel" w:hAnsi="Corbel"/>
          <w:szCs w:val="18"/>
        </w:rPr>
        <w:t xml:space="preserve"> </w:t>
      </w:r>
    </w:p>
    <w:p w14:paraId="06DCE574" w14:textId="77777777" w:rsidR="00970024" w:rsidRDefault="00970024" w:rsidP="00EC661B">
      <w:pPr>
        <w:shd w:val="clear" w:color="auto" w:fill="FFFFFF" w:themeFill="background1"/>
        <w:spacing w:line="276" w:lineRule="auto"/>
        <w:rPr>
          <w:rFonts w:ascii="Corbel" w:hAnsi="Corbel"/>
          <w:szCs w:val="18"/>
        </w:rPr>
      </w:pPr>
    </w:p>
    <w:p w14:paraId="635B3CF3" w14:textId="77777777" w:rsidR="004A2007" w:rsidRDefault="004A2007" w:rsidP="00970024">
      <w:pPr>
        <w:shd w:val="clear" w:color="auto" w:fill="FFFFFF" w:themeFill="background1"/>
        <w:spacing w:line="276" w:lineRule="auto"/>
        <w:rPr>
          <w:rFonts w:ascii="Corbel" w:hAnsi="Corbel"/>
          <w:szCs w:val="18"/>
        </w:rPr>
      </w:pPr>
      <w:r>
        <w:rPr>
          <w:rFonts w:ascii="Corbel" w:hAnsi="Corbel"/>
          <w:szCs w:val="18"/>
        </w:rPr>
        <w:t>Een Inschrijver dient</w:t>
      </w:r>
      <w:r w:rsidRPr="00811244">
        <w:rPr>
          <w:rFonts w:ascii="Corbel" w:hAnsi="Corbel"/>
          <w:szCs w:val="18"/>
        </w:rPr>
        <w:t xml:space="preserve"> op eerst</w:t>
      </w:r>
      <w:r>
        <w:rPr>
          <w:rFonts w:ascii="Corbel" w:hAnsi="Corbel"/>
          <w:szCs w:val="18"/>
        </w:rPr>
        <w:t xml:space="preserve">e verzoek van de Aanbestedende binnen 5 </w:t>
      </w:r>
      <w:r w:rsidRPr="00811244">
        <w:rPr>
          <w:rFonts w:ascii="Corbel" w:hAnsi="Corbel"/>
          <w:szCs w:val="18"/>
        </w:rPr>
        <w:t>dagen nadere bewijsstukken te kunnen overleggen om het verklaarde voor wat betreft de uitsluitingsgronden te staven. Indien blijkt dat Inschrijver niet</w:t>
      </w:r>
      <w:r>
        <w:rPr>
          <w:rFonts w:ascii="Corbel" w:hAnsi="Corbel"/>
          <w:szCs w:val="18"/>
        </w:rPr>
        <w:t xml:space="preserve"> voldoet of de benodigde bewijsstukken</w:t>
      </w:r>
      <w:r w:rsidRPr="00811244">
        <w:rPr>
          <w:rFonts w:ascii="Corbel" w:hAnsi="Corbel"/>
          <w:szCs w:val="18"/>
        </w:rPr>
        <w:t xml:space="preserve"> niet tijdig kan overleggen, wordt hij alsnog </w:t>
      </w:r>
      <w:r>
        <w:rPr>
          <w:rFonts w:ascii="Corbel" w:hAnsi="Corbel"/>
          <w:szCs w:val="18"/>
        </w:rPr>
        <w:t>uitgesloten. Indien dit na de Gunningsbeslissing plaatsvindt, komt een nieuwe Gunningsbeslissing tot stand.</w:t>
      </w:r>
      <w:r w:rsidR="00EC661B">
        <w:rPr>
          <w:rFonts w:ascii="Corbel" w:hAnsi="Corbel"/>
          <w:szCs w:val="18"/>
        </w:rPr>
        <w:t xml:space="preserve">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08E6A288" w14:textId="77777777" w:rsidR="009D4A69" w:rsidRDefault="009D4A69" w:rsidP="00560A58">
      <w:pPr>
        <w:spacing w:line="276" w:lineRule="auto"/>
        <w:rPr>
          <w:rFonts w:ascii="Corbel" w:hAnsi="Corbel"/>
          <w:szCs w:val="18"/>
        </w:rPr>
      </w:pPr>
    </w:p>
    <w:tbl>
      <w:tblPr>
        <w:tblW w:w="4782" w:type="pct"/>
        <w:tblInd w:w="108" w:type="dxa"/>
        <w:tblCellMar>
          <w:left w:w="0" w:type="dxa"/>
          <w:right w:w="0" w:type="dxa"/>
        </w:tblCellMar>
        <w:tblLook w:val="04A0" w:firstRow="1" w:lastRow="0" w:firstColumn="1" w:lastColumn="0" w:noHBand="0" w:noVBand="1"/>
      </w:tblPr>
      <w:tblGrid>
        <w:gridCol w:w="2684"/>
        <w:gridCol w:w="597"/>
        <w:gridCol w:w="5366"/>
      </w:tblGrid>
      <w:tr w:rsidR="00211C08" w14:paraId="74753D63" w14:textId="77777777" w:rsidTr="00941906">
        <w:trPr>
          <w:trHeight w:val="407"/>
        </w:trPr>
        <w:tc>
          <w:tcPr>
            <w:tcW w:w="1552" w:type="pct"/>
            <w:tcBorders>
              <w:top w:val="single" w:sz="12" w:space="0" w:color="000000"/>
              <w:left w:val="single" w:sz="12" w:space="0" w:color="000000"/>
              <w:bottom w:val="nil"/>
              <w:right w:val="nil"/>
            </w:tcBorders>
            <w:shd w:val="clear" w:color="auto" w:fill="000000"/>
            <w:tcMar>
              <w:top w:w="57" w:type="dxa"/>
              <w:left w:w="108" w:type="dxa"/>
              <w:bottom w:w="57" w:type="dxa"/>
              <w:right w:w="108" w:type="dxa"/>
            </w:tcMar>
            <w:hideMark/>
          </w:tcPr>
          <w:p w14:paraId="2C2BF6AB" w14:textId="77777777" w:rsidR="00211C08" w:rsidRPr="00211C08" w:rsidRDefault="00211C08" w:rsidP="00211C08">
            <w:pPr>
              <w:spacing w:line="276" w:lineRule="auto"/>
              <w:rPr>
                <w:rFonts w:ascii="Corbel" w:hAnsi="Corbel"/>
                <w:sz w:val="16"/>
                <w:szCs w:val="16"/>
              </w:rPr>
            </w:pPr>
            <w:bookmarkStart w:id="75" w:name="_Toc447882338"/>
            <w:r w:rsidRPr="00211C08">
              <w:rPr>
                <w:rFonts w:ascii="Corbel" w:hAnsi="Corbel"/>
                <w:sz w:val="16"/>
                <w:szCs w:val="16"/>
              </w:rPr>
              <w:t>Uitsluitingsgrond</w:t>
            </w:r>
          </w:p>
        </w:tc>
        <w:tc>
          <w:tcPr>
            <w:tcW w:w="345" w:type="pct"/>
            <w:tcBorders>
              <w:top w:val="single" w:sz="12" w:space="0" w:color="000000"/>
              <w:left w:val="nil"/>
              <w:bottom w:val="nil"/>
              <w:right w:val="nil"/>
            </w:tcBorders>
            <w:shd w:val="clear" w:color="auto" w:fill="000000"/>
            <w:noWrap/>
            <w:tcMar>
              <w:top w:w="57" w:type="dxa"/>
              <w:left w:w="108" w:type="dxa"/>
              <w:bottom w:w="57" w:type="dxa"/>
              <w:right w:w="108" w:type="dxa"/>
            </w:tcMar>
            <w:hideMark/>
          </w:tcPr>
          <w:p w14:paraId="2DA2CB6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w:t>
            </w:r>
          </w:p>
        </w:tc>
        <w:tc>
          <w:tcPr>
            <w:tcW w:w="3103" w:type="pct"/>
            <w:tcBorders>
              <w:top w:val="single" w:sz="12" w:space="0" w:color="000000"/>
              <w:left w:val="nil"/>
              <w:bottom w:val="nil"/>
              <w:right w:val="single" w:sz="12" w:space="0" w:color="000000"/>
            </w:tcBorders>
            <w:shd w:val="clear" w:color="auto" w:fill="000000"/>
            <w:tcMar>
              <w:top w:w="57" w:type="dxa"/>
              <w:left w:w="108" w:type="dxa"/>
              <w:bottom w:w="57" w:type="dxa"/>
              <w:right w:w="108" w:type="dxa"/>
            </w:tcMar>
            <w:hideMark/>
          </w:tcPr>
          <w:p w14:paraId="5960DFC4"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Nadere bewijsstukken</w:t>
            </w:r>
          </w:p>
        </w:tc>
      </w:tr>
      <w:tr w:rsidR="00211C08" w14:paraId="6561E551" w14:textId="77777777" w:rsidTr="00941906">
        <w:trPr>
          <w:trHeight w:val="428"/>
        </w:trPr>
        <w:tc>
          <w:tcPr>
            <w:tcW w:w="1552" w:type="pct"/>
            <w:tcBorders>
              <w:top w:val="nil"/>
              <w:left w:val="single" w:sz="12" w:space="0" w:color="000000"/>
              <w:bottom w:val="nil"/>
              <w:right w:val="nil"/>
            </w:tcBorders>
            <w:tcMar>
              <w:top w:w="57" w:type="dxa"/>
              <w:left w:w="108" w:type="dxa"/>
              <w:bottom w:w="57" w:type="dxa"/>
              <w:right w:w="108" w:type="dxa"/>
            </w:tcMar>
            <w:hideMark/>
          </w:tcPr>
          <w:p w14:paraId="50C1015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Crimineel verleden</w:t>
            </w:r>
          </w:p>
        </w:tc>
        <w:tc>
          <w:tcPr>
            <w:tcW w:w="345" w:type="pct"/>
            <w:tcMar>
              <w:top w:w="57" w:type="dxa"/>
              <w:left w:w="108" w:type="dxa"/>
              <w:bottom w:w="57" w:type="dxa"/>
              <w:right w:w="108" w:type="dxa"/>
            </w:tcMar>
            <w:hideMark/>
          </w:tcPr>
          <w:p w14:paraId="175D428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A</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6FCEA37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w:t>
            </w:r>
            <w:r w:rsidRPr="00211C08">
              <w:rPr>
                <w:rFonts w:ascii="Corbel" w:hAnsi="Corbel"/>
                <w:sz w:val="16"/>
                <w:szCs w:val="16"/>
              </w:rPr>
              <w:footnoteReference w:customMarkFollows="1" w:id="4"/>
              <w:t>[1], niet ouder dan twee jaar.</w:t>
            </w:r>
          </w:p>
        </w:tc>
      </w:tr>
      <w:tr w:rsidR="00211C08" w14:paraId="051647E9" w14:textId="77777777" w:rsidTr="00941906">
        <w:trPr>
          <w:trHeight w:val="278"/>
        </w:trPr>
        <w:tc>
          <w:tcPr>
            <w:tcW w:w="1552" w:type="pct"/>
            <w:tcBorders>
              <w:top w:val="nil"/>
              <w:left w:val="single" w:sz="12" w:space="0" w:color="000000"/>
              <w:bottom w:val="nil"/>
              <w:right w:val="nil"/>
            </w:tcBorders>
            <w:tcMar>
              <w:top w:w="57" w:type="dxa"/>
              <w:left w:w="108" w:type="dxa"/>
              <w:bottom w:w="57" w:type="dxa"/>
              <w:right w:w="108" w:type="dxa"/>
            </w:tcMar>
            <w:hideMark/>
          </w:tcPr>
          <w:p w14:paraId="77A75393"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Faillissement</w:t>
            </w:r>
          </w:p>
        </w:tc>
        <w:tc>
          <w:tcPr>
            <w:tcW w:w="345" w:type="pct"/>
            <w:tcMar>
              <w:top w:w="57" w:type="dxa"/>
              <w:left w:w="108" w:type="dxa"/>
              <w:bottom w:w="57" w:type="dxa"/>
              <w:right w:w="108" w:type="dxa"/>
            </w:tcMar>
            <w:hideMark/>
          </w:tcPr>
          <w:p w14:paraId="693E37F8"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12F611D1"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Uittreksel uit het handelsregister, niet ouder dan zes maanden.</w:t>
            </w:r>
          </w:p>
        </w:tc>
      </w:tr>
      <w:tr w:rsidR="00211C08" w14:paraId="4C6C58C4" w14:textId="77777777" w:rsidTr="00941906">
        <w:trPr>
          <w:trHeight w:val="414"/>
        </w:trPr>
        <w:tc>
          <w:tcPr>
            <w:tcW w:w="1552" w:type="pct"/>
            <w:tcBorders>
              <w:top w:val="nil"/>
              <w:left w:val="single" w:sz="12" w:space="0" w:color="000000"/>
              <w:bottom w:val="nil"/>
              <w:right w:val="nil"/>
            </w:tcBorders>
            <w:tcMar>
              <w:top w:w="57" w:type="dxa"/>
              <w:left w:w="108" w:type="dxa"/>
              <w:bottom w:w="57" w:type="dxa"/>
              <w:right w:w="108" w:type="dxa"/>
            </w:tcMar>
            <w:hideMark/>
          </w:tcPr>
          <w:p w14:paraId="42D165F9"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lastRenderedPageBreak/>
              <w:t>Gerechtelijke uitspraak beroepsgedragsregel</w:t>
            </w:r>
          </w:p>
        </w:tc>
        <w:tc>
          <w:tcPr>
            <w:tcW w:w="345" w:type="pct"/>
            <w:tcMar>
              <w:top w:w="57" w:type="dxa"/>
              <w:left w:w="108" w:type="dxa"/>
              <w:bottom w:w="57" w:type="dxa"/>
              <w:right w:w="108" w:type="dxa"/>
            </w:tcMar>
            <w:hideMark/>
          </w:tcPr>
          <w:p w14:paraId="7641E15D"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586F99CE"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r w:rsidR="00211C08" w14:paraId="311FB66B" w14:textId="77777777" w:rsidTr="00941906">
        <w:trPr>
          <w:trHeight w:val="553"/>
        </w:trPr>
        <w:tc>
          <w:tcPr>
            <w:tcW w:w="1552" w:type="pct"/>
            <w:tcBorders>
              <w:top w:val="nil"/>
              <w:left w:val="single" w:sz="12" w:space="0" w:color="000000"/>
              <w:bottom w:val="nil"/>
              <w:right w:val="nil"/>
            </w:tcBorders>
            <w:tcMar>
              <w:top w:w="57" w:type="dxa"/>
              <w:left w:w="108" w:type="dxa"/>
              <w:bottom w:w="57" w:type="dxa"/>
              <w:right w:w="108" w:type="dxa"/>
            </w:tcMar>
            <w:hideMark/>
          </w:tcPr>
          <w:p w14:paraId="7396246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Ernstige beroepsfout</w:t>
            </w:r>
          </w:p>
        </w:tc>
        <w:tc>
          <w:tcPr>
            <w:tcW w:w="345" w:type="pct"/>
            <w:tcMar>
              <w:top w:w="57" w:type="dxa"/>
              <w:left w:w="108" w:type="dxa"/>
              <w:bottom w:w="57" w:type="dxa"/>
              <w:right w:w="108" w:type="dxa"/>
            </w:tcMar>
            <w:hideMark/>
          </w:tcPr>
          <w:p w14:paraId="61FE7A8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7AAF460F" w14:textId="7113D799" w:rsidR="00211C08" w:rsidRPr="00211C08" w:rsidRDefault="00211C08" w:rsidP="00211C08">
            <w:pPr>
              <w:spacing w:line="276" w:lineRule="auto"/>
              <w:rPr>
                <w:rFonts w:ascii="Corbel" w:hAnsi="Corbel"/>
                <w:sz w:val="16"/>
                <w:szCs w:val="16"/>
              </w:rPr>
            </w:pPr>
            <w:r w:rsidRPr="00211C08">
              <w:rPr>
                <w:rFonts w:ascii="Corbel" w:hAnsi="Corbel"/>
                <w:sz w:val="16"/>
                <w:szCs w:val="16"/>
              </w:rPr>
              <w:t xml:space="preserve">Indien de Aanbestedende dienst aanwijzingen heeft dat van deze uitsluitingsgrond sprake </w:t>
            </w:r>
            <w:r w:rsidR="006C77DA" w:rsidRPr="00211C08">
              <w:rPr>
                <w:rFonts w:ascii="Corbel" w:hAnsi="Corbel"/>
                <w:sz w:val="16"/>
                <w:szCs w:val="16"/>
              </w:rPr>
              <w:t>is zal</w:t>
            </w:r>
            <w:r w:rsidRPr="00211C08">
              <w:rPr>
                <w:rFonts w:ascii="Corbel" w:hAnsi="Corbel"/>
                <w:sz w:val="16"/>
                <w:szCs w:val="16"/>
              </w:rPr>
              <w:t xml:space="preserve"> dit aan de Inschrijver kenbaar worden gemaakt, waarna deze in de gelegenheid wordt gesteld zijn zienswijze hierop te geven.</w:t>
            </w:r>
          </w:p>
        </w:tc>
      </w:tr>
      <w:tr w:rsidR="00211C08" w14:paraId="31F1B336" w14:textId="77777777" w:rsidTr="00941906">
        <w:trPr>
          <w:trHeight w:val="429"/>
        </w:trPr>
        <w:tc>
          <w:tcPr>
            <w:tcW w:w="1552" w:type="pct"/>
            <w:tcBorders>
              <w:top w:val="nil"/>
              <w:left w:val="single" w:sz="12" w:space="0" w:color="000000"/>
              <w:bottom w:val="nil"/>
              <w:right w:val="nil"/>
            </w:tcBorders>
            <w:tcMar>
              <w:top w:w="57" w:type="dxa"/>
              <w:left w:w="108" w:type="dxa"/>
              <w:bottom w:w="57" w:type="dxa"/>
              <w:right w:w="108" w:type="dxa"/>
            </w:tcMar>
            <w:hideMark/>
          </w:tcPr>
          <w:p w14:paraId="28A60236"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Betalingen belastingen en premies niet voldaan</w:t>
            </w:r>
          </w:p>
        </w:tc>
        <w:tc>
          <w:tcPr>
            <w:tcW w:w="345" w:type="pct"/>
            <w:tcMar>
              <w:top w:w="57" w:type="dxa"/>
              <w:left w:w="108" w:type="dxa"/>
              <w:bottom w:w="57" w:type="dxa"/>
              <w:right w:w="108" w:type="dxa"/>
            </w:tcMar>
            <w:hideMark/>
          </w:tcPr>
          <w:p w14:paraId="03AF9535"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B</w:t>
            </w:r>
          </w:p>
        </w:tc>
        <w:tc>
          <w:tcPr>
            <w:tcW w:w="3103" w:type="pct"/>
            <w:tcBorders>
              <w:top w:val="nil"/>
              <w:left w:val="nil"/>
              <w:bottom w:val="nil"/>
              <w:right w:val="single" w:sz="12" w:space="0" w:color="000000"/>
            </w:tcBorders>
            <w:tcMar>
              <w:top w:w="57" w:type="dxa"/>
              <w:left w:w="108" w:type="dxa"/>
              <w:bottom w:w="57" w:type="dxa"/>
              <w:right w:w="108" w:type="dxa"/>
            </w:tcMar>
            <w:hideMark/>
          </w:tcPr>
          <w:p w14:paraId="01FBBF97"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Verklaring van de belastingdienst, niet ouder dan zes maanden.</w:t>
            </w:r>
          </w:p>
        </w:tc>
      </w:tr>
      <w:tr w:rsidR="00211C08" w14:paraId="0B183DA1" w14:textId="77777777" w:rsidTr="00941906">
        <w:trPr>
          <w:trHeight w:val="205"/>
        </w:trPr>
        <w:tc>
          <w:tcPr>
            <w:tcW w:w="1552" w:type="pct"/>
            <w:tcBorders>
              <w:top w:val="nil"/>
              <w:left w:val="single" w:sz="12" w:space="0" w:color="000000"/>
              <w:bottom w:val="nil"/>
              <w:right w:val="nil"/>
            </w:tcBorders>
            <w:tcMar>
              <w:top w:w="57" w:type="dxa"/>
              <w:left w:w="108" w:type="dxa"/>
              <w:bottom w:w="57" w:type="dxa"/>
              <w:right w:w="108" w:type="dxa"/>
            </w:tcMar>
          </w:tcPr>
          <w:p w14:paraId="2074F0AB"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Valse verklaringen</w:t>
            </w:r>
          </w:p>
          <w:p w14:paraId="414196A1" w14:textId="77777777" w:rsidR="00211C08" w:rsidRPr="00211C08" w:rsidRDefault="00211C08" w:rsidP="00211C08">
            <w:pPr>
              <w:spacing w:line="276" w:lineRule="auto"/>
              <w:rPr>
                <w:rFonts w:ascii="Corbel" w:hAnsi="Corbel"/>
                <w:sz w:val="16"/>
                <w:szCs w:val="16"/>
              </w:rPr>
            </w:pPr>
          </w:p>
          <w:p w14:paraId="0C3C7569" w14:textId="77777777" w:rsidR="00211C08" w:rsidRPr="00211C08" w:rsidRDefault="00211C08" w:rsidP="00211C08">
            <w:pPr>
              <w:spacing w:line="276" w:lineRule="auto"/>
              <w:rPr>
                <w:rFonts w:ascii="Corbel" w:hAnsi="Corbel"/>
                <w:sz w:val="16"/>
                <w:szCs w:val="16"/>
              </w:rPr>
            </w:pPr>
          </w:p>
          <w:p w14:paraId="0670E53C" w14:textId="77777777" w:rsidR="00211C08" w:rsidRPr="00211C08" w:rsidRDefault="00211C08" w:rsidP="00211C08">
            <w:pPr>
              <w:spacing w:line="276" w:lineRule="auto"/>
              <w:rPr>
                <w:rFonts w:ascii="Corbel" w:hAnsi="Corbel"/>
                <w:sz w:val="16"/>
                <w:szCs w:val="16"/>
              </w:rPr>
            </w:pPr>
          </w:p>
          <w:p w14:paraId="3416E918" w14:textId="77777777" w:rsidR="00211C08" w:rsidRPr="00211C08" w:rsidRDefault="00211C08" w:rsidP="00211C08">
            <w:pPr>
              <w:spacing w:line="276" w:lineRule="auto"/>
              <w:rPr>
                <w:rFonts w:ascii="Corbel" w:hAnsi="Corbel"/>
                <w:sz w:val="16"/>
                <w:szCs w:val="16"/>
              </w:rPr>
            </w:pPr>
          </w:p>
          <w:p w14:paraId="6DF8FD55" w14:textId="5AE65ACB" w:rsidR="00211C08" w:rsidRPr="00211C08" w:rsidRDefault="00211C08" w:rsidP="00211C08">
            <w:pPr>
              <w:spacing w:line="276" w:lineRule="auto"/>
              <w:rPr>
                <w:rFonts w:ascii="Corbel" w:hAnsi="Corbel"/>
                <w:sz w:val="16"/>
                <w:szCs w:val="16"/>
              </w:rPr>
            </w:pPr>
            <w:r w:rsidRPr="00211C08">
              <w:rPr>
                <w:rFonts w:ascii="Corbel" w:hAnsi="Corbel"/>
                <w:sz w:val="16"/>
                <w:szCs w:val="16"/>
              </w:rPr>
              <w:t xml:space="preserve">Schending verplichtingen </w:t>
            </w:r>
            <w:r w:rsidR="007C3EC0" w:rsidRPr="00211C08">
              <w:rPr>
                <w:rFonts w:ascii="Corbel" w:hAnsi="Corbel"/>
                <w:sz w:val="16"/>
                <w:szCs w:val="16"/>
              </w:rPr>
              <w:t>o.b.v.</w:t>
            </w:r>
            <w:r w:rsidRPr="00211C08">
              <w:rPr>
                <w:rFonts w:ascii="Corbel" w:hAnsi="Corbel"/>
                <w:sz w:val="16"/>
                <w:szCs w:val="16"/>
              </w:rPr>
              <w:t xml:space="preserve"> milieu, - sociaal of arbeidsrecht</w:t>
            </w:r>
          </w:p>
          <w:p w14:paraId="041B87E4" w14:textId="77777777" w:rsidR="00211C08" w:rsidRPr="00211C08" w:rsidRDefault="00211C08" w:rsidP="00211C08">
            <w:pPr>
              <w:spacing w:line="276" w:lineRule="auto"/>
              <w:rPr>
                <w:rFonts w:ascii="Corbel" w:hAnsi="Corbel"/>
                <w:sz w:val="16"/>
                <w:szCs w:val="16"/>
              </w:rPr>
            </w:pPr>
          </w:p>
          <w:p w14:paraId="2F38D96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Vervalsing van de mededinging</w:t>
            </w:r>
          </w:p>
          <w:p w14:paraId="32F9C26D" w14:textId="77777777" w:rsidR="00211C08" w:rsidRPr="00211C08" w:rsidRDefault="00211C08" w:rsidP="00211C08">
            <w:pPr>
              <w:spacing w:line="276" w:lineRule="auto"/>
              <w:rPr>
                <w:rFonts w:ascii="Corbel" w:hAnsi="Corbel"/>
                <w:sz w:val="16"/>
                <w:szCs w:val="16"/>
              </w:rPr>
            </w:pPr>
          </w:p>
        </w:tc>
        <w:tc>
          <w:tcPr>
            <w:tcW w:w="345" w:type="pct"/>
            <w:tcMar>
              <w:top w:w="57" w:type="dxa"/>
              <w:left w:w="108" w:type="dxa"/>
              <w:bottom w:w="57" w:type="dxa"/>
              <w:right w:w="108" w:type="dxa"/>
            </w:tcMar>
          </w:tcPr>
          <w:p w14:paraId="32A4A04C"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70A64F22" w14:textId="77777777" w:rsidR="00211C08" w:rsidRPr="00211C08" w:rsidRDefault="00211C08" w:rsidP="00211C08">
            <w:pPr>
              <w:spacing w:line="276" w:lineRule="auto"/>
              <w:rPr>
                <w:rFonts w:ascii="Corbel" w:hAnsi="Corbel"/>
                <w:sz w:val="16"/>
                <w:szCs w:val="16"/>
              </w:rPr>
            </w:pPr>
          </w:p>
          <w:p w14:paraId="3736CF27" w14:textId="77777777" w:rsidR="00211C08" w:rsidRPr="00211C08" w:rsidRDefault="00211C08" w:rsidP="00211C08">
            <w:pPr>
              <w:spacing w:line="276" w:lineRule="auto"/>
              <w:rPr>
                <w:rFonts w:ascii="Corbel" w:hAnsi="Corbel"/>
                <w:sz w:val="16"/>
                <w:szCs w:val="16"/>
              </w:rPr>
            </w:pPr>
          </w:p>
          <w:p w14:paraId="4CB5D220" w14:textId="77777777" w:rsidR="00211C08" w:rsidRPr="00211C08" w:rsidRDefault="00211C08" w:rsidP="00211C08">
            <w:pPr>
              <w:spacing w:line="276" w:lineRule="auto"/>
              <w:rPr>
                <w:rFonts w:ascii="Corbel" w:hAnsi="Corbel"/>
                <w:sz w:val="16"/>
                <w:szCs w:val="16"/>
              </w:rPr>
            </w:pPr>
          </w:p>
          <w:p w14:paraId="764AEFFC" w14:textId="77777777" w:rsidR="00211C08" w:rsidRPr="00211C08" w:rsidRDefault="00211C08" w:rsidP="00211C08">
            <w:pPr>
              <w:spacing w:line="276" w:lineRule="auto"/>
              <w:rPr>
                <w:rFonts w:ascii="Corbel" w:hAnsi="Corbel"/>
                <w:sz w:val="16"/>
                <w:szCs w:val="16"/>
              </w:rPr>
            </w:pPr>
          </w:p>
          <w:p w14:paraId="33E5990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0A2B519F" w14:textId="77777777" w:rsidR="00211C08" w:rsidRPr="00211C08" w:rsidRDefault="00211C08" w:rsidP="00211C08">
            <w:pPr>
              <w:spacing w:line="276" w:lineRule="auto"/>
              <w:rPr>
                <w:rFonts w:ascii="Corbel" w:hAnsi="Corbel"/>
                <w:sz w:val="16"/>
                <w:szCs w:val="16"/>
              </w:rPr>
            </w:pPr>
          </w:p>
          <w:p w14:paraId="3AE6F237" w14:textId="77777777" w:rsidR="00211C08" w:rsidRPr="00211C08" w:rsidRDefault="00211C08" w:rsidP="00211C08">
            <w:pPr>
              <w:spacing w:line="276" w:lineRule="auto"/>
              <w:rPr>
                <w:rFonts w:ascii="Corbel" w:hAnsi="Corbel"/>
                <w:sz w:val="16"/>
                <w:szCs w:val="16"/>
              </w:rPr>
            </w:pPr>
          </w:p>
          <w:p w14:paraId="48E6FD53"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III C</w:t>
            </w:r>
          </w:p>
          <w:p w14:paraId="60912EB8" w14:textId="77777777" w:rsidR="00211C08" w:rsidRPr="00211C08" w:rsidRDefault="00211C08" w:rsidP="00211C08">
            <w:pPr>
              <w:spacing w:line="276" w:lineRule="auto"/>
              <w:rPr>
                <w:rFonts w:ascii="Corbel" w:hAnsi="Corbel"/>
                <w:sz w:val="16"/>
                <w:szCs w:val="16"/>
              </w:rPr>
            </w:pPr>
          </w:p>
          <w:p w14:paraId="3CBA3351" w14:textId="77777777" w:rsidR="00211C08" w:rsidRPr="00211C08" w:rsidRDefault="00211C08" w:rsidP="00211C08">
            <w:pPr>
              <w:spacing w:line="276" w:lineRule="auto"/>
              <w:rPr>
                <w:rFonts w:ascii="Corbel" w:hAnsi="Corbel"/>
                <w:sz w:val="16"/>
                <w:szCs w:val="16"/>
              </w:rPr>
            </w:pPr>
          </w:p>
        </w:tc>
        <w:tc>
          <w:tcPr>
            <w:tcW w:w="3103" w:type="pct"/>
            <w:tcBorders>
              <w:top w:val="nil"/>
              <w:left w:val="nil"/>
              <w:bottom w:val="nil"/>
              <w:right w:val="single" w:sz="12" w:space="0" w:color="000000"/>
            </w:tcBorders>
            <w:tcMar>
              <w:top w:w="57" w:type="dxa"/>
              <w:left w:w="108" w:type="dxa"/>
              <w:bottom w:w="57" w:type="dxa"/>
              <w:right w:w="108" w:type="dxa"/>
            </w:tcMar>
          </w:tcPr>
          <w:p w14:paraId="4E4F8889" w14:textId="233C1E33" w:rsidR="00211C08" w:rsidRPr="00211C08" w:rsidRDefault="00211C08" w:rsidP="00211C08">
            <w:pPr>
              <w:spacing w:line="276" w:lineRule="auto"/>
              <w:rPr>
                <w:rFonts w:ascii="Corbel" w:hAnsi="Corbel"/>
                <w:sz w:val="16"/>
                <w:szCs w:val="16"/>
              </w:rPr>
            </w:pPr>
            <w:r w:rsidRPr="00211C08">
              <w:rPr>
                <w:rFonts w:ascii="Corbel" w:hAnsi="Corbel"/>
                <w:sz w:val="16"/>
                <w:szCs w:val="16"/>
              </w:rPr>
              <w:t xml:space="preserve">Indien de Aanbestedende dienst aanwijzingen heeft dat van deze uitsluitingsgrond sprake </w:t>
            </w:r>
            <w:r w:rsidR="006C77DA" w:rsidRPr="00211C08">
              <w:rPr>
                <w:rFonts w:ascii="Corbel" w:hAnsi="Corbel"/>
                <w:sz w:val="16"/>
                <w:szCs w:val="16"/>
              </w:rPr>
              <w:t>is zal</w:t>
            </w:r>
            <w:r w:rsidRPr="00211C08">
              <w:rPr>
                <w:rFonts w:ascii="Corbel" w:hAnsi="Corbel"/>
                <w:sz w:val="16"/>
                <w:szCs w:val="16"/>
              </w:rPr>
              <w:t xml:space="preserve"> dit aan de Inschrijver kenbaar worden gemaakt, waarna deze in de gelegenheid wordt gesteld zijn zienswijze hierop te geven</w:t>
            </w:r>
          </w:p>
          <w:p w14:paraId="5C35CF01" w14:textId="77777777" w:rsidR="00211C08" w:rsidRPr="00211C08" w:rsidRDefault="00211C08" w:rsidP="00211C08">
            <w:pPr>
              <w:spacing w:line="276" w:lineRule="auto"/>
              <w:rPr>
                <w:rFonts w:ascii="Corbel" w:hAnsi="Corbel"/>
                <w:sz w:val="16"/>
                <w:szCs w:val="16"/>
              </w:rPr>
            </w:pPr>
          </w:p>
          <w:p w14:paraId="17532E09"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p w14:paraId="6D19CC7C" w14:textId="77777777" w:rsidR="00211C08" w:rsidRPr="00211C08" w:rsidRDefault="00211C08" w:rsidP="00211C08">
            <w:pPr>
              <w:spacing w:line="276" w:lineRule="auto"/>
              <w:rPr>
                <w:rFonts w:ascii="Corbel" w:hAnsi="Corbel"/>
                <w:sz w:val="16"/>
                <w:szCs w:val="16"/>
              </w:rPr>
            </w:pPr>
          </w:p>
          <w:p w14:paraId="11C69A40" w14:textId="77777777" w:rsidR="00211C08" w:rsidRPr="00211C08" w:rsidRDefault="00211C08" w:rsidP="00211C08">
            <w:pPr>
              <w:spacing w:line="276" w:lineRule="auto"/>
              <w:rPr>
                <w:rFonts w:ascii="Corbel" w:hAnsi="Corbel"/>
                <w:sz w:val="16"/>
                <w:szCs w:val="16"/>
              </w:rPr>
            </w:pPr>
            <w:r w:rsidRPr="00211C08">
              <w:rPr>
                <w:rFonts w:ascii="Corbel" w:hAnsi="Corbel"/>
                <w:sz w:val="16"/>
                <w:szCs w:val="16"/>
              </w:rPr>
              <w:t>Gedragsverklaring aanbesteden zoals bedoeld in artikel 4.1 van de Aanbestedingswet 2012, niet ouder dan twee jaar.</w:t>
            </w:r>
          </w:p>
        </w:tc>
      </w:tr>
      <w:tr w:rsidR="00211C08" w14:paraId="03F5A609" w14:textId="77777777" w:rsidTr="00941906">
        <w:trPr>
          <w:trHeight w:val="205"/>
        </w:trPr>
        <w:tc>
          <w:tcPr>
            <w:tcW w:w="1552" w:type="pct"/>
            <w:tcBorders>
              <w:top w:val="nil"/>
              <w:left w:val="single" w:sz="12" w:space="0" w:color="000000"/>
              <w:bottom w:val="nil"/>
              <w:right w:val="nil"/>
            </w:tcBorders>
            <w:tcMar>
              <w:top w:w="57" w:type="dxa"/>
              <w:left w:w="108" w:type="dxa"/>
              <w:bottom w:w="57" w:type="dxa"/>
              <w:right w:w="108" w:type="dxa"/>
            </w:tcMar>
          </w:tcPr>
          <w:p w14:paraId="7B15FC6F" w14:textId="77777777" w:rsidR="00211C08" w:rsidRPr="00211C08" w:rsidRDefault="00211C08" w:rsidP="00211C08">
            <w:pPr>
              <w:spacing w:line="276" w:lineRule="auto"/>
              <w:rPr>
                <w:rFonts w:ascii="Corbel" w:hAnsi="Corbel"/>
                <w:sz w:val="16"/>
                <w:szCs w:val="16"/>
              </w:rPr>
            </w:pPr>
          </w:p>
        </w:tc>
        <w:tc>
          <w:tcPr>
            <w:tcW w:w="345" w:type="pct"/>
            <w:tcMar>
              <w:top w:w="57" w:type="dxa"/>
              <w:left w:w="108" w:type="dxa"/>
              <w:bottom w:w="57" w:type="dxa"/>
              <w:right w:w="108" w:type="dxa"/>
            </w:tcMar>
          </w:tcPr>
          <w:p w14:paraId="158228C3" w14:textId="77777777" w:rsidR="00211C08" w:rsidRPr="00211C08" w:rsidRDefault="00211C08" w:rsidP="00211C08">
            <w:pPr>
              <w:spacing w:line="276" w:lineRule="auto"/>
              <w:rPr>
                <w:rFonts w:ascii="Corbel" w:hAnsi="Corbel"/>
                <w:sz w:val="16"/>
                <w:szCs w:val="16"/>
              </w:rPr>
            </w:pPr>
          </w:p>
        </w:tc>
        <w:tc>
          <w:tcPr>
            <w:tcW w:w="3103" w:type="pct"/>
            <w:tcBorders>
              <w:top w:val="nil"/>
              <w:left w:val="nil"/>
              <w:bottom w:val="nil"/>
              <w:right w:val="single" w:sz="12" w:space="0" w:color="000000"/>
            </w:tcBorders>
            <w:tcMar>
              <w:top w:w="57" w:type="dxa"/>
              <w:left w:w="108" w:type="dxa"/>
              <w:bottom w:w="57" w:type="dxa"/>
              <w:right w:w="108" w:type="dxa"/>
            </w:tcMar>
          </w:tcPr>
          <w:p w14:paraId="3D626CD3" w14:textId="77777777" w:rsidR="00211C08" w:rsidRPr="00211C08" w:rsidRDefault="00211C08" w:rsidP="00211C08">
            <w:pPr>
              <w:spacing w:line="276" w:lineRule="auto"/>
              <w:rPr>
                <w:rFonts w:ascii="Corbel" w:hAnsi="Corbel"/>
                <w:sz w:val="16"/>
                <w:szCs w:val="16"/>
              </w:rPr>
            </w:pPr>
          </w:p>
        </w:tc>
      </w:tr>
      <w:tr w:rsidR="00211C08" w14:paraId="2356D0FB" w14:textId="77777777" w:rsidTr="00941906">
        <w:trPr>
          <w:trHeight w:val="205"/>
        </w:trPr>
        <w:tc>
          <w:tcPr>
            <w:tcW w:w="1552" w:type="pct"/>
            <w:tcBorders>
              <w:top w:val="nil"/>
              <w:left w:val="single" w:sz="12" w:space="0" w:color="000000"/>
              <w:bottom w:val="single" w:sz="12" w:space="0" w:color="000000"/>
              <w:right w:val="nil"/>
            </w:tcBorders>
            <w:tcMar>
              <w:top w:w="57" w:type="dxa"/>
              <w:left w:w="108" w:type="dxa"/>
              <w:bottom w:w="57" w:type="dxa"/>
              <w:right w:w="108" w:type="dxa"/>
            </w:tcMar>
          </w:tcPr>
          <w:p w14:paraId="3C00FBB1" w14:textId="77777777" w:rsidR="00211C08" w:rsidRDefault="00211C08" w:rsidP="00452849"/>
        </w:tc>
        <w:tc>
          <w:tcPr>
            <w:tcW w:w="345" w:type="pct"/>
            <w:tcBorders>
              <w:top w:val="nil"/>
              <w:left w:val="nil"/>
              <w:bottom w:val="single" w:sz="12" w:space="0" w:color="000000"/>
              <w:right w:val="nil"/>
            </w:tcBorders>
            <w:tcMar>
              <w:top w:w="57" w:type="dxa"/>
              <w:left w:w="108" w:type="dxa"/>
              <w:bottom w:w="57" w:type="dxa"/>
              <w:right w:w="108" w:type="dxa"/>
            </w:tcMar>
          </w:tcPr>
          <w:p w14:paraId="0CC4839B" w14:textId="77777777" w:rsidR="00211C08" w:rsidRDefault="00211C08" w:rsidP="00452849"/>
        </w:tc>
        <w:tc>
          <w:tcPr>
            <w:tcW w:w="3103" w:type="pct"/>
            <w:tcBorders>
              <w:top w:val="nil"/>
              <w:left w:val="nil"/>
              <w:bottom w:val="single" w:sz="12" w:space="0" w:color="000000"/>
              <w:right w:val="single" w:sz="12" w:space="0" w:color="000000"/>
            </w:tcBorders>
            <w:tcMar>
              <w:top w:w="57" w:type="dxa"/>
              <w:left w:w="108" w:type="dxa"/>
              <w:bottom w:w="57" w:type="dxa"/>
              <w:right w:w="108" w:type="dxa"/>
            </w:tcMar>
          </w:tcPr>
          <w:p w14:paraId="69F97DAA" w14:textId="77777777" w:rsidR="00211C08" w:rsidRDefault="00211C08" w:rsidP="00452849"/>
        </w:tc>
      </w:tr>
    </w:tbl>
    <w:p w14:paraId="55712025" w14:textId="658FCD76" w:rsidR="00941906" w:rsidRDefault="00F2338D" w:rsidP="00941906">
      <w:pPr>
        <w:pStyle w:val="Kop2"/>
        <w:numPr>
          <w:ilvl w:val="2"/>
          <w:numId w:val="6"/>
        </w:numPr>
        <w:tabs>
          <w:tab w:val="left" w:pos="6379"/>
        </w:tabs>
        <w:spacing w:before="240" w:after="120"/>
        <w:rPr>
          <w:rFonts w:ascii="Corbel" w:hAnsi="Corbel"/>
          <w:sz w:val="18"/>
          <w:szCs w:val="18"/>
        </w:rPr>
      </w:pPr>
      <w:bookmarkStart w:id="76" w:name="_Toc148079074"/>
      <w:r>
        <w:rPr>
          <w:rFonts w:ascii="Corbel" w:hAnsi="Corbel"/>
          <w:sz w:val="18"/>
          <w:szCs w:val="18"/>
        </w:rPr>
        <w:t>Aanvullende uitsluitingsgrond</w:t>
      </w:r>
      <w:bookmarkEnd w:id="76"/>
    </w:p>
    <w:p w14:paraId="6FEB0BB9" w14:textId="5CF49D48" w:rsidR="00941906" w:rsidRPr="008775E2" w:rsidRDefault="00941906" w:rsidP="00941906">
      <w:pPr>
        <w:rPr>
          <w:rFonts w:ascii="Corbel" w:hAnsi="Corbel"/>
        </w:rPr>
      </w:pPr>
      <w:r w:rsidRPr="008775E2">
        <w:rPr>
          <w:rFonts w:ascii="Corbel" w:hAnsi="Corbel"/>
        </w:rPr>
        <w:t>Inschrijver, waaronder begrepen alle eventuele deelnemers aan het Samenwerkingsverband (combinatie) en tevens de Derde(n) waarop een beroep wordt gedaan dienen op het moment van inschrijven en tijdens de uitvoering van de Opdracht, te voldoen aan</w:t>
      </w:r>
      <w:r w:rsidR="00B84435">
        <w:rPr>
          <w:rFonts w:ascii="Corbel" w:hAnsi="Corbel"/>
        </w:rPr>
        <w:t xml:space="preserve"> de volgende aanvullende uitsluitingsgrond</w:t>
      </w:r>
      <w:r w:rsidRPr="008775E2">
        <w:rPr>
          <w:rFonts w:ascii="Corbel" w:hAnsi="Corbel"/>
        </w:rPr>
        <w:t>.</w:t>
      </w:r>
    </w:p>
    <w:p w14:paraId="4E085CCB" w14:textId="77777777" w:rsidR="00941906" w:rsidRPr="00626C96" w:rsidRDefault="00941906" w:rsidP="00941906">
      <w:pPr>
        <w:pStyle w:val="Kop4"/>
        <w:rPr>
          <w:rFonts w:ascii="Corbel" w:hAnsi="Corbel"/>
          <w:b w:val="0"/>
          <w:bCs/>
          <w:iCs/>
          <w:szCs w:val="18"/>
        </w:rPr>
      </w:pPr>
      <w:r w:rsidRPr="00626C96">
        <w:rPr>
          <w:rFonts w:ascii="Corbel" w:hAnsi="Corbel"/>
          <w:b w:val="0"/>
          <w:bCs/>
          <w:iCs/>
          <w:szCs w:val="18"/>
        </w:rPr>
        <w:t>Russische betrokkenheid uitvoering contract</w:t>
      </w:r>
    </w:p>
    <w:p w14:paraId="31DCC2D2"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Op basis van EU Verordening (EU) 2022/576 van de Raad van 8 april 2022 tot wijziging van Verordening (EU) 833/2014 van 31 juli 2014 dient bij de uitvoering van de overeenkomst, die op basis van deze aanbesteding wordt gesloten voor een bedrag dat de drempels van artikel 5 duodecies van die Verordening overschrijdt, geen Russische betrokkenheid te zijn zoals bedoeld in voornoemde Verordening.</w:t>
      </w:r>
    </w:p>
    <w:p w14:paraId="7D2ABB6A" w14:textId="77777777" w:rsidR="00941906" w:rsidRPr="00FF0C66" w:rsidRDefault="00941906" w:rsidP="00941906">
      <w:pPr>
        <w:pStyle w:val="Geenafstand"/>
        <w:rPr>
          <w:rFonts w:ascii="Corbel" w:hAnsi="Corbel"/>
          <w:sz w:val="18"/>
          <w:szCs w:val="18"/>
        </w:rPr>
      </w:pPr>
    </w:p>
    <w:p w14:paraId="6B64DC7F"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Kort gezegd gaat het verbod over gunningen aan en in stand houden van contracten met:</w:t>
      </w:r>
    </w:p>
    <w:p w14:paraId="176BF23E" w14:textId="77777777" w:rsidR="00941906" w:rsidRPr="00FF0C66" w:rsidRDefault="00941906" w:rsidP="00941906">
      <w:pPr>
        <w:pStyle w:val="Geenafstand"/>
        <w:rPr>
          <w:rFonts w:ascii="Corbel" w:hAnsi="Corbel"/>
          <w:sz w:val="18"/>
          <w:szCs w:val="18"/>
        </w:rPr>
      </w:pPr>
    </w:p>
    <w:p w14:paraId="233902FA"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I (Rechts)personen welke een Russische entiteit zijn. Daaronder wordt op basis van de af te leggen verklaring het volgende begrepen:</w:t>
      </w:r>
    </w:p>
    <w:p w14:paraId="5D33EB1D"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personen met de Russische nationaliteit;</w:t>
      </w:r>
    </w:p>
    <w:p w14:paraId="2BCF9D84"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56DA8C98"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rechtspersonen (ook wanneer in Nederland of een ander land dan Rusland gevestigd) die voor meer dan 50% eigendom zijn van een persoon of rechtspersoon zoals genoemd hierboven;</w:t>
      </w:r>
    </w:p>
    <w:p w14:paraId="1950938A"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personen of rechtspersonen die handelen in belang van of op aanwijzing van een (rechts)persoon zoals genoemd hierboven.</w:t>
      </w:r>
    </w:p>
    <w:p w14:paraId="4338D353" w14:textId="77777777" w:rsidR="00941906" w:rsidRPr="00FF0C66" w:rsidRDefault="00941906" w:rsidP="00941906">
      <w:pPr>
        <w:pStyle w:val="Geenafstand"/>
        <w:rPr>
          <w:rFonts w:ascii="Corbel" w:hAnsi="Corbel"/>
          <w:sz w:val="18"/>
          <w:szCs w:val="18"/>
        </w:rPr>
      </w:pPr>
    </w:p>
    <w:p w14:paraId="760FE7D9"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II (Rechts)personen welke een niet-Russische entiteit zijn, waarbij aan de volgende voorwaarde is voldaan:</w:t>
      </w:r>
    </w:p>
    <w:p w14:paraId="5B3E61B9" w14:textId="77777777" w:rsidR="00941906" w:rsidRPr="00FF0C66" w:rsidRDefault="00941906" w:rsidP="00941906">
      <w:pPr>
        <w:pStyle w:val="Geenafstand"/>
        <w:numPr>
          <w:ilvl w:val="0"/>
          <w:numId w:val="51"/>
        </w:numPr>
        <w:rPr>
          <w:rFonts w:ascii="Corbel" w:hAnsi="Corbel"/>
          <w:sz w:val="18"/>
          <w:szCs w:val="18"/>
        </w:rPr>
      </w:pPr>
      <w:r w:rsidRPr="00FF0C66">
        <w:rPr>
          <w:rFonts w:ascii="Corbel" w:hAnsi="Corbel"/>
          <w:sz w:val="18"/>
          <w:szCs w:val="18"/>
        </w:rPr>
        <w:t>Niet-Russische entiteiten, waarbij meer dan 10% van de contractwaarde geleverd wordt door onderaannemers, leveranciers of entiteiten die als Russische entiteit kunnen worden aangemerkt op basis van het bovenstaande (zie I).</w:t>
      </w:r>
    </w:p>
    <w:p w14:paraId="0337D3A6" w14:textId="77777777" w:rsidR="00941906" w:rsidRPr="00FF0C66" w:rsidRDefault="00941906" w:rsidP="00941906">
      <w:pPr>
        <w:pStyle w:val="Geenafstand"/>
        <w:rPr>
          <w:rFonts w:ascii="Corbel" w:hAnsi="Corbel"/>
          <w:sz w:val="18"/>
          <w:szCs w:val="18"/>
        </w:rPr>
      </w:pPr>
      <w:r w:rsidRPr="00FF0C66">
        <w:rPr>
          <w:rFonts w:ascii="Corbel" w:hAnsi="Corbel"/>
          <w:sz w:val="18"/>
          <w:szCs w:val="18"/>
        </w:rPr>
        <w:br/>
        <w:t>Dit verbod heeft zijn weerslag op zowel de Aanbesteding als de uitvoering van de overeenkomst zelf.</w:t>
      </w:r>
    </w:p>
    <w:p w14:paraId="0FBF27D4" w14:textId="7F61AC48" w:rsidR="00941906" w:rsidRPr="00FF0C66" w:rsidRDefault="00941906" w:rsidP="00941906">
      <w:pPr>
        <w:pStyle w:val="Geenafstand"/>
        <w:rPr>
          <w:rFonts w:ascii="Corbel" w:hAnsi="Corbel"/>
          <w:bCs/>
          <w:sz w:val="18"/>
          <w:szCs w:val="18"/>
          <w:u w:val="single"/>
        </w:rPr>
      </w:pPr>
      <w:r w:rsidRPr="00FF0C66">
        <w:rPr>
          <w:rFonts w:ascii="Corbel" w:hAnsi="Corbel"/>
          <w:bCs/>
          <w:sz w:val="18"/>
          <w:szCs w:val="18"/>
          <w:u w:val="single"/>
        </w:rPr>
        <w:t xml:space="preserve">Om voor gunning in aanmerking te komen </w:t>
      </w:r>
      <w:r w:rsidRPr="001438B5">
        <w:rPr>
          <w:rFonts w:ascii="Corbel" w:hAnsi="Corbel"/>
          <w:bCs/>
          <w:sz w:val="18"/>
          <w:szCs w:val="18"/>
          <w:u w:val="single"/>
        </w:rPr>
        <w:t xml:space="preserve">dient de Bijlage </w:t>
      </w:r>
      <w:r w:rsidR="001438B5" w:rsidRPr="001438B5">
        <w:rPr>
          <w:rFonts w:ascii="Corbel" w:hAnsi="Corbel"/>
          <w:bCs/>
          <w:sz w:val="18"/>
          <w:szCs w:val="18"/>
          <w:u w:val="single"/>
        </w:rPr>
        <w:t>6</w:t>
      </w:r>
      <w:r w:rsidRPr="001438B5">
        <w:rPr>
          <w:rFonts w:ascii="Corbel" w:hAnsi="Corbel"/>
          <w:bCs/>
          <w:sz w:val="18"/>
          <w:szCs w:val="18"/>
          <w:u w:val="single"/>
        </w:rPr>
        <w:t xml:space="preserve"> ‘Verklaring</w:t>
      </w:r>
      <w:r w:rsidRPr="00FF0C66">
        <w:rPr>
          <w:rFonts w:ascii="Corbel" w:hAnsi="Corbel"/>
          <w:bCs/>
          <w:sz w:val="18"/>
          <w:szCs w:val="18"/>
          <w:u w:val="single"/>
        </w:rPr>
        <w:t xml:space="preserve"> Russische betrokkenheid’ bij Inschrijving te worden ingediend en rechtsgeldig te zijn ondertekend. </w:t>
      </w:r>
    </w:p>
    <w:p w14:paraId="33679D0D" w14:textId="77777777" w:rsidR="00941906" w:rsidRPr="00FF0C66" w:rsidRDefault="00941906" w:rsidP="00941906">
      <w:pPr>
        <w:pStyle w:val="Geenafstand"/>
        <w:rPr>
          <w:rFonts w:ascii="Corbel" w:hAnsi="Corbel"/>
          <w:sz w:val="18"/>
          <w:szCs w:val="18"/>
        </w:rPr>
      </w:pPr>
    </w:p>
    <w:p w14:paraId="2900CC92" w14:textId="3A55C970" w:rsidR="00941906" w:rsidRPr="00FF0C66" w:rsidRDefault="00941906" w:rsidP="00941906">
      <w:pPr>
        <w:pStyle w:val="Geenafstand"/>
        <w:rPr>
          <w:rFonts w:ascii="Corbel" w:hAnsi="Corbel"/>
          <w:sz w:val="18"/>
          <w:szCs w:val="18"/>
        </w:rPr>
      </w:pPr>
      <w:r w:rsidRPr="00FF0C66">
        <w:rPr>
          <w:rFonts w:ascii="Corbel" w:hAnsi="Corbel"/>
          <w:sz w:val="18"/>
          <w:szCs w:val="18"/>
        </w:rPr>
        <w:t xml:space="preserve">De betreffende verklaring ziet ook op door Inschrijver ingeschakelde en in te schakelen onderaannemers, indien de werkzaamheden van een onderaannemer meer dan 10% van de (verwachtte) waarde van het te sluiten contract zullen </w:t>
      </w:r>
      <w:r w:rsidRPr="00FF0C66">
        <w:rPr>
          <w:rFonts w:ascii="Corbel" w:hAnsi="Corbel"/>
          <w:sz w:val="18"/>
          <w:szCs w:val="18"/>
        </w:rPr>
        <w:lastRenderedPageBreak/>
        <w:t>overstijgen. Inschrijver dient naast zijn verklaring, indien sprake is van onderaannemers zoals hiervoor bedoeld, van deze onderaannemers de naam, adresgegevens en het KvK-nummer te overleggen.</w:t>
      </w:r>
    </w:p>
    <w:p w14:paraId="1EB4D681" w14:textId="77777777" w:rsidR="00941906" w:rsidRPr="00FF0C66" w:rsidRDefault="00941906" w:rsidP="00941906">
      <w:pPr>
        <w:pStyle w:val="Geenafstand"/>
        <w:rPr>
          <w:rFonts w:ascii="Corbel" w:hAnsi="Corbel"/>
          <w:sz w:val="18"/>
          <w:szCs w:val="18"/>
        </w:rPr>
      </w:pPr>
    </w:p>
    <w:p w14:paraId="1A95E80F"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03F44F16" w14:textId="77777777" w:rsidR="00941906" w:rsidRPr="00FF0C66" w:rsidRDefault="00941906" w:rsidP="00941906">
      <w:pPr>
        <w:pStyle w:val="Geenafstand"/>
        <w:rPr>
          <w:rFonts w:ascii="Corbel" w:hAnsi="Corbel"/>
          <w:sz w:val="18"/>
          <w:szCs w:val="18"/>
        </w:rPr>
      </w:pPr>
    </w:p>
    <w:p w14:paraId="4E8AA4FB"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7E80E8C" w14:textId="77777777" w:rsidR="00941906" w:rsidRPr="00FF0C66" w:rsidRDefault="00941906" w:rsidP="00941906">
      <w:pPr>
        <w:pStyle w:val="Geenafstand"/>
        <w:rPr>
          <w:rFonts w:ascii="Corbel" w:hAnsi="Corbel"/>
          <w:sz w:val="18"/>
          <w:szCs w:val="18"/>
        </w:rPr>
      </w:pPr>
    </w:p>
    <w:p w14:paraId="5C82D0C6"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21901373" w14:textId="77777777" w:rsidR="00941906" w:rsidRPr="00FF0C66" w:rsidRDefault="00941906" w:rsidP="00941906">
      <w:pPr>
        <w:pStyle w:val="Geenafstand"/>
        <w:rPr>
          <w:rFonts w:ascii="Corbel" w:hAnsi="Corbel"/>
          <w:sz w:val="18"/>
          <w:szCs w:val="18"/>
        </w:rPr>
      </w:pPr>
    </w:p>
    <w:p w14:paraId="2F46DC40"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Bij een eventueel (gerechtelijke) procedure zal de Inschrijver door de provincie Utrecht in vrijwaring worden opgeroepen, zodat de Inschrijver gedurende de procedure de mogelijkheid heeft om hetgeen in deze verklaring is opgenomen te bewijzen.</w:t>
      </w:r>
    </w:p>
    <w:p w14:paraId="4C7C42F0" w14:textId="77777777" w:rsidR="00941906" w:rsidRPr="00FF0C66" w:rsidRDefault="00941906" w:rsidP="00941906">
      <w:pPr>
        <w:pStyle w:val="Geenafstand"/>
        <w:rPr>
          <w:rFonts w:ascii="Corbel" w:hAnsi="Corbel"/>
          <w:sz w:val="18"/>
          <w:szCs w:val="18"/>
        </w:rPr>
      </w:pPr>
    </w:p>
    <w:p w14:paraId="5620DA29" w14:textId="0BD0D34D" w:rsidR="00941906" w:rsidRPr="00FF0C66" w:rsidRDefault="00941906" w:rsidP="00941906">
      <w:pPr>
        <w:pStyle w:val="Geenafstand"/>
        <w:rPr>
          <w:rFonts w:ascii="Corbel" w:hAnsi="Corbel"/>
          <w:sz w:val="18"/>
          <w:szCs w:val="18"/>
        </w:rPr>
      </w:pPr>
      <w:r w:rsidRPr="00FF0C66">
        <w:rPr>
          <w:rFonts w:ascii="Corbel" w:hAnsi="Corbel"/>
          <w:sz w:val="18"/>
          <w:szCs w:val="18"/>
        </w:rPr>
        <w:t>Indien Inschrijver tijdens de uitvoering van de (concessie)overeenkomst onderaannemers inschakelt, dient hij hiertoe, mede op basis van de van toepassing verklaarde Algemene Inkoopvoorwaarden P</w:t>
      </w:r>
      <w:r w:rsidR="008C489D">
        <w:rPr>
          <w:rFonts w:ascii="Corbel" w:hAnsi="Corbel"/>
          <w:sz w:val="18"/>
          <w:szCs w:val="18"/>
        </w:rPr>
        <w:t>rovincies</w:t>
      </w:r>
      <w:r w:rsidRPr="00FF0C66">
        <w:rPr>
          <w:rFonts w:ascii="Corbel" w:hAnsi="Corbel"/>
          <w:sz w:val="18"/>
          <w:szCs w:val="18"/>
        </w:rPr>
        <w:t xml:space="preserve">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455E4317" w14:textId="77777777" w:rsidR="00941906" w:rsidRPr="00FF0C66" w:rsidRDefault="00941906" w:rsidP="00941906">
      <w:pPr>
        <w:pStyle w:val="Geenafstand"/>
        <w:rPr>
          <w:rFonts w:ascii="Corbel" w:hAnsi="Corbel"/>
          <w:sz w:val="18"/>
          <w:szCs w:val="18"/>
        </w:rPr>
      </w:pPr>
    </w:p>
    <w:p w14:paraId="4C40AE49" w14:textId="77777777" w:rsidR="00941906" w:rsidRPr="00FF0C66" w:rsidRDefault="00941906" w:rsidP="00941906">
      <w:pPr>
        <w:pStyle w:val="Geenafstand"/>
        <w:rPr>
          <w:rFonts w:ascii="Corbel" w:hAnsi="Corbel"/>
          <w:sz w:val="18"/>
          <w:szCs w:val="18"/>
        </w:rPr>
      </w:pPr>
      <w:r w:rsidRPr="00FF0C66">
        <w:rPr>
          <w:rFonts w:ascii="Corbel" w:hAnsi="Corbel"/>
          <w:sz w:val="18"/>
          <w:szCs w:val="18"/>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686AF3B2" w14:textId="77777777" w:rsidR="00941906" w:rsidRPr="00FF0C66" w:rsidRDefault="00941906" w:rsidP="00941906">
      <w:pPr>
        <w:pStyle w:val="Geenafstand"/>
        <w:rPr>
          <w:rFonts w:ascii="Corbel" w:hAnsi="Corbel"/>
          <w:sz w:val="18"/>
          <w:szCs w:val="18"/>
        </w:rPr>
      </w:pPr>
    </w:p>
    <w:p w14:paraId="7508DB13" w14:textId="02DDCDBC" w:rsidR="00941906" w:rsidRDefault="00941906" w:rsidP="00941906">
      <w:pPr>
        <w:pStyle w:val="Geenafstand"/>
        <w:rPr>
          <w:rFonts w:ascii="Corbel" w:hAnsi="Corbel"/>
          <w:sz w:val="18"/>
          <w:szCs w:val="18"/>
        </w:rPr>
      </w:pPr>
      <w:r w:rsidRPr="00FF0C66">
        <w:rPr>
          <w:rFonts w:ascii="Corbel" w:hAnsi="Corbel"/>
          <w:sz w:val="18"/>
          <w:szCs w:val="18"/>
        </w:rPr>
        <w:t>Indien een Inschrijver problemen heeft met hetgeen hier is opgenomen, dient Inschrijver per omgaande, maar in ieder geval voor de termijn waarop vragen voor de eerste NvI moeten zijn ingeleverd, gemotiveerd aan te geven waarop zijn bezwaren zien via een persoonlijk bericht via TenderNed. De provincie Utrecht zal naar aanleiding van genoemde berichten elke algemene handelswijze vermelden in een NvI.</w:t>
      </w:r>
    </w:p>
    <w:p w14:paraId="7C225C08" w14:textId="143FF78F" w:rsidR="008E5655" w:rsidRPr="00211C08" w:rsidRDefault="008E5655" w:rsidP="00211C08">
      <w:pPr>
        <w:pStyle w:val="Kop2"/>
        <w:tabs>
          <w:tab w:val="left" w:pos="6379"/>
        </w:tabs>
        <w:spacing w:before="240" w:after="120"/>
        <w:rPr>
          <w:rFonts w:ascii="Corbel" w:hAnsi="Corbel"/>
          <w:sz w:val="18"/>
          <w:szCs w:val="18"/>
        </w:rPr>
      </w:pPr>
      <w:bookmarkStart w:id="77" w:name="_Toc148079075"/>
      <w:r w:rsidRPr="00211C08">
        <w:rPr>
          <w:rFonts w:ascii="Corbel" w:hAnsi="Corbel"/>
          <w:sz w:val="18"/>
          <w:szCs w:val="18"/>
        </w:rPr>
        <w:t>Stap 3: Toetsen of aan de geschiktheidseisen is voldaan</w:t>
      </w:r>
      <w:bookmarkEnd w:id="75"/>
      <w:bookmarkEnd w:id="77"/>
    </w:p>
    <w:p w14:paraId="4D31A122" w14:textId="77777777" w:rsidR="008E5655" w:rsidRPr="00811244" w:rsidRDefault="008E5655" w:rsidP="00811244">
      <w:pPr>
        <w:spacing w:line="276" w:lineRule="auto"/>
        <w:rPr>
          <w:rFonts w:ascii="Corbel" w:hAnsi="Corbel"/>
          <w:szCs w:val="18"/>
        </w:rPr>
      </w:pPr>
      <w:r w:rsidRPr="00811244">
        <w:rPr>
          <w:rFonts w:ascii="Corbel" w:hAnsi="Corbel"/>
          <w:szCs w:val="18"/>
        </w:rPr>
        <w:t>Indien op de Inschrijver geen uitsluitingsgronden van toepassing zijn, wordt zijn geschiktheid beoordeeld aan de hand van een aanta</w:t>
      </w:r>
      <w:r w:rsidR="00EB71DD">
        <w:rPr>
          <w:rFonts w:ascii="Corbel" w:hAnsi="Corbel"/>
          <w:szCs w:val="18"/>
        </w:rPr>
        <w:t>l eisen die gesteld worden aan zijn</w:t>
      </w:r>
      <w:r w:rsidRPr="00811244">
        <w:rPr>
          <w:rFonts w:ascii="Corbel" w:hAnsi="Corbel"/>
          <w:szCs w:val="18"/>
        </w:rPr>
        <w:t xml:space="preserve"> </w:t>
      </w:r>
      <w:r w:rsidR="00600104" w:rsidRPr="00811244">
        <w:rPr>
          <w:rFonts w:ascii="Corbel" w:hAnsi="Corbel"/>
          <w:szCs w:val="18"/>
        </w:rPr>
        <w:t>fin</w:t>
      </w:r>
      <w:r w:rsidR="00600104">
        <w:rPr>
          <w:rFonts w:ascii="Corbel" w:hAnsi="Corbel"/>
          <w:szCs w:val="18"/>
        </w:rPr>
        <w:t xml:space="preserve">anciële en </w:t>
      </w:r>
      <w:r w:rsidR="00EB71DD">
        <w:rPr>
          <w:rFonts w:ascii="Corbel" w:hAnsi="Corbel"/>
          <w:szCs w:val="18"/>
        </w:rPr>
        <w:t xml:space="preserve">economische draagkracht, </w:t>
      </w:r>
      <w:r w:rsidRPr="00811244">
        <w:rPr>
          <w:rFonts w:ascii="Corbel" w:hAnsi="Corbel"/>
          <w:szCs w:val="18"/>
        </w:rPr>
        <w:t>te</w:t>
      </w:r>
      <w:r w:rsidR="00EB71DD">
        <w:rPr>
          <w:rFonts w:ascii="Corbel" w:hAnsi="Corbel"/>
          <w:szCs w:val="18"/>
        </w:rPr>
        <w:t>chnische en beroepsbekwaamheid en/of beroepsbevoegdheid.</w:t>
      </w:r>
      <w:r w:rsidR="00ED7F6F">
        <w:rPr>
          <w:rFonts w:ascii="Corbel" w:hAnsi="Corbel"/>
          <w:szCs w:val="18"/>
        </w:rPr>
        <w:t xml:space="preserve"> De Aanbestedende dienst stelt deze eisen met het doel een Opdrachtnemer te contracteren die over de juridische capaciteiten, financiële capaciteiten en de technische en beroepsbekwaamheid beschikt om de Opdracht uit te kunnen voeren. </w:t>
      </w:r>
    </w:p>
    <w:p w14:paraId="03FF6381" w14:textId="77777777" w:rsidR="008E5655" w:rsidRPr="00811244" w:rsidRDefault="008E5655" w:rsidP="00811244">
      <w:pPr>
        <w:spacing w:line="276" w:lineRule="auto"/>
        <w:rPr>
          <w:rFonts w:ascii="Corbel" w:hAnsi="Corbel"/>
          <w:szCs w:val="18"/>
        </w:rPr>
      </w:pPr>
    </w:p>
    <w:p w14:paraId="779910A5" w14:textId="77777777" w:rsidR="00386EF9" w:rsidRPr="00811244" w:rsidRDefault="008E5655" w:rsidP="004612C5">
      <w:pPr>
        <w:suppressAutoHyphens/>
        <w:overflowPunct w:val="0"/>
        <w:autoSpaceDE w:val="0"/>
        <w:spacing w:line="276" w:lineRule="auto"/>
        <w:textAlignment w:val="baseline"/>
        <w:rPr>
          <w:rFonts w:ascii="Corbel" w:hAnsi="Corbel"/>
          <w:szCs w:val="18"/>
        </w:rPr>
      </w:pPr>
      <w:r w:rsidRPr="00811244">
        <w:rPr>
          <w:rFonts w:ascii="Corbel" w:hAnsi="Corbel"/>
          <w:szCs w:val="18"/>
        </w:rPr>
        <w:t>Als de Inschrijver niet aan de gestelde geschiktheidseisen voldoet, zal de Inschrijving ter</w:t>
      </w:r>
      <w:r w:rsidR="00EB71DD">
        <w:rPr>
          <w:rFonts w:ascii="Corbel" w:hAnsi="Corbel"/>
          <w:szCs w:val="18"/>
        </w:rPr>
        <w:t xml:space="preserve"> </w:t>
      </w:r>
      <w:r w:rsidRPr="00811244">
        <w:rPr>
          <w:rFonts w:ascii="Corbel" w:hAnsi="Corbel"/>
          <w:szCs w:val="18"/>
        </w:rPr>
        <w:t xml:space="preserve">zijde worden gelegd. </w:t>
      </w:r>
      <w:r w:rsidR="00600104" w:rsidRPr="00882E92">
        <w:rPr>
          <w:rFonts w:ascii="Corbel" w:hAnsi="Corbel"/>
          <w:szCs w:val="18"/>
        </w:rPr>
        <w:t>Voor wat betreft de bewijsvoering rondom het</w:t>
      </w:r>
      <w:r w:rsidR="00CE576B">
        <w:rPr>
          <w:rFonts w:ascii="Corbel" w:hAnsi="Corbel"/>
          <w:szCs w:val="18"/>
        </w:rPr>
        <w:t xml:space="preserve"> voldoen aan de geschiktheidseisen wordt aangesloten bij het </w:t>
      </w:r>
      <w:r w:rsidR="00970024">
        <w:rPr>
          <w:rFonts w:ascii="Corbel" w:hAnsi="Corbel"/>
          <w:szCs w:val="18"/>
        </w:rPr>
        <w:t>regime dat is beschreven in de vorige paragraaf ten aanzien van de uitsluitingsgronden</w:t>
      </w:r>
      <w:r w:rsidR="00600104">
        <w:rPr>
          <w:rFonts w:ascii="Corbel" w:hAnsi="Corbel"/>
          <w:szCs w:val="18"/>
        </w:rPr>
        <w:t>. Dit betekent dat het u</w:t>
      </w:r>
      <w:r w:rsidR="00600104" w:rsidRPr="00B30CA3">
        <w:rPr>
          <w:rFonts w:ascii="Corbel" w:hAnsi="Corbel"/>
          <w:szCs w:val="18"/>
        </w:rPr>
        <w:t xml:space="preserve">itgangspunt is dat Inschrijvers bij hun Inschrijving kunnen volstaan met </w:t>
      </w:r>
      <w:r w:rsidR="00600104">
        <w:rPr>
          <w:rFonts w:ascii="Corbel" w:hAnsi="Corbel"/>
          <w:szCs w:val="18"/>
        </w:rPr>
        <w:t>het bijvoeg</w:t>
      </w:r>
      <w:r w:rsidR="00600104" w:rsidRPr="00B30CA3">
        <w:rPr>
          <w:rFonts w:ascii="Corbel" w:hAnsi="Corbel"/>
          <w:szCs w:val="18"/>
        </w:rPr>
        <w:t xml:space="preserve">en van </w:t>
      </w:r>
      <w:r w:rsidR="004E6F88">
        <w:rPr>
          <w:rFonts w:ascii="Corbel" w:hAnsi="Corbel"/>
          <w:b/>
          <w:szCs w:val="18"/>
        </w:rPr>
        <w:t>het Uniform Europees Aanbestedingsdocument</w:t>
      </w:r>
      <w:r w:rsidR="00166AAA">
        <w:rPr>
          <w:rFonts w:ascii="Corbel" w:hAnsi="Corbel"/>
          <w:szCs w:val="18"/>
        </w:rPr>
        <w:t>, tenzij uitdrukkelijk anders bepaald</w:t>
      </w:r>
      <w:r w:rsidR="00970024">
        <w:rPr>
          <w:rFonts w:ascii="Corbel" w:hAnsi="Corbel"/>
          <w:szCs w:val="18"/>
        </w:rPr>
        <w:t>.</w:t>
      </w:r>
      <w:r w:rsidR="00FE1CFA">
        <w:rPr>
          <w:rFonts w:ascii="Corbel" w:hAnsi="Corbel"/>
          <w:szCs w:val="18"/>
        </w:rPr>
        <w:t xml:space="preserve"> </w:t>
      </w:r>
      <w:r w:rsidR="00CE576B" w:rsidRPr="00811244">
        <w:rPr>
          <w:rFonts w:ascii="Corbel" w:hAnsi="Corbel"/>
          <w:szCs w:val="18"/>
        </w:rPr>
        <w:t>In</w:t>
      </w:r>
      <w:r w:rsidR="00CE576B">
        <w:rPr>
          <w:rFonts w:ascii="Corbel" w:hAnsi="Corbel"/>
          <w:szCs w:val="18"/>
        </w:rPr>
        <w:t xml:space="preserve"> de volgende</w:t>
      </w:r>
      <w:r w:rsidR="00CE576B" w:rsidRPr="00811244">
        <w:rPr>
          <w:rFonts w:ascii="Corbel" w:hAnsi="Corbel"/>
          <w:szCs w:val="18"/>
        </w:rPr>
        <w:t xml:space="preserve"> </w:t>
      </w:r>
      <w:r w:rsidR="00166AAA">
        <w:rPr>
          <w:rFonts w:ascii="Corbel" w:hAnsi="Corbel"/>
          <w:szCs w:val="18"/>
        </w:rPr>
        <w:t>sub</w:t>
      </w:r>
      <w:r w:rsidR="004612C5">
        <w:rPr>
          <w:rFonts w:ascii="Corbel" w:hAnsi="Corbel"/>
          <w:szCs w:val="18"/>
        </w:rPr>
        <w:t xml:space="preserve">paragrafen </w:t>
      </w:r>
      <w:r w:rsidR="00970024">
        <w:rPr>
          <w:rFonts w:ascii="Corbel" w:hAnsi="Corbel"/>
          <w:szCs w:val="18"/>
        </w:rPr>
        <w:t>worden de</w:t>
      </w:r>
      <w:r w:rsidR="00CE576B" w:rsidRPr="00811244">
        <w:rPr>
          <w:rFonts w:ascii="Corbel" w:hAnsi="Corbel"/>
          <w:szCs w:val="18"/>
        </w:rPr>
        <w:t xml:space="preserve"> nadere bewijsstukken per </w:t>
      </w:r>
      <w:r w:rsidR="00CE576B">
        <w:rPr>
          <w:rFonts w:ascii="Corbel" w:hAnsi="Corbel"/>
          <w:szCs w:val="18"/>
        </w:rPr>
        <w:t>geschiktheidseis</w:t>
      </w:r>
      <w:r w:rsidR="00970024">
        <w:rPr>
          <w:rFonts w:ascii="Corbel" w:hAnsi="Corbel"/>
          <w:szCs w:val="18"/>
        </w:rPr>
        <w:t xml:space="preserve"> uiteengezet.</w:t>
      </w:r>
    </w:p>
    <w:p w14:paraId="1C8EF7F6" w14:textId="77777777" w:rsidR="00BC7775" w:rsidRPr="00785459" w:rsidRDefault="00BC7775" w:rsidP="00BC7775"/>
    <w:p w14:paraId="4D551AB4" w14:textId="77777777" w:rsidR="00BC7775" w:rsidRPr="00811244" w:rsidRDefault="00BC7775" w:rsidP="004D76E4">
      <w:pPr>
        <w:pStyle w:val="Kop1"/>
        <w:numPr>
          <w:ilvl w:val="0"/>
          <w:numId w:val="21"/>
        </w:numPr>
        <w:ind w:left="1701" w:hanging="1701"/>
      </w:pPr>
      <w:bookmarkStart w:id="78" w:name="_Toc448087053"/>
      <w:bookmarkStart w:id="79" w:name="_Toc148079076"/>
      <w:r>
        <w:rPr>
          <w:rFonts w:ascii="Corbel" w:hAnsi="Corbel"/>
          <w:szCs w:val="24"/>
        </w:rPr>
        <w:lastRenderedPageBreak/>
        <w:t>EMVI: beoordeling van de Inschrijvingen</w:t>
      </w:r>
      <w:bookmarkEnd w:id="78"/>
      <w:bookmarkEnd w:id="79"/>
    </w:p>
    <w:p w14:paraId="138E6749" w14:textId="77777777" w:rsidR="00BC7775" w:rsidRDefault="00BC7775" w:rsidP="00BC7775">
      <w:pPr>
        <w:pStyle w:val="Kop2"/>
        <w:tabs>
          <w:tab w:val="left" w:pos="6379"/>
        </w:tabs>
        <w:spacing w:before="240" w:after="120"/>
        <w:rPr>
          <w:rFonts w:ascii="Corbel" w:hAnsi="Corbel" w:cs="Helvetica"/>
          <w:sz w:val="18"/>
          <w:szCs w:val="18"/>
        </w:rPr>
      </w:pPr>
      <w:bookmarkStart w:id="80" w:name="_Toc448087054"/>
      <w:bookmarkStart w:id="81" w:name="_Toc148079077"/>
      <w:r>
        <w:rPr>
          <w:rFonts w:ascii="Corbel" w:hAnsi="Corbel" w:cs="Helvetica"/>
          <w:sz w:val="18"/>
          <w:szCs w:val="18"/>
        </w:rPr>
        <w:t>Gunningscriterium</w:t>
      </w:r>
      <w:bookmarkEnd w:id="80"/>
      <w:bookmarkEnd w:id="81"/>
    </w:p>
    <w:p w14:paraId="6B7724A1" w14:textId="77777777" w:rsidR="001906DB" w:rsidRPr="001906DB" w:rsidRDefault="001906DB" w:rsidP="001906DB">
      <w:pPr>
        <w:autoSpaceDE w:val="0"/>
        <w:autoSpaceDN w:val="0"/>
        <w:adjustRightInd w:val="0"/>
        <w:spacing w:before="100" w:beforeAutospacing="1" w:after="100" w:afterAutospacing="1" w:line="240" w:lineRule="auto"/>
        <w:rPr>
          <w:rFonts w:ascii="Corbel" w:hAnsi="Corbel" w:cs="AgencyFB-Reg"/>
          <w:noProof/>
          <w:szCs w:val="18"/>
        </w:rPr>
      </w:pPr>
      <w:r w:rsidRPr="001906DB">
        <w:rPr>
          <w:rFonts w:ascii="Corbel" w:hAnsi="Corbel" w:cs="AgencyFB-Reg"/>
          <w:noProof/>
          <w:szCs w:val="18"/>
        </w:rPr>
        <w:t>Gunning vindt plaats aan de Inschrijver die:</w:t>
      </w:r>
    </w:p>
    <w:p w14:paraId="54C52627" w14:textId="77777777" w:rsidR="001906DB" w:rsidRPr="001906DB" w:rsidRDefault="001906DB" w:rsidP="001906DB">
      <w:pPr>
        <w:pStyle w:val="Lijstalinea"/>
        <w:numPr>
          <w:ilvl w:val="0"/>
          <w:numId w:val="53"/>
        </w:numPr>
        <w:autoSpaceDE w:val="0"/>
        <w:autoSpaceDN w:val="0"/>
        <w:adjustRightInd w:val="0"/>
        <w:spacing w:before="100" w:beforeAutospacing="1" w:after="100" w:afterAutospacing="1"/>
        <w:rPr>
          <w:rFonts w:ascii="Corbel" w:hAnsi="Corbel" w:cs="AgencyFB-Reg"/>
          <w:noProof/>
          <w:szCs w:val="18"/>
          <w:lang w:val="nl-NL"/>
        </w:rPr>
      </w:pPr>
      <w:r w:rsidRPr="001906DB">
        <w:rPr>
          <w:rFonts w:ascii="Corbel" w:hAnsi="Corbel" w:cs="AgencyFB-Reg"/>
          <w:noProof/>
          <w:sz w:val="18"/>
          <w:szCs w:val="18"/>
          <w:lang w:val="nl-NL"/>
        </w:rPr>
        <w:t>een inschrijving heeft ingediend die aan de vormvereisten voldoet;</w:t>
      </w:r>
    </w:p>
    <w:p w14:paraId="2A559523" w14:textId="77777777" w:rsidR="001906DB" w:rsidRPr="001906DB" w:rsidRDefault="001906DB" w:rsidP="001906DB">
      <w:pPr>
        <w:pStyle w:val="Lijstalinea"/>
        <w:numPr>
          <w:ilvl w:val="0"/>
          <w:numId w:val="53"/>
        </w:numPr>
        <w:autoSpaceDE w:val="0"/>
        <w:autoSpaceDN w:val="0"/>
        <w:adjustRightInd w:val="0"/>
        <w:spacing w:before="100" w:beforeAutospacing="1" w:after="100" w:afterAutospacing="1"/>
        <w:rPr>
          <w:rFonts w:ascii="Corbel" w:hAnsi="Corbel" w:cs="AgencyFB-Reg"/>
          <w:noProof/>
          <w:szCs w:val="18"/>
          <w:lang w:val="nl-NL"/>
        </w:rPr>
      </w:pPr>
      <w:r w:rsidRPr="001906DB">
        <w:rPr>
          <w:rFonts w:ascii="Corbel" w:hAnsi="Corbel" w:cs="AgencyFB-Reg"/>
          <w:noProof/>
          <w:sz w:val="18"/>
          <w:szCs w:val="18"/>
          <w:lang w:val="nl-NL"/>
        </w:rPr>
        <w:t>op wie geen uitsluitingsgronden van toepassing zijn;</w:t>
      </w:r>
    </w:p>
    <w:p w14:paraId="304739EE" w14:textId="77777777" w:rsidR="001906DB" w:rsidRPr="001906DB" w:rsidRDefault="001906DB" w:rsidP="001906DB">
      <w:pPr>
        <w:pStyle w:val="Lijstalinea"/>
        <w:numPr>
          <w:ilvl w:val="0"/>
          <w:numId w:val="53"/>
        </w:numPr>
        <w:autoSpaceDE w:val="0"/>
        <w:autoSpaceDN w:val="0"/>
        <w:adjustRightInd w:val="0"/>
        <w:spacing w:before="100" w:beforeAutospacing="1" w:after="100" w:afterAutospacing="1"/>
        <w:rPr>
          <w:rFonts w:ascii="Corbel" w:hAnsi="Corbel" w:cs="AgencyFB-Reg"/>
          <w:noProof/>
          <w:szCs w:val="18"/>
          <w:lang w:val="nl-NL"/>
        </w:rPr>
      </w:pPr>
      <w:r w:rsidRPr="001906DB">
        <w:rPr>
          <w:rFonts w:ascii="Corbel" w:hAnsi="Corbel" w:cs="AgencyFB-Reg"/>
          <w:noProof/>
          <w:sz w:val="18"/>
          <w:szCs w:val="18"/>
          <w:lang w:val="nl-NL"/>
        </w:rPr>
        <w:t>wiens inschrijving voldoet aan de gestelde technische specificaties, eisen en normen;</w:t>
      </w:r>
    </w:p>
    <w:p w14:paraId="37862D9D" w14:textId="77777777" w:rsidR="001906DB" w:rsidRPr="001906DB" w:rsidRDefault="001906DB" w:rsidP="001906DB">
      <w:pPr>
        <w:pStyle w:val="Lijstalinea"/>
        <w:numPr>
          <w:ilvl w:val="0"/>
          <w:numId w:val="53"/>
        </w:numPr>
        <w:autoSpaceDE w:val="0"/>
        <w:autoSpaceDN w:val="0"/>
        <w:adjustRightInd w:val="0"/>
        <w:spacing w:before="100" w:beforeAutospacing="1" w:after="100" w:afterAutospacing="1"/>
        <w:rPr>
          <w:rFonts w:ascii="Corbel" w:hAnsi="Corbel" w:cs="AgencyFB-Reg"/>
          <w:noProof/>
          <w:szCs w:val="18"/>
          <w:lang w:val="nl-NL"/>
        </w:rPr>
      </w:pPr>
      <w:r w:rsidRPr="001906DB">
        <w:rPr>
          <w:rFonts w:ascii="Corbel" w:hAnsi="Corbel" w:cs="AgencyFB-Reg"/>
          <w:noProof/>
          <w:sz w:val="18"/>
          <w:szCs w:val="18"/>
          <w:lang w:val="nl-NL"/>
        </w:rPr>
        <w:t>en die de laagste inschrijvingssom geboden heeft.</w:t>
      </w:r>
    </w:p>
    <w:p w14:paraId="3190A4D2" w14:textId="77777777" w:rsidR="001906DB" w:rsidRPr="001906DB" w:rsidRDefault="001906DB" w:rsidP="001906DB">
      <w:pPr>
        <w:autoSpaceDE w:val="0"/>
        <w:autoSpaceDN w:val="0"/>
        <w:adjustRightInd w:val="0"/>
        <w:spacing w:before="100" w:beforeAutospacing="1" w:after="100" w:afterAutospacing="1" w:line="240" w:lineRule="auto"/>
        <w:rPr>
          <w:rFonts w:ascii="Corbel" w:hAnsi="Corbel" w:cs="AgencyFB-Reg"/>
          <w:noProof/>
          <w:szCs w:val="18"/>
        </w:rPr>
      </w:pPr>
    </w:p>
    <w:p w14:paraId="1C4C62AE" w14:textId="31B9790D" w:rsidR="00C3283B" w:rsidRPr="00524D57" w:rsidRDefault="00701423" w:rsidP="00C3283B">
      <w:pPr>
        <w:autoSpaceDE w:val="0"/>
        <w:autoSpaceDN w:val="0"/>
        <w:adjustRightInd w:val="0"/>
        <w:spacing w:before="100" w:beforeAutospacing="1" w:after="100" w:afterAutospacing="1" w:line="240" w:lineRule="auto"/>
        <w:rPr>
          <w:rFonts w:ascii="Corbel" w:hAnsi="Corbel" w:cs="AgencyFB-Reg"/>
          <w:szCs w:val="18"/>
        </w:rPr>
      </w:pPr>
      <w:r>
        <w:rPr>
          <w:rFonts w:ascii="Corbel" w:hAnsi="Corbel" w:cs="AgencyFB-Reg"/>
          <w:szCs w:val="18"/>
        </w:rPr>
        <w:t>I</w:t>
      </w:r>
      <w:r w:rsidR="00C3283B">
        <w:rPr>
          <w:rFonts w:ascii="Corbel" w:hAnsi="Corbel" w:cs="AgencyFB-Reg"/>
          <w:szCs w:val="18"/>
        </w:rPr>
        <w:t>nschrijver dient zijn tarieven te vermelden in bijlage 2 Invulstaat bordencontract. De ingediende prijzen zijn vast tot 1 januari 2021. Vanaf 1 januari 2021 is indexering mogelijk, zoal opgenomen in bijlage 3 Programma van eisen.</w:t>
      </w:r>
    </w:p>
    <w:p w14:paraId="150FDC64" w14:textId="39726C3A" w:rsidR="001906DB" w:rsidRPr="00524D57" w:rsidRDefault="001906DB" w:rsidP="001906DB">
      <w:pPr>
        <w:autoSpaceDE w:val="0"/>
        <w:autoSpaceDN w:val="0"/>
        <w:adjustRightInd w:val="0"/>
        <w:spacing w:before="100" w:beforeAutospacing="1" w:after="100" w:afterAutospacing="1" w:line="240" w:lineRule="auto"/>
        <w:rPr>
          <w:rFonts w:ascii="Corbel" w:hAnsi="Corbel" w:cs="AgencyFB-Reg"/>
          <w:szCs w:val="18"/>
        </w:rPr>
      </w:pPr>
      <w:r>
        <w:rPr>
          <w:rFonts w:ascii="Corbel" w:hAnsi="Corbel" w:cs="AgencyFB-Reg"/>
          <w:szCs w:val="18"/>
        </w:rPr>
        <w:t>. De ingediende prijzen zijn vast tot 1 januari 202</w:t>
      </w:r>
      <w:r w:rsidR="00C3283B">
        <w:rPr>
          <w:rFonts w:ascii="Corbel" w:hAnsi="Corbel" w:cs="AgencyFB-Reg"/>
          <w:szCs w:val="18"/>
        </w:rPr>
        <w:t>5</w:t>
      </w:r>
      <w:r>
        <w:rPr>
          <w:rFonts w:ascii="Corbel" w:hAnsi="Corbel" w:cs="AgencyFB-Reg"/>
          <w:szCs w:val="18"/>
        </w:rPr>
        <w:t>. Vanaf 1 januari 202</w:t>
      </w:r>
      <w:r w:rsidR="00C3283B">
        <w:rPr>
          <w:rFonts w:ascii="Corbel" w:hAnsi="Corbel" w:cs="AgencyFB-Reg"/>
          <w:szCs w:val="18"/>
        </w:rPr>
        <w:t>5</w:t>
      </w:r>
      <w:r>
        <w:rPr>
          <w:rFonts w:ascii="Corbel" w:hAnsi="Corbel" w:cs="AgencyFB-Reg"/>
          <w:szCs w:val="18"/>
        </w:rPr>
        <w:t xml:space="preserve"> is indexering mogelijk, zoal opgenomen in bijlage 3 Programma van eisen.</w:t>
      </w:r>
    </w:p>
    <w:p w14:paraId="759EE2FE" w14:textId="77777777" w:rsidR="001906DB" w:rsidRPr="001906DB" w:rsidRDefault="001906DB" w:rsidP="001906DB"/>
    <w:p w14:paraId="11A8E9F9" w14:textId="77777777" w:rsidR="00BC7775" w:rsidRPr="00811244" w:rsidRDefault="00BC7775" w:rsidP="00BC7775">
      <w:pPr>
        <w:pStyle w:val="BestekKop1"/>
      </w:pPr>
      <w:bookmarkStart w:id="82" w:name="_Toc448087063"/>
      <w:bookmarkStart w:id="83" w:name="_Toc148079078"/>
      <w:r w:rsidRPr="00811244">
        <w:lastRenderedPageBreak/>
        <w:t>Checklist</w:t>
      </w:r>
      <w:bookmarkEnd w:id="82"/>
      <w:bookmarkEnd w:id="83"/>
    </w:p>
    <w:p w14:paraId="1824BFF0" w14:textId="09D3E06D" w:rsidR="00BC7775" w:rsidRPr="00811244" w:rsidRDefault="00BC7775" w:rsidP="00BC7775">
      <w:pPr>
        <w:spacing w:line="276" w:lineRule="auto"/>
        <w:rPr>
          <w:rFonts w:ascii="Corbel" w:hAnsi="Corbel"/>
          <w:szCs w:val="18"/>
        </w:rPr>
      </w:pPr>
      <w:r w:rsidRPr="00811244">
        <w:rPr>
          <w:rFonts w:ascii="Corbel" w:hAnsi="Corbel"/>
          <w:szCs w:val="18"/>
        </w:rPr>
        <w:t xml:space="preserve">Hieronder treft u een checklist aan van alle documenten die u als Inschrijver in onderstaande volgorde dient te overleggen, welke formats u daarbij dient te hanteren en op welke wijze u uw Inschrijving dient samen te stellen. </w:t>
      </w:r>
    </w:p>
    <w:p w14:paraId="54E422CB" w14:textId="77777777" w:rsidR="00BC7775" w:rsidRPr="00811244" w:rsidRDefault="00BC7775" w:rsidP="00BC7775">
      <w:pPr>
        <w:spacing w:line="276" w:lineRule="auto"/>
        <w:rPr>
          <w:rFonts w:ascii="Corbel" w:hAnsi="Corbel"/>
          <w:szCs w:val="18"/>
        </w:rPr>
      </w:pPr>
    </w:p>
    <w:tbl>
      <w:tblPr>
        <w:tblW w:w="3670"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85" w:type="dxa"/>
          <w:bottom w:w="85" w:type="dxa"/>
        </w:tblCellMar>
        <w:tblLook w:val="01E0" w:firstRow="1" w:lastRow="1" w:firstColumn="1" w:lastColumn="1" w:noHBand="0" w:noVBand="0"/>
      </w:tblPr>
      <w:tblGrid>
        <w:gridCol w:w="2968"/>
        <w:gridCol w:w="3684"/>
      </w:tblGrid>
      <w:tr w:rsidR="00C3283B" w:rsidRPr="00C56929" w14:paraId="067CA91B" w14:textId="77777777" w:rsidTr="00C3283B">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vAlign w:val="center"/>
          </w:tcPr>
          <w:p w14:paraId="4F179FF6" w14:textId="77777777" w:rsidR="00C3283B" w:rsidRPr="00C56929" w:rsidRDefault="00C3283B" w:rsidP="00694DC8">
            <w:pPr>
              <w:spacing w:line="276" w:lineRule="auto"/>
              <w:rPr>
                <w:rFonts w:ascii="Corbel" w:hAnsi="Corbel"/>
                <w:b/>
                <w:color w:val="FFFFFF"/>
                <w:sz w:val="16"/>
                <w:szCs w:val="16"/>
              </w:rPr>
            </w:pPr>
            <w:r w:rsidRPr="00C56929">
              <w:rPr>
                <w:rFonts w:ascii="Corbel" w:hAnsi="Corbel"/>
                <w:b/>
                <w:color w:val="FFFFFF"/>
                <w:sz w:val="16"/>
                <w:szCs w:val="16"/>
              </w:rPr>
              <w:t xml:space="preserve">Checklist - </w:t>
            </w:r>
            <w:r>
              <w:rPr>
                <w:rFonts w:ascii="Corbel" w:hAnsi="Corbel"/>
                <w:b/>
                <w:color w:val="FFFFFF"/>
                <w:sz w:val="16"/>
                <w:szCs w:val="16"/>
              </w:rPr>
              <w:t>d</w:t>
            </w:r>
            <w:r w:rsidRPr="00C56929">
              <w:rPr>
                <w:rFonts w:ascii="Corbel" w:hAnsi="Corbel"/>
                <w:b/>
                <w:color w:val="FFFFFF"/>
                <w:sz w:val="16"/>
                <w:szCs w:val="16"/>
              </w:rPr>
              <w:t>ocumenten die de Inschrijver dient te overleggen</w:t>
            </w:r>
          </w:p>
        </w:tc>
      </w:tr>
      <w:tr w:rsidR="00C3283B" w:rsidRPr="00C56929" w14:paraId="6F213EAA" w14:textId="77777777" w:rsidTr="00C3283B">
        <w:trPr>
          <w:cantSplit/>
          <w:trHeight w:val="310"/>
          <w:jc w:val="center"/>
        </w:trPr>
        <w:tc>
          <w:tcPr>
            <w:tcW w:w="2231" w:type="pct"/>
            <w:tcBorders>
              <w:top w:val="single" w:sz="2" w:space="0" w:color="auto"/>
              <w:left w:val="single" w:sz="2" w:space="0" w:color="auto"/>
              <w:bottom w:val="single" w:sz="2" w:space="0" w:color="auto"/>
              <w:right w:val="single" w:sz="2" w:space="0" w:color="auto"/>
            </w:tcBorders>
            <w:shd w:val="clear" w:color="auto" w:fill="000000" w:themeFill="text1"/>
          </w:tcPr>
          <w:p w14:paraId="77701A8A" w14:textId="77777777" w:rsidR="00C3283B" w:rsidRPr="00C56929" w:rsidRDefault="00C3283B"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Document</w:t>
            </w:r>
          </w:p>
        </w:tc>
        <w:tc>
          <w:tcPr>
            <w:tcW w:w="2769" w:type="pct"/>
            <w:tcBorders>
              <w:top w:val="single" w:sz="2" w:space="0" w:color="auto"/>
              <w:left w:val="single" w:sz="2" w:space="0" w:color="auto"/>
              <w:bottom w:val="single" w:sz="2" w:space="0" w:color="auto"/>
              <w:right w:val="single" w:sz="4" w:space="0" w:color="auto"/>
            </w:tcBorders>
            <w:shd w:val="clear" w:color="auto" w:fill="000000" w:themeFill="text1"/>
          </w:tcPr>
          <w:p w14:paraId="22B72701" w14:textId="77777777" w:rsidR="00C3283B" w:rsidRPr="00C56929" w:rsidRDefault="00C3283B"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C3283B" w:rsidRPr="00C56929" w14:paraId="78A82F2A" w14:textId="77777777" w:rsidTr="00C3283B">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tcPr>
          <w:p w14:paraId="696DEF53" w14:textId="77777777" w:rsidR="00C3283B" w:rsidRPr="00C56929" w:rsidRDefault="00C3283B" w:rsidP="00694DC8">
            <w:pPr>
              <w:spacing w:line="276" w:lineRule="auto"/>
              <w:rPr>
                <w:rFonts w:ascii="Corbel" w:hAnsi="Corbel"/>
                <w:color w:val="FFFFFF" w:themeColor="background1"/>
                <w:sz w:val="16"/>
                <w:szCs w:val="16"/>
              </w:rPr>
            </w:pPr>
            <w:r w:rsidRPr="00C56929">
              <w:rPr>
                <w:rFonts w:ascii="Corbel" w:hAnsi="Corbel"/>
                <w:color w:val="FFFFFF" w:themeColor="background1"/>
                <w:sz w:val="16"/>
                <w:szCs w:val="16"/>
              </w:rPr>
              <w:t>Voorschriften, uitsluitingsgronden en geschiktheidseisen.</w:t>
            </w:r>
          </w:p>
        </w:tc>
      </w:tr>
      <w:tr w:rsidR="00C3283B" w:rsidRPr="00C56929" w14:paraId="7C7D7633" w14:textId="77777777" w:rsidTr="00C3283B">
        <w:trPr>
          <w:cantSplit/>
          <w:trHeight w:val="2393"/>
          <w:jc w:val="center"/>
        </w:trPr>
        <w:tc>
          <w:tcPr>
            <w:tcW w:w="2231" w:type="pct"/>
            <w:tcBorders>
              <w:top w:val="single" w:sz="2" w:space="0" w:color="auto"/>
            </w:tcBorders>
            <w:shd w:val="clear" w:color="auto" w:fill="auto"/>
          </w:tcPr>
          <w:p w14:paraId="67264847" w14:textId="77777777" w:rsidR="00C3283B" w:rsidRPr="001E5F02" w:rsidRDefault="00C3283B" w:rsidP="00694DC8">
            <w:pPr>
              <w:spacing w:line="276" w:lineRule="auto"/>
              <w:rPr>
                <w:rFonts w:ascii="Corbel" w:hAnsi="Corbel"/>
                <w:sz w:val="16"/>
                <w:szCs w:val="16"/>
              </w:rPr>
            </w:pPr>
            <w:r w:rsidRPr="001E5F02">
              <w:rPr>
                <w:rFonts w:ascii="Corbel" w:hAnsi="Corbel"/>
                <w:sz w:val="16"/>
                <w:szCs w:val="16"/>
              </w:rPr>
              <w:t>Aanbiedingsbrief:</w:t>
            </w:r>
          </w:p>
          <w:p w14:paraId="42AFCCE5" w14:textId="77777777" w:rsidR="00C3283B" w:rsidRPr="001E5F02" w:rsidRDefault="00C3283B"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Naam en contactgegevens contactpersoon Inschrijver.</w:t>
            </w:r>
          </w:p>
          <w:p w14:paraId="6D5445C1" w14:textId="68C5B0E6" w:rsidR="00C3283B" w:rsidRPr="001E5F02" w:rsidRDefault="006C77DA"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Inzet/</w:t>
            </w:r>
            <w:r w:rsidR="00C3283B" w:rsidRPr="001E5F02">
              <w:rPr>
                <w:rFonts w:ascii="Corbel" w:hAnsi="Corbel"/>
                <w:sz w:val="16"/>
                <w:szCs w:val="16"/>
              </w:rPr>
              <w:t xml:space="preserve"> gebruik van Derde en toelichting werkverdeling (indien van toepassing).</w:t>
            </w:r>
          </w:p>
          <w:p w14:paraId="5504F1C7" w14:textId="77777777" w:rsidR="00C3283B" w:rsidRPr="001E5F02" w:rsidRDefault="00C3283B" w:rsidP="00694DC8">
            <w:pPr>
              <w:numPr>
                <w:ilvl w:val="0"/>
                <w:numId w:val="18"/>
              </w:numPr>
              <w:spacing w:line="276" w:lineRule="auto"/>
              <w:ind w:left="243" w:hanging="142"/>
              <w:rPr>
                <w:rFonts w:ascii="Corbel" w:hAnsi="Corbel"/>
                <w:sz w:val="16"/>
                <w:szCs w:val="16"/>
              </w:rPr>
            </w:pPr>
            <w:r w:rsidRPr="001E5F02">
              <w:rPr>
                <w:rFonts w:ascii="Corbel" w:hAnsi="Corbel"/>
                <w:sz w:val="16"/>
                <w:szCs w:val="16"/>
              </w:rPr>
              <w:t>Samenwerkingsverband (combinatie) en toelichting werkverdeling (indien van toepassing).</w:t>
            </w:r>
          </w:p>
        </w:tc>
        <w:tc>
          <w:tcPr>
            <w:tcW w:w="2769" w:type="pct"/>
            <w:tcBorders>
              <w:top w:val="single" w:sz="2" w:space="0" w:color="auto"/>
              <w:right w:val="single" w:sz="4" w:space="0" w:color="auto"/>
            </w:tcBorders>
            <w:shd w:val="clear" w:color="auto" w:fill="auto"/>
          </w:tcPr>
          <w:p w14:paraId="39BC3217" w14:textId="77777777" w:rsidR="00C3283B" w:rsidRPr="001E5F02" w:rsidRDefault="00C3283B" w:rsidP="00694DC8">
            <w:pPr>
              <w:spacing w:line="276" w:lineRule="auto"/>
              <w:rPr>
                <w:rFonts w:ascii="Corbel" w:hAnsi="Corbel"/>
                <w:sz w:val="16"/>
                <w:szCs w:val="16"/>
              </w:rPr>
            </w:pPr>
            <w:r w:rsidRPr="001E5F02">
              <w:rPr>
                <w:rFonts w:ascii="Corbel" w:hAnsi="Corbel"/>
                <w:sz w:val="16"/>
                <w:szCs w:val="16"/>
              </w:rPr>
              <w:t xml:space="preserve">Rechtsgeldig ondertekenen en bijvoegen </w:t>
            </w:r>
          </w:p>
          <w:p w14:paraId="03DA6B2F" w14:textId="77777777" w:rsidR="00C3283B" w:rsidRPr="001E5F02" w:rsidRDefault="00C3283B" w:rsidP="00694DC8">
            <w:pPr>
              <w:spacing w:line="276" w:lineRule="auto"/>
              <w:rPr>
                <w:rFonts w:ascii="Corbel" w:hAnsi="Corbel"/>
                <w:sz w:val="16"/>
                <w:szCs w:val="16"/>
              </w:rPr>
            </w:pPr>
            <w:r w:rsidRPr="001E5F02">
              <w:rPr>
                <w:rFonts w:ascii="Corbel" w:hAnsi="Corbel"/>
                <w:sz w:val="16"/>
                <w:szCs w:val="16"/>
              </w:rPr>
              <w:t>(bij Samenwerkingsverband door penvoerder namens het Samenwerkingsverband (combinatie))</w:t>
            </w:r>
          </w:p>
        </w:tc>
      </w:tr>
      <w:tr w:rsidR="00C3283B" w:rsidRPr="00C56929" w14:paraId="18DE53B8" w14:textId="77777777" w:rsidTr="00C3283B">
        <w:trPr>
          <w:cantSplit/>
          <w:trHeight w:val="1821"/>
          <w:jc w:val="center"/>
        </w:trPr>
        <w:tc>
          <w:tcPr>
            <w:tcW w:w="2231" w:type="pct"/>
            <w:shd w:val="clear" w:color="auto" w:fill="auto"/>
          </w:tcPr>
          <w:p w14:paraId="742C8CEB" w14:textId="77777777" w:rsidR="00C3283B" w:rsidRPr="001E5F02" w:rsidRDefault="00C3283B" w:rsidP="00694DC8">
            <w:pPr>
              <w:spacing w:line="276" w:lineRule="auto"/>
              <w:rPr>
                <w:rFonts w:ascii="Corbel" w:hAnsi="Corbel"/>
                <w:sz w:val="16"/>
                <w:szCs w:val="16"/>
                <w:highlight w:val="yellow"/>
              </w:rPr>
            </w:pPr>
            <w:r w:rsidRPr="001E5F02">
              <w:rPr>
                <w:rFonts w:ascii="Corbel" w:hAnsi="Corbel"/>
                <w:sz w:val="16"/>
                <w:szCs w:val="16"/>
              </w:rPr>
              <w:t>Eigen Verklaring</w:t>
            </w:r>
          </w:p>
        </w:tc>
        <w:tc>
          <w:tcPr>
            <w:tcW w:w="2769" w:type="pct"/>
            <w:shd w:val="clear" w:color="auto" w:fill="auto"/>
          </w:tcPr>
          <w:p w14:paraId="6C270017" w14:textId="7B355BD3" w:rsidR="00C3283B" w:rsidRPr="001E5F02" w:rsidRDefault="00C3283B" w:rsidP="00694DC8">
            <w:pPr>
              <w:spacing w:line="276" w:lineRule="auto"/>
              <w:rPr>
                <w:rFonts w:ascii="Corbel" w:hAnsi="Corbel"/>
                <w:sz w:val="16"/>
                <w:szCs w:val="16"/>
              </w:rPr>
            </w:pPr>
            <w:r w:rsidRPr="001E5F02">
              <w:rPr>
                <w:rFonts w:ascii="Corbel" w:hAnsi="Corbel"/>
                <w:sz w:val="16"/>
                <w:szCs w:val="16"/>
              </w:rPr>
              <w:t>Bijlage</w:t>
            </w:r>
            <w:r w:rsidR="00A84402">
              <w:rPr>
                <w:rFonts w:ascii="Corbel" w:hAnsi="Corbel"/>
                <w:sz w:val="16"/>
                <w:szCs w:val="16"/>
              </w:rPr>
              <w:t xml:space="preserve"> 1</w:t>
            </w:r>
            <w:r w:rsidRPr="001E5F02">
              <w:rPr>
                <w:rFonts w:ascii="Corbel" w:hAnsi="Corbel"/>
                <w:sz w:val="16"/>
                <w:szCs w:val="16"/>
              </w:rPr>
              <w:t xml:space="preserve"> </w:t>
            </w:r>
            <w:r w:rsidRPr="001E5F02">
              <w:rPr>
                <w:rFonts w:ascii="Corbel" w:hAnsi="Corbel"/>
                <w:b/>
                <w:sz w:val="16"/>
                <w:szCs w:val="16"/>
              </w:rPr>
              <w:t>Uniform Europees Aanbestedingsdocument</w:t>
            </w:r>
            <w:r w:rsidRPr="001E5F02">
              <w:rPr>
                <w:rFonts w:ascii="Corbel" w:hAnsi="Corbel"/>
                <w:sz w:val="16"/>
                <w:szCs w:val="16"/>
              </w:rPr>
              <w:t xml:space="preserve"> invullen, eventueel rechtsgeldig ondertekenen en bijvoegen.</w:t>
            </w:r>
            <w:r w:rsidRPr="001E5F02">
              <w:rPr>
                <w:rStyle w:val="Voetnootmarkering"/>
                <w:rFonts w:ascii="Corbel" w:hAnsi="Corbel"/>
                <w:sz w:val="16"/>
                <w:szCs w:val="16"/>
              </w:rPr>
              <w:footnoteReference w:id="5"/>
            </w:r>
            <w:r w:rsidRPr="001E5F02">
              <w:rPr>
                <w:rFonts w:ascii="Corbel" w:hAnsi="Corbel"/>
                <w:sz w:val="16"/>
                <w:szCs w:val="16"/>
              </w:rPr>
              <w:t xml:space="preserve"> </w:t>
            </w:r>
          </w:p>
          <w:p w14:paraId="2F3B61C6" w14:textId="77777777" w:rsidR="00C3283B" w:rsidRPr="001E5F02" w:rsidRDefault="00C3283B" w:rsidP="00694DC8">
            <w:pPr>
              <w:spacing w:line="276" w:lineRule="auto"/>
              <w:rPr>
                <w:rFonts w:ascii="Corbel" w:hAnsi="Corbel"/>
                <w:sz w:val="16"/>
                <w:szCs w:val="16"/>
              </w:rPr>
            </w:pPr>
          </w:p>
          <w:p w14:paraId="1422C6AB" w14:textId="77777777" w:rsidR="00C3283B" w:rsidRPr="001E5F02" w:rsidRDefault="00C3283B" w:rsidP="00050FA5">
            <w:pPr>
              <w:spacing w:line="276" w:lineRule="auto"/>
              <w:rPr>
                <w:rFonts w:ascii="Corbel" w:hAnsi="Corbel"/>
                <w:sz w:val="16"/>
                <w:szCs w:val="16"/>
              </w:rPr>
            </w:pPr>
            <w:r w:rsidRPr="001E5F02">
              <w:rPr>
                <w:rFonts w:ascii="Corbel" w:hAnsi="Corbel"/>
                <w:sz w:val="16"/>
                <w:szCs w:val="16"/>
                <w:u w:val="single"/>
              </w:rPr>
              <w:t>Let op</w:t>
            </w:r>
            <w:r w:rsidRPr="001E5F02">
              <w:rPr>
                <w:rFonts w:ascii="Corbel" w:hAnsi="Corbel"/>
                <w:sz w:val="16"/>
                <w:szCs w:val="16"/>
              </w:rPr>
              <w:t xml:space="preserve">: door iedere deelnemer aan het Samenwerkingsverband (combinatie) dient </w:t>
            </w:r>
            <w:r w:rsidRPr="001E5F02">
              <w:rPr>
                <w:rFonts w:ascii="Corbel" w:hAnsi="Corbel"/>
                <w:b/>
                <w:sz w:val="16"/>
                <w:szCs w:val="16"/>
              </w:rPr>
              <w:t xml:space="preserve">separaat </w:t>
            </w:r>
            <w:r w:rsidRPr="001E5F02">
              <w:rPr>
                <w:rFonts w:ascii="Corbel" w:hAnsi="Corbel"/>
                <w:sz w:val="16"/>
                <w:szCs w:val="16"/>
              </w:rPr>
              <w:t xml:space="preserve">het </w:t>
            </w:r>
            <w:r w:rsidRPr="001E5F02">
              <w:rPr>
                <w:rFonts w:ascii="Corbel" w:hAnsi="Corbel"/>
                <w:b/>
                <w:sz w:val="16"/>
                <w:szCs w:val="16"/>
              </w:rPr>
              <w:t>Uniform Europees Aanbestedingsdocument</w:t>
            </w:r>
            <w:r w:rsidRPr="001E5F02">
              <w:rPr>
                <w:rFonts w:ascii="Corbel" w:hAnsi="Corbel"/>
                <w:sz w:val="16"/>
                <w:szCs w:val="16"/>
              </w:rPr>
              <w:t xml:space="preserve"> te worden</w:t>
            </w:r>
            <w:r w:rsidRPr="001E5F02">
              <w:rPr>
                <w:rFonts w:ascii="Corbel" w:hAnsi="Corbel"/>
                <w:b/>
                <w:sz w:val="16"/>
                <w:szCs w:val="16"/>
              </w:rPr>
              <w:t xml:space="preserve"> </w:t>
            </w:r>
            <w:r w:rsidRPr="001E5F02">
              <w:rPr>
                <w:rFonts w:ascii="Corbel" w:hAnsi="Corbel"/>
                <w:sz w:val="16"/>
                <w:szCs w:val="16"/>
              </w:rPr>
              <w:t>ingediend.</w:t>
            </w:r>
          </w:p>
        </w:tc>
      </w:tr>
      <w:tr w:rsidR="00C3283B" w:rsidRPr="00C56929" w14:paraId="0C2C411C" w14:textId="77777777" w:rsidTr="00C3283B">
        <w:trPr>
          <w:cantSplit/>
          <w:trHeight w:val="775"/>
          <w:jc w:val="center"/>
        </w:trPr>
        <w:tc>
          <w:tcPr>
            <w:tcW w:w="2231" w:type="pct"/>
            <w:shd w:val="clear" w:color="auto" w:fill="auto"/>
          </w:tcPr>
          <w:p w14:paraId="243E8885" w14:textId="45414061" w:rsidR="00C3283B" w:rsidRPr="00C3283B" w:rsidRDefault="00C3283B" w:rsidP="00694DC8">
            <w:pPr>
              <w:spacing w:line="276" w:lineRule="auto"/>
              <w:rPr>
                <w:rFonts w:ascii="Corbel" w:hAnsi="Corbel"/>
                <w:sz w:val="16"/>
                <w:szCs w:val="16"/>
              </w:rPr>
            </w:pPr>
            <w:r w:rsidRPr="00C3283B">
              <w:rPr>
                <w:rFonts w:ascii="Corbel" w:hAnsi="Corbel"/>
                <w:sz w:val="16"/>
                <w:szCs w:val="16"/>
              </w:rPr>
              <w:t>Uittreksel inschrijving nationale handelsregister</w:t>
            </w:r>
          </w:p>
        </w:tc>
        <w:tc>
          <w:tcPr>
            <w:tcW w:w="2769" w:type="pct"/>
            <w:shd w:val="clear" w:color="auto" w:fill="auto"/>
          </w:tcPr>
          <w:p w14:paraId="0E082585" w14:textId="77777777" w:rsidR="00C3283B" w:rsidRPr="00C3283B" w:rsidRDefault="00C3283B" w:rsidP="00AB6021">
            <w:pPr>
              <w:spacing w:line="276" w:lineRule="auto"/>
              <w:rPr>
                <w:rFonts w:ascii="Corbel" w:hAnsi="Corbel"/>
                <w:sz w:val="16"/>
                <w:szCs w:val="16"/>
              </w:rPr>
            </w:pPr>
            <w:r w:rsidRPr="00C3283B">
              <w:rPr>
                <w:rFonts w:ascii="Corbel" w:hAnsi="Corbel"/>
                <w:sz w:val="16"/>
                <w:szCs w:val="16"/>
              </w:rPr>
              <w:t xml:space="preserve">Bijvoegen, niet ouder dan 6 maanden. </w:t>
            </w:r>
          </w:p>
          <w:p w14:paraId="69941291" w14:textId="77777777" w:rsidR="00C3283B" w:rsidRPr="00C3283B" w:rsidRDefault="00C3283B" w:rsidP="00AB6021">
            <w:pPr>
              <w:spacing w:line="276" w:lineRule="auto"/>
              <w:rPr>
                <w:rFonts w:ascii="Corbel" w:hAnsi="Corbel"/>
                <w:sz w:val="16"/>
                <w:szCs w:val="16"/>
              </w:rPr>
            </w:pPr>
          </w:p>
          <w:p w14:paraId="709927CE" w14:textId="77777777" w:rsidR="00C3283B" w:rsidRPr="001E5F02" w:rsidRDefault="00C3283B" w:rsidP="00694DC8">
            <w:pPr>
              <w:spacing w:line="276" w:lineRule="auto"/>
              <w:rPr>
                <w:rFonts w:ascii="Corbel" w:hAnsi="Corbel"/>
                <w:sz w:val="16"/>
                <w:szCs w:val="16"/>
              </w:rPr>
            </w:pPr>
            <w:r w:rsidRPr="00C3283B">
              <w:rPr>
                <w:rFonts w:ascii="Corbel" w:hAnsi="Corbel"/>
                <w:sz w:val="16"/>
                <w:szCs w:val="16"/>
                <w:u w:val="single"/>
              </w:rPr>
              <w:t>Let op:</w:t>
            </w:r>
            <w:r w:rsidRPr="00C3283B">
              <w:rPr>
                <w:rFonts w:ascii="Corbel" w:hAnsi="Corbel"/>
                <w:sz w:val="16"/>
                <w:szCs w:val="16"/>
              </w:rPr>
              <w:t xml:space="preserve"> door iedere deelnemer aan het Samenwerkingsverband (combinatie) dient dit </w:t>
            </w:r>
            <w:r w:rsidRPr="00C3283B">
              <w:rPr>
                <w:rFonts w:ascii="Corbel" w:hAnsi="Corbel"/>
                <w:b/>
                <w:sz w:val="16"/>
                <w:szCs w:val="16"/>
              </w:rPr>
              <w:t xml:space="preserve">separaat </w:t>
            </w:r>
            <w:r w:rsidRPr="00C3283B">
              <w:rPr>
                <w:rFonts w:ascii="Corbel" w:hAnsi="Corbel"/>
                <w:sz w:val="16"/>
                <w:szCs w:val="16"/>
              </w:rPr>
              <w:t>te worden ingediend.</w:t>
            </w:r>
          </w:p>
        </w:tc>
      </w:tr>
      <w:tr w:rsidR="00C3283B" w:rsidRPr="00C56929" w14:paraId="4D4073FD" w14:textId="77777777" w:rsidTr="00C3283B">
        <w:trPr>
          <w:cantSplit/>
          <w:trHeight w:val="775"/>
          <w:jc w:val="center"/>
        </w:trPr>
        <w:tc>
          <w:tcPr>
            <w:tcW w:w="2231" w:type="pct"/>
            <w:shd w:val="clear" w:color="auto" w:fill="auto"/>
          </w:tcPr>
          <w:p w14:paraId="713F105E" w14:textId="57211E64" w:rsidR="00C3283B" w:rsidRPr="00D301D3" w:rsidRDefault="00C3283B" w:rsidP="00694DC8">
            <w:pPr>
              <w:spacing w:line="276" w:lineRule="auto"/>
              <w:rPr>
                <w:rFonts w:ascii="Corbel" w:hAnsi="Corbel"/>
                <w:sz w:val="16"/>
                <w:szCs w:val="16"/>
              </w:rPr>
            </w:pPr>
            <w:r w:rsidRPr="00D301D3">
              <w:rPr>
                <w:rFonts w:ascii="Corbel" w:hAnsi="Corbel"/>
                <w:bCs/>
                <w:sz w:val="16"/>
                <w:szCs w:val="16"/>
              </w:rPr>
              <w:t>Verklaring Russische betrokkenheid</w:t>
            </w:r>
          </w:p>
        </w:tc>
        <w:tc>
          <w:tcPr>
            <w:tcW w:w="2769" w:type="pct"/>
            <w:shd w:val="clear" w:color="auto" w:fill="auto"/>
          </w:tcPr>
          <w:p w14:paraId="53829491" w14:textId="7DA76A87" w:rsidR="00C3283B" w:rsidRDefault="00C3283B" w:rsidP="00AB6021">
            <w:pPr>
              <w:spacing w:line="276" w:lineRule="auto"/>
              <w:rPr>
                <w:rFonts w:ascii="Corbel" w:hAnsi="Corbel"/>
                <w:sz w:val="16"/>
                <w:szCs w:val="16"/>
              </w:rPr>
            </w:pPr>
            <w:r w:rsidRPr="00D301D3">
              <w:rPr>
                <w:rFonts w:ascii="Corbel" w:hAnsi="Corbel"/>
                <w:sz w:val="16"/>
                <w:szCs w:val="16"/>
              </w:rPr>
              <w:t xml:space="preserve">Bijlage </w:t>
            </w:r>
            <w:r w:rsidR="005B673A">
              <w:rPr>
                <w:rFonts w:ascii="Corbel" w:hAnsi="Corbel"/>
                <w:sz w:val="16"/>
                <w:szCs w:val="16"/>
              </w:rPr>
              <w:t xml:space="preserve">6 </w:t>
            </w:r>
            <w:r w:rsidRPr="00D301D3">
              <w:rPr>
                <w:rFonts w:ascii="Corbel" w:hAnsi="Corbel"/>
                <w:b/>
                <w:bCs/>
                <w:sz w:val="16"/>
                <w:szCs w:val="16"/>
              </w:rPr>
              <w:t>Verklaring Russische betrokkenheid</w:t>
            </w:r>
            <w:r w:rsidRPr="00D301D3">
              <w:rPr>
                <w:rFonts w:ascii="Corbel" w:hAnsi="Corbel"/>
                <w:sz w:val="16"/>
                <w:szCs w:val="16"/>
              </w:rPr>
              <w:t xml:space="preserve"> invullen, eventueel rechtsgeldig ondertekenen en bijvoegen.</w:t>
            </w:r>
          </w:p>
          <w:p w14:paraId="6AB0DA45" w14:textId="77777777" w:rsidR="00C3283B" w:rsidRDefault="00C3283B" w:rsidP="00AB6021">
            <w:pPr>
              <w:spacing w:line="276" w:lineRule="auto"/>
              <w:rPr>
                <w:rFonts w:ascii="Corbel" w:hAnsi="Corbel"/>
                <w:sz w:val="16"/>
                <w:szCs w:val="16"/>
              </w:rPr>
            </w:pPr>
          </w:p>
          <w:p w14:paraId="1B63E1EF" w14:textId="1DB2756A" w:rsidR="00C3283B" w:rsidRPr="00D301D3" w:rsidRDefault="00C3283B" w:rsidP="00AB6021">
            <w:pPr>
              <w:spacing w:line="276" w:lineRule="auto"/>
              <w:rPr>
                <w:rFonts w:ascii="Corbel" w:hAnsi="Corbel"/>
                <w:sz w:val="16"/>
                <w:szCs w:val="16"/>
              </w:rPr>
            </w:pPr>
            <w:r w:rsidRPr="00D301D3">
              <w:rPr>
                <w:rFonts w:ascii="Corbel" w:hAnsi="Corbel"/>
                <w:sz w:val="16"/>
                <w:szCs w:val="16"/>
                <w:u w:val="single"/>
              </w:rPr>
              <w:t>Let op:</w:t>
            </w:r>
            <w:r w:rsidRPr="00D301D3">
              <w:rPr>
                <w:rFonts w:ascii="Corbel" w:hAnsi="Corbel"/>
                <w:sz w:val="16"/>
                <w:szCs w:val="16"/>
              </w:rPr>
              <w:t xml:space="preserve"> door iedere deelnemer aan het Samenwerkingsverband (combinatie) dient dit </w:t>
            </w:r>
            <w:r w:rsidRPr="00D301D3">
              <w:rPr>
                <w:rFonts w:ascii="Corbel" w:hAnsi="Corbel"/>
                <w:b/>
                <w:sz w:val="16"/>
                <w:szCs w:val="16"/>
              </w:rPr>
              <w:t xml:space="preserve">separaat </w:t>
            </w:r>
            <w:r w:rsidRPr="00D301D3">
              <w:rPr>
                <w:rFonts w:ascii="Corbel" w:hAnsi="Corbel"/>
                <w:sz w:val="16"/>
                <w:szCs w:val="16"/>
              </w:rPr>
              <w:t>te worden ingediend.</w:t>
            </w:r>
          </w:p>
        </w:tc>
      </w:tr>
      <w:tr w:rsidR="00C3283B" w:rsidRPr="00C56929" w14:paraId="0B610357" w14:textId="77777777" w:rsidTr="00C3283B">
        <w:trPr>
          <w:cantSplit/>
          <w:trHeight w:val="195"/>
          <w:jc w:val="center"/>
        </w:trPr>
        <w:tc>
          <w:tcPr>
            <w:tcW w:w="2231" w:type="pct"/>
            <w:shd w:val="clear" w:color="auto" w:fill="000000" w:themeFill="text1"/>
            <w:vAlign w:val="center"/>
          </w:tcPr>
          <w:p w14:paraId="294EB283" w14:textId="77777777" w:rsidR="00C3283B" w:rsidRPr="00C56929" w:rsidRDefault="00C3283B" w:rsidP="00694DC8">
            <w:pPr>
              <w:spacing w:line="276" w:lineRule="auto"/>
              <w:rPr>
                <w:rFonts w:ascii="Corbel" w:hAnsi="Corbel"/>
                <w:color w:val="FFFFFF" w:themeColor="background1"/>
                <w:sz w:val="16"/>
                <w:szCs w:val="16"/>
              </w:rPr>
            </w:pPr>
            <w:r w:rsidRPr="00C56929">
              <w:rPr>
                <w:rFonts w:ascii="Corbel" w:hAnsi="Corbel"/>
                <w:b/>
                <w:color w:val="FFFFFF" w:themeColor="background1"/>
                <w:sz w:val="16"/>
                <w:szCs w:val="16"/>
              </w:rPr>
              <w:t xml:space="preserve">Gunningscriteria </w:t>
            </w:r>
          </w:p>
        </w:tc>
        <w:tc>
          <w:tcPr>
            <w:tcW w:w="2769" w:type="pct"/>
            <w:shd w:val="clear" w:color="auto" w:fill="000000" w:themeFill="text1"/>
            <w:vAlign w:val="center"/>
          </w:tcPr>
          <w:p w14:paraId="4B2324AE" w14:textId="77777777" w:rsidR="00C3283B" w:rsidRPr="00C56929" w:rsidRDefault="00C3283B" w:rsidP="00694DC8">
            <w:pPr>
              <w:spacing w:line="276" w:lineRule="auto"/>
              <w:rPr>
                <w:rFonts w:ascii="Corbel" w:hAnsi="Corbel"/>
                <w:b/>
                <w:color w:val="FFFFFF" w:themeColor="background1"/>
                <w:sz w:val="16"/>
                <w:szCs w:val="16"/>
              </w:rPr>
            </w:pPr>
            <w:r w:rsidRPr="00C56929">
              <w:rPr>
                <w:rFonts w:ascii="Corbel" w:hAnsi="Corbel"/>
                <w:b/>
                <w:color w:val="FFFFFF" w:themeColor="background1"/>
                <w:sz w:val="16"/>
                <w:szCs w:val="16"/>
              </w:rPr>
              <w:t>Actie</w:t>
            </w:r>
          </w:p>
        </w:tc>
      </w:tr>
      <w:tr w:rsidR="00C3283B" w:rsidRPr="00C56929" w14:paraId="5C018E71" w14:textId="77777777" w:rsidTr="00C3283B">
        <w:trPr>
          <w:cantSplit/>
          <w:trHeight w:val="307"/>
          <w:jc w:val="center"/>
        </w:trPr>
        <w:tc>
          <w:tcPr>
            <w:tcW w:w="2231" w:type="pct"/>
            <w:shd w:val="clear" w:color="auto" w:fill="auto"/>
            <w:vAlign w:val="center"/>
          </w:tcPr>
          <w:p w14:paraId="23C9C4B9" w14:textId="59941B51" w:rsidR="00C3283B" w:rsidRPr="00C56929" w:rsidRDefault="00C3283B" w:rsidP="00694DC8">
            <w:pPr>
              <w:spacing w:line="276" w:lineRule="auto"/>
              <w:rPr>
                <w:rFonts w:ascii="Corbel" w:hAnsi="Corbel"/>
                <w:sz w:val="16"/>
                <w:szCs w:val="16"/>
              </w:rPr>
            </w:pPr>
            <w:r>
              <w:rPr>
                <w:rFonts w:ascii="Corbel" w:hAnsi="Corbel"/>
                <w:sz w:val="16"/>
                <w:szCs w:val="16"/>
              </w:rPr>
              <w:t>Prijs</w:t>
            </w:r>
          </w:p>
        </w:tc>
        <w:tc>
          <w:tcPr>
            <w:tcW w:w="2769" w:type="pct"/>
            <w:shd w:val="clear" w:color="auto" w:fill="auto"/>
          </w:tcPr>
          <w:p w14:paraId="49AB3977" w14:textId="77777777" w:rsidR="00C3283B" w:rsidRDefault="00C3283B" w:rsidP="00694DC8">
            <w:pPr>
              <w:spacing w:line="276" w:lineRule="auto"/>
              <w:rPr>
                <w:rFonts w:ascii="Corbel" w:hAnsi="Corbel"/>
                <w:sz w:val="16"/>
                <w:szCs w:val="16"/>
                <w:u w:val="single"/>
              </w:rPr>
            </w:pPr>
          </w:p>
          <w:p w14:paraId="4891B0C8" w14:textId="73B15065" w:rsidR="00C3283B" w:rsidRPr="00C3283B" w:rsidRDefault="00C3283B" w:rsidP="00694DC8">
            <w:pPr>
              <w:spacing w:line="276" w:lineRule="auto"/>
              <w:rPr>
                <w:rFonts w:ascii="Corbel" w:hAnsi="Corbel"/>
                <w:b/>
                <w:bCs/>
                <w:sz w:val="16"/>
                <w:szCs w:val="16"/>
                <w:u w:val="single"/>
              </w:rPr>
            </w:pPr>
            <w:r>
              <w:rPr>
                <w:rFonts w:ascii="Corbel" w:hAnsi="Corbel"/>
                <w:sz w:val="16"/>
                <w:szCs w:val="16"/>
                <w:u w:val="single"/>
              </w:rPr>
              <w:t>Bijlage 2 Invulstaat bordencontract indienen bij uw inschrijving</w:t>
            </w:r>
          </w:p>
          <w:p w14:paraId="0E8CB5D1" w14:textId="21E8E2BF" w:rsidR="00C3283B" w:rsidRPr="00C56929" w:rsidRDefault="00C3283B" w:rsidP="00694DC8">
            <w:pPr>
              <w:spacing w:line="276" w:lineRule="auto"/>
              <w:rPr>
                <w:rFonts w:ascii="Corbel" w:hAnsi="Corbel"/>
                <w:sz w:val="16"/>
                <w:szCs w:val="16"/>
                <w:u w:val="single"/>
              </w:rPr>
            </w:pPr>
          </w:p>
        </w:tc>
      </w:tr>
    </w:tbl>
    <w:p w14:paraId="6415BCC9" w14:textId="0A9CA253" w:rsidR="008D613A" w:rsidRPr="00F801A9" w:rsidRDefault="008D613A" w:rsidP="00BC7775">
      <w:pPr>
        <w:rPr>
          <w:rFonts w:ascii="Corbel" w:hAnsi="Corbel"/>
          <w:szCs w:val="18"/>
        </w:rPr>
      </w:pPr>
    </w:p>
    <w:sectPr w:rsidR="008D613A" w:rsidRPr="00F801A9" w:rsidSect="002429BC">
      <w:headerReference w:type="even" r:id="rId23"/>
      <w:headerReference w:type="default" r:id="rId24"/>
      <w:footerReference w:type="default" r:id="rId25"/>
      <w:pgSz w:w="11907" w:h="16840" w:code="9"/>
      <w:pgMar w:top="1701" w:right="1418" w:bottom="1134" w:left="1418" w:header="720" w:footer="720" w:gutter="0"/>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D7924D0" w14:textId="77777777" w:rsidR="005B42D5" w:rsidRDefault="005B42D5">
      <w:r>
        <w:separator/>
      </w:r>
    </w:p>
    <w:p w14:paraId="5B8636EC" w14:textId="77777777" w:rsidR="005B42D5" w:rsidRDefault="005B42D5"/>
    <w:p w14:paraId="46F5E336" w14:textId="77777777" w:rsidR="005B42D5" w:rsidRDefault="005B42D5" w:rsidP="001A6D9C"/>
  </w:endnote>
  <w:endnote w:type="continuationSeparator" w:id="0">
    <w:p w14:paraId="29430C65" w14:textId="77777777" w:rsidR="005B42D5" w:rsidRDefault="005B42D5">
      <w:r>
        <w:continuationSeparator/>
      </w:r>
    </w:p>
    <w:p w14:paraId="0C3F4461" w14:textId="77777777" w:rsidR="005B42D5" w:rsidRDefault="005B42D5"/>
    <w:p w14:paraId="722EEDDD" w14:textId="77777777" w:rsidR="005B42D5" w:rsidRDefault="005B42D5" w:rsidP="001A6D9C"/>
  </w:endnote>
  <w:endnote w:type="continuationNotice" w:id="1">
    <w:p w14:paraId="717BEFB6" w14:textId="77777777" w:rsidR="005B42D5" w:rsidRDefault="005B42D5">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AgencyFB-Reg">
    <w:panose1 w:val="00000000000000000000"/>
    <w:charset w:val="00"/>
    <w:family w:val="swiss"/>
    <w:notTrueType/>
    <w:pitch w:val="default"/>
    <w:sig w:usb0="00000003" w:usb1="00000000" w:usb2="00000000" w:usb3="00000000" w:csb0="00000001"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Helvetica">
    <w:panose1 w:val="020B0604020202020204"/>
    <w:charset w:val="00"/>
    <w:family w:val="swiss"/>
    <w:pitch w:val="variable"/>
    <w:sig w:usb0="E0002AFF" w:usb1="C0007843"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CAAC88" w14:textId="77777777" w:rsidR="002B453B" w:rsidRDefault="002B453B">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37</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7C3A02" w14:textId="77777777" w:rsidR="002B453B" w:rsidRDefault="002B453B" w:rsidP="00E02713">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sidR="00F75B0C">
      <w:rPr>
        <w:sz w:val="18"/>
        <w:szCs w:val="18"/>
      </w:rPr>
      <w:t>39</w:t>
    </w:r>
    <w:r w:rsidRPr="008F41CA">
      <w:rPr>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4B8AB40" w14:textId="77777777" w:rsidR="005B42D5" w:rsidRDefault="005B42D5" w:rsidP="001A6D9C">
      <w:r>
        <w:separator/>
      </w:r>
    </w:p>
  </w:footnote>
  <w:footnote w:type="continuationSeparator" w:id="0">
    <w:p w14:paraId="035AE0A6" w14:textId="77777777" w:rsidR="005B42D5" w:rsidRDefault="005B42D5">
      <w:r>
        <w:continuationSeparator/>
      </w:r>
    </w:p>
    <w:p w14:paraId="5068F5A7" w14:textId="77777777" w:rsidR="005B42D5" w:rsidRDefault="005B42D5"/>
    <w:p w14:paraId="65A4EE18" w14:textId="77777777" w:rsidR="005B42D5" w:rsidRDefault="005B42D5" w:rsidP="001A6D9C"/>
  </w:footnote>
  <w:footnote w:type="continuationNotice" w:id="1">
    <w:p w14:paraId="06FA1394" w14:textId="77777777" w:rsidR="005B42D5" w:rsidRDefault="005B42D5">
      <w:pPr>
        <w:spacing w:line="240" w:lineRule="auto"/>
      </w:pPr>
    </w:p>
  </w:footnote>
  <w:footnote w:id="2">
    <w:p w14:paraId="54CC50F5" w14:textId="77777777" w:rsidR="00814B48" w:rsidRPr="00930E10" w:rsidRDefault="00814B48" w:rsidP="00814B48">
      <w:pPr>
        <w:pStyle w:val="Voetnoottekst"/>
        <w:rPr>
          <w:rFonts w:ascii="Corbel" w:hAnsi="Corbel"/>
          <w:sz w:val="16"/>
          <w:szCs w:val="16"/>
        </w:rPr>
      </w:pPr>
      <w:r w:rsidRPr="004828CA">
        <w:rPr>
          <w:rStyle w:val="Voetnootmarkering"/>
          <w:rFonts w:ascii="Corbel" w:hAnsi="Corbel"/>
          <w:sz w:val="16"/>
          <w:szCs w:val="16"/>
        </w:rPr>
        <w:footnoteRef/>
      </w:r>
      <w:r w:rsidRPr="004828CA">
        <w:rPr>
          <w:rFonts w:ascii="Corbel" w:hAnsi="Corbel"/>
          <w:sz w:val="16"/>
          <w:szCs w:val="16"/>
        </w:rPr>
        <w:t xml:space="preserve"> </w:t>
      </w:r>
      <w:r w:rsidRPr="00930E10">
        <w:rPr>
          <w:rFonts w:ascii="Corbel" w:hAnsi="Corbel"/>
          <w:sz w:val="16"/>
          <w:szCs w:val="16"/>
        </w:rPr>
        <w:t xml:space="preserve">Zie de website van </w:t>
      </w:r>
      <w:hyperlink r:id="rId1" w:history="1">
        <w:r w:rsidRPr="00930E10">
          <w:rPr>
            <w:rStyle w:val="Hyperlink"/>
            <w:rFonts w:ascii="Corbel" w:hAnsi="Corbel"/>
            <w:sz w:val="16"/>
            <w:szCs w:val="16"/>
          </w:rPr>
          <w:t>PIANOo (klik voor link).</w:t>
        </w:r>
      </w:hyperlink>
      <w:r w:rsidRPr="00930E10">
        <w:rPr>
          <w:rFonts w:ascii="Corbel" w:hAnsi="Corbel"/>
          <w:sz w:val="16"/>
          <w:szCs w:val="16"/>
        </w:rPr>
        <w:t xml:space="preserve"> </w:t>
      </w:r>
    </w:p>
  </w:footnote>
  <w:footnote w:id="3">
    <w:p w14:paraId="745A5C08" w14:textId="77777777" w:rsidR="002B453B" w:rsidRPr="000342F3" w:rsidRDefault="002B453B">
      <w:pPr>
        <w:pStyle w:val="Voetnoottekst"/>
        <w:rPr>
          <w:i/>
          <w:sz w:val="16"/>
        </w:rPr>
      </w:pPr>
      <w:r>
        <w:rPr>
          <w:rStyle w:val="Voetnootmarkering"/>
        </w:rPr>
        <w:footnoteRef/>
      </w:r>
      <w:r>
        <w:t xml:space="preserve"> </w:t>
      </w:r>
      <w:r w:rsidRPr="00514156">
        <w:rPr>
          <w:rFonts w:ascii="Corbel" w:hAnsi="Corbel"/>
          <w:sz w:val="18"/>
          <w:szCs w:val="18"/>
        </w:rPr>
        <w:t xml:space="preserve">. </w:t>
      </w:r>
      <w:r w:rsidRPr="000342F3">
        <w:rPr>
          <w:rFonts w:ascii="Corbel" w:hAnsi="Corbel"/>
          <w:i/>
          <w:sz w:val="16"/>
          <w:szCs w:val="18"/>
        </w:rPr>
        <w:t>Ondertekening van het formulier is niet verplicht als de handtekening betrekking heeft op meerdere documenten waarvan de eigen verklaring er 1 is (artikel 2 lid 2 Aanbestedingsbesluit).</w:t>
      </w:r>
    </w:p>
  </w:footnote>
  <w:footnote w:id="4">
    <w:p w14:paraId="549BE814" w14:textId="77777777" w:rsidR="00211C08" w:rsidRDefault="00211C08" w:rsidP="00211C08">
      <w:pPr>
        <w:pStyle w:val="Voetnoottekst"/>
        <w:spacing w:line="240" w:lineRule="auto"/>
        <w:rPr>
          <w:rFonts w:ascii="Corbel" w:hAnsi="Corbel"/>
          <w:sz w:val="16"/>
          <w:szCs w:val="16"/>
        </w:rPr>
      </w:pPr>
      <w:r>
        <w:rPr>
          <w:rStyle w:val="Voetnootmarkering"/>
          <w:rFonts w:ascii="Corbel" w:hAnsi="Corbel"/>
          <w:sz w:val="16"/>
          <w:szCs w:val="16"/>
        </w:rPr>
        <w:t>[1]</w:t>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2"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5">
    <w:p w14:paraId="40FCF7A9" w14:textId="77777777" w:rsidR="00C3283B" w:rsidRPr="000342F3" w:rsidRDefault="00C3283B">
      <w:pPr>
        <w:pStyle w:val="Voetnoottekst"/>
        <w:rPr>
          <w:i/>
          <w:sz w:val="16"/>
          <w:szCs w:val="16"/>
        </w:rPr>
      </w:pPr>
      <w:r>
        <w:rPr>
          <w:rStyle w:val="Voetnootmarkering"/>
        </w:rPr>
        <w:footnoteRef/>
      </w:r>
      <w:r>
        <w:t xml:space="preserve"> </w:t>
      </w:r>
      <w:r w:rsidRPr="000342F3">
        <w:rPr>
          <w:rFonts w:ascii="Corbel" w:hAnsi="Corbel"/>
          <w:sz w:val="16"/>
          <w:szCs w:val="16"/>
        </w:rPr>
        <w:t xml:space="preserve">. </w:t>
      </w:r>
      <w:r w:rsidRPr="000342F3">
        <w:rPr>
          <w:rFonts w:ascii="Corbel" w:hAnsi="Corbel"/>
          <w:i/>
          <w:sz w:val="16"/>
          <w:szCs w:val="16"/>
        </w:rPr>
        <w:t>Ondertekening van het formulier is niet verplicht als de handtekening betrekking heeft op meerdere documenten waarvan de eigen verklaring er 1 is (artikel 2 lid 2 Aanbestedingsbesluit).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356960"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474612582"/>
        <w:placeholder>
          <w:docPart w:val="15C1A8BB93314E7DAE22AD9073093FA4"/>
        </w:placeholder>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333198803"/>
        <w:placeholder>
          <w:docPart w:val="AA062F964F38489884A834DF4571F983"/>
        </w:placeholder>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7183F8B"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751551604"/>
        <w:placeholder>
          <w:docPart w:val="D9EA3C9DB41D430D854662B2F203CCDE"/>
        </w:placeholder>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39C290" w14:textId="77777777" w:rsidR="002B453B" w:rsidRPr="00C5696A" w:rsidRDefault="002B453B" w:rsidP="00142431">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sdt>
      <w:sdtPr>
        <w:rPr>
          <w:rFonts w:ascii="Corbel" w:hAnsi="Corbel"/>
          <w:sz w:val="18"/>
          <w:szCs w:val="18"/>
        </w:rPr>
        <w:id w:val="-341701150"/>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446230853"/>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3E9FF87" w14:textId="77777777" w:rsidR="002B453B" w:rsidRPr="00C5696A" w:rsidRDefault="002B453B"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476568674"/>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8B652" w14:textId="77777777" w:rsidR="002B453B" w:rsidRPr="00C5696A" w:rsidRDefault="002B453B" w:rsidP="00C5696A">
    <w:pPr>
      <w:pStyle w:val="Koptekst"/>
      <w:pBdr>
        <w:bottom w:val="single" w:sz="4" w:space="0" w:color="auto"/>
      </w:pBdr>
      <w:tabs>
        <w:tab w:val="clear" w:pos="4536"/>
        <w:tab w:val="clear" w:pos="9072"/>
      </w:tabs>
      <w:rPr>
        <w:rFonts w:ascii="Corbel" w:hAnsi="Corbel"/>
        <w:sz w:val="20"/>
      </w:rPr>
    </w:pPr>
    <w:r w:rsidRPr="00C5696A">
      <w:rPr>
        <w:rFonts w:ascii="Corbel" w:hAnsi="Corbel"/>
        <w:sz w:val="18"/>
        <w:szCs w:val="18"/>
      </w:rPr>
      <w:t>A</w:t>
    </w:r>
    <w:r>
      <w:rPr>
        <w:rFonts w:ascii="Corbel" w:hAnsi="Corbel"/>
        <w:sz w:val="18"/>
        <w:szCs w:val="18"/>
      </w:rPr>
      <w:t xml:space="preserve">anbestedingsleidraad </w:t>
    </w:r>
    <w:r w:rsidRPr="00255B1B">
      <w:rPr>
        <w:rFonts w:ascii="Corbel" w:hAnsi="Corbel"/>
        <w:sz w:val="18"/>
        <w:szCs w:val="18"/>
        <w:highlight w:val="lightGray"/>
      </w:rPr>
      <w:t>&lt;titel&gt;</w:t>
    </w:r>
    <w:r w:rsidRPr="00142431">
      <w:rPr>
        <w:rFonts w:ascii="Corbel" w:hAnsi="Corbel"/>
        <w:sz w:val="18"/>
        <w:szCs w:val="18"/>
      </w:rPr>
      <w:t xml:space="preserve"> </w:t>
    </w:r>
    <w:r w:rsidRPr="00255B1B">
      <w:rPr>
        <w:rFonts w:ascii="Corbel" w:hAnsi="Corbel"/>
        <w:sz w:val="18"/>
        <w:szCs w:val="18"/>
        <w:highlight w:val="lightGray"/>
      </w:rPr>
      <w:t>&lt;kenmerk&gt;</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56671A37" w14:textId="77777777" w:rsidR="002B453B" w:rsidRPr="00CF4485" w:rsidRDefault="002B453B"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Pr="00255B1B">
      <w:rPr>
        <w:rFonts w:ascii="Corbel" w:hAnsi="Corbel"/>
        <w:sz w:val="18"/>
        <w:szCs w:val="18"/>
        <w:highlight w:val="lightGray"/>
      </w:rPr>
      <w:t>&lt;naam&gt;</w:t>
    </w:r>
    <w:r w:rsidRPr="00C5696A">
      <w:tab/>
    </w:r>
    <w:r w:rsidRPr="00C5696A">
      <w:tab/>
    </w:r>
    <w:r w:rsidRPr="007F7EDC">
      <w:rPr>
        <w:b/>
      </w:rPr>
      <w:tab/>
    </w:r>
    <w:r w:rsidRPr="007F7EDC">
      <w:rPr>
        <w:b/>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5D8118" w14:textId="0DCEA2F6" w:rsidR="002B453B" w:rsidRPr="00C5696A" w:rsidRDefault="002B453B" w:rsidP="00142431">
    <w:pPr>
      <w:pStyle w:val="Koptekst"/>
      <w:pBdr>
        <w:bottom w:val="single" w:sz="4" w:space="0" w:color="auto"/>
      </w:pBdr>
      <w:tabs>
        <w:tab w:val="clear" w:pos="4536"/>
        <w:tab w:val="clear" w:pos="9072"/>
      </w:tabs>
      <w:rPr>
        <w:snapToGrid w:val="0"/>
      </w:rPr>
    </w:pPr>
    <w:r w:rsidRPr="00C5696A">
      <w:rPr>
        <w:rFonts w:ascii="Corbel" w:hAnsi="Corbel"/>
        <w:sz w:val="18"/>
        <w:szCs w:val="18"/>
      </w:rPr>
      <w:t>A</w:t>
    </w:r>
    <w:r>
      <w:rPr>
        <w:rFonts w:ascii="Corbel" w:hAnsi="Corbel"/>
        <w:sz w:val="18"/>
        <w:szCs w:val="18"/>
      </w:rPr>
      <w:t xml:space="preserve">anbestedingsleidraad </w:t>
    </w:r>
    <w:r w:rsidR="00380602">
      <w:rPr>
        <w:rFonts w:ascii="Corbel" w:hAnsi="Corbel"/>
        <w:sz w:val="18"/>
        <w:szCs w:val="18"/>
      </w:rPr>
      <w:t>verkeersborden en toebehoren P</w:t>
    </w:r>
    <w:r>
      <w:rPr>
        <w:rFonts w:ascii="Corbel" w:hAnsi="Corbel"/>
        <w:sz w:val="18"/>
        <w:szCs w:val="18"/>
      </w:rPr>
      <w:t>rovincie</w:t>
    </w:r>
    <w:r w:rsidRPr="00142431">
      <w:rPr>
        <w:rFonts w:ascii="Corbel" w:hAnsi="Corbel"/>
        <w:sz w:val="18"/>
        <w:szCs w:val="18"/>
      </w:rPr>
      <w:t xml:space="preserve"> </w:t>
    </w:r>
    <w:r w:rsidR="002429BC">
      <w:rPr>
        <w:rFonts w:ascii="Corbel" w:hAnsi="Corbel"/>
        <w:sz w:val="18"/>
        <w:szCs w:val="18"/>
      </w:rPr>
      <w:t>Utrecht</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5535EF8"/>
    <w:multiLevelType w:val="hybridMultilevel"/>
    <w:tmpl w:val="81A86C86"/>
    <w:lvl w:ilvl="0" w:tplc="9E603574">
      <w:start w:val="1"/>
      <w:numFmt w:val="lowerLetter"/>
      <w:lvlText w:val="%1)"/>
      <w:lvlJc w:val="left"/>
      <w:pPr>
        <w:ind w:left="720" w:hanging="360"/>
      </w:pPr>
      <w:rPr>
        <w:rFonts w:hint="default"/>
        <w:b w:val="0"/>
        <w:i w:val="0"/>
        <w:sz w:val="18"/>
        <w:szCs w:val="18"/>
        <w:u w:val="none"/>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7" w15:restartNumberingAfterBreak="0">
    <w:nsid w:val="0A0212FE"/>
    <w:multiLevelType w:val="hybridMultilevel"/>
    <w:tmpl w:val="B54CAC12"/>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0A2A0F7E"/>
    <w:multiLevelType w:val="hybridMultilevel"/>
    <w:tmpl w:val="2F16D5F2"/>
    <w:lvl w:ilvl="0" w:tplc="D17C437A">
      <w:start w:val="1"/>
      <w:numFmt w:val="bullet"/>
      <w:lvlText w:val=""/>
      <w:lvlJc w:val="left"/>
      <w:pPr>
        <w:ind w:left="1069" w:hanging="360"/>
      </w:pPr>
      <w:rPr>
        <w:rFonts w:ascii="Symbol" w:hAnsi="Symbol" w:hint="default"/>
      </w:rPr>
    </w:lvl>
    <w:lvl w:ilvl="1" w:tplc="04130003" w:tentative="1">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9"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10" w15:restartNumberingAfterBreak="0">
    <w:nsid w:val="0C2F1DE7"/>
    <w:multiLevelType w:val="singleLevel"/>
    <w:tmpl w:val="2102C708"/>
    <w:lvl w:ilvl="0">
      <w:start w:val="1"/>
      <w:numFmt w:val="decimal"/>
      <w:lvlText w:val="%1."/>
      <w:lvlJc w:val="left"/>
      <w:pPr>
        <w:tabs>
          <w:tab w:val="num" w:pos="720"/>
        </w:tabs>
        <w:ind w:left="720" w:hanging="360"/>
      </w:pPr>
      <w:rPr>
        <w:b w:val="0"/>
      </w:rPr>
    </w:lvl>
  </w:abstractNum>
  <w:abstractNum w:abstractNumId="11" w15:restartNumberingAfterBreak="0">
    <w:nsid w:val="13893148"/>
    <w:multiLevelType w:val="hybridMultilevel"/>
    <w:tmpl w:val="878A2266"/>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16991FFC"/>
    <w:multiLevelType w:val="hybridMultilevel"/>
    <w:tmpl w:val="C47A1046"/>
    <w:lvl w:ilvl="0" w:tplc="D6AC306E">
      <w:start w:val="2"/>
      <w:numFmt w:val="bullet"/>
      <w:lvlText w:val="-"/>
      <w:lvlJc w:val="left"/>
      <w:pPr>
        <w:tabs>
          <w:tab w:val="num" w:pos="360"/>
        </w:tabs>
        <w:ind w:left="360" w:hanging="360"/>
      </w:pPr>
      <w:rPr>
        <w:rFonts w:ascii="Corbel" w:eastAsiaTheme="minorHAnsi" w:hAnsi="Corbel" w:cstheme="minorBidi"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19865699"/>
    <w:multiLevelType w:val="hybridMultilevel"/>
    <w:tmpl w:val="C620605A"/>
    <w:lvl w:ilvl="0" w:tplc="AE9E937E">
      <w:numFmt w:val="bullet"/>
      <w:lvlText w:val=""/>
      <w:lvlJc w:val="left"/>
      <w:pPr>
        <w:ind w:left="720" w:hanging="360"/>
      </w:pPr>
      <w:rPr>
        <w:rFonts w:ascii="Symbol" w:eastAsia="Times New Roman" w:hAnsi="Symbol" w:cs="AgencyFB-Reg"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5"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6" w15:restartNumberingAfterBreak="0">
    <w:nsid w:val="21904E15"/>
    <w:multiLevelType w:val="hybridMultilevel"/>
    <w:tmpl w:val="20886836"/>
    <w:lvl w:ilvl="0" w:tplc="9CCEF35E">
      <w:start w:val="3"/>
      <w:numFmt w:val="bullet"/>
      <w:lvlText w:val="-"/>
      <w:lvlJc w:val="left"/>
      <w:pPr>
        <w:ind w:left="720" w:hanging="360"/>
      </w:pPr>
      <w:rPr>
        <w:rFonts w:ascii="Verdana" w:eastAsia="Times New Roman" w:hAnsi="Verdana"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28A91967"/>
    <w:multiLevelType w:val="hybridMultilevel"/>
    <w:tmpl w:val="CAB65010"/>
    <w:lvl w:ilvl="0" w:tplc="F65CACBC">
      <w:start w:val="1"/>
      <w:numFmt w:val="bullet"/>
      <w:lvlText w:val="-"/>
      <w:lvlJc w:val="left"/>
      <w:pPr>
        <w:tabs>
          <w:tab w:val="num" w:pos="340"/>
        </w:tabs>
        <w:ind w:left="340" w:hanging="340"/>
      </w:pPr>
      <w:rPr>
        <w:rFonts w:ascii="Times New Roman" w:eastAsia="Times New Roman" w:hAnsi="Times New Roman" w:cs="Times New Roman" w:hint="default"/>
      </w:rPr>
    </w:lvl>
    <w:lvl w:ilvl="1" w:tplc="C5EA4C7A">
      <w:start w:val="1"/>
      <w:numFmt w:val="bullet"/>
      <w:lvlText w:val=""/>
      <w:lvlJc w:val="left"/>
      <w:pPr>
        <w:tabs>
          <w:tab w:val="num" w:pos="1534"/>
        </w:tabs>
        <w:ind w:left="1534" w:hanging="454"/>
      </w:pPr>
      <w:rPr>
        <w:rFonts w:ascii="Wingdings" w:hAnsi="Wingdings"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19" w15:restartNumberingAfterBreak="0">
    <w:nsid w:val="2E5A7D05"/>
    <w:multiLevelType w:val="hybridMultilevel"/>
    <w:tmpl w:val="254A03A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0" w15:restartNumberingAfterBreak="0">
    <w:nsid w:val="2E911C81"/>
    <w:multiLevelType w:val="multilevel"/>
    <w:tmpl w:val="AB06AED0"/>
    <w:lvl w:ilvl="0">
      <w:start w:val="1"/>
      <w:numFmt w:val="decimal"/>
      <w:pStyle w:val="Kop1"/>
      <w:lvlText w:val="Hoofdstuk %1"/>
      <w:lvlJc w:val="left"/>
      <w:rPr>
        <w:rFonts w:ascii="Corbel" w:hAnsi="Corbe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Kop2"/>
      <w:lvlText w:val="%1.%2"/>
      <w:lvlJc w:val="left"/>
      <w:pPr>
        <w:ind w:left="851" w:hanging="851"/>
      </w:pPr>
      <w:rPr>
        <w:rFonts w:ascii="Corbel" w:hAnsi="Corbel"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1"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22" w15:restartNumberingAfterBreak="0">
    <w:nsid w:val="33480C13"/>
    <w:multiLevelType w:val="singleLevel"/>
    <w:tmpl w:val="9E603574"/>
    <w:lvl w:ilvl="0">
      <w:start w:val="1"/>
      <w:numFmt w:val="lowerLetter"/>
      <w:lvlText w:val="%1)"/>
      <w:lvlJc w:val="left"/>
      <w:pPr>
        <w:ind w:left="1065" w:hanging="360"/>
      </w:pPr>
      <w:rPr>
        <w:b w:val="0"/>
        <w:i w:val="0"/>
        <w:sz w:val="18"/>
        <w:szCs w:val="18"/>
        <w:u w:val="none"/>
      </w:rPr>
    </w:lvl>
  </w:abstractNum>
  <w:abstractNum w:abstractNumId="23"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24" w15:restartNumberingAfterBreak="0">
    <w:nsid w:val="35165187"/>
    <w:multiLevelType w:val="hybridMultilevel"/>
    <w:tmpl w:val="76CC05C8"/>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5" w15:restartNumberingAfterBreak="0">
    <w:nsid w:val="3577622B"/>
    <w:multiLevelType w:val="hybridMultilevel"/>
    <w:tmpl w:val="59C69D70"/>
    <w:lvl w:ilvl="0" w:tplc="FFFFFFFF">
      <w:start w:val="1"/>
      <w:numFmt w:val="decimal"/>
      <w:lvlText w:val="%1."/>
      <w:lvlJc w:val="left"/>
      <w:pPr>
        <w:tabs>
          <w:tab w:val="num" w:pos="360"/>
        </w:tabs>
        <w:ind w:left="360" w:hanging="360"/>
      </w:pPr>
      <w:rPr>
        <w:rFonts w:hint="default"/>
        <w:color w:val="auto"/>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366D3C6E"/>
    <w:multiLevelType w:val="hybridMultilevel"/>
    <w:tmpl w:val="33BC17CA"/>
    <w:lvl w:ilvl="0" w:tplc="04130017">
      <w:start w:val="1"/>
      <w:numFmt w:val="lowerLetter"/>
      <w:lvlText w:val="%1)"/>
      <w:lvlJc w:val="left"/>
      <w:pPr>
        <w:ind w:left="360" w:hanging="360"/>
      </w:pPr>
      <w:rPr>
        <w:rFonts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7" w15:restartNumberingAfterBreak="0">
    <w:nsid w:val="37C77980"/>
    <w:multiLevelType w:val="singleLevel"/>
    <w:tmpl w:val="0FFCAECA"/>
    <w:lvl w:ilvl="0">
      <w:start w:val="1"/>
      <w:numFmt w:val="decimal"/>
      <w:lvlText w:val="%1."/>
      <w:legacy w:legacy="1" w:legacySpace="120" w:legacyIndent="360"/>
      <w:lvlJc w:val="left"/>
      <w:pPr>
        <w:ind w:left="360" w:hanging="360"/>
      </w:pPr>
    </w:lvl>
  </w:abstractNum>
  <w:abstractNum w:abstractNumId="28"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29" w15:restartNumberingAfterBreak="0">
    <w:nsid w:val="44A821A2"/>
    <w:multiLevelType w:val="hybridMultilevel"/>
    <w:tmpl w:val="F7CA8DBA"/>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31" w15:restartNumberingAfterBreak="0">
    <w:nsid w:val="484D75BC"/>
    <w:multiLevelType w:val="hybridMultilevel"/>
    <w:tmpl w:val="0CE62616"/>
    <w:lvl w:ilvl="0" w:tplc="0413000F">
      <w:start w:val="1"/>
      <w:numFmt w:val="decimal"/>
      <w:lvlText w:val="%1."/>
      <w:lvlJc w:val="left"/>
      <w:pPr>
        <w:ind w:left="765" w:hanging="360"/>
      </w:pPr>
    </w:lvl>
    <w:lvl w:ilvl="1" w:tplc="04130019" w:tentative="1">
      <w:start w:val="1"/>
      <w:numFmt w:val="lowerLetter"/>
      <w:lvlText w:val="%2."/>
      <w:lvlJc w:val="left"/>
      <w:pPr>
        <w:ind w:left="1485" w:hanging="360"/>
      </w:pPr>
    </w:lvl>
    <w:lvl w:ilvl="2" w:tplc="0413001B" w:tentative="1">
      <w:start w:val="1"/>
      <w:numFmt w:val="lowerRoman"/>
      <w:lvlText w:val="%3."/>
      <w:lvlJc w:val="right"/>
      <w:pPr>
        <w:ind w:left="2205" w:hanging="180"/>
      </w:pPr>
    </w:lvl>
    <w:lvl w:ilvl="3" w:tplc="0413000F" w:tentative="1">
      <w:start w:val="1"/>
      <w:numFmt w:val="decimal"/>
      <w:lvlText w:val="%4."/>
      <w:lvlJc w:val="left"/>
      <w:pPr>
        <w:ind w:left="2925" w:hanging="360"/>
      </w:pPr>
    </w:lvl>
    <w:lvl w:ilvl="4" w:tplc="04130019" w:tentative="1">
      <w:start w:val="1"/>
      <w:numFmt w:val="lowerLetter"/>
      <w:lvlText w:val="%5."/>
      <w:lvlJc w:val="left"/>
      <w:pPr>
        <w:ind w:left="3645" w:hanging="360"/>
      </w:pPr>
    </w:lvl>
    <w:lvl w:ilvl="5" w:tplc="0413001B" w:tentative="1">
      <w:start w:val="1"/>
      <w:numFmt w:val="lowerRoman"/>
      <w:lvlText w:val="%6."/>
      <w:lvlJc w:val="right"/>
      <w:pPr>
        <w:ind w:left="4365" w:hanging="180"/>
      </w:pPr>
    </w:lvl>
    <w:lvl w:ilvl="6" w:tplc="0413000F" w:tentative="1">
      <w:start w:val="1"/>
      <w:numFmt w:val="decimal"/>
      <w:lvlText w:val="%7."/>
      <w:lvlJc w:val="left"/>
      <w:pPr>
        <w:ind w:left="5085" w:hanging="360"/>
      </w:pPr>
    </w:lvl>
    <w:lvl w:ilvl="7" w:tplc="04130019" w:tentative="1">
      <w:start w:val="1"/>
      <w:numFmt w:val="lowerLetter"/>
      <w:lvlText w:val="%8."/>
      <w:lvlJc w:val="left"/>
      <w:pPr>
        <w:ind w:left="5805" w:hanging="360"/>
      </w:pPr>
    </w:lvl>
    <w:lvl w:ilvl="8" w:tplc="0413001B" w:tentative="1">
      <w:start w:val="1"/>
      <w:numFmt w:val="lowerRoman"/>
      <w:lvlText w:val="%9."/>
      <w:lvlJc w:val="right"/>
      <w:pPr>
        <w:ind w:left="6525" w:hanging="180"/>
      </w:pPr>
    </w:lvl>
  </w:abstractNum>
  <w:abstractNum w:abstractNumId="32"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33" w15:restartNumberingAfterBreak="0">
    <w:nsid w:val="4D381ECE"/>
    <w:multiLevelType w:val="hybridMultilevel"/>
    <w:tmpl w:val="4A42224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4"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35" w15:restartNumberingAfterBreak="0">
    <w:nsid w:val="50E953B6"/>
    <w:multiLevelType w:val="hybridMultilevel"/>
    <w:tmpl w:val="4A366338"/>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36" w15:restartNumberingAfterBreak="0">
    <w:nsid w:val="56820B10"/>
    <w:multiLevelType w:val="hybridMultilevel"/>
    <w:tmpl w:val="2D8E0E5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7"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38" w15:restartNumberingAfterBreak="0">
    <w:nsid w:val="5A897049"/>
    <w:multiLevelType w:val="hybridMultilevel"/>
    <w:tmpl w:val="81A86C86"/>
    <w:lvl w:ilvl="0" w:tplc="9E603574">
      <w:start w:val="1"/>
      <w:numFmt w:val="lowerLetter"/>
      <w:lvlText w:val="%1)"/>
      <w:lvlJc w:val="left"/>
      <w:pPr>
        <w:ind w:left="720" w:hanging="360"/>
      </w:pPr>
      <w:rPr>
        <w:rFonts w:hint="default"/>
        <w:b w:val="0"/>
        <w:i w:val="0"/>
        <w:sz w:val="18"/>
        <w:szCs w:val="18"/>
        <w:u w:val="none"/>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9" w15:restartNumberingAfterBreak="0">
    <w:nsid w:val="60B9538A"/>
    <w:multiLevelType w:val="hybridMultilevel"/>
    <w:tmpl w:val="30D6D1A0"/>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0"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41" w15:restartNumberingAfterBreak="0">
    <w:nsid w:val="63FB650F"/>
    <w:multiLevelType w:val="hybridMultilevel"/>
    <w:tmpl w:val="1BF4B0F8"/>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2" w15:restartNumberingAfterBreak="0">
    <w:nsid w:val="64607015"/>
    <w:multiLevelType w:val="hybridMultilevel"/>
    <w:tmpl w:val="2D2C3D7A"/>
    <w:lvl w:ilvl="0" w:tplc="DBA027A0">
      <w:start w:val="1"/>
      <w:numFmt w:val="decimal"/>
      <w:lvlText w:val="%1."/>
      <w:lvlJc w:val="left"/>
      <w:pPr>
        <w:ind w:left="720" w:hanging="360"/>
      </w:pPr>
      <w:rPr>
        <w:rFonts w:hint="default"/>
        <w:color w:val="000000" w:themeColor="text1"/>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3" w15:restartNumberingAfterBreak="0">
    <w:nsid w:val="66B910EB"/>
    <w:multiLevelType w:val="hybridMultilevel"/>
    <w:tmpl w:val="81A86C86"/>
    <w:lvl w:ilvl="0" w:tplc="9E603574">
      <w:start w:val="1"/>
      <w:numFmt w:val="lowerLetter"/>
      <w:lvlText w:val="%1)"/>
      <w:lvlJc w:val="left"/>
      <w:pPr>
        <w:ind w:left="360" w:hanging="360"/>
      </w:pPr>
      <w:rPr>
        <w:rFonts w:hint="default"/>
        <w:b w:val="0"/>
        <w:i w:val="0"/>
        <w:sz w:val="18"/>
        <w:szCs w:val="18"/>
        <w:u w:val="none"/>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4"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45"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46"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47" w15:restartNumberingAfterBreak="0">
    <w:nsid w:val="75DC51CC"/>
    <w:multiLevelType w:val="hybridMultilevel"/>
    <w:tmpl w:val="FB3E126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8"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49" w15:restartNumberingAfterBreak="0">
    <w:nsid w:val="7C0A541F"/>
    <w:multiLevelType w:val="hybridMultilevel"/>
    <w:tmpl w:val="C3B6A06C"/>
    <w:lvl w:ilvl="0" w:tplc="D17C437A">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50" w15:restartNumberingAfterBreak="0">
    <w:nsid w:val="7CBF1149"/>
    <w:multiLevelType w:val="hybridMultilevel"/>
    <w:tmpl w:val="B9CA0B34"/>
    <w:lvl w:ilvl="0" w:tplc="D17C437A">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900166859">
    <w:abstractNumId w:val="14"/>
  </w:num>
  <w:num w:numId="2" w16cid:durableId="2030788245">
    <w:abstractNumId w:val="34"/>
  </w:num>
  <w:num w:numId="3" w16cid:durableId="1236162516">
    <w:abstractNumId w:val="34"/>
  </w:num>
  <w:num w:numId="4" w16cid:durableId="625624252">
    <w:abstractNumId w:val="34"/>
  </w:num>
  <w:num w:numId="5" w16cid:durableId="1324704365">
    <w:abstractNumId w:val="6"/>
  </w:num>
  <w:num w:numId="6" w16cid:durableId="1633632965">
    <w:abstractNumId w:val="20"/>
  </w:num>
  <w:num w:numId="7" w16cid:durableId="1075082920">
    <w:abstractNumId w:val="44"/>
  </w:num>
  <w:num w:numId="8" w16cid:durableId="1939749964">
    <w:abstractNumId w:val="1"/>
  </w:num>
  <w:num w:numId="9" w16cid:durableId="277373818">
    <w:abstractNumId w:val="0"/>
  </w:num>
  <w:num w:numId="10" w16cid:durableId="252323099">
    <w:abstractNumId w:val="3"/>
  </w:num>
  <w:num w:numId="11" w16cid:durableId="2070834728">
    <w:abstractNumId w:val="15"/>
  </w:num>
  <w:num w:numId="12" w16cid:durableId="365302714">
    <w:abstractNumId w:val="21"/>
  </w:num>
  <w:num w:numId="13" w16cid:durableId="798301270">
    <w:abstractNumId w:val="12"/>
  </w:num>
  <w:num w:numId="14" w16cid:durableId="692848890">
    <w:abstractNumId w:val="49"/>
  </w:num>
  <w:num w:numId="15" w16cid:durableId="489829029">
    <w:abstractNumId w:val="50"/>
  </w:num>
  <w:num w:numId="16" w16cid:durableId="390348969">
    <w:abstractNumId w:val="40"/>
  </w:num>
  <w:num w:numId="17" w16cid:durableId="1278298897">
    <w:abstractNumId w:val="29"/>
  </w:num>
  <w:num w:numId="18" w16cid:durableId="874543323">
    <w:abstractNumId w:val="16"/>
  </w:num>
  <w:num w:numId="19" w16cid:durableId="1361472333">
    <w:abstractNumId w:val="8"/>
  </w:num>
  <w:num w:numId="20" w16cid:durableId="1513299774">
    <w:abstractNumId w:val="31"/>
  </w:num>
  <w:num w:numId="21" w16cid:durableId="296566734">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462188373">
    <w:abstractNumId w:val="22"/>
  </w:num>
  <w:num w:numId="23" w16cid:durableId="374504836">
    <w:abstractNumId w:val="43"/>
  </w:num>
  <w:num w:numId="24" w16cid:durableId="1504321757">
    <w:abstractNumId w:val="38"/>
  </w:num>
  <w:num w:numId="25" w16cid:durableId="497035971">
    <w:abstractNumId w:val="9"/>
  </w:num>
  <w:num w:numId="26" w16cid:durableId="2015646520">
    <w:abstractNumId w:val="17"/>
  </w:num>
  <w:num w:numId="27" w16cid:durableId="206727761">
    <w:abstractNumId w:val="27"/>
  </w:num>
  <w:num w:numId="28" w16cid:durableId="2069760565">
    <w:abstractNumId w:val="33"/>
  </w:num>
  <w:num w:numId="29" w16cid:durableId="1281109662">
    <w:abstractNumId w:val="5"/>
  </w:num>
  <w:num w:numId="30" w16cid:durableId="1275792982">
    <w:abstractNumId w:val="48"/>
  </w:num>
  <w:num w:numId="31" w16cid:durableId="660886365">
    <w:abstractNumId w:val="10"/>
  </w:num>
  <w:num w:numId="32" w16cid:durableId="134102553">
    <w:abstractNumId w:val="23"/>
  </w:num>
  <w:num w:numId="33" w16cid:durableId="688609235">
    <w:abstractNumId w:val="37"/>
  </w:num>
  <w:num w:numId="34" w16cid:durableId="1146120107">
    <w:abstractNumId w:val="18"/>
  </w:num>
  <w:num w:numId="35" w16cid:durableId="1051416890">
    <w:abstractNumId w:val="45"/>
  </w:num>
  <w:num w:numId="36" w16cid:durableId="552153630">
    <w:abstractNumId w:val="26"/>
  </w:num>
  <w:num w:numId="37" w16cid:durableId="2147231904">
    <w:abstractNumId w:val="7"/>
  </w:num>
  <w:num w:numId="38" w16cid:durableId="1450903026">
    <w:abstractNumId w:val="28"/>
  </w:num>
  <w:num w:numId="39" w16cid:durableId="425226528">
    <w:abstractNumId w:val="32"/>
  </w:num>
  <w:num w:numId="40" w16cid:durableId="1391803779">
    <w:abstractNumId w:val="46"/>
  </w:num>
  <w:num w:numId="41" w16cid:durableId="1739546581">
    <w:abstractNumId w:val="30"/>
  </w:num>
  <w:num w:numId="42" w16cid:durableId="94373024">
    <w:abstractNumId w:val="39"/>
  </w:num>
  <w:num w:numId="43" w16cid:durableId="310409939">
    <w:abstractNumId w:val="41"/>
  </w:num>
  <w:num w:numId="44" w16cid:durableId="1703168427">
    <w:abstractNumId w:val="11"/>
  </w:num>
  <w:num w:numId="45" w16cid:durableId="329334948">
    <w:abstractNumId w:val="36"/>
  </w:num>
  <w:num w:numId="46" w16cid:durableId="1149324051">
    <w:abstractNumId w:val="42"/>
  </w:num>
  <w:num w:numId="47" w16cid:durableId="261305439">
    <w:abstractNumId w:val="24"/>
  </w:num>
  <w:num w:numId="48" w16cid:durableId="74018117">
    <w:abstractNumId w:val="47"/>
  </w:num>
  <w:num w:numId="49" w16cid:durableId="362750678">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924999606">
    <w:abstractNumId w:val="19"/>
  </w:num>
  <w:num w:numId="51" w16cid:durableId="116415032">
    <w:abstractNumId w:val="35"/>
  </w:num>
  <w:num w:numId="52" w16cid:durableId="1566796963">
    <w:abstractNumId w:val="25"/>
  </w:num>
  <w:num w:numId="53" w16cid:durableId="224221545">
    <w:abstractNumId w:val="13"/>
  </w:num>
  <w:numIdMacAtCleanup w:val="5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nl-NL" w:vendorID="9" w:dllVersion="512" w:checkStyle="1"/>
  <w:activeWritingStyle w:appName="MSWord" w:lang="fr-FR" w:vendorID="9" w:dllVersion="512" w:checkStyle="1"/>
  <w:activeWritingStyle w:appName="MSWord" w:lang="nl-NL" w:vendorID="1" w:dllVersion="512" w:checkStyle="1"/>
  <w:activeWritingStyle w:appName="MSWord" w:lang="nl" w:vendorID="1" w:dllVersion="512" w:checkStyle="1"/>
  <w:activeWritingStyle w:appName="MSWord" w:lang="nl-BE" w:vendorID="1" w:dllVersion="512" w:checkStyle="1"/>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79DF"/>
    <w:rsid w:val="000010CA"/>
    <w:rsid w:val="00001BAB"/>
    <w:rsid w:val="000021B6"/>
    <w:rsid w:val="00002391"/>
    <w:rsid w:val="00003AAB"/>
    <w:rsid w:val="00003AD4"/>
    <w:rsid w:val="000045D1"/>
    <w:rsid w:val="00005500"/>
    <w:rsid w:val="00005502"/>
    <w:rsid w:val="00006936"/>
    <w:rsid w:val="00006B43"/>
    <w:rsid w:val="00007503"/>
    <w:rsid w:val="00007AB4"/>
    <w:rsid w:val="00010AF9"/>
    <w:rsid w:val="00010D40"/>
    <w:rsid w:val="00010E90"/>
    <w:rsid w:val="00010EAF"/>
    <w:rsid w:val="000110A1"/>
    <w:rsid w:val="000126CE"/>
    <w:rsid w:val="00015E2D"/>
    <w:rsid w:val="0001638A"/>
    <w:rsid w:val="00016AD3"/>
    <w:rsid w:val="00016FCB"/>
    <w:rsid w:val="000211FC"/>
    <w:rsid w:val="00021453"/>
    <w:rsid w:val="00021B62"/>
    <w:rsid w:val="00021EEF"/>
    <w:rsid w:val="00022D1A"/>
    <w:rsid w:val="000242D9"/>
    <w:rsid w:val="00025496"/>
    <w:rsid w:val="0002597A"/>
    <w:rsid w:val="0002607B"/>
    <w:rsid w:val="00026825"/>
    <w:rsid w:val="00026D86"/>
    <w:rsid w:val="000305B5"/>
    <w:rsid w:val="000306E2"/>
    <w:rsid w:val="000323A2"/>
    <w:rsid w:val="000336FF"/>
    <w:rsid w:val="000342F3"/>
    <w:rsid w:val="00035162"/>
    <w:rsid w:val="00035296"/>
    <w:rsid w:val="000355BE"/>
    <w:rsid w:val="00037449"/>
    <w:rsid w:val="000375D8"/>
    <w:rsid w:val="000428F6"/>
    <w:rsid w:val="00042FE2"/>
    <w:rsid w:val="00044696"/>
    <w:rsid w:val="00047F73"/>
    <w:rsid w:val="000500B6"/>
    <w:rsid w:val="0005057C"/>
    <w:rsid w:val="00050861"/>
    <w:rsid w:val="00050FA5"/>
    <w:rsid w:val="00051E8C"/>
    <w:rsid w:val="00052B29"/>
    <w:rsid w:val="0005550E"/>
    <w:rsid w:val="000562AB"/>
    <w:rsid w:val="00057CEB"/>
    <w:rsid w:val="00057CF8"/>
    <w:rsid w:val="00060C68"/>
    <w:rsid w:val="00062FB1"/>
    <w:rsid w:val="00063C8E"/>
    <w:rsid w:val="00063DE1"/>
    <w:rsid w:val="00065CF7"/>
    <w:rsid w:val="000660A5"/>
    <w:rsid w:val="000673FD"/>
    <w:rsid w:val="00071ADA"/>
    <w:rsid w:val="0007236B"/>
    <w:rsid w:val="00072909"/>
    <w:rsid w:val="00073D56"/>
    <w:rsid w:val="0007413F"/>
    <w:rsid w:val="00074E37"/>
    <w:rsid w:val="0007585D"/>
    <w:rsid w:val="00076C9F"/>
    <w:rsid w:val="00077161"/>
    <w:rsid w:val="00080D8D"/>
    <w:rsid w:val="00082EE1"/>
    <w:rsid w:val="00083911"/>
    <w:rsid w:val="000861C7"/>
    <w:rsid w:val="000870B8"/>
    <w:rsid w:val="00090D05"/>
    <w:rsid w:val="00090E6D"/>
    <w:rsid w:val="00092795"/>
    <w:rsid w:val="00092B72"/>
    <w:rsid w:val="00093B0B"/>
    <w:rsid w:val="0009545F"/>
    <w:rsid w:val="00095AA1"/>
    <w:rsid w:val="00095C59"/>
    <w:rsid w:val="00096392"/>
    <w:rsid w:val="000A27B4"/>
    <w:rsid w:val="000A27D0"/>
    <w:rsid w:val="000A2871"/>
    <w:rsid w:val="000A47E3"/>
    <w:rsid w:val="000A60F1"/>
    <w:rsid w:val="000A6537"/>
    <w:rsid w:val="000B0067"/>
    <w:rsid w:val="000B0C94"/>
    <w:rsid w:val="000B10FB"/>
    <w:rsid w:val="000B2FAD"/>
    <w:rsid w:val="000B3267"/>
    <w:rsid w:val="000B4096"/>
    <w:rsid w:val="000B40E8"/>
    <w:rsid w:val="000B4C27"/>
    <w:rsid w:val="000B5907"/>
    <w:rsid w:val="000B5C8C"/>
    <w:rsid w:val="000B5F6B"/>
    <w:rsid w:val="000B6478"/>
    <w:rsid w:val="000B6584"/>
    <w:rsid w:val="000B794E"/>
    <w:rsid w:val="000B7AA9"/>
    <w:rsid w:val="000C013F"/>
    <w:rsid w:val="000C1E5C"/>
    <w:rsid w:val="000C2D2F"/>
    <w:rsid w:val="000C2E31"/>
    <w:rsid w:val="000C40B9"/>
    <w:rsid w:val="000C518B"/>
    <w:rsid w:val="000C588F"/>
    <w:rsid w:val="000C5F7A"/>
    <w:rsid w:val="000C64EE"/>
    <w:rsid w:val="000C7008"/>
    <w:rsid w:val="000C70F9"/>
    <w:rsid w:val="000C75A0"/>
    <w:rsid w:val="000C7828"/>
    <w:rsid w:val="000C7FE1"/>
    <w:rsid w:val="000D11A1"/>
    <w:rsid w:val="000D1EFC"/>
    <w:rsid w:val="000D45F0"/>
    <w:rsid w:val="000D61D8"/>
    <w:rsid w:val="000E0EA5"/>
    <w:rsid w:val="000E21B7"/>
    <w:rsid w:val="000E225E"/>
    <w:rsid w:val="000E3090"/>
    <w:rsid w:val="000E5EC9"/>
    <w:rsid w:val="000E7088"/>
    <w:rsid w:val="000F03F6"/>
    <w:rsid w:val="000F062D"/>
    <w:rsid w:val="000F38B6"/>
    <w:rsid w:val="000F6FA2"/>
    <w:rsid w:val="00101FB1"/>
    <w:rsid w:val="00102E0C"/>
    <w:rsid w:val="0010328B"/>
    <w:rsid w:val="0010390C"/>
    <w:rsid w:val="00105320"/>
    <w:rsid w:val="0010574D"/>
    <w:rsid w:val="00105DA3"/>
    <w:rsid w:val="001063BB"/>
    <w:rsid w:val="00106646"/>
    <w:rsid w:val="001073DA"/>
    <w:rsid w:val="0010767C"/>
    <w:rsid w:val="00110D5C"/>
    <w:rsid w:val="00111489"/>
    <w:rsid w:val="0011229C"/>
    <w:rsid w:val="0011297E"/>
    <w:rsid w:val="00113DC0"/>
    <w:rsid w:val="00113DE9"/>
    <w:rsid w:val="001169DC"/>
    <w:rsid w:val="0011707E"/>
    <w:rsid w:val="001220C5"/>
    <w:rsid w:val="0012293E"/>
    <w:rsid w:val="00122DC5"/>
    <w:rsid w:val="00123F4C"/>
    <w:rsid w:val="00124266"/>
    <w:rsid w:val="00125743"/>
    <w:rsid w:val="001260D4"/>
    <w:rsid w:val="0012645F"/>
    <w:rsid w:val="00126A7B"/>
    <w:rsid w:val="00127386"/>
    <w:rsid w:val="00130802"/>
    <w:rsid w:val="00132096"/>
    <w:rsid w:val="001329ED"/>
    <w:rsid w:val="00132AE8"/>
    <w:rsid w:val="00133395"/>
    <w:rsid w:val="0013468A"/>
    <w:rsid w:val="0013558D"/>
    <w:rsid w:val="00141890"/>
    <w:rsid w:val="00141D99"/>
    <w:rsid w:val="00142431"/>
    <w:rsid w:val="001428C6"/>
    <w:rsid w:val="001428E6"/>
    <w:rsid w:val="00142F66"/>
    <w:rsid w:val="001438B5"/>
    <w:rsid w:val="00144228"/>
    <w:rsid w:val="001445AF"/>
    <w:rsid w:val="00145F6C"/>
    <w:rsid w:val="00147CCD"/>
    <w:rsid w:val="00150551"/>
    <w:rsid w:val="0015082A"/>
    <w:rsid w:val="00151218"/>
    <w:rsid w:val="001513AD"/>
    <w:rsid w:val="00152E67"/>
    <w:rsid w:val="00153AD8"/>
    <w:rsid w:val="001547B6"/>
    <w:rsid w:val="00154DA2"/>
    <w:rsid w:val="00155390"/>
    <w:rsid w:val="00156C7F"/>
    <w:rsid w:val="00156E1D"/>
    <w:rsid w:val="0016089D"/>
    <w:rsid w:val="00160991"/>
    <w:rsid w:val="00160A57"/>
    <w:rsid w:val="0016185B"/>
    <w:rsid w:val="001627EF"/>
    <w:rsid w:val="001633DA"/>
    <w:rsid w:val="0016354C"/>
    <w:rsid w:val="0016368C"/>
    <w:rsid w:val="00163BEF"/>
    <w:rsid w:val="00164AAC"/>
    <w:rsid w:val="00164DF1"/>
    <w:rsid w:val="00166AAA"/>
    <w:rsid w:val="00167CD7"/>
    <w:rsid w:val="00172180"/>
    <w:rsid w:val="001729BC"/>
    <w:rsid w:val="0017377B"/>
    <w:rsid w:val="001747A1"/>
    <w:rsid w:val="00175F68"/>
    <w:rsid w:val="00181302"/>
    <w:rsid w:val="0018197C"/>
    <w:rsid w:val="001822D5"/>
    <w:rsid w:val="00182828"/>
    <w:rsid w:val="00184862"/>
    <w:rsid w:val="00184A0A"/>
    <w:rsid w:val="00184FB3"/>
    <w:rsid w:val="001850DA"/>
    <w:rsid w:val="001861DE"/>
    <w:rsid w:val="001871BF"/>
    <w:rsid w:val="001901BF"/>
    <w:rsid w:val="00190231"/>
    <w:rsid w:val="0019030C"/>
    <w:rsid w:val="001906DB"/>
    <w:rsid w:val="001909A0"/>
    <w:rsid w:val="00191092"/>
    <w:rsid w:val="0019261A"/>
    <w:rsid w:val="001940F4"/>
    <w:rsid w:val="001949CE"/>
    <w:rsid w:val="00194CDF"/>
    <w:rsid w:val="00195EF3"/>
    <w:rsid w:val="001962CB"/>
    <w:rsid w:val="001969B2"/>
    <w:rsid w:val="001A014B"/>
    <w:rsid w:val="001A1621"/>
    <w:rsid w:val="001A17B8"/>
    <w:rsid w:val="001A1F1F"/>
    <w:rsid w:val="001A4878"/>
    <w:rsid w:val="001A4EB4"/>
    <w:rsid w:val="001A554B"/>
    <w:rsid w:val="001A5D17"/>
    <w:rsid w:val="001A6D9C"/>
    <w:rsid w:val="001A6DFF"/>
    <w:rsid w:val="001B2BAB"/>
    <w:rsid w:val="001B2F0E"/>
    <w:rsid w:val="001B3A08"/>
    <w:rsid w:val="001B3AAD"/>
    <w:rsid w:val="001B48C1"/>
    <w:rsid w:val="001B57DD"/>
    <w:rsid w:val="001B610D"/>
    <w:rsid w:val="001B7797"/>
    <w:rsid w:val="001C6F82"/>
    <w:rsid w:val="001C7887"/>
    <w:rsid w:val="001D036B"/>
    <w:rsid w:val="001D09E7"/>
    <w:rsid w:val="001D11B3"/>
    <w:rsid w:val="001D14D9"/>
    <w:rsid w:val="001D162E"/>
    <w:rsid w:val="001D4BE5"/>
    <w:rsid w:val="001D5BB1"/>
    <w:rsid w:val="001D6FF5"/>
    <w:rsid w:val="001D7890"/>
    <w:rsid w:val="001D7F8B"/>
    <w:rsid w:val="001E016E"/>
    <w:rsid w:val="001E129A"/>
    <w:rsid w:val="001E30E9"/>
    <w:rsid w:val="001E5F02"/>
    <w:rsid w:val="001E7993"/>
    <w:rsid w:val="001E7D1E"/>
    <w:rsid w:val="001F07CE"/>
    <w:rsid w:val="001F0EE9"/>
    <w:rsid w:val="001F2F15"/>
    <w:rsid w:val="001F335C"/>
    <w:rsid w:val="001F3407"/>
    <w:rsid w:val="001F3B42"/>
    <w:rsid w:val="001F3F43"/>
    <w:rsid w:val="001F46B9"/>
    <w:rsid w:val="001F70B1"/>
    <w:rsid w:val="001F74EC"/>
    <w:rsid w:val="001F79DA"/>
    <w:rsid w:val="001F7DAD"/>
    <w:rsid w:val="0020088F"/>
    <w:rsid w:val="00201FB8"/>
    <w:rsid w:val="0020203D"/>
    <w:rsid w:val="00202132"/>
    <w:rsid w:val="00203364"/>
    <w:rsid w:val="00203A86"/>
    <w:rsid w:val="00204591"/>
    <w:rsid w:val="002047B5"/>
    <w:rsid w:val="00204FDD"/>
    <w:rsid w:val="002062A6"/>
    <w:rsid w:val="0020793C"/>
    <w:rsid w:val="002107A3"/>
    <w:rsid w:val="00211C08"/>
    <w:rsid w:val="00212C5E"/>
    <w:rsid w:val="00213240"/>
    <w:rsid w:val="00214171"/>
    <w:rsid w:val="00214242"/>
    <w:rsid w:val="00214AA6"/>
    <w:rsid w:val="00214B1F"/>
    <w:rsid w:val="00217B7E"/>
    <w:rsid w:val="00220F89"/>
    <w:rsid w:val="002217EA"/>
    <w:rsid w:val="00223559"/>
    <w:rsid w:val="00223DE2"/>
    <w:rsid w:val="002246BB"/>
    <w:rsid w:val="0022509A"/>
    <w:rsid w:val="00227CC6"/>
    <w:rsid w:val="00230A6D"/>
    <w:rsid w:val="00230EE8"/>
    <w:rsid w:val="00234498"/>
    <w:rsid w:val="00234970"/>
    <w:rsid w:val="00234D6F"/>
    <w:rsid w:val="0023588C"/>
    <w:rsid w:val="00235AF5"/>
    <w:rsid w:val="00236BD7"/>
    <w:rsid w:val="0023782D"/>
    <w:rsid w:val="00240D04"/>
    <w:rsid w:val="002429BC"/>
    <w:rsid w:val="00243204"/>
    <w:rsid w:val="00243A2E"/>
    <w:rsid w:val="00243EEA"/>
    <w:rsid w:val="0024406D"/>
    <w:rsid w:val="002443F5"/>
    <w:rsid w:val="002471FA"/>
    <w:rsid w:val="002501CA"/>
    <w:rsid w:val="00250C89"/>
    <w:rsid w:val="00251456"/>
    <w:rsid w:val="0025193D"/>
    <w:rsid w:val="00253789"/>
    <w:rsid w:val="00255AB3"/>
    <w:rsid w:val="00255B1B"/>
    <w:rsid w:val="00256956"/>
    <w:rsid w:val="00256A42"/>
    <w:rsid w:val="002579EC"/>
    <w:rsid w:val="00257A6C"/>
    <w:rsid w:val="00260F84"/>
    <w:rsid w:val="0026374C"/>
    <w:rsid w:val="002637C2"/>
    <w:rsid w:val="002643E6"/>
    <w:rsid w:val="00264B13"/>
    <w:rsid w:val="00264CF0"/>
    <w:rsid w:val="002663B1"/>
    <w:rsid w:val="00266D9C"/>
    <w:rsid w:val="00267A6C"/>
    <w:rsid w:val="002706C3"/>
    <w:rsid w:val="00270CD6"/>
    <w:rsid w:val="0027363A"/>
    <w:rsid w:val="00274429"/>
    <w:rsid w:val="00274CF4"/>
    <w:rsid w:val="00274E83"/>
    <w:rsid w:val="002751B5"/>
    <w:rsid w:val="00275D91"/>
    <w:rsid w:val="00277221"/>
    <w:rsid w:val="00280135"/>
    <w:rsid w:val="00282CD5"/>
    <w:rsid w:val="00285F41"/>
    <w:rsid w:val="00286738"/>
    <w:rsid w:val="0028691A"/>
    <w:rsid w:val="00286FAF"/>
    <w:rsid w:val="0028787F"/>
    <w:rsid w:val="0029058B"/>
    <w:rsid w:val="0029168F"/>
    <w:rsid w:val="00292645"/>
    <w:rsid w:val="00294991"/>
    <w:rsid w:val="0029524F"/>
    <w:rsid w:val="002954B6"/>
    <w:rsid w:val="00295C9E"/>
    <w:rsid w:val="002A0858"/>
    <w:rsid w:val="002A0A9A"/>
    <w:rsid w:val="002A25EF"/>
    <w:rsid w:val="002A3A3A"/>
    <w:rsid w:val="002A4EC3"/>
    <w:rsid w:val="002A588A"/>
    <w:rsid w:val="002A7832"/>
    <w:rsid w:val="002A7943"/>
    <w:rsid w:val="002A7AA9"/>
    <w:rsid w:val="002B2544"/>
    <w:rsid w:val="002B267F"/>
    <w:rsid w:val="002B453B"/>
    <w:rsid w:val="002B4D27"/>
    <w:rsid w:val="002B5D19"/>
    <w:rsid w:val="002C0D6A"/>
    <w:rsid w:val="002C1326"/>
    <w:rsid w:val="002C27C6"/>
    <w:rsid w:val="002C2EBA"/>
    <w:rsid w:val="002C5118"/>
    <w:rsid w:val="002C6F0E"/>
    <w:rsid w:val="002C73FB"/>
    <w:rsid w:val="002C7AA6"/>
    <w:rsid w:val="002D0963"/>
    <w:rsid w:val="002D09DF"/>
    <w:rsid w:val="002D11B5"/>
    <w:rsid w:val="002D1D57"/>
    <w:rsid w:val="002D1D72"/>
    <w:rsid w:val="002D1F0E"/>
    <w:rsid w:val="002D2384"/>
    <w:rsid w:val="002D2E2E"/>
    <w:rsid w:val="002D4973"/>
    <w:rsid w:val="002D4A91"/>
    <w:rsid w:val="002D5680"/>
    <w:rsid w:val="002D786B"/>
    <w:rsid w:val="002E0D5C"/>
    <w:rsid w:val="002E0F36"/>
    <w:rsid w:val="002E11A2"/>
    <w:rsid w:val="002E276E"/>
    <w:rsid w:val="002E2A4A"/>
    <w:rsid w:val="002E3E88"/>
    <w:rsid w:val="002E42DE"/>
    <w:rsid w:val="002E50CA"/>
    <w:rsid w:val="002E5B4A"/>
    <w:rsid w:val="002E7995"/>
    <w:rsid w:val="002F1660"/>
    <w:rsid w:val="002F1C9E"/>
    <w:rsid w:val="002F2D03"/>
    <w:rsid w:val="002F30C8"/>
    <w:rsid w:val="002F34BE"/>
    <w:rsid w:val="002F36BD"/>
    <w:rsid w:val="002F421C"/>
    <w:rsid w:val="002F4347"/>
    <w:rsid w:val="002F4A27"/>
    <w:rsid w:val="002F4A2C"/>
    <w:rsid w:val="002F6898"/>
    <w:rsid w:val="002F785B"/>
    <w:rsid w:val="002F7BE8"/>
    <w:rsid w:val="00301CD6"/>
    <w:rsid w:val="0030397B"/>
    <w:rsid w:val="00303D22"/>
    <w:rsid w:val="003044A8"/>
    <w:rsid w:val="0030470E"/>
    <w:rsid w:val="00304863"/>
    <w:rsid w:val="003048A3"/>
    <w:rsid w:val="00304B0E"/>
    <w:rsid w:val="003107E7"/>
    <w:rsid w:val="00311BAD"/>
    <w:rsid w:val="00311F4D"/>
    <w:rsid w:val="003129AC"/>
    <w:rsid w:val="00312A26"/>
    <w:rsid w:val="00312C6F"/>
    <w:rsid w:val="00313006"/>
    <w:rsid w:val="0031479C"/>
    <w:rsid w:val="00315815"/>
    <w:rsid w:val="003160FA"/>
    <w:rsid w:val="003163C3"/>
    <w:rsid w:val="003167E3"/>
    <w:rsid w:val="0031681B"/>
    <w:rsid w:val="00320BA9"/>
    <w:rsid w:val="00320C33"/>
    <w:rsid w:val="00322003"/>
    <w:rsid w:val="003221BB"/>
    <w:rsid w:val="0032225C"/>
    <w:rsid w:val="003244FA"/>
    <w:rsid w:val="00324D89"/>
    <w:rsid w:val="00326170"/>
    <w:rsid w:val="003269A0"/>
    <w:rsid w:val="00326EF0"/>
    <w:rsid w:val="003274B8"/>
    <w:rsid w:val="00327653"/>
    <w:rsid w:val="003315AE"/>
    <w:rsid w:val="00333610"/>
    <w:rsid w:val="00335AB8"/>
    <w:rsid w:val="00335FA8"/>
    <w:rsid w:val="00336C7D"/>
    <w:rsid w:val="003377C6"/>
    <w:rsid w:val="00337FD0"/>
    <w:rsid w:val="00343122"/>
    <w:rsid w:val="003447A1"/>
    <w:rsid w:val="003450A1"/>
    <w:rsid w:val="003466E6"/>
    <w:rsid w:val="00350162"/>
    <w:rsid w:val="00350D9F"/>
    <w:rsid w:val="0035127C"/>
    <w:rsid w:val="003512FC"/>
    <w:rsid w:val="00352D52"/>
    <w:rsid w:val="00354D76"/>
    <w:rsid w:val="0035614C"/>
    <w:rsid w:val="0035753F"/>
    <w:rsid w:val="003611F5"/>
    <w:rsid w:val="003612F4"/>
    <w:rsid w:val="003613E7"/>
    <w:rsid w:val="00361E9F"/>
    <w:rsid w:val="00361FB0"/>
    <w:rsid w:val="00362655"/>
    <w:rsid w:val="003630A8"/>
    <w:rsid w:val="0036460F"/>
    <w:rsid w:val="00365001"/>
    <w:rsid w:val="003658FD"/>
    <w:rsid w:val="00366388"/>
    <w:rsid w:val="00366C6F"/>
    <w:rsid w:val="00367194"/>
    <w:rsid w:val="003712FE"/>
    <w:rsid w:val="003716BA"/>
    <w:rsid w:val="00371B07"/>
    <w:rsid w:val="003721CB"/>
    <w:rsid w:val="00373528"/>
    <w:rsid w:val="003738B8"/>
    <w:rsid w:val="00373CD9"/>
    <w:rsid w:val="003766FC"/>
    <w:rsid w:val="0037686E"/>
    <w:rsid w:val="00377827"/>
    <w:rsid w:val="003801DE"/>
    <w:rsid w:val="00380602"/>
    <w:rsid w:val="00381276"/>
    <w:rsid w:val="003819B5"/>
    <w:rsid w:val="003823FF"/>
    <w:rsid w:val="0038363C"/>
    <w:rsid w:val="003837F6"/>
    <w:rsid w:val="00384E4D"/>
    <w:rsid w:val="00385383"/>
    <w:rsid w:val="0038636D"/>
    <w:rsid w:val="00386EF9"/>
    <w:rsid w:val="00387393"/>
    <w:rsid w:val="003874B0"/>
    <w:rsid w:val="003901BD"/>
    <w:rsid w:val="00390E02"/>
    <w:rsid w:val="003926C8"/>
    <w:rsid w:val="00392B45"/>
    <w:rsid w:val="00393EE9"/>
    <w:rsid w:val="00395727"/>
    <w:rsid w:val="003957A5"/>
    <w:rsid w:val="003A11FC"/>
    <w:rsid w:val="003A1872"/>
    <w:rsid w:val="003A1BC8"/>
    <w:rsid w:val="003A26DA"/>
    <w:rsid w:val="003A3925"/>
    <w:rsid w:val="003A4A07"/>
    <w:rsid w:val="003A5D2A"/>
    <w:rsid w:val="003A6B87"/>
    <w:rsid w:val="003A6CF5"/>
    <w:rsid w:val="003B550B"/>
    <w:rsid w:val="003B55AC"/>
    <w:rsid w:val="003B606F"/>
    <w:rsid w:val="003B7CA2"/>
    <w:rsid w:val="003B7CCB"/>
    <w:rsid w:val="003C018C"/>
    <w:rsid w:val="003C1916"/>
    <w:rsid w:val="003C1B59"/>
    <w:rsid w:val="003C2789"/>
    <w:rsid w:val="003C2A64"/>
    <w:rsid w:val="003C3969"/>
    <w:rsid w:val="003C46B8"/>
    <w:rsid w:val="003C5878"/>
    <w:rsid w:val="003C61A4"/>
    <w:rsid w:val="003C71B2"/>
    <w:rsid w:val="003C7281"/>
    <w:rsid w:val="003D02AA"/>
    <w:rsid w:val="003D05AB"/>
    <w:rsid w:val="003D2455"/>
    <w:rsid w:val="003D2998"/>
    <w:rsid w:val="003D303E"/>
    <w:rsid w:val="003D3C0F"/>
    <w:rsid w:val="003D41A5"/>
    <w:rsid w:val="003D49BE"/>
    <w:rsid w:val="003D4B35"/>
    <w:rsid w:val="003D4DFB"/>
    <w:rsid w:val="003D5423"/>
    <w:rsid w:val="003D5E56"/>
    <w:rsid w:val="003E00C7"/>
    <w:rsid w:val="003E0826"/>
    <w:rsid w:val="003E178F"/>
    <w:rsid w:val="003E192D"/>
    <w:rsid w:val="003E3492"/>
    <w:rsid w:val="003E3BD7"/>
    <w:rsid w:val="003E61C4"/>
    <w:rsid w:val="003E7249"/>
    <w:rsid w:val="003F006E"/>
    <w:rsid w:val="003F1609"/>
    <w:rsid w:val="003F1FF4"/>
    <w:rsid w:val="003F2269"/>
    <w:rsid w:val="003F2563"/>
    <w:rsid w:val="003F39CA"/>
    <w:rsid w:val="003F6397"/>
    <w:rsid w:val="003F6420"/>
    <w:rsid w:val="003F65A2"/>
    <w:rsid w:val="003F6FB8"/>
    <w:rsid w:val="00401486"/>
    <w:rsid w:val="0040175F"/>
    <w:rsid w:val="00401840"/>
    <w:rsid w:val="00401B72"/>
    <w:rsid w:val="00401E63"/>
    <w:rsid w:val="00404490"/>
    <w:rsid w:val="0040474C"/>
    <w:rsid w:val="00404BDB"/>
    <w:rsid w:val="00404DC6"/>
    <w:rsid w:val="00405AAD"/>
    <w:rsid w:val="00405F9B"/>
    <w:rsid w:val="00406DD6"/>
    <w:rsid w:val="00407018"/>
    <w:rsid w:val="0040728B"/>
    <w:rsid w:val="004077D8"/>
    <w:rsid w:val="00407C14"/>
    <w:rsid w:val="004121A9"/>
    <w:rsid w:val="00414334"/>
    <w:rsid w:val="00414C6A"/>
    <w:rsid w:val="00414C96"/>
    <w:rsid w:val="004152F8"/>
    <w:rsid w:val="004161CE"/>
    <w:rsid w:val="004179DF"/>
    <w:rsid w:val="00421669"/>
    <w:rsid w:val="00423551"/>
    <w:rsid w:val="0042446F"/>
    <w:rsid w:val="00425328"/>
    <w:rsid w:val="00426D57"/>
    <w:rsid w:val="00427CD6"/>
    <w:rsid w:val="004302C8"/>
    <w:rsid w:val="0043152D"/>
    <w:rsid w:val="00431910"/>
    <w:rsid w:val="00432996"/>
    <w:rsid w:val="0043389B"/>
    <w:rsid w:val="00434272"/>
    <w:rsid w:val="00434621"/>
    <w:rsid w:val="00435E7F"/>
    <w:rsid w:val="00435EBC"/>
    <w:rsid w:val="004366BF"/>
    <w:rsid w:val="00437496"/>
    <w:rsid w:val="00437BBC"/>
    <w:rsid w:val="00440CA1"/>
    <w:rsid w:val="0044236D"/>
    <w:rsid w:val="00443DA8"/>
    <w:rsid w:val="0044429A"/>
    <w:rsid w:val="004471BF"/>
    <w:rsid w:val="0044732A"/>
    <w:rsid w:val="00450343"/>
    <w:rsid w:val="004503BB"/>
    <w:rsid w:val="00450C92"/>
    <w:rsid w:val="00451278"/>
    <w:rsid w:val="00451B4D"/>
    <w:rsid w:val="00460C69"/>
    <w:rsid w:val="00460C93"/>
    <w:rsid w:val="004612C5"/>
    <w:rsid w:val="0046219C"/>
    <w:rsid w:val="004623E9"/>
    <w:rsid w:val="00462FC3"/>
    <w:rsid w:val="00463F55"/>
    <w:rsid w:val="00464CE4"/>
    <w:rsid w:val="00465713"/>
    <w:rsid w:val="0046770C"/>
    <w:rsid w:val="004677CF"/>
    <w:rsid w:val="004700C5"/>
    <w:rsid w:val="004705CF"/>
    <w:rsid w:val="00470DA1"/>
    <w:rsid w:val="00470F7B"/>
    <w:rsid w:val="00472524"/>
    <w:rsid w:val="00472690"/>
    <w:rsid w:val="00472944"/>
    <w:rsid w:val="00473216"/>
    <w:rsid w:val="004736D8"/>
    <w:rsid w:val="004743A3"/>
    <w:rsid w:val="00475325"/>
    <w:rsid w:val="004755D1"/>
    <w:rsid w:val="004756DD"/>
    <w:rsid w:val="004804B5"/>
    <w:rsid w:val="00480E34"/>
    <w:rsid w:val="004817F5"/>
    <w:rsid w:val="00481A6F"/>
    <w:rsid w:val="00481B94"/>
    <w:rsid w:val="0048353B"/>
    <w:rsid w:val="004837A7"/>
    <w:rsid w:val="00484111"/>
    <w:rsid w:val="00484972"/>
    <w:rsid w:val="00484A84"/>
    <w:rsid w:val="00485601"/>
    <w:rsid w:val="004873A9"/>
    <w:rsid w:val="00487648"/>
    <w:rsid w:val="004878AB"/>
    <w:rsid w:val="00487F02"/>
    <w:rsid w:val="00490033"/>
    <w:rsid w:val="00490B46"/>
    <w:rsid w:val="0049120C"/>
    <w:rsid w:val="004916E6"/>
    <w:rsid w:val="00491939"/>
    <w:rsid w:val="00492A7D"/>
    <w:rsid w:val="00492D1D"/>
    <w:rsid w:val="00492F98"/>
    <w:rsid w:val="00494B25"/>
    <w:rsid w:val="004954AE"/>
    <w:rsid w:val="00496052"/>
    <w:rsid w:val="004964B0"/>
    <w:rsid w:val="00497FBA"/>
    <w:rsid w:val="004A14DA"/>
    <w:rsid w:val="004A2007"/>
    <w:rsid w:val="004A3B05"/>
    <w:rsid w:val="004A3C33"/>
    <w:rsid w:val="004A47E1"/>
    <w:rsid w:val="004A5871"/>
    <w:rsid w:val="004A5CE1"/>
    <w:rsid w:val="004A6D60"/>
    <w:rsid w:val="004A71A7"/>
    <w:rsid w:val="004A7E3A"/>
    <w:rsid w:val="004B00E1"/>
    <w:rsid w:val="004B0F03"/>
    <w:rsid w:val="004B2041"/>
    <w:rsid w:val="004B25F8"/>
    <w:rsid w:val="004B270B"/>
    <w:rsid w:val="004B2DC8"/>
    <w:rsid w:val="004B6E50"/>
    <w:rsid w:val="004B770C"/>
    <w:rsid w:val="004C0CF3"/>
    <w:rsid w:val="004C31A8"/>
    <w:rsid w:val="004C3E2C"/>
    <w:rsid w:val="004C3F34"/>
    <w:rsid w:val="004C587D"/>
    <w:rsid w:val="004C5F87"/>
    <w:rsid w:val="004C6E93"/>
    <w:rsid w:val="004D0558"/>
    <w:rsid w:val="004D0C36"/>
    <w:rsid w:val="004D0CD2"/>
    <w:rsid w:val="004D21AE"/>
    <w:rsid w:val="004D2DB5"/>
    <w:rsid w:val="004D3614"/>
    <w:rsid w:val="004D3DF7"/>
    <w:rsid w:val="004D4C8D"/>
    <w:rsid w:val="004D6FF7"/>
    <w:rsid w:val="004D76E4"/>
    <w:rsid w:val="004D7B0B"/>
    <w:rsid w:val="004E076B"/>
    <w:rsid w:val="004E17DF"/>
    <w:rsid w:val="004E1E2E"/>
    <w:rsid w:val="004E211C"/>
    <w:rsid w:val="004E2A26"/>
    <w:rsid w:val="004E4088"/>
    <w:rsid w:val="004E4C30"/>
    <w:rsid w:val="004E5B73"/>
    <w:rsid w:val="004E6F88"/>
    <w:rsid w:val="004E6FBD"/>
    <w:rsid w:val="004E74BA"/>
    <w:rsid w:val="004E76F5"/>
    <w:rsid w:val="004F0913"/>
    <w:rsid w:val="004F0E41"/>
    <w:rsid w:val="004F2FAC"/>
    <w:rsid w:val="004F54E4"/>
    <w:rsid w:val="004F5E68"/>
    <w:rsid w:val="004F744D"/>
    <w:rsid w:val="004F7A83"/>
    <w:rsid w:val="005009F5"/>
    <w:rsid w:val="00502F03"/>
    <w:rsid w:val="00502FD4"/>
    <w:rsid w:val="00503DAA"/>
    <w:rsid w:val="00505A31"/>
    <w:rsid w:val="00505D4E"/>
    <w:rsid w:val="005068CE"/>
    <w:rsid w:val="00506B5F"/>
    <w:rsid w:val="00507711"/>
    <w:rsid w:val="00510259"/>
    <w:rsid w:val="005110F4"/>
    <w:rsid w:val="00512584"/>
    <w:rsid w:val="00513E59"/>
    <w:rsid w:val="00514156"/>
    <w:rsid w:val="00514700"/>
    <w:rsid w:val="0051483E"/>
    <w:rsid w:val="00516118"/>
    <w:rsid w:val="005166AA"/>
    <w:rsid w:val="00521286"/>
    <w:rsid w:val="005216B9"/>
    <w:rsid w:val="00524055"/>
    <w:rsid w:val="0052465B"/>
    <w:rsid w:val="00524B6E"/>
    <w:rsid w:val="00524E38"/>
    <w:rsid w:val="0052527F"/>
    <w:rsid w:val="00525F9A"/>
    <w:rsid w:val="00527BEE"/>
    <w:rsid w:val="00530BF4"/>
    <w:rsid w:val="00530DE6"/>
    <w:rsid w:val="005314E0"/>
    <w:rsid w:val="005317FA"/>
    <w:rsid w:val="00532134"/>
    <w:rsid w:val="005323FD"/>
    <w:rsid w:val="005324F5"/>
    <w:rsid w:val="005325D8"/>
    <w:rsid w:val="00532B81"/>
    <w:rsid w:val="00536FEF"/>
    <w:rsid w:val="00541725"/>
    <w:rsid w:val="00543154"/>
    <w:rsid w:val="00545648"/>
    <w:rsid w:val="00545C00"/>
    <w:rsid w:val="005461C8"/>
    <w:rsid w:val="00547640"/>
    <w:rsid w:val="00550E7D"/>
    <w:rsid w:val="00550F0A"/>
    <w:rsid w:val="005553C5"/>
    <w:rsid w:val="00556F8A"/>
    <w:rsid w:val="005578E9"/>
    <w:rsid w:val="00557ECB"/>
    <w:rsid w:val="00560504"/>
    <w:rsid w:val="00560A58"/>
    <w:rsid w:val="00560E1C"/>
    <w:rsid w:val="00561496"/>
    <w:rsid w:val="005615AD"/>
    <w:rsid w:val="0056235A"/>
    <w:rsid w:val="005626B6"/>
    <w:rsid w:val="0056357E"/>
    <w:rsid w:val="00563B08"/>
    <w:rsid w:val="005658B0"/>
    <w:rsid w:val="00566D17"/>
    <w:rsid w:val="005670B8"/>
    <w:rsid w:val="00572D5D"/>
    <w:rsid w:val="005731B9"/>
    <w:rsid w:val="00573A2D"/>
    <w:rsid w:val="00574885"/>
    <w:rsid w:val="005754DA"/>
    <w:rsid w:val="005755AC"/>
    <w:rsid w:val="00577749"/>
    <w:rsid w:val="00580B4A"/>
    <w:rsid w:val="00581DDB"/>
    <w:rsid w:val="005823C3"/>
    <w:rsid w:val="00583BD9"/>
    <w:rsid w:val="00584EB1"/>
    <w:rsid w:val="00586256"/>
    <w:rsid w:val="005874CD"/>
    <w:rsid w:val="005907AA"/>
    <w:rsid w:val="00591916"/>
    <w:rsid w:val="00592638"/>
    <w:rsid w:val="00593EB6"/>
    <w:rsid w:val="0059528E"/>
    <w:rsid w:val="00595A00"/>
    <w:rsid w:val="0059737A"/>
    <w:rsid w:val="0059776D"/>
    <w:rsid w:val="005A12E0"/>
    <w:rsid w:val="005A1D78"/>
    <w:rsid w:val="005A2196"/>
    <w:rsid w:val="005A368B"/>
    <w:rsid w:val="005A4D7D"/>
    <w:rsid w:val="005A587C"/>
    <w:rsid w:val="005A7BC9"/>
    <w:rsid w:val="005B072B"/>
    <w:rsid w:val="005B1D2C"/>
    <w:rsid w:val="005B2B5E"/>
    <w:rsid w:val="005B34D9"/>
    <w:rsid w:val="005B37CE"/>
    <w:rsid w:val="005B42D5"/>
    <w:rsid w:val="005B4CEB"/>
    <w:rsid w:val="005B673A"/>
    <w:rsid w:val="005B6ACB"/>
    <w:rsid w:val="005B6D84"/>
    <w:rsid w:val="005C0BD8"/>
    <w:rsid w:val="005C21CC"/>
    <w:rsid w:val="005C3D20"/>
    <w:rsid w:val="005C3FCF"/>
    <w:rsid w:val="005C4282"/>
    <w:rsid w:val="005C4893"/>
    <w:rsid w:val="005C7B76"/>
    <w:rsid w:val="005D4032"/>
    <w:rsid w:val="005D489F"/>
    <w:rsid w:val="005D4EE4"/>
    <w:rsid w:val="005D5692"/>
    <w:rsid w:val="005E113E"/>
    <w:rsid w:val="005E2D64"/>
    <w:rsid w:val="005E52B9"/>
    <w:rsid w:val="005E59F3"/>
    <w:rsid w:val="005E6002"/>
    <w:rsid w:val="005E606C"/>
    <w:rsid w:val="005E6E5D"/>
    <w:rsid w:val="005F015C"/>
    <w:rsid w:val="005F037A"/>
    <w:rsid w:val="005F06E5"/>
    <w:rsid w:val="005F3C7B"/>
    <w:rsid w:val="005F5075"/>
    <w:rsid w:val="005F535A"/>
    <w:rsid w:val="005F6460"/>
    <w:rsid w:val="005F6DA2"/>
    <w:rsid w:val="005F7BFB"/>
    <w:rsid w:val="00600104"/>
    <w:rsid w:val="00602006"/>
    <w:rsid w:val="006031AD"/>
    <w:rsid w:val="0060405E"/>
    <w:rsid w:val="006053EF"/>
    <w:rsid w:val="00605B08"/>
    <w:rsid w:val="0060636C"/>
    <w:rsid w:val="006065D4"/>
    <w:rsid w:val="00606B15"/>
    <w:rsid w:val="00606E3C"/>
    <w:rsid w:val="006128B3"/>
    <w:rsid w:val="00612B91"/>
    <w:rsid w:val="00613A65"/>
    <w:rsid w:val="006142A8"/>
    <w:rsid w:val="00614F23"/>
    <w:rsid w:val="006157AD"/>
    <w:rsid w:val="00615A7E"/>
    <w:rsid w:val="00620345"/>
    <w:rsid w:val="00622793"/>
    <w:rsid w:val="00624953"/>
    <w:rsid w:val="006263AE"/>
    <w:rsid w:val="00626C96"/>
    <w:rsid w:val="00626DBB"/>
    <w:rsid w:val="00627C74"/>
    <w:rsid w:val="006316A7"/>
    <w:rsid w:val="00631EB6"/>
    <w:rsid w:val="006326C2"/>
    <w:rsid w:val="00632ACA"/>
    <w:rsid w:val="00633BAF"/>
    <w:rsid w:val="00635FFB"/>
    <w:rsid w:val="00636E92"/>
    <w:rsid w:val="00642F14"/>
    <w:rsid w:val="00644983"/>
    <w:rsid w:val="00644A58"/>
    <w:rsid w:val="00645E05"/>
    <w:rsid w:val="00645ED8"/>
    <w:rsid w:val="006468F6"/>
    <w:rsid w:val="006473C9"/>
    <w:rsid w:val="006476B6"/>
    <w:rsid w:val="00651C85"/>
    <w:rsid w:val="00652053"/>
    <w:rsid w:val="006547B5"/>
    <w:rsid w:val="006558E7"/>
    <w:rsid w:val="00656BBA"/>
    <w:rsid w:val="006604D5"/>
    <w:rsid w:val="00661CF8"/>
    <w:rsid w:val="00663E2B"/>
    <w:rsid w:val="00665227"/>
    <w:rsid w:val="00666E7B"/>
    <w:rsid w:val="00670A77"/>
    <w:rsid w:val="0067178C"/>
    <w:rsid w:val="00673F36"/>
    <w:rsid w:val="00674653"/>
    <w:rsid w:val="006751C1"/>
    <w:rsid w:val="0067549E"/>
    <w:rsid w:val="00675594"/>
    <w:rsid w:val="00675954"/>
    <w:rsid w:val="006766A4"/>
    <w:rsid w:val="00676AAB"/>
    <w:rsid w:val="00677C9E"/>
    <w:rsid w:val="00683214"/>
    <w:rsid w:val="006867EE"/>
    <w:rsid w:val="00687016"/>
    <w:rsid w:val="0069149A"/>
    <w:rsid w:val="00693581"/>
    <w:rsid w:val="0069360A"/>
    <w:rsid w:val="0069387E"/>
    <w:rsid w:val="00694DC8"/>
    <w:rsid w:val="006954B7"/>
    <w:rsid w:val="0069587A"/>
    <w:rsid w:val="00695A47"/>
    <w:rsid w:val="00696935"/>
    <w:rsid w:val="00697411"/>
    <w:rsid w:val="006A155C"/>
    <w:rsid w:val="006A2B23"/>
    <w:rsid w:val="006A2D2C"/>
    <w:rsid w:val="006A391D"/>
    <w:rsid w:val="006A3B40"/>
    <w:rsid w:val="006A4021"/>
    <w:rsid w:val="006A44FF"/>
    <w:rsid w:val="006A5110"/>
    <w:rsid w:val="006A59F0"/>
    <w:rsid w:val="006A6B5A"/>
    <w:rsid w:val="006B024E"/>
    <w:rsid w:val="006B0877"/>
    <w:rsid w:val="006B0D6C"/>
    <w:rsid w:val="006B0F68"/>
    <w:rsid w:val="006B26FA"/>
    <w:rsid w:val="006B3880"/>
    <w:rsid w:val="006B3D99"/>
    <w:rsid w:val="006B4466"/>
    <w:rsid w:val="006B5FDB"/>
    <w:rsid w:val="006B6694"/>
    <w:rsid w:val="006B7840"/>
    <w:rsid w:val="006B797F"/>
    <w:rsid w:val="006B7FA2"/>
    <w:rsid w:val="006C0A7B"/>
    <w:rsid w:val="006C1907"/>
    <w:rsid w:val="006C1BFE"/>
    <w:rsid w:val="006C25C0"/>
    <w:rsid w:val="006C267F"/>
    <w:rsid w:val="006C2E85"/>
    <w:rsid w:val="006C36AD"/>
    <w:rsid w:val="006C5B67"/>
    <w:rsid w:val="006C613B"/>
    <w:rsid w:val="006C636E"/>
    <w:rsid w:val="006C6AB3"/>
    <w:rsid w:val="006C6E14"/>
    <w:rsid w:val="006C77DA"/>
    <w:rsid w:val="006D0C95"/>
    <w:rsid w:val="006D11A1"/>
    <w:rsid w:val="006D2489"/>
    <w:rsid w:val="006D25A9"/>
    <w:rsid w:val="006D2ACE"/>
    <w:rsid w:val="006D4BAC"/>
    <w:rsid w:val="006D5330"/>
    <w:rsid w:val="006D6DB1"/>
    <w:rsid w:val="006D7091"/>
    <w:rsid w:val="006E2B0D"/>
    <w:rsid w:val="006E30D6"/>
    <w:rsid w:val="006E35EB"/>
    <w:rsid w:val="006E38C0"/>
    <w:rsid w:val="006E4181"/>
    <w:rsid w:val="006E49E9"/>
    <w:rsid w:val="006E5BE6"/>
    <w:rsid w:val="006E5D13"/>
    <w:rsid w:val="006E6003"/>
    <w:rsid w:val="006E657B"/>
    <w:rsid w:val="006E72F7"/>
    <w:rsid w:val="006E7E92"/>
    <w:rsid w:val="006F029B"/>
    <w:rsid w:val="006F04C4"/>
    <w:rsid w:val="006F3022"/>
    <w:rsid w:val="006F3310"/>
    <w:rsid w:val="006F6007"/>
    <w:rsid w:val="006F6DDC"/>
    <w:rsid w:val="00700499"/>
    <w:rsid w:val="00701423"/>
    <w:rsid w:val="00703495"/>
    <w:rsid w:val="00703D64"/>
    <w:rsid w:val="007049E2"/>
    <w:rsid w:val="00704BAA"/>
    <w:rsid w:val="00707135"/>
    <w:rsid w:val="007077B5"/>
    <w:rsid w:val="00707810"/>
    <w:rsid w:val="00713EE6"/>
    <w:rsid w:val="00715D0C"/>
    <w:rsid w:val="007169E0"/>
    <w:rsid w:val="00720FFF"/>
    <w:rsid w:val="0072179C"/>
    <w:rsid w:val="00721D6A"/>
    <w:rsid w:val="0072224B"/>
    <w:rsid w:val="00722D14"/>
    <w:rsid w:val="00722E36"/>
    <w:rsid w:val="0072382E"/>
    <w:rsid w:val="00725FC5"/>
    <w:rsid w:val="007263C4"/>
    <w:rsid w:val="007273BD"/>
    <w:rsid w:val="0073026A"/>
    <w:rsid w:val="00730530"/>
    <w:rsid w:val="00730BA1"/>
    <w:rsid w:val="00731675"/>
    <w:rsid w:val="00733942"/>
    <w:rsid w:val="00733EB8"/>
    <w:rsid w:val="00734674"/>
    <w:rsid w:val="00735B8D"/>
    <w:rsid w:val="00735CCA"/>
    <w:rsid w:val="00736AD9"/>
    <w:rsid w:val="00737853"/>
    <w:rsid w:val="0074163B"/>
    <w:rsid w:val="00742C0B"/>
    <w:rsid w:val="00742E78"/>
    <w:rsid w:val="00744230"/>
    <w:rsid w:val="007462E2"/>
    <w:rsid w:val="00746780"/>
    <w:rsid w:val="00747817"/>
    <w:rsid w:val="00750143"/>
    <w:rsid w:val="00751095"/>
    <w:rsid w:val="00751A33"/>
    <w:rsid w:val="0075235B"/>
    <w:rsid w:val="00752679"/>
    <w:rsid w:val="00752FCD"/>
    <w:rsid w:val="0075385D"/>
    <w:rsid w:val="00756E52"/>
    <w:rsid w:val="007607C2"/>
    <w:rsid w:val="00760D54"/>
    <w:rsid w:val="0076136C"/>
    <w:rsid w:val="00761F4F"/>
    <w:rsid w:val="00764F41"/>
    <w:rsid w:val="00765DB6"/>
    <w:rsid w:val="0076612D"/>
    <w:rsid w:val="007668B6"/>
    <w:rsid w:val="00766E43"/>
    <w:rsid w:val="00767487"/>
    <w:rsid w:val="0077198C"/>
    <w:rsid w:val="00772CFB"/>
    <w:rsid w:val="0077355E"/>
    <w:rsid w:val="00773B81"/>
    <w:rsid w:val="00773D43"/>
    <w:rsid w:val="007742FD"/>
    <w:rsid w:val="00774AF2"/>
    <w:rsid w:val="0077512C"/>
    <w:rsid w:val="007752FD"/>
    <w:rsid w:val="00775630"/>
    <w:rsid w:val="00775DD9"/>
    <w:rsid w:val="007774DA"/>
    <w:rsid w:val="0078051D"/>
    <w:rsid w:val="00780A7B"/>
    <w:rsid w:val="0078302B"/>
    <w:rsid w:val="00784222"/>
    <w:rsid w:val="00785459"/>
    <w:rsid w:val="00785519"/>
    <w:rsid w:val="007860D0"/>
    <w:rsid w:val="0078701B"/>
    <w:rsid w:val="007870C2"/>
    <w:rsid w:val="00790AEA"/>
    <w:rsid w:val="00790DB9"/>
    <w:rsid w:val="00791BDF"/>
    <w:rsid w:val="007926B7"/>
    <w:rsid w:val="00794523"/>
    <w:rsid w:val="007A00C7"/>
    <w:rsid w:val="007A0CE2"/>
    <w:rsid w:val="007A1154"/>
    <w:rsid w:val="007A279A"/>
    <w:rsid w:val="007A3BE5"/>
    <w:rsid w:val="007A4C9D"/>
    <w:rsid w:val="007A5CB7"/>
    <w:rsid w:val="007A6326"/>
    <w:rsid w:val="007A784C"/>
    <w:rsid w:val="007B0A2D"/>
    <w:rsid w:val="007B1085"/>
    <w:rsid w:val="007B11B7"/>
    <w:rsid w:val="007B1920"/>
    <w:rsid w:val="007B2576"/>
    <w:rsid w:val="007B2997"/>
    <w:rsid w:val="007B3463"/>
    <w:rsid w:val="007B3722"/>
    <w:rsid w:val="007B3FCA"/>
    <w:rsid w:val="007B4064"/>
    <w:rsid w:val="007B4637"/>
    <w:rsid w:val="007B4E4B"/>
    <w:rsid w:val="007B6081"/>
    <w:rsid w:val="007B6FB5"/>
    <w:rsid w:val="007C00FD"/>
    <w:rsid w:val="007C1760"/>
    <w:rsid w:val="007C2448"/>
    <w:rsid w:val="007C26C6"/>
    <w:rsid w:val="007C3EC0"/>
    <w:rsid w:val="007C4357"/>
    <w:rsid w:val="007C560A"/>
    <w:rsid w:val="007C6020"/>
    <w:rsid w:val="007C61E7"/>
    <w:rsid w:val="007C7538"/>
    <w:rsid w:val="007D0628"/>
    <w:rsid w:val="007D215C"/>
    <w:rsid w:val="007D3AFA"/>
    <w:rsid w:val="007D4671"/>
    <w:rsid w:val="007D4A52"/>
    <w:rsid w:val="007D7240"/>
    <w:rsid w:val="007D7590"/>
    <w:rsid w:val="007E0E3F"/>
    <w:rsid w:val="007E0E89"/>
    <w:rsid w:val="007E1A6E"/>
    <w:rsid w:val="007E5477"/>
    <w:rsid w:val="007F0319"/>
    <w:rsid w:val="007F0C91"/>
    <w:rsid w:val="007F1510"/>
    <w:rsid w:val="007F343E"/>
    <w:rsid w:val="007F3A45"/>
    <w:rsid w:val="007F45F3"/>
    <w:rsid w:val="007F4E8A"/>
    <w:rsid w:val="007F4F23"/>
    <w:rsid w:val="007F6155"/>
    <w:rsid w:val="007F6264"/>
    <w:rsid w:val="007F717B"/>
    <w:rsid w:val="007F7EDC"/>
    <w:rsid w:val="007F7FED"/>
    <w:rsid w:val="0080034E"/>
    <w:rsid w:val="00800FD3"/>
    <w:rsid w:val="008018A2"/>
    <w:rsid w:val="00805F7C"/>
    <w:rsid w:val="00806DCD"/>
    <w:rsid w:val="008077C2"/>
    <w:rsid w:val="00807C9E"/>
    <w:rsid w:val="00807E67"/>
    <w:rsid w:val="00811002"/>
    <w:rsid w:val="00811244"/>
    <w:rsid w:val="00811F8B"/>
    <w:rsid w:val="00812566"/>
    <w:rsid w:val="00812C85"/>
    <w:rsid w:val="008130FC"/>
    <w:rsid w:val="00813902"/>
    <w:rsid w:val="00813C9E"/>
    <w:rsid w:val="00814B48"/>
    <w:rsid w:val="00817820"/>
    <w:rsid w:val="00817D75"/>
    <w:rsid w:val="008202F2"/>
    <w:rsid w:val="00821E75"/>
    <w:rsid w:val="00822EB9"/>
    <w:rsid w:val="00826222"/>
    <w:rsid w:val="008264C0"/>
    <w:rsid w:val="00826CA7"/>
    <w:rsid w:val="00826E0E"/>
    <w:rsid w:val="00827599"/>
    <w:rsid w:val="00827624"/>
    <w:rsid w:val="00831896"/>
    <w:rsid w:val="0083327C"/>
    <w:rsid w:val="00833621"/>
    <w:rsid w:val="00833DD3"/>
    <w:rsid w:val="008344E0"/>
    <w:rsid w:val="00834C0C"/>
    <w:rsid w:val="00836859"/>
    <w:rsid w:val="00836DD5"/>
    <w:rsid w:val="00836DDB"/>
    <w:rsid w:val="0084114D"/>
    <w:rsid w:val="00842403"/>
    <w:rsid w:val="008425FD"/>
    <w:rsid w:val="00842CA0"/>
    <w:rsid w:val="00843C23"/>
    <w:rsid w:val="008457A9"/>
    <w:rsid w:val="00845CD0"/>
    <w:rsid w:val="00847549"/>
    <w:rsid w:val="00850302"/>
    <w:rsid w:val="00850767"/>
    <w:rsid w:val="00850EDB"/>
    <w:rsid w:val="0085293F"/>
    <w:rsid w:val="00852B5A"/>
    <w:rsid w:val="00853C8F"/>
    <w:rsid w:val="00854741"/>
    <w:rsid w:val="00854C5F"/>
    <w:rsid w:val="00860216"/>
    <w:rsid w:val="00860F8F"/>
    <w:rsid w:val="00861D26"/>
    <w:rsid w:val="00861E73"/>
    <w:rsid w:val="008621A3"/>
    <w:rsid w:val="008633BE"/>
    <w:rsid w:val="008634E0"/>
    <w:rsid w:val="00863963"/>
    <w:rsid w:val="00863B92"/>
    <w:rsid w:val="00864E5A"/>
    <w:rsid w:val="00865342"/>
    <w:rsid w:val="00870C1C"/>
    <w:rsid w:val="00870EAB"/>
    <w:rsid w:val="008737AF"/>
    <w:rsid w:val="00873C53"/>
    <w:rsid w:val="0087410F"/>
    <w:rsid w:val="008754C1"/>
    <w:rsid w:val="00875756"/>
    <w:rsid w:val="0087726E"/>
    <w:rsid w:val="008775E2"/>
    <w:rsid w:val="008779B8"/>
    <w:rsid w:val="00881327"/>
    <w:rsid w:val="0088185C"/>
    <w:rsid w:val="00882E92"/>
    <w:rsid w:val="0088315A"/>
    <w:rsid w:val="00884047"/>
    <w:rsid w:val="00885481"/>
    <w:rsid w:val="00886F6F"/>
    <w:rsid w:val="00887C2F"/>
    <w:rsid w:val="00887F6D"/>
    <w:rsid w:val="008905DD"/>
    <w:rsid w:val="00890B12"/>
    <w:rsid w:val="00890E8C"/>
    <w:rsid w:val="0089163F"/>
    <w:rsid w:val="0089192E"/>
    <w:rsid w:val="00892A9D"/>
    <w:rsid w:val="008933DC"/>
    <w:rsid w:val="00893C71"/>
    <w:rsid w:val="00893E5E"/>
    <w:rsid w:val="00894239"/>
    <w:rsid w:val="0089567F"/>
    <w:rsid w:val="00897759"/>
    <w:rsid w:val="00897AB6"/>
    <w:rsid w:val="008A1375"/>
    <w:rsid w:val="008A1974"/>
    <w:rsid w:val="008A19E9"/>
    <w:rsid w:val="008A48DA"/>
    <w:rsid w:val="008A49DD"/>
    <w:rsid w:val="008A665A"/>
    <w:rsid w:val="008A67C6"/>
    <w:rsid w:val="008A7FCC"/>
    <w:rsid w:val="008B00EF"/>
    <w:rsid w:val="008B014A"/>
    <w:rsid w:val="008B0285"/>
    <w:rsid w:val="008B1DC6"/>
    <w:rsid w:val="008B537B"/>
    <w:rsid w:val="008B65C4"/>
    <w:rsid w:val="008B6750"/>
    <w:rsid w:val="008C4012"/>
    <w:rsid w:val="008C489D"/>
    <w:rsid w:val="008C538E"/>
    <w:rsid w:val="008C5CD8"/>
    <w:rsid w:val="008D1DEB"/>
    <w:rsid w:val="008D2F3D"/>
    <w:rsid w:val="008D31F7"/>
    <w:rsid w:val="008D4105"/>
    <w:rsid w:val="008D613A"/>
    <w:rsid w:val="008D7979"/>
    <w:rsid w:val="008E0369"/>
    <w:rsid w:val="008E0AAB"/>
    <w:rsid w:val="008E17AB"/>
    <w:rsid w:val="008E1C3B"/>
    <w:rsid w:val="008E27D0"/>
    <w:rsid w:val="008E2C37"/>
    <w:rsid w:val="008E34C8"/>
    <w:rsid w:val="008E47EF"/>
    <w:rsid w:val="008E54D0"/>
    <w:rsid w:val="008E5655"/>
    <w:rsid w:val="008E5B38"/>
    <w:rsid w:val="008E64D7"/>
    <w:rsid w:val="008E788F"/>
    <w:rsid w:val="008F017E"/>
    <w:rsid w:val="008F088A"/>
    <w:rsid w:val="008F1671"/>
    <w:rsid w:val="008F2796"/>
    <w:rsid w:val="008F41CA"/>
    <w:rsid w:val="008F4324"/>
    <w:rsid w:val="008F5246"/>
    <w:rsid w:val="008F57B0"/>
    <w:rsid w:val="008F6570"/>
    <w:rsid w:val="008F7712"/>
    <w:rsid w:val="008F779C"/>
    <w:rsid w:val="008F7F62"/>
    <w:rsid w:val="00901BE6"/>
    <w:rsid w:val="0090221E"/>
    <w:rsid w:val="009030F5"/>
    <w:rsid w:val="0090574D"/>
    <w:rsid w:val="00905E7B"/>
    <w:rsid w:val="009067BA"/>
    <w:rsid w:val="00911181"/>
    <w:rsid w:val="00911CA1"/>
    <w:rsid w:val="0091383D"/>
    <w:rsid w:val="00914D51"/>
    <w:rsid w:val="009161DA"/>
    <w:rsid w:val="009165B3"/>
    <w:rsid w:val="00920A1E"/>
    <w:rsid w:val="00921038"/>
    <w:rsid w:val="00922366"/>
    <w:rsid w:val="009248D5"/>
    <w:rsid w:val="00924A69"/>
    <w:rsid w:val="00924D7C"/>
    <w:rsid w:val="00925203"/>
    <w:rsid w:val="00925586"/>
    <w:rsid w:val="009279C0"/>
    <w:rsid w:val="00930E10"/>
    <w:rsid w:val="0093328C"/>
    <w:rsid w:val="009332D6"/>
    <w:rsid w:val="00933633"/>
    <w:rsid w:val="009338E9"/>
    <w:rsid w:val="00936B30"/>
    <w:rsid w:val="00937F68"/>
    <w:rsid w:val="00940EE1"/>
    <w:rsid w:val="00941906"/>
    <w:rsid w:val="009421BC"/>
    <w:rsid w:val="0094580F"/>
    <w:rsid w:val="00945AA5"/>
    <w:rsid w:val="0094712B"/>
    <w:rsid w:val="00947DCE"/>
    <w:rsid w:val="009500CE"/>
    <w:rsid w:val="00950357"/>
    <w:rsid w:val="0095199F"/>
    <w:rsid w:val="00952C03"/>
    <w:rsid w:val="00954A24"/>
    <w:rsid w:val="00954B12"/>
    <w:rsid w:val="00957FBE"/>
    <w:rsid w:val="00960AD1"/>
    <w:rsid w:val="009621D8"/>
    <w:rsid w:val="0096249F"/>
    <w:rsid w:val="00964FCC"/>
    <w:rsid w:val="00966143"/>
    <w:rsid w:val="00967489"/>
    <w:rsid w:val="00967A38"/>
    <w:rsid w:val="00970024"/>
    <w:rsid w:val="00970C10"/>
    <w:rsid w:val="00971336"/>
    <w:rsid w:val="00971A62"/>
    <w:rsid w:val="00973866"/>
    <w:rsid w:val="0097530A"/>
    <w:rsid w:val="0097533F"/>
    <w:rsid w:val="009805F9"/>
    <w:rsid w:val="009806E7"/>
    <w:rsid w:val="00980DE7"/>
    <w:rsid w:val="00980E30"/>
    <w:rsid w:val="00981766"/>
    <w:rsid w:val="00981C63"/>
    <w:rsid w:val="00982497"/>
    <w:rsid w:val="009824EB"/>
    <w:rsid w:val="0098270B"/>
    <w:rsid w:val="009828FC"/>
    <w:rsid w:val="00982AFC"/>
    <w:rsid w:val="009837EB"/>
    <w:rsid w:val="00984386"/>
    <w:rsid w:val="009849BC"/>
    <w:rsid w:val="00985BE9"/>
    <w:rsid w:val="0098657B"/>
    <w:rsid w:val="00986D9F"/>
    <w:rsid w:val="00990639"/>
    <w:rsid w:val="00991CB0"/>
    <w:rsid w:val="00993577"/>
    <w:rsid w:val="00993F02"/>
    <w:rsid w:val="009958B1"/>
    <w:rsid w:val="00996114"/>
    <w:rsid w:val="009963AD"/>
    <w:rsid w:val="009975DC"/>
    <w:rsid w:val="009A2083"/>
    <w:rsid w:val="009A2090"/>
    <w:rsid w:val="009A3758"/>
    <w:rsid w:val="009A5379"/>
    <w:rsid w:val="009A59F4"/>
    <w:rsid w:val="009A5B88"/>
    <w:rsid w:val="009A5FDA"/>
    <w:rsid w:val="009A6AAA"/>
    <w:rsid w:val="009A6D02"/>
    <w:rsid w:val="009B1258"/>
    <w:rsid w:val="009B1A08"/>
    <w:rsid w:val="009B1D1D"/>
    <w:rsid w:val="009B1D57"/>
    <w:rsid w:val="009B4411"/>
    <w:rsid w:val="009B5127"/>
    <w:rsid w:val="009B5361"/>
    <w:rsid w:val="009B538B"/>
    <w:rsid w:val="009B54C8"/>
    <w:rsid w:val="009B6637"/>
    <w:rsid w:val="009C1042"/>
    <w:rsid w:val="009C156A"/>
    <w:rsid w:val="009C2903"/>
    <w:rsid w:val="009C3314"/>
    <w:rsid w:val="009C36DB"/>
    <w:rsid w:val="009C6FCE"/>
    <w:rsid w:val="009D0728"/>
    <w:rsid w:val="009D2427"/>
    <w:rsid w:val="009D2E88"/>
    <w:rsid w:val="009D4A69"/>
    <w:rsid w:val="009D51C1"/>
    <w:rsid w:val="009D5350"/>
    <w:rsid w:val="009D7C35"/>
    <w:rsid w:val="009E03BD"/>
    <w:rsid w:val="009E097D"/>
    <w:rsid w:val="009E1321"/>
    <w:rsid w:val="009E1A58"/>
    <w:rsid w:val="009E46DE"/>
    <w:rsid w:val="009E4911"/>
    <w:rsid w:val="009E519F"/>
    <w:rsid w:val="009E528B"/>
    <w:rsid w:val="009E5941"/>
    <w:rsid w:val="009E6151"/>
    <w:rsid w:val="009E6342"/>
    <w:rsid w:val="009E63A3"/>
    <w:rsid w:val="009E643B"/>
    <w:rsid w:val="009E67F7"/>
    <w:rsid w:val="009E77E6"/>
    <w:rsid w:val="009F1BF5"/>
    <w:rsid w:val="009F20F7"/>
    <w:rsid w:val="009F219D"/>
    <w:rsid w:val="009F28C9"/>
    <w:rsid w:val="009F2C36"/>
    <w:rsid w:val="009F2D31"/>
    <w:rsid w:val="009F3B88"/>
    <w:rsid w:val="009F3C5A"/>
    <w:rsid w:val="009F3C5D"/>
    <w:rsid w:val="009F61E3"/>
    <w:rsid w:val="009F753F"/>
    <w:rsid w:val="00A00542"/>
    <w:rsid w:val="00A00E9D"/>
    <w:rsid w:val="00A01A6F"/>
    <w:rsid w:val="00A03291"/>
    <w:rsid w:val="00A04DEB"/>
    <w:rsid w:val="00A073FB"/>
    <w:rsid w:val="00A07426"/>
    <w:rsid w:val="00A10A91"/>
    <w:rsid w:val="00A10F3A"/>
    <w:rsid w:val="00A11849"/>
    <w:rsid w:val="00A1187D"/>
    <w:rsid w:val="00A11D8C"/>
    <w:rsid w:val="00A12CDC"/>
    <w:rsid w:val="00A13CD7"/>
    <w:rsid w:val="00A13E0B"/>
    <w:rsid w:val="00A13FE6"/>
    <w:rsid w:val="00A14C11"/>
    <w:rsid w:val="00A16C59"/>
    <w:rsid w:val="00A21CAB"/>
    <w:rsid w:val="00A24288"/>
    <w:rsid w:val="00A25C98"/>
    <w:rsid w:val="00A267CE"/>
    <w:rsid w:val="00A27A76"/>
    <w:rsid w:val="00A32649"/>
    <w:rsid w:val="00A34922"/>
    <w:rsid w:val="00A34A9E"/>
    <w:rsid w:val="00A34C72"/>
    <w:rsid w:val="00A34F49"/>
    <w:rsid w:val="00A3753C"/>
    <w:rsid w:val="00A375E2"/>
    <w:rsid w:val="00A43132"/>
    <w:rsid w:val="00A436E2"/>
    <w:rsid w:val="00A45F63"/>
    <w:rsid w:val="00A464FF"/>
    <w:rsid w:val="00A468BA"/>
    <w:rsid w:val="00A46CE0"/>
    <w:rsid w:val="00A47CD0"/>
    <w:rsid w:val="00A501DA"/>
    <w:rsid w:val="00A505B6"/>
    <w:rsid w:val="00A507BB"/>
    <w:rsid w:val="00A50E79"/>
    <w:rsid w:val="00A52092"/>
    <w:rsid w:val="00A52B6F"/>
    <w:rsid w:val="00A532E4"/>
    <w:rsid w:val="00A533A8"/>
    <w:rsid w:val="00A535FB"/>
    <w:rsid w:val="00A535FC"/>
    <w:rsid w:val="00A5368B"/>
    <w:rsid w:val="00A54190"/>
    <w:rsid w:val="00A55F08"/>
    <w:rsid w:val="00A57713"/>
    <w:rsid w:val="00A5796A"/>
    <w:rsid w:val="00A602ED"/>
    <w:rsid w:val="00A60B9B"/>
    <w:rsid w:val="00A62A7E"/>
    <w:rsid w:val="00A63862"/>
    <w:rsid w:val="00A647FF"/>
    <w:rsid w:val="00A6534F"/>
    <w:rsid w:val="00A66006"/>
    <w:rsid w:val="00A67269"/>
    <w:rsid w:val="00A67ABE"/>
    <w:rsid w:val="00A7103C"/>
    <w:rsid w:val="00A71AA5"/>
    <w:rsid w:val="00A7260E"/>
    <w:rsid w:val="00A73304"/>
    <w:rsid w:val="00A7435A"/>
    <w:rsid w:val="00A74394"/>
    <w:rsid w:val="00A747B3"/>
    <w:rsid w:val="00A7550C"/>
    <w:rsid w:val="00A75E19"/>
    <w:rsid w:val="00A76961"/>
    <w:rsid w:val="00A773D4"/>
    <w:rsid w:val="00A77940"/>
    <w:rsid w:val="00A80887"/>
    <w:rsid w:val="00A8236E"/>
    <w:rsid w:val="00A84402"/>
    <w:rsid w:val="00A90FB8"/>
    <w:rsid w:val="00A92D79"/>
    <w:rsid w:val="00A936B8"/>
    <w:rsid w:val="00A93B07"/>
    <w:rsid w:val="00A94243"/>
    <w:rsid w:val="00A95FB1"/>
    <w:rsid w:val="00A9645A"/>
    <w:rsid w:val="00A97820"/>
    <w:rsid w:val="00AA060B"/>
    <w:rsid w:val="00AA0E72"/>
    <w:rsid w:val="00AA44BB"/>
    <w:rsid w:val="00AA5D7D"/>
    <w:rsid w:val="00AA5EDC"/>
    <w:rsid w:val="00AA758F"/>
    <w:rsid w:val="00AB1010"/>
    <w:rsid w:val="00AB3C7C"/>
    <w:rsid w:val="00AB47DA"/>
    <w:rsid w:val="00AB4908"/>
    <w:rsid w:val="00AB4CDA"/>
    <w:rsid w:val="00AB4FEE"/>
    <w:rsid w:val="00AB5225"/>
    <w:rsid w:val="00AB6021"/>
    <w:rsid w:val="00AB67D1"/>
    <w:rsid w:val="00AB696E"/>
    <w:rsid w:val="00AB7F8F"/>
    <w:rsid w:val="00AC39C3"/>
    <w:rsid w:val="00AC5D54"/>
    <w:rsid w:val="00AC5E7F"/>
    <w:rsid w:val="00AC6E03"/>
    <w:rsid w:val="00AC6F00"/>
    <w:rsid w:val="00AD0AA7"/>
    <w:rsid w:val="00AD0EB9"/>
    <w:rsid w:val="00AD0FDA"/>
    <w:rsid w:val="00AD2E9F"/>
    <w:rsid w:val="00AD2F38"/>
    <w:rsid w:val="00AD56F4"/>
    <w:rsid w:val="00AD6452"/>
    <w:rsid w:val="00AD66F0"/>
    <w:rsid w:val="00AD69C4"/>
    <w:rsid w:val="00AD76FD"/>
    <w:rsid w:val="00AD7D74"/>
    <w:rsid w:val="00AE0170"/>
    <w:rsid w:val="00AE1E58"/>
    <w:rsid w:val="00AE20FB"/>
    <w:rsid w:val="00AE2D15"/>
    <w:rsid w:val="00AE41B9"/>
    <w:rsid w:val="00AE5171"/>
    <w:rsid w:val="00AE6B1D"/>
    <w:rsid w:val="00AF0757"/>
    <w:rsid w:val="00AF241F"/>
    <w:rsid w:val="00AF2838"/>
    <w:rsid w:val="00AF30EB"/>
    <w:rsid w:val="00AF3170"/>
    <w:rsid w:val="00AF35A0"/>
    <w:rsid w:val="00AF6B84"/>
    <w:rsid w:val="00AF7FF9"/>
    <w:rsid w:val="00B00BA8"/>
    <w:rsid w:val="00B00D6F"/>
    <w:rsid w:val="00B00E2B"/>
    <w:rsid w:val="00B00EB7"/>
    <w:rsid w:val="00B02AE8"/>
    <w:rsid w:val="00B02C87"/>
    <w:rsid w:val="00B03ECA"/>
    <w:rsid w:val="00B04A2C"/>
    <w:rsid w:val="00B05E20"/>
    <w:rsid w:val="00B05E35"/>
    <w:rsid w:val="00B05F1C"/>
    <w:rsid w:val="00B077B7"/>
    <w:rsid w:val="00B11D8F"/>
    <w:rsid w:val="00B1266B"/>
    <w:rsid w:val="00B13617"/>
    <w:rsid w:val="00B13EB1"/>
    <w:rsid w:val="00B14115"/>
    <w:rsid w:val="00B141A0"/>
    <w:rsid w:val="00B14823"/>
    <w:rsid w:val="00B14BFA"/>
    <w:rsid w:val="00B15502"/>
    <w:rsid w:val="00B15972"/>
    <w:rsid w:val="00B15C07"/>
    <w:rsid w:val="00B1655C"/>
    <w:rsid w:val="00B2077B"/>
    <w:rsid w:val="00B21A80"/>
    <w:rsid w:val="00B21D92"/>
    <w:rsid w:val="00B22371"/>
    <w:rsid w:val="00B22E44"/>
    <w:rsid w:val="00B2387E"/>
    <w:rsid w:val="00B25A9A"/>
    <w:rsid w:val="00B26EB3"/>
    <w:rsid w:val="00B30476"/>
    <w:rsid w:val="00B30CA3"/>
    <w:rsid w:val="00B30F98"/>
    <w:rsid w:val="00B3320D"/>
    <w:rsid w:val="00B35465"/>
    <w:rsid w:val="00B36C2A"/>
    <w:rsid w:val="00B36CE3"/>
    <w:rsid w:val="00B377A6"/>
    <w:rsid w:val="00B37975"/>
    <w:rsid w:val="00B407E3"/>
    <w:rsid w:val="00B42D23"/>
    <w:rsid w:val="00B433B6"/>
    <w:rsid w:val="00B435CC"/>
    <w:rsid w:val="00B441A8"/>
    <w:rsid w:val="00B44542"/>
    <w:rsid w:val="00B44AF1"/>
    <w:rsid w:val="00B44E57"/>
    <w:rsid w:val="00B44F03"/>
    <w:rsid w:val="00B510E7"/>
    <w:rsid w:val="00B52CA5"/>
    <w:rsid w:val="00B5365A"/>
    <w:rsid w:val="00B53998"/>
    <w:rsid w:val="00B556CF"/>
    <w:rsid w:val="00B56C75"/>
    <w:rsid w:val="00B6361B"/>
    <w:rsid w:val="00B636CD"/>
    <w:rsid w:val="00B63753"/>
    <w:rsid w:val="00B64249"/>
    <w:rsid w:val="00B651C8"/>
    <w:rsid w:val="00B65816"/>
    <w:rsid w:val="00B7151D"/>
    <w:rsid w:val="00B715C5"/>
    <w:rsid w:val="00B71628"/>
    <w:rsid w:val="00B7176F"/>
    <w:rsid w:val="00B71A78"/>
    <w:rsid w:val="00B723C9"/>
    <w:rsid w:val="00B7254D"/>
    <w:rsid w:val="00B72785"/>
    <w:rsid w:val="00B72A84"/>
    <w:rsid w:val="00B73A32"/>
    <w:rsid w:val="00B73E11"/>
    <w:rsid w:val="00B75170"/>
    <w:rsid w:val="00B7586C"/>
    <w:rsid w:val="00B767EC"/>
    <w:rsid w:val="00B7744F"/>
    <w:rsid w:val="00B80471"/>
    <w:rsid w:val="00B81475"/>
    <w:rsid w:val="00B839C1"/>
    <w:rsid w:val="00B84435"/>
    <w:rsid w:val="00B85406"/>
    <w:rsid w:val="00B85940"/>
    <w:rsid w:val="00B865DF"/>
    <w:rsid w:val="00B868B2"/>
    <w:rsid w:val="00B90A39"/>
    <w:rsid w:val="00B90A3B"/>
    <w:rsid w:val="00B90D91"/>
    <w:rsid w:val="00B90EBF"/>
    <w:rsid w:val="00B913A3"/>
    <w:rsid w:val="00B93314"/>
    <w:rsid w:val="00B9410F"/>
    <w:rsid w:val="00B951AB"/>
    <w:rsid w:val="00B962CB"/>
    <w:rsid w:val="00B967B6"/>
    <w:rsid w:val="00B96A6C"/>
    <w:rsid w:val="00B9778E"/>
    <w:rsid w:val="00B97AB9"/>
    <w:rsid w:val="00BA08DA"/>
    <w:rsid w:val="00BA10DB"/>
    <w:rsid w:val="00BA3386"/>
    <w:rsid w:val="00BA3EA9"/>
    <w:rsid w:val="00BA4E6F"/>
    <w:rsid w:val="00BA5260"/>
    <w:rsid w:val="00BA5549"/>
    <w:rsid w:val="00BA6682"/>
    <w:rsid w:val="00BA700B"/>
    <w:rsid w:val="00BA7186"/>
    <w:rsid w:val="00BA7207"/>
    <w:rsid w:val="00BA745C"/>
    <w:rsid w:val="00BB05E7"/>
    <w:rsid w:val="00BB1365"/>
    <w:rsid w:val="00BB37B1"/>
    <w:rsid w:val="00BB472E"/>
    <w:rsid w:val="00BB478F"/>
    <w:rsid w:val="00BB5C9A"/>
    <w:rsid w:val="00BB723C"/>
    <w:rsid w:val="00BB77C9"/>
    <w:rsid w:val="00BC06D2"/>
    <w:rsid w:val="00BC26EB"/>
    <w:rsid w:val="00BC489E"/>
    <w:rsid w:val="00BC4F63"/>
    <w:rsid w:val="00BC5101"/>
    <w:rsid w:val="00BC52AE"/>
    <w:rsid w:val="00BC6BBD"/>
    <w:rsid w:val="00BC7775"/>
    <w:rsid w:val="00BC7B44"/>
    <w:rsid w:val="00BD00D9"/>
    <w:rsid w:val="00BD0103"/>
    <w:rsid w:val="00BD155F"/>
    <w:rsid w:val="00BD1652"/>
    <w:rsid w:val="00BD16B2"/>
    <w:rsid w:val="00BD1B76"/>
    <w:rsid w:val="00BD200D"/>
    <w:rsid w:val="00BD486D"/>
    <w:rsid w:val="00BD53D7"/>
    <w:rsid w:val="00BD5F8A"/>
    <w:rsid w:val="00BE08A5"/>
    <w:rsid w:val="00BE2326"/>
    <w:rsid w:val="00BE3C5F"/>
    <w:rsid w:val="00BE628A"/>
    <w:rsid w:val="00BE65B5"/>
    <w:rsid w:val="00BE7E04"/>
    <w:rsid w:val="00BF2A5F"/>
    <w:rsid w:val="00BF50C5"/>
    <w:rsid w:val="00BF5A67"/>
    <w:rsid w:val="00C01E63"/>
    <w:rsid w:val="00C01F71"/>
    <w:rsid w:val="00C02DDD"/>
    <w:rsid w:val="00C03509"/>
    <w:rsid w:val="00C03684"/>
    <w:rsid w:val="00C06102"/>
    <w:rsid w:val="00C117B5"/>
    <w:rsid w:val="00C11F4C"/>
    <w:rsid w:val="00C12AD9"/>
    <w:rsid w:val="00C12C8D"/>
    <w:rsid w:val="00C14546"/>
    <w:rsid w:val="00C1476B"/>
    <w:rsid w:val="00C14D1D"/>
    <w:rsid w:val="00C1705B"/>
    <w:rsid w:val="00C17A72"/>
    <w:rsid w:val="00C2023B"/>
    <w:rsid w:val="00C22519"/>
    <w:rsid w:val="00C23BB0"/>
    <w:rsid w:val="00C243B2"/>
    <w:rsid w:val="00C244D1"/>
    <w:rsid w:val="00C24E55"/>
    <w:rsid w:val="00C253AB"/>
    <w:rsid w:val="00C25E4D"/>
    <w:rsid w:val="00C2795F"/>
    <w:rsid w:val="00C27BD2"/>
    <w:rsid w:val="00C27FE7"/>
    <w:rsid w:val="00C30A8C"/>
    <w:rsid w:val="00C30F08"/>
    <w:rsid w:val="00C31110"/>
    <w:rsid w:val="00C314D7"/>
    <w:rsid w:val="00C31F8A"/>
    <w:rsid w:val="00C3218C"/>
    <w:rsid w:val="00C3283B"/>
    <w:rsid w:val="00C328AA"/>
    <w:rsid w:val="00C35CA7"/>
    <w:rsid w:val="00C37607"/>
    <w:rsid w:val="00C411CE"/>
    <w:rsid w:val="00C4197E"/>
    <w:rsid w:val="00C437B5"/>
    <w:rsid w:val="00C43D64"/>
    <w:rsid w:val="00C453FF"/>
    <w:rsid w:val="00C4651C"/>
    <w:rsid w:val="00C46F78"/>
    <w:rsid w:val="00C5023A"/>
    <w:rsid w:val="00C510A3"/>
    <w:rsid w:val="00C51162"/>
    <w:rsid w:val="00C51F7C"/>
    <w:rsid w:val="00C52A0C"/>
    <w:rsid w:val="00C55B51"/>
    <w:rsid w:val="00C56929"/>
    <w:rsid w:val="00C5696A"/>
    <w:rsid w:val="00C56E56"/>
    <w:rsid w:val="00C57334"/>
    <w:rsid w:val="00C573C1"/>
    <w:rsid w:val="00C60535"/>
    <w:rsid w:val="00C609FB"/>
    <w:rsid w:val="00C61161"/>
    <w:rsid w:val="00C61816"/>
    <w:rsid w:val="00C61A56"/>
    <w:rsid w:val="00C61CD4"/>
    <w:rsid w:val="00C62656"/>
    <w:rsid w:val="00C6427B"/>
    <w:rsid w:val="00C6430A"/>
    <w:rsid w:val="00C65125"/>
    <w:rsid w:val="00C67582"/>
    <w:rsid w:val="00C67CC9"/>
    <w:rsid w:val="00C67DFC"/>
    <w:rsid w:val="00C7109B"/>
    <w:rsid w:val="00C71CE6"/>
    <w:rsid w:val="00C72770"/>
    <w:rsid w:val="00C72EF9"/>
    <w:rsid w:val="00C73197"/>
    <w:rsid w:val="00C74A92"/>
    <w:rsid w:val="00C75BEE"/>
    <w:rsid w:val="00C77047"/>
    <w:rsid w:val="00C80150"/>
    <w:rsid w:val="00C81814"/>
    <w:rsid w:val="00C82A67"/>
    <w:rsid w:val="00C83E11"/>
    <w:rsid w:val="00C844B9"/>
    <w:rsid w:val="00C8550C"/>
    <w:rsid w:val="00C90FB6"/>
    <w:rsid w:val="00C92DA0"/>
    <w:rsid w:val="00C92FC5"/>
    <w:rsid w:val="00C9358A"/>
    <w:rsid w:val="00C95929"/>
    <w:rsid w:val="00C95A79"/>
    <w:rsid w:val="00C963AF"/>
    <w:rsid w:val="00C974F3"/>
    <w:rsid w:val="00C9762D"/>
    <w:rsid w:val="00C97C95"/>
    <w:rsid w:val="00C97D19"/>
    <w:rsid w:val="00CA2945"/>
    <w:rsid w:val="00CA32F8"/>
    <w:rsid w:val="00CA3533"/>
    <w:rsid w:val="00CA3D9D"/>
    <w:rsid w:val="00CA4419"/>
    <w:rsid w:val="00CA7EEF"/>
    <w:rsid w:val="00CB16E5"/>
    <w:rsid w:val="00CB207E"/>
    <w:rsid w:val="00CB3D1B"/>
    <w:rsid w:val="00CB4375"/>
    <w:rsid w:val="00CB5103"/>
    <w:rsid w:val="00CB59D3"/>
    <w:rsid w:val="00CC005F"/>
    <w:rsid w:val="00CC0265"/>
    <w:rsid w:val="00CC122E"/>
    <w:rsid w:val="00CC1270"/>
    <w:rsid w:val="00CC2E68"/>
    <w:rsid w:val="00CC3F29"/>
    <w:rsid w:val="00CC43A1"/>
    <w:rsid w:val="00CC46D9"/>
    <w:rsid w:val="00CC5617"/>
    <w:rsid w:val="00CC66A0"/>
    <w:rsid w:val="00CC6978"/>
    <w:rsid w:val="00CD11C0"/>
    <w:rsid w:val="00CD1592"/>
    <w:rsid w:val="00CD1A8C"/>
    <w:rsid w:val="00CD1BD9"/>
    <w:rsid w:val="00CD20A0"/>
    <w:rsid w:val="00CD34A4"/>
    <w:rsid w:val="00CD41BF"/>
    <w:rsid w:val="00CD51B2"/>
    <w:rsid w:val="00CD624F"/>
    <w:rsid w:val="00CD6680"/>
    <w:rsid w:val="00CD6C4B"/>
    <w:rsid w:val="00CD7C74"/>
    <w:rsid w:val="00CE013B"/>
    <w:rsid w:val="00CE0484"/>
    <w:rsid w:val="00CE10F1"/>
    <w:rsid w:val="00CE16CA"/>
    <w:rsid w:val="00CE1D98"/>
    <w:rsid w:val="00CE205B"/>
    <w:rsid w:val="00CE34CF"/>
    <w:rsid w:val="00CE3FE6"/>
    <w:rsid w:val="00CE448F"/>
    <w:rsid w:val="00CE576B"/>
    <w:rsid w:val="00CE7568"/>
    <w:rsid w:val="00CF03A7"/>
    <w:rsid w:val="00CF11F0"/>
    <w:rsid w:val="00CF1502"/>
    <w:rsid w:val="00CF1BB1"/>
    <w:rsid w:val="00CF4485"/>
    <w:rsid w:val="00CF4B1D"/>
    <w:rsid w:val="00CF77FA"/>
    <w:rsid w:val="00CF7FA8"/>
    <w:rsid w:val="00D000B8"/>
    <w:rsid w:val="00D03E06"/>
    <w:rsid w:val="00D06E99"/>
    <w:rsid w:val="00D100CD"/>
    <w:rsid w:val="00D10361"/>
    <w:rsid w:val="00D10A95"/>
    <w:rsid w:val="00D11087"/>
    <w:rsid w:val="00D13277"/>
    <w:rsid w:val="00D15C4E"/>
    <w:rsid w:val="00D1655E"/>
    <w:rsid w:val="00D17555"/>
    <w:rsid w:val="00D17E6B"/>
    <w:rsid w:val="00D204A2"/>
    <w:rsid w:val="00D204DD"/>
    <w:rsid w:val="00D218B8"/>
    <w:rsid w:val="00D22A2D"/>
    <w:rsid w:val="00D2395D"/>
    <w:rsid w:val="00D24A10"/>
    <w:rsid w:val="00D25238"/>
    <w:rsid w:val="00D25816"/>
    <w:rsid w:val="00D25B4C"/>
    <w:rsid w:val="00D27197"/>
    <w:rsid w:val="00D27AAA"/>
    <w:rsid w:val="00D27D55"/>
    <w:rsid w:val="00D301D3"/>
    <w:rsid w:val="00D324E6"/>
    <w:rsid w:val="00D33B18"/>
    <w:rsid w:val="00D34282"/>
    <w:rsid w:val="00D357DC"/>
    <w:rsid w:val="00D374C2"/>
    <w:rsid w:val="00D37891"/>
    <w:rsid w:val="00D41610"/>
    <w:rsid w:val="00D41653"/>
    <w:rsid w:val="00D41E96"/>
    <w:rsid w:val="00D42F04"/>
    <w:rsid w:val="00D4313C"/>
    <w:rsid w:val="00D44179"/>
    <w:rsid w:val="00D45404"/>
    <w:rsid w:val="00D462E6"/>
    <w:rsid w:val="00D464F7"/>
    <w:rsid w:val="00D51365"/>
    <w:rsid w:val="00D51454"/>
    <w:rsid w:val="00D522BD"/>
    <w:rsid w:val="00D541D7"/>
    <w:rsid w:val="00D55E22"/>
    <w:rsid w:val="00D565CE"/>
    <w:rsid w:val="00D56662"/>
    <w:rsid w:val="00D60EF8"/>
    <w:rsid w:val="00D6155F"/>
    <w:rsid w:val="00D61EE3"/>
    <w:rsid w:val="00D6271F"/>
    <w:rsid w:val="00D62A97"/>
    <w:rsid w:val="00D65E8B"/>
    <w:rsid w:val="00D66345"/>
    <w:rsid w:val="00D66A32"/>
    <w:rsid w:val="00D66E1F"/>
    <w:rsid w:val="00D67191"/>
    <w:rsid w:val="00D70594"/>
    <w:rsid w:val="00D7105E"/>
    <w:rsid w:val="00D714FF"/>
    <w:rsid w:val="00D71B4F"/>
    <w:rsid w:val="00D73478"/>
    <w:rsid w:val="00D747AD"/>
    <w:rsid w:val="00D7494A"/>
    <w:rsid w:val="00D77484"/>
    <w:rsid w:val="00D80E08"/>
    <w:rsid w:val="00D81E80"/>
    <w:rsid w:val="00D82FCA"/>
    <w:rsid w:val="00D83334"/>
    <w:rsid w:val="00D86CE8"/>
    <w:rsid w:val="00D9028C"/>
    <w:rsid w:val="00D90C73"/>
    <w:rsid w:val="00D928C5"/>
    <w:rsid w:val="00D92A80"/>
    <w:rsid w:val="00D93CE2"/>
    <w:rsid w:val="00D93DDD"/>
    <w:rsid w:val="00D9414E"/>
    <w:rsid w:val="00D942C9"/>
    <w:rsid w:val="00D949A5"/>
    <w:rsid w:val="00D9666D"/>
    <w:rsid w:val="00D97050"/>
    <w:rsid w:val="00DA1117"/>
    <w:rsid w:val="00DA135B"/>
    <w:rsid w:val="00DA1C21"/>
    <w:rsid w:val="00DA33E6"/>
    <w:rsid w:val="00DA3664"/>
    <w:rsid w:val="00DA6BFE"/>
    <w:rsid w:val="00DA6CFE"/>
    <w:rsid w:val="00DA77EB"/>
    <w:rsid w:val="00DA7B47"/>
    <w:rsid w:val="00DB0BCC"/>
    <w:rsid w:val="00DB3268"/>
    <w:rsid w:val="00DB4885"/>
    <w:rsid w:val="00DB4D9A"/>
    <w:rsid w:val="00DB4F23"/>
    <w:rsid w:val="00DB6936"/>
    <w:rsid w:val="00DB6C62"/>
    <w:rsid w:val="00DC39D8"/>
    <w:rsid w:val="00DC3CD4"/>
    <w:rsid w:val="00DC4BD8"/>
    <w:rsid w:val="00DC5316"/>
    <w:rsid w:val="00DC57DC"/>
    <w:rsid w:val="00DC6679"/>
    <w:rsid w:val="00DD067B"/>
    <w:rsid w:val="00DD0876"/>
    <w:rsid w:val="00DD1311"/>
    <w:rsid w:val="00DD1338"/>
    <w:rsid w:val="00DD1EF7"/>
    <w:rsid w:val="00DD2955"/>
    <w:rsid w:val="00DD4447"/>
    <w:rsid w:val="00DD49C9"/>
    <w:rsid w:val="00DD70BD"/>
    <w:rsid w:val="00DD79D4"/>
    <w:rsid w:val="00DD7D1B"/>
    <w:rsid w:val="00DE1DC7"/>
    <w:rsid w:val="00DE2C25"/>
    <w:rsid w:val="00DE36B3"/>
    <w:rsid w:val="00DE3808"/>
    <w:rsid w:val="00DE49BF"/>
    <w:rsid w:val="00DE4B64"/>
    <w:rsid w:val="00DE5324"/>
    <w:rsid w:val="00DE5D74"/>
    <w:rsid w:val="00DE78D6"/>
    <w:rsid w:val="00DF1036"/>
    <w:rsid w:val="00DF113B"/>
    <w:rsid w:val="00DF1480"/>
    <w:rsid w:val="00DF2175"/>
    <w:rsid w:val="00DF312A"/>
    <w:rsid w:val="00DF36C0"/>
    <w:rsid w:val="00DF421E"/>
    <w:rsid w:val="00DF6473"/>
    <w:rsid w:val="00DF729C"/>
    <w:rsid w:val="00DF75DA"/>
    <w:rsid w:val="00E001FE"/>
    <w:rsid w:val="00E02713"/>
    <w:rsid w:val="00E04910"/>
    <w:rsid w:val="00E04F3A"/>
    <w:rsid w:val="00E0615C"/>
    <w:rsid w:val="00E10A14"/>
    <w:rsid w:val="00E10DB5"/>
    <w:rsid w:val="00E1397C"/>
    <w:rsid w:val="00E13DB7"/>
    <w:rsid w:val="00E149F1"/>
    <w:rsid w:val="00E15486"/>
    <w:rsid w:val="00E161B6"/>
    <w:rsid w:val="00E16373"/>
    <w:rsid w:val="00E165AA"/>
    <w:rsid w:val="00E16E4F"/>
    <w:rsid w:val="00E2025D"/>
    <w:rsid w:val="00E20C95"/>
    <w:rsid w:val="00E212F2"/>
    <w:rsid w:val="00E2170C"/>
    <w:rsid w:val="00E21ACD"/>
    <w:rsid w:val="00E23DC5"/>
    <w:rsid w:val="00E25B03"/>
    <w:rsid w:val="00E26A3D"/>
    <w:rsid w:val="00E30BEC"/>
    <w:rsid w:val="00E31470"/>
    <w:rsid w:val="00E317FD"/>
    <w:rsid w:val="00E3223D"/>
    <w:rsid w:val="00E3402F"/>
    <w:rsid w:val="00E348E3"/>
    <w:rsid w:val="00E43081"/>
    <w:rsid w:val="00E44482"/>
    <w:rsid w:val="00E45142"/>
    <w:rsid w:val="00E468EB"/>
    <w:rsid w:val="00E46B51"/>
    <w:rsid w:val="00E47338"/>
    <w:rsid w:val="00E50C68"/>
    <w:rsid w:val="00E50F56"/>
    <w:rsid w:val="00E511CD"/>
    <w:rsid w:val="00E52566"/>
    <w:rsid w:val="00E525CD"/>
    <w:rsid w:val="00E52E33"/>
    <w:rsid w:val="00E52F5F"/>
    <w:rsid w:val="00E539C9"/>
    <w:rsid w:val="00E53B0B"/>
    <w:rsid w:val="00E547BF"/>
    <w:rsid w:val="00E5490B"/>
    <w:rsid w:val="00E55EEE"/>
    <w:rsid w:val="00E55F02"/>
    <w:rsid w:val="00E576E4"/>
    <w:rsid w:val="00E6105B"/>
    <w:rsid w:val="00E614E2"/>
    <w:rsid w:val="00E63B50"/>
    <w:rsid w:val="00E66647"/>
    <w:rsid w:val="00E6713F"/>
    <w:rsid w:val="00E702BD"/>
    <w:rsid w:val="00E70CE2"/>
    <w:rsid w:val="00E72424"/>
    <w:rsid w:val="00E73B74"/>
    <w:rsid w:val="00E74AF8"/>
    <w:rsid w:val="00E7717A"/>
    <w:rsid w:val="00E81530"/>
    <w:rsid w:val="00E8251C"/>
    <w:rsid w:val="00E82E34"/>
    <w:rsid w:val="00E8542F"/>
    <w:rsid w:val="00E91BFF"/>
    <w:rsid w:val="00E91FAE"/>
    <w:rsid w:val="00E92006"/>
    <w:rsid w:val="00E97025"/>
    <w:rsid w:val="00E977C6"/>
    <w:rsid w:val="00EA024C"/>
    <w:rsid w:val="00EA0862"/>
    <w:rsid w:val="00EA0E3D"/>
    <w:rsid w:val="00EA1AE5"/>
    <w:rsid w:val="00EA1CEC"/>
    <w:rsid w:val="00EA37AD"/>
    <w:rsid w:val="00EA39B8"/>
    <w:rsid w:val="00EA4A12"/>
    <w:rsid w:val="00EA5123"/>
    <w:rsid w:val="00EA51AF"/>
    <w:rsid w:val="00EA6A2F"/>
    <w:rsid w:val="00EA767E"/>
    <w:rsid w:val="00EA768F"/>
    <w:rsid w:val="00EB0913"/>
    <w:rsid w:val="00EB108F"/>
    <w:rsid w:val="00EB2227"/>
    <w:rsid w:val="00EB343C"/>
    <w:rsid w:val="00EB4D56"/>
    <w:rsid w:val="00EB54CA"/>
    <w:rsid w:val="00EB6A54"/>
    <w:rsid w:val="00EB6A9B"/>
    <w:rsid w:val="00EB71DD"/>
    <w:rsid w:val="00EB78BF"/>
    <w:rsid w:val="00EC19CC"/>
    <w:rsid w:val="00EC1D77"/>
    <w:rsid w:val="00EC41E8"/>
    <w:rsid w:val="00EC544A"/>
    <w:rsid w:val="00EC56EF"/>
    <w:rsid w:val="00EC661B"/>
    <w:rsid w:val="00ED0C91"/>
    <w:rsid w:val="00ED19DB"/>
    <w:rsid w:val="00ED272C"/>
    <w:rsid w:val="00ED3A53"/>
    <w:rsid w:val="00ED4A73"/>
    <w:rsid w:val="00ED4FC6"/>
    <w:rsid w:val="00ED654E"/>
    <w:rsid w:val="00ED7F6F"/>
    <w:rsid w:val="00EE13CE"/>
    <w:rsid w:val="00EE16B8"/>
    <w:rsid w:val="00EE2309"/>
    <w:rsid w:val="00EE27EF"/>
    <w:rsid w:val="00EE28CD"/>
    <w:rsid w:val="00EE39E5"/>
    <w:rsid w:val="00EE4429"/>
    <w:rsid w:val="00EE4F8E"/>
    <w:rsid w:val="00EE5920"/>
    <w:rsid w:val="00EE59EB"/>
    <w:rsid w:val="00EE65F4"/>
    <w:rsid w:val="00EE6F53"/>
    <w:rsid w:val="00EE76EF"/>
    <w:rsid w:val="00EE7CDA"/>
    <w:rsid w:val="00EE7EA4"/>
    <w:rsid w:val="00EF0B87"/>
    <w:rsid w:val="00EF11CB"/>
    <w:rsid w:val="00EF298A"/>
    <w:rsid w:val="00EF2C7B"/>
    <w:rsid w:val="00EF2DF1"/>
    <w:rsid w:val="00EF33FB"/>
    <w:rsid w:val="00EF37AB"/>
    <w:rsid w:val="00EF417F"/>
    <w:rsid w:val="00EF4CA3"/>
    <w:rsid w:val="00EF61B2"/>
    <w:rsid w:val="00EF788F"/>
    <w:rsid w:val="00F021B9"/>
    <w:rsid w:val="00F02372"/>
    <w:rsid w:val="00F0296F"/>
    <w:rsid w:val="00F03639"/>
    <w:rsid w:val="00F03CBC"/>
    <w:rsid w:val="00F04D10"/>
    <w:rsid w:val="00F10ED6"/>
    <w:rsid w:val="00F113E4"/>
    <w:rsid w:val="00F11B64"/>
    <w:rsid w:val="00F11F06"/>
    <w:rsid w:val="00F12188"/>
    <w:rsid w:val="00F13411"/>
    <w:rsid w:val="00F17968"/>
    <w:rsid w:val="00F200E9"/>
    <w:rsid w:val="00F20188"/>
    <w:rsid w:val="00F210AD"/>
    <w:rsid w:val="00F2338D"/>
    <w:rsid w:val="00F23A25"/>
    <w:rsid w:val="00F23C8E"/>
    <w:rsid w:val="00F25B94"/>
    <w:rsid w:val="00F26B59"/>
    <w:rsid w:val="00F2712D"/>
    <w:rsid w:val="00F34101"/>
    <w:rsid w:val="00F3429F"/>
    <w:rsid w:val="00F3460F"/>
    <w:rsid w:val="00F34C53"/>
    <w:rsid w:val="00F364F6"/>
    <w:rsid w:val="00F36F88"/>
    <w:rsid w:val="00F373FA"/>
    <w:rsid w:val="00F37CC1"/>
    <w:rsid w:val="00F37FC2"/>
    <w:rsid w:val="00F4099E"/>
    <w:rsid w:val="00F4113E"/>
    <w:rsid w:val="00F417AF"/>
    <w:rsid w:val="00F420C5"/>
    <w:rsid w:val="00F42889"/>
    <w:rsid w:val="00F4299D"/>
    <w:rsid w:val="00F42B18"/>
    <w:rsid w:val="00F43CC9"/>
    <w:rsid w:val="00F44AC8"/>
    <w:rsid w:val="00F44DF0"/>
    <w:rsid w:val="00F45073"/>
    <w:rsid w:val="00F4529F"/>
    <w:rsid w:val="00F4530D"/>
    <w:rsid w:val="00F47892"/>
    <w:rsid w:val="00F5070A"/>
    <w:rsid w:val="00F5167C"/>
    <w:rsid w:val="00F5357B"/>
    <w:rsid w:val="00F53DD6"/>
    <w:rsid w:val="00F5410E"/>
    <w:rsid w:val="00F55AAB"/>
    <w:rsid w:val="00F56970"/>
    <w:rsid w:val="00F61377"/>
    <w:rsid w:val="00F61FA3"/>
    <w:rsid w:val="00F622D5"/>
    <w:rsid w:val="00F62C7C"/>
    <w:rsid w:val="00F639FB"/>
    <w:rsid w:val="00F64C2A"/>
    <w:rsid w:val="00F65843"/>
    <w:rsid w:val="00F7019F"/>
    <w:rsid w:val="00F70E69"/>
    <w:rsid w:val="00F71B98"/>
    <w:rsid w:val="00F75B0C"/>
    <w:rsid w:val="00F75FC6"/>
    <w:rsid w:val="00F766DE"/>
    <w:rsid w:val="00F77C07"/>
    <w:rsid w:val="00F801A9"/>
    <w:rsid w:val="00F8062F"/>
    <w:rsid w:val="00F80A69"/>
    <w:rsid w:val="00F82CD2"/>
    <w:rsid w:val="00F83F8E"/>
    <w:rsid w:val="00F848D0"/>
    <w:rsid w:val="00F86206"/>
    <w:rsid w:val="00F862B7"/>
    <w:rsid w:val="00F87258"/>
    <w:rsid w:val="00F90600"/>
    <w:rsid w:val="00F9206D"/>
    <w:rsid w:val="00F927C6"/>
    <w:rsid w:val="00F94EB3"/>
    <w:rsid w:val="00F95CD6"/>
    <w:rsid w:val="00F96109"/>
    <w:rsid w:val="00F9655C"/>
    <w:rsid w:val="00F968B5"/>
    <w:rsid w:val="00FA0CA7"/>
    <w:rsid w:val="00FA20FE"/>
    <w:rsid w:val="00FA22BB"/>
    <w:rsid w:val="00FA2B2A"/>
    <w:rsid w:val="00FA44AC"/>
    <w:rsid w:val="00FA51A4"/>
    <w:rsid w:val="00FA646C"/>
    <w:rsid w:val="00FB0318"/>
    <w:rsid w:val="00FB0C8A"/>
    <w:rsid w:val="00FB0E49"/>
    <w:rsid w:val="00FB0FC5"/>
    <w:rsid w:val="00FB1148"/>
    <w:rsid w:val="00FB29E2"/>
    <w:rsid w:val="00FB2BB1"/>
    <w:rsid w:val="00FB49F9"/>
    <w:rsid w:val="00FB5150"/>
    <w:rsid w:val="00FB576B"/>
    <w:rsid w:val="00FB5B20"/>
    <w:rsid w:val="00FB6A2F"/>
    <w:rsid w:val="00FB79B3"/>
    <w:rsid w:val="00FC007F"/>
    <w:rsid w:val="00FC0F7D"/>
    <w:rsid w:val="00FC1966"/>
    <w:rsid w:val="00FC5733"/>
    <w:rsid w:val="00FC5A0F"/>
    <w:rsid w:val="00FC7CBD"/>
    <w:rsid w:val="00FD054C"/>
    <w:rsid w:val="00FD1425"/>
    <w:rsid w:val="00FD2A24"/>
    <w:rsid w:val="00FD40C6"/>
    <w:rsid w:val="00FE1CFA"/>
    <w:rsid w:val="00FE2904"/>
    <w:rsid w:val="00FE3F30"/>
    <w:rsid w:val="00FE4AC1"/>
    <w:rsid w:val="00FE6BCF"/>
    <w:rsid w:val="00FE7256"/>
    <w:rsid w:val="00FF00E6"/>
    <w:rsid w:val="00FF02FE"/>
    <w:rsid w:val="00FF05A1"/>
    <w:rsid w:val="00FF09B2"/>
    <w:rsid w:val="00FF0C66"/>
    <w:rsid w:val="00FF1625"/>
    <w:rsid w:val="00FF1851"/>
    <w:rsid w:val="00FF34FC"/>
    <w:rsid w:val="00FF6642"/>
    <w:rsid w:val="00FF7AD3"/>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3AACB65"/>
  <w15:docId w15:val="{0C62157D-1FFA-4D14-A5B9-439A5E4EE7C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8E5655"/>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pPr>
      <w:keepNext/>
      <w:numPr>
        <w:ilvl w:val="1"/>
        <w:numId w:val="6"/>
      </w:numPr>
      <w:tabs>
        <w:tab w:val="left" w:pos="993"/>
      </w:tabs>
      <w:spacing w:before="360" w:after="240"/>
      <w:outlineLvl w:val="1"/>
    </w:pPr>
    <w:rPr>
      <w:b/>
      <w:sz w:val="22"/>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6"/>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2C7AA6"/>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BA3EA9"/>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uiPriority w:val="99"/>
    <w:semiHidden/>
    <w:rPr>
      <w:vertAlign w:val="superscript"/>
    </w:rPr>
  </w:style>
  <w:style w:type="table" w:styleId="Tabelraster">
    <w:name w:val="Table Grid"/>
    <w:basedOn w:val="Standaardtabel"/>
    <w:uiPriority w:val="5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uiPriority w:val="99"/>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2E50CA"/>
    <w:rPr>
      <w:rFonts w:ascii="Verdana" w:hAnsi="Verdana"/>
      <w:b/>
      <w:spacing w:val="5"/>
      <w:sz w:val="22"/>
    </w:rPr>
  </w:style>
  <w:style w:type="character" w:customStyle="1" w:styleId="BestekKop2Char">
    <w:name w:val="BestekKop2 Char"/>
    <w:basedOn w:val="Kop2Char"/>
    <w:link w:val="BestekKop2"/>
    <w:rsid w:val="002E50CA"/>
    <w:rPr>
      <w:rFonts w:ascii="Verdana" w:hAnsi="Verdana"/>
      <w:b/>
      <w:spacing w:val="5"/>
      <w:sz w:val="22"/>
    </w:rPr>
  </w:style>
  <w:style w:type="paragraph" w:styleId="Lijstalinea">
    <w:name w:val="List Paragraph"/>
    <w:basedOn w:val="Standaard"/>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paragraph" w:styleId="Revisie">
    <w:name w:val="Revision"/>
    <w:hidden/>
    <w:uiPriority w:val="99"/>
    <w:semiHidden/>
    <w:rsid w:val="00275D91"/>
    <w:rPr>
      <w:rFonts w:ascii="Verdana" w:hAnsi="Verdana"/>
      <w:spacing w:val="5"/>
      <w:sz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9304099">
      <w:bodyDiv w:val="1"/>
      <w:marLeft w:val="0"/>
      <w:marRight w:val="0"/>
      <w:marTop w:val="0"/>
      <w:marBottom w:val="0"/>
      <w:divBdr>
        <w:top w:val="none" w:sz="0" w:space="0" w:color="auto"/>
        <w:left w:val="none" w:sz="0" w:space="0" w:color="auto"/>
        <w:bottom w:val="none" w:sz="0" w:space="0" w:color="auto"/>
        <w:right w:val="none" w:sz="0" w:space="0" w:color="auto"/>
      </w:divBdr>
      <w:divsChild>
        <w:div w:id="1512138189">
          <w:marLeft w:val="0"/>
          <w:marRight w:val="0"/>
          <w:marTop w:val="0"/>
          <w:marBottom w:val="0"/>
          <w:divBdr>
            <w:top w:val="none" w:sz="0" w:space="0" w:color="auto"/>
            <w:left w:val="none" w:sz="0" w:space="0" w:color="auto"/>
            <w:bottom w:val="none" w:sz="0" w:space="0" w:color="auto"/>
            <w:right w:val="none" w:sz="0" w:space="0" w:color="auto"/>
          </w:divBdr>
          <w:divsChild>
            <w:div w:id="714736409">
              <w:marLeft w:val="0"/>
              <w:marRight w:val="0"/>
              <w:marTop w:val="0"/>
              <w:marBottom w:val="0"/>
              <w:divBdr>
                <w:top w:val="none" w:sz="0" w:space="0" w:color="auto"/>
                <w:left w:val="none" w:sz="0" w:space="0" w:color="auto"/>
                <w:bottom w:val="none" w:sz="0" w:space="0" w:color="auto"/>
                <w:right w:val="none" w:sz="0" w:space="0" w:color="auto"/>
              </w:divBdr>
              <w:divsChild>
                <w:div w:id="963652285">
                  <w:marLeft w:val="0"/>
                  <w:marRight w:val="0"/>
                  <w:marTop w:val="0"/>
                  <w:marBottom w:val="0"/>
                  <w:divBdr>
                    <w:top w:val="none" w:sz="0" w:space="0" w:color="auto"/>
                    <w:left w:val="none" w:sz="0" w:space="0" w:color="auto"/>
                    <w:bottom w:val="none" w:sz="0" w:space="0" w:color="auto"/>
                    <w:right w:val="none" w:sz="0" w:space="0" w:color="auto"/>
                  </w:divBdr>
                  <w:divsChild>
                    <w:div w:id="52627922">
                      <w:marLeft w:val="0"/>
                      <w:marRight w:val="0"/>
                      <w:marTop w:val="0"/>
                      <w:marBottom w:val="0"/>
                      <w:divBdr>
                        <w:top w:val="none" w:sz="0" w:space="0" w:color="auto"/>
                        <w:left w:val="none" w:sz="0" w:space="0" w:color="auto"/>
                        <w:bottom w:val="none" w:sz="0" w:space="0" w:color="auto"/>
                        <w:right w:val="none" w:sz="0" w:space="0" w:color="auto"/>
                      </w:divBdr>
                      <w:divsChild>
                        <w:div w:id="125977221">
                          <w:marLeft w:val="0"/>
                          <w:marRight w:val="0"/>
                          <w:marTop w:val="0"/>
                          <w:marBottom w:val="0"/>
                          <w:divBdr>
                            <w:top w:val="none" w:sz="0" w:space="0" w:color="auto"/>
                            <w:left w:val="none" w:sz="0" w:space="0" w:color="auto"/>
                            <w:bottom w:val="none" w:sz="0" w:space="0" w:color="auto"/>
                            <w:right w:val="none" w:sz="0" w:space="0" w:color="auto"/>
                          </w:divBdr>
                          <w:divsChild>
                            <w:div w:id="478423830">
                              <w:marLeft w:val="0"/>
                              <w:marRight w:val="0"/>
                              <w:marTop w:val="0"/>
                              <w:marBottom w:val="120"/>
                              <w:divBdr>
                                <w:top w:val="none" w:sz="0" w:space="0" w:color="auto"/>
                                <w:left w:val="none" w:sz="0" w:space="0" w:color="auto"/>
                                <w:bottom w:val="none" w:sz="0" w:space="0" w:color="auto"/>
                                <w:right w:val="none" w:sz="0" w:space="0" w:color="auto"/>
                              </w:divBdr>
                              <w:divsChild>
                                <w:div w:id="839656524">
                                  <w:marLeft w:val="0"/>
                                  <w:marRight w:val="0"/>
                                  <w:marTop w:val="0"/>
                                  <w:marBottom w:val="120"/>
                                  <w:divBdr>
                                    <w:top w:val="none" w:sz="0" w:space="0" w:color="auto"/>
                                    <w:left w:val="none" w:sz="0" w:space="0" w:color="auto"/>
                                    <w:bottom w:val="none" w:sz="0" w:space="0" w:color="auto"/>
                                    <w:right w:val="none" w:sz="0" w:space="0" w:color="auto"/>
                                  </w:divBdr>
                                  <w:divsChild>
                                    <w:div w:id="862547743">
                                      <w:blockQuote w:val="1"/>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363700700">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04679576">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91470155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yperlink" Target="http://www.tenderned.nl"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www.provincie-utrecht.nl"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tenderned.nl" TargetMode="Externa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mailto:servicedesk@TenderNed.n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4.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3.xml"/><Relationship Id="rId28"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www.tenderned.nl/voor-ondernemingen/ondersteuning"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mailto:klachtenmeldpunt@provincie-utrecht.nl" TargetMode="External"/><Relationship Id="rId27"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2" Type="http://schemas.openxmlformats.org/officeDocument/2006/relationships/hyperlink" Target="https://protect-de.mimecast.com/s/EM8PCEqYXBtWoNPtNV9Dh?domain=justis.nl" TargetMode="External"/><Relationship Id="rId1" Type="http://schemas.openxmlformats.org/officeDocument/2006/relationships/hyperlink" Target="https://www.pianoo.nl/themas/maatschappelijk-verantwoord-inkopen-mvi-duurzaam-inkopen/productgroep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AgencyFB-Reg">
    <w:panose1 w:val="00000000000000000000"/>
    <w:charset w:val="00"/>
    <w:family w:val="swiss"/>
    <w:notTrueType/>
    <w:pitch w:val="default"/>
    <w:sig w:usb0="00000003" w:usb1="00000000" w:usb2="00000000" w:usb3="00000000" w:csb0="00000001"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Helvetica">
    <w:panose1 w:val="020B0604020202020204"/>
    <w:charset w:val="00"/>
    <w:family w:val="swiss"/>
    <w:pitch w:val="variable"/>
    <w:sig w:usb0="E0002AFF" w:usb1="C0007843"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26BD9"/>
    <w:rsid w:val="0004666E"/>
    <w:rsid w:val="00066AEE"/>
    <w:rsid w:val="0006733F"/>
    <w:rsid w:val="000C79EA"/>
    <w:rsid w:val="000E53C8"/>
    <w:rsid w:val="000F702C"/>
    <w:rsid w:val="001643D4"/>
    <w:rsid w:val="0016474D"/>
    <w:rsid w:val="00195872"/>
    <w:rsid w:val="0022167C"/>
    <w:rsid w:val="002326D2"/>
    <w:rsid w:val="00261244"/>
    <w:rsid w:val="0027589F"/>
    <w:rsid w:val="00282AFA"/>
    <w:rsid w:val="00297EE1"/>
    <w:rsid w:val="00431463"/>
    <w:rsid w:val="004F081D"/>
    <w:rsid w:val="004F5610"/>
    <w:rsid w:val="004F7F0A"/>
    <w:rsid w:val="0065267C"/>
    <w:rsid w:val="00715F94"/>
    <w:rsid w:val="008013A5"/>
    <w:rsid w:val="00825278"/>
    <w:rsid w:val="008352F7"/>
    <w:rsid w:val="008452AA"/>
    <w:rsid w:val="008A3FA4"/>
    <w:rsid w:val="008C4349"/>
    <w:rsid w:val="009E1748"/>
    <w:rsid w:val="00AF3C32"/>
    <w:rsid w:val="00B350BC"/>
    <w:rsid w:val="00BD2C21"/>
    <w:rsid w:val="00C13BB3"/>
    <w:rsid w:val="00D3173D"/>
    <w:rsid w:val="00DF3680"/>
    <w:rsid w:val="00E61C9B"/>
    <w:rsid w:val="00EB5C22"/>
    <w:rsid w:val="00FA2961"/>
    <w:rsid w:val="00FA646D"/>
    <w:rsid w:val="00FF5FD0"/>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61C9B"/>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_PU" ma:contentTypeID="0x0101003E9A2B830A3CB44DBCE3112387D3A1360085002B03D97E1D4985442E037D24F1C8" ma:contentTypeVersion="32" ma:contentTypeDescription="Een nieuw document maken." ma:contentTypeScope="" ma:versionID="038db3faf6d00d0f43807e5b75b3bf1d">
  <xsd:schema xmlns:xsd="http://www.w3.org/2001/XMLSchema" xmlns:xs="http://www.w3.org/2001/XMLSchema" xmlns:p="http://schemas.microsoft.com/office/2006/metadata/properties" xmlns:ns2="6e5de6ab-6344-4590-bdfb-cd381d1301e0" xmlns:ns3="71a72728-fb44-4036-b645-2459814b40b3" xmlns:ns4="fa468d3d-bf59-4030-8bb0-350b6c786af0" xmlns:ns5="3a2d4642-b1a9-4f9a-947d-aaac82c6ed7c" xmlns:ns6="2f9d3bea-d46d-4e43-bf25-8b181b50bdbf" targetNamespace="http://schemas.microsoft.com/office/2006/metadata/properties" ma:root="true" ma:fieldsID="6f88d1e183f33e9fc713f729232fd6ef" ns2:_="" ns3:_="" ns4:_="" ns5:_="" ns6:_="">
    <xsd:import namespace="6e5de6ab-6344-4590-bdfb-cd381d1301e0"/>
    <xsd:import namespace="71a72728-fb44-4036-b645-2459814b40b3"/>
    <xsd:import namespace="fa468d3d-bf59-4030-8bb0-350b6c786af0"/>
    <xsd:import namespace="3a2d4642-b1a9-4f9a-947d-aaac82c6ed7c"/>
    <xsd:import namespace="2f9d3bea-d46d-4e43-bf25-8b181b50bdbf"/>
    <xsd:element name="properties">
      <xsd:complexType>
        <xsd:sequence>
          <xsd:element name="documentManagement">
            <xsd:complexType>
              <xsd:all>
                <xsd:element ref="ns3:PUWerkingsgebiedDocument" minOccurs="0"/>
                <xsd:element ref="ns3:PUCopyrightRechten" minOccurs="0"/>
                <xsd:element ref="ns3:PUOmschrijvingVoorwaardenCopyright" minOccurs="0"/>
                <xsd:element ref="ns3:PUBegindatumCopyright" minOccurs="0"/>
                <xsd:element ref="ns3:PUEinddatumCopyright" minOccurs="0"/>
                <xsd:element ref="ns3:PUBegindatumdossier" minOccurs="0"/>
                <xsd:element ref="ns3:PUEinddatumdossier" minOccurs="0"/>
                <xsd:element ref="ns3:PUSelectiecategorie" minOccurs="0"/>
                <xsd:element ref="ns3:PUDossiernaam" minOccurs="0"/>
                <xsd:element ref="ns2:_dlc_DocId" minOccurs="0"/>
                <xsd:element ref="ns4:bee6bab28bc347dea223a27ae484b55c" minOccurs="0"/>
                <xsd:element ref="ns2:_dlc_DocIdUrl" minOccurs="0"/>
                <xsd:element ref="ns4:e28028357a134c8cba3ce1e424d81274" minOccurs="0"/>
                <xsd:element ref="ns2:_dlc_DocIdPersistId" minOccurs="0"/>
                <xsd:element ref="ns4:d6579817e59147ae85edfd3136814cae" minOccurs="0"/>
                <xsd:element ref="ns4:c69891f5b6724842a1992b729e890d0f" minOccurs="0"/>
                <xsd:element ref="ns4:dc87032591014caf9b8c241199203258" minOccurs="0"/>
                <xsd:element ref="ns2:TaxCatchAll" minOccurs="0"/>
                <xsd:element ref="ns4:nbfcb91ce6ed4c72a590e661d33753dd" minOccurs="0"/>
                <xsd:element ref="ns2:TaxCatchAllLabel" minOccurs="0"/>
                <xsd:element ref="ns4:ecddcceb7a3944bcb5df119ed71fb281" minOccurs="0"/>
                <xsd:element ref="ns4:n35da69e1c1047dea46f4e43c827e5fd" minOccurs="0"/>
                <xsd:element ref="ns4:d48145a825f34c759bf35e0f0f98a24d" minOccurs="0"/>
                <xsd:element ref="ns4:kb23fa795b9743b8adae1149359e24fa" minOccurs="0"/>
                <xsd:element ref="ns4:cb2b531b78c348c8977f55608358c411" minOccurs="0"/>
                <xsd:element ref="ns5:PUDocumenttype" minOccurs="0"/>
                <xsd:element ref="ns5:PUDocumentumRegistratienummer" minOccurs="0"/>
                <xsd:element ref="ns5:PUOrigineleMakerDocumentum" minOccurs="0"/>
                <xsd:element ref="ns6:MediaServiceMetadata" minOccurs="0"/>
                <xsd:element ref="ns6:MediaServiceFastMetadata" minOccurs="0"/>
                <xsd:element ref="ns5:PUCorsaDocument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5de6ab-6344-4590-bdfb-cd381d1301e0" elementFormDefault="qualified">
    <xsd:import namespace="http://schemas.microsoft.com/office/2006/documentManagement/types"/>
    <xsd:import namespace="http://schemas.microsoft.com/office/infopath/2007/PartnerControls"/>
    <xsd:element name="_dlc_DocId" ma:index="21"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TaxCatchAll" ma:index="29" nillable="true" ma:displayName="Taxonomy Catch All Column" ma:hidden="true" ma:list="{d6f4f980-33df-4d6f-854c-b8c573345248}" ma:internalName="TaxCatchAll" ma:showField="CatchAllData"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d6f4f980-33df-4d6f-854c-b8c573345248}" ma:internalName="TaxCatchAllLabel" ma:readOnly="true" ma:showField="CatchAllDataLabel" ma:web="6e5de6ab-6344-4590-bdfb-cd381d1301e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1a72728-fb44-4036-b645-2459814b40b3"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xsd:simpleType>
        <xsd:restriction base="dms:Boolean"/>
      </xsd:simpleType>
    </xsd:element>
    <xsd:element name="PUOmschrijvingVoorwaardenCopyright" ma:index="5" nillable="true" ma:displayName="Omschrijving voorwaarden copyright" ma:internalName="PUOmschrijvingVoorwaardenCopyright">
      <xsd:simpleType>
        <xsd:restriction base="dms:Note">
          <xsd:maxLength value="255"/>
        </xsd:restriction>
      </xsd:simpleType>
    </xsd:element>
    <xsd:element name="PUBegindatumCopyright" ma:index="6" nillable="true" ma:displayName="Begindatum copyright" ma:format="DateOnly" ma:internalName="PUBegindatumCopyright">
      <xsd:simpleType>
        <xsd:restriction base="dms:DateTime"/>
      </xsd:simpleType>
    </xsd:element>
    <xsd:element name="PUEinddatumCopyright" ma:index="7" nillable="true" ma:displayName="Einddatum copyright" ma:format="DateOnly" ma:internalName="PUEinddatumCopyright">
      <xsd:simpleType>
        <xsd:restriction base="dms:DateTime"/>
      </xsd:simpleType>
    </xsd:element>
    <xsd:element name="PUBegindatumdossier" ma:index="14" nillable="true" ma:displayName="Begindatumdossier" ma:default="[today]" ma:format="DateOnly" ma:internalName="PUBegindatumdossier">
      <xsd:simpleType>
        <xsd:restriction base="dms:DateTime"/>
      </xsd:simpleType>
    </xsd:element>
    <xsd:element name="PUEinddatumdossier" ma:index="15" nillable="true" ma:displayName="Einddatumdossier" ma:format="DateOnly" ma:internalName="PUEinddatumdossier">
      <xsd:simpleType>
        <xsd:restriction base="dms:DateTime"/>
      </xsd:simpleType>
    </xsd:element>
    <xsd:element name="PUSelectiecategorie" ma:index="18" nillable="true" ma:displayName="Selectiecategorie" ma:default="2020 2" ma:internalName="PUSelectiecategorie">
      <xsd:simpleType>
        <xsd:restriction base="dms:Text">
          <xsd:maxLength value="255"/>
        </xsd:restriction>
      </xsd:simpleType>
    </xsd:element>
    <xsd:element name="PUDossiernaam" ma:index="19" nillable="true" ma:displayName="Dossiernaam" ma:default="" ma:internalName="PUDossiernaa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468d3d-bf59-4030-8bb0-350b6c786af0" elementFormDefault="qualified">
    <xsd:import namespace="http://schemas.microsoft.com/office/2006/documentManagement/types"/>
    <xsd:import namespace="http://schemas.microsoft.com/office/infopath/2007/PartnerControls"/>
    <xsd:element name="bee6bab28bc347dea223a27ae484b55c" ma:index="22" nillable="true" ma:taxonomy="true" ma:internalName="bee6bab28bc347dea223a27ae484b55c" ma:taxonomyFieldName="PUEindverantwoordelijkeProceseigenaar" ma:displayName="Eindverantwoordelijke proceseigenaar" ma:default="9;#BDV - Concernmanager Bedrijfsvoering|89c0540d-8588-4a1f-b258-b707f9c3a29d"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e28028357a134c8cba3ce1e424d81274" ma:index="24" nillable="true" ma:taxonomy="true" ma:internalName="e28028357a134c8cba3ce1e424d81274" ma:taxonomyFieldName="PUThema" ma:displayName="Thema" ma:default="2;#Inkoop|f634ae1c-74c7-4860-b755-4fc0e27d307a"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d6579817e59147ae85edfd3136814cae" ma:index="26" nillable="true" ma:taxonomy="true" ma:internalName="d6579817e59147ae85edfd3136814cae" ma:taxonomyFieldName="PUWerkproces" ma:displayName="Werkproces" ma:default="8;#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fieldId="{c69891f5-b672-4842-a199-2b729e890d0f}" ma:taxonomyMulti="true" ma:sspId="d6e20898-9fd2-4753-9924-3f7380c5943a" ma:termSetId="00000000-0000-0000-0000-000000000000"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default="1;#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nbfcb91ce6ed4c72a590e661d33753dd" ma:index="30" nillable="true" ma:taxonomy="true" ma:internalName="nbfcb91ce6ed4c72a590e661d33753dd" ma:taxonomyFieldName="PUWBSTax" ma:displayName="WBS" ma:default="10;#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ecddcceb7a3944bcb5df119ed71fb281" ma:index="34" nillable="true" ma:taxonomy="true" ma:internalName="ecddcceb7a3944bcb5df119ed71fb281" ma:taxonomyFieldName="PUWaardering" ma:displayName="Waardering"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default="3;#1 jaar na vervallen belang|7d448653-d735-4568-aaef-793a9bf0942f"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d48145a825f34c759bf35e0f0f98a24d" ma:index="40" nillable="true" ma:taxonomy="true" ma:internalName="d48145a825f34c759bf35e0f0f98a24d" ma:taxonomyFieldName="PUWerkingsgebiedDossier" ma:displayName="Werkingsgebied dossier" ma:default="4;#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kb23fa795b9743b8adae1149359e24fa" ma:index="41" nillable="true" ma:taxonomy="true" ma:internalName="kb23fa795b9743b8adae1149359e24fa" ma:taxonomyFieldName="PUProceseigenaar" ma:displayName="Proceseigenaar" ma:default="7;#TL BDV-IJS, Teamleider Inkoop, juridische zaken en subsidies|6d5f48b5-6163-4758-bde9-f4abd201a57d"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cb2b531b78c348c8977f55608358c411" ma:index="42" nillable="true" ma:taxonomy="true" ma:internalName="cb2b531b78c348c8977f55608358c411" ma:taxonomyFieldName="PUDomein" ma:displayName="Domein" ma:default="6;#Bedrijfsvoering (BDV)|302cfe91-8e34-4ae4-a64b-d2f9b2c8ff26" ma:fieldId="{cb2b531b-78c3-48c8-977f-55608358c411}" ma:sspId="d6e20898-9fd2-4753-9924-3f7380c5943a" ma:termSetId="e2b90dce-b912-40b0-87b6-d0f56304490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Documenttype" ma:index="44" nillable="true" ma:displayName="Documenttype" ma:hidden="true" ma:internalName="PUDocumenttype" ma:readOnly="false">
      <xsd:simpleType>
        <xsd:restriction base="dms:Text">
          <xsd:maxLength value="255"/>
        </xsd:restriction>
      </xsd:simpleType>
    </xsd:element>
    <xsd:element name="PUDocumentumRegistratienummer" ma:index="45" nillable="true" ma:displayName="Documentum Registratienummer" ma:hidden="true" ma:internalName="PUDocumentumRegistratienummer" ma:readOnly="false">
      <xsd:simpleType>
        <xsd:restriction base="dms:Text">
          <xsd:maxLength value="255"/>
        </xsd:restriction>
      </xsd:simpleType>
    </xsd:element>
    <xsd:element name="PUOrigineleMakerDocumentum" ma:index="46" nillable="true" ma:displayName="Originele maker Documentum" ma:hidden="true" ma:internalName="PUOrigineleMakerDocumentum" ma:readOnly="false">
      <xsd:simpleType>
        <xsd:restriction base="dms:Text">
          <xsd:maxLength value="255"/>
        </xsd:restriction>
      </xsd:simpleType>
    </xsd:element>
    <xsd:element name="PUCorsaDocumentcode" ma:index="49"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f9d3bea-d46d-4e43-bf25-8b181b50bdbf" elementFormDefault="qualified">
    <xsd:import namespace="http://schemas.microsoft.com/office/2006/documentManagement/types"/>
    <xsd:import namespace="http://schemas.microsoft.com/office/infopath/2007/PartnerControls"/>
    <xsd:element name="MediaServiceMetadata" ma:index="47" nillable="true" ma:displayName="MediaServiceMetadata" ma:hidden="true" ma:internalName="MediaServiceMetadata" ma:readOnly="true">
      <xsd:simpleType>
        <xsd:restriction base="dms:Note"/>
      </xsd:simpleType>
    </xsd:element>
    <xsd:element name="MediaServiceFastMetadata" ma:index="48"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PUCopyrightRechten xmlns="71a72728-fb44-4036-b645-2459814b40b3">false</PUCopyrightRechten>
    <PUEinddatumdossier xmlns="71a72728-fb44-4036-b645-2459814b40b3" xsi:nil="true"/>
    <n35da69e1c1047dea46f4e43c827e5fd xmlns="fa468d3d-bf59-4030-8bb0-350b6c786af0">
      <Terms xmlns="http://schemas.microsoft.com/office/infopath/2007/PartnerControls">
        <TermInfo xmlns="http://schemas.microsoft.com/office/infopath/2007/PartnerControls">
          <TermName xmlns="http://schemas.microsoft.com/office/infopath/2007/PartnerControls">1 jaar na vervallen belang</TermName>
          <TermId xmlns="http://schemas.microsoft.com/office/infopath/2007/PartnerControls">7d448653-d735-4568-aaef-793a9bf0942f</TermId>
        </TermInfo>
      </Terms>
    </n35da69e1c1047dea46f4e43c827e5fd>
    <PUDossiernaam xmlns="71a72728-fb44-4036-b645-2459814b40b3" xsi:nil="true"/>
    <dc87032591014caf9b8c241199203258 xmlns="fa468d3d-bf59-4030-8bb0-350b6c786af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nbfcb91ce6ed4c72a590e661d33753dd xmlns="fa468d3d-bf59-4030-8bb0-350b6c786af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c69891f5b6724842a1992b729e890d0f xmlns="fa468d3d-bf59-4030-8bb0-350b6c786af0">
      <Terms xmlns="http://schemas.microsoft.com/office/infopath/2007/PartnerControls"/>
    </c69891f5b6724842a1992b729e890d0f>
    <bee6bab28bc347dea223a27ae484b55c xmlns="fa468d3d-bf59-4030-8bb0-350b6c786af0">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PUDocumentumRegistratienummer xmlns="3a2d4642-b1a9-4f9a-947d-aaac82c6ed7c" xsi:nil="true"/>
    <PUWerkingsgebiedDocument xmlns="71a72728-fb44-4036-b645-2459814b40b3" xsi:nil="true"/>
    <PUOmschrijvingVoorwaardenCopyright xmlns="71a72728-fb44-4036-b645-2459814b40b3" xsi:nil="true"/>
    <TaxCatchAll xmlns="6e5de6ab-6344-4590-bdfb-cd381d1301e0">
      <Value>11</Value>
      <Value>10</Value>
      <Value>9</Value>
      <Value>8</Value>
      <Value>7</Value>
      <Value>6</Value>
      <Value>5</Value>
      <Value>4</Value>
      <Value>3</Value>
      <Value>2</Value>
      <Value>1</Value>
    </TaxCatchAll>
    <d48145a825f34c759bf35e0f0f98a24d xmlns="fa468d3d-bf59-4030-8bb0-350b6c786af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cb2b531b78c348c8977f55608358c411 xmlns="fa468d3d-bf59-4030-8bb0-350b6c786af0">
      <Terms xmlns="http://schemas.microsoft.com/office/infopath/2007/PartnerControls">
        <TermInfo xmlns="http://schemas.microsoft.com/office/infopath/2007/PartnerControls">
          <TermName xmlns="http://schemas.microsoft.com/office/infopath/2007/PartnerControls">Bedrijfsvoering (BDV)</TermName>
          <TermId xmlns="http://schemas.microsoft.com/office/infopath/2007/PartnerControls">302cfe91-8e34-4ae4-a64b-d2f9b2c8ff26</TermId>
        </TermInfo>
      </Terms>
    </cb2b531b78c348c8977f55608358c411>
    <kb23fa795b9743b8adae1149359e24fa xmlns="fa468d3d-bf59-4030-8bb0-350b6c786af0">
      <Terms xmlns="http://schemas.microsoft.com/office/infopath/2007/PartnerControls">
        <TermInfo xmlns="http://schemas.microsoft.com/office/infopath/2007/PartnerControls">
          <TermName xmlns="http://schemas.microsoft.com/office/infopath/2007/PartnerControls">TL BDV-IJS, Teamleider Inkoop, juridische zaken en subsidies</TermName>
          <TermId xmlns="http://schemas.microsoft.com/office/infopath/2007/PartnerControls">6d5f48b5-6163-4758-bde9-f4abd201a57d</TermId>
        </TermInfo>
      </Terms>
    </kb23fa795b9743b8adae1149359e24fa>
    <PUBegindatumCopyright xmlns="71a72728-fb44-4036-b645-2459814b40b3" xsi:nil="true"/>
    <PUEinddatumCopyright xmlns="71a72728-fb44-4036-b645-2459814b40b3" xsi:nil="true"/>
    <ecddcceb7a3944bcb5df119ed71fb281 xmlns="fa468d3d-bf59-4030-8bb0-350b6c786af0">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e28028357a134c8cba3ce1e424d81274 xmlns="fa468d3d-bf59-4030-8bb0-350b6c786af0">
      <Terms xmlns="http://schemas.microsoft.com/office/infopath/2007/PartnerControls">
        <TermInfo xmlns="http://schemas.microsoft.com/office/infopath/2007/PartnerControls">
          <TermName xmlns="http://schemas.microsoft.com/office/infopath/2007/PartnerControls">Inkoop</TermName>
          <TermId xmlns="http://schemas.microsoft.com/office/infopath/2007/PartnerControls">f634ae1c-74c7-4860-b755-4fc0e27d307a</TermId>
        </TermInfo>
      </Terms>
    </e28028357a134c8cba3ce1e424d81274>
    <PUOrigineleMakerDocumentum xmlns="3a2d4642-b1a9-4f9a-947d-aaac82c6ed7c" xsi:nil="true"/>
    <d6579817e59147ae85edfd3136814cae xmlns="fa468d3d-bf59-4030-8bb0-350b6c786af0">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PUDocumenttype xmlns="3a2d4642-b1a9-4f9a-947d-aaac82c6ed7c" xsi:nil="true"/>
    <PUSelectiecategorie xmlns="71a72728-fb44-4036-b645-2459814b40b3">2020 2</PUSelectiecategorie>
    <PUBegindatumdossier xmlns="71a72728-fb44-4036-b645-2459814b40b3">2023-01-20T14:11:23+00:00</PUBegindatumdossier>
    <_dlc_DocId xmlns="6e5de6ab-6344-4590-bdfb-cd381d1301e0">UTSP-238969750-1241</_dlc_DocId>
    <_dlc_DocIdUrl xmlns="6e5de6ab-6344-4590-bdfb-cd381d1301e0">
      <Url>https://provincieutrecht.sharepoint.com/sites/smnwk-inkoopsamenwerkomgeving/_layouts/15/DocIdRedir.aspx?ID=UTSP-238969750-1241</Url>
      <Description>UTSP-238969750-1241</Description>
    </_dlc_DocIdUrl>
    <PUCorsaDocumentcode xmlns="3a2d4642-b1a9-4f9a-947d-aaac82c6ed7c" xsi:nil="true"/>
  </documentManagement>
</p:properties>
</file>

<file path=customXml/itemProps1.xml><?xml version="1.0" encoding="utf-8"?>
<ds:datastoreItem xmlns:ds="http://schemas.openxmlformats.org/officeDocument/2006/customXml" ds:itemID="{7F6B107C-C761-43F9-A218-A57D1184B942}">
  <ds:schemaRefs>
    <ds:schemaRef ds:uri="http://schemas.openxmlformats.org/officeDocument/2006/bibliography"/>
  </ds:schemaRefs>
</ds:datastoreItem>
</file>

<file path=customXml/itemProps2.xml><?xml version="1.0" encoding="utf-8"?>
<ds:datastoreItem xmlns:ds="http://schemas.openxmlformats.org/officeDocument/2006/customXml" ds:itemID="{B4F2841F-C1BB-4B44-9F92-ED1ACECE5583}">
  <ds:schemaRefs>
    <ds:schemaRef ds:uri="http://schemas.openxmlformats.org/officeDocument/2006/bibliography"/>
  </ds:schemaRefs>
</ds:datastoreItem>
</file>

<file path=customXml/itemProps3.xml><?xml version="1.0" encoding="utf-8"?>
<ds:datastoreItem xmlns:ds="http://schemas.openxmlformats.org/officeDocument/2006/customXml" ds:itemID="{35F858A9-A499-476E-8167-F2E9220659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e5de6ab-6344-4590-bdfb-cd381d1301e0"/>
    <ds:schemaRef ds:uri="71a72728-fb44-4036-b645-2459814b40b3"/>
    <ds:schemaRef ds:uri="fa468d3d-bf59-4030-8bb0-350b6c786af0"/>
    <ds:schemaRef ds:uri="3a2d4642-b1a9-4f9a-947d-aaac82c6ed7c"/>
    <ds:schemaRef ds:uri="2f9d3bea-d46d-4e43-bf25-8b181b50bd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094B135-E67F-4E11-951E-2DB7A7EB246B}">
  <ds:schemaRefs>
    <ds:schemaRef ds:uri="http://schemas.microsoft.com/sharepoint/events"/>
  </ds:schemaRefs>
</ds:datastoreItem>
</file>

<file path=customXml/itemProps5.xml><?xml version="1.0" encoding="utf-8"?>
<ds:datastoreItem xmlns:ds="http://schemas.openxmlformats.org/officeDocument/2006/customXml" ds:itemID="{1E0FACF1-3EDA-4AA5-8752-5D6E09B96EA3}">
  <ds:schemaRefs>
    <ds:schemaRef ds:uri="http://schemas.microsoft.com/sharepoint/v3/contenttype/forms"/>
  </ds:schemaRefs>
</ds:datastoreItem>
</file>

<file path=customXml/itemProps6.xml><?xml version="1.0" encoding="utf-8"?>
<ds:datastoreItem xmlns:ds="http://schemas.openxmlformats.org/officeDocument/2006/customXml" ds:itemID="{1D7C3A9E-00D2-47FA-8E93-CA0A0F483CA9}">
  <ds:schemaRefs>
    <ds:schemaRef ds:uri="http://schemas.microsoft.com/office/2006/metadata/properties"/>
    <ds:schemaRef ds:uri="http://schemas.microsoft.com/office/infopath/2007/PartnerControls"/>
    <ds:schemaRef ds:uri="71a72728-fb44-4036-b645-2459814b40b3"/>
    <ds:schemaRef ds:uri="fa468d3d-bf59-4030-8bb0-350b6c786af0"/>
    <ds:schemaRef ds:uri="3a2d4642-b1a9-4f9a-947d-aaac82c6ed7c"/>
    <ds:schemaRef ds:uri="6e5de6ab-6344-4590-bdfb-cd381d1301e0"/>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55</TotalTime>
  <Pages>20</Pages>
  <Words>7454</Words>
  <Characters>48263</Characters>
  <Application>Microsoft Office Word</Application>
  <DocSecurity>0</DocSecurity>
  <Lines>402</Lines>
  <Paragraphs>111</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55606</CharactersWithSpaces>
  <SharedDoc>false</SharedDoc>
  <HLinks>
    <vt:vector size="234" baseType="variant">
      <vt:variant>
        <vt:i4>4587626</vt:i4>
      </vt:variant>
      <vt:variant>
        <vt:i4>210</vt:i4>
      </vt:variant>
      <vt:variant>
        <vt:i4>0</vt:i4>
      </vt:variant>
      <vt:variant>
        <vt:i4>5</vt:i4>
      </vt:variant>
      <vt:variant>
        <vt:lpwstr>mailto:ea@pro10.nl</vt:lpwstr>
      </vt:variant>
      <vt:variant>
        <vt:lpwstr/>
      </vt:variant>
      <vt:variant>
        <vt:i4>4587626</vt:i4>
      </vt:variant>
      <vt:variant>
        <vt:i4>204</vt:i4>
      </vt:variant>
      <vt:variant>
        <vt:i4>0</vt:i4>
      </vt:variant>
      <vt:variant>
        <vt:i4>5</vt:i4>
      </vt:variant>
      <vt:variant>
        <vt:lpwstr>mailto:ea@pro10.nl</vt:lpwstr>
      </vt:variant>
      <vt:variant>
        <vt:lpwstr/>
      </vt:variant>
      <vt:variant>
        <vt:i4>2031621</vt:i4>
      </vt:variant>
      <vt:variant>
        <vt:i4>201</vt:i4>
      </vt:variant>
      <vt:variant>
        <vt:i4>0</vt:i4>
      </vt:variant>
      <vt:variant>
        <vt:i4>5</vt:i4>
      </vt:variant>
      <vt:variant>
        <vt:lpwstr>http://www.aanbestedingskalender.nl/</vt:lpwstr>
      </vt:variant>
      <vt:variant>
        <vt:lpwstr/>
      </vt:variant>
      <vt:variant>
        <vt:i4>1048588</vt:i4>
      </vt:variant>
      <vt:variant>
        <vt:i4>198</vt:i4>
      </vt:variant>
      <vt:variant>
        <vt:i4>0</vt:i4>
      </vt:variant>
      <vt:variant>
        <vt:i4>5</vt:i4>
      </vt:variant>
      <vt:variant>
        <vt:lpwstr>http://www.aquon.nl/</vt:lpwstr>
      </vt:variant>
      <vt:variant>
        <vt:lpwstr/>
      </vt:variant>
      <vt:variant>
        <vt:i4>4587626</vt:i4>
      </vt:variant>
      <vt:variant>
        <vt:i4>195</vt:i4>
      </vt:variant>
      <vt:variant>
        <vt:i4>0</vt:i4>
      </vt:variant>
      <vt:variant>
        <vt:i4>5</vt:i4>
      </vt:variant>
      <vt:variant>
        <vt:lpwstr>mailto:ea@pro10.nl</vt:lpwstr>
      </vt:variant>
      <vt:variant>
        <vt:lpwstr/>
      </vt:variant>
      <vt:variant>
        <vt:i4>2031621</vt:i4>
      </vt:variant>
      <vt:variant>
        <vt:i4>192</vt:i4>
      </vt:variant>
      <vt:variant>
        <vt:i4>0</vt:i4>
      </vt:variant>
      <vt:variant>
        <vt:i4>5</vt:i4>
      </vt:variant>
      <vt:variant>
        <vt:lpwstr>http://www.aanbestedingskalender.nl/</vt:lpwstr>
      </vt:variant>
      <vt:variant>
        <vt:lpwstr/>
      </vt:variant>
      <vt:variant>
        <vt:i4>2031621</vt:i4>
      </vt:variant>
      <vt:variant>
        <vt:i4>189</vt:i4>
      </vt:variant>
      <vt:variant>
        <vt:i4>0</vt:i4>
      </vt:variant>
      <vt:variant>
        <vt:i4>5</vt:i4>
      </vt:variant>
      <vt:variant>
        <vt:lpwstr>http://www.aanbestedingskalender.nl/</vt:lpwstr>
      </vt:variant>
      <vt:variant>
        <vt:lpwstr/>
      </vt:variant>
      <vt:variant>
        <vt:i4>1441849</vt:i4>
      </vt:variant>
      <vt:variant>
        <vt:i4>182</vt:i4>
      </vt:variant>
      <vt:variant>
        <vt:i4>0</vt:i4>
      </vt:variant>
      <vt:variant>
        <vt:i4>5</vt:i4>
      </vt:variant>
      <vt:variant>
        <vt:lpwstr/>
      </vt:variant>
      <vt:variant>
        <vt:lpwstr>_Toc313283110</vt:lpwstr>
      </vt:variant>
      <vt:variant>
        <vt:i4>1507385</vt:i4>
      </vt:variant>
      <vt:variant>
        <vt:i4>176</vt:i4>
      </vt:variant>
      <vt:variant>
        <vt:i4>0</vt:i4>
      </vt:variant>
      <vt:variant>
        <vt:i4>5</vt:i4>
      </vt:variant>
      <vt:variant>
        <vt:lpwstr/>
      </vt:variant>
      <vt:variant>
        <vt:lpwstr>_Toc313283109</vt:lpwstr>
      </vt:variant>
      <vt:variant>
        <vt:i4>1507385</vt:i4>
      </vt:variant>
      <vt:variant>
        <vt:i4>170</vt:i4>
      </vt:variant>
      <vt:variant>
        <vt:i4>0</vt:i4>
      </vt:variant>
      <vt:variant>
        <vt:i4>5</vt:i4>
      </vt:variant>
      <vt:variant>
        <vt:lpwstr/>
      </vt:variant>
      <vt:variant>
        <vt:lpwstr>_Toc313283108</vt:lpwstr>
      </vt:variant>
      <vt:variant>
        <vt:i4>1507385</vt:i4>
      </vt:variant>
      <vt:variant>
        <vt:i4>164</vt:i4>
      </vt:variant>
      <vt:variant>
        <vt:i4>0</vt:i4>
      </vt:variant>
      <vt:variant>
        <vt:i4>5</vt:i4>
      </vt:variant>
      <vt:variant>
        <vt:lpwstr/>
      </vt:variant>
      <vt:variant>
        <vt:lpwstr>_Toc313283107</vt:lpwstr>
      </vt:variant>
      <vt:variant>
        <vt:i4>1507385</vt:i4>
      </vt:variant>
      <vt:variant>
        <vt:i4>158</vt:i4>
      </vt:variant>
      <vt:variant>
        <vt:i4>0</vt:i4>
      </vt:variant>
      <vt:variant>
        <vt:i4>5</vt:i4>
      </vt:variant>
      <vt:variant>
        <vt:lpwstr/>
      </vt:variant>
      <vt:variant>
        <vt:lpwstr>_Toc313283106</vt:lpwstr>
      </vt:variant>
      <vt:variant>
        <vt:i4>1507385</vt:i4>
      </vt:variant>
      <vt:variant>
        <vt:i4>152</vt:i4>
      </vt:variant>
      <vt:variant>
        <vt:i4>0</vt:i4>
      </vt:variant>
      <vt:variant>
        <vt:i4>5</vt:i4>
      </vt:variant>
      <vt:variant>
        <vt:lpwstr/>
      </vt:variant>
      <vt:variant>
        <vt:lpwstr>_Toc313283105</vt:lpwstr>
      </vt:variant>
      <vt:variant>
        <vt:i4>1507385</vt:i4>
      </vt:variant>
      <vt:variant>
        <vt:i4>146</vt:i4>
      </vt:variant>
      <vt:variant>
        <vt:i4>0</vt:i4>
      </vt:variant>
      <vt:variant>
        <vt:i4>5</vt:i4>
      </vt:variant>
      <vt:variant>
        <vt:lpwstr/>
      </vt:variant>
      <vt:variant>
        <vt:lpwstr>_Toc313283104</vt:lpwstr>
      </vt:variant>
      <vt:variant>
        <vt:i4>1507385</vt:i4>
      </vt:variant>
      <vt:variant>
        <vt:i4>140</vt:i4>
      </vt:variant>
      <vt:variant>
        <vt:i4>0</vt:i4>
      </vt:variant>
      <vt:variant>
        <vt:i4>5</vt:i4>
      </vt:variant>
      <vt:variant>
        <vt:lpwstr/>
      </vt:variant>
      <vt:variant>
        <vt:lpwstr>_Toc313283103</vt:lpwstr>
      </vt:variant>
      <vt:variant>
        <vt:i4>1507385</vt:i4>
      </vt:variant>
      <vt:variant>
        <vt:i4>134</vt:i4>
      </vt:variant>
      <vt:variant>
        <vt:i4>0</vt:i4>
      </vt:variant>
      <vt:variant>
        <vt:i4>5</vt:i4>
      </vt:variant>
      <vt:variant>
        <vt:lpwstr/>
      </vt:variant>
      <vt:variant>
        <vt:lpwstr>_Toc313283102</vt:lpwstr>
      </vt:variant>
      <vt:variant>
        <vt:i4>1507385</vt:i4>
      </vt:variant>
      <vt:variant>
        <vt:i4>128</vt:i4>
      </vt:variant>
      <vt:variant>
        <vt:i4>0</vt:i4>
      </vt:variant>
      <vt:variant>
        <vt:i4>5</vt:i4>
      </vt:variant>
      <vt:variant>
        <vt:lpwstr/>
      </vt:variant>
      <vt:variant>
        <vt:lpwstr>_Toc313283101</vt:lpwstr>
      </vt:variant>
      <vt:variant>
        <vt:i4>1507385</vt:i4>
      </vt:variant>
      <vt:variant>
        <vt:i4>122</vt:i4>
      </vt:variant>
      <vt:variant>
        <vt:i4>0</vt:i4>
      </vt:variant>
      <vt:variant>
        <vt:i4>5</vt:i4>
      </vt:variant>
      <vt:variant>
        <vt:lpwstr/>
      </vt:variant>
      <vt:variant>
        <vt:lpwstr>_Toc313283100</vt:lpwstr>
      </vt:variant>
      <vt:variant>
        <vt:i4>1966136</vt:i4>
      </vt:variant>
      <vt:variant>
        <vt:i4>116</vt:i4>
      </vt:variant>
      <vt:variant>
        <vt:i4>0</vt:i4>
      </vt:variant>
      <vt:variant>
        <vt:i4>5</vt:i4>
      </vt:variant>
      <vt:variant>
        <vt:lpwstr/>
      </vt:variant>
      <vt:variant>
        <vt:lpwstr>_Toc313283099</vt:lpwstr>
      </vt:variant>
      <vt:variant>
        <vt:i4>1966136</vt:i4>
      </vt:variant>
      <vt:variant>
        <vt:i4>110</vt:i4>
      </vt:variant>
      <vt:variant>
        <vt:i4>0</vt:i4>
      </vt:variant>
      <vt:variant>
        <vt:i4>5</vt:i4>
      </vt:variant>
      <vt:variant>
        <vt:lpwstr/>
      </vt:variant>
      <vt:variant>
        <vt:lpwstr>_Toc313283098</vt:lpwstr>
      </vt:variant>
      <vt:variant>
        <vt:i4>1966136</vt:i4>
      </vt:variant>
      <vt:variant>
        <vt:i4>104</vt:i4>
      </vt:variant>
      <vt:variant>
        <vt:i4>0</vt:i4>
      </vt:variant>
      <vt:variant>
        <vt:i4>5</vt:i4>
      </vt:variant>
      <vt:variant>
        <vt:lpwstr/>
      </vt:variant>
      <vt:variant>
        <vt:lpwstr>_Toc313283097</vt:lpwstr>
      </vt:variant>
      <vt:variant>
        <vt:i4>1966136</vt:i4>
      </vt:variant>
      <vt:variant>
        <vt:i4>98</vt:i4>
      </vt:variant>
      <vt:variant>
        <vt:i4>0</vt:i4>
      </vt:variant>
      <vt:variant>
        <vt:i4>5</vt:i4>
      </vt:variant>
      <vt:variant>
        <vt:lpwstr/>
      </vt:variant>
      <vt:variant>
        <vt:lpwstr>_Toc313283096</vt:lpwstr>
      </vt:variant>
      <vt:variant>
        <vt:i4>1966136</vt:i4>
      </vt:variant>
      <vt:variant>
        <vt:i4>92</vt:i4>
      </vt:variant>
      <vt:variant>
        <vt:i4>0</vt:i4>
      </vt:variant>
      <vt:variant>
        <vt:i4>5</vt:i4>
      </vt:variant>
      <vt:variant>
        <vt:lpwstr/>
      </vt:variant>
      <vt:variant>
        <vt:lpwstr>_Toc313283095</vt:lpwstr>
      </vt:variant>
      <vt:variant>
        <vt:i4>1966136</vt:i4>
      </vt:variant>
      <vt:variant>
        <vt:i4>86</vt:i4>
      </vt:variant>
      <vt:variant>
        <vt:i4>0</vt:i4>
      </vt:variant>
      <vt:variant>
        <vt:i4>5</vt:i4>
      </vt:variant>
      <vt:variant>
        <vt:lpwstr/>
      </vt:variant>
      <vt:variant>
        <vt:lpwstr>_Toc313283094</vt:lpwstr>
      </vt:variant>
      <vt:variant>
        <vt:i4>1966136</vt:i4>
      </vt:variant>
      <vt:variant>
        <vt:i4>80</vt:i4>
      </vt:variant>
      <vt:variant>
        <vt:i4>0</vt:i4>
      </vt:variant>
      <vt:variant>
        <vt:i4>5</vt:i4>
      </vt:variant>
      <vt:variant>
        <vt:lpwstr/>
      </vt:variant>
      <vt:variant>
        <vt:lpwstr>_Toc313283093</vt:lpwstr>
      </vt:variant>
      <vt:variant>
        <vt:i4>1966136</vt:i4>
      </vt:variant>
      <vt:variant>
        <vt:i4>74</vt:i4>
      </vt:variant>
      <vt:variant>
        <vt:i4>0</vt:i4>
      </vt:variant>
      <vt:variant>
        <vt:i4>5</vt:i4>
      </vt:variant>
      <vt:variant>
        <vt:lpwstr/>
      </vt:variant>
      <vt:variant>
        <vt:lpwstr>_Toc313283092</vt:lpwstr>
      </vt:variant>
      <vt:variant>
        <vt:i4>1966136</vt:i4>
      </vt:variant>
      <vt:variant>
        <vt:i4>68</vt:i4>
      </vt:variant>
      <vt:variant>
        <vt:i4>0</vt:i4>
      </vt:variant>
      <vt:variant>
        <vt:i4>5</vt:i4>
      </vt:variant>
      <vt:variant>
        <vt:lpwstr/>
      </vt:variant>
      <vt:variant>
        <vt:lpwstr>_Toc313283091</vt:lpwstr>
      </vt:variant>
      <vt:variant>
        <vt:i4>1966136</vt:i4>
      </vt:variant>
      <vt:variant>
        <vt:i4>62</vt:i4>
      </vt:variant>
      <vt:variant>
        <vt:i4>0</vt:i4>
      </vt:variant>
      <vt:variant>
        <vt:i4>5</vt:i4>
      </vt:variant>
      <vt:variant>
        <vt:lpwstr/>
      </vt:variant>
      <vt:variant>
        <vt:lpwstr>_Toc313283090</vt:lpwstr>
      </vt:variant>
      <vt:variant>
        <vt:i4>2031672</vt:i4>
      </vt:variant>
      <vt:variant>
        <vt:i4>56</vt:i4>
      </vt:variant>
      <vt:variant>
        <vt:i4>0</vt:i4>
      </vt:variant>
      <vt:variant>
        <vt:i4>5</vt:i4>
      </vt:variant>
      <vt:variant>
        <vt:lpwstr/>
      </vt:variant>
      <vt:variant>
        <vt:lpwstr>_Toc313283089</vt:lpwstr>
      </vt:variant>
      <vt:variant>
        <vt:i4>2031672</vt:i4>
      </vt:variant>
      <vt:variant>
        <vt:i4>50</vt:i4>
      </vt:variant>
      <vt:variant>
        <vt:i4>0</vt:i4>
      </vt:variant>
      <vt:variant>
        <vt:i4>5</vt:i4>
      </vt:variant>
      <vt:variant>
        <vt:lpwstr/>
      </vt:variant>
      <vt:variant>
        <vt:lpwstr>_Toc313283088</vt:lpwstr>
      </vt:variant>
      <vt:variant>
        <vt:i4>2031672</vt:i4>
      </vt:variant>
      <vt:variant>
        <vt:i4>44</vt:i4>
      </vt:variant>
      <vt:variant>
        <vt:i4>0</vt:i4>
      </vt:variant>
      <vt:variant>
        <vt:i4>5</vt:i4>
      </vt:variant>
      <vt:variant>
        <vt:lpwstr/>
      </vt:variant>
      <vt:variant>
        <vt:lpwstr>_Toc313283087</vt:lpwstr>
      </vt:variant>
      <vt:variant>
        <vt:i4>2031672</vt:i4>
      </vt:variant>
      <vt:variant>
        <vt:i4>38</vt:i4>
      </vt:variant>
      <vt:variant>
        <vt:i4>0</vt:i4>
      </vt:variant>
      <vt:variant>
        <vt:i4>5</vt:i4>
      </vt:variant>
      <vt:variant>
        <vt:lpwstr/>
      </vt:variant>
      <vt:variant>
        <vt:lpwstr>_Toc313283086</vt:lpwstr>
      </vt:variant>
      <vt:variant>
        <vt:i4>2031672</vt:i4>
      </vt:variant>
      <vt:variant>
        <vt:i4>32</vt:i4>
      </vt:variant>
      <vt:variant>
        <vt:i4>0</vt:i4>
      </vt:variant>
      <vt:variant>
        <vt:i4>5</vt:i4>
      </vt:variant>
      <vt:variant>
        <vt:lpwstr/>
      </vt:variant>
      <vt:variant>
        <vt:lpwstr>_Toc313283085</vt:lpwstr>
      </vt:variant>
      <vt:variant>
        <vt:i4>2031672</vt:i4>
      </vt:variant>
      <vt:variant>
        <vt:i4>26</vt:i4>
      </vt:variant>
      <vt:variant>
        <vt:i4>0</vt:i4>
      </vt:variant>
      <vt:variant>
        <vt:i4>5</vt:i4>
      </vt:variant>
      <vt:variant>
        <vt:lpwstr/>
      </vt:variant>
      <vt:variant>
        <vt:lpwstr>_Toc313283084</vt:lpwstr>
      </vt:variant>
      <vt:variant>
        <vt:i4>2031672</vt:i4>
      </vt:variant>
      <vt:variant>
        <vt:i4>20</vt:i4>
      </vt:variant>
      <vt:variant>
        <vt:i4>0</vt:i4>
      </vt:variant>
      <vt:variant>
        <vt:i4>5</vt:i4>
      </vt:variant>
      <vt:variant>
        <vt:lpwstr/>
      </vt:variant>
      <vt:variant>
        <vt:lpwstr>_Toc313283083</vt:lpwstr>
      </vt:variant>
      <vt:variant>
        <vt:i4>2031672</vt:i4>
      </vt:variant>
      <vt:variant>
        <vt:i4>14</vt:i4>
      </vt:variant>
      <vt:variant>
        <vt:i4>0</vt:i4>
      </vt:variant>
      <vt:variant>
        <vt:i4>5</vt:i4>
      </vt:variant>
      <vt:variant>
        <vt:lpwstr/>
      </vt:variant>
      <vt:variant>
        <vt:lpwstr>_Toc313283082</vt:lpwstr>
      </vt:variant>
      <vt:variant>
        <vt:i4>2031672</vt:i4>
      </vt:variant>
      <vt:variant>
        <vt:i4>8</vt:i4>
      </vt:variant>
      <vt:variant>
        <vt:i4>0</vt:i4>
      </vt:variant>
      <vt:variant>
        <vt:i4>5</vt:i4>
      </vt:variant>
      <vt:variant>
        <vt:lpwstr/>
      </vt:variant>
      <vt:variant>
        <vt:lpwstr>_Toc313283081</vt:lpwstr>
      </vt:variant>
      <vt:variant>
        <vt:i4>4587626</vt:i4>
      </vt:variant>
      <vt:variant>
        <vt:i4>3</vt:i4>
      </vt:variant>
      <vt:variant>
        <vt:i4>0</vt:i4>
      </vt:variant>
      <vt:variant>
        <vt:i4>5</vt:i4>
      </vt:variant>
      <vt:variant>
        <vt:lpwstr>mailto:ea@pro10.nl</vt:lpwstr>
      </vt:variant>
      <vt:variant>
        <vt:lpwstr/>
      </vt:variant>
      <vt:variant>
        <vt:i4>4522065</vt:i4>
      </vt:variant>
      <vt:variant>
        <vt:i4>0</vt:i4>
      </vt:variant>
      <vt:variant>
        <vt:i4>0</vt:i4>
      </vt:variant>
      <vt:variant>
        <vt:i4>5</vt:i4>
      </vt:variant>
      <vt:variant>
        <vt:lpwstr>http://www.pro10.nl/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Pro 10</dc:creator>
  <cp:lastModifiedBy>Steenis, Teus van</cp:lastModifiedBy>
  <cp:revision>52</cp:revision>
  <cp:lastPrinted>2016-03-29T08:09:00Z</cp:lastPrinted>
  <dcterms:created xsi:type="dcterms:W3CDTF">2023-10-11T14:37:00Z</dcterms:created>
  <dcterms:modified xsi:type="dcterms:W3CDTF">2023-10-13T06:50:00Z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NewReviewCycle">
    <vt:lpwstr/>
  </property>
  <property fmtid="{D5CDD505-2E9C-101B-9397-08002B2CF9AE}" pid="16" name="_DocHome">
    <vt:i4>-1010602857</vt:i4>
  </property>
  <property fmtid="{D5CDD505-2E9C-101B-9397-08002B2CF9AE}" pid="17" name="ContentTypeId">
    <vt:lpwstr>0x0101003E9A2B830A3CB44DBCE3112387D3A1360085002B03D97E1D4985442E037D24F1C8</vt:lpwstr>
  </property>
  <property fmtid="{D5CDD505-2E9C-101B-9397-08002B2CF9AE}" pid="18" name="k7957b5f8f444a679b34b5b5923d672a">
    <vt:lpwstr>Lopend|dbd4ffdd-42b7-499f-b515-be6b43c64e3b</vt:lpwstr>
  </property>
  <property fmtid="{D5CDD505-2E9C-101B-9397-08002B2CF9AE}" pid="19" name="PUWaardering">
    <vt:lpwstr>5;#Vernietigen|90b47d01-38c6-4bfb-b527-d49e498a64bf</vt:lpwstr>
  </property>
  <property fmtid="{D5CDD505-2E9C-101B-9397-08002B2CF9AE}" pid="20" name="PUBewaartermijn">
    <vt:lpwstr>3;#1 jaar na vervallen belang|7d448653-d735-4568-aaef-793a9bf0942f</vt:lpwstr>
  </property>
  <property fmtid="{D5CDD505-2E9C-101B-9397-08002B2CF9AE}" pid="21" name="PUWBSTax">
    <vt:lpwstr>10;#P.0000 - Onbenoemd|3d735cab-bb43-4375-8d6c-aab7c97c3079</vt:lpwstr>
  </property>
  <property fmtid="{D5CDD505-2E9C-101B-9397-08002B2CF9AE}" pid="22" name="PUWerkproces">
    <vt:lpwstr>8;#Nog nader in te vullen|e20950c1-e059-4dd1-8571-f80d57af7540</vt:lpwstr>
  </property>
  <property fmtid="{D5CDD505-2E9C-101B-9397-08002B2CF9AE}" pid="23" name="PUWerkingsgebiedDossier">
    <vt:lpwstr>4;#Intern Provincie|189e3338-705c-4baf-9377-0e95b47bfb72</vt:lpwstr>
  </property>
  <property fmtid="{D5CDD505-2E9C-101B-9397-08002B2CF9AE}" pid="24" name="PUDomein">
    <vt:lpwstr>6;#Bedrijfsvoering (BDV)|302cfe91-8e34-4ae4-a64b-d2f9b2c8ff26</vt:lpwstr>
  </property>
  <property fmtid="{D5CDD505-2E9C-101B-9397-08002B2CF9AE}" pid="25" name="_dlc_DocIdItemGuid">
    <vt:lpwstr>82d8039d-8a6d-49ff-a21c-dca0c19d33ca</vt:lpwstr>
  </property>
  <property fmtid="{D5CDD505-2E9C-101B-9397-08002B2CF9AE}" pid="26" name="PUProceseigenaar">
    <vt:lpwstr>7;#TL BDV-IJS, Teamleider Inkoop, juridische zaken en subsidies|6d5f48b5-6163-4758-bde9-f4abd201a57d</vt:lpwstr>
  </property>
  <property fmtid="{D5CDD505-2E9C-101B-9397-08002B2CF9AE}" pid="27" name="PUEindverantwoordelijkeProceseigenaar">
    <vt:lpwstr>9;#BDV - Concernmanager Bedrijfsvoering|89c0540d-8588-4a1f-b258-b707f9c3a29d</vt:lpwstr>
  </property>
  <property fmtid="{D5CDD505-2E9C-101B-9397-08002B2CF9AE}" pid="28" name="PUDoelenboom">
    <vt:lpwstr>1;#Onbenoemd|fb06c238-9fe8-4cf7-a2d9-a90b291e7d32</vt:lpwstr>
  </property>
  <property fmtid="{D5CDD505-2E9C-101B-9397-08002B2CF9AE}" pid="29" name="PUThema">
    <vt:lpwstr>2;#Inkoop|f634ae1c-74c7-4860-b755-4fc0e27d307a</vt:lpwstr>
  </property>
  <property fmtid="{D5CDD505-2E9C-101B-9397-08002B2CF9AE}" pid="30" name="_AdHocReviewCycleID">
    <vt:i4>-2086006730</vt:i4>
  </property>
  <property fmtid="{D5CDD505-2E9C-101B-9397-08002B2CF9AE}" pid="31" name="_EmailSubject">
    <vt:lpwstr>Format</vt:lpwstr>
  </property>
  <property fmtid="{D5CDD505-2E9C-101B-9397-08002B2CF9AE}" pid="32" name="_AuthorEmail">
    <vt:lpwstr>Teus.van.Steenis@provincie-utrecht.nl</vt:lpwstr>
  </property>
  <property fmtid="{D5CDD505-2E9C-101B-9397-08002B2CF9AE}" pid="33" name="_AuthorEmailDisplayName">
    <vt:lpwstr>Steenis, Teus van</vt:lpwstr>
  </property>
  <property fmtid="{D5CDD505-2E9C-101B-9397-08002B2CF9AE}" pid="34" name="PUDossierStatus">
    <vt:lpwstr>11;#Lopend|dbd4ffdd-42b7-499f-b515-be6b43c64e3b</vt:lpwstr>
  </property>
  <property fmtid="{D5CDD505-2E9C-101B-9397-08002B2CF9AE}" pid="35" name="PUDocumentTrefwoorden">
    <vt:lpwstr/>
  </property>
  <property fmtid="{D5CDD505-2E9C-101B-9397-08002B2CF9AE}" pid="36" name="PUDossierResultaat">
    <vt:lpwstr/>
  </property>
  <property fmtid="{D5CDD505-2E9C-101B-9397-08002B2CF9AE}" pid="37" name="jac39c03a7c14cb08e70c160a38b370d">
    <vt:lpwstr/>
  </property>
  <property fmtid="{D5CDD505-2E9C-101B-9397-08002B2CF9AE}" pid="38" name="_PreviousAdHocReviewCycleID">
    <vt:i4>44243032</vt:i4>
  </property>
  <property fmtid="{D5CDD505-2E9C-101B-9397-08002B2CF9AE}" pid="39" name="_ReviewingToolsShownOnce">
    <vt:lpwstr/>
  </property>
</Properties>
</file>