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32" r:id="rId2"/>
  </p:sldMasterIdLst>
  <p:notesMasterIdLst>
    <p:notesMasterId r:id="rId20"/>
  </p:notesMasterIdLst>
  <p:handoutMasterIdLst>
    <p:handoutMasterId r:id="rId21"/>
  </p:handoutMasterIdLst>
  <p:sldIdLst>
    <p:sldId id="256" r:id="rId3"/>
    <p:sldId id="260" r:id="rId4"/>
    <p:sldId id="259" r:id="rId5"/>
    <p:sldId id="261" r:id="rId6"/>
    <p:sldId id="262" r:id="rId7"/>
    <p:sldId id="264" r:id="rId8"/>
    <p:sldId id="280" r:id="rId9"/>
    <p:sldId id="281" r:id="rId10"/>
    <p:sldId id="282" r:id="rId11"/>
    <p:sldId id="283" r:id="rId12"/>
    <p:sldId id="278" r:id="rId13"/>
    <p:sldId id="279" r:id="rId14"/>
    <p:sldId id="270" r:id="rId15"/>
    <p:sldId id="265" r:id="rId16"/>
    <p:sldId id="266" r:id="rId17"/>
    <p:sldId id="267" r:id="rId18"/>
    <p:sldId id="268" r:id="rId19"/>
  </p:sldIdLst>
  <p:sldSz cx="12192000" cy="6858000"/>
  <p:notesSz cx="6805613" cy="99441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Arnout Drenthel" initials="AD [7]" lastIdx="1" clrIdx="6">
    <p:extLst/>
  </p:cmAuthor>
  <p:cmAuthor id="1" name="Arnout Drenthel" initials="AD" lastIdx="1" clrIdx="0">
    <p:extLst/>
  </p:cmAuthor>
  <p:cmAuthor id="8" name="Arnout Drenthel" initials="AD [8]" lastIdx="1" clrIdx="7">
    <p:extLst/>
  </p:cmAuthor>
  <p:cmAuthor id="2" name="Arnout Drenthel" initials="AD [2]" lastIdx="1" clrIdx="1">
    <p:extLst/>
  </p:cmAuthor>
  <p:cmAuthor id="9" name="Arnout Drenthel" initials="AD [9]" lastIdx="1" clrIdx="8">
    <p:extLst/>
  </p:cmAuthor>
  <p:cmAuthor id="3" name="Arnout Drenthel" initials="AD [3]" lastIdx="1" clrIdx="2">
    <p:extLst/>
  </p:cmAuthor>
  <p:cmAuthor id="4" name="Arnout Drenthel" initials="AD [4]" lastIdx="1" clrIdx="3">
    <p:extLst/>
  </p:cmAuthor>
  <p:cmAuthor id="5" name="Arnout Drenthel" initials="AD [5]" lastIdx="1" clrIdx="4">
    <p:extLst/>
  </p:cmAuthor>
  <p:cmAuthor id="6" name="Arnout Drenthel" initials="AD [6]" lastIdx="1" clrIdx="5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52B1E"/>
    <a:srgbClr val="154273"/>
    <a:srgbClr val="F2D9E7"/>
    <a:srgbClr val="E5B2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Stijl, thema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Stijl, thema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Stijl, gemiddeld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Stijl, licht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12" autoAdjust="0"/>
    <p:restoredTop sz="79961" autoAdjust="0"/>
  </p:normalViewPr>
  <p:slideViewPr>
    <p:cSldViewPr snapToGrid="0">
      <p:cViewPr varScale="1">
        <p:scale>
          <a:sx n="53" d="100"/>
          <a:sy n="53" d="100"/>
        </p:scale>
        <p:origin x="1092" y="7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81" d="100"/>
          <a:sy n="81" d="100"/>
        </p:scale>
        <p:origin x="2322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54939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6709BA-0250-418B-A227-469BF0F69AD3}" type="datetimeFigureOut">
              <a:rPr lang="nl-NL" smtClean="0"/>
              <a:t>15-6-2020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54939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A4FE01-11FF-43DA-B7F5-6592B996E3F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81797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D30240-3B76-4E52-B42B-C39F5C218F4D}" type="datetimeFigureOut">
              <a:rPr lang="nl-NL" smtClean="0"/>
              <a:t>15-6-2020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0562" y="4785598"/>
            <a:ext cx="5444490" cy="39154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54939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501649-886C-4324-AD4C-E61C88D4772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99549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Edwin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288299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sz="1000" dirty="0" smtClean="0"/>
              <a:t>Edwin: Welkom,</a:t>
            </a:r>
            <a:r>
              <a:rPr lang="nl-NL" sz="1000" baseline="0" dirty="0" smtClean="0"/>
              <a:t> </a:t>
            </a:r>
            <a:r>
              <a:rPr lang="nl-NL" sz="1000" dirty="0" smtClean="0"/>
              <a:t>Voorstellen,</a:t>
            </a:r>
            <a:r>
              <a:rPr lang="nl-NL" sz="1000" baseline="0" dirty="0" smtClean="0"/>
              <a:t> </a:t>
            </a:r>
            <a:r>
              <a:rPr lang="nl-NL" sz="1000" dirty="0" smtClean="0"/>
              <a:t>Presentielijst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981800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Edwin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025619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Maartje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977305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793171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Maartje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559739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Maartje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233509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810489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Maartje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747111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Maartje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084036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4906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Koen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314573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Koen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107620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Maartje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456561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Edwin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488288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Edwin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252051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Vrije vorm: vorm 29">
            <a:extLst>
              <a:ext uri="{FF2B5EF4-FFF2-40B4-BE49-F238E27FC236}">
                <a16:creationId xmlns:a16="http://schemas.microsoft.com/office/drawing/2014/main" id="{FB7BC648-3F3A-4FE6-B474-FF08AD16EC55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5850001 w 6096000"/>
              <a:gd name="connsiteY1" fmla="*/ 0 h 6858000"/>
              <a:gd name="connsiteX2" fmla="*/ 5850001 w 6096000"/>
              <a:gd name="connsiteY2" fmla="*/ 975600 h 6858000"/>
              <a:gd name="connsiteX3" fmla="*/ 6096000 w 6096000"/>
              <a:gd name="connsiteY3" fmla="*/ 975600 h 6858000"/>
              <a:gd name="connsiteX4" fmla="*/ 6096000 w 6096000"/>
              <a:gd name="connsiteY4" fmla="*/ 6858000 h 6858000"/>
              <a:gd name="connsiteX5" fmla="*/ 0 w 6096000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5850001" y="0"/>
                </a:lnTo>
                <a:lnTo>
                  <a:pt x="5850001" y="975600"/>
                </a:lnTo>
                <a:lnTo>
                  <a:pt x="6096000" y="975600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4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6552000" y="3657600"/>
            <a:ext cx="5004000" cy="1828800"/>
          </a:xfrm>
        </p:spPr>
        <p:txBody>
          <a:bodyPr lIns="0" tIns="0" rIns="0" bIns="0"/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een subtitel in te voegen</a:t>
            </a:r>
          </a:p>
        </p:txBody>
      </p:sp>
      <p:sp>
        <p:nvSpPr>
          <p:cNvPr id="25" name="Tijdelijke aanduiding voor tekst 16"/>
          <p:cNvSpPr>
            <a:spLocks noGrp="1"/>
          </p:cNvSpPr>
          <p:nvPr>
            <p:ph type="body" sz="quarter" idx="21" hasCustomPrompt="1"/>
          </p:nvPr>
        </p:nvSpPr>
        <p:spPr>
          <a:xfrm>
            <a:off x="6552000" y="5486400"/>
            <a:ext cx="5004000" cy="322075"/>
          </a:xfrm>
        </p:spPr>
        <p:txBody>
          <a:bodyPr l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Naam spreker</a:t>
            </a:r>
          </a:p>
        </p:txBody>
      </p:sp>
      <p:sp>
        <p:nvSpPr>
          <p:cNvPr id="21" name="Titel 1"/>
          <p:cNvSpPr>
            <a:spLocks noGrp="1"/>
          </p:cNvSpPr>
          <p:nvPr>
            <p:ph type="ctrTitle" hasCustomPrompt="1"/>
          </p:nvPr>
        </p:nvSpPr>
        <p:spPr>
          <a:xfrm>
            <a:off x="6552000" y="2120417"/>
            <a:ext cx="5004000" cy="1403350"/>
          </a:xfrm>
        </p:spPr>
        <p:txBody>
          <a:bodyPr tIns="0" bIns="0" anchor="b">
            <a:norm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Klik om een titel in te voegen</a:t>
            </a:r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BCE3D936-01A5-42C9-A617-17B3B8FB8C5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552000" y="5808475"/>
            <a:ext cx="5004000" cy="34565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nl-NL" dirty="0"/>
              <a:t>Datum presentatie</a:t>
            </a:r>
          </a:p>
        </p:txBody>
      </p:sp>
      <p:sp>
        <p:nvSpPr>
          <p:cNvPr id="11" name="Vertrouwelijkheidsniveau">
            <a:extLst>
              <a:ext uri="{FF2B5EF4-FFF2-40B4-BE49-F238E27FC236}">
                <a16:creationId xmlns:a16="http://schemas.microsoft.com/office/drawing/2014/main" id="{D6028795-C409-40A9-B428-B0AF6EBB642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0000" y="6528572"/>
            <a:ext cx="4262437" cy="183600"/>
          </a:xfrm>
        </p:spPr>
        <p:txBody>
          <a:bodyPr anchor="b" anchorCtr="0">
            <a:noAutofit/>
          </a:bodyPr>
          <a:lstStyle>
            <a:lvl1pPr marL="0" indent="0">
              <a:buNone/>
              <a:defRPr sz="9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[vertrouwelijkheidsniveau]</a:t>
            </a:r>
          </a:p>
        </p:txBody>
      </p:sp>
      <p:sp>
        <p:nvSpPr>
          <p:cNvPr id="12" name="Tijdelijke aanduiding voor dianummer 11">
            <a:extLst>
              <a:ext uri="{FF2B5EF4-FFF2-40B4-BE49-F238E27FC236}">
                <a16:creationId xmlns:a16="http://schemas.microsoft.com/office/drawing/2014/main" id="{41FD69D9-3E06-4876-9F73-71B6B351D2BE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>
          <a:xfrm>
            <a:off x="11048400" y="6528572"/>
            <a:ext cx="511200" cy="183600"/>
          </a:xfrm>
        </p:spPr>
        <p:txBody>
          <a:bodyPr/>
          <a:lstStyle/>
          <a:p>
            <a:fld id="{6C93B359-CF0D-4389-949E-16A33FCBB3EC}" type="slidenum">
              <a:rPr lang="nl-NL" smtClean="0"/>
              <a:t>‹nr.›</a:t>
            </a:fld>
            <a:endParaRPr lang="nl-NL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8828510C-BC5B-408F-A83E-20041DE7A13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973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horizontaal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3427413"/>
            <a:ext cx="12192000" cy="34305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35000" y="1879600"/>
            <a:ext cx="10923588" cy="1547813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Klik om een titel in te voegen</a:t>
            </a:r>
          </a:p>
        </p:txBody>
      </p:sp>
      <p:sp>
        <p:nvSpPr>
          <p:cNvPr id="9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635000" y="3749486"/>
            <a:ext cx="10925176" cy="1736913"/>
          </a:xfr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een subtitel in te voegen</a:t>
            </a:r>
          </a:p>
        </p:txBody>
      </p:sp>
      <p:sp>
        <p:nvSpPr>
          <p:cNvPr id="22" name="Tijdelijke aanduiding voor dianummer 21">
            <a:extLst>
              <a:ext uri="{FF2B5EF4-FFF2-40B4-BE49-F238E27FC236}">
                <a16:creationId xmlns:a16="http://schemas.microsoft.com/office/drawing/2014/main" id="{17E1F773-BF9C-4C35-ABBC-BFB53364B3A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C93B359-CF0D-4389-949E-16A33FCBB3EC}" type="slidenum">
              <a:rPr lang="nl-NL" smtClean="0"/>
              <a:t>‹nr.›</a:t>
            </a:fld>
            <a:endParaRPr lang="nl-NL" dirty="0"/>
          </a:p>
        </p:txBody>
      </p:sp>
      <p:sp>
        <p:nvSpPr>
          <p:cNvPr id="23" name="Vertrouwelijkheidsniveau">
            <a:extLst>
              <a:ext uri="{FF2B5EF4-FFF2-40B4-BE49-F238E27FC236}">
                <a16:creationId xmlns:a16="http://schemas.microsoft.com/office/drawing/2014/main" id="{9083841F-8AA4-4AEC-93F7-5EDA66B599C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0000" y="6528572"/>
            <a:ext cx="4262437" cy="183600"/>
          </a:xfrm>
        </p:spPr>
        <p:txBody>
          <a:bodyPr anchor="b" anchorCtr="0">
            <a:noAutofit/>
          </a:bodyPr>
          <a:lstStyle>
            <a:lvl1pPr marL="0" indent="0">
              <a:buNone/>
              <a:defRPr sz="9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[vertrouwelijkheidsniveau]</a:t>
            </a:r>
          </a:p>
        </p:txBody>
      </p:sp>
      <p:sp>
        <p:nvSpPr>
          <p:cNvPr id="8" name="Tijdelijke aanduiding voor tekst 16">
            <a:extLst>
              <a:ext uri="{FF2B5EF4-FFF2-40B4-BE49-F238E27FC236}">
                <a16:creationId xmlns:a16="http://schemas.microsoft.com/office/drawing/2014/main" id="{631BC45E-EEEE-444C-8340-F4E4E532BFA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0001" y="5486400"/>
            <a:ext cx="5004000" cy="322075"/>
          </a:xfrm>
        </p:spPr>
        <p:txBody>
          <a:bodyPr l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Naam spreker</a:t>
            </a:r>
          </a:p>
        </p:txBody>
      </p:sp>
      <p:sp>
        <p:nvSpPr>
          <p:cNvPr id="11" name="Tijdelijke aanduiding voor tekst 8">
            <a:extLst>
              <a:ext uri="{FF2B5EF4-FFF2-40B4-BE49-F238E27FC236}">
                <a16:creationId xmlns:a16="http://schemas.microsoft.com/office/drawing/2014/main" id="{24115787-E7BA-4E6B-ACDF-C586817C79B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0000" y="5808475"/>
            <a:ext cx="5004000" cy="34565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nl-NL" dirty="0"/>
              <a:t>Datum presentatie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08FD66A7-5A78-459B-9B7F-13F33318DE5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9450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afbeelding verticaal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0C91930-E0E3-4652-8A0C-E4B528AB5B7B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6C93B359-CF0D-4389-949E-16A33FCBB3EC}" type="slidenum">
              <a:rPr lang="nl-NL" smtClean="0"/>
              <a:t>‹nr.›</a:t>
            </a:fld>
            <a:endParaRPr lang="nl-NL" dirty="0"/>
          </a:p>
        </p:txBody>
      </p:sp>
      <p:sp>
        <p:nvSpPr>
          <p:cNvPr id="13" name="Tijdelijke aanduiding voor afbeelding 12">
            <a:extLst>
              <a:ext uri="{FF2B5EF4-FFF2-40B4-BE49-F238E27FC236}">
                <a16:creationId xmlns:a16="http://schemas.microsoft.com/office/drawing/2014/main" id="{51AE06CA-FDAB-47E6-9A6B-49429DE85BD5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0" y="0"/>
            <a:ext cx="6096000" cy="6858000"/>
          </a:xfrm>
          <a:custGeom>
            <a:avLst/>
            <a:gdLst>
              <a:gd name="connsiteX0" fmla="*/ 6069807 w 6096000"/>
              <a:gd name="connsiteY0" fmla="*/ 975600 h 6858000"/>
              <a:gd name="connsiteX1" fmla="*/ 6096000 w 6096000"/>
              <a:gd name="connsiteY1" fmla="*/ 975600 h 6858000"/>
              <a:gd name="connsiteX2" fmla="*/ 6096000 w 6096000"/>
              <a:gd name="connsiteY2" fmla="*/ 1014413 h 6858000"/>
              <a:gd name="connsiteX3" fmla="*/ 6069807 w 6096000"/>
              <a:gd name="connsiteY3" fmla="*/ 1014413 h 6858000"/>
              <a:gd name="connsiteX4" fmla="*/ 0 w 6096000"/>
              <a:gd name="connsiteY4" fmla="*/ 0 h 6858000"/>
              <a:gd name="connsiteX5" fmla="*/ 5777707 w 6096000"/>
              <a:gd name="connsiteY5" fmla="*/ 0 h 6858000"/>
              <a:gd name="connsiteX6" fmla="*/ 5777707 w 6096000"/>
              <a:gd name="connsiteY6" fmla="*/ 1014413 h 6858000"/>
              <a:gd name="connsiteX7" fmla="*/ 5777707 w 6096000"/>
              <a:gd name="connsiteY7" fmla="*/ 1265494 h 6858000"/>
              <a:gd name="connsiteX8" fmla="*/ 5777707 w 6096000"/>
              <a:gd name="connsiteY8" fmla="*/ 1281113 h 6858000"/>
              <a:gd name="connsiteX9" fmla="*/ 6096000 w 6096000"/>
              <a:gd name="connsiteY9" fmla="*/ 1281113 h 6858000"/>
              <a:gd name="connsiteX10" fmla="*/ 6096000 w 6096000"/>
              <a:gd name="connsiteY10" fmla="*/ 6858000 h 6858000"/>
              <a:gd name="connsiteX11" fmla="*/ 5848350 w 6096000"/>
              <a:gd name="connsiteY11" fmla="*/ 6858000 h 6858000"/>
              <a:gd name="connsiteX12" fmla="*/ 0 w 609600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096000" h="6858000">
                <a:moveTo>
                  <a:pt x="6069807" y="975600"/>
                </a:moveTo>
                <a:lnTo>
                  <a:pt x="6096000" y="975600"/>
                </a:lnTo>
                <a:lnTo>
                  <a:pt x="6096000" y="1014413"/>
                </a:lnTo>
                <a:lnTo>
                  <a:pt x="6069807" y="1014413"/>
                </a:lnTo>
                <a:close/>
                <a:moveTo>
                  <a:pt x="0" y="0"/>
                </a:moveTo>
                <a:lnTo>
                  <a:pt x="5777707" y="0"/>
                </a:lnTo>
                <a:lnTo>
                  <a:pt x="5777707" y="1014413"/>
                </a:lnTo>
                <a:lnTo>
                  <a:pt x="5777707" y="1265494"/>
                </a:lnTo>
                <a:lnTo>
                  <a:pt x="5777707" y="1281113"/>
                </a:lnTo>
                <a:lnTo>
                  <a:pt x="6096000" y="1281113"/>
                </a:lnTo>
                <a:lnTo>
                  <a:pt x="6096000" y="6858000"/>
                </a:lnTo>
                <a:lnTo>
                  <a:pt x="58483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1800000" anchor="t" anchorCtr="1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nl-NL" dirty="0"/>
              <a:t>Klik op het pictogram om een afbeelding in te voegen</a:t>
            </a:r>
          </a:p>
        </p:txBody>
      </p:sp>
      <p:sp>
        <p:nvSpPr>
          <p:cNvPr id="28" name="Vertrouwelijkheidsniveau">
            <a:extLst>
              <a:ext uri="{FF2B5EF4-FFF2-40B4-BE49-F238E27FC236}">
                <a16:creationId xmlns:a16="http://schemas.microsoft.com/office/drawing/2014/main" id="{233E6339-A3B7-4F01-A9A8-3BA0F6CFAD1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553200" y="6528572"/>
            <a:ext cx="4262437" cy="183600"/>
          </a:xfrm>
        </p:spPr>
        <p:txBody>
          <a:bodyPr anchor="b" anchorCtr="0">
            <a:noAutofit/>
          </a:bodyPr>
          <a:lstStyle>
            <a:lvl1pPr marL="0" indent="0">
              <a:buNone/>
              <a:defRPr sz="9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[vertrouwelijkheidsniveau]</a:t>
            </a:r>
          </a:p>
        </p:txBody>
      </p:sp>
      <p:sp>
        <p:nvSpPr>
          <p:cNvPr id="29" name="Ondertitel 2">
            <a:extLst>
              <a:ext uri="{FF2B5EF4-FFF2-40B4-BE49-F238E27FC236}">
                <a16:creationId xmlns:a16="http://schemas.microsoft.com/office/drawing/2014/main" id="{CC6EB04B-3622-4850-A8B2-65C8523784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552000" y="3657601"/>
            <a:ext cx="5004000" cy="1828800"/>
          </a:xfrm>
        </p:spPr>
        <p:txBody>
          <a:bodyPr lIns="0" tIns="0" rIns="0" bIns="0"/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een subtitel in te voegen</a:t>
            </a:r>
          </a:p>
        </p:txBody>
      </p:sp>
      <p:sp>
        <p:nvSpPr>
          <p:cNvPr id="30" name="Titel 1">
            <a:extLst>
              <a:ext uri="{FF2B5EF4-FFF2-40B4-BE49-F238E27FC236}">
                <a16:creationId xmlns:a16="http://schemas.microsoft.com/office/drawing/2014/main" id="{170997DC-0B66-445A-9CA4-DC2FB480E2D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552000" y="2120417"/>
            <a:ext cx="5004000" cy="1403350"/>
          </a:xfrm>
        </p:spPr>
        <p:txBody>
          <a:bodyPr tIns="0" bIns="0" anchor="b">
            <a:norm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Klik om een titel in te voegen</a:t>
            </a:r>
          </a:p>
        </p:txBody>
      </p:sp>
      <p:sp>
        <p:nvSpPr>
          <p:cNvPr id="9" name="Tijdelijke aanduiding voor tekst 16">
            <a:extLst>
              <a:ext uri="{FF2B5EF4-FFF2-40B4-BE49-F238E27FC236}">
                <a16:creationId xmlns:a16="http://schemas.microsoft.com/office/drawing/2014/main" id="{42907EF7-49B3-46B9-ACD2-A3F3E160AF4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552000" y="5486400"/>
            <a:ext cx="5004000" cy="322075"/>
          </a:xfrm>
        </p:spPr>
        <p:txBody>
          <a:bodyPr l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Naam spreker</a:t>
            </a:r>
          </a:p>
        </p:txBody>
      </p:sp>
      <p:sp>
        <p:nvSpPr>
          <p:cNvPr id="10" name="Tijdelijke aanduiding voor tekst 8">
            <a:extLst>
              <a:ext uri="{FF2B5EF4-FFF2-40B4-BE49-F238E27FC236}">
                <a16:creationId xmlns:a16="http://schemas.microsoft.com/office/drawing/2014/main" id="{DF9EB481-DA3C-4E44-9FE2-E6F7ED8E58A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552000" y="5808475"/>
            <a:ext cx="5004000" cy="34565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nl-NL" dirty="0"/>
              <a:t>Datum presentatie</a:t>
            </a: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A0A6A365-BFF5-4B16-B1E9-D831984D56B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2234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21421F68-1BEF-403F-B0C5-AAC49C6A096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30000" y="2350800"/>
            <a:ext cx="10922400" cy="396406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 dirty="0"/>
              <a:t>Klik om tekst in te voegen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7E8395B0-5BEF-4071-A7D0-AC6F71F0664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C93B359-CF0D-4389-949E-16A33FCBB3EC}" type="slidenum">
              <a:rPr lang="nl-NL" smtClean="0"/>
              <a:t>‹nr.›</a:t>
            </a:fld>
            <a:endParaRPr lang="nl-NL" dirty="0"/>
          </a:p>
        </p:txBody>
      </p:sp>
      <p:sp>
        <p:nvSpPr>
          <p:cNvPr id="10" name="Vertrouwelijkheidsniveau">
            <a:extLst>
              <a:ext uri="{FF2B5EF4-FFF2-40B4-BE49-F238E27FC236}">
                <a16:creationId xmlns:a16="http://schemas.microsoft.com/office/drawing/2014/main" id="{81E8D0CB-07CC-4FF4-B9A2-3BEAACD9AE9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0000" y="6528572"/>
            <a:ext cx="4262437" cy="183600"/>
          </a:xfrm>
        </p:spPr>
        <p:txBody>
          <a:bodyPr anchor="b" anchorCtr="0">
            <a:noAutofit/>
          </a:bodyPr>
          <a:lstStyle>
            <a:lvl1pPr marL="0" indent="0">
              <a:buNone/>
              <a:defRPr sz="9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[vertrouwelijkheidsniveau]</a:t>
            </a:r>
          </a:p>
        </p:txBody>
      </p:sp>
      <p:sp>
        <p:nvSpPr>
          <p:cNvPr id="12" name="Titel 11">
            <a:extLst>
              <a:ext uri="{FF2B5EF4-FFF2-40B4-BE49-F238E27FC236}">
                <a16:creationId xmlns:a16="http://schemas.microsoft.com/office/drawing/2014/main" id="{4AE61CC0-169D-4A88-BF15-A47DE22E86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dirty="0"/>
              <a:t>Klik om een titel in te voegen</a:t>
            </a:r>
          </a:p>
        </p:txBody>
      </p:sp>
    </p:spTree>
    <p:extLst>
      <p:ext uri="{BB962C8B-B14F-4D97-AF65-F5344CB8AC3E}">
        <p14:creationId xmlns:p14="http://schemas.microsoft.com/office/powerpoint/2010/main" val="1469717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ee kolom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sz="half" idx="1" hasCustomPrompt="1"/>
          </p:nvPr>
        </p:nvSpPr>
        <p:spPr>
          <a:xfrm>
            <a:off x="630000" y="2350800"/>
            <a:ext cx="5003800" cy="3963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 dirty="0"/>
              <a:t>Klik om tekst in te voegen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 hasCustomPrompt="1"/>
          </p:nvPr>
        </p:nvSpPr>
        <p:spPr>
          <a:xfrm>
            <a:off x="6552000" y="2350800"/>
            <a:ext cx="5011200" cy="3963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 dirty="0"/>
              <a:t>Klik om tekst in te voegen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11" name="Tijdelijke aanduiding voor dianummer 10">
            <a:extLst>
              <a:ext uri="{FF2B5EF4-FFF2-40B4-BE49-F238E27FC236}">
                <a16:creationId xmlns:a16="http://schemas.microsoft.com/office/drawing/2014/main" id="{260C6DF3-2547-4188-B44C-E1C924D734C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93B359-CF0D-4389-949E-16A33FCBB3EC}" type="slidenum">
              <a:rPr lang="nl-NL" smtClean="0"/>
              <a:t>‹nr.›</a:t>
            </a:fld>
            <a:endParaRPr lang="nl-NL" dirty="0"/>
          </a:p>
        </p:txBody>
      </p:sp>
      <p:sp>
        <p:nvSpPr>
          <p:cNvPr id="17" name="Vertrouwelijkheidsniveau">
            <a:extLst>
              <a:ext uri="{FF2B5EF4-FFF2-40B4-BE49-F238E27FC236}">
                <a16:creationId xmlns:a16="http://schemas.microsoft.com/office/drawing/2014/main" id="{1B09E170-CA11-4EE2-B82E-0AD6B2F1CC8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0000" y="6528572"/>
            <a:ext cx="4262437" cy="183600"/>
          </a:xfrm>
        </p:spPr>
        <p:txBody>
          <a:bodyPr anchor="b" anchorCtr="0">
            <a:noAutofit/>
          </a:bodyPr>
          <a:lstStyle>
            <a:lvl1pPr marL="0" indent="0">
              <a:buNone/>
              <a:defRPr sz="9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[vertrouwelijkheidsniveau]</a:t>
            </a:r>
          </a:p>
        </p:txBody>
      </p:sp>
      <p:sp>
        <p:nvSpPr>
          <p:cNvPr id="12" name="Titel 11">
            <a:extLst>
              <a:ext uri="{FF2B5EF4-FFF2-40B4-BE49-F238E27FC236}">
                <a16:creationId xmlns:a16="http://schemas.microsoft.com/office/drawing/2014/main" id="{B1CF7121-85E0-45D3-B910-BCF8E25FEC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dirty="0"/>
              <a:t>Klik om een titel in te voegen</a:t>
            </a:r>
          </a:p>
        </p:txBody>
      </p:sp>
    </p:spTree>
    <p:extLst>
      <p:ext uri="{BB962C8B-B14F-4D97-AF65-F5344CB8AC3E}">
        <p14:creationId xmlns:p14="http://schemas.microsoft.com/office/powerpoint/2010/main" val="138001744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verticaal geel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tekst 11"/>
          <p:cNvSpPr>
            <a:spLocks noGrp="1"/>
          </p:cNvSpPr>
          <p:nvPr>
            <p:ph type="body" sz="quarter" idx="13" hasCustomPrompt="1"/>
          </p:nvPr>
        </p:nvSpPr>
        <p:spPr>
          <a:xfrm>
            <a:off x="6552000" y="2350799"/>
            <a:ext cx="5004000" cy="3963600"/>
          </a:xfrm>
        </p:spPr>
        <p:txBody>
          <a:bodyPr/>
          <a:lstStyle>
            <a:lvl1pPr marL="316800" indent="-316800">
              <a:buClr>
                <a:schemeClr val="tx1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1pPr>
            <a:lvl2pPr marL="630000" indent="-316800"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 dirty="0"/>
              <a:t>Klik om tekst in te voegen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A7984020-B91C-4CFF-88ED-501B2109C660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6C93B359-CF0D-4389-949E-16A33FCBB3EC}" type="slidenum">
              <a:rPr lang="nl-NL" smtClean="0"/>
              <a:t>‹nr.›</a:t>
            </a:fld>
            <a:endParaRPr lang="nl-NL" dirty="0"/>
          </a:p>
        </p:txBody>
      </p:sp>
      <p:sp>
        <p:nvSpPr>
          <p:cNvPr id="10" name="Tijdelijke aanduiding voor afbeelding 9">
            <a:extLst>
              <a:ext uri="{FF2B5EF4-FFF2-40B4-BE49-F238E27FC236}">
                <a16:creationId xmlns:a16="http://schemas.microsoft.com/office/drawing/2014/main" id="{F17C0AA7-9F88-4479-B7CF-C1BB31AB870A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0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4594225 w 6096000"/>
              <a:gd name="connsiteY1" fmla="*/ 0 h 6858000"/>
              <a:gd name="connsiteX2" fmla="*/ 5848350 w 6096000"/>
              <a:gd name="connsiteY2" fmla="*/ 0 h 6858000"/>
              <a:gd name="connsiteX3" fmla="*/ 5862637 w 6096000"/>
              <a:gd name="connsiteY3" fmla="*/ 0 h 6858000"/>
              <a:gd name="connsiteX4" fmla="*/ 5862637 w 6096000"/>
              <a:gd name="connsiteY4" fmla="*/ 711244 h 6858000"/>
              <a:gd name="connsiteX5" fmla="*/ 6096000 w 6096000"/>
              <a:gd name="connsiteY5" fmla="*/ 711244 h 6858000"/>
              <a:gd name="connsiteX6" fmla="*/ 6096000 w 6096000"/>
              <a:gd name="connsiteY6" fmla="*/ 975600 h 6858000"/>
              <a:gd name="connsiteX7" fmla="*/ 6096000 w 6096000"/>
              <a:gd name="connsiteY7" fmla="*/ 1431131 h 6858000"/>
              <a:gd name="connsiteX8" fmla="*/ 6096000 w 6096000"/>
              <a:gd name="connsiteY8" fmla="*/ 6858000 h 6858000"/>
              <a:gd name="connsiteX9" fmla="*/ 5848350 w 6096000"/>
              <a:gd name="connsiteY9" fmla="*/ 6858000 h 6858000"/>
              <a:gd name="connsiteX10" fmla="*/ 0 w 6096000"/>
              <a:gd name="connsiteY1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4594225" y="0"/>
                </a:lnTo>
                <a:lnTo>
                  <a:pt x="5848350" y="0"/>
                </a:lnTo>
                <a:lnTo>
                  <a:pt x="5862637" y="0"/>
                </a:lnTo>
                <a:lnTo>
                  <a:pt x="5862637" y="711244"/>
                </a:lnTo>
                <a:lnTo>
                  <a:pt x="6096000" y="711244"/>
                </a:lnTo>
                <a:lnTo>
                  <a:pt x="6096000" y="975600"/>
                </a:lnTo>
                <a:lnTo>
                  <a:pt x="6096000" y="1431131"/>
                </a:lnTo>
                <a:lnTo>
                  <a:pt x="6096000" y="6858000"/>
                </a:lnTo>
                <a:lnTo>
                  <a:pt x="58483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vert="horz" wrap="square" tIns="1800000" anchor="t" anchorCtr="1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l-NL" dirty="0"/>
              <a:t>Klik op het pictogram om een afbeelding in te voegen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4C1E2EA9-BE63-4625-B099-2271F692DE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52000" y="1281950"/>
            <a:ext cx="5004000" cy="1069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Klik om een titel in te voegen</a:t>
            </a:r>
          </a:p>
        </p:txBody>
      </p:sp>
      <p:sp>
        <p:nvSpPr>
          <p:cNvPr id="7" name="Vertrouwelijkheidsniveau">
            <a:extLst>
              <a:ext uri="{FF2B5EF4-FFF2-40B4-BE49-F238E27FC236}">
                <a16:creationId xmlns:a16="http://schemas.microsoft.com/office/drawing/2014/main" id="{6C2A6650-CEC0-489B-BFC0-04E78F01962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553200" y="6528572"/>
            <a:ext cx="4262437" cy="183600"/>
          </a:xfrm>
        </p:spPr>
        <p:txBody>
          <a:bodyPr anchor="b" anchorCtr="0">
            <a:noAutofit/>
          </a:bodyPr>
          <a:lstStyle>
            <a:lvl1pPr marL="0" indent="0">
              <a:buNone/>
              <a:defRPr sz="9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[vertrouwelijkheidsniveau]</a:t>
            </a:r>
          </a:p>
        </p:txBody>
      </p:sp>
    </p:spTree>
    <p:extLst>
      <p:ext uri="{BB962C8B-B14F-4D97-AF65-F5344CB8AC3E}">
        <p14:creationId xmlns:p14="http://schemas.microsoft.com/office/powerpoint/2010/main" val="153694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te tekst geel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 1"/>
          <p:cNvSpPr>
            <a:spLocks noGrp="1"/>
          </p:cNvSpPr>
          <p:nvPr>
            <p:ph type="title" hasCustomPrompt="1"/>
          </p:nvPr>
        </p:nvSpPr>
        <p:spPr>
          <a:xfrm>
            <a:off x="630000" y="1052514"/>
            <a:ext cx="10923588" cy="4024800"/>
          </a:xfrm>
        </p:spPr>
        <p:txBody>
          <a:bodyPr anchor="b" anchorCtr="0">
            <a:normAutofit/>
          </a:bodyPr>
          <a:lstStyle>
            <a:lvl1pPr algn="l">
              <a:defRPr sz="8000" b="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een titel in te voegen</a:t>
            </a:r>
          </a:p>
        </p:txBody>
      </p:sp>
      <p:sp>
        <p:nvSpPr>
          <p:cNvPr id="4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630000" y="5298141"/>
            <a:ext cx="10923588" cy="923272"/>
          </a:xfrm>
        </p:spPr>
        <p:txBody>
          <a:bodyPr lIns="0" tIns="0" rIns="0">
            <a:normAutofit/>
          </a:bodyPr>
          <a:lstStyle>
            <a:lvl1pPr marL="0" indent="0" algn="l">
              <a:buNone/>
              <a:defRPr sz="24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een subtitel in te voegen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B8E684C-7D4C-426C-AC24-E424245763F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C93B359-CF0D-4389-949E-16A33FCBB3EC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12" name="Vertrouwelijkheidsniveau">
            <a:extLst>
              <a:ext uri="{FF2B5EF4-FFF2-40B4-BE49-F238E27FC236}">
                <a16:creationId xmlns:a16="http://schemas.microsoft.com/office/drawing/2014/main" id="{D32BCAE4-C367-4016-B734-236CBBFED4D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0000" y="6528572"/>
            <a:ext cx="4262437" cy="183600"/>
          </a:xfrm>
        </p:spPr>
        <p:txBody>
          <a:bodyPr anchor="b" anchorCtr="0">
            <a:noAutofit/>
          </a:bodyPr>
          <a:lstStyle>
            <a:lvl1pPr marL="0" indent="0">
              <a:buNone/>
              <a:defRPr sz="90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[vertrouwelijkheidsniveau]</a:t>
            </a:r>
          </a:p>
        </p:txBody>
      </p:sp>
    </p:spTree>
    <p:extLst>
      <p:ext uri="{BB962C8B-B14F-4D97-AF65-F5344CB8AC3E}">
        <p14:creationId xmlns:p14="http://schemas.microsoft.com/office/powerpoint/2010/main" val="23913976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vlak verticaal ge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Vrije vorm: vorm 8">
            <a:extLst>
              <a:ext uri="{FF2B5EF4-FFF2-40B4-BE49-F238E27FC236}">
                <a16:creationId xmlns:a16="http://schemas.microsoft.com/office/drawing/2014/main" id="{0FA47D1B-42CA-4E2B-B2E8-239884DF4BD3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5498305 w 6096000"/>
              <a:gd name="connsiteY1" fmla="*/ 0 h 6858000"/>
              <a:gd name="connsiteX2" fmla="*/ 5853600 w 6096000"/>
              <a:gd name="connsiteY2" fmla="*/ 0 h 6858000"/>
              <a:gd name="connsiteX3" fmla="*/ 5862636 w 6096000"/>
              <a:gd name="connsiteY3" fmla="*/ 0 h 6858000"/>
              <a:gd name="connsiteX4" fmla="*/ 5862636 w 6096000"/>
              <a:gd name="connsiteY4" fmla="*/ 712471 h 6858000"/>
              <a:gd name="connsiteX5" fmla="*/ 6096000 w 6096000"/>
              <a:gd name="connsiteY5" fmla="*/ 712471 h 6858000"/>
              <a:gd name="connsiteX6" fmla="*/ 6096000 w 6096000"/>
              <a:gd name="connsiteY6" fmla="*/ 961200 h 6858000"/>
              <a:gd name="connsiteX7" fmla="*/ 6096000 w 6096000"/>
              <a:gd name="connsiteY7" fmla="*/ 1891881 h 6858000"/>
              <a:gd name="connsiteX8" fmla="*/ 6096000 w 6096000"/>
              <a:gd name="connsiteY8" fmla="*/ 6858000 h 6858000"/>
              <a:gd name="connsiteX9" fmla="*/ 0 w 6096000"/>
              <a:gd name="connsiteY9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5498305" y="0"/>
                </a:lnTo>
                <a:lnTo>
                  <a:pt x="5853600" y="0"/>
                </a:lnTo>
                <a:lnTo>
                  <a:pt x="5862636" y="0"/>
                </a:lnTo>
                <a:lnTo>
                  <a:pt x="5862636" y="712471"/>
                </a:lnTo>
                <a:lnTo>
                  <a:pt x="6096000" y="712471"/>
                </a:lnTo>
                <a:lnTo>
                  <a:pt x="6096000" y="961200"/>
                </a:lnTo>
                <a:lnTo>
                  <a:pt x="6096000" y="1891881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0" hasCustomPrompt="1"/>
          </p:nvPr>
        </p:nvSpPr>
        <p:spPr>
          <a:xfrm>
            <a:off x="6552000" y="1052513"/>
            <a:ext cx="5004000" cy="5168900"/>
          </a:xfrm>
        </p:spPr>
        <p:txBody>
          <a:bodyPr anchor="ctr" anchorCtr="0"/>
          <a:lstStyle>
            <a:lvl1pPr>
              <a:defRPr/>
            </a:lvl1pPr>
          </a:lstStyle>
          <a:p>
            <a:pPr lvl="0"/>
            <a:r>
              <a:rPr lang="nl-NL" dirty="0"/>
              <a:t>Klik om tekst in te voegen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AF508C5A-8D78-4219-976E-46DFA0C4F8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0000" y="3039154"/>
            <a:ext cx="5003800" cy="1069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Klik om een titel in te voegen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411F2E84-2AC4-4E76-AB35-4DF52752249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C93B359-CF0D-4389-949E-16A33FCBB3EC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16" name="Vertrouwelijkheidsniveau">
            <a:extLst>
              <a:ext uri="{FF2B5EF4-FFF2-40B4-BE49-F238E27FC236}">
                <a16:creationId xmlns:a16="http://schemas.microsoft.com/office/drawing/2014/main" id="{42A8670A-3771-498C-BCA7-1CEC86864E8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0000" y="6528572"/>
            <a:ext cx="4262437" cy="183600"/>
          </a:xfrm>
        </p:spPr>
        <p:txBody>
          <a:bodyPr anchor="b" anchorCtr="0">
            <a:noAutofit/>
          </a:bodyPr>
          <a:lstStyle>
            <a:lvl1pPr marL="0" indent="0">
              <a:buNone/>
              <a:defRPr sz="9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[vertrouwelijkheidsniveau]</a:t>
            </a:r>
          </a:p>
        </p:txBody>
      </p:sp>
    </p:spTree>
    <p:extLst>
      <p:ext uri="{BB962C8B-B14F-4D97-AF65-F5344CB8AC3E}">
        <p14:creationId xmlns:p14="http://schemas.microsoft.com/office/powerpoint/2010/main" val="2306362270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verticaal 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tekst 10"/>
          <p:cNvSpPr>
            <a:spLocks noGrp="1"/>
          </p:cNvSpPr>
          <p:nvPr>
            <p:ph type="body" sz="quarter" idx="16" hasCustomPrompt="1"/>
          </p:nvPr>
        </p:nvSpPr>
        <p:spPr>
          <a:xfrm>
            <a:off x="6552000" y="2350800"/>
            <a:ext cx="5004000" cy="3963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 dirty="0"/>
              <a:t>Klik om tekst in te voegen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14" name="Tijdelijke aanduiding voor dianummer 13">
            <a:extLst>
              <a:ext uri="{FF2B5EF4-FFF2-40B4-BE49-F238E27FC236}">
                <a16:creationId xmlns:a16="http://schemas.microsoft.com/office/drawing/2014/main" id="{0E24862E-A238-48C9-966B-53C0A9936E1E}"/>
              </a:ext>
            </a:extLst>
          </p:cNvPr>
          <p:cNvSpPr>
            <a:spLocks noGrp="1"/>
          </p:cNvSpPr>
          <p:nvPr>
            <p:ph type="sldNum" sz="quarter" idx="29"/>
          </p:nvPr>
        </p:nvSpPr>
        <p:spPr/>
        <p:txBody>
          <a:bodyPr/>
          <a:lstStyle/>
          <a:p>
            <a:fld id="{6C93B359-CF0D-4389-949E-16A33FCBB3EC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17" name="Titel 16">
            <a:extLst>
              <a:ext uri="{FF2B5EF4-FFF2-40B4-BE49-F238E27FC236}">
                <a16:creationId xmlns:a16="http://schemas.microsoft.com/office/drawing/2014/main" id="{9C42D806-99A5-4854-9BB7-C93AB66EA3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52000" y="1281950"/>
            <a:ext cx="5004000" cy="1069200"/>
          </a:xfrm>
        </p:spPr>
        <p:txBody>
          <a:bodyPr/>
          <a:lstStyle>
            <a:lvl1pPr>
              <a:defRPr/>
            </a:lvl1pPr>
          </a:lstStyle>
          <a:p>
            <a:r>
              <a:rPr lang="nl-NL" dirty="0"/>
              <a:t>Klik om een titel in te voegen</a:t>
            </a:r>
          </a:p>
        </p:txBody>
      </p:sp>
      <p:sp>
        <p:nvSpPr>
          <p:cNvPr id="7" name="Vertrouwelijkheidsniveau">
            <a:extLst>
              <a:ext uri="{FF2B5EF4-FFF2-40B4-BE49-F238E27FC236}">
                <a16:creationId xmlns:a16="http://schemas.microsoft.com/office/drawing/2014/main" id="{4BAFB278-E939-4041-A70B-47CB8943C72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553200" y="6528572"/>
            <a:ext cx="4262437" cy="183600"/>
          </a:xfrm>
        </p:spPr>
        <p:txBody>
          <a:bodyPr anchor="b" anchorCtr="0">
            <a:noAutofit/>
          </a:bodyPr>
          <a:lstStyle>
            <a:lvl1pPr marL="0" indent="0">
              <a:buNone/>
              <a:defRPr sz="9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[vertrouwelijkheidsniveau]</a:t>
            </a:r>
          </a:p>
        </p:txBody>
      </p:sp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F4CFC7BE-2502-4C51-AFEA-F92D97467734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0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4594225 w 6096000"/>
              <a:gd name="connsiteY1" fmla="*/ 0 h 6858000"/>
              <a:gd name="connsiteX2" fmla="*/ 5848350 w 6096000"/>
              <a:gd name="connsiteY2" fmla="*/ 0 h 6858000"/>
              <a:gd name="connsiteX3" fmla="*/ 5862637 w 6096000"/>
              <a:gd name="connsiteY3" fmla="*/ 0 h 6858000"/>
              <a:gd name="connsiteX4" fmla="*/ 5862637 w 6096000"/>
              <a:gd name="connsiteY4" fmla="*/ 711244 h 6858000"/>
              <a:gd name="connsiteX5" fmla="*/ 6096000 w 6096000"/>
              <a:gd name="connsiteY5" fmla="*/ 711244 h 6858000"/>
              <a:gd name="connsiteX6" fmla="*/ 6096000 w 6096000"/>
              <a:gd name="connsiteY6" fmla="*/ 975600 h 6858000"/>
              <a:gd name="connsiteX7" fmla="*/ 6096000 w 6096000"/>
              <a:gd name="connsiteY7" fmla="*/ 1431131 h 6858000"/>
              <a:gd name="connsiteX8" fmla="*/ 6096000 w 6096000"/>
              <a:gd name="connsiteY8" fmla="*/ 6858000 h 6858000"/>
              <a:gd name="connsiteX9" fmla="*/ 5848350 w 6096000"/>
              <a:gd name="connsiteY9" fmla="*/ 6858000 h 6858000"/>
              <a:gd name="connsiteX10" fmla="*/ 0 w 6096000"/>
              <a:gd name="connsiteY1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4594225" y="0"/>
                </a:lnTo>
                <a:lnTo>
                  <a:pt x="5848350" y="0"/>
                </a:lnTo>
                <a:lnTo>
                  <a:pt x="5862637" y="0"/>
                </a:lnTo>
                <a:lnTo>
                  <a:pt x="5862637" y="711244"/>
                </a:lnTo>
                <a:lnTo>
                  <a:pt x="6096000" y="711244"/>
                </a:lnTo>
                <a:lnTo>
                  <a:pt x="6096000" y="975600"/>
                </a:lnTo>
                <a:lnTo>
                  <a:pt x="6096000" y="1431131"/>
                </a:lnTo>
                <a:lnTo>
                  <a:pt x="6096000" y="6858000"/>
                </a:lnTo>
                <a:lnTo>
                  <a:pt x="58483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vert="horz" wrap="square" tIns="1800000" anchor="t" anchorCtr="1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l-NL" dirty="0"/>
              <a:t>Klik op het pictogram om een afbeelding in te voegen</a:t>
            </a:r>
          </a:p>
        </p:txBody>
      </p:sp>
    </p:spTree>
    <p:extLst>
      <p:ext uri="{BB962C8B-B14F-4D97-AF65-F5344CB8AC3E}">
        <p14:creationId xmlns:p14="http://schemas.microsoft.com/office/powerpoint/2010/main" val="172983865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geel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afbeelding 3">
            <a:extLst>
              <a:ext uri="{FF2B5EF4-FFF2-40B4-BE49-F238E27FC236}">
                <a16:creationId xmlns:a16="http://schemas.microsoft.com/office/drawing/2014/main" id="{E40B2573-7117-47DC-A1FC-56A832A1E9D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3429000"/>
            <a:ext cx="12192000" cy="3429000"/>
          </a:xfrm>
          <a:solidFill>
            <a:schemeClr val="tx1">
              <a:lumMod val="85000"/>
            </a:schemeClr>
          </a:solidFill>
        </p:spPr>
        <p:txBody>
          <a:bodyPr tIns="1080000" anchor="t" anchorCtr="1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l-NL" dirty="0"/>
              <a:t>Klik op het pictogram om een afbeelding in te voegen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27AD964-7CC1-4105-95CD-B7149718814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C93B359-CF0D-4389-949E-16A33FCBB3EC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4A879FCC-B15B-43B0-94C1-EA709F51A4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een titel in te voegen</a:t>
            </a:r>
          </a:p>
        </p:txBody>
      </p:sp>
    </p:spTree>
    <p:extLst>
      <p:ext uri="{BB962C8B-B14F-4D97-AF65-F5344CB8AC3E}">
        <p14:creationId xmlns:p14="http://schemas.microsoft.com/office/powerpoint/2010/main" val="23158509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afbeelding 9">
            <a:extLst>
              <a:ext uri="{FF2B5EF4-FFF2-40B4-BE49-F238E27FC236}">
                <a16:creationId xmlns:a16="http://schemas.microsoft.com/office/drawing/2014/main" id="{4D76FA77-7724-405A-BCBC-F7FB2273E8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5329235 w 12192000"/>
              <a:gd name="connsiteY1" fmla="*/ 0 h 6858000"/>
              <a:gd name="connsiteX2" fmla="*/ 5848350 w 12192000"/>
              <a:gd name="connsiteY2" fmla="*/ 0 h 6858000"/>
              <a:gd name="connsiteX3" fmla="*/ 5857872 w 12192000"/>
              <a:gd name="connsiteY3" fmla="*/ 0 h 6858000"/>
              <a:gd name="connsiteX4" fmla="*/ 5857872 w 12192000"/>
              <a:gd name="connsiteY4" fmla="*/ 711998 h 6858000"/>
              <a:gd name="connsiteX5" fmla="*/ 6324600 w 12192000"/>
              <a:gd name="connsiteY5" fmla="*/ 711998 h 6858000"/>
              <a:gd name="connsiteX6" fmla="*/ 6324600 w 12192000"/>
              <a:gd name="connsiteY6" fmla="*/ 0 h 6858000"/>
              <a:gd name="connsiteX7" fmla="*/ 12192000 w 12192000"/>
              <a:gd name="connsiteY7" fmla="*/ 0 h 6858000"/>
              <a:gd name="connsiteX8" fmla="*/ 12192000 w 12192000"/>
              <a:gd name="connsiteY8" fmla="*/ 6858000 h 6858000"/>
              <a:gd name="connsiteX9" fmla="*/ 6324600 w 12192000"/>
              <a:gd name="connsiteY9" fmla="*/ 6858000 h 6858000"/>
              <a:gd name="connsiteX10" fmla="*/ 5848350 w 12192000"/>
              <a:gd name="connsiteY10" fmla="*/ 6858000 h 6858000"/>
              <a:gd name="connsiteX11" fmla="*/ 0 w 1219200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5329235" y="0"/>
                </a:lnTo>
                <a:lnTo>
                  <a:pt x="5848350" y="0"/>
                </a:lnTo>
                <a:lnTo>
                  <a:pt x="5857872" y="0"/>
                </a:lnTo>
                <a:lnTo>
                  <a:pt x="5857872" y="711998"/>
                </a:lnTo>
                <a:lnTo>
                  <a:pt x="6324600" y="711998"/>
                </a:lnTo>
                <a:lnTo>
                  <a:pt x="632460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6324600" y="6858000"/>
                </a:lnTo>
                <a:lnTo>
                  <a:pt x="58483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tIns="2520000" anchor="t" anchorCtr="1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l-NL" dirty="0"/>
              <a:t>Klik op het pictogram om een afbeelding in te voegen</a:t>
            </a:r>
          </a:p>
        </p:txBody>
      </p:sp>
      <p:sp>
        <p:nvSpPr>
          <p:cNvPr id="5" name="Titel 4"/>
          <p:cNvSpPr>
            <a:spLocks noGrp="1"/>
          </p:cNvSpPr>
          <p:nvPr>
            <p:ph type="title" hasCustomPrompt="1"/>
          </p:nvPr>
        </p:nvSpPr>
        <p:spPr>
          <a:xfrm>
            <a:off x="0" y="5153776"/>
            <a:ext cx="12192000" cy="576000"/>
          </a:xfrm>
          <a:solidFill>
            <a:schemeClr val="accent2"/>
          </a:solidFill>
        </p:spPr>
        <p:txBody>
          <a:bodyPr lIns="630000" anchor="ctr" anchorCtr="0">
            <a:noAutofit/>
          </a:bodyPr>
          <a:lstStyle>
            <a:lvl1pPr algn="l">
              <a:defRPr sz="3200"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Klik om een naam in te voegen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5825413"/>
            <a:ext cx="12192000" cy="396000"/>
          </a:xfrm>
          <a:solidFill>
            <a:schemeClr val="bg1"/>
          </a:solidFill>
        </p:spPr>
        <p:txBody>
          <a:bodyPr lIns="63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1"/>
                </a:solidFill>
              </a:defRPr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 dirty="0"/>
              <a:t>Klik om functie of project in te voegen</a:t>
            </a:r>
          </a:p>
        </p:txBody>
      </p:sp>
      <p:sp>
        <p:nvSpPr>
          <p:cNvPr id="12" name="Tijdelijke aanduiding voor dianummer 11">
            <a:extLst>
              <a:ext uri="{FF2B5EF4-FFF2-40B4-BE49-F238E27FC236}">
                <a16:creationId xmlns:a16="http://schemas.microsoft.com/office/drawing/2014/main" id="{49EE6DDE-E144-43EA-A883-E219AA865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3B359-CF0D-4389-949E-16A33FCBB3EC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924026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Vrije vorm: vorm 16">
            <a:extLst>
              <a:ext uri="{FF2B5EF4-FFF2-40B4-BE49-F238E27FC236}">
                <a16:creationId xmlns:a16="http://schemas.microsoft.com/office/drawing/2014/main" id="{CE883B12-7812-4AB5-9452-637027F74772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5360191 w 6096000"/>
              <a:gd name="connsiteY1" fmla="*/ 0 h 6858000"/>
              <a:gd name="connsiteX2" fmla="*/ 5850001 w 6096000"/>
              <a:gd name="connsiteY2" fmla="*/ 0 h 6858000"/>
              <a:gd name="connsiteX3" fmla="*/ 5862635 w 6096000"/>
              <a:gd name="connsiteY3" fmla="*/ 0 h 6858000"/>
              <a:gd name="connsiteX4" fmla="*/ 5862635 w 6096000"/>
              <a:gd name="connsiteY4" fmla="*/ 709612 h 6858000"/>
              <a:gd name="connsiteX5" fmla="*/ 6096000 w 6096000"/>
              <a:gd name="connsiteY5" fmla="*/ 709612 h 6858000"/>
              <a:gd name="connsiteX6" fmla="*/ 6096000 w 6096000"/>
              <a:gd name="connsiteY6" fmla="*/ 975600 h 6858000"/>
              <a:gd name="connsiteX7" fmla="*/ 6096000 w 6096000"/>
              <a:gd name="connsiteY7" fmla="*/ 1102518 h 6858000"/>
              <a:gd name="connsiteX8" fmla="*/ 6096000 w 6096000"/>
              <a:gd name="connsiteY8" fmla="*/ 6858000 h 6858000"/>
              <a:gd name="connsiteX9" fmla="*/ 0 w 6096000"/>
              <a:gd name="connsiteY9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5360191" y="0"/>
                </a:lnTo>
                <a:lnTo>
                  <a:pt x="5850001" y="0"/>
                </a:lnTo>
                <a:lnTo>
                  <a:pt x="5862635" y="0"/>
                </a:lnTo>
                <a:lnTo>
                  <a:pt x="5862635" y="709612"/>
                </a:lnTo>
                <a:lnTo>
                  <a:pt x="6096000" y="709612"/>
                </a:lnTo>
                <a:lnTo>
                  <a:pt x="6096000" y="975600"/>
                </a:lnTo>
                <a:lnTo>
                  <a:pt x="6096000" y="1102518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7176285" y="2286000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Klik om gegevens afzender in te voegen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 hasCustomPrompt="1"/>
          </p:nvPr>
        </p:nvSpPr>
        <p:spPr>
          <a:xfrm>
            <a:off x="7176285" y="3079487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Klik om gegevens afzender in te voegen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 hasCustomPrompt="1"/>
          </p:nvPr>
        </p:nvSpPr>
        <p:spPr>
          <a:xfrm>
            <a:off x="7176285" y="3845506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Klik om gegevens afzender in te voegen</a:t>
            </a:r>
          </a:p>
        </p:txBody>
      </p:sp>
      <p:sp>
        <p:nvSpPr>
          <p:cNvPr id="21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6559200" y="2361344"/>
            <a:ext cx="541203" cy="5400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 smtClean="0"/>
              <a:t>Klik op het pictogram als u een afbeelding wilt toevoegen</a:t>
            </a:r>
            <a:endParaRPr lang="nl-NL" dirty="0"/>
          </a:p>
        </p:txBody>
      </p:sp>
      <p:sp>
        <p:nvSpPr>
          <p:cNvPr id="22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6559200" y="3147360"/>
            <a:ext cx="541203" cy="540000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 smtClean="0"/>
              <a:t>Klik op het pictogram als u een afbeelding wilt toevoegen</a:t>
            </a:r>
            <a:endParaRPr lang="nl-NL" dirty="0"/>
          </a:p>
        </p:txBody>
      </p:sp>
      <p:sp>
        <p:nvSpPr>
          <p:cNvPr id="23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6559200" y="3920850"/>
            <a:ext cx="541203" cy="540000"/>
          </a:xfrm>
          <a:blipFill>
            <a:blip r:embed="rId4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 smtClean="0"/>
              <a:t>Klik op het pictogram als u een afbeelding wilt toevoegen</a:t>
            </a:r>
            <a:endParaRPr lang="nl-NL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D869C57F-4252-4209-A8BC-33FAC7ADB6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0000" y="3050453"/>
            <a:ext cx="4997688" cy="1069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Type een afsluitende zin</a:t>
            </a:r>
          </a:p>
        </p:txBody>
      </p:sp>
      <p:sp>
        <p:nvSpPr>
          <p:cNvPr id="11" name="Tijdelijke aanduiding voor dianummer 10">
            <a:extLst>
              <a:ext uri="{FF2B5EF4-FFF2-40B4-BE49-F238E27FC236}">
                <a16:creationId xmlns:a16="http://schemas.microsoft.com/office/drawing/2014/main" id="{A3A163FE-BA7A-4106-9910-A643D023C9F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6C93B359-CF0D-4389-949E-16A33FCBB3EC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25" name="Vertrouwelijkheidsniveau">
            <a:extLst>
              <a:ext uri="{FF2B5EF4-FFF2-40B4-BE49-F238E27FC236}">
                <a16:creationId xmlns:a16="http://schemas.microsoft.com/office/drawing/2014/main" id="{CAA5CBF2-B6F9-4237-8DE7-3D9FD8FFABB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0000" y="6528572"/>
            <a:ext cx="4262437" cy="183600"/>
          </a:xfrm>
        </p:spPr>
        <p:txBody>
          <a:bodyPr anchor="b" anchorCtr="0">
            <a:noAutofit/>
          </a:bodyPr>
          <a:lstStyle>
            <a:lvl1pPr marL="0" indent="0">
              <a:buNone/>
              <a:defRPr sz="9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[vertrouwelijkheidsniveau]</a:t>
            </a:r>
          </a:p>
        </p:txBody>
      </p:sp>
      <p:pic>
        <p:nvPicPr>
          <p:cNvPr id="24" name="Afbeelding 23">
            <a:extLst>
              <a:ext uri="{FF2B5EF4-FFF2-40B4-BE49-F238E27FC236}">
                <a16:creationId xmlns:a16="http://schemas.microsoft.com/office/drawing/2014/main" id="{6D7B6104-9A05-4402-8182-B4559988848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3320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Vrije vorm: vorm 29">
            <a:extLst>
              <a:ext uri="{FF2B5EF4-FFF2-40B4-BE49-F238E27FC236}">
                <a16:creationId xmlns:a16="http://schemas.microsoft.com/office/drawing/2014/main" id="{FB7BC648-3F3A-4FE6-B474-FF08AD16EC55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5850001 w 6096000"/>
              <a:gd name="connsiteY1" fmla="*/ 0 h 6858000"/>
              <a:gd name="connsiteX2" fmla="*/ 5850001 w 6096000"/>
              <a:gd name="connsiteY2" fmla="*/ 975600 h 6858000"/>
              <a:gd name="connsiteX3" fmla="*/ 6096000 w 6096000"/>
              <a:gd name="connsiteY3" fmla="*/ 975600 h 6858000"/>
              <a:gd name="connsiteX4" fmla="*/ 6096000 w 6096000"/>
              <a:gd name="connsiteY4" fmla="*/ 6858000 h 6858000"/>
              <a:gd name="connsiteX5" fmla="*/ 0 w 6096000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5850001" y="0"/>
                </a:lnTo>
                <a:lnTo>
                  <a:pt x="5850001" y="975600"/>
                </a:lnTo>
                <a:lnTo>
                  <a:pt x="6096000" y="975600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rgbClr val="FFFFFF"/>
              </a:solidFill>
            </a:endParaRPr>
          </a:p>
        </p:txBody>
      </p:sp>
      <p:sp>
        <p:nvSpPr>
          <p:cNvPr id="24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6552000" y="3657600"/>
            <a:ext cx="5004000" cy="1828800"/>
          </a:xfrm>
        </p:spPr>
        <p:txBody>
          <a:bodyPr lIns="0" tIns="0" rIns="0" bIns="0"/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een subtitel in te voegen</a:t>
            </a:r>
          </a:p>
        </p:txBody>
      </p:sp>
      <p:sp>
        <p:nvSpPr>
          <p:cNvPr id="25" name="Tijdelijke aanduiding voor tekst 16"/>
          <p:cNvSpPr>
            <a:spLocks noGrp="1"/>
          </p:cNvSpPr>
          <p:nvPr>
            <p:ph type="body" sz="quarter" idx="21" hasCustomPrompt="1"/>
          </p:nvPr>
        </p:nvSpPr>
        <p:spPr>
          <a:xfrm>
            <a:off x="6552000" y="5486400"/>
            <a:ext cx="5004000" cy="322075"/>
          </a:xfrm>
        </p:spPr>
        <p:txBody>
          <a:bodyPr l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Naam spreker</a:t>
            </a:r>
          </a:p>
        </p:txBody>
      </p:sp>
      <p:sp>
        <p:nvSpPr>
          <p:cNvPr id="21" name="Titel 1"/>
          <p:cNvSpPr>
            <a:spLocks noGrp="1"/>
          </p:cNvSpPr>
          <p:nvPr>
            <p:ph type="ctrTitle" hasCustomPrompt="1"/>
          </p:nvPr>
        </p:nvSpPr>
        <p:spPr>
          <a:xfrm>
            <a:off x="6552000" y="2120417"/>
            <a:ext cx="5004000" cy="1403350"/>
          </a:xfrm>
        </p:spPr>
        <p:txBody>
          <a:bodyPr tIns="0" bIns="0" anchor="b">
            <a:norm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Klik om een titel in te voegen</a:t>
            </a:r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BCE3D936-01A5-42C9-A617-17B3B8FB8C5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552000" y="5808475"/>
            <a:ext cx="5004000" cy="34565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nl-NL" dirty="0"/>
              <a:t>Datum presentatie</a:t>
            </a:r>
          </a:p>
        </p:txBody>
      </p:sp>
      <p:sp>
        <p:nvSpPr>
          <p:cNvPr id="11" name="Vertrouwelijkheidsniveau">
            <a:extLst>
              <a:ext uri="{FF2B5EF4-FFF2-40B4-BE49-F238E27FC236}">
                <a16:creationId xmlns:a16="http://schemas.microsoft.com/office/drawing/2014/main" id="{D6028795-C409-40A9-B428-B0AF6EBB642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0000" y="6528572"/>
            <a:ext cx="4262437" cy="183600"/>
          </a:xfrm>
        </p:spPr>
        <p:txBody>
          <a:bodyPr anchor="b" anchorCtr="0">
            <a:noAutofit/>
          </a:bodyPr>
          <a:lstStyle>
            <a:lvl1pPr marL="0" indent="0">
              <a:buNone/>
              <a:defRPr sz="9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[vertrouwelijkheidsniveau]</a:t>
            </a:r>
          </a:p>
        </p:txBody>
      </p:sp>
      <p:sp>
        <p:nvSpPr>
          <p:cNvPr id="12" name="Tijdelijke aanduiding voor dianummer 11">
            <a:extLst>
              <a:ext uri="{FF2B5EF4-FFF2-40B4-BE49-F238E27FC236}">
                <a16:creationId xmlns:a16="http://schemas.microsoft.com/office/drawing/2014/main" id="{41FD69D9-3E06-4876-9F73-71B6B351D2BE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>
          <a:xfrm>
            <a:off x="11048400" y="6528572"/>
            <a:ext cx="511200" cy="183600"/>
          </a:xfrm>
        </p:spPr>
        <p:txBody>
          <a:bodyPr/>
          <a:lstStyle/>
          <a:p>
            <a:fld id="{6C93B359-CF0D-4389-949E-16A33FCBB3EC}" type="slidenum">
              <a:rPr lang="nl-NL" smtClean="0">
                <a:solidFill>
                  <a:srgbClr val="000000"/>
                </a:solidFill>
              </a:rPr>
              <a:pPr/>
              <a:t>‹nr.›</a:t>
            </a:fld>
            <a:endParaRPr lang="nl-NL" dirty="0">
              <a:solidFill>
                <a:srgbClr val="000000"/>
              </a:solidFill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8828510C-BC5B-408F-A83E-20041DE7A13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8893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horizontaal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3427413"/>
            <a:ext cx="12192000" cy="34305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rgbClr val="FFFFFF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35000" y="1879600"/>
            <a:ext cx="10923588" cy="1547813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Klik om een titel in te voegen</a:t>
            </a:r>
          </a:p>
        </p:txBody>
      </p:sp>
      <p:sp>
        <p:nvSpPr>
          <p:cNvPr id="9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635000" y="3749486"/>
            <a:ext cx="10925176" cy="1736913"/>
          </a:xfr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een subtitel in te voegen</a:t>
            </a:r>
          </a:p>
        </p:txBody>
      </p:sp>
      <p:sp>
        <p:nvSpPr>
          <p:cNvPr id="22" name="Tijdelijke aanduiding voor dianummer 21">
            <a:extLst>
              <a:ext uri="{FF2B5EF4-FFF2-40B4-BE49-F238E27FC236}">
                <a16:creationId xmlns:a16="http://schemas.microsoft.com/office/drawing/2014/main" id="{17E1F773-BF9C-4C35-ABBC-BFB53364B3A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C93B359-CF0D-4389-949E-16A33FCBB3EC}" type="slidenum">
              <a:rPr lang="nl-NL" smtClean="0">
                <a:solidFill>
                  <a:srgbClr val="000000"/>
                </a:solidFill>
              </a:rPr>
              <a:pPr/>
              <a:t>‹nr.›</a:t>
            </a:fld>
            <a:endParaRPr lang="nl-NL" dirty="0">
              <a:solidFill>
                <a:srgbClr val="000000"/>
              </a:solidFill>
            </a:endParaRPr>
          </a:p>
        </p:txBody>
      </p:sp>
      <p:sp>
        <p:nvSpPr>
          <p:cNvPr id="23" name="Vertrouwelijkheidsniveau">
            <a:extLst>
              <a:ext uri="{FF2B5EF4-FFF2-40B4-BE49-F238E27FC236}">
                <a16:creationId xmlns:a16="http://schemas.microsoft.com/office/drawing/2014/main" id="{9083841F-8AA4-4AEC-93F7-5EDA66B599C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0000" y="6528572"/>
            <a:ext cx="4262437" cy="183600"/>
          </a:xfrm>
        </p:spPr>
        <p:txBody>
          <a:bodyPr anchor="b" anchorCtr="0">
            <a:noAutofit/>
          </a:bodyPr>
          <a:lstStyle>
            <a:lvl1pPr marL="0" indent="0">
              <a:buNone/>
              <a:defRPr sz="9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[vertrouwelijkheidsniveau]</a:t>
            </a:r>
          </a:p>
        </p:txBody>
      </p:sp>
      <p:sp>
        <p:nvSpPr>
          <p:cNvPr id="8" name="Tijdelijke aanduiding voor tekst 16">
            <a:extLst>
              <a:ext uri="{FF2B5EF4-FFF2-40B4-BE49-F238E27FC236}">
                <a16:creationId xmlns:a16="http://schemas.microsoft.com/office/drawing/2014/main" id="{631BC45E-EEEE-444C-8340-F4E4E532BFA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0001" y="5486400"/>
            <a:ext cx="5004000" cy="322075"/>
          </a:xfrm>
        </p:spPr>
        <p:txBody>
          <a:bodyPr l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Naam spreker</a:t>
            </a:r>
          </a:p>
        </p:txBody>
      </p:sp>
      <p:sp>
        <p:nvSpPr>
          <p:cNvPr id="11" name="Tijdelijke aanduiding voor tekst 8">
            <a:extLst>
              <a:ext uri="{FF2B5EF4-FFF2-40B4-BE49-F238E27FC236}">
                <a16:creationId xmlns:a16="http://schemas.microsoft.com/office/drawing/2014/main" id="{24115787-E7BA-4E6B-ACDF-C586817C79B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0000" y="5808475"/>
            <a:ext cx="5004000" cy="34565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nl-NL" dirty="0"/>
              <a:t>Datum presentatie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08FD66A7-5A78-459B-9B7F-13F33318DE5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9797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afbeelding verticaal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0C91930-E0E3-4652-8A0C-E4B528AB5B7B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6C93B359-CF0D-4389-949E-16A33FCBB3EC}" type="slidenum">
              <a:rPr lang="nl-NL" smtClean="0">
                <a:solidFill>
                  <a:srgbClr val="000000"/>
                </a:solidFill>
              </a:rPr>
              <a:pPr/>
              <a:t>‹nr.›</a:t>
            </a:fld>
            <a:endParaRPr lang="nl-NL" dirty="0">
              <a:solidFill>
                <a:srgbClr val="000000"/>
              </a:solidFill>
            </a:endParaRPr>
          </a:p>
        </p:txBody>
      </p:sp>
      <p:sp>
        <p:nvSpPr>
          <p:cNvPr id="13" name="Tijdelijke aanduiding voor afbeelding 12">
            <a:extLst>
              <a:ext uri="{FF2B5EF4-FFF2-40B4-BE49-F238E27FC236}">
                <a16:creationId xmlns:a16="http://schemas.microsoft.com/office/drawing/2014/main" id="{51AE06CA-FDAB-47E6-9A6B-49429DE85BD5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0" y="0"/>
            <a:ext cx="6096000" cy="6858000"/>
          </a:xfrm>
          <a:custGeom>
            <a:avLst/>
            <a:gdLst>
              <a:gd name="connsiteX0" fmla="*/ 6069807 w 6096000"/>
              <a:gd name="connsiteY0" fmla="*/ 975600 h 6858000"/>
              <a:gd name="connsiteX1" fmla="*/ 6096000 w 6096000"/>
              <a:gd name="connsiteY1" fmla="*/ 975600 h 6858000"/>
              <a:gd name="connsiteX2" fmla="*/ 6096000 w 6096000"/>
              <a:gd name="connsiteY2" fmla="*/ 1014413 h 6858000"/>
              <a:gd name="connsiteX3" fmla="*/ 6069807 w 6096000"/>
              <a:gd name="connsiteY3" fmla="*/ 1014413 h 6858000"/>
              <a:gd name="connsiteX4" fmla="*/ 0 w 6096000"/>
              <a:gd name="connsiteY4" fmla="*/ 0 h 6858000"/>
              <a:gd name="connsiteX5" fmla="*/ 5777707 w 6096000"/>
              <a:gd name="connsiteY5" fmla="*/ 0 h 6858000"/>
              <a:gd name="connsiteX6" fmla="*/ 5777707 w 6096000"/>
              <a:gd name="connsiteY6" fmla="*/ 1014413 h 6858000"/>
              <a:gd name="connsiteX7" fmla="*/ 5777707 w 6096000"/>
              <a:gd name="connsiteY7" fmla="*/ 1265494 h 6858000"/>
              <a:gd name="connsiteX8" fmla="*/ 5777707 w 6096000"/>
              <a:gd name="connsiteY8" fmla="*/ 1281113 h 6858000"/>
              <a:gd name="connsiteX9" fmla="*/ 6096000 w 6096000"/>
              <a:gd name="connsiteY9" fmla="*/ 1281113 h 6858000"/>
              <a:gd name="connsiteX10" fmla="*/ 6096000 w 6096000"/>
              <a:gd name="connsiteY10" fmla="*/ 6858000 h 6858000"/>
              <a:gd name="connsiteX11" fmla="*/ 5848350 w 6096000"/>
              <a:gd name="connsiteY11" fmla="*/ 6858000 h 6858000"/>
              <a:gd name="connsiteX12" fmla="*/ 0 w 609600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096000" h="6858000">
                <a:moveTo>
                  <a:pt x="6069807" y="975600"/>
                </a:moveTo>
                <a:lnTo>
                  <a:pt x="6096000" y="975600"/>
                </a:lnTo>
                <a:lnTo>
                  <a:pt x="6096000" y="1014413"/>
                </a:lnTo>
                <a:lnTo>
                  <a:pt x="6069807" y="1014413"/>
                </a:lnTo>
                <a:close/>
                <a:moveTo>
                  <a:pt x="0" y="0"/>
                </a:moveTo>
                <a:lnTo>
                  <a:pt x="5777707" y="0"/>
                </a:lnTo>
                <a:lnTo>
                  <a:pt x="5777707" y="1014413"/>
                </a:lnTo>
                <a:lnTo>
                  <a:pt x="5777707" y="1265494"/>
                </a:lnTo>
                <a:lnTo>
                  <a:pt x="5777707" y="1281113"/>
                </a:lnTo>
                <a:lnTo>
                  <a:pt x="6096000" y="1281113"/>
                </a:lnTo>
                <a:lnTo>
                  <a:pt x="6096000" y="6858000"/>
                </a:lnTo>
                <a:lnTo>
                  <a:pt x="58483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1800000" anchor="t" anchorCtr="1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nl-NL" dirty="0"/>
              <a:t>Klik op het pictogram om een afbeelding in te voegen</a:t>
            </a:r>
          </a:p>
        </p:txBody>
      </p:sp>
      <p:sp>
        <p:nvSpPr>
          <p:cNvPr id="28" name="Vertrouwelijkheidsniveau">
            <a:extLst>
              <a:ext uri="{FF2B5EF4-FFF2-40B4-BE49-F238E27FC236}">
                <a16:creationId xmlns:a16="http://schemas.microsoft.com/office/drawing/2014/main" id="{233E6339-A3B7-4F01-A9A8-3BA0F6CFAD1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553200" y="6528572"/>
            <a:ext cx="4262437" cy="183600"/>
          </a:xfrm>
        </p:spPr>
        <p:txBody>
          <a:bodyPr anchor="b" anchorCtr="0">
            <a:noAutofit/>
          </a:bodyPr>
          <a:lstStyle>
            <a:lvl1pPr marL="0" indent="0">
              <a:buNone/>
              <a:defRPr sz="9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[vertrouwelijkheidsniveau]</a:t>
            </a:r>
          </a:p>
        </p:txBody>
      </p:sp>
      <p:sp>
        <p:nvSpPr>
          <p:cNvPr id="29" name="Ondertitel 2">
            <a:extLst>
              <a:ext uri="{FF2B5EF4-FFF2-40B4-BE49-F238E27FC236}">
                <a16:creationId xmlns:a16="http://schemas.microsoft.com/office/drawing/2014/main" id="{CC6EB04B-3622-4850-A8B2-65C8523784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552000" y="3657601"/>
            <a:ext cx="5004000" cy="1828800"/>
          </a:xfrm>
        </p:spPr>
        <p:txBody>
          <a:bodyPr lIns="0" tIns="0" rIns="0" bIns="0"/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een subtitel in te voegen</a:t>
            </a:r>
          </a:p>
        </p:txBody>
      </p:sp>
      <p:sp>
        <p:nvSpPr>
          <p:cNvPr id="30" name="Titel 1">
            <a:extLst>
              <a:ext uri="{FF2B5EF4-FFF2-40B4-BE49-F238E27FC236}">
                <a16:creationId xmlns:a16="http://schemas.microsoft.com/office/drawing/2014/main" id="{170997DC-0B66-445A-9CA4-DC2FB480E2D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552000" y="2120417"/>
            <a:ext cx="5004000" cy="1403350"/>
          </a:xfrm>
        </p:spPr>
        <p:txBody>
          <a:bodyPr tIns="0" bIns="0" anchor="b">
            <a:norm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Klik om een titel in te voegen</a:t>
            </a:r>
          </a:p>
        </p:txBody>
      </p:sp>
      <p:sp>
        <p:nvSpPr>
          <p:cNvPr id="9" name="Tijdelijke aanduiding voor tekst 16">
            <a:extLst>
              <a:ext uri="{FF2B5EF4-FFF2-40B4-BE49-F238E27FC236}">
                <a16:creationId xmlns:a16="http://schemas.microsoft.com/office/drawing/2014/main" id="{42907EF7-49B3-46B9-ACD2-A3F3E160AF4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552000" y="5486400"/>
            <a:ext cx="5004000" cy="322075"/>
          </a:xfrm>
        </p:spPr>
        <p:txBody>
          <a:bodyPr l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Naam spreker</a:t>
            </a:r>
          </a:p>
        </p:txBody>
      </p:sp>
      <p:sp>
        <p:nvSpPr>
          <p:cNvPr id="10" name="Tijdelijke aanduiding voor tekst 8">
            <a:extLst>
              <a:ext uri="{FF2B5EF4-FFF2-40B4-BE49-F238E27FC236}">
                <a16:creationId xmlns:a16="http://schemas.microsoft.com/office/drawing/2014/main" id="{DF9EB481-DA3C-4E44-9FE2-E6F7ED8E58A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552000" y="5808475"/>
            <a:ext cx="5004000" cy="34565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nl-NL" dirty="0"/>
              <a:t>Datum presentatie</a:t>
            </a: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A0A6A365-BFF5-4B16-B1E9-D831984D56B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681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21421F68-1BEF-403F-B0C5-AAC49C6A096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30000" y="2350800"/>
            <a:ext cx="10922400" cy="396406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 dirty="0"/>
              <a:t>Klik om tekst in te voegen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7E8395B0-5BEF-4071-A7D0-AC6F71F0664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C93B359-CF0D-4389-949E-16A33FCBB3EC}" type="slidenum">
              <a:rPr lang="nl-NL" smtClean="0">
                <a:solidFill>
                  <a:srgbClr val="000000"/>
                </a:solidFill>
              </a:rPr>
              <a:pPr/>
              <a:t>‹nr.›</a:t>
            </a:fld>
            <a:endParaRPr lang="nl-NL" dirty="0">
              <a:solidFill>
                <a:srgbClr val="000000"/>
              </a:solidFill>
            </a:endParaRPr>
          </a:p>
        </p:txBody>
      </p:sp>
      <p:sp>
        <p:nvSpPr>
          <p:cNvPr id="10" name="Vertrouwelijkheidsniveau">
            <a:extLst>
              <a:ext uri="{FF2B5EF4-FFF2-40B4-BE49-F238E27FC236}">
                <a16:creationId xmlns:a16="http://schemas.microsoft.com/office/drawing/2014/main" id="{81E8D0CB-07CC-4FF4-B9A2-3BEAACD9AE9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0000" y="6528572"/>
            <a:ext cx="4262437" cy="183600"/>
          </a:xfrm>
        </p:spPr>
        <p:txBody>
          <a:bodyPr anchor="b" anchorCtr="0">
            <a:noAutofit/>
          </a:bodyPr>
          <a:lstStyle>
            <a:lvl1pPr marL="0" indent="0">
              <a:buNone/>
              <a:defRPr sz="9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[vertrouwelijkheidsniveau]</a:t>
            </a:r>
          </a:p>
        </p:txBody>
      </p:sp>
      <p:sp>
        <p:nvSpPr>
          <p:cNvPr id="12" name="Titel 11">
            <a:extLst>
              <a:ext uri="{FF2B5EF4-FFF2-40B4-BE49-F238E27FC236}">
                <a16:creationId xmlns:a16="http://schemas.microsoft.com/office/drawing/2014/main" id="{4AE61CC0-169D-4A88-BF15-A47DE22E86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dirty="0"/>
              <a:t>Klik om een titel in te voegen</a:t>
            </a:r>
          </a:p>
        </p:txBody>
      </p:sp>
    </p:spTree>
    <p:extLst>
      <p:ext uri="{BB962C8B-B14F-4D97-AF65-F5344CB8AC3E}">
        <p14:creationId xmlns:p14="http://schemas.microsoft.com/office/powerpoint/2010/main" val="20508682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ee kolom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sz="half" idx="1" hasCustomPrompt="1"/>
          </p:nvPr>
        </p:nvSpPr>
        <p:spPr>
          <a:xfrm>
            <a:off x="630000" y="2350800"/>
            <a:ext cx="5003800" cy="3963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 dirty="0"/>
              <a:t>Klik om tekst in te voegen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 hasCustomPrompt="1"/>
          </p:nvPr>
        </p:nvSpPr>
        <p:spPr>
          <a:xfrm>
            <a:off x="6552000" y="2350800"/>
            <a:ext cx="5011200" cy="3963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 dirty="0"/>
              <a:t>Klik om tekst in te voegen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11" name="Tijdelijke aanduiding voor dianummer 10">
            <a:extLst>
              <a:ext uri="{FF2B5EF4-FFF2-40B4-BE49-F238E27FC236}">
                <a16:creationId xmlns:a16="http://schemas.microsoft.com/office/drawing/2014/main" id="{260C6DF3-2547-4188-B44C-E1C924D734C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93B359-CF0D-4389-949E-16A33FCBB3EC}" type="slidenum">
              <a:rPr lang="nl-NL" smtClean="0">
                <a:solidFill>
                  <a:srgbClr val="000000"/>
                </a:solidFill>
              </a:rPr>
              <a:pPr/>
              <a:t>‹nr.›</a:t>
            </a:fld>
            <a:endParaRPr lang="nl-NL" dirty="0">
              <a:solidFill>
                <a:srgbClr val="000000"/>
              </a:solidFill>
            </a:endParaRPr>
          </a:p>
        </p:txBody>
      </p:sp>
      <p:sp>
        <p:nvSpPr>
          <p:cNvPr id="17" name="Vertrouwelijkheidsniveau">
            <a:extLst>
              <a:ext uri="{FF2B5EF4-FFF2-40B4-BE49-F238E27FC236}">
                <a16:creationId xmlns:a16="http://schemas.microsoft.com/office/drawing/2014/main" id="{1B09E170-CA11-4EE2-B82E-0AD6B2F1CC8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0000" y="6528572"/>
            <a:ext cx="4262437" cy="183600"/>
          </a:xfrm>
        </p:spPr>
        <p:txBody>
          <a:bodyPr anchor="b" anchorCtr="0">
            <a:noAutofit/>
          </a:bodyPr>
          <a:lstStyle>
            <a:lvl1pPr marL="0" indent="0">
              <a:buNone/>
              <a:defRPr sz="9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[vertrouwelijkheidsniveau]</a:t>
            </a:r>
          </a:p>
        </p:txBody>
      </p:sp>
      <p:sp>
        <p:nvSpPr>
          <p:cNvPr id="12" name="Titel 11">
            <a:extLst>
              <a:ext uri="{FF2B5EF4-FFF2-40B4-BE49-F238E27FC236}">
                <a16:creationId xmlns:a16="http://schemas.microsoft.com/office/drawing/2014/main" id="{B1CF7121-85E0-45D3-B910-BCF8E25FEC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dirty="0"/>
              <a:t>Klik om een titel in te voegen</a:t>
            </a:r>
          </a:p>
        </p:txBody>
      </p:sp>
    </p:spTree>
    <p:extLst>
      <p:ext uri="{BB962C8B-B14F-4D97-AF65-F5344CB8AC3E}">
        <p14:creationId xmlns:p14="http://schemas.microsoft.com/office/powerpoint/2010/main" val="2994931109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verticaal geel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tekst 11"/>
          <p:cNvSpPr>
            <a:spLocks noGrp="1"/>
          </p:cNvSpPr>
          <p:nvPr>
            <p:ph type="body" sz="quarter" idx="13" hasCustomPrompt="1"/>
          </p:nvPr>
        </p:nvSpPr>
        <p:spPr>
          <a:xfrm>
            <a:off x="6552000" y="2350799"/>
            <a:ext cx="5004000" cy="3963600"/>
          </a:xfrm>
        </p:spPr>
        <p:txBody>
          <a:bodyPr/>
          <a:lstStyle>
            <a:lvl1pPr marL="316800" indent="-316800">
              <a:buClr>
                <a:schemeClr val="tx1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1pPr>
            <a:lvl2pPr marL="630000" indent="-316800"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 dirty="0"/>
              <a:t>Klik om tekst in te voegen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A7984020-B91C-4CFF-88ED-501B2109C660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6C93B359-CF0D-4389-949E-16A33FCBB3EC}" type="slidenum">
              <a:rPr lang="nl-NL" smtClean="0">
                <a:solidFill>
                  <a:srgbClr val="000000"/>
                </a:solidFill>
              </a:rPr>
              <a:pPr/>
              <a:t>‹nr.›</a:t>
            </a:fld>
            <a:endParaRPr lang="nl-NL" dirty="0">
              <a:solidFill>
                <a:srgbClr val="000000"/>
              </a:solidFill>
            </a:endParaRPr>
          </a:p>
        </p:txBody>
      </p:sp>
      <p:sp>
        <p:nvSpPr>
          <p:cNvPr id="10" name="Tijdelijke aanduiding voor afbeelding 9">
            <a:extLst>
              <a:ext uri="{FF2B5EF4-FFF2-40B4-BE49-F238E27FC236}">
                <a16:creationId xmlns:a16="http://schemas.microsoft.com/office/drawing/2014/main" id="{F17C0AA7-9F88-4479-B7CF-C1BB31AB870A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0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4594225 w 6096000"/>
              <a:gd name="connsiteY1" fmla="*/ 0 h 6858000"/>
              <a:gd name="connsiteX2" fmla="*/ 5848350 w 6096000"/>
              <a:gd name="connsiteY2" fmla="*/ 0 h 6858000"/>
              <a:gd name="connsiteX3" fmla="*/ 5862637 w 6096000"/>
              <a:gd name="connsiteY3" fmla="*/ 0 h 6858000"/>
              <a:gd name="connsiteX4" fmla="*/ 5862637 w 6096000"/>
              <a:gd name="connsiteY4" fmla="*/ 711244 h 6858000"/>
              <a:gd name="connsiteX5" fmla="*/ 6096000 w 6096000"/>
              <a:gd name="connsiteY5" fmla="*/ 711244 h 6858000"/>
              <a:gd name="connsiteX6" fmla="*/ 6096000 w 6096000"/>
              <a:gd name="connsiteY6" fmla="*/ 975600 h 6858000"/>
              <a:gd name="connsiteX7" fmla="*/ 6096000 w 6096000"/>
              <a:gd name="connsiteY7" fmla="*/ 1431131 h 6858000"/>
              <a:gd name="connsiteX8" fmla="*/ 6096000 w 6096000"/>
              <a:gd name="connsiteY8" fmla="*/ 6858000 h 6858000"/>
              <a:gd name="connsiteX9" fmla="*/ 5848350 w 6096000"/>
              <a:gd name="connsiteY9" fmla="*/ 6858000 h 6858000"/>
              <a:gd name="connsiteX10" fmla="*/ 0 w 6096000"/>
              <a:gd name="connsiteY1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4594225" y="0"/>
                </a:lnTo>
                <a:lnTo>
                  <a:pt x="5848350" y="0"/>
                </a:lnTo>
                <a:lnTo>
                  <a:pt x="5862637" y="0"/>
                </a:lnTo>
                <a:lnTo>
                  <a:pt x="5862637" y="711244"/>
                </a:lnTo>
                <a:lnTo>
                  <a:pt x="6096000" y="711244"/>
                </a:lnTo>
                <a:lnTo>
                  <a:pt x="6096000" y="975600"/>
                </a:lnTo>
                <a:lnTo>
                  <a:pt x="6096000" y="1431131"/>
                </a:lnTo>
                <a:lnTo>
                  <a:pt x="6096000" y="6858000"/>
                </a:lnTo>
                <a:lnTo>
                  <a:pt x="58483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vert="horz" wrap="square" tIns="1800000" anchor="t" anchorCtr="1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l-NL" dirty="0"/>
              <a:t>Klik op het pictogram om een afbeelding in te voegen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4C1E2EA9-BE63-4625-B099-2271F692DE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52000" y="1281950"/>
            <a:ext cx="5004000" cy="1069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Klik om een titel in te voegen</a:t>
            </a:r>
          </a:p>
        </p:txBody>
      </p:sp>
      <p:sp>
        <p:nvSpPr>
          <p:cNvPr id="7" name="Vertrouwelijkheidsniveau">
            <a:extLst>
              <a:ext uri="{FF2B5EF4-FFF2-40B4-BE49-F238E27FC236}">
                <a16:creationId xmlns:a16="http://schemas.microsoft.com/office/drawing/2014/main" id="{6C2A6650-CEC0-489B-BFC0-04E78F01962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553200" y="6528572"/>
            <a:ext cx="4262437" cy="183600"/>
          </a:xfrm>
        </p:spPr>
        <p:txBody>
          <a:bodyPr anchor="b" anchorCtr="0">
            <a:noAutofit/>
          </a:bodyPr>
          <a:lstStyle>
            <a:lvl1pPr marL="0" indent="0">
              <a:buNone/>
              <a:defRPr sz="9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[vertrouwelijkheidsniveau]</a:t>
            </a:r>
          </a:p>
        </p:txBody>
      </p:sp>
    </p:spTree>
    <p:extLst>
      <p:ext uri="{BB962C8B-B14F-4D97-AF65-F5344CB8AC3E}">
        <p14:creationId xmlns:p14="http://schemas.microsoft.com/office/powerpoint/2010/main" val="22939681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te tekst geel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 1"/>
          <p:cNvSpPr>
            <a:spLocks noGrp="1"/>
          </p:cNvSpPr>
          <p:nvPr>
            <p:ph type="title" hasCustomPrompt="1"/>
          </p:nvPr>
        </p:nvSpPr>
        <p:spPr>
          <a:xfrm>
            <a:off x="630000" y="1052514"/>
            <a:ext cx="10923588" cy="4024800"/>
          </a:xfrm>
        </p:spPr>
        <p:txBody>
          <a:bodyPr anchor="b" anchorCtr="0">
            <a:normAutofit/>
          </a:bodyPr>
          <a:lstStyle>
            <a:lvl1pPr algn="l">
              <a:defRPr sz="8000" b="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een titel in te voegen</a:t>
            </a:r>
          </a:p>
        </p:txBody>
      </p:sp>
      <p:sp>
        <p:nvSpPr>
          <p:cNvPr id="4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630000" y="5298141"/>
            <a:ext cx="10923588" cy="923272"/>
          </a:xfrm>
        </p:spPr>
        <p:txBody>
          <a:bodyPr lIns="0" tIns="0" rIns="0">
            <a:normAutofit/>
          </a:bodyPr>
          <a:lstStyle>
            <a:lvl1pPr marL="0" indent="0" algn="l">
              <a:buNone/>
              <a:defRPr sz="24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een subtitel in te voegen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B8E684C-7D4C-426C-AC24-E424245763F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C93B359-CF0D-4389-949E-16A33FCBB3EC}" type="slidenum">
              <a:rPr lang="nl-NL" smtClean="0">
                <a:solidFill>
                  <a:srgbClr val="000000"/>
                </a:solidFill>
              </a:rPr>
              <a:pPr/>
              <a:t>‹nr.›</a:t>
            </a:fld>
            <a:endParaRPr lang="nl-NL" dirty="0">
              <a:solidFill>
                <a:srgbClr val="000000"/>
              </a:solidFill>
            </a:endParaRPr>
          </a:p>
        </p:txBody>
      </p:sp>
      <p:sp>
        <p:nvSpPr>
          <p:cNvPr id="12" name="Vertrouwelijkheidsniveau">
            <a:extLst>
              <a:ext uri="{FF2B5EF4-FFF2-40B4-BE49-F238E27FC236}">
                <a16:creationId xmlns:a16="http://schemas.microsoft.com/office/drawing/2014/main" id="{D32BCAE4-C367-4016-B734-236CBBFED4D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0000" y="6528572"/>
            <a:ext cx="4262437" cy="183600"/>
          </a:xfrm>
        </p:spPr>
        <p:txBody>
          <a:bodyPr anchor="b" anchorCtr="0">
            <a:noAutofit/>
          </a:bodyPr>
          <a:lstStyle>
            <a:lvl1pPr marL="0" indent="0">
              <a:buNone/>
              <a:defRPr sz="90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[vertrouwelijkheidsniveau]</a:t>
            </a:r>
          </a:p>
        </p:txBody>
      </p:sp>
    </p:spTree>
    <p:extLst>
      <p:ext uri="{BB962C8B-B14F-4D97-AF65-F5344CB8AC3E}">
        <p14:creationId xmlns:p14="http://schemas.microsoft.com/office/powerpoint/2010/main" val="39407610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vlak verticaal ge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Vrije vorm: vorm 8">
            <a:extLst>
              <a:ext uri="{FF2B5EF4-FFF2-40B4-BE49-F238E27FC236}">
                <a16:creationId xmlns:a16="http://schemas.microsoft.com/office/drawing/2014/main" id="{0FA47D1B-42CA-4E2B-B2E8-239884DF4BD3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5498305 w 6096000"/>
              <a:gd name="connsiteY1" fmla="*/ 0 h 6858000"/>
              <a:gd name="connsiteX2" fmla="*/ 5853600 w 6096000"/>
              <a:gd name="connsiteY2" fmla="*/ 0 h 6858000"/>
              <a:gd name="connsiteX3" fmla="*/ 5862636 w 6096000"/>
              <a:gd name="connsiteY3" fmla="*/ 0 h 6858000"/>
              <a:gd name="connsiteX4" fmla="*/ 5862636 w 6096000"/>
              <a:gd name="connsiteY4" fmla="*/ 712471 h 6858000"/>
              <a:gd name="connsiteX5" fmla="*/ 6096000 w 6096000"/>
              <a:gd name="connsiteY5" fmla="*/ 712471 h 6858000"/>
              <a:gd name="connsiteX6" fmla="*/ 6096000 w 6096000"/>
              <a:gd name="connsiteY6" fmla="*/ 961200 h 6858000"/>
              <a:gd name="connsiteX7" fmla="*/ 6096000 w 6096000"/>
              <a:gd name="connsiteY7" fmla="*/ 1891881 h 6858000"/>
              <a:gd name="connsiteX8" fmla="*/ 6096000 w 6096000"/>
              <a:gd name="connsiteY8" fmla="*/ 6858000 h 6858000"/>
              <a:gd name="connsiteX9" fmla="*/ 0 w 6096000"/>
              <a:gd name="connsiteY9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5498305" y="0"/>
                </a:lnTo>
                <a:lnTo>
                  <a:pt x="5853600" y="0"/>
                </a:lnTo>
                <a:lnTo>
                  <a:pt x="5862636" y="0"/>
                </a:lnTo>
                <a:lnTo>
                  <a:pt x="5862636" y="712471"/>
                </a:lnTo>
                <a:lnTo>
                  <a:pt x="6096000" y="712471"/>
                </a:lnTo>
                <a:lnTo>
                  <a:pt x="6096000" y="961200"/>
                </a:lnTo>
                <a:lnTo>
                  <a:pt x="6096000" y="1891881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>
              <a:solidFill>
                <a:srgbClr val="FFFFFF"/>
              </a:solidFill>
            </a:endParaRP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0" hasCustomPrompt="1"/>
          </p:nvPr>
        </p:nvSpPr>
        <p:spPr>
          <a:xfrm>
            <a:off x="6552000" y="1052513"/>
            <a:ext cx="5004000" cy="5168900"/>
          </a:xfrm>
        </p:spPr>
        <p:txBody>
          <a:bodyPr anchor="ctr" anchorCtr="0"/>
          <a:lstStyle>
            <a:lvl1pPr>
              <a:defRPr/>
            </a:lvl1pPr>
          </a:lstStyle>
          <a:p>
            <a:pPr lvl="0"/>
            <a:r>
              <a:rPr lang="nl-NL" dirty="0"/>
              <a:t>Klik om tekst in te voegen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AF508C5A-8D78-4219-976E-46DFA0C4F8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0000" y="3039154"/>
            <a:ext cx="5003800" cy="1069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Klik om een titel in te voegen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411F2E84-2AC4-4E76-AB35-4DF52752249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C93B359-CF0D-4389-949E-16A33FCBB3EC}" type="slidenum">
              <a:rPr lang="nl-NL" smtClean="0">
                <a:solidFill>
                  <a:srgbClr val="000000"/>
                </a:solidFill>
              </a:rPr>
              <a:pPr/>
              <a:t>‹nr.›</a:t>
            </a:fld>
            <a:endParaRPr lang="nl-NL" dirty="0">
              <a:solidFill>
                <a:srgbClr val="000000"/>
              </a:solidFill>
            </a:endParaRPr>
          </a:p>
        </p:txBody>
      </p:sp>
      <p:sp>
        <p:nvSpPr>
          <p:cNvPr id="16" name="Vertrouwelijkheidsniveau">
            <a:extLst>
              <a:ext uri="{FF2B5EF4-FFF2-40B4-BE49-F238E27FC236}">
                <a16:creationId xmlns:a16="http://schemas.microsoft.com/office/drawing/2014/main" id="{42A8670A-3771-498C-BCA7-1CEC86864E8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0000" y="6528572"/>
            <a:ext cx="4262437" cy="183600"/>
          </a:xfrm>
        </p:spPr>
        <p:txBody>
          <a:bodyPr anchor="b" anchorCtr="0">
            <a:noAutofit/>
          </a:bodyPr>
          <a:lstStyle>
            <a:lvl1pPr marL="0" indent="0">
              <a:buNone/>
              <a:defRPr sz="9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[vertrouwelijkheidsniveau]</a:t>
            </a:r>
          </a:p>
        </p:txBody>
      </p:sp>
    </p:spTree>
    <p:extLst>
      <p:ext uri="{BB962C8B-B14F-4D97-AF65-F5344CB8AC3E}">
        <p14:creationId xmlns:p14="http://schemas.microsoft.com/office/powerpoint/2010/main" val="1806430302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verticaal 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tekst 10"/>
          <p:cNvSpPr>
            <a:spLocks noGrp="1"/>
          </p:cNvSpPr>
          <p:nvPr>
            <p:ph type="body" sz="quarter" idx="16" hasCustomPrompt="1"/>
          </p:nvPr>
        </p:nvSpPr>
        <p:spPr>
          <a:xfrm>
            <a:off x="6552000" y="2350800"/>
            <a:ext cx="5004000" cy="3963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 dirty="0"/>
              <a:t>Klik om tekst in te voegen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14" name="Tijdelijke aanduiding voor dianummer 13">
            <a:extLst>
              <a:ext uri="{FF2B5EF4-FFF2-40B4-BE49-F238E27FC236}">
                <a16:creationId xmlns:a16="http://schemas.microsoft.com/office/drawing/2014/main" id="{0E24862E-A238-48C9-966B-53C0A9936E1E}"/>
              </a:ext>
            </a:extLst>
          </p:cNvPr>
          <p:cNvSpPr>
            <a:spLocks noGrp="1"/>
          </p:cNvSpPr>
          <p:nvPr>
            <p:ph type="sldNum" sz="quarter" idx="29"/>
          </p:nvPr>
        </p:nvSpPr>
        <p:spPr/>
        <p:txBody>
          <a:bodyPr/>
          <a:lstStyle/>
          <a:p>
            <a:fld id="{6C93B359-CF0D-4389-949E-16A33FCBB3EC}" type="slidenum">
              <a:rPr lang="nl-NL" smtClean="0">
                <a:solidFill>
                  <a:srgbClr val="000000"/>
                </a:solidFill>
              </a:rPr>
              <a:pPr/>
              <a:t>‹nr.›</a:t>
            </a:fld>
            <a:endParaRPr lang="nl-NL" dirty="0">
              <a:solidFill>
                <a:srgbClr val="000000"/>
              </a:solidFill>
            </a:endParaRPr>
          </a:p>
        </p:txBody>
      </p:sp>
      <p:sp>
        <p:nvSpPr>
          <p:cNvPr id="17" name="Titel 16">
            <a:extLst>
              <a:ext uri="{FF2B5EF4-FFF2-40B4-BE49-F238E27FC236}">
                <a16:creationId xmlns:a16="http://schemas.microsoft.com/office/drawing/2014/main" id="{9C42D806-99A5-4854-9BB7-C93AB66EA3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52000" y="1281950"/>
            <a:ext cx="5004000" cy="1069200"/>
          </a:xfrm>
        </p:spPr>
        <p:txBody>
          <a:bodyPr/>
          <a:lstStyle>
            <a:lvl1pPr>
              <a:defRPr/>
            </a:lvl1pPr>
          </a:lstStyle>
          <a:p>
            <a:r>
              <a:rPr lang="nl-NL" dirty="0"/>
              <a:t>Klik om een titel in te voegen</a:t>
            </a:r>
          </a:p>
        </p:txBody>
      </p:sp>
      <p:sp>
        <p:nvSpPr>
          <p:cNvPr id="7" name="Vertrouwelijkheidsniveau">
            <a:extLst>
              <a:ext uri="{FF2B5EF4-FFF2-40B4-BE49-F238E27FC236}">
                <a16:creationId xmlns:a16="http://schemas.microsoft.com/office/drawing/2014/main" id="{4BAFB278-E939-4041-A70B-47CB8943C72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553200" y="6528572"/>
            <a:ext cx="4262437" cy="183600"/>
          </a:xfrm>
        </p:spPr>
        <p:txBody>
          <a:bodyPr anchor="b" anchorCtr="0">
            <a:noAutofit/>
          </a:bodyPr>
          <a:lstStyle>
            <a:lvl1pPr marL="0" indent="0">
              <a:buNone/>
              <a:defRPr sz="9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[vertrouwelijkheidsniveau]</a:t>
            </a:r>
          </a:p>
        </p:txBody>
      </p:sp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F4CFC7BE-2502-4C51-AFEA-F92D97467734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0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4594225 w 6096000"/>
              <a:gd name="connsiteY1" fmla="*/ 0 h 6858000"/>
              <a:gd name="connsiteX2" fmla="*/ 5848350 w 6096000"/>
              <a:gd name="connsiteY2" fmla="*/ 0 h 6858000"/>
              <a:gd name="connsiteX3" fmla="*/ 5862637 w 6096000"/>
              <a:gd name="connsiteY3" fmla="*/ 0 h 6858000"/>
              <a:gd name="connsiteX4" fmla="*/ 5862637 w 6096000"/>
              <a:gd name="connsiteY4" fmla="*/ 711244 h 6858000"/>
              <a:gd name="connsiteX5" fmla="*/ 6096000 w 6096000"/>
              <a:gd name="connsiteY5" fmla="*/ 711244 h 6858000"/>
              <a:gd name="connsiteX6" fmla="*/ 6096000 w 6096000"/>
              <a:gd name="connsiteY6" fmla="*/ 975600 h 6858000"/>
              <a:gd name="connsiteX7" fmla="*/ 6096000 w 6096000"/>
              <a:gd name="connsiteY7" fmla="*/ 1431131 h 6858000"/>
              <a:gd name="connsiteX8" fmla="*/ 6096000 w 6096000"/>
              <a:gd name="connsiteY8" fmla="*/ 6858000 h 6858000"/>
              <a:gd name="connsiteX9" fmla="*/ 5848350 w 6096000"/>
              <a:gd name="connsiteY9" fmla="*/ 6858000 h 6858000"/>
              <a:gd name="connsiteX10" fmla="*/ 0 w 6096000"/>
              <a:gd name="connsiteY1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4594225" y="0"/>
                </a:lnTo>
                <a:lnTo>
                  <a:pt x="5848350" y="0"/>
                </a:lnTo>
                <a:lnTo>
                  <a:pt x="5862637" y="0"/>
                </a:lnTo>
                <a:lnTo>
                  <a:pt x="5862637" y="711244"/>
                </a:lnTo>
                <a:lnTo>
                  <a:pt x="6096000" y="711244"/>
                </a:lnTo>
                <a:lnTo>
                  <a:pt x="6096000" y="975600"/>
                </a:lnTo>
                <a:lnTo>
                  <a:pt x="6096000" y="1431131"/>
                </a:lnTo>
                <a:lnTo>
                  <a:pt x="6096000" y="6858000"/>
                </a:lnTo>
                <a:lnTo>
                  <a:pt x="58483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vert="horz" wrap="square" tIns="1800000" anchor="t" anchorCtr="1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l-NL" dirty="0"/>
              <a:t>Klik op het pictogram om een afbeelding in te voegen</a:t>
            </a:r>
          </a:p>
        </p:txBody>
      </p:sp>
    </p:spTree>
    <p:extLst>
      <p:ext uri="{BB962C8B-B14F-4D97-AF65-F5344CB8AC3E}">
        <p14:creationId xmlns:p14="http://schemas.microsoft.com/office/powerpoint/2010/main" val="20706382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geel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afbeelding 3">
            <a:extLst>
              <a:ext uri="{FF2B5EF4-FFF2-40B4-BE49-F238E27FC236}">
                <a16:creationId xmlns:a16="http://schemas.microsoft.com/office/drawing/2014/main" id="{E40B2573-7117-47DC-A1FC-56A832A1E9D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3429000"/>
            <a:ext cx="12192000" cy="3429000"/>
          </a:xfrm>
          <a:solidFill>
            <a:schemeClr val="tx1">
              <a:lumMod val="85000"/>
            </a:schemeClr>
          </a:solidFill>
        </p:spPr>
        <p:txBody>
          <a:bodyPr tIns="1080000" anchor="t" anchorCtr="1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l-NL" dirty="0"/>
              <a:t>Klik op het pictogram om een afbeelding in te voegen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27AD964-7CC1-4105-95CD-B7149718814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C93B359-CF0D-4389-949E-16A33FCBB3EC}" type="slidenum">
              <a:rPr lang="nl-NL" smtClean="0">
                <a:solidFill>
                  <a:srgbClr val="000000"/>
                </a:solidFill>
              </a:rPr>
              <a:pPr/>
              <a:t>‹nr.›</a:t>
            </a:fld>
            <a:endParaRPr lang="nl-NL" dirty="0">
              <a:solidFill>
                <a:srgbClr val="000000"/>
              </a:solidFill>
            </a:endParaRPr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4A879FCC-B15B-43B0-94C1-EA709F51A4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een titel in te voegen</a:t>
            </a:r>
          </a:p>
        </p:txBody>
      </p:sp>
    </p:spTree>
    <p:extLst>
      <p:ext uri="{BB962C8B-B14F-4D97-AF65-F5344CB8AC3E}">
        <p14:creationId xmlns:p14="http://schemas.microsoft.com/office/powerpoint/2010/main" val="31538320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afbeelding 9">
            <a:extLst>
              <a:ext uri="{FF2B5EF4-FFF2-40B4-BE49-F238E27FC236}">
                <a16:creationId xmlns:a16="http://schemas.microsoft.com/office/drawing/2014/main" id="{4D76FA77-7724-405A-BCBC-F7FB2273E8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5329235 w 12192000"/>
              <a:gd name="connsiteY1" fmla="*/ 0 h 6858000"/>
              <a:gd name="connsiteX2" fmla="*/ 5848350 w 12192000"/>
              <a:gd name="connsiteY2" fmla="*/ 0 h 6858000"/>
              <a:gd name="connsiteX3" fmla="*/ 5857872 w 12192000"/>
              <a:gd name="connsiteY3" fmla="*/ 0 h 6858000"/>
              <a:gd name="connsiteX4" fmla="*/ 5857872 w 12192000"/>
              <a:gd name="connsiteY4" fmla="*/ 711998 h 6858000"/>
              <a:gd name="connsiteX5" fmla="*/ 6324600 w 12192000"/>
              <a:gd name="connsiteY5" fmla="*/ 711998 h 6858000"/>
              <a:gd name="connsiteX6" fmla="*/ 6324600 w 12192000"/>
              <a:gd name="connsiteY6" fmla="*/ 0 h 6858000"/>
              <a:gd name="connsiteX7" fmla="*/ 12192000 w 12192000"/>
              <a:gd name="connsiteY7" fmla="*/ 0 h 6858000"/>
              <a:gd name="connsiteX8" fmla="*/ 12192000 w 12192000"/>
              <a:gd name="connsiteY8" fmla="*/ 6858000 h 6858000"/>
              <a:gd name="connsiteX9" fmla="*/ 6324600 w 12192000"/>
              <a:gd name="connsiteY9" fmla="*/ 6858000 h 6858000"/>
              <a:gd name="connsiteX10" fmla="*/ 5848350 w 12192000"/>
              <a:gd name="connsiteY10" fmla="*/ 6858000 h 6858000"/>
              <a:gd name="connsiteX11" fmla="*/ 0 w 1219200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5329235" y="0"/>
                </a:lnTo>
                <a:lnTo>
                  <a:pt x="5848350" y="0"/>
                </a:lnTo>
                <a:lnTo>
                  <a:pt x="5857872" y="0"/>
                </a:lnTo>
                <a:lnTo>
                  <a:pt x="5857872" y="711998"/>
                </a:lnTo>
                <a:lnTo>
                  <a:pt x="6324600" y="711998"/>
                </a:lnTo>
                <a:lnTo>
                  <a:pt x="632460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6324600" y="6858000"/>
                </a:lnTo>
                <a:lnTo>
                  <a:pt x="58483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tIns="2520000" anchor="t" anchorCtr="1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l-NL" dirty="0"/>
              <a:t>Klik op het pictogram om een afbeelding in te voegen</a:t>
            </a:r>
          </a:p>
        </p:txBody>
      </p:sp>
      <p:sp>
        <p:nvSpPr>
          <p:cNvPr id="5" name="Titel 4"/>
          <p:cNvSpPr>
            <a:spLocks noGrp="1"/>
          </p:cNvSpPr>
          <p:nvPr>
            <p:ph type="title" hasCustomPrompt="1"/>
          </p:nvPr>
        </p:nvSpPr>
        <p:spPr>
          <a:xfrm>
            <a:off x="0" y="5153776"/>
            <a:ext cx="12192000" cy="576000"/>
          </a:xfrm>
          <a:solidFill>
            <a:schemeClr val="accent2"/>
          </a:solidFill>
        </p:spPr>
        <p:txBody>
          <a:bodyPr lIns="630000" anchor="ctr" anchorCtr="0">
            <a:noAutofit/>
          </a:bodyPr>
          <a:lstStyle>
            <a:lvl1pPr algn="l">
              <a:defRPr sz="3200"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Klik om een naam in te voegen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5825413"/>
            <a:ext cx="12192000" cy="396000"/>
          </a:xfrm>
          <a:solidFill>
            <a:schemeClr val="bg1"/>
          </a:solidFill>
        </p:spPr>
        <p:txBody>
          <a:bodyPr lIns="63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1"/>
                </a:solidFill>
              </a:defRPr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 dirty="0"/>
              <a:t>Klik om functie of project in te voegen</a:t>
            </a:r>
          </a:p>
        </p:txBody>
      </p:sp>
      <p:sp>
        <p:nvSpPr>
          <p:cNvPr id="12" name="Tijdelijke aanduiding voor dianummer 11">
            <a:extLst>
              <a:ext uri="{FF2B5EF4-FFF2-40B4-BE49-F238E27FC236}">
                <a16:creationId xmlns:a16="http://schemas.microsoft.com/office/drawing/2014/main" id="{49EE6DDE-E144-43EA-A883-E219AA865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3B359-CF0D-4389-949E-16A33FCBB3EC}" type="slidenum">
              <a:rPr lang="nl-NL" smtClean="0">
                <a:solidFill>
                  <a:srgbClr val="000000"/>
                </a:solidFill>
              </a:rPr>
              <a:pPr/>
              <a:t>‹nr.›</a:t>
            </a:fld>
            <a:endParaRPr lang="nl-NL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05476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Vrije vorm: vorm 16">
            <a:extLst>
              <a:ext uri="{FF2B5EF4-FFF2-40B4-BE49-F238E27FC236}">
                <a16:creationId xmlns:a16="http://schemas.microsoft.com/office/drawing/2014/main" id="{CE883B12-7812-4AB5-9452-637027F74772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5360191 w 6096000"/>
              <a:gd name="connsiteY1" fmla="*/ 0 h 6858000"/>
              <a:gd name="connsiteX2" fmla="*/ 5850001 w 6096000"/>
              <a:gd name="connsiteY2" fmla="*/ 0 h 6858000"/>
              <a:gd name="connsiteX3" fmla="*/ 5862635 w 6096000"/>
              <a:gd name="connsiteY3" fmla="*/ 0 h 6858000"/>
              <a:gd name="connsiteX4" fmla="*/ 5862635 w 6096000"/>
              <a:gd name="connsiteY4" fmla="*/ 709612 h 6858000"/>
              <a:gd name="connsiteX5" fmla="*/ 6096000 w 6096000"/>
              <a:gd name="connsiteY5" fmla="*/ 709612 h 6858000"/>
              <a:gd name="connsiteX6" fmla="*/ 6096000 w 6096000"/>
              <a:gd name="connsiteY6" fmla="*/ 975600 h 6858000"/>
              <a:gd name="connsiteX7" fmla="*/ 6096000 w 6096000"/>
              <a:gd name="connsiteY7" fmla="*/ 1102518 h 6858000"/>
              <a:gd name="connsiteX8" fmla="*/ 6096000 w 6096000"/>
              <a:gd name="connsiteY8" fmla="*/ 6858000 h 6858000"/>
              <a:gd name="connsiteX9" fmla="*/ 0 w 6096000"/>
              <a:gd name="connsiteY9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5360191" y="0"/>
                </a:lnTo>
                <a:lnTo>
                  <a:pt x="5850001" y="0"/>
                </a:lnTo>
                <a:lnTo>
                  <a:pt x="5862635" y="0"/>
                </a:lnTo>
                <a:lnTo>
                  <a:pt x="5862635" y="709612"/>
                </a:lnTo>
                <a:lnTo>
                  <a:pt x="6096000" y="709612"/>
                </a:lnTo>
                <a:lnTo>
                  <a:pt x="6096000" y="975600"/>
                </a:lnTo>
                <a:lnTo>
                  <a:pt x="6096000" y="1102518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>
              <a:solidFill>
                <a:srgbClr val="FFFFFF"/>
              </a:solidFill>
            </a:endParaRPr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7176285" y="2286000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Klik om gegevens afzender in te voegen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 hasCustomPrompt="1"/>
          </p:nvPr>
        </p:nvSpPr>
        <p:spPr>
          <a:xfrm>
            <a:off x="7176285" y="3079487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Klik om gegevens afzender in te voegen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 hasCustomPrompt="1"/>
          </p:nvPr>
        </p:nvSpPr>
        <p:spPr>
          <a:xfrm>
            <a:off x="7176285" y="3845506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Klik om gegevens afzender in te voegen</a:t>
            </a:r>
          </a:p>
        </p:txBody>
      </p:sp>
      <p:sp>
        <p:nvSpPr>
          <p:cNvPr id="21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6559200" y="2361344"/>
            <a:ext cx="541203" cy="5400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 smtClean="0"/>
              <a:t>Klik op het pictogram als u een afbeelding wilt toevoegen</a:t>
            </a:r>
            <a:endParaRPr lang="nl-NL" dirty="0"/>
          </a:p>
        </p:txBody>
      </p:sp>
      <p:sp>
        <p:nvSpPr>
          <p:cNvPr id="22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6559200" y="3147360"/>
            <a:ext cx="541203" cy="540000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 smtClean="0"/>
              <a:t>Klik op het pictogram als u een afbeelding wilt toevoegen</a:t>
            </a:r>
            <a:endParaRPr lang="nl-NL" dirty="0"/>
          </a:p>
        </p:txBody>
      </p:sp>
      <p:sp>
        <p:nvSpPr>
          <p:cNvPr id="23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6559200" y="3920850"/>
            <a:ext cx="541203" cy="540000"/>
          </a:xfrm>
          <a:blipFill>
            <a:blip r:embed="rId4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 smtClean="0"/>
              <a:t>Klik op het pictogram als u een afbeelding wilt toevoegen</a:t>
            </a:r>
            <a:endParaRPr lang="nl-NL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D869C57F-4252-4209-A8BC-33FAC7ADB6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0000" y="3050453"/>
            <a:ext cx="4997688" cy="1069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Type een afsluitende zin</a:t>
            </a:r>
          </a:p>
        </p:txBody>
      </p:sp>
      <p:sp>
        <p:nvSpPr>
          <p:cNvPr id="11" name="Tijdelijke aanduiding voor dianummer 10">
            <a:extLst>
              <a:ext uri="{FF2B5EF4-FFF2-40B4-BE49-F238E27FC236}">
                <a16:creationId xmlns:a16="http://schemas.microsoft.com/office/drawing/2014/main" id="{A3A163FE-BA7A-4106-9910-A643D023C9F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6C93B359-CF0D-4389-949E-16A33FCBB3EC}" type="slidenum">
              <a:rPr lang="nl-NL" smtClean="0">
                <a:solidFill>
                  <a:srgbClr val="000000"/>
                </a:solidFill>
              </a:rPr>
              <a:pPr/>
              <a:t>‹nr.›</a:t>
            </a:fld>
            <a:endParaRPr lang="nl-NL" dirty="0">
              <a:solidFill>
                <a:srgbClr val="000000"/>
              </a:solidFill>
            </a:endParaRPr>
          </a:p>
        </p:txBody>
      </p:sp>
      <p:sp>
        <p:nvSpPr>
          <p:cNvPr id="25" name="Vertrouwelijkheidsniveau">
            <a:extLst>
              <a:ext uri="{FF2B5EF4-FFF2-40B4-BE49-F238E27FC236}">
                <a16:creationId xmlns:a16="http://schemas.microsoft.com/office/drawing/2014/main" id="{CAA5CBF2-B6F9-4237-8DE7-3D9FD8FFABB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0000" y="6528572"/>
            <a:ext cx="4262437" cy="183600"/>
          </a:xfrm>
        </p:spPr>
        <p:txBody>
          <a:bodyPr anchor="b" anchorCtr="0">
            <a:noAutofit/>
          </a:bodyPr>
          <a:lstStyle>
            <a:lvl1pPr marL="0" indent="0">
              <a:buNone/>
              <a:defRPr sz="9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[vertrouwelijkheidsniveau]</a:t>
            </a:r>
          </a:p>
        </p:txBody>
      </p:sp>
      <p:pic>
        <p:nvPicPr>
          <p:cNvPr id="24" name="Afbeelding 23">
            <a:extLst>
              <a:ext uri="{FF2B5EF4-FFF2-40B4-BE49-F238E27FC236}">
                <a16:creationId xmlns:a16="http://schemas.microsoft.com/office/drawing/2014/main" id="{6D7B6104-9A05-4402-8182-B4559988848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489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30000" y="1281950"/>
            <a:ext cx="10933200" cy="106920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30000" y="2349499"/>
            <a:ext cx="10933200" cy="39636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l-NL" dirty="0"/>
              <a:t>Tekststijl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  <a:p>
            <a:pPr lvl="5"/>
            <a:r>
              <a:rPr lang="nl-NL" dirty="0"/>
              <a:t>Zesde niveau</a:t>
            </a:r>
          </a:p>
          <a:p>
            <a:pPr lvl="6"/>
            <a:r>
              <a:rPr lang="nl-NL" dirty="0"/>
              <a:t>Zevende niveau</a:t>
            </a:r>
          </a:p>
          <a:p>
            <a:pPr lvl="7"/>
            <a:r>
              <a:rPr lang="nl-NL" dirty="0"/>
              <a:t>Achtste niveau</a:t>
            </a:r>
          </a:p>
          <a:p>
            <a:pPr lvl="8"/>
            <a:r>
              <a:rPr lang="nl-NL" dirty="0"/>
              <a:t>Negende niveau</a:t>
            </a:r>
          </a:p>
          <a:p>
            <a:pPr lvl="8"/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00C4A9ED-10BC-4655-9631-74B32DCB2A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8400" y="6528572"/>
            <a:ext cx="511200" cy="1836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6C93B359-CF0D-4389-949E-16A33FCBB3EC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1113A800-9FFB-4505-9B39-BBE671EBBBE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065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857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666" r:id="rId2"/>
    <p:sldLayoutId id="2147483725" r:id="rId3"/>
    <p:sldLayoutId id="2147483731" r:id="rId4"/>
    <p:sldLayoutId id="2147483652" r:id="rId5"/>
    <p:sldLayoutId id="2147483728" r:id="rId6"/>
    <p:sldLayoutId id="2147483689" r:id="rId7"/>
    <p:sldLayoutId id="2147483730" r:id="rId8"/>
    <p:sldLayoutId id="2147483729" r:id="rId9"/>
    <p:sldLayoutId id="2147483716" r:id="rId10"/>
    <p:sldLayoutId id="2147483667" r:id="rId11"/>
    <p:sldLayoutId id="2147483722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16800" indent="-316800" algn="l" defTabSz="914400" rtl="0" eaLnBrk="1" latinLnBrk="0" hangingPunct="1">
        <a:lnSpc>
          <a:spcPct val="90000"/>
        </a:lnSpc>
        <a:spcBef>
          <a:spcPts val="1200"/>
        </a:spcBef>
        <a:buClrTx/>
        <a:buSzPct val="10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0000" indent="-316800" algn="l" defTabSz="914400" rtl="0" eaLnBrk="1" latinLnBrk="0" hangingPunct="1">
        <a:lnSpc>
          <a:spcPct val="90000"/>
        </a:lnSpc>
        <a:spcBef>
          <a:spcPts val="1000"/>
        </a:spcBef>
        <a:buClrTx/>
        <a:buFont typeface="Verdana" panose="020B060403050404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46800" indent="-316800" algn="l" defTabSz="914400" rtl="0" eaLnBrk="1" latinLnBrk="0" hangingPunct="1">
        <a:lnSpc>
          <a:spcPct val="90000"/>
        </a:lnSpc>
        <a:spcBef>
          <a:spcPts val="800"/>
        </a:spcBef>
        <a:buClrTx/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000" indent="-316800" algn="l" defTabSz="914400" rtl="0" eaLnBrk="1" latinLnBrk="0" hangingPunct="1">
        <a:lnSpc>
          <a:spcPct val="90000"/>
        </a:lnSpc>
        <a:spcBef>
          <a:spcPts val="600"/>
        </a:spcBef>
        <a:buClrTx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576800" indent="-3168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Verdana" panose="020B0604030504040204" pitchFamily="34" charset="0"/>
        <a:buChar char="–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890000" indent="-31680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50000"/>
            <a:lumOff val="50000"/>
          </a:schemeClr>
        </a:buClr>
        <a:buFont typeface="Arial" panose="020B0604020202020204" pitchFamily="34" charset="0"/>
        <a:buChar char="•"/>
        <a:defRPr sz="1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6pPr>
      <a:lvl7pPr marL="72000" indent="-72000" algn="l" defTabSz="914400" rtl="0" eaLnBrk="1" latinLnBrk="0" hangingPunct="1">
        <a:lnSpc>
          <a:spcPct val="90000"/>
        </a:lnSpc>
        <a:spcBef>
          <a:spcPts val="600"/>
        </a:spcBef>
        <a:buClr>
          <a:schemeClr val="bg1"/>
        </a:buClr>
        <a:buSzPct val="25000"/>
        <a:buFont typeface="Verdana" panose="020B0604030504040204" pitchFamily="34" charset="0"/>
        <a:buChar char="'"/>
        <a:defRPr sz="1200" b="1" i="0" kern="1200">
          <a:solidFill>
            <a:schemeClr val="accent1"/>
          </a:solidFill>
          <a:latin typeface="+mn-lt"/>
          <a:ea typeface="+mn-ea"/>
          <a:cs typeface="+mn-cs"/>
        </a:defRPr>
      </a:lvl7pPr>
      <a:lvl8pPr marL="72000" indent="-72000" algn="l" defTabSz="914400" rtl="0" eaLnBrk="1" latinLnBrk="0" hangingPunct="1">
        <a:lnSpc>
          <a:spcPct val="90000"/>
        </a:lnSpc>
        <a:spcBef>
          <a:spcPts val="600"/>
        </a:spcBef>
        <a:buClr>
          <a:schemeClr val="bg1"/>
        </a:buClr>
        <a:buSzPct val="25000"/>
        <a:buFont typeface="Verdana" panose="020B0604030504040204" pitchFamily="34" charset="0"/>
        <a:buChar char="'"/>
        <a:defRPr sz="1200" i="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8pPr>
      <a:lvl9pPr marL="216000" indent="-14400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50000"/>
            <a:lumOff val="50000"/>
          </a:schemeClr>
        </a:buClr>
        <a:buFont typeface="Verdana" panose="020B0604030504040204" pitchFamily="34" charset="0"/>
        <a:buChar char="–"/>
        <a:defRPr sz="1200" i="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30000" y="1281950"/>
            <a:ext cx="10933200" cy="106920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30000" y="2349499"/>
            <a:ext cx="10933200" cy="39636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l-NL" dirty="0"/>
              <a:t>Tekststijl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  <a:p>
            <a:pPr lvl="5"/>
            <a:r>
              <a:rPr lang="nl-NL" dirty="0"/>
              <a:t>Zesde niveau</a:t>
            </a:r>
          </a:p>
          <a:p>
            <a:pPr lvl="6"/>
            <a:r>
              <a:rPr lang="nl-NL" dirty="0"/>
              <a:t>Zevende niveau</a:t>
            </a:r>
          </a:p>
          <a:p>
            <a:pPr lvl="7"/>
            <a:r>
              <a:rPr lang="nl-NL" dirty="0"/>
              <a:t>Achtste niveau</a:t>
            </a:r>
          </a:p>
          <a:p>
            <a:pPr lvl="8"/>
            <a:r>
              <a:rPr lang="nl-NL" dirty="0"/>
              <a:t>Negende niveau</a:t>
            </a:r>
          </a:p>
          <a:p>
            <a:pPr lvl="8"/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00C4A9ED-10BC-4655-9631-74B32DCB2A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8400" y="6528572"/>
            <a:ext cx="511200" cy="1836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6C93B359-CF0D-4389-949E-16A33FCBB3EC}" type="slidenum">
              <a:rPr lang="nl-NL" smtClean="0">
                <a:solidFill>
                  <a:srgbClr val="000000"/>
                </a:solidFill>
              </a:rPr>
              <a:pPr/>
              <a:t>‹nr.›</a:t>
            </a:fld>
            <a:endParaRPr lang="nl-NL" dirty="0">
              <a:solidFill>
                <a:srgbClr val="000000"/>
              </a:solidFill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1113A800-9FFB-4505-9B39-BBE671EBBBE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065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71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16800" indent="-316800" algn="l" defTabSz="914400" rtl="0" eaLnBrk="1" latinLnBrk="0" hangingPunct="1">
        <a:lnSpc>
          <a:spcPct val="90000"/>
        </a:lnSpc>
        <a:spcBef>
          <a:spcPts val="1200"/>
        </a:spcBef>
        <a:buClrTx/>
        <a:buSzPct val="10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0000" indent="-316800" algn="l" defTabSz="914400" rtl="0" eaLnBrk="1" latinLnBrk="0" hangingPunct="1">
        <a:lnSpc>
          <a:spcPct val="90000"/>
        </a:lnSpc>
        <a:spcBef>
          <a:spcPts val="1000"/>
        </a:spcBef>
        <a:buClrTx/>
        <a:buFont typeface="Verdana" panose="020B060403050404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46800" indent="-316800" algn="l" defTabSz="914400" rtl="0" eaLnBrk="1" latinLnBrk="0" hangingPunct="1">
        <a:lnSpc>
          <a:spcPct val="90000"/>
        </a:lnSpc>
        <a:spcBef>
          <a:spcPts val="800"/>
        </a:spcBef>
        <a:buClrTx/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000" indent="-316800" algn="l" defTabSz="914400" rtl="0" eaLnBrk="1" latinLnBrk="0" hangingPunct="1">
        <a:lnSpc>
          <a:spcPct val="90000"/>
        </a:lnSpc>
        <a:spcBef>
          <a:spcPts val="600"/>
        </a:spcBef>
        <a:buClrTx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576800" indent="-3168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Verdana" panose="020B0604030504040204" pitchFamily="34" charset="0"/>
        <a:buChar char="–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890000" indent="-31680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50000"/>
            <a:lumOff val="50000"/>
          </a:schemeClr>
        </a:buClr>
        <a:buFont typeface="Arial" panose="020B0604020202020204" pitchFamily="34" charset="0"/>
        <a:buChar char="•"/>
        <a:defRPr sz="1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6pPr>
      <a:lvl7pPr marL="72000" indent="-72000" algn="l" defTabSz="914400" rtl="0" eaLnBrk="1" latinLnBrk="0" hangingPunct="1">
        <a:lnSpc>
          <a:spcPct val="90000"/>
        </a:lnSpc>
        <a:spcBef>
          <a:spcPts val="600"/>
        </a:spcBef>
        <a:buClr>
          <a:schemeClr val="bg1"/>
        </a:buClr>
        <a:buSzPct val="25000"/>
        <a:buFont typeface="Verdana" panose="020B0604030504040204" pitchFamily="34" charset="0"/>
        <a:buChar char="'"/>
        <a:defRPr sz="1200" b="1" i="0" kern="1200">
          <a:solidFill>
            <a:schemeClr val="accent1"/>
          </a:solidFill>
          <a:latin typeface="+mn-lt"/>
          <a:ea typeface="+mn-ea"/>
          <a:cs typeface="+mn-cs"/>
        </a:defRPr>
      </a:lvl7pPr>
      <a:lvl8pPr marL="72000" indent="-72000" algn="l" defTabSz="914400" rtl="0" eaLnBrk="1" latinLnBrk="0" hangingPunct="1">
        <a:lnSpc>
          <a:spcPct val="90000"/>
        </a:lnSpc>
        <a:spcBef>
          <a:spcPts val="600"/>
        </a:spcBef>
        <a:buClr>
          <a:schemeClr val="bg1"/>
        </a:buClr>
        <a:buSzPct val="25000"/>
        <a:buFont typeface="Verdana" panose="020B0604030504040204" pitchFamily="34" charset="0"/>
        <a:buChar char="'"/>
        <a:defRPr sz="1200" i="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8pPr>
      <a:lvl9pPr marL="216000" indent="-14400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50000"/>
            <a:lumOff val="50000"/>
          </a:schemeClr>
        </a:buClr>
        <a:buFont typeface="Verdana" panose="020B0604030504040204" pitchFamily="34" charset="0"/>
        <a:buChar char="–"/>
        <a:defRPr sz="1200" i="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mp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ndertitel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 dirty="0" smtClean="0"/>
              <a:t>1e Inlichtingen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nl-NL" dirty="0" smtClean="0"/>
              <a:t>Cluster RWS ZDABB </a:t>
            </a:r>
            <a:endParaRPr lang="nl-NL" dirty="0"/>
          </a:p>
        </p:txBody>
      </p:sp>
      <p:sp>
        <p:nvSpPr>
          <p:cNvPr id="4" name="Titel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 smtClean="0"/>
              <a:t>31146533 – Waddenzee</a:t>
            </a:r>
            <a:endParaRPr lang="nl-NL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nl-NL" dirty="0" smtClean="0"/>
              <a:t>15 juni 2020</a:t>
            </a:r>
            <a:endParaRPr lang="nl-NL" dirty="0"/>
          </a:p>
        </p:txBody>
      </p:sp>
      <p:sp>
        <p:nvSpPr>
          <p:cNvPr id="6" name="Tijdelijke aanduiding voor tekst 5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nl-NL" smtClean="0"/>
              <a:t>RWS Informatie</a:t>
            </a:r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6C93B359-CF0D-4389-949E-16A33FCBB3EC}" type="slidenum">
              <a:rPr lang="nl-NL" smtClean="0"/>
              <a:pPr/>
              <a:t>1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09460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ianumm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C93B359-CF0D-4389-949E-16A33FCBB3EC}" type="slidenum">
              <a:rPr lang="nl-NL" smtClean="0"/>
              <a:t>2</a:t>
            </a:fld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nl-NL" dirty="0" smtClean="0"/>
              <a:t>RWS Informatie</a:t>
            </a:r>
            <a:endParaRPr lang="nl-NL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630000" y="1733054"/>
            <a:ext cx="10933200" cy="1069200"/>
          </a:xfrm>
        </p:spPr>
        <p:txBody>
          <a:bodyPr/>
          <a:lstStyle/>
          <a:p>
            <a:r>
              <a:rPr lang="nl-NL" dirty="0" smtClean="0"/>
              <a:t>1. Welkom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78202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nl-NL" dirty="0" smtClean="0"/>
              <a:t>Welkom</a:t>
            </a:r>
          </a:p>
          <a:p>
            <a:pPr marL="457200" indent="-457200">
              <a:buFont typeface="+mj-lt"/>
              <a:buAutoNum type="arabicPeriod"/>
            </a:pPr>
            <a:r>
              <a:rPr lang="nl-NL" dirty="0" smtClean="0"/>
              <a:t>Procedureverloop</a:t>
            </a:r>
          </a:p>
          <a:p>
            <a:pPr marL="457200" indent="-457200">
              <a:buFont typeface="+mj-lt"/>
              <a:buAutoNum type="arabicPeriod"/>
            </a:pPr>
            <a:r>
              <a:rPr lang="nl-NL" dirty="0" smtClean="0"/>
              <a:t>Gunnen</a:t>
            </a:r>
          </a:p>
          <a:p>
            <a:pPr marL="457200" indent="-457200">
              <a:buFont typeface="+mj-lt"/>
              <a:buAutoNum type="arabicPeriod"/>
            </a:pPr>
            <a:r>
              <a:rPr lang="nl-NL" dirty="0" smtClean="0"/>
              <a:t>Contract</a:t>
            </a:r>
          </a:p>
          <a:p>
            <a:pPr marL="457200" indent="-457200">
              <a:buFont typeface="+mj-lt"/>
              <a:buAutoNum type="arabicPeriod"/>
            </a:pPr>
            <a:r>
              <a:rPr lang="nl-NL" dirty="0" smtClean="0"/>
              <a:t>Mededelingen</a:t>
            </a:r>
          </a:p>
          <a:p>
            <a:pPr marL="457200" indent="-457200">
              <a:buFont typeface="+mj-lt"/>
              <a:buAutoNum type="arabicPeriod"/>
            </a:pPr>
            <a:r>
              <a:rPr lang="nl-NL" dirty="0" smtClean="0"/>
              <a:t>Vragen</a:t>
            </a:r>
          </a:p>
          <a:p>
            <a:pPr marL="457200" indent="-457200">
              <a:buFont typeface="+mj-lt"/>
              <a:buAutoNum type="arabicPeriod"/>
            </a:pPr>
            <a:r>
              <a:rPr lang="nl-NL" dirty="0" smtClean="0"/>
              <a:t>Afsluiting</a:t>
            </a:r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C93B359-CF0D-4389-949E-16A33FCBB3EC}" type="slidenum">
              <a:rPr lang="nl-NL" smtClean="0"/>
              <a:t>3</a:t>
            </a:fld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nl-NL" dirty="0" smtClean="0"/>
              <a:t>RWS Informatie</a:t>
            </a: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Agenda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579251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nl-NL" dirty="0" smtClean="0"/>
              <a:t>Europese, openbare procedure onder ARW2016.</a:t>
            </a:r>
          </a:p>
          <a:p>
            <a:endParaRPr lang="nl-NL" dirty="0"/>
          </a:p>
          <a:p>
            <a:r>
              <a:rPr lang="nl-NL" dirty="0" smtClean="0"/>
              <a:t>Publicatie aankondiging opdracht 		 4 juni 2020</a:t>
            </a:r>
          </a:p>
          <a:p>
            <a:r>
              <a:rPr lang="nl-NL" dirty="0" smtClean="0"/>
              <a:t>1</a:t>
            </a:r>
            <a:r>
              <a:rPr lang="nl-NL" baseline="30000" dirty="0" smtClean="0"/>
              <a:t>e</a:t>
            </a:r>
            <a:r>
              <a:rPr lang="nl-NL" dirty="0" smtClean="0"/>
              <a:t> Inlichtingen					15 juni 2020</a:t>
            </a:r>
            <a:endParaRPr lang="nl-NL" dirty="0"/>
          </a:p>
          <a:p>
            <a:r>
              <a:rPr lang="nl-NL" dirty="0" smtClean="0"/>
              <a:t>Nadere (</a:t>
            </a:r>
            <a:r>
              <a:rPr lang="nl-NL" dirty="0" err="1" smtClean="0"/>
              <a:t>ind</a:t>
            </a:r>
            <a:r>
              <a:rPr lang="nl-NL" dirty="0" smtClean="0"/>
              <a:t>.) inlichtingen				23-30 juni 2020</a:t>
            </a:r>
          </a:p>
          <a:p>
            <a:r>
              <a:rPr lang="nl-NL" dirty="0" smtClean="0"/>
              <a:t>(aanmelden uiterlijk)                                      19 juni 2020</a:t>
            </a:r>
          </a:p>
          <a:p>
            <a:r>
              <a:rPr lang="nl-NL" dirty="0" smtClean="0"/>
              <a:t>2</a:t>
            </a:r>
            <a:r>
              <a:rPr lang="nl-NL" baseline="30000" dirty="0" smtClean="0"/>
              <a:t>e</a:t>
            </a:r>
            <a:r>
              <a:rPr lang="nl-NL" dirty="0" smtClean="0"/>
              <a:t> Inlichtingen					 7 juli 2020</a:t>
            </a:r>
          </a:p>
          <a:p>
            <a:r>
              <a:rPr lang="nl-NL" dirty="0" smtClean="0"/>
              <a:t>Uiterste datum verzoek inlichtingen		13 juli 2020</a:t>
            </a:r>
          </a:p>
          <a:p>
            <a:r>
              <a:rPr lang="nl-NL" dirty="0" smtClean="0"/>
              <a:t>Publicatie Nota van Inlichtingen			16 juli 2020</a:t>
            </a:r>
          </a:p>
          <a:p>
            <a:r>
              <a:rPr lang="nl-NL" dirty="0" smtClean="0"/>
              <a:t>Inschrijving						29 september 2020</a:t>
            </a:r>
          </a:p>
          <a:p>
            <a:r>
              <a:rPr lang="nl-NL" dirty="0" smtClean="0"/>
              <a:t>Openen digitale kluis </a:t>
            </a:r>
            <a:r>
              <a:rPr lang="nl-NL" dirty="0" err="1" smtClean="0"/>
              <a:t>TenderNed</a:t>
            </a:r>
            <a:r>
              <a:rPr lang="nl-NL" dirty="0" smtClean="0"/>
              <a:t>                      30 september 2020</a:t>
            </a:r>
          </a:p>
          <a:p>
            <a:endParaRPr lang="nl-NL" dirty="0"/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C93B359-CF0D-4389-949E-16A33FCBB3EC}" type="slidenum">
              <a:rPr lang="nl-NL" smtClean="0"/>
              <a:t>4</a:t>
            </a:fld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nl-NL" dirty="0" smtClean="0"/>
              <a:t>RWS Informatie</a:t>
            </a:r>
            <a:endParaRPr lang="nl-NL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2. Procedureverloop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06522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sz="quarter" idx="13"/>
          </p:nvPr>
        </p:nvSpPr>
        <p:spPr>
          <a:xfrm>
            <a:off x="629999" y="2350800"/>
            <a:ext cx="11160381" cy="3964060"/>
          </a:xfrm>
        </p:spPr>
        <p:txBody>
          <a:bodyPr/>
          <a:lstStyle/>
          <a:p>
            <a:r>
              <a:rPr lang="nl-NL" dirty="0"/>
              <a:t>Gunningsbeslissing					</a:t>
            </a:r>
            <a:r>
              <a:rPr lang="nl-NL" dirty="0" smtClean="0"/>
              <a:t>21 oktober 2020</a:t>
            </a:r>
          </a:p>
          <a:p>
            <a:r>
              <a:rPr lang="nl-NL" dirty="0" smtClean="0"/>
              <a:t>Uiterste datum rechtsbescherming 		11 november 2020</a:t>
            </a:r>
          </a:p>
          <a:p>
            <a:r>
              <a:rPr lang="nl-NL" dirty="0" smtClean="0"/>
              <a:t>Verzenden opdracht					19 november 2020</a:t>
            </a:r>
          </a:p>
          <a:p>
            <a:endParaRPr lang="nl-NL" dirty="0"/>
          </a:p>
          <a:p>
            <a:endParaRPr lang="nl-NL" dirty="0" smtClean="0"/>
          </a:p>
          <a:p>
            <a:endParaRPr lang="nl-NL" dirty="0"/>
          </a:p>
          <a:p>
            <a:endParaRPr lang="nl-NL" dirty="0" smtClean="0"/>
          </a:p>
          <a:p>
            <a:pPr marL="0" indent="0">
              <a:buNone/>
            </a:pPr>
            <a:r>
              <a:rPr lang="nl-NL" sz="1400" dirty="0" smtClean="0"/>
              <a:t>Planning indicatief</a:t>
            </a:r>
          </a:p>
          <a:p>
            <a:endParaRPr lang="nl-NL" dirty="0"/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C93B359-CF0D-4389-949E-16A33FCBB3EC}" type="slidenum">
              <a:rPr lang="nl-NL" smtClean="0"/>
              <a:t>5</a:t>
            </a:fld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nl-NL" dirty="0" smtClean="0"/>
              <a:t>RWS Informatie</a:t>
            </a:r>
            <a:endParaRPr lang="nl-NL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2. Procedureverloop (vervolg)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06178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nl-NL" dirty="0" smtClean="0"/>
              <a:t>BPKV</a:t>
            </a:r>
          </a:p>
          <a:p>
            <a:r>
              <a:rPr lang="nl-NL" dirty="0" smtClean="0"/>
              <a:t>Klimaat- en milieudoelstellingen</a:t>
            </a:r>
          </a:p>
          <a:p>
            <a:r>
              <a:rPr lang="nl-NL" dirty="0" smtClean="0"/>
              <a:t>Instrumentarium: MKI en LCA</a:t>
            </a:r>
          </a:p>
          <a:p>
            <a:r>
              <a:rPr lang="nl-NL" dirty="0" smtClean="0"/>
              <a:t>Kwaliteitsdeel: optimaal baggeren, CO2 en MKI</a:t>
            </a:r>
          </a:p>
          <a:p>
            <a:endParaRPr lang="nl-NL" dirty="0" smtClean="0"/>
          </a:p>
          <a:p>
            <a:endParaRPr lang="nl-NL" dirty="0"/>
          </a:p>
          <a:p>
            <a:endParaRPr lang="nl-NL" dirty="0" smtClean="0"/>
          </a:p>
          <a:p>
            <a:endParaRPr lang="nl-NL" dirty="0"/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C93B359-CF0D-4389-949E-16A33FCBB3EC}" type="slidenum">
              <a:rPr lang="nl-NL" smtClean="0"/>
              <a:t>6</a:t>
            </a:fld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nl-NL" dirty="0" smtClean="0"/>
              <a:t>RWS Informatie</a:t>
            </a:r>
            <a:endParaRPr lang="nl-NL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3. Gunnen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11730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l-NL" dirty="0" smtClean="0"/>
              <a:t>Doelstelling</a:t>
            </a:r>
          </a:p>
          <a:p>
            <a:pPr marL="313200" lvl="1" indent="0">
              <a:buNone/>
            </a:pPr>
            <a:r>
              <a:rPr lang="nl-NL" smtClean="0"/>
              <a:t>Geëiste </a:t>
            </a:r>
            <a:r>
              <a:rPr lang="nl-NL" dirty="0" smtClean="0"/>
              <a:t>prestatie tegen laagst mogelijke kosten en met kleinst mogelijk negatieve impact op natuur</a:t>
            </a:r>
          </a:p>
          <a:p>
            <a:r>
              <a:rPr lang="nl-NL" dirty="0" smtClean="0"/>
              <a:t>Risico</a:t>
            </a:r>
          </a:p>
          <a:p>
            <a:pPr marL="313200" lvl="1" indent="0">
              <a:buNone/>
            </a:pPr>
            <a:r>
              <a:rPr lang="nl-NL" dirty="0" smtClean="0"/>
              <a:t>Uitbaggeren op maximaal toegestane ontgravingsdiepte</a:t>
            </a:r>
          </a:p>
          <a:p>
            <a:r>
              <a:rPr lang="nl-NL" dirty="0" smtClean="0"/>
              <a:t>Beoordeling</a:t>
            </a:r>
          </a:p>
          <a:p>
            <a:pPr marL="313200" lvl="1" indent="0">
              <a:buNone/>
            </a:pPr>
            <a:r>
              <a:rPr lang="nl-NL" dirty="0" smtClean="0"/>
              <a:t>Duidelijke en onderbouwde visie</a:t>
            </a:r>
          </a:p>
          <a:p>
            <a:pPr marL="313200" lvl="1" indent="0">
              <a:buNone/>
            </a:pPr>
            <a:r>
              <a:rPr lang="nl-NL" dirty="0" smtClean="0"/>
              <a:t>Transparant afwegingsproces</a:t>
            </a:r>
          </a:p>
          <a:p>
            <a:pPr marL="313200" lvl="1" indent="0">
              <a:buNone/>
            </a:pPr>
            <a:r>
              <a:rPr lang="nl-NL" dirty="0" smtClean="0"/>
              <a:t>Lerend vermogen</a:t>
            </a:r>
          </a:p>
          <a:p>
            <a:endParaRPr lang="nl-NL" dirty="0"/>
          </a:p>
          <a:p>
            <a:r>
              <a:rPr lang="nl-NL" dirty="0" smtClean="0"/>
              <a:t>Plan van Aanpak van maximaal 8 pag.</a:t>
            </a:r>
          </a:p>
          <a:p>
            <a:endParaRPr lang="nl-NL" dirty="0" smtClean="0"/>
          </a:p>
          <a:p>
            <a:endParaRPr lang="nl-NL" dirty="0" smtClean="0"/>
          </a:p>
          <a:p>
            <a:pPr marL="0" indent="0">
              <a:buNone/>
            </a:pPr>
            <a:endParaRPr lang="nl-NL" dirty="0" smtClean="0"/>
          </a:p>
          <a:p>
            <a:endParaRPr lang="nl-NL" dirty="0" smtClean="0"/>
          </a:p>
          <a:p>
            <a:endParaRPr lang="nl-NL" dirty="0"/>
          </a:p>
          <a:p>
            <a:endParaRPr lang="nl-NL" dirty="0" smtClean="0"/>
          </a:p>
          <a:p>
            <a:endParaRPr lang="nl-NL" dirty="0"/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C93B359-CF0D-4389-949E-16A33FCBB3EC}" type="slidenum">
              <a:rPr lang="nl-NL" smtClean="0"/>
              <a:t>7</a:t>
            </a:fld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nl-NL" dirty="0" smtClean="0"/>
              <a:t>RWS Informatie</a:t>
            </a:r>
            <a:endParaRPr lang="nl-NL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3. Gunnen – optimaal baggeren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54224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nl-NL" dirty="0" smtClean="0"/>
              <a:t>Referentiewaarde bepaald</a:t>
            </a:r>
          </a:p>
          <a:p>
            <a:r>
              <a:rPr lang="nl-NL" dirty="0" smtClean="0"/>
              <a:t>Aanpassing schaduwprijzen: CO</a:t>
            </a:r>
            <a:r>
              <a:rPr lang="nl-NL" baseline="-25000" dirty="0" smtClean="0"/>
              <a:t>2</a:t>
            </a:r>
            <a:r>
              <a:rPr lang="nl-NL" dirty="0" smtClean="0"/>
              <a:t> € 103/ton</a:t>
            </a:r>
          </a:p>
          <a:p>
            <a:r>
              <a:rPr lang="nl-NL" dirty="0" smtClean="0"/>
              <a:t>MKI-vermindering </a:t>
            </a:r>
            <a:r>
              <a:rPr lang="nl-NL" dirty="0" smtClean="0"/>
              <a:t>t.o.v</a:t>
            </a:r>
            <a:r>
              <a:rPr lang="nl-NL" dirty="0"/>
              <a:t>. referentiewaarde</a:t>
            </a:r>
          </a:p>
          <a:p>
            <a:r>
              <a:rPr lang="nl-NL" dirty="0"/>
              <a:t>Fictieve korting op inschrijfprijs</a:t>
            </a:r>
          </a:p>
          <a:p>
            <a:r>
              <a:rPr lang="nl-NL" dirty="0"/>
              <a:t>MKI-inschrijving voor </a:t>
            </a:r>
            <a:r>
              <a:rPr lang="nl-NL" dirty="0" smtClean="0"/>
              <a:t>hele contractduur</a:t>
            </a:r>
          </a:p>
          <a:p>
            <a:pPr marL="0" indent="0">
              <a:buNone/>
            </a:pPr>
            <a:r>
              <a:rPr lang="nl-NL" dirty="0" smtClean="0"/>
              <a:t>(exclusief verlenging)</a:t>
            </a:r>
          </a:p>
          <a:p>
            <a:r>
              <a:rPr lang="nl-NL" dirty="0" smtClean="0"/>
              <a:t>MKI-inschrijving </a:t>
            </a:r>
            <a:r>
              <a:rPr lang="nl-NL" dirty="0" err="1" smtClean="0"/>
              <a:t>obv</a:t>
            </a:r>
            <a:r>
              <a:rPr lang="nl-NL" dirty="0" smtClean="0"/>
              <a:t> berekening OG voor</a:t>
            </a:r>
          </a:p>
          <a:p>
            <a:pPr marL="0" indent="0">
              <a:buNone/>
            </a:pPr>
            <a:r>
              <a:rPr lang="nl-NL" dirty="0"/>
              <a:t>i</a:t>
            </a:r>
            <a:r>
              <a:rPr lang="nl-NL" dirty="0" smtClean="0"/>
              <a:t>nzet materieel</a:t>
            </a:r>
          </a:p>
          <a:p>
            <a:endParaRPr lang="nl-NL" dirty="0" smtClean="0"/>
          </a:p>
          <a:p>
            <a:pPr marL="0" indent="0">
              <a:buNone/>
            </a:pPr>
            <a:endParaRPr lang="nl-NL" dirty="0" smtClean="0"/>
          </a:p>
          <a:p>
            <a:endParaRPr lang="nl-NL" dirty="0" smtClean="0"/>
          </a:p>
          <a:p>
            <a:endParaRPr lang="nl-NL" dirty="0"/>
          </a:p>
          <a:p>
            <a:endParaRPr lang="nl-NL" dirty="0" smtClean="0"/>
          </a:p>
          <a:p>
            <a:endParaRPr lang="nl-NL" dirty="0"/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C93B359-CF0D-4389-949E-16A33FCBB3EC}" type="slidenum">
              <a:rPr lang="nl-NL" smtClean="0"/>
              <a:t>8</a:t>
            </a:fld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nl-NL" dirty="0" smtClean="0"/>
              <a:t>RWS Informatie</a:t>
            </a:r>
            <a:endParaRPr lang="nl-NL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3. Gunnen - MKI</a:t>
            </a:r>
            <a:endParaRPr lang="nl-NL" dirty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5151" y="1111525"/>
            <a:ext cx="2381250" cy="704850"/>
          </a:xfrm>
          <a:prstGeom prst="rect">
            <a:avLst/>
          </a:prstGeom>
          <a:solidFill>
            <a:srgbClr val="009CD6"/>
          </a:solidFill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1792" y="3357188"/>
            <a:ext cx="4454929" cy="2679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4283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nl-NL" dirty="0" smtClean="0"/>
              <a:t>Aanleveren onderbouwing €</a:t>
            </a:r>
          </a:p>
          <a:p>
            <a:r>
              <a:rPr lang="nl-NL" dirty="0" smtClean="0"/>
              <a:t>Aanleveren onderbouwing MKI</a:t>
            </a:r>
          </a:p>
          <a:p>
            <a:r>
              <a:rPr lang="nl-NL" dirty="0" smtClean="0"/>
              <a:t>Binnen </a:t>
            </a:r>
            <a:r>
              <a:rPr lang="nl-NL" dirty="0" smtClean="0"/>
              <a:t>2 dagen na verzoek van de Aanbesteder</a:t>
            </a:r>
          </a:p>
          <a:p>
            <a:pPr marL="0" indent="0">
              <a:buNone/>
            </a:pPr>
            <a:endParaRPr lang="nl-NL" dirty="0" smtClean="0"/>
          </a:p>
          <a:p>
            <a:endParaRPr lang="nl-NL" dirty="0" smtClean="0"/>
          </a:p>
          <a:p>
            <a:endParaRPr lang="nl-NL" dirty="0"/>
          </a:p>
          <a:p>
            <a:endParaRPr lang="nl-NL" dirty="0" smtClean="0"/>
          </a:p>
          <a:p>
            <a:endParaRPr lang="nl-NL" dirty="0"/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C93B359-CF0D-4389-949E-16A33FCBB3EC}" type="slidenum">
              <a:rPr lang="nl-NL" smtClean="0"/>
              <a:t>9</a:t>
            </a:fld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nl-NL" dirty="0" smtClean="0"/>
              <a:t>RWS Informatie</a:t>
            </a:r>
            <a:endParaRPr lang="nl-NL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3. Gunnen – aanleveren onderbouwing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90723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b="1" dirty="0" smtClean="0"/>
              <a:t>Verificatie en validatie</a:t>
            </a:r>
          </a:p>
          <a:p>
            <a:r>
              <a:rPr lang="nl-NL" dirty="0" err="1" smtClean="0"/>
              <a:t>Productspecifieke</a:t>
            </a:r>
            <a:r>
              <a:rPr lang="nl-NL" dirty="0" smtClean="0"/>
              <a:t> LCA-berekeningen conform procedure</a:t>
            </a:r>
          </a:p>
          <a:p>
            <a:endParaRPr lang="nl-NL" dirty="0"/>
          </a:p>
          <a:p>
            <a:pPr marL="0" indent="0">
              <a:buNone/>
            </a:pPr>
            <a:r>
              <a:rPr lang="nl-NL" b="1" dirty="0" smtClean="0"/>
              <a:t>Aantonen</a:t>
            </a:r>
          </a:p>
          <a:p>
            <a:r>
              <a:rPr lang="nl-NL" dirty="0" smtClean="0"/>
              <a:t>Geaccepteerde methode brandstofregistratie</a:t>
            </a:r>
          </a:p>
          <a:p>
            <a:r>
              <a:rPr lang="nl-NL" dirty="0" smtClean="0"/>
              <a:t>Brandstofboekhouding</a:t>
            </a:r>
          </a:p>
          <a:p>
            <a:r>
              <a:rPr lang="nl-NL" dirty="0" smtClean="0"/>
              <a:t>Periodieke controles door onafhankelijke derde partij</a:t>
            </a:r>
          </a:p>
          <a:p>
            <a:endParaRPr lang="nl-NL" dirty="0"/>
          </a:p>
          <a:p>
            <a:endParaRPr lang="nl-NL" dirty="0" smtClean="0"/>
          </a:p>
          <a:p>
            <a:endParaRPr lang="nl-NL" dirty="0"/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C93B359-CF0D-4389-949E-16A33FCBB3EC}" type="slidenum">
              <a:rPr lang="nl-NL" smtClean="0"/>
              <a:t>10</a:t>
            </a:fld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nl-NL" dirty="0" smtClean="0"/>
              <a:t>RWS Informatie</a:t>
            </a:r>
            <a:endParaRPr lang="nl-NL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3. Gunnen – proces bij uitvoering</a:t>
            </a:r>
            <a:endParaRPr lang="nl-NL" dirty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6324" y="3268808"/>
            <a:ext cx="3415967" cy="2001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030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lvl="0"/>
            <a:r>
              <a:rPr lang="nl-NL" dirty="0" smtClean="0"/>
              <a:t>Prestatiecontract</a:t>
            </a:r>
            <a:endParaRPr lang="nl-NL" dirty="0"/>
          </a:p>
          <a:p>
            <a:pPr lvl="0"/>
            <a:r>
              <a:rPr lang="nl-NL" dirty="0" smtClean="0"/>
              <a:t>Prestatie werkzaamheden en werkzaamheden op regie met verrekenbare hoeveelheden</a:t>
            </a:r>
          </a:p>
          <a:p>
            <a:pPr lvl="0"/>
            <a:r>
              <a:rPr lang="nl-NL" dirty="0" smtClean="0"/>
              <a:t>Mogelijke toevoegingen</a:t>
            </a:r>
            <a:endParaRPr lang="nl-NL" dirty="0"/>
          </a:p>
          <a:p>
            <a:endParaRPr lang="nl-NL" dirty="0"/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C93B359-CF0D-4389-949E-16A33FCBB3EC}" type="slidenum">
              <a:rPr lang="nl-NL" smtClean="0"/>
              <a:t>11</a:t>
            </a:fld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nl-NL" dirty="0" err="1" smtClean="0"/>
              <a:t>Rws</a:t>
            </a:r>
            <a:r>
              <a:rPr lang="nl-NL" dirty="0" smtClean="0"/>
              <a:t> informatie</a:t>
            </a:r>
            <a:endParaRPr lang="nl-NL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4. Contract </a:t>
            </a:r>
            <a:r>
              <a:rPr lang="nl-NL" dirty="0" smtClean="0"/>
              <a:t>– bijzonderheden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51739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ianumm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C93B359-CF0D-4389-949E-16A33FCBB3EC}" type="slidenum">
              <a:rPr lang="nl-NL" smtClean="0"/>
              <a:t>12</a:t>
            </a:fld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4. Contract - overzichtstekening</a:t>
            </a:r>
            <a:endParaRPr lang="nl-NL" dirty="0"/>
          </a:p>
        </p:txBody>
      </p:sp>
      <p:pic>
        <p:nvPicPr>
          <p:cNvPr id="22" name="Tijdelijke aanduiding voor inhoud 21" descr="onderhoud zoute bagger &amp; havens perceel waddenzee.pdf - Adobe Acrobat Reader DC"/>
          <p:cNvPicPr>
            <a:picLocks noGrp="1" noChangeAspect="1"/>
          </p:cNvPicPr>
          <p:nvPr>
            <p:ph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20541"/>
          <a:stretch/>
        </p:blipFill>
        <p:spPr>
          <a:xfrm>
            <a:off x="630000" y="1917541"/>
            <a:ext cx="6336000" cy="4258989"/>
          </a:xfrm>
        </p:spPr>
      </p:pic>
    </p:spTree>
    <p:extLst>
      <p:ext uri="{BB962C8B-B14F-4D97-AF65-F5344CB8AC3E}">
        <p14:creationId xmlns:p14="http://schemas.microsoft.com/office/powerpoint/2010/main" val="32347260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nl-NL" dirty="0" smtClean="0"/>
              <a:t>Prestatiecontract</a:t>
            </a:r>
          </a:p>
          <a:p>
            <a:r>
              <a:rPr lang="nl-NL" dirty="0" smtClean="0"/>
              <a:t>Vaste en </a:t>
            </a:r>
            <a:r>
              <a:rPr lang="nl-NL" dirty="0" smtClean="0"/>
              <a:t>verrekenbare werkzaamheden</a:t>
            </a:r>
            <a:endParaRPr lang="nl-NL" dirty="0" smtClean="0"/>
          </a:p>
          <a:p>
            <a:r>
              <a:rPr lang="nl-NL" dirty="0" smtClean="0"/>
              <a:t>UAV-</a:t>
            </a:r>
            <a:r>
              <a:rPr lang="nl-NL" dirty="0" err="1" smtClean="0"/>
              <a:t>gc</a:t>
            </a:r>
            <a:r>
              <a:rPr lang="nl-NL" dirty="0" smtClean="0"/>
              <a:t> 2005</a:t>
            </a:r>
          </a:p>
          <a:p>
            <a:r>
              <a:rPr lang="nl-NL" dirty="0" smtClean="0"/>
              <a:t>Looptijd </a:t>
            </a:r>
            <a:r>
              <a:rPr lang="nl-NL" dirty="0"/>
              <a:t>3</a:t>
            </a:r>
            <a:r>
              <a:rPr lang="nl-NL" dirty="0" smtClean="0"/>
              <a:t> </a:t>
            </a:r>
            <a:r>
              <a:rPr lang="nl-NL" dirty="0" smtClean="0"/>
              <a:t>jaar</a:t>
            </a:r>
          </a:p>
          <a:p>
            <a:r>
              <a:rPr lang="nl-NL" dirty="0"/>
              <a:t>Optie verlenging 2 jaar bij voorstel voor vermindering MKI</a:t>
            </a:r>
          </a:p>
          <a:p>
            <a:r>
              <a:rPr lang="nl-NL" dirty="0" smtClean="0"/>
              <a:t>Optie verlenging 2x 1 jaar</a:t>
            </a:r>
          </a:p>
          <a:p>
            <a:r>
              <a:rPr lang="nl-NL" dirty="0" smtClean="0"/>
              <a:t>Transitieperioden</a:t>
            </a:r>
          </a:p>
          <a:p>
            <a:r>
              <a:rPr lang="nl-NL" dirty="0" smtClean="0"/>
              <a:t>Meten</a:t>
            </a:r>
            <a:r>
              <a:rPr lang="nl-NL" dirty="0"/>
              <a:t>, rapporteren en bijsturen MKI / </a:t>
            </a:r>
            <a:r>
              <a:rPr lang="nl-NL" dirty="0" smtClean="0"/>
              <a:t>brandstofgebruik</a:t>
            </a:r>
            <a:endParaRPr lang="nl-NL" dirty="0"/>
          </a:p>
          <a:p>
            <a:endParaRPr lang="nl-NL" dirty="0" smtClean="0"/>
          </a:p>
          <a:p>
            <a:endParaRPr lang="nl-NL" dirty="0"/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C93B359-CF0D-4389-949E-16A33FCBB3EC}" type="slidenum">
              <a:rPr lang="nl-NL" smtClean="0"/>
              <a:t>13</a:t>
            </a:fld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nl-NL" dirty="0" smtClean="0"/>
              <a:t>RWS Informatie</a:t>
            </a:r>
            <a:endParaRPr lang="nl-NL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4. Contract - kenmerken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79151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lvl="0"/>
            <a:r>
              <a:rPr lang="nl-NL" dirty="0" smtClean="0"/>
              <a:t>Opstellen </a:t>
            </a:r>
            <a:r>
              <a:rPr lang="nl-NL" dirty="0"/>
              <a:t>baggerplannen</a:t>
            </a:r>
          </a:p>
          <a:p>
            <a:pPr lvl="0"/>
            <a:r>
              <a:rPr lang="nl-NL" dirty="0"/>
              <a:t>Uitvoeren baggerwerkzaamheden</a:t>
            </a:r>
          </a:p>
          <a:p>
            <a:pPr lvl="0"/>
            <a:r>
              <a:rPr lang="nl-NL" dirty="0" smtClean="0"/>
              <a:t>Verspreiden/verwerken van </a:t>
            </a:r>
            <a:r>
              <a:rPr lang="nl-NL" dirty="0"/>
              <a:t>specie </a:t>
            </a:r>
            <a:endParaRPr lang="nl-NL" dirty="0" smtClean="0"/>
          </a:p>
          <a:p>
            <a:pPr lvl="0"/>
            <a:r>
              <a:rPr lang="nl-NL" dirty="0" smtClean="0"/>
              <a:t>Aanleveren areaalgegevens</a:t>
            </a:r>
            <a:endParaRPr lang="nl-NL" dirty="0"/>
          </a:p>
          <a:p>
            <a:pPr lvl="0"/>
            <a:r>
              <a:rPr lang="nl-NL" dirty="0"/>
              <a:t>Verzorgen van vergunningen en meldingen</a:t>
            </a:r>
          </a:p>
          <a:p>
            <a:pPr lvl="0"/>
            <a:r>
              <a:rPr lang="nl-NL" dirty="0"/>
              <a:t>Verzorgen </a:t>
            </a:r>
            <a:r>
              <a:rPr lang="nl-NL" dirty="0" smtClean="0"/>
              <a:t>(waterbodem-</a:t>
            </a:r>
            <a:r>
              <a:rPr lang="nl-NL" dirty="0"/>
              <a:t>)onderzoeken</a:t>
            </a:r>
          </a:p>
          <a:p>
            <a:pPr lvl="0"/>
            <a:r>
              <a:rPr lang="nl-NL" dirty="0" smtClean="0"/>
              <a:t>Uitvoeren </a:t>
            </a:r>
            <a:r>
              <a:rPr lang="nl-NL" dirty="0"/>
              <a:t>survey / lodingen</a:t>
            </a:r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C93B359-CF0D-4389-949E-16A33FCBB3EC}" type="slidenum">
              <a:rPr lang="nl-NL" smtClean="0"/>
              <a:t>14</a:t>
            </a:fld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nl-NL" dirty="0" smtClean="0"/>
              <a:t>RWS Informatie</a:t>
            </a:r>
            <a:endParaRPr lang="nl-NL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4. Contract - werkzaamheden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83861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lvl="0"/>
            <a:r>
              <a:rPr lang="nl-NL" dirty="0" smtClean="0"/>
              <a:t>Looptijd</a:t>
            </a:r>
            <a:r>
              <a:rPr lang="nl-NL" dirty="0"/>
              <a:t> </a:t>
            </a:r>
            <a:r>
              <a:rPr lang="nl-NL" dirty="0" smtClean="0"/>
              <a:t>contract 3 jaar </a:t>
            </a:r>
            <a:r>
              <a:rPr lang="nl-NL" dirty="0" err="1" smtClean="0"/>
              <a:t>ipv</a:t>
            </a:r>
            <a:r>
              <a:rPr lang="nl-NL" dirty="0" smtClean="0"/>
              <a:t> 5 jaar</a:t>
            </a:r>
          </a:p>
          <a:p>
            <a:pPr lvl="0"/>
            <a:r>
              <a:rPr lang="nl-NL" dirty="0" smtClean="0"/>
              <a:t>Tekeningen worden toegevoegd bij 1</a:t>
            </a:r>
            <a:r>
              <a:rPr lang="nl-NL" baseline="30000" dirty="0" smtClean="0"/>
              <a:t>e</a:t>
            </a:r>
            <a:r>
              <a:rPr lang="nl-NL" dirty="0" smtClean="0"/>
              <a:t> nota</a:t>
            </a:r>
          </a:p>
          <a:p>
            <a:pPr lvl="0"/>
            <a:r>
              <a:rPr lang="nl-NL" dirty="0" smtClean="0"/>
              <a:t>Mogelijke toevoegingen</a:t>
            </a:r>
          </a:p>
          <a:p>
            <a:pPr lvl="0"/>
            <a:r>
              <a:rPr lang="nl-NL" dirty="0" smtClean="0"/>
              <a:t>Link naar </a:t>
            </a:r>
            <a:r>
              <a:rPr lang="nl-NL" dirty="0" err="1" smtClean="0"/>
              <a:t>Lievense</a:t>
            </a:r>
            <a:r>
              <a:rPr lang="nl-NL" dirty="0" smtClean="0"/>
              <a:t> rapport wordt bij 1</a:t>
            </a:r>
            <a:r>
              <a:rPr lang="nl-NL" baseline="30000" dirty="0" smtClean="0"/>
              <a:t>e</a:t>
            </a:r>
            <a:r>
              <a:rPr lang="nl-NL" dirty="0" smtClean="0"/>
              <a:t> </a:t>
            </a:r>
            <a:r>
              <a:rPr lang="nl-NL" smtClean="0"/>
              <a:t>nota toegevoegd.</a:t>
            </a:r>
            <a:endParaRPr lang="nl-NL" dirty="0" smtClean="0"/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C93B359-CF0D-4389-949E-16A33FCBB3EC}" type="slidenum">
              <a:rPr lang="nl-NL" smtClean="0"/>
              <a:t>15</a:t>
            </a:fld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nl-NL" dirty="0" smtClean="0"/>
              <a:t>RWS Informatie</a:t>
            </a:r>
            <a:endParaRPr lang="nl-NL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5</a:t>
            </a:r>
            <a:r>
              <a:rPr lang="nl-NL" dirty="0" smtClean="0"/>
              <a:t>. Mededelingen aanbesteder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11883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ianumm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C93B359-CF0D-4389-949E-16A33FCBB3EC}" type="slidenum">
              <a:rPr lang="nl-NL" smtClean="0"/>
              <a:t>16</a:t>
            </a:fld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nl-NL" dirty="0" smtClean="0"/>
              <a:t>RWS Informatie</a:t>
            </a:r>
            <a:endParaRPr lang="nl-NL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6. Vragen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643534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ianumm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C93B359-CF0D-4389-949E-16A33FCBB3EC}" type="slidenum">
              <a:rPr lang="nl-NL" smtClean="0"/>
              <a:t>17</a:t>
            </a:fld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nl-NL" dirty="0" smtClean="0"/>
              <a:t>RWS Informatie</a:t>
            </a:r>
            <a:endParaRPr lang="nl-NL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7</a:t>
            </a:r>
            <a:r>
              <a:rPr lang="nl-NL" dirty="0" smtClean="0"/>
              <a:t>. Afsluiting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563337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e RWS 16X9 NL">
  <a:themeElements>
    <a:clrScheme name="RWS">
      <a:dk1>
        <a:srgbClr val="000000"/>
      </a:dk1>
      <a:lt1>
        <a:srgbClr val="FFFFFF"/>
      </a:lt1>
      <a:dk2>
        <a:srgbClr val="007BC7"/>
      </a:dk2>
      <a:lt2>
        <a:srgbClr val="FFFFFF"/>
      </a:lt2>
      <a:accent1>
        <a:srgbClr val="007BC7"/>
      </a:accent1>
      <a:accent2>
        <a:srgbClr val="F9E11E"/>
      </a:accent2>
      <a:accent3>
        <a:srgbClr val="000000"/>
      </a:accent3>
      <a:accent4>
        <a:srgbClr val="007BC7"/>
      </a:accent4>
      <a:accent5>
        <a:srgbClr val="F9E11E"/>
      </a:accent5>
      <a:accent6>
        <a:srgbClr val="000000"/>
      </a:accent6>
      <a:hlink>
        <a:srgbClr val="007BC7"/>
      </a:hlink>
      <a:folHlink>
        <a:srgbClr val="007BC7"/>
      </a:folHlink>
    </a:clrScheme>
    <a:fontScheme name="Rijkshuisstijl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WS presentatie 16x9 NL.potx" id="{8488AE73-9A9E-406B-A442-A55021AEC5A3}" vid="{D98C7100-7CFA-4104-B0D7-513294810D4F}"/>
    </a:ext>
  </a:extLst>
</a:theme>
</file>

<file path=ppt/theme/theme2.xml><?xml version="1.0" encoding="utf-8"?>
<a:theme xmlns:a="http://schemas.openxmlformats.org/drawingml/2006/main" name="1_Presentatie RWS 16X9 NL">
  <a:themeElements>
    <a:clrScheme name="RWS">
      <a:dk1>
        <a:srgbClr val="000000"/>
      </a:dk1>
      <a:lt1>
        <a:srgbClr val="FFFFFF"/>
      </a:lt1>
      <a:dk2>
        <a:srgbClr val="007BC7"/>
      </a:dk2>
      <a:lt2>
        <a:srgbClr val="FFFFFF"/>
      </a:lt2>
      <a:accent1>
        <a:srgbClr val="007BC7"/>
      </a:accent1>
      <a:accent2>
        <a:srgbClr val="F9E11E"/>
      </a:accent2>
      <a:accent3>
        <a:srgbClr val="000000"/>
      </a:accent3>
      <a:accent4>
        <a:srgbClr val="007BC7"/>
      </a:accent4>
      <a:accent5>
        <a:srgbClr val="F9E11E"/>
      </a:accent5>
      <a:accent6>
        <a:srgbClr val="000000"/>
      </a:accent6>
      <a:hlink>
        <a:srgbClr val="007BC7"/>
      </a:hlink>
      <a:folHlink>
        <a:srgbClr val="007BC7"/>
      </a:folHlink>
    </a:clrScheme>
    <a:fontScheme name="Rijkshuisstijl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WS presentatie 16x9 NL.potx" id="{8488AE73-9A9E-406B-A442-A55021AEC5A3}" vid="{D98C7100-7CFA-4104-B0D7-513294810D4F}"/>
    </a:ext>
  </a:extLst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Presentatie RWS 16X9 NL</Template>
  <TotalTime>1632</TotalTime>
  <Words>504</Words>
  <Application>Microsoft Office PowerPoint</Application>
  <PresentationFormat>Breedbeeld</PresentationFormat>
  <Paragraphs>177</Paragraphs>
  <Slides>17</Slides>
  <Notes>16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2</vt:i4>
      </vt:variant>
      <vt:variant>
        <vt:lpstr>Diatitels</vt:lpstr>
      </vt:variant>
      <vt:variant>
        <vt:i4>17</vt:i4>
      </vt:variant>
    </vt:vector>
  </HeadingPairs>
  <TitlesOfParts>
    <vt:vector size="23" baseType="lpstr">
      <vt:lpstr>Arial</vt:lpstr>
      <vt:lpstr>Calibri</vt:lpstr>
      <vt:lpstr>Verdana</vt:lpstr>
      <vt:lpstr>Wingdings</vt:lpstr>
      <vt:lpstr>Presentatie RWS 16X9 NL</vt:lpstr>
      <vt:lpstr>1_Presentatie RWS 16X9 NL</vt:lpstr>
      <vt:lpstr>31146533 – Waddenzee</vt:lpstr>
      <vt:lpstr>1. Welkom</vt:lpstr>
      <vt:lpstr>Agenda</vt:lpstr>
      <vt:lpstr>2. Procedureverloop</vt:lpstr>
      <vt:lpstr>2. Procedureverloop (vervolg)</vt:lpstr>
      <vt:lpstr>3. Gunnen</vt:lpstr>
      <vt:lpstr>3. Gunnen – optimaal baggeren</vt:lpstr>
      <vt:lpstr>3. Gunnen - MKI</vt:lpstr>
      <vt:lpstr>3. Gunnen – aanleveren onderbouwing</vt:lpstr>
      <vt:lpstr>3. Gunnen – proces bij uitvoering</vt:lpstr>
      <vt:lpstr>4. Contract – bijzonderheden</vt:lpstr>
      <vt:lpstr>4. Contract - overzichtstekening</vt:lpstr>
      <vt:lpstr>4. Contract - kenmerken</vt:lpstr>
      <vt:lpstr>4. Contract - werkzaamheden</vt:lpstr>
      <vt:lpstr>5. Mededelingen aanbesteder</vt:lpstr>
      <vt:lpstr>6. Vragen</vt:lpstr>
      <vt:lpstr>7. Afsluiting</vt:lpstr>
    </vt:vector>
  </TitlesOfParts>
  <Company>Rijkswaterstaat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31146530 - IJmuiden</dc:title>
  <dc:creator>Dam, Tijs van (PPO)</dc:creator>
  <dc:description>Template by Orange Pepper_x000d_
2018</dc:description>
  <cp:lastModifiedBy>Zwaneveld, Maartje (PPO)</cp:lastModifiedBy>
  <cp:revision>77</cp:revision>
  <cp:lastPrinted>2019-11-11T07:18:42Z</cp:lastPrinted>
  <dcterms:created xsi:type="dcterms:W3CDTF">2019-11-06T11:54:37Z</dcterms:created>
  <dcterms:modified xsi:type="dcterms:W3CDTF">2020-06-15T09:43:56Z</dcterms:modified>
</cp:coreProperties>
</file>