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57" r:id="rId2"/>
    <p:sldId id="318" r:id="rId3"/>
    <p:sldId id="342" r:id="rId4"/>
    <p:sldId id="343" r:id="rId5"/>
    <p:sldId id="315" r:id="rId6"/>
    <p:sldId id="344" r:id="rId7"/>
    <p:sldId id="316" r:id="rId8"/>
    <p:sldId id="317" r:id="rId9"/>
    <p:sldId id="320" r:id="rId10"/>
    <p:sldId id="325" r:id="rId11"/>
    <p:sldId id="347" r:id="rId12"/>
    <p:sldId id="326" r:id="rId13"/>
    <p:sldId id="327" r:id="rId14"/>
    <p:sldId id="349" r:id="rId15"/>
    <p:sldId id="328" r:id="rId16"/>
    <p:sldId id="329"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B78F80-610C-6B73-4EE2-CBA5233EEDE1}" name="Joris de Groot" initials="JG" userId="S::grootjh@noord-holland.nl::fa23d9a3-a474-400c-bd50-066142ac67d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dré Roosendahl" initials="AR" lastIdx="10" clrIdx="0">
    <p:extLst>
      <p:ext uri="{19B8F6BF-5375-455C-9EA6-DF929625EA0E}">
        <p15:presenceInfo xmlns:p15="http://schemas.microsoft.com/office/powerpoint/2012/main" userId="André Roosendahl" providerId="None"/>
      </p:ext>
    </p:extLst>
  </p:cmAuthor>
  <p:cmAuthor id="2" name="Corine te Winkel" initials="CtW" lastIdx="2" clrIdx="1">
    <p:extLst>
      <p:ext uri="{19B8F6BF-5375-455C-9EA6-DF929625EA0E}">
        <p15:presenceInfo xmlns:p15="http://schemas.microsoft.com/office/powerpoint/2012/main" userId="S-1-5-21-1598050024-2233645844-497942183-43342" providerId="AD"/>
      </p:ext>
    </p:extLst>
  </p:cmAuthor>
  <p:cmAuthor id="3" name="Timmer, dhr. J.W. (Jan)" initials="jt" lastIdx="7" clrIdx="2">
    <p:extLst>
      <p:ext uri="{19B8F6BF-5375-455C-9EA6-DF929625EA0E}">
        <p15:presenceInfo xmlns:p15="http://schemas.microsoft.com/office/powerpoint/2012/main" userId="Timmer, dhr. J.W. (Jan)" providerId="None"/>
      </p:ext>
    </p:extLst>
  </p:cmAuthor>
  <p:cmAuthor id="4" name="Hans de Jonge" initials="HdJ" lastIdx="3" clrIdx="3">
    <p:extLst>
      <p:ext uri="{19B8F6BF-5375-455C-9EA6-DF929625EA0E}">
        <p15:presenceInfo xmlns:p15="http://schemas.microsoft.com/office/powerpoint/2012/main" userId="S-1-5-21-1598050024-2233645844-497942183-45106" providerId="AD"/>
      </p:ext>
    </p:extLst>
  </p:cmAuthor>
  <p:cmAuthor id="5" name="Helm, mw. I. (Ieke) van der" initials="IH" lastIdx="2" clrIdx="4">
    <p:extLst>
      <p:ext uri="{19B8F6BF-5375-455C-9EA6-DF929625EA0E}">
        <p15:presenceInfo xmlns:p15="http://schemas.microsoft.com/office/powerpoint/2012/main" userId="Helm, mw. I. (Ieke) van der" providerId="None"/>
      </p:ext>
    </p:extLst>
  </p:cmAuthor>
  <p:cmAuthor id="6" name="Evert Jan Stoffels" initials="EJS" lastIdx="5" clrIdx="5">
    <p:extLst>
      <p:ext uri="{19B8F6BF-5375-455C-9EA6-DF929625EA0E}">
        <p15:presenceInfo xmlns:p15="http://schemas.microsoft.com/office/powerpoint/2012/main" userId="S-1-5-21-1598050024-2233645844-497942183-467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A0B37F"/>
    <a:srgbClr val="758951"/>
    <a:srgbClr val="669900"/>
    <a:srgbClr val="FF6600"/>
    <a:srgbClr val="1B1B1B"/>
    <a:srgbClr val="055780"/>
    <a:srgbClr val="DAE1E9"/>
    <a:srgbClr val="ECF1F6"/>
    <a:srgbClr val="F7F8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Stijl, donker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Stijl, licht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ABFCF23-3B69-468F-B69F-88F6DE6A72F2}" styleName="Stijl, gemiddeld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4C1A8A3-306A-4EB7-A6B1-4F7E0EB9C5D6}" styleName="Stijl, gemiddeld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660B408-B3CF-4A94-85FC-2B1E0A45F4A2}" styleName="Stijl, donker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57" autoAdjust="0"/>
    <p:restoredTop sz="94660"/>
  </p:normalViewPr>
  <p:slideViewPr>
    <p:cSldViewPr snapToGrid="0">
      <p:cViewPr varScale="1">
        <p:scale>
          <a:sx n="137" d="100"/>
          <a:sy n="137" d="100"/>
        </p:scale>
        <p:origin x="156" y="570"/>
      </p:cViewPr>
      <p:guideLst>
        <p:guide orient="horz"/>
        <p:guide pos="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eo van de Graaff" userId="4a696321-3f92-4db9-b48e-ce0291088435" providerId="ADAL" clId="{E523607C-C6E8-4F6B-8304-F50D5CBF250F}"/>
    <pc:docChg chg="modSld">
      <pc:chgData name="Theo van de Graaff" userId="4a696321-3f92-4db9-b48e-ce0291088435" providerId="ADAL" clId="{E523607C-C6E8-4F6B-8304-F50D5CBF250F}" dt="2023-06-09T13:28:52.884" v="11" actId="20577"/>
      <pc:docMkLst>
        <pc:docMk/>
      </pc:docMkLst>
      <pc:sldChg chg="modSp mod">
        <pc:chgData name="Theo van de Graaff" userId="4a696321-3f92-4db9-b48e-ce0291088435" providerId="ADAL" clId="{E523607C-C6E8-4F6B-8304-F50D5CBF250F}" dt="2023-06-09T13:28:52.884" v="11" actId="20577"/>
        <pc:sldMkLst>
          <pc:docMk/>
          <pc:sldMk cId="691035620" sldId="315"/>
        </pc:sldMkLst>
        <pc:spChg chg="mod">
          <ac:chgData name="Theo van de Graaff" userId="4a696321-3f92-4db9-b48e-ce0291088435" providerId="ADAL" clId="{E523607C-C6E8-4F6B-8304-F50D5CBF250F}" dt="2023-06-09T13:28:52.884" v="11" actId="20577"/>
          <ac:spMkLst>
            <pc:docMk/>
            <pc:sldMk cId="691035620" sldId="315"/>
            <ac:spMk id="4" creationId="{00000000-0000-0000-0000-000000000000}"/>
          </ac:spMkLst>
        </pc:spChg>
      </pc:sldChg>
      <pc:sldChg chg="modSp mod">
        <pc:chgData name="Theo van de Graaff" userId="4a696321-3f92-4db9-b48e-ce0291088435" providerId="ADAL" clId="{E523607C-C6E8-4F6B-8304-F50D5CBF250F}" dt="2023-06-09T13:28:23.789" v="2" actId="6549"/>
        <pc:sldMkLst>
          <pc:docMk/>
          <pc:sldMk cId="667558725" sldId="342"/>
        </pc:sldMkLst>
        <pc:spChg chg="mod">
          <ac:chgData name="Theo van de Graaff" userId="4a696321-3f92-4db9-b48e-ce0291088435" providerId="ADAL" clId="{E523607C-C6E8-4F6B-8304-F50D5CBF250F}" dt="2023-06-09T13:28:23.789" v="2" actId="6549"/>
          <ac:spMkLst>
            <pc:docMk/>
            <pc:sldMk cId="667558725" sldId="342"/>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4991AE-B215-431B-B363-8811D72E7DAF}" type="datetimeFigureOut">
              <a:rPr lang="nl-NL" smtClean="0"/>
              <a:t>9-6-2023</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190217F-1767-46EC-9284-64110C2DCD13}" type="slidenum">
              <a:rPr lang="nl-NL" smtClean="0"/>
              <a:t>‹nr.›</a:t>
            </a:fld>
            <a:endParaRPr lang="nl-NL"/>
          </a:p>
        </p:txBody>
      </p:sp>
    </p:spTree>
    <p:extLst>
      <p:ext uri="{BB962C8B-B14F-4D97-AF65-F5344CB8AC3E}">
        <p14:creationId xmlns:p14="http://schemas.microsoft.com/office/powerpoint/2010/main" val="40395587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ucida Sans Regular"/>
              </a:defRPr>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ucida Sans Regular"/>
              </a:defRPr>
            </a:lvl1pPr>
          </a:lstStyle>
          <a:p>
            <a:fld id="{DD9751DC-E6C1-284D-B41E-B96CC9B0AA39}" type="datetimeFigureOut">
              <a:rPr lang="nl-NL" smtClean="0"/>
              <a:pPr/>
              <a:t>9-6-2023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ucida Sans Regular"/>
              </a:defRPr>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ucida Sans Regular"/>
              </a:defRPr>
            </a:lvl1pPr>
          </a:lstStyle>
          <a:p>
            <a:fld id="{DCC5302B-A46E-164C-9EC2-C771935196BB}" type="slidenum">
              <a:rPr lang="nl-NL" smtClean="0"/>
              <a:pPr/>
              <a:t>‹nr.›</a:t>
            </a:fld>
            <a:endParaRPr lang="nl-NL"/>
          </a:p>
        </p:txBody>
      </p:sp>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ucida Sans Regular"/>
        <a:ea typeface="+mn-ea"/>
        <a:cs typeface="+mn-cs"/>
      </a:defRPr>
    </a:lvl1pPr>
    <a:lvl2pPr marL="457200" algn="l" defTabSz="914400" rtl="0" eaLnBrk="1" latinLnBrk="0" hangingPunct="1">
      <a:defRPr sz="1200" b="0" i="0" kern="1200">
        <a:solidFill>
          <a:schemeClr val="tx1"/>
        </a:solidFill>
        <a:latin typeface="Lucida Sans Regular"/>
        <a:ea typeface="+mn-ea"/>
        <a:cs typeface="+mn-cs"/>
      </a:defRPr>
    </a:lvl2pPr>
    <a:lvl3pPr marL="914400" algn="l" defTabSz="914400" rtl="0" eaLnBrk="1" latinLnBrk="0" hangingPunct="1">
      <a:defRPr sz="1200" b="0" i="0" kern="1200">
        <a:solidFill>
          <a:schemeClr val="tx1"/>
        </a:solidFill>
        <a:latin typeface="Lucida Sans Regular"/>
        <a:ea typeface="+mn-ea"/>
        <a:cs typeface="+mn-cs"/>
      </a:defRPr>
    </a:lvl3pPr>
    <a:lvl4pPr marL="1371600" algn="l" defTabSz="914400" rtl="0" eaLnBrk="1" latinLnBrk="0" hangingPunct="1">
      <a:defRPr sz="1200" b="0" i="0" kern="1200">
        <a:solidFill>
          <a:schemeClr val="tx1"/>
        </a:solidFill>
        <a:latin typeface="Lucida Sans Regular"/>
        <a:ea typeface="+mn-ea"/>
        <a:cs typeface="+mn-cs"/>
      </a:defRPr>
    </a:lvl4pPr>
    <a:lvl5pPr marL="1828800" algn="l" defTabSz="914400" rtl="0" eaLnBrk="1" latinLnBrk="0" hangingPunct="1">
      <a:defRPr sz="1200" b="0" i="0" kern="1200">
        <a:solidFill>
          <a:schemeClr val="tx1"/>
        </a:solidFill>
        <a:latin typeface="Lucida Sans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2</a:t>
            </a:fld>
            <a:endParaRPr lang="nl-NL"/>
          </a:p>
        </p:txBody>
      </p:sp>
    </p:spTree>
    <p:extLst>
      <p:ext uri="{BB962C8B-B14F-4D97-AF65-F5344CB8AC3E}">
        <p14:creationId xmlns:p14="http://schemas.microsoft.com/office/powerpoint/2010/main" val="2240740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11</a:t>
            </a:fld>
            <a:endParaRPr lang="nl-NL"/>
          </a:p>
        </p:txBody>
      </p:sp>
    </p:spTree>
    <p:extLst>
      <p:ext uri="{BB962C8B-B14F-4D97-AF65-F5344CB8AC3E}">
        <p14:creationId xmlns:p14="http://schemas.microsoft.com/office/powerpoint/2010/main" val="1736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12</a:t>
            </a:fld>
            <a:endParaRPr lang="nl-NL"/>
          </a:p>
        </p:txBody>
      </p:sp>
    </p:spTree>
    <p:extLst>
      <p:ext uri="{BB962C8B-B14F-4D97-AF65-F5344CB8AC3E}">
        <p14:creationId xmlns:p14="http://schemas.microsoft.com/office/powerpoint/2010/main" val="2986261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13</a:t>
            </a:fld>
            <a:endParaRPr lang="nl-NL"/>
          </a:p>
        </p:txBody>
      </p:sp>
    </p:spTree>
    <p:extLst>
      <p:ext uri="{BB962C8B-B14F-4D97-AF65-F5344CB8AC3E}">
        <p14:creationId xmlns:p14="http://schemas.microsoft.com/office/powerpoint/2010/main" val="28183816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14</a:t>
            </a:fld>
            <a:endParaRPr lang="nl-NL"/>
          </a:p>
        </p:txBody>
      </p:sp>
    </p:spTree>
    <p:extLst>
      <p:ext uri="{BB962C8B-B14F-4D97-AF65-F5344CB8AC3E}">
        <p14:creationId xmlns:p14="http://schemas.microsoft.com/office/powerpoint/2010/main" val="2202707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15</a:t>
            </a:fld>
            <a:endParaRPr lang="nl-NL"/>
          </a:p>
        </p:txBody>
      </p:sp>
    </p:spTree>
    <p:extLst>
      <p:ext uri="{BB962C8B-B14F-4D97-AF65-F5344CB8AC3E}">
        <p14:creationId xmlns:p14="http://schemas.microsoft.com/office/powerpoint/2010/main" val="2692494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16</a:t>
            </a:fld>
            <a:endParaRPr lang="nl-NL"/>
          </a:p>
        </p:txBody>
      </p:sp>
    </p:spTree>
    <p:extLst>
      <p:ext uri="{BB962C8B-B14F-4D97-AF65-F5344CB8AC3E}">
        <p14:creationId xmlns:p14="http://schemas.microsoft.com/office/powerpoint/2010/main" val="147395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3</a:t>
            </a:fld>
            <a:endParaRPr lang="nl-NL"/>
          </a:p>
        </p:txBody>
      </p:sp>
    </p:spTree>
    <p:extLst>
      <p:ext uri="{BB962C8B-B14F-4D97-AF65-F5344CB8AC3E}">
        <p14:creationId xmlns:p14="http://schemas.microsoft.com/office/powerpoint/2010/main" val="3835833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4</a:t>
            </a:fld>
            <a:endParaRPr lang="nl-NL"/>
          </a:p>
        </p:txBody>
      </p:sp>
    </p:spTree>
    <p:extLst>
      <p:ext uri="{BB962C8B-B14F-4D97-AF65-F5344CB8AC3E}">
        <p14:creationId xmlns:p14="http://schemas.microsoft.com/office/powerpoint/2010/main" val="1335420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5</a:t>
            </a:fld>
            <a:endParaRPr lang="nl-NL"/>
          </a:p>
        </p:txBody>
      </p:sp>
    </p:spTree>
    <p:extLst>
      <p:ext uri="{BB962C8B-B14F-4D97-AF65-F5344CB8AC3E}">
        <p14:creationId xmlns:p14="http://schemas.microsoft.com/office/powerpoint/2010/main" val="531871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6</a:t>
            </a:fld>
            <a:endParaRPr lang="nl-NL"/>
          </a:p>
        </p:txBody>
      </p:sp>
    </p:spTree>
    <p:extLst>
      <p:ext uri="{BB962C8B-B14F-4D97-AF65-F5344CB8AC3E}">
        <p14:creationId xmlns:p14="http://schemas.microsoft.com/office/powerpoint/2010/main" val="3795255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7</a:t>
            </a:fld>
            <a:endParaRPr lang="nl-NL"/>
          </a:p>
        </p:txBody>
      </p:sp>
    </p:spTree>
    <p:extLst>
      <p:ext uri="{BB962C8B-B14F-4D97-AF65-F5344CB8AC3E}">
        <p14:creationId xmlns:p14="http://schemas.microsoft.com/office/powerpoint/2010/main" val="2898913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8</a:t>
            </a:fld>
            <a:endParaRPr lang="nl-NL"/>
          </a:p>
        </p:txBody>
      </p:sp>
    </p:spTree>
    <p:extLst>
      <p:ext uri="{BB962C8B-B14F-4D97-AF65-F5344CB8AC3E}">
        <p14:creationId xmlns:p14="http://schemas.microsoft.com/office/powerpoint/2010/main" val="2389640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9</a:t>
            </a:fld>
            <a:endParaRPr lang="nl-NL"/>
          </a:p>
        </p:txBody>
      </p:sp>
    </p:spTree>
    <p:extLst>
      <p:ext uri="{BB962C8B-B14F-4D97-AF65-F5344CB8AC3E}">
        <p14:creationId xmlns:p14="http://schemas.microsoft.com/office/powerpoint/2010/main" val="583987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Door</a:t>
            </a:r>
            <a:r>
              <a:rPr lang="nl-NL" baseline="0"/>
              <a:t> André</a:t>
            </a:r>
            <a:endParaRPr lang="nl-NL"/>
          </a:p>
        </p:txBody>
      </p:sp>
      <p:sp>
        <p:nvSpPr>
          <p:cNvPr id="4" name="Tijdelijke aanduiding voor dianummer 3"/>
          <p:cNvSpPr>
            <a:spLocks noGrp="1"/>
          </p:cNvSpPr>
          <p:nvPr>
            <p:ph type="sldNum" sz="quarter" idx="10"/>
          </p:nvPr>
        </p:nvSpPr>
        <p:spPr/>
        <p:txBody>
          <a:bodyPr/>
          <a:lstStyle/>
          <a:p>
            <a:fld id="{DCC5302B-A46E-164C-9EC2-C771935196BB}" type="slidenum">
              <a:rPr lang="nl-NL" smtClean="0"/>
              <a:pPr/>
              <a:t>10</a:t>
            </a:fld>
            <a:endParaRPr lang="nl-NL"/>
          </a:p>
        </p:txBody>
      </p:sp>
    </p:spTree>
    <p:extLst>
      <p:ext uri="{BB962C8B-B14F-4D97-AF65-F5344CB8AC3E}">
        <p14:creationId xmlns:p14="http://schemas.microsoft.com/office/powerpoint/2010/main" val="1907943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p:bg>
      <p:bgRef idx="1001">
        <a:schemeClr val="bg2"/>
      </p:bgRef>
    </p:bg>
    <p:spTree>
      <p:nvGrpSpPr>
        <p:cNvPr id="1" name=""/>
        <p:cNvGrpSpPr/>
        <p:nvPr/>
      </p:nvGrpSpPr>
      <p:grpSpPr>
        <a:xfrm>
          <a:off x="0" y="0"/>
          <a:ext cx="0" cy="0"/>
          <a:chOff x="0" y="0"/>
          <a:chExt cx="0" cy="0"/>
        </a:xfrm>
      </p:grpSpPr>
      <p:sp>
        <p:nvSpPr>
          <p:cNvPr id="14" name="Tijdelijke aanduiding voor inhoud 5">
            <a:extLst>
              <a:ext uri="{FF2B5EF4-FFF2-40B4-BE49-F238E27FC236}">
                <a16:creationId xmlns:a16="http://schemas.microsoft.com/office/drawing/2014/main" id="{B08A2505-4D61-FE40-B5FE-AFBF5F819161}"/>
              </a:ext>
            </a:extLst>
          </p:cNvPr>
          <p:cNvSpPr>
            <a:spLocks noGrp="1"/>
          </p:cNvSpPr>
          <p:nvPr>
            <p:ph sz="quarter" idx="4" hasCustomPrompt="1"/>
          </p:nvPr>
        </p:nvSpPr>
        <p:spPr>
          <a:xfrm>
            <a:off x="0" y="0"/>
            <a:ext cx="12192000" cy="5983330"/>
          </a:xfrm>
          <a:solidFill>
            <a:schemeClr val="bg1">
              <a:lumMod val="85000"/>
            </a:schemeClr>
          </a:solidFill>
        </p:spPr>
        <p:txBody>
          <a:bodyPr tIns="360000" bIns="46800" anchor="t" anchorCtr="1">
            <a:normAutofit/>
          </a:bodyPr>
          <a:lstStyle>
            <a:lvl1pPr marL="0" indent="0">
              <a:buNone/>
              <a:defRPr sz="1000"/>
            </a:lvl1pPr>
          </a:lstStyle>
          <a:p>
            <a:pPr lvl="0"/>
            <a:r>
              <a:rPr lang="nl-NL"/>
              <a:t>Voor beeldvullende afbeelding ga naar &gt; Tabblad Ontwerpen &gt; Achtergrond opmaken &gt; Opvulling &gt; Opvulling met afbeelding &gt; Afbeelding invoegen uit bestand + gooi dit grijze vlak weg</a:t>
            </a:r>
          </a:p>
        </p:txBody>
      </p:sp>
      <p:sp>
        <p:nvSpPr>
          <p:cNvPr id="2" name="Titel 1"/>
          <p:cNvSpPr>
            <a:spLocks noGrp="1"/>
          </p:cNvSpPr>
          <p:nvPr>
            <p:ph type="ctrTitle" hasCustomPrompt="1"/>
          </p:nvPr>
        </p:nvSpPr>
        <p:spPr>
          <a:xfrm>
            <a:off x="902043" y="1546281"/>
            <a:ext cx="9156355" cy="899590"/>
          </a:xfrm>
        </p:spPr>
        <p:txBody>
          <a:bodyPr anchor="t">
            <a:noAutofit/>
          </a:bodyPr>
          <a:lstStyle>
            <a:lvl1pPr algn="l">
              <a:defRPr sz="5000">
                <a:solidFill>
                  <a:schemeClr val="bg1"/>
                </a:solidFill>
              </a:defRPr>
            </a:lvl1pPr>
          </a:lstStyle>
          <a:p>
            <a:r>
              <a:rPr lang="nl-NL"/>
              <a:t>Type hier een titel</a:t>
            </a:r>
          </a:p>
        </p:txBody>
      </p:sp>
      <p:sp>
        <p:nvSpPr>
          <p:cNvPr id="3" name="Ondertitel 2"/>
          <p:cNvSpPr>
            <a:spLocks noGrp="1"/>
          </p:cNvSpPr>
          <p:nvPr>
            <p:ph type="subTitle" idx="1" hasCustomPrompt="1"/>
          </p:nvPr>
        </p:nvSpPr>
        <p:spPr>
          <a:xfrm>
            <a:off x="902043" y="2445871"/>
            <a:ext cx="9318694" cy="643007"/>
          </a:xfrm>
        </p:spPr>
        <p:txBody>
          <a:bodyPr anchor="t">
            <a:no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Hier kan eventueel een subtitel</a:t>
            </a:r>
          </a:p>
        </p:txBody>
      </p:sp>
      <p:sp>
        <p:nvSpPr>
          <p:cNvPr id="4" name="Rechthoek 3">
            <a:extLst>
              <a:ext uri="{FF2B5EF4-FFF2-40B4-BE49-F238E27FC236}">
                <a16:creationId xmlns:a16="http://schemas.microsoft.com/office/drawing/2014/main" id="{7F979722-4BA7-A947-89EC-0BF7D8A7E55A}"/>
              </a:ext>
            </a:extLst>
          </p:cNvPr>
          <p:cNvSpPr/>
          <p:nvPr userDrawn="1"/>
        </p:nvSpPr>
        <p:spPr>
          <a:xfrm>
            <a:off x="0" y="5983330"/>
            <a:ext cx="12192000" cy="874670"/>
          </a:xfrm>
          <a:prstGeom prst="rect">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b="0" i="0">
              <a:latin typeface="Lucida Sans Regular"/>
            </a:endParaRPr>
          </a:p>
        </p:txBody>
      </p:sp>
      <p:sp>
        <p:nvSpPr>
          <p:cNvPr id="5" name="Tijdelijke aanduiding voor dianummer 4">
            <a:extLst>
              <a:ext uri="{FF2B5EF4-FFF2-40B4-BE49-F238E27FC236}">
                <a16:creationId xmlns:a16="http://schemas.microsoft.com/office/drawing/2014/main" id="{82A234B9-DC70-D64B-803D-69473C2A06B8}"/>
              </a:ext>
            </a:extLst>
          </p:cNvPr>
          <p:cNvSpPr>
            <a:spLocks noGrp="1"/>
          </p:cNvSpPr>
          <p:nvPr>
            <p:ph type="sldNum" sz="quarter" idx="10"/>
          </p:nvPr>
        </p:nvSpPr>
        <p:spPr/>
        <p:txBody>
          <a:bodyPr/>
          <a:lstStyle/>
          <a:p>
            <a:fld id="{3BA99B03-AD3B-0D4A-B7D2-5A186162021A}" type="slidenum">
              <a:rPr lang="nl-NL" smtClean="0"/>
              <a:pPr/>
              <a:t>‹nr.›</a:t>
            </a:fld>
            <a:endParaRPr lang="nl-NL"/>
          </a:p>
        </p:txBody>
      </p:sp>
      <p:pic>
        <p:nvPicPr>
          <p:cNvPr id="7" name="Afbeelding 6">
            <a:extLst>
              <a:ext uri="{FF2B5EF4-FFF2-40B4-BE49-F238E27FC236}">
                <a16:creationId xmlns:a16="http://schemas.microsoft.com/office/drawing/2014/main" id="{558D5AD2-2A56-6B41-8C51-AFB491560420}"/>
              </a:ext>
            </a:extLst>
          </p:cNvPr>
          <p:cNvPicPr>
            <a:picLocks noChangeAspect="1"/>
          </p:cNvPicPr>
          <p:nvPr userDrawn="1"/>
        </p:nvPicPr>
        <p:blipFill>
          <a:blip r:embed="rId2"/>
          <a:stretch>
            <a:fillRect/>
          </a:stretch>
        </p:blipFill>
        <p:spPr>
          <a:xfrm>
            <a:off x="528433" y="6159179"/>
            <a:ext cx="1996484" cy="403313"/>
          </a:xfrm>
          <a:prstGeom prst="rect">
            <a:avLst/>
          </a:prstGeom>
        </p:spPr>
      </p:pic>
    </p:spTree>
    <p:extLst>
      <p:ext uri="{BB962C8B-B14F-4D97-AF65-F5344CB8AC3E}">
        <p14:creationId xmlns:p14="http://schemas.microsoft.com/office/powerpoint/2010/main" val="21529688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5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en tabel">
    <p:spTree>
      <p:nvGrpSpPr>
        <p:cNvPr id="1" name=""/>
        <p:cNvGrpSpPr/>
        <p:nvPr/>
      </p:nvGrpSpPr>
      <p:grpSpPr>
        <a:xfrm>
          <a:off x="0" y="0"/>
          <a:ext cx="0" cy="0"/>
          <a:chOff x="0" y="0"/>
          <a:chExt cx="0" cy="0"/>
        </a:xfrm>
      </p:grpSpPr>
      <p:sp>
        <p:nvSpPr>
          <p:cNvPr id="7" name="Tijdelijke aanduiding voor dianummer 6"/>
          <p:cNvSpPr>
            <a:spLocks noGrp="1"/>
          </p:cNvSpPr>
          <p:nvPr>
            <p:ph type="sldNum" sz="quarter" idx="12"/>
          </p:nvPr>
        </p:nvSpPr>
        <p:spPr/>
        <p:txBody>
          <a:bodyPr/>
          <a:lstStyle/>
          <a:p>
            <a:fld id="{3BA99B03-AD3B-0D4A-B7D2-5A186162021A}" type="slidenum">
              <a:rPr lang="nl-NL" smtClean="0"/>
              <a:t>‹nr.›</a:t>
            </a:fld>
            <a:endParaRPr lang="nl-NL"/>
          </a:p>
        </p:txBody>
      </p:sp>
      <p:sp>
        <p:nvSpPr>
          <p:cNvPr id="8" name="Ondertitel 2"/>
          <p:cNvSpPr>
            <a:spLocks noGrp="1"/>
          </p:cNvSpPr>
          <p:nvPr>
            <p:ph type="subTitle" idx="13" hasCustomPrompt="1"/>
          </p:nvPr>
        </p:nvSpPr>
        <p:spPr>
          <a:xfrm>
            <a:off x="879231" y="1169988"/>
            <a:ext cx="4566529"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Hier komt een kop</a:t>
            </a:r>
          </a:p>
        </p:txBody>
      </p:sp>
      <p:sp>
        <p:nvSpPr>
          <p:cNvPr id="15" name="Tijdelijke aanduiding voor tekst 13"/>
          <p:cNvSpPr>
            <a:spLocks noGrp="1"/>
          </p:cNvSpPr>
          <p:nvPr>
            <p:ph type="body" sz="quarter" idx="15"/>
          </p:nvPr>
        </p:nvSpPr>
        <p:spPr>
          <a:xfrm>
            <a:off x="879231" y="1921828"/>
            <a:ext cx="4566306" cy="1806575"/>
          </a:xfrm>
        </p:spPr>
        <p:txBody>
          <a:bodyPr>
            <a:normAutofit/>
          </a:bodyPr>
          <a:lstStyle>
            <a:lvl1pPr>
              <a:defRPr sz="1800"/>
            </a:lvl1pPr>
            <a:lvl5pPr algn="l">
              <a:defRPr/>
            </a:lvl5pPr>
          </a:lstStyle>
          <a:p>
            <a:pPr marL="228600" marR="0" lvl="0" indent="-228600" algn="l" defTabSz="914400" rtl="0" eaLnBrk="1" fontAlgn="auto" latinLnBrk="0" hangingPunct="1">
              <a:lnSpc>
                <a:spcPct val="90000"/>
              </a:lnSpc>
              <a:spcBef>
                <a:spcPts val="500"/>
              </a:spcBef>
              <a:spcAft>
                <a:spcPts val="0"/>
              </a:spcAft>
              <a:buClrTx/>
              <a:buSzTx/>
              <a:buFont typeface="Arial"/>
              <a:buNone/>
              <a:tabLst/>
              <a:defRPr/>
            </a:pPr>
            <a:endParaRPr lang="nl-NL"/>
          </a:p>
        </p:txBody>
      </p:sp>
      <p:sp>
        <p:nvSpPr>
          <p:cNvPr id="18" name="Tijdelijke aanduiding voor tekst 16"/>
          <p:cNvSpPr>
            <a:spLocks noGrp="1"/>
          </p:cNvSpPr>
          <p:nvPr>
            <p:ph type="body" sz="quarter" idx="16"/>
          </p:nvPr>
        </p:nvSpPr>
        <p:spPr>
          <a:xfrm>
            <a:off x="879231" y="3994150"/>
            <a:ext cx="4566306" cy="1806575"/>
          </a:xfrm>
        </p:spPr>
        <p:txBody>
          <a:bodyPr>
            <a:normAutofit/>
          </a:bodyPr>
          <a:lstStyle>
            <a:lvl1pPr>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nl-NL"/>
          </a:p>
        </p:txBody>
      </p:sp>
      <p:sp>
        <p:nvSpPr>
          <p:cNvPr id="21" name="Tijdelijke aanduiding voor inhoud 5"/>
          <p:cNvSpPr>
            <a:spLocks noGrp="1"/>
          </p:cNvSpPr>
          <p:nvPr>
            <p:ph sz="quarter" idx="4" hasCustomPrompt="1"/>
          </p:nvPr>
        </p:nvSpPr>
        <p:spPr>
          <a:xfrm>
            <a:off x="6167120" y="1169986"/>
            <a:ext cx="5186680" cy="4587557"/>
          </a:xfrm>
        </p:spPr>
        <p:txBody>
          <a:bodyPr>
            <a:normAutofit/>
          </a:bodyPr>
          <a:lstStyle>
            <a:lvl1pPr>
              <a:defRPr sz="1800"/>
            </a:lvl1pPr>
          </a:lstStyle>
          <a:p>
            <a:pPr lvl="0"/>
            <a:r>
              <a:rPr lang="nl-NL"/>
              <a:t>Plaats hier tabel</a:t>
            </a:r>
          </a:p>
        </p:txBody>
      </p:sp>
    </p:spTree>
    <p:extLst>
      <p:ext uri="{BB962C8B-B14F-4D97-AF65-F5344CB8AC3E}">
        <p14:creationId xmlns:p14="http://schemas.microsoft.com/office/powerpoint/2010/main" val="50975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0" y="2897579"/>
            <a:ext cx="12192000" cy="943786"/>
          </a:xfrm>
        </p:spPr>
        <p:txBody>
          <a:bodyPr>
            <a:normAutofit/>
          </a:bodyPr>
          <a:lstStyle>
            <a:lvl1pPr algn="ctr">
              <a:lnSpc>
                <a:spcPct val="100000"/>
              </a:lnSpc>
              <a:defRPr sz="3000">
                <a:solidFill>
                  <a:schemeClr val="bg1"/>
                </a:solidFill>
              </a:defRPr>
            </a:lvl1pPr>
          </a:lstStyle>
          <a:p>
            <a:r>
              <a:rPr lang="nl-NL"/>
              <a:t>“Ruimte voor bijvoorbeeld een </a:t>
            </a:r>
            <a:br>
              <a:rPr lang="nl-NL"/>
            </a:br>
            <a:r>
              <a:rPr lang="nl-NL"/>
              <a:t>quote over twee regels”</a:t>
            </a:r>
          </a:p>
        </p:txBody>
      </p:sp>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Tree>
    <p:extLst>
      <p:ext uri="{BB962C8B-B14F-4D97-AF65-F5344CB8AC3E}">
        <p14:creationId xmlns:p14="http://schemas.microsoft.com/office/powerpoint/2010/main" val="1109344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 één afbeeldig volle hoogte">
    <p:spTree>
      <p:nvGrpSpPr>
        <p:cNvPr id="1" name=""/>
        <p:cNvGrpSpPr/>
        <p:nvPr/>
      </p:nvGrpSpPr>
      <p:grpSpPr>
        <a:xfrm>
          <a:off x="0" y="0"/>
          <a:ext cx="0" cy="0"/>
          <a:chOff x="0" y="0"/>
          <a:chExt cx="0" cy="0"/>
        </a:xfrm>
      </p:grpSpPr>
      <p:sp>
        <p:nvSpPr>
          <p:cNvPr id="7" name="Tijdelijke aanduiding voor dianummer 6"/>
          <p:cNvSpPr>
            <a:spLocks noGrp="1"/>
          </p:cNvSpPr>
          <p:nvPr>
            <p:ph type="sldNum" sz="quarter" idx="12"/>
          </p:nvPr>
        </p:nvSpPr>
        <p:spPr/>
        <p:txBody>
          <a:bodyPr/>
          <a:lstStyle/>
          <a:p>
            <a:fld id="{3BA99B03-AD3B-0D4A-B7D2-5A186162021A}" type="slidenum">
              <a:rPr lang="nl-NL" smtClean="0"/>
              <a:t>‹nr.›</a:t>
            </a:fld>
            <a:endParaRPr lang="nl-NL"/>
          </a:p>
        </p:txBody>
      </p:sp>
      <p:sp>
        <p:nvSpPr>
          <p:cNvPr id="11" name="Tijdelijke aanduiding voor inhoud 5"/>
          <p:cNvSpPr>
            <a:spLocks noGrp="1"/>
          </p:cNvSpPr>
          <p:nvPr>
            <p:ph sz="quarter" idx="4" hasCustomPrompt="1"/>
          </p:nvPr>
        </p:nvSpPr>
        <p:spPr>
          <a:xfrm>
            <a:off x="6827520" y="1169988"/>
            <a:ext cx="4764816" cy="4630737"/>
          </a:xfrm>
        </p:spPr>
        <p:txBody>
          <a:bodyPr>
            <a:normAutofit/>
          </a:bodyPr>
          <a:lstStyle>
            <a:lvl1pPr>
              <a:defRPr sz="1800"/>
            </a:lvl1pPr>
          </a:lstStyle>
          <a:p>
            <a:pPr lvl="0"/>
            <a:r>
              <a:rPr lang="nl-NL"/>
              <a:t>Plaats hier content</a:t>
            </a:r>
          </a:p>
        </p:txBody>
      </p:sp>
      <p:sp>
        <p:nvSpPr>
          <p:cNvPr id="16" name="Ondertitel 2"/>
          <p:cNvSpPr>
            <a:spLocks noGrp="1"/>
          </p:cNvSpPr>
          <p:nvPr>
            <p:ph type="subTitle" idx="13" hasCustomPrompt="1"/>
          </p:nvPr>
        </p:nvSpPr>
        <p:spPr>
          <a:xfrm>
            <a:off x="902677" y="1169988"/>
            <a:ext cx="4543083"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Hier komt een kop</a:t>
            </a:r>
          </a:p>
        </p:txBody>
      </p:sp>
      <p:sp>
        <p:nvSpPr>
          <p:cNvPr id="17" name="Tijdelijke aanduiding voor tekst 13"/>
          <p:cNvSpPr>
            <a:spLocks noGrp="1"/>
          </p:cNvSpPr>
          <p:nvPr>
            <p:ph type="body" sz="quarter" idx="15"/>
          </p:nvPr>
        </p:nvSpPr>
        <p:spPr>
          <a:xfrm>
            <a:off x="902677" y="1921828"/>
            <a:ext cx="4542860" cy="1806575"/>
          </a:xfrm>
        </p:spPr>
        <p:txBody>
          <a:bodyPr>
            <a:normAutofit/>
          </a:bodyPr>
          <a:lstStyle>
            <a:lvl1pPr>
              <a:defRPr sz="1800"/>
            </a:lvl1pPr>
            <a:lvl5pPr algn="l">
              <a:defRPr/>
            </a:lvl5pPr>
          </a:lstStyle>
          <a:p>
            <a:pPr marL="228600" marR="0" lvl="0" indent="-228600" algn="l" defTabSz="914400" rtl="0" eaLnBrk="1" fontAlgn="auto" latinLnBrk="0" hangingPunct="1">
              <a:lnSpc>
                <a:spcPct val="90000"/>
              </a:lnSpc>
              <a:spcBef>
                <a:spcPts val="500"/>
              </a:spcBef>
              <a:spcAft>
                <a:spcPts val="0"/>
              </a:spcAft>
              <a:buClrTx/>
              <a:buSzTx/>
              <a:buFont typeface="Arial"/>
              <a:buNone/>
              <a:tabLst/>
              <a:defRPr/>
            </a:pPr>
            <a:endParaRPr lang="nl-NL"/>
          </a:p>
        </p:txBody>
      </p:sp>
      <p:sp>
        <p:nvSpPr>
          <p:cNvPr id="18" name="Tijdelijke aanduiding voor tekst 16"/>
          <p:cNvSpPr>
            <a:spLocks noGrp="1"/>
          </p:cNvSpPr>
          <p:nvPr>
            <p:ph type="body" sz="quarter" idx="16"/>
          </p:nvPr>
        </p:nvSpPr>
        <p:spPr>
          <a:xfrm>
            <a:off x="902677" y="3994150"/>
            <a:ext cx="4542860" cy="1806575"/>
          </a:xfrm>
        </p:spPr>
        <p:txBody>
          <a:bodyPr>
            <a:normAutofit/>
          </a:bodyPr>
          <a:lstStyle>
            <a:lvl1pPr>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nl-N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 twee afbeeldingen">
    <p:spTree>
      <p:nvGrpSpPr>
        <p:cNvPr id="1" name=""/>
        <p:cNvGrpSpPr/>
        <p:nvPr/>
      </p:nvGrpSpPr>
      <p:grpSpPr>
        <a:xfrm>
          <a:off x="0" y="0"/>
          <a:ext cx="0" cy="0"/>
          <a:chOff x="0" y="0"/>
          <a:chExt cx="0" cy="0"/>
        </a:xfrm>
      </p:grpSpPr>
      <p:sp>
        <p:nvSpPr>
          <p:cNvPr id="7" name="Tijdelijke aanduiding voor dianummer 6"/>
          <p:cNvSpPr>
            <a:spLocks noGrp="1"/>
          </p:cNvSpPr>
          <p:nvPr>
            <p:ph type="sldNum" sz="quarter" idx="12"/>
          </p:nvPr>
        </p:nvSpPr>
        <p:spPr/>
        <p:txBody>
          <a:bodyPr/>
          <a:lstStyle/>
          <a:p>
            <a:fld id="{3BA99B03-AD3B-0D4A-B7D2-5A186162021A}" type="slidenum">
              <a:rPr lang="nl-NL" smtClean="0"/>
              <a:t>‹nr.›</a:t>
            </a:fld>
            <a:endParaRPr lang="nl-NL"/>
          </a:p>
        </p:txBody>
      </p:sp>
      <p:sp>
        <p:nvSpPr>
          <p:cNvPr id="11" name="Tijdelijke aanduiding voor inhoud 5"/>
          <p:cNvSpPr>
            <a:spLocks noGrp="1"/>
          </p:cNvSpPr>
          <p:nvPr>
            <p:ph sz="quarter" idx="4" hasCustomPrompt="1"/>
          </p:nvPr>
        </p:nvSpPr>
        <p:spPr>
          <a:xfrm>
            <a:off x="6827520" y="1169988"/>
            <a:ext cx="4764816" cy="2131352"/>
          </a:xfrm>
        </p:spPr>
        <p:txBody>
          <a:bodyPr>
            <a:normAutofit/>
          </a:bodyPr>
          <a:lstStyle>
            <a:lvl1pPr>
              <a:defRPr sz="1800"/>
            </a:lvl1pPr>
          </a:lstStyle>
          <a:p>
            <a:pPr lvl="0"/>
            <a:r>
              <a:rPr lang="nl-NL"/>
              <a:t>Plaats hier content</a:t>
            </a:r>
          </a:p>
        </p:txBody>
      </p:sp>
      <p:sp>
        <p:nvSpPr>
          <p:cNvPr id="15" name="Tijdelijke aanduiding voor inhoud 5"/>
          <p:cNvSpPr>
            <a:spLocks noGrp="1"/>
          </p:cNvSpPr>
          <p:nvPr>
            <p:ph sz="quarter" idx="15" hasCustomPrompt="1"/>
          </p:nvPr>
        </p:nvSpPr>
        <p:spPr>
          <a:xfrm>
            <a:off x="6839243" y="3562597"/>
            <a:ext cx="4753093" cy="2238128"/>
          </a:xfrm>
        </p:spPr>
        <p:txBody>
          <a:bodyPr>
            <a:normAutofit/>
          </a:bodyPr>
          <a:lstStyle>
            <a:lvl1pPr>
              <a:defRPr sz="1800"/>
            </a:lvl1pPr>
          </a:lstStyle>
          <a:p>
            <a:pPr lvl="0"/>
            <a:r>
              <a:rPr lang="nl-NL"/>
              <a:t>Plaats hier content</a:t>
            </a:r>
          </a:p>
        </p:txBody>
      </p:sp>
      <p:sp>
        <p:nvSpPr>
          <p:cNvPr id="12" name="Ondertitel 2"/>
          <p:cNvSpPr>
            <a:spLocks noGrp="1"/>
          </p:cNvSpPr>
          <p:nvPr>
            <p:ph type="subTitle" idx="13" hasCustomPrompt="1"/>
          </p:nvPr>
        </p:nvSpPr>
        <p:spPr>
          <a:xfrm>
            <a:off x="902677" y="1169988"/>
            <a:ext cx="4543083"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Hier komt een kop</a:t>
            </a:r>
          </a:p>
        </p:txBody>
      </p:sp>
      <p:sp>
        <p:nvSpPr>
          <p:cNvPr id="13" name="Tijdelijke aanduiding voor tekst 13"/>
          <p:cNvSpPr>
            <a:spLocks noGrp="1"/>
          </p:cNvSpPr>
          <p:nvPr>
            <p:ph type="body" sz="quarter" idx="16"/>
          </p:nvPr>
        </p:nvSpPr>
        <p:spPr>
          <a:xfrm>
            <a:off x="902677" y="1921828"/>
            <a:ext cx="4542860" cy="1806575"/>
          </a:xfrm>
        </p:spPr>
        <p:txBody>
          <a:bodyPr>
            <a:normAutofit/>
          </a:bodyPr>
          <a:lstStyle>
            <a:lvl1pPr>
              <a:defRPr sz="1800"/>
            </a:lvl1pPr>
            <a:lvl5pPr algn="l">
              <a:defRPr/>
            </a:lvl5pPr>
          </a:lstStyle>
          <a:p>
            <a:pPr marL="228600" marR="0" lvl="0" indent="-228600" algn="l" defTabSz="914400" rtl="0" eaLnBrk="1" fontAlgn="auto" latinLnBrk="0" hangingPunct="1">
              <a:lnSpc>
                <a:spcPct val="90000"/>
              </a:lnSpc>
              <a:spcBef>
                <a:spcPts val="500"/>
              </a:spcBef>
              <a:spcAft>
                <a:spcPts val="0"/>
              </a:spcAft>
              <a:buClrTx/>
              <a:buSzTx/>
              <a:buFont typeface="Arial"/>
              <a:buNone/>
              <a:tabLst/>
              <a:defRPr/>
            </a:pPr>
            <a:endParaRPr lang="nl-NL"/>
          </a:p>
        </p:txBody>
      </p:sp>
      <p:sp>
        <p:nvSpPr>
          <p:cNvPr id="14" name="Tijdelijke aanduiding voor tekst 16"/>
          <p:cNvSpPr>
            <a:spLocks noGrp="1"/>
          </p:cNvSpPr>
          <p:nvPr>
            <p:ph type="body" sz="quarter" idx="17"/>
          </p:nvPr>
        </p:nvSpPr>
        <p:spPr>
          <a:xfrm>
            <a:off x="902677" y="3994150"/>
            <a:ext cx="4542860" cy="1806575"/>
          </a:xfrm>
        </p:spPr>
        <p:txBody>
          <a:bodyPr>
            <a:normAutofit/>
          </a:bodyPr>
          <a:lstStyle>
            <a:lvl1pPr>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nl-NL"/>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vier kaarten">
    <p:bg>
      <p:bgPr>
        <a:solidFill>
          <a:schemeClr val="bg1">
            <a:alpha val="10000"/>
          </a:scheme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rie ronde afbeeldingen ">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42" name="Tijdelijke aanduiding voor tekst 4"/>
          <p:cNvSpPr>
            <a:spLocks noGrp="1"/>
          </p:cNvSpPr>
          <p:nvPr>
            <p:ph type="body" sz="quarter" idx="29" hasCustomPrompt="1"/>
          </p:nvPr>
        </p:nvSpPr>
        <p:spPr>
          <a:xfrm>
            <a:off x="892236" y="3261257"/>
            <a:ext cx="2773363" cy="539750"/>
          </a:xfrm>
        </p:spPr>
        <p:txBody>
          <a:bodyPr>
            <a:normAutofit/>
          </a:bodyPr>
          <a:lstStyle>
            <a:lvl1pPr algn="l">
              <a:defRPr sz="2000" b="1" baseline="0">
                <a:solidFill>
                  <a:schemeClr val="tx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Een </a:t>
            </a:r>
            <a:r>
              <a:rPr lang="nl-NL" err="1"/>
              <a:t>subkop</a:t>
            </a:r>
            <a:endParaRPr lang="nl-NL"/>
          </a:p>
        </p:txBody>
      </p:sp>
      <p:sp>
        <p:nvSpPr>
          <p:cNvPr id="44" name="Tijdelijke aanduiding voor tekst 4"/>
          <p:cNvSpPr>
            <a:spLocks noGrp="1"/>
          </p:cNvSpPr>
          <p:nvPr>
            <p:ph type="body" sz="quarter" idx="31" hasCustomPrompt="1"/>
          </p:nvPr>
        </p:nvSpPr>
        <p:spPr>
          <a:xfrm>
            <a:off x="4681369" y="3261257"/>
            <a:ext cx="2773363" cy="539750"/>
          </a:xfrm>
        </p:spPr>
        <p:txBody>
          <a:bodyPr>
            <a:normAutofit/>
          </a:bodyPr>
          <a:lstStyle>
            <a:lvl1pPr algn="l">
              <a:defRPr sz="2000" b="1" baseline="0">
                <a:solidFill>
                  <a:schemeClr val="tx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Een </a:t>
            </a:r>
            <a:r>
              <a:rPr lang="nl-NL" err="1"/>
              <a:t>subkop</a:t>
            </a:r>
            <a:endParaRPr lang="nl-NL"/>
          </a:p>
        </p:txBody>
      </p:sp>
      <p:sp>
        <p:nvSpPr>
          <p:cNvPr id="46" name="Tijdelijke aanduiding voor tekst 4"/>
          <p:cNvSpPr>
            <a:spLocks noGrp="1"/>
          </p:cNvSpPr>
          <p:nvPr>
            <p:ph type="body" sz="quarter" idx="33" hasCustomPrompt="1"/>
          </p:nvPr>
        </p:nvSpPr>
        <p:spPr>
          <a:xfrm>
            <a:off x="8480028" y="3261257"/>
            <a:ext cx="2773363" cy="539750"/>
          </a:xfrm>
        </p:spPr>
        <p:txBody>
          <a:bodyPr>
            <a:normAutofit/>
          </a:bodyPr>
          <a:lstStyle>
            <a:lvl1pPr algn="l">
              <a:defRPr sz="2000" b="1" baseline="0">
                <a:solidFill>
                  <a:schemeClr val="tx2"/>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Een </a:t>
            </a:r>
            <a:r>
              <a:rPr lang="nl-NL" err="1"/>
              <a:t>subkop</a:t>
            </a:r>
            <a:endParaRPr lang="nl-NL"/>
          </a:p>
        </p:txBody>
      </p:sp>
      <p:sp>
        <p:nvSpPr>
          <p:cNvPr id="48" name="Tijdelijke aanduiding voor tekst 6"/>
          <p:cNvSpPr>
            <a:spLocks noGrp="1"/>
          </p:cNvSpPr>
          <p:nvPr>
            <p:ph type="body" sz="quarter" idx="20" hasCustomPrompt="1"/>
          </p:nvPr>
        </p:nvSpPr>
        <p:spPr>
          <a:xfrm>
            <a:off x="892236" y="3946128"/>
            <a:ext cx="2763837" cy="1067452"/>
          </a:xfrm>
        </p:spPr>
        <p:txBody>
          <a:bodyPr>
            <a:normAutofit/>
          </a:bodyPr>
          <a:lstStyle>
            <a:lvl1pPr>
              <a:defRPr sz="1400" baseline="0">
                <a:solidFill>
                  <a:srgbClr val="1B1B1B"/>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Plaats hier tekst</a:t>
            </a:r>
            <a:r>
              <a:rPr lang="mr-IN"/>
              <a:t>…</a:t>
            </a:r>
            <a:endParaRPr lang="nl-NL"/>
          </a:p>
        </p:txBody>
      </p:sp>
      <p:sp>
        <p:nvSpPr>
          <p:cNvPr id="49" name="Tijdelijke aanduiding voor tekst 6"/>
          <p:cNvSpPr>
            <a:spLocks noGrp="1"/>
          </p:cNvSpPr>
          <p:nvPr>
            <p:ph type="body" sz="quarter" idx="35" hasCustomPrompt="1"/>
          </p:nvPr>
        </p:nvSpPr>
        <p:spPr>
          <a:xfrm>
            <a:off x="4681369" y="3946128"/>
            <a:ext cx="2763837" cy="1067452"/>
          </a:xfrm>
        </p:spPr>
        <p:txBody>
          <a:bodyPr>
            <a:normAutofit/>
          </a:bodyPr>
          <a:lstStyle>
            <a:lvl1pPr>
              <a:defRPr sz="1400" baseline="0">
                <a:solidFill>
                  <a:srgbClr val="1B1B1B"/>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Plaats hier tekst</a:t>
            </a:r>
            <a:r>
              <a:rPr lang="mr-IN"/>
              <a:t>…</a:t>
            </a:r>
            <a:endParaRPr lang="nl-NL"/>
          </a:p>
        </p:txBody>
      </p:sp>
      <p:sp>
        <p:nvSpPr>
          <p:cNvPr id="50" name="Tijdelijke aanduiding voor tekst 6"/>
          <p:cNvSpPr>
            <a:spLocks noGrp="1"/>
          </p:cNvSpPr>
          <p:nvPr>
            <p:ph type="body" sz="quarter" idx="36" hasCustomPrompt="1"/>
          </p:nvPr>
        </p:nvSpPr>
        <p:spPr>
          <a:xfrm>
            <a:off x="8489554" y="3946128"/>
            <a:ext cx="2763837" cy="1067452"/>
          </a:xfrm>
        </p:spPr>
        <p:txBody>
          <a:bodyPr>
            <a:normAutofit/>
          </a:bodyPr>
          <a:lstStyle>
            <a:lvl1pPr>
              <a:defRPr sz="1400" baseline="0">
                <a:solidFill>
                  <a:srgbClr val="1B1B1B"/>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Plaats hier tekst</a:t>
            </a:r>
            <a:r>
              <a:rPr lang="mr-IN"/>
              <a:t>…</a:t>
            </a:r>
            <a:endParaRPr lang="nl-NL"/>
          </a:p>
        </p:txBody>
      </p:sp>
      <p:sp>
        <p:nvSpPr>
          <p:cNvPr id="12" name="Tijdelijke aanduiding voor inhoud 5">
            <a:extLst>
              <a:ext uri="{FF2B5EF4-FFF2-40B4-BE49-F238E27FC236}">
                <a16:creationId xmlns:a16="http://schemas.microsoft.com/office/drawing/2014/main" id="{2882FE2B-3437-7046-8F07-1F03A258FBFF}"/>
              </a:ext>
            </a:extLst>
          </p:cNvPr>
          <p:cNvSpPr>
            <a:spLocks noGrp="1"/>
          </p:cNvSpPr>
          <p:nvPr>
            <p:ph sz="quarter" idx="4" hasCustomPrompt="1"/>
          </p:nvPr>
        </p:nvSpPr>
        <p:spPr>
          <a:xfrm>
            <a:off x="886302" y="670560"/>
            <a:ext cx="3152184" cy="2317268"/>
          </a:xfrm>
          <a:solidFill>
            <a:schemeClr val="bg1"/>
          </a:solidFill>
        </p:spPr>
        <p:txBody>
          <a:bodyPr>
            <a:normAutofit/>
          </a:bodyPr>
          <a:lstStyle>
            <a:lvl1pPr>
              <a:defRPr sz="1800"/>
            </a:lvl1pPr>
          </a:lstStyle>
          <a:p>
            <a:pPr lvl="0"/>
            <a:r>
              <a:rPr lang="nl-NL"/>
              <a:t>Plaats hier content</a:t>
            </a:r>
          </a:p>
        </p:txBody>
      </p:sp>
      <p:sp>
        <p:nvSpPr>
          <p:cNvPr id="13" name="Tijdelijke aanduiding voor inhoud 5">
            <a:extLst>
              <a:ext uri="{FF2B5EF4-FFF2-40B4-BE49-F238E27FC236}">
                <a16:creationId xmlns:a16="http://schemas.microsoft.com/office/drawing/2014/main" id="{6E6CCA1D-B0AF-E948-B264-00803E692353}"/>
              </a:ext>
            </a:extLst>
          </p:cNvPr>
          <p:cNvSpPr>
            <a:spLocks noGrp="1"/>
          </p:cNvSpPr>
          <p:nvPr>
            <p:ph sz="quarter" idx="21" hasCustomPrompt="1"/>
          </p:nvPr>
        </p:nvSpPr>
        <p:spPr>
          <a:xfrm>
            <a:off x="4681369" y="680872"/>
            <a:ext cx="3134041" cy="2317268"/>
          </a:xfrm>
          <a:solidFill>
            <a:schemeClr val="bg1"/>
          </a:solidFill>
        </p:spPr>
        <p:txBody>
          <a:bodyPr>
            <a:normAutofit/>
          </a:bodyPr>
          <a:lstStyle>
            <a:lvl1pPr>
              <a:defRPr sz="1800"/>
            </a:lvl1pPr>
          </a:lstStyle>
          <a:p>
            <a:pPr lvl="0"/>
            <a:r>
              <a:rPr lang="nl-NL"/>
              <a:t>Plaats hier content</a:t>
            </a:r>
          </a:p>
        </p:txBody>
      </p:sp>
      <p:sp>
        <p:nvSpPr>
          <p:cNvPr id="14" name="Tijdelijke aanduiding voor inhoud 5">
            <a:extLst>
              <a:ext uri="{FF2B5EF4-FFF2-40B4-BE49-F238E27FC236}">
                <a16:creationId xmlns:a16="http://schemas.microsoft.com/office/drawing/2014/main" id="{A5661467-AF83-374D-808C-4E068B976BB2}"/>
              </a:ext>
            </a:extLst>
          </p:cNvPr>
          <p:cNvSpPr>
            <a:spLocks noGrp="1"/>
          </p:cNvSpPr>
          <p:nvPr>
            <p:ph sz="quarter" idx="24" hasCustomPrompt="1"/>
          </p:nvPr>
        </p:nvSpPr>
        <p:spPr>
          <a:xfrm>
            <a:off x="8458293" y="680720"/>
            <a:ext cx="3134042" cy="2317268"/>
          </a:xfrm>
          <a:solidFill>
            <a:schemeClr val="bg1"/>
          </a:solidFill>
        </p:spPr>
        <p:txBody>
          <a:bodyPr>
            <a:normAutofit/>
          </a:bodyPr>
          <a:lstStyle>
            <a:lvl1pPr>
              <a:defRPr sz="1800"/>
            </a:lvl1pPr>
          </a:lstStyle>
          <a:p>
            <a:pPr lvl="0"/>
            <a:r>
              <a:rPr lang="nl-NL"/>
              <a:t>Plaats hier content</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rie kaarten ">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16" name="Rechthoek 15"/>
          <p:cNvSpPr/>
          <p:nvPr userDrawn="1"/>
        </p:nvSpPr>
        <p:spPr>
          <a:xfrm>
            <a:off x="886301" y="680720"/>
            <a:ext cx="3148123" cy="50222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a:latin typeface="Lucida Sans Regular"/>
            </a:endParaRPr>
          </a:p>
        </p:txBody>
      </p:sp>
      <p:sp>
        <p:nvSpPr>
          <p:cNvPr id="19" name="Tijdelijke aanduiding voor inhoud 5"/>
          <p:cNvSpPr>
            <a:spLocks noGrp="1"/>
          </p:cNvSpPr>
          <p:nvPr>
            <p:ph sz="quarter" idx="4" hasCustomPrompt="1"/>
          </p:nvPr>
        </p:nvSpPr>
        <p:spPr>
          <a:xfrm>
            <a:off x="886302" y="670560"/>
            <a:ext cx="3152184" cy="2317268"/>
          </a:xfrm>
          <a:solidFill>
            <a:schemeClr val="bg1"/>
          </a:solidFill>
        </p:spPr>
        <p:txBody>
          <a:bodyPr>
            <a:normAutofit/>
          </a:bodyPr>
          <a:lstStyle>
            <a:lvl1pPr>
              <a:defRPr sz="1800"/>
            </a:lvl1pPr>
          </a:lstStyle>
          <a:p>
            <a:pPr lvl="0"/>
            <a:r>
              <a:rPr lang="nl-NL"/>
              <a:t>Plaats hier content</a:t>
            </a:r>
          </a:p>
        </p:txBody>
      </p:sp>
      <p:sp>
        <p:nvSpPr>
          <p:cNvPr id="4" name="Tijdelijke aanduiding voor tekst 3"/>
          <p:cNvSpPr>
            <a:spLocks noGrp="1"/>
          </p:cNvSpPr>
          <p:nvPr>
            <p:ph type="body" sz="quarter" idx="19" hasCustomPrompt="1"/>
          </p:nvPr>
        </p:nvSpPr>
        <p:spPr>
          <a:xfrm>
            <a:off x="1145701" y="3378200"/>
            <a:ext cx="2566646" cy="395288"/>
          </a:xfrm>
        </p:spPr>
        <p:txBody>
          <a:bodyPr/>
          <a:lstStyle>
            <a:lvl1pPr>
              <a:defRPr b="1"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Een </a:t>
            </a:r>
            <a:r>
              <a:rPr lang="nl-NL" err="1"/>
              <a:t>subkop</a:t>
            </a:r>
            <a:endParaRPr lang="nl-NL"/>
          </a:p>
        </p:txBody>
      </p:sp>
      <p:sp>
        <p:nvSpPr>
          <p:cNvPr id="7" name="Tijdelijke aanduiding voor tekst 6"/>
          <p:cNvSpPr>
            <a:spLocks noGrp="1"/>
          </p:cNvSpPr>
          <p:nvPr>
            <p:ph type="body" sz="quarter" idx="20" hasCustomPrompt="1"/>
          </p:nvPr>
        </p:nvSpPr>
        <p:spPr>
          <a:xfrm>
            <a:off x="1145700" y="4024313"/>
            <a:ext cx="2567343" cy="1067452"/>
          </a:xfrm>
        </p:spPr>
        <p:txBody>
          <a:bodyPr>
            <a:normAutofit/>
          </a:bodyPr>
          <a:lstStyle>
            <a:lvl1pPr>
              <a:defRPr sz="1400"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Plaats hier tekst</a:t>
            </a:r>
            <a:r>
              <a:rPr lang="mr-IN"/>
              <a:t>…</a:t>
            </a:r>
            <a:endParaRPr lang="nl-NL"/>
          </a:p>
        </p:txBody>
      </p:sp>
      <p:sp>
        <p:nvSpPr>
          <p:cNvPr id="49" name="Rechthoek 48"/>
          <p:cNvSpPr/>
          <p:nvPr userDrawn="1"/>
        </p:nvSpPr>
        <p:spPr>
          <a:xfrm>
            <a:off x="4677307" y="691032"/>
            <a:ext cx="3138104" cy="50222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a:latin typeface="Lucida Sans Regular"/>
            </a:endParaRPr>
          </a:p>
        </p:txBody>
      </p:sp>
      <p:sp>
        <p:nvSpPr>
          <p:cNvPr id="50" name="Tijdelijke aanduiding voor inhoud 5"/>
          <p:cNvSpPr>
            <a:spLocks noGrp="1"/>
          </p:cNvSpPr>
          <p:nvPr>
            <p:ph sz="quarter" idx="21" hasCustomPrompt="1"/>
          </p:nvPr>
        </p:nvSpPr>
        <p:spPr>
          <a:xfrm>
            <a:off x="4681369" y="680872"/>
            <a:ext cx="3134041" cy="2317268"/>
          </a:xfrm>
          <a:solidFill>
            <a:schemeClr val="bg1"/>
          </a:solidFill>
        </p:spPr>
        <p:txBody>
          <a:bodyPr>
            <a:normAutofit/>
          </a:bodyPr>
          <a:lstStyle>
            <a:lvl1pPr>
              <a:defRPr sz="1800"/>
            </a:lvl1pPr>
          </a:lstStyle>
          <a:p>
            <a:pPr lvl="0"/>
            <a:r>
              <a:rPr lang="nl-NL"/>
              <a:t>Plaats hier content</a:t>
            </a:r>
          </a:p>
        </p:txBody>
      </p:sp>
      <p:sp>
        <p:nvSpPr>
          <p:cNvPr id="51" name="Tijdelijke aanduiding voor tekst 3"/>
          <p:cNvSpPr>
            <a:spLocks noGrp="1"/>
          </p:cNvSpPr>
          <p:nvPr>
            <p:ph type="body" sz="quarter" idx="22" hasCustomPrompt="1"/>
          </p:nvPr>
        </p:nvSpPr>
        <p:spPr>
          <a:xfrm>
            <a:off x="4940767" y="3388512"/>
            <a:ext cx="2551873" cy="395288"/>
          </a:xfrm>
        </p:spPr>
        <p:txBody>
          <a:bodyPr/>
          <a:lstStyle>
            <a:lvl1pPr>
              <a:defRPr b="1"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Een </a:t>
            </a:r>
            <a:r>
              <a:rPr lang="nl-NL" err="1"/>
              <a:t>subkop</a:t>
            </a:r>
            <a:endParaRPr lang="nl-NL"/>
          </a:p>
        </p:txBody>
      </p:sp>
      <p:sp>
        <p:nvSpPr>
          <p:cNvPr id="52" name="Tijdelijke aanduiding voor tekst 6"/>
          <p:cNvSpPr>
            <a:spLocks noGrp="1"/>
          </p:cNvSpPr>
          <p:nvPr>
            <p:ph type="body" sz="quarter" idx="23" hasCustomPrompt="1"/>
          </p:nvPr>
        </p:nvSpPr>
        <p:spPr>
          <a:xfrm>
            <a:off x="4940768" y="4034625"/>
            <a:ext cx="2552566" cy="1067452"/>
          </a:xfrm>
        </p:spPr>
        <p:txBody>
          <a:bodyPr>
            <a:normAutofit/>
          </a:bodyPr>
          <a:lstStyle>
            <a:lvl1pPr>
              <a:defRPr sz="1400"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Plaats hier tekst</a:t>
            </a:r>
            <a:r>
              <a:rPr lang="mr-IN"/>
              <a:t>…</a:t>
            </a:r>
            <a:endParaRPr lang="nl-NL"/>
          </a:p>
        </p:txBody>
      </p:sp>
      <p:sp>
        <p:nvSpPr>
          <p:cNvPr id="57" name="Rechthoek 56"/>
          <p:cNvSpPr/>
          <p:nvPr userDrawn="1"/>
        </p:nvSpPr>
        <p:spPr>
          <a:xfrm>
            <a:off x="8458293" y="690880"/>
            <a:ext cx="3134042" cy="50222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a:latin typeface="Lucida Sans Regular"/>
            </a:endParaRPr>
          </a:p>
        </p:txBody>
      </p:sp>
      <p:sp>
        <p:nvSpPr>
          <p:cNvPr id="58" name="Tijdelijke aanduiding voor inhoud 5"/>
          <p:cNvSpPr>
            <a:spLocks noGrp="1"/>
          </p:cNvSpPr>
          <p:nvPr>
            <p:ph sz="quarter" idx="24" hasCustomPrompt="1"/>
          </p:nvPr>
        </p:nvSpPr>
        <p:spPr>
          <a:xfrm>
            <a:off x="8458293" y="680720"/>
            <a:ext cx="3134042" cy="2317268"/>
          </a:xfrm>
          <a:solidFill>
            <a:schemeClr val="bg1"/>
          </a:solidFill>
        </p:spPr>
        <p:txBody>
          <a:bodyPr>
            <a:normAutofit/>
          </a:bodyPr>
          <a:lstStyle>
            <a:lvl1pPr>
              <a:defRPr sz="1800"/>
            </a:lvl1pPr>
          </a:lstStyle>
          <a:p>
            <a:pPr lvl="0"/>
            <a:r>
              <a:rPr lang="nl-NL"/>
              <a:t>Plaats hier content</a:t>
            </a:r>
          </a:p>
        </p:txBody>
      </p:sp>
      <p:sp>
        <p:nvSpPr>
          <p:cNvPr id="59" name="Tijdelijke aanduiding voor tekst 3"/>
          <p:cNvSpPr>
            <a:spLocks noGrp="1"/>
          </p:cNvSpPr>
          <p:nvPr>
            <p:ph type="body" sz="quarter" idx="25" hasCustomPrompt="1"/>
          </p:nvPr>
        </p:nvSpPr>
        <p:spPr>
          <a:xfrm>
            <a:off x="8717692" y="3388360"/>
            <a:ext cx="2551874" cy="395288"/>
          </a:xfrm>
        </p:spPr>
        <p:txBody>
          <a:bodyPr/>
          <a:lstStyle>
            <a:lvl1pPr>
              <a:defRPr b="1"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Een </a:t>
            </a:r>
            <a:r>
              <a:rPr lang="nl-NL" err="1"/>
              <a:t>subkop</a:t>
            </a:r>
            <a:endParaRPr lang="nl-NL"/>
          </a:p>
        </p:txBody>
      </p:sp>
      <p:sp>
        <p:nvSpPr>
          <p:cNvPr id="60" name="Tijdelijke aanduiding voor tekst 6"/>
          <p:cNvSpPr>
            <a:spLocks noGrp="1"/>
          </p:cNvSpPr>
          <p:nvPr>
            <p:ph type="body" sz="quarter" idx="26" hasCustomPrompt="1"/>
          </p:nvPr>
        </p:nvSpPr>
        <p:spPr>
          <a:xfrm>
            <a:off x="8717692" y="4034473"/>
            <a:ext cx="2552566" cy="1067452"/>
          </a:xfrm>
        </p:spPr>
        <p:txBody>
          <a:bodyPr>
            <a:normAutofit/>
          </a:bodyPr>
          <a:lstStyle>
            <a:lvl1pPr>
              <a:defRPr sz="1400" baseline="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nl-NL"/>
              <a:t>Plaats hier tekst</a:t>
            </a:r>
            <a:r>
              <a:rPr lang="mr-IN"/>
              <a:t>…</a:t>
            </a:r>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902043" y="1866915"/>
            <a:ext cx="9156355" cy="899590"/>
          </a:xfrm>
        </p:spPr>
        <p:txBody>
          <a:bodyPr anchor="t">
            <a:noAutofit/>
          </a:bodyPr>
          <a:lstStyle>
            <a:lvl1pPr algn="l">
              <a:defRPr sz="5000">
                <a:solidFill>
                  <a:schemeClr val="tx2"/>
                </a:solidFill>
              </a:defRPr>
            </a:lvl1pPr>
          </a:lstStyle>
          <a:p>
            <a:r>
              <a:rPr lang="nl-NL"/>
              <a:t>Type hier een titel</a:t>
            </a:r>
          </a:p>
        </p:txBody>
      </p:sp>
      <p:sp>
        <p:nvSpPr>
          <p:cNvPr id="3" name="Ondertitel 2"/>
          <p:cNvSpPr>
            <a:spLocks noGrp="1"/>
          </p:cNvSpPr>
          <p:nvPr>
            <p:ph type="subTitle" idx="1" hasCustomPrompt="1"/>
          </p:nvPr>
        </p:nvSpPr>
        <p:spPr>
          <a:xfrm>
            <a:off x="902043" y="2766505"/>
            <a:ext cx="9318694" cy="643007"/>
          </a:xfrm>
        </p:spPr>
        <p:txBody>
          <a:bodyPr anchor="t">
            <a:noAutofit/>
          </a:bodyPr>
          <a:lstStyle>
            <a:lvl1pPr marL="0" indent="0" algn="l">
              <a:buNone/>
              <a:defRPr sz="2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Hier kan eventueel een subtitel</a:t>
            </a:r>
          </a:p>
        </p:txBody>
      </p:sp>
      <p:sp>
        <p:nvSpPr>
          <p:cNvPr id="6" name="Rechthoek 5">
            <a:extLst>
              <a:ext uri="{FF2B5EF4-FFF2-40B4-BE49-F238E27FC236}">
                <a16:creationId xmlns:a16="http://schemas.microsoft.com/office/drawing/2014/main" id="{BD49367A-77B2-B64B-9EF9-5E849C464B8B}"/>
              </a:ext>
            </a:extLst>
          </p:cNvPr>
          <p:cNvSpPr/>
          <p:nvPr userDrawn="1"/>
        </p:nvSpPr>
        <p:spPr>
          <a:xfrm flipV="1">
            <a:off x="538368" y="5937612"/>
            <a:ext cx="11053969"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a:latin typeface="Lucida Sans Regular"/>
            </a:endParaRPr>
          </a:p>
        </p:txBody>
      </p:sp>
      <p:sp>
        <p:nvSpPr>
          <p:cNvPr id="8" name="Rechthoek 7">
            <a:extLst>
              <a:ext uri="{FF2B5EF4-FFF2-40B4-BE49-F238E27FC236}">
                <a16:creationId xmlns:a16="http://schemas.microsoft.com/office/drawing/2014/main" id="{7D0A8DE5-995C-BA42-B739-65CEE216D321}"/>
              </a:ext>
            </a:extLst>
          </p:cNvPr>
          <p:cNvSpPr/>
          <p:nvPr userDrawn="1"/>
        </p:nvSpPr>
        <p:spPr>
          <a:xfrm flipV="1">
            <a:off x="538368" y="5937611"/>
            <a:ext cx="363675"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a:latin typeface="Lucida Sans Regular"/>
            </a:endParaRPr>
          </a:p>
        </p:txBody>
      </p:sp>
      <p:pic>
        <p:nvPicPr>
          <p:cNvPr id="7" name="Afbeelding 6">
            <a:extLst>
              <a:ext uri="{FF2B5EF4-FFF2-40B4-BE49-F238E27FC236}">
                <a16:creationId xmlns:a16="http://schemas.microsoft.com/office/drawing/2014/main" id="{5CEE8743-2AB1-8E49-B3ED-6E9E314D1499}"/>
              </a:ext>
            </a:extLst>
          </p:cNvPr>
          <p:cNvPicPr>
            <a:picLocks noChangeAspect="1"/>
          </p:cNvPicPr>
          <p:nvPr userDrawn="1"/>
        </p:nvPicPr>
        <p:blipFill>
          <a:blip r:embed="rId2"/>
          <a:stretch>
            <a:fillRect/>
          </a:stretch>
        </p:blipFill>
        <p:spPr>
          <a:xfrm>
            <a:off x="528433" y="6159179"/>
            <a:ext cx="1996484" cy="403313"/>
          </a:xfrm>
          <a:prstGeom prst="rect">
            <a:avLst/>
          </a:prstGeom>
        </p:spPr>
      </p:pic>
    </p:spTree>
    <p:extLst>
      <p:ext uri="{BB962C8B-B14F-4D97-AF65-F5344CB8AC3E}">
        <p14:creationId xmlns:p14="http://schemas.microsoft.com/office/powerpoint/2010/main" val="467279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ussen pagina">
    <p:bg>
      <p:bgPr>
        <a:solidFill>
          <a:schemeClr val="tx2"/>
        </a:solidFill>
        <a:effectLst/>
      </p:bgPr>
    </p:bg>
    <p:spTree>
      <p:nvGrpSpPr>
        <p:cNvPr id="1" name=""/>
        <p:cNvGrpSpPr/>
        <p:nvPr/>
      </p:nvGrpSpPr>
      <p:grpSpPr>
        <a:xfrm>
          <a:off x="0" y="0"/>
          <a:ext cx="0" cy="0"/>
          <a:chOff x="0" y="0"/>
          <a:chExt cx="0" cy="0"/>
        </a:xfrm>
      </p:grpSpPr>
      <p:sp>
        <p:nvSpPr>
          <p:cNvPr id="8" name="Titel 1"/>
          <p:cNvSpPr>
            <a:spLocks noGrp="1"/>
          </p:cNvSpPr>
          <p:nvPr>
            <p:ph type="ctrTitle" hasCustomPrompt="1"/>
          </p:nvPr>
        </p:nvSpPr>
        <p:spPr>
          <a:xfrm>
            <a:off x="902043" y="1103685"/>
            <a:ext cx="10054521" cy="1789462"/>
          </a:xfrm>
        </p:spPr>
        <p:txBody>
          <a:bodyPr anchor="t">
            <a:noAutofit/>
          </a:bodyPr>
          <a:lstStyle>
            <a:lvl1pPr algn="l">
              <a:defRPr sz="5000">
                <a:solidFill>
                  <a:schemeClr val="bg1"/>
                </a:solidFill>
              </a:defRPr>
            </a:lvl1pPr>
          </a:lstStyle>
          <a:p>
            <a:r>
              <a:rPr lang="nl-NL"/>
              <a:t>Hier een kop voor </a:t>
            </a:r>
            <a:br>
              <a:rPr lang="nl-NL"/>
            </a:br>
            <a:r>
              <a:rPr lang="nl-NL"/>
              <a:t>de tussenslide</a:t>
            </a:r>
          </a:p>
        </p:txBody>
      </p:sp>
      <p:sp>
        <p:nvSpPr>
          <p:cNvPr id="9" name="Ondertitel 2"/>
          <p:cNvSpPr>
            <a:spLocks noGrp="1"/>
          </p:cNvSpPr>
          <p:nvPr>
            <p:ph type="subTitle" idx="1"/>
          </p:nvPr>
        </p:nvSpPr>
        <p:spPr>
          <a:xfrm>
            <a:off x="902043" y="3258537"/>
            <a:ext cx="5429844" cy="2962272"/>
          </a:xfrm>
        </p:spPr>
        <p:txBody>
          <a:bodyPr anchor="t">
            <a:noAutofit/>
          </a:bodyPr>
          <a:lstStyle>
            <a:lvl1pPr marL="0" indent="0" algn="l">
              <a:buNone/>
              <a:defRPr lang="nl-NL" sz="2400" b="0" i="0" smtClean="0">
                <a:solidFill>
                  <a:schemeClr val="bg1"/>
                </a:solidFill>
                <a:effectLst/>
                <a:latin typeface="Lucida Sans Regular"/>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nl-NL">
              <a:solidFill>
                <a:srgbClr val="FFFFFF"/>
              </a:solidFill>
              <a:effectLst/>
              <a:latin typeface="Helvetica" charset="0"/>
            </a:endParaRPr>
          </a:p>
        </p:txBody>
      </p:sp>
    </p:spTree>
    <p:extLst>
      <p:ext uri="{BB962C8B-B14F-4D97-AF65-F5344CB8AC3E}">
        <p14:creationId xmlns:p14="http://schemas.microsoft.com/office/powerpoint/2010/main" val="1107843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le breedte afbeelding + uitspraak">
    <p:spTree>
      <p:nvGrpSpPr>
        <p:cNvPr id="1" name=""/>
        <p:cNvGrpSpPr/>
        <p:nvPr/>
      </p:nvGrpSpPr>
      <p:grpSpPr>
        <a:xfrm>
          <a:off x="0" y="0"/>
          <a:ext cx="0" cy="0"/>
          <a:chOff x="0" y="0"/>
          <a:chExt cx="0" cy="0"/>
        </a:xfrm>
      </p:grpSpPr>
      <p:sp useBgFill="1">
        <p:nvSpPr>
          <p:cNvPr id="7" name="Tijdelijke aanduiding voor inhoud 5"/>
          <p:cNvSpPr>
            <a:spLocks noGrp="1"/>
          </p:cNvSpPr>
          <p:nvPr>
            <p:ph sz="quarter" idx="4" hasCustomPrompt="1"/>
          </p:nvPr>
        </p:nvSpPr>
        <p:spPr>
          <a:xfrm>
            <a:off x="0" y="0"/>
            <a:ext cx="12192000" cy="6858000"/>
          </a:xfrm>
        </p:spPr>
        <p:txBody>
          <a:bodyPr tIns="360000" anchor="t" anchorCtr="1"/>
          <a:lstStyle/>
          <a:p>
            <a:pPr lvl="0"/>
            <a:r>
              <a:rPr lang="nl-NL"/>
              <a:t>Afbeelding</a:t>
            </a:r>
          </a:p>
        </p:txBody>
      </p:sp>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9" name="Titel 1"/>
          <p:cNvSpPr>
            <a:spLocks noGrp="1"/>
          </p:cNvSpPr>
          <p:nvPr>
            <p:ph type="ctrTitle" hasCustomPrompt="1"/>
          </p:nvPr>
        </p:nvSpPr>
        <p:spPr>
          <a:xfrm>
            <a:off x="1076737" y="1521547"/>
            <a:ext cx="8981661" cy="1371600"/>
          </a:xfrm>
        </p:spPr>
        <p:txBody>
          <a:bodyPr anchor="t">
            <a:normAutofit/>
          </a:bodyPr>
          <a:lstStyle>
            <a:lvl1pPr algn="l">
              <a:lnSpc>
                <a:spcPts val="3300"/>
              </a:lnSpc>
              <a:defRPr sz="2400" b="0" baseline="0">
                <a:solidFill>
                  <a:schemeClr val="bg1"/>
                </a:solidFill>
              </a:defRPr>
            </a:lvl1pPr>
          </a:lstStyle>
          <a:p>
            <a:r>
              <a:rPr lang="nl-NL"/>
              <a:t>Hier komt een uitspraak</a:t>
            </a:r>
            <a:br>
              <a:rPr lang="nl-NL"/>
            </a:br>
            <a:r>
              <a:rPr lang="nl-NL"/>
              <a:t>over drie of meer regels</a:t>
            </a:r>
            <a:br>
              <a:rPr lang="nl-NL"/>
            </a:br>
            <a:r>
              <a:rPr lang="nl-NL"/>
              <a:t>uitgeschreven.</a:t>
            </a:r>
          </a:p>
        </p:txBody>
      </p:sp>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ge pagina">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7" name="Ondertitel 2"/>
          <p:cNvSpPr>
            <a:spLocks noGrp="1"/>
          </p:cNvSpPr>
          <p:nvPr>
            <p:ph type="subTitle" idx="13" hasCustomPrompt="1"/>
          </p:nvPr>
        </p:nvSpPr>
        <p:spPr>
          <a:xfrm>
            <a:off x="902525" y="1169988"/>
            <a:ext cx="5031550"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Hier komt een kop</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op + subkop + Bullitlijst">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3BA99B03-AD3B-0D4A-B7D2-5A186162021A}" type="slidenum">
              <a:rPr lang="nl-NL" smtClean="0"/>
              <a:t>‹nr.›</a:t>
            </a:fld>
            <a:endParaRPr lang="nl-NL"/>
          </a:p>
        </p:txBody>
      </p:sp>
      <p:sp>
        <p:nvSpPr>
          <p:cNvPr id="11" name="Ondertitel 2"/>
          <p:cNvSpPr>
            <a:spLocks noGrp="1"/>
          </p:cNvSpPr>
          <p:nvPr>
            <p:ph type="subTitle" idx="13" hasCustomPrompt="1"/>
          </p:nvPr>
        </p:nvSpPr>
        <p:spPr>
          <a:xfrm>
            <a:off x="902525" y="2003206"/>
            <a:ext cx="9318212" cy="531610"/>
          </a:xfrm>
        </p:spPr>
        <p:txBody>
          <a:bodyPr lIns="0" anchor="t">
            <a:normAutofit/>
          </a:bodyPr>
          <a:lstStyle>
            <a:lvl1pPr marL="0" indent="0" algn="l">
              <a:buNone/>
              <a:defRPr sz="2400" b="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Met een </a:t>
            </a:r>
            <a:r>
              <a:rPr lang="nl-NL" err="1"/>
              <a:t>subkop</a:t>
            </a:r>
            <a:endParaRPr lang="nl-NL"/>
          </a:p>
        </p:txBody>
      </p:sp>
      <p:sp>
        <p:nvSpPr>
          <p:cNvPr id="14" name="Tijdelijke aanduiding voor titel 1"/>
          <p:cNvSpPr>
            <a:spLocks noGrp="1"/>
          </p:cNvSpPr>
          <p:nvPr>
            <p:ph type="title" hasCustomPrompt="1"/>
          </p:nvPr>
        </p:nvSpPr>
        <p:spPr>
          <a:xfrm>
            <a:off x="902525" y="1090681"/>
            <a:ext cx="10689812" cy="698363"/>
          </a:xfrm>
          <a:prstGeom prst="rect">
            <a:avLst/>
          </a:prstGeom>
        </p:spPr>
        <p:txBody>
          <a:bodyPr vert="horz" lIns="0" tIns="45720" rIns="91440" bIns="45720" rtlCol="0" anchor="t">
            <a:normAutofit/>
          </a:bodyPr>
          <a:lstStyle/>
          <a:p>
            <a:r>
              <a:rPr lang="nl-NL"/>
              <a:t>Een hoofdkop</a:t>
            </a:r>
          </a:p>
        </p:txBody>
      </p:sp>
      <p:sp>
        <p:nvSpPr>
          <p:cNvPr id="18" name="Tijdelijke aanduiding voor tekst 20"/>
          <p:cNvSpPr>
            <a:spLocks noGrp="1"/>
          </p:cNvSpPr>
          <p:nvPr>
            <p:ph type="body" sz="quarter" idx="15" hasCustomPrompt="1"/>
          </p:nvPr>
        </p:nvSpPr>
        <p:spPr>
          <a:xfrm>
            <a:off x="902525" y="3237422"/>
            <a:ext cx="10689812" cy="2327171"/>
          </a:xfrm>
        </p:spPr>
        <p:txBody>
          <a:bodyPr>
            <a:noAutofit/>
          </a:bodyPr>
          <a:lstStyle>
            <a:lvl1pPr>
              <a:defRPr sz="1800"/>
            </a:lvl1pPr>
          </a:lstStyle>
          <a:p>
            <a:pPr lvl="0"/>
            <a:r>
              <a:rPr lang="nl-NL"/>
              <a:t>Klikken om de tekststijl van het model te bewerken</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itlijst + afbeelding">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p>
            <a:fld id="{3BA99B03-AD3B-0D4A-B7D2-5A186162021A}" type="slidenum">
              <a:rPr lang="nl-NL" smtClean="0"/>
              <a:t>‹nr.›</a:t>
            </a:fld>
            <a:endParaRPr lang="nl-NL"/>
          </a:p>
        </p:txBody>
      </p:sp>
      <p:sp>
        <p:nvSpPr>
          <p:cNvPr id="10" name="Ondertitel 2"/>
          <p:cNvSpPr>
            <a:spLocks noGrp="1"/>
          </p:cNvSpPr>
          <p:nvPr>
            <p:ph type="subTitle" idx="13" hasCustomPrompt="1"/>
          </p:nvPr>
        </p:nvSpPr>
        <p:spPr>
          <a:xfrm>
            <a:off x="914400" y="1169988"/>
            <a:ext cx="5019675"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Hier komt een kop</a:t>
            </a:r>
          </a:p>
        </p:txBody>
      </p:sp>
      <p:sp>
        <p:nvSpPr>
          <p:cNvPr id="22" name="Tijdelijke aanduiding voor tekst 20"/>
          <p:cNvSpPr>
            <a:spLocks noGrp="1"/>
          </p:cNvSpPr>
          <p:nvPr>
            <p:ph type="body" sz="quarter" idx="15" hasCustomPrompt="1"/>
          </p:nvPr>
        </p:nvSpPr>
        <p:spPr>
          <a:xfrm>
            <a:off x="914400" y="2196783"/>
            <a:ext cx="5019675" cy="3137217"/>
          </a:xfrm>
        </p:spPr>
        <p:txBody>
          <a:bodyPr wrap="square">
            <a:normAutofit/>
          </a:bodyPr>
          <a:lstStyle>
            <a:lvl1pPr>
              <a:defRPr sz="1800"/>
            </a:lvl1pPr>
          </a:lstStyle>
          <a:p>
            <a:pPr lvl="0"/>
            <a:r>
              <a:rPr lang="nl-NL"/>
              <a:t>Klikken om de tekststijl van het model te bewerken</a:t>
            </a:r>
          </a:p>
        </p:txBody>
      </p:sp>
      <p:sp>
        <p:nvSpPr>
          <p:cNvPr id="25" name="Tijdelijke aanduiding voor afbeelding 23"/>
          <p:cNvSpPr>
            <a:spLocks noGrp="1"/>
          </p:cNvSpPr>
          <p:nvPr>
            <p:ph type="pic" sz="quarter" idx="16"/>
          </p:nvPr>
        </p:nvSpPr>
        <p:spPr>
          <a:xfrm>
            <a:off x="6928337" y="1169989"/>
            <a:ext cx="4663999" cy="4070226"/>
          </a:xfrm>
        </p:spPr>
        <p:txBody>
          <a:bodyPr>
            <a:normAutofit/>
          </a:bodyPr>
          <a:lstStyle>
            <a:lvl1pPr>
              <a:defRPr sz="1800"/>
            </a:lvl1pPr>
          </a:lstStyle>
          <a:p>
            <a:endParaRPr lang="nl-NL"/>
          </a:p>
        </p:txBody>
      </p:sp>
    </p:spTree>
    <p:extLst>
      <p:ext uri="{BB962C8B-B14F-4D97-AF65-F5344CB8AC3E}">
        <p14:creationId xmlns:p14="http://schemas.microsoft.com/office/powerpoint/2010/main" val="846720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ntAwesome iconen">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3BA99B03-AD3B-0D4A-B7D2-5A186162021A}" type="slidenum">
              <a:rPr lang="nl-NL" smtClean="0"/>
              <a:t>‹nr.›</a:t>
            </a:fld>
            <a:endParaRPr lang="nl-NL"/>
          </a:p>
        </p:txBody>
      </p:sp>
      <p:sp>
        <p:nvSpPr>
          <p:cNvPr id="6" name="Tekstvak 5"/>
          <p:cNvSpPr txBox="1"/>
          <p:nvPr userDrawn="1"/>
        </p:nvSpPr>
        <p:spPr>
          <a:xfrm>
            <a:off x="3314700" y="2326833"/>
            <a:ext cx="831850" cy="1446550"/>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a:solidFill>
                  <a:srgbClr val="055780"/>
                </a:solidFill>
                <a:latin typeface="FontAwesome"/>
                <a:cs typeface="FontAwesome"/>
              </a:rPr>
              <a:t></a:t>
            </a:r>
            <a:r>
              <a:rPr lang="nl-NL" sz="1800" b="0" i="0" kern="1200">
                <a:solidFill>
                  <a:schemeClr val="tx1"/>
                </a:solidFill>
                <a:effectLst/>
                <a:latin typeface="Lucida Sans Regular"/>
                <a:ea typeface="+mn-ea"/>
                <a:cs typeface="+mn-cs"/>
              </a:rPr>
              <a:t></a:t>
            </a:r>
          </a:p>
          <a:p>
            <a:pPr marL="0" marR="0" indent="0" algn="ctr" defTabSz="457200" rtl="0" eaLnBrk="1" fontAlgn="auto" latinLnBrk="0" hangingPunct="1">
              <a:lnSpc>
                <a:spcPct val="100000"/>
              </a:lnSpc>
              <a:spcBef>
                <a:spcPts val="0"/>
              </a:spcBef>
              <a:spcAft>
                <a:spcPts val="0"/>
              </a:spcAft>
              <a:buClrTx/>
              <a:buSzTx/>
              <a:buFontTx/>
              <a:buNone/>
              <a:tabLst/>
              <a:defRPr/>
            </a:pPr>
            <a:endParaRPr lang="nl-NL" sz="4400">
              <a:solidFill>
                <a:srgbClr val="055780"/>
              </a:solidFill>
              <a:latin typeface="FontAwesome"/>
              <a:cs typeface="FontAwesome"/>
            </a:endParaRPr>
          </a:p>
        </p:txBody>
      </p:sp>
      <p:sp>
        <p:nvSpPr>
          <p:cNvPr id="7" name="Tekstvak 6"/>
          <p:cNvSpPr txBox="1"/>
          <p:nvPr userDrawn="1"/>
        </p:nvSpPr>
        <p:spPr>
          <a:xfrm>
            <a:off x="6597220" y="2326833"/>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a:solidFill>
                  <a:srgbClr val="055780"/>
                </a:solidFill>
                <a:latin typeface="FontAwesome"/>
                <a:cs typeface="FontAwesome"/>
              </a:rPr>
              <a:t></a:t>
            </a:r>
          </a:p>
        </p:txBody>
      </p:sp>
      <p:sp>
        <p:nvSpPr>
          <p:cNvPr id="8" name="Tekstvak 7"/>
          <p:cNvSpPr txBox="1"/>
          <p:nvPr userDrawn="1"/>
        </p:nvSpPr>
        <p:spPr>
          <a:xfrm>
            <a:off x="8156091" y="3875331"/>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a:solidFill>
                  <a:srgbClr val="055780"/>
                </a:solidFill>
                <a:latin typeface="FontAwesome"/>
                <a:cs typeface="FontAwesome"/>
              </a:rPr>
              <a:t></a:t>
            </a:r>
          </a:p>
        </p:txBody>
      </p:sp>
      <p:sp>
        <p:nvSpPr>
          <p:cNvPr id="9" name="Tekstvak 8"/>
          <p:cNvSpPr txBox="1"/>
          <p:nvPr userDrawn="1"/>
        </p:nvSpPr>
        <p:spPr>
          <a:xfrm>
            <a:off x="3314700" y="3875331"/>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nl-NL" sz="4400" b="0" i="0" u="none" strike="noStrike" kern="1200" cap="none" spc="0" normalizeH="0" baseline="0" noProof="0">
                <a:ln>
                  <a:noFill/>
                </a:ln>
                <a:solidFill>
                  <a:srgbClr val="055780"/>
                </a:solidFill>
                <a:effectLst/>
                <a:uLnTx/>
                <a:uFillTx/>
                <a:latin typeface="FontAwesome"/>
                <a:ea typeface="+mn-ea"/>
                <a:cs typeface="FontAwesome"/>
              </a:rPr>
              <a:t></a:t>
            </a:r>
            <a:endParaRPr lang="nl-NL" sz="4400">
              <a:solidFill>
                <a:srgbClr val="055780"/>
              </a:solidFill>
              <a:latin typeface="FontAwesome"/>
              <a:cs typeface="FontAwesome"/>
            </a:endParaRPr>
          </a:p>
        </p:txBody>
      </p:sp>
      <p:sp>
        <p:nvSpPr>
          <p:cNvPr id="10" name="Tekstvak 9"/>
          <p:cNvSpPr txBox="1"/>
          <p:nvPr userDrawn="1"/>
        </p:nvSpPr>
        <p:spPr>
          <a:xfrm>
            <a:off x="6597220" y="3875331"/>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a:solidFill>
                  <a:srgbClr val="055780"/>
                </a:solidFill>
                <a:latin typeface="FontAwesome"/>
                <a:cs typeface="FontAwesome"/>
              </a:rPr>
              <a:t></a:t>
            </a:r>
          </a:p>
        </p:txBody>
      </p:sp>
      <p:sp>
        <p:nvSpPr>
          <p:cNvPr id="11" name="Tekstvak 10"/>
          <p:cNvSpPr txBox="1"/>
          <p:nvPr userDrawn="1"/>
        </p:nvSpPr>
        <p:spPr>
          <a:xfrm>
            <a:off x="8156091" y="2326833"/>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a:solidFill>
                  <a:srgbClr val="055780"/>
                </a:solidFill>
                <a:latin typeface="FontAwesome"/>
                <a:cs typeface="FontAwesome"/>
              </a:rPr>
              <a:t></a:t>
            </a:r>
            <a:endParaRPr lang="nl-NL" sz="4400" b="0" i="0">
              <a:solidFill>
                <a:srgbClr val="055780"/>
              </a:solidFill>
              <a:latin typeface="Lucida Sans Regular"/>
            </a:endParaRPr>
          </a:p>
        </p:txBody>
      </p:sp>
      <p:sp>
        <p:nvSpPr>
          <p:cNvPr id="12" name="Tekstvak 11"/>
          <p:cNvSpPr txBox="1"/>
          <p:nvPr userDrawn="1"/>
        </p:nvSpPr>
        <p:spPr>
          <a:xfrm>
            <a:off x="4931424" y="2326833"/>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a:solidFill>
                  <a:srgbClr val="055780"/>
                </a:solidFill>
                <a:latin typeface="FontAwesome"/>
                <a:cs typeface="FontAwesome"/>
              </a:rPr>
              <a:t></a:t>
            </a:r>
          </a:p>
        </p:txBody>
      </p:sp>
      <p:sp>
        <p:nvSpPr>
          <p:cNvPr id="14" name="Tekstvak 13"/>
          <p:cNvSpPr txBox="1"/>
          <p:nvPr userDrawn="1"/>
        </p:nvSpPr>
        <p:spPr>
          <a:xfrm>
            <a:off x="6411384" y="1871755"/>
            <a:ext cx="831850" cy="369332"/>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sz="1800" b="0" i="0" kern="1200">
                <a:solidFill>
                  <a:schemeClr val="tx1"/>
                </a:solidFill>
                <a:effectLst/>
                <a:latin typeface="Lucida Sans Regular"/>
                <a:ea typeface="+mn-ea"/>
                <a:cs typeface="+mn-cs"/>
              </a:rPr>
              <a:t></a:t>
            </a:r>
            <a:endParaRPr lang="nl-NL" sz="3200">
              <a:solidFill>
                <a:srgbClr val="333465"/>
              </a:solidFill>
              <a:latin typeface="FontAwesome"/>
              <a:cs typeface="FontAwesome"/>
            </a:endParaRPr>
          </a:p>
        </p:txBody>
      </p:sp>
      <p:sp>
        <p:nvSpPr>
          <p:cNvPr id="15" name="Tekstvak 14"/>
          <p:cNvSpPr txBox="1"/>
          <p:nvPr userDrawn="1"/>
        </p:nvSpPr>
        <p:spPr>
          <a:xfrm>
            <a:off x="4931424" y="3875331"/>
            <a:ext cx="831850" cy="76944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nl-NL" sz="4400">
                <a:solidFill>
                  <a:srgbClr val="055780"/>
                </a:solidFill>
                <a:latin typeface="FontAwesome"/>
                <a:cs typeface="FontAwesome"/>
              </a:rPr>
              <a:t></a:t>
            </a:r>
            <a:endParaRPr lang="nl-NL" sz="4400" b="0" i="0">
              <a:solidFill>
                <a:srgbClr val="055780"/>
              </a:solidFill>
              <a:latin typeface="Lucida Sans Regular"/>
            </a:endParaRPr>
          </a:p>
        </p:txBody>
      </p:sp>
      <p:sp>
        <p:nvSpPr>
          <p:cNvPr id="16" name="Tekstvak 15"/>
          <p:cNvSpPr txBox="1"/>
          <p:nvPr userDrawn="1"/>
        </p:nvSpPr>
        <p:spPr>
          <a:xfrm>
            <a:off x="8610600" y="2999515"/>
            <a:ext cx="831850" cy="369332"/>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sz="1800" b="0" i="0" kern="1200">
                <a:solidFill>
                  <a:srgbClr val="055780"/>
                </a:solidFill>
                <a:effectLst/>
                <a:latin typeface="Lucida Sans Regular"/>
                <a:ea typeface="+mn-ea"/>
                <a:cs typeface="+mn-cs"/>
              </a:rPr>
              <a:t></a:t>
            </a:r>
            <a:endParaRPr lang="nl-NL" sz="3200">
              <a:solidFill>
                <a:srgbClr val="055780"/>
              </a:solidFill>
              <a:latin typeface="FontAwesome"/>
              <a:cs typeface="FontAwesome"/>
            </a:endParaRPr>
          </a:p>
        </p:txBody>
      </p:sp>
      <p:sp>
        <p:nvSpPr>
          <p:cNvPr id="19" name="Ondertitel 2"/>
          <p:cNvSpPr txBox="1">
            <a:spLocks/>
          </p:cNvSpPr>
          <p:nvPr userDrawn="1"/>
        </p:nvSpPr>
        <p:spPr>
          <a:xfrm>
            <a:off x="3094617" y="2980726"/>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a:solidFill>
                  <a:srgbClr val="1B1B1B"/>
                </a:solidFill>
                <a:latin typeface="Lucida Sans" panose="020B0602030504020204" pitchFamily="34" charset="77"/>
              </a:rPr>
              <a:t>Onderwerp</a:t>
            </a:r>
          </a:p>
        </p:txBody>
      </p:sp>
      <p:sp>
        <p:nvSpPr>
          <p:cNvPr id="20" name="Ondertitel 2"/>
          <p:cNvSpPr txBox="1">
            <a:spLocks/>
          </p:cNvSpPr>
          <p:nvPr userDrawn="1"/>
        </p:nvSpPr>
        <p:spPr>
          <a:xfrm>
            <a:off x="4711341" y="2980726"/>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a:solidFill>
                  <a:srgbClr val="1B1B1B"/>
                </a:solidFill>
                <a:latin typeface="Lucida Sans Regular"/>
              </a:rPr>
              <a:t>Onderwerp</a:t>
            </a:r>
          </a:p>
        </p:txBody>
      </p:sp>
      <p:sp>
        <p:nvSpPr>
          <p:cNvPr id="21" name="Ondertitel 2"/>
          <p:cNvSpPr txBox="1">
            <a:spLocks/>
          </p:cNvSpPr>
          <p:nvPr userDrawn="1"/>
        </p:nvSpPr>
        <p:spPr>
          <a:xfrm>
            <a:off x="6377137" y="2980726"/>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a:solidFill>
                  <a:srgbClr val="1B1B1B"/>
                </a:solidFill>
                <a:latin typeface="Lucida Sans Regular"/>
              </a:rPr>
              <a:t>Onderwerp</a:t>
            </a:r>
          </a:p>
        </p:txBody>
      </p:sp>
      <p:sp>
        <p:nvSpPr>
          <p:cNvPr id="22" name="Ondertitel 2"/>
          <p:cNvSpPr txBox="1">
            <a:spLocks/>
          </p:cNvSpPr>
          <p:nvPr userDrawn="1"/>
        </p:nvSpPr>
        <p:spPr>
          <a:xfrm>
            <a:off x="7936008" y="2990327"/>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a:solidFill>
                  <a:srgbClr val="1B1B1B"/>
                </a:solidFill>
                <a:latin typeface="Lucida Sans Regular"/>
              </a:rPr>
              <a:t>Onderwerp</a:t>
            </a:r>
          </a:p>
        </p:txBody>
      </p:sp>
      <p:sp>
        <p:nvSpPr>
          <p:cNvPr id="23" name="Ondertitel 2"/>
          <p:cNvSpPr txBox="1">
            <a:spLocks/>
          </p:cNvSpPr>
          <p:nvPr userDrawn="1"/>
        </p:nvSpPr>
        <p:spPr>
          <a:xfrm>
            <a:off x="3094617" y="4591862"/>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a:solidFill>
                  <a:srgbClr val="1B1B1B"/>
                </a:solidFill>
                <a:latin typeface="Lucida Sans Regular"/>
              </a:rPr>
              <a:t>Onderwerp</a:t>
            </a:r>
          </a:p>
        </p:txBody>
      </p:sp>
      <p:sp>
        <p:nvSpPr>
          <p:cNvPr id="24" name="Ondertitel 2"/>
          <p:cNvSpPr txBox="1">
            <a:spLocks/>
          </p:cNvSpPr>
          <p:nvPr userDrawn="1"/>
        </p:nvSpPr>
        <p:spPr>
          <a:xfrm>
            <a:off x="4711341" y="4591862"/>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a:solidFill>
                  <a:srgbClr val="1B1B1B"/>
                </a:solidFill>
                <a:latin typeface="Lucida Sans Regular"/>
              </a:rPr>
              <a:t>Onderwerp</a:t>
            </a:r>
          </a:p>
        </p:txBody>
      </p:sp>
      <p:sp>
        <p:nvSpPr>
          <p:cNvPr id="25" name="Ondertitel 2"/>
          <p:cNvSpPr txBox="1">
            <a:spLocks/>
          </p:cNvSpPr>
          <p:nvPr userDrawn="1"/>
        </p:nvSpPr>
        <p:spPr>
          <a:xfrm>
            <a:off x="6377137" y="4591862"/>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a:solidFill>
                  <a:srgbClr val="1B1B1B"/>
                </a:solidFill>
                <a:latin typeface="Lucida Sans Regular"/>
              </a:rPr>
              <a:t>Onderwerp</a:t>
            </a:r>
          </a:p>
        </p:txBody>
      </p:sp>
      <p:sp>
        <p:nvSpPr>
          <p:cNvPr id="26" name="Ondertitel 2"/>
          <p:cNvSpPr txBox="1">
            <a:spLocks/>
          </p:cNvSpPr>
          <p:nvPr userDrawn="1"/>
        </p:nvSpPr>
        <p:spPr>
          <a:xfrm>
            <a:off x="7936008" y="4601463"/>
            <a:ext cx="1272016" cy="531610"/>
          </a:xfrm>
          <a:prstGeom prst="rect">
            <a:avLst/>
          </a:prstGeom>
        </p:spPr>
        <p:txBody>
          <a:bodyPr vert="horz" lIns="0" tIns="45720" rIns="91440" bIns="45720" rtlCol="0" anchor="ctr">
            <a:normAutofit/>
          </a:bodyPr>
          <a:lstStyle>
            <a:lvl1pPr marL="0" indent="0" algn="l" defTabSz="914400" rtl="0" eaLnBrk="1" latinLnBrk="0" hangingPunct="1">
              <a:lnSpc>
                <a:spcPct val="90000"/>
              </a:lnSpc>
              <a:spcBef>
                <a:spcPts val="1000"/>
              </a:spcBef>
              <a:buFont typeface="Arial"/>
              <a:buNone/>
              <a:defRPr sz="2400" b="1" kern="1200" baseline="0">
                <a:solidFill>
                  <a:srgbClr val="055780"/>
                </a:solidFill>
                <a:latin typeface="Helvetica" charset="0"/>
                <a:ea typeface="Helvetica" charset="0"/>
                <a:cs typeface="Helvetica"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Helvetica" charset="0"/>
                <a:ea typeface="Helvetica" charset="0"/>
                <a:cs typeface="Helvetica" charset="0"/>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Helvetica" charset="0"/>
                <a:ea typeface="Helvetica" charset="0"/>
                <a:cs typeface="Helvetica" charset="0"/>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Helvetica" charset="0"/>
                <a:ea typeface="Helvetica" charset="0"/>
                <a:cs typeface="Helvetica"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r>
              <a:rPr lang="nl-NL" sz="1200" b="0" i="0">
                <a:solidFill>
                  <a:srgbClr val="1B1B1B"/>
                </a:solidFill>
                <a:latin typeface="Lucida Sans Regular"/>
              </a:rPr>
              <a:t>Onderwerp</a:t>
            </a:r>
          </a:p>
        </p:txBody>
      </p:sp>
      <p:sp>
        <p:nvSpPr>
          <p:cNvPr id="28" name="Ondertitel 2"/>
          <p:cNvSpPr>
            <a:spLocks noGrp="1"/>
          </p:cNvSpPr>
          <p:nvPr>
            <p:ph type="subTitle" idx="13" hasCustomPrompt="1"/>
          </p:nvPr>
        </p:nvSpPr>
        <p:spPr>
          <a:xfrm>
            <a:off x="894522" y="1169988"/>
            <a:ext cx="5039553" cy="531610"/>
          </a:xfrm>
        </p:spPr>
        <p:txBody>
          <a:bodyPr lIns="0" anchor="t">
            <a:noAutofit/>
          </a:bodyPr>
          <a:lstStyle>
            <a:lvl1pPr marL="0" indent="0" algn="l">
              <a:buNone/>
              <a:defRPr sz="3000" b="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Hier komt een kop</a:t>
            </a:r>
          </a:p>
        </p:txBody>
      </p:sp>
    </p:spTree>
    <p:extLst>
      <p:ext uri="{BB962C8B-B14F-4D97-AF65-F5344CB8AC3E}">
        <p14:creationId xmlns:p14="http://schemas.microsoft.com/office/powerpoint/2010/main" val="1602680796"/>
      </p:ext>
    </p:extLst>
  </p:cSld>
  <p:clrMapOvr>
    <a:masterClrMapping/>
  </p:clrMapOvr>
  <p:extLst>
    <p:ext uri="{DCECCB84-F9BA-43D5-87BE-67443E8EF086}">
      <p15:sldGuideLst xmlns:p15="http://schemas.microsoft.com/office/powerpoint/2012/main">
        <p15:guide id="1" orient="horz" pos="1865"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 volle breedte">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3BA99B03-AD3B-0D4A-B7D2-5A186162021A}" type="slidenum">
              <a:rPr lang="nl-NL" smtClean="0"/>
              <a:t>‹nr.›</a:t>
            </a:fld>
            <a:endParaRPr lang="nl-NL"/>
          </a:p>
        </p:txBody>
      </p:sp>
      <p:sp>
        <p:nvSpPr>
          <p:cNvPr id="14" name="Tijdelijke aanduiding voor tabel 12"/>
          <p:cNvSpPr>
            <a:spLocks noGrp="1"/>
          </p:cNvSpPr>
          <p:nvPr>
            <p:ph type="tbl" sz="quarter" idx="13"/>
          </p:nvPr>
        </p:nvSpPr>
        <p:spPr>
          <a:xfrm>
            <a:off x="902678" y="873125"/>
            <a:ext cx="10257448" cy="4978400"/>
          </a:xfrm>
        </p:spPr>
        <p:txBody>
          <a:bodyPr/>
          <a:lstStyle/>
          <a:p>
            <a:endParaRPr lang="nl-NL"/>
          </a:p>
        </p:txBody>
      </p:sp>
    </p:spTree>
    <p:extLst>
      <p:ext uri="{BB962C8B-B14F-4D97-AF65-F5344CB8AC3E}">
        <p14:creationId xmlns:p14="http://schemas.microsoft.com/office/powerpoint/2010/main" val="368754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hoek 6"/>
          <p:cNvSpPr/>
          <p:nvPr userDrawn="1"/>
        </p:nvSpPr>
        <p:spPr>
          <a:xfrm flipV="1">
            <a:off x="538368" y="5937612"/>
            <a:ext cx="11053969"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a:latin typeface="Lucida Sans Regular"/>
            </a:endParaRPr>
          </a:p>
        </p:txBody>
      </p:sp>
      <p:sp>
        <p:nvSpPr>
          <p:cNvPr id="2" name="Tijdelijke aanduiding voor titel 1"/>
          <p:cNvSpPr>
            <a:spLocks noGrp="1"/>
          </p:cNvSpPr>
          <p:nvPr>
            <p:ph type="title"/>
          </p:nvPr>
        </p:nvSpPr>
        <p:spPr>
          <a:xfrm>
            <a:off x="902043" y="1090681"/>
            <a:ext cx="10690294" cy="698363"/>
          </a:xfrm>
          <a:prstGeom prst="rect">
            <a:avLst/>
          </a:prstGeom>
        </p:spPr>
        <p:txBody>
          <a:bodyPr vert="horz" lIns="0" tIns="45720" rIns="91440" bIns="45720" rtlCol="0" anchor="t">
            <a:normAutofit/>
          </a:bodyPr>
          <a:lstStyle/>
          <a:p>
            <a:r>
              <a:rPr lang="nl-NL"/>
              <a:t>Hier staat een kop</a:t>
            </a:r>
          </a:p>
        </p:txBody>
      </p:sp>
      <p:sp>
        <p:nvSpPr>
          <p:cNvPr id="3" name="Tijdelijke aanduiding voor tekst 2"/>
          <p:cNvSpPr>
            <a:spLocks noGrp="1"/>
          </p:cNvSpPr>
          <p:nvPr>
            <p:ph type="body" idx="1"/>
          </p:nvPr>
        </p:nvSpPr>
        <p:spPr>
          <a:xfrm>
            <a:off x="902043" y="3237422"/>
            <a:ext cx="10690294" cy="2327171"/>
          </a:xfrm>
          <a:prstGeom prst="rect">
            <a:avLst/>
          </a:prstGeom>
        </p:spPr>
        <p:txBody>
          <a:bodyPr vert="horz" wrap="square" lIns="0" tIns="45720" rIns="91440" bIns="45720" rtlCol="0">
            <a:normAutofit/>
          </a:bodyPr>
          <a:lstStyle/>
          <a:p>
            <a:pPr lvl="0"/>
            <a:r>
              <a:rPr lang="nl-NL"/>
              <a:t>Klikken om de tekststijl van het model te bewerken</a:t>
            </a:r>
          </a:p>
        </p:txBody>
      </p:sp>
      <p:sp>
        <p:nvSpPr>
          <p:cNvPr id="6" name="Tijdelijke aanduiding voor dianummer 5"/>
          <p:cNvSpPr>
            <a:spLocks noGrp="1"/>
          </p:cNvSpPr>
          <p:nvPr>
            <p:ph type="sldNum" sz="quarter" idx="4"/>
          </p:nvPr>
        </p:nvSpPr>
        <p:spPr>
          <a:xfrm>
            <a:off x="8610599" y="6356350"/>
            <a:ext cx="2981737" cy="365125"/>
          </a:xfrm>
          <a:prstGeom prst="rect">
            <a:avLst/>
          </a:prstGeom>
        </p:spPr>
        <p:txBody>
          <a:bodyPr vert="horz" lIns="0" tIns="0" rIns="0" bIns="0" rtlCol="0" anchor="ctr"/>
          <a:lstStyle>
            <a:lvl1pPr algn="r">
              <a:defRPr sz="1000" b="0" i="0">
                <a:solidFill>
                  <a:srgbClr val="055780"/>
                </a:solidFill>
                <a:latin typeface="Lucida Sans Regular"/>
                <a:ea typeface="Lucida Sans Regular"/>
                <a:cs typeface="Lucida Sans Regular"/>
              </a:defRPr>
            </a:lvl1pPr>
          </a:lstStyle>
          <a:p>
            <a:fld id="{3BA99B03-AD3B-0D4A-B7D2-5A186162021A}" type="slidenum">
              <a:rPr lang="nl-NL" smtClean="0"/>
              <a:pPr/>
              <a:t>‹nr.›</a:t>
            </a:fld>
            <a:endParaRPr lang="nl-NL"/>
          </a:p>
        </p:txBody>
      </p:sp>
      <p:sp>
        <p:nvSpPr>
          <p:cNvPr id="9" name="Rechthoek 8">
            <a:extLst>
              <a:ext uri="{FF2B5EF4-FFF2-40B4-BE49-F238E27FC236}">
                <a16:creationId xmlns:a16="http://schemas.microsoft.com/office/drawing/2014/main" id="{28E4BD16-AE19-754F-9D9B-467D7498E5CD}"/>
              </a:ext>
            </a:extLst>
          </p:cNvPr>
          <p:cNvSpPr/>
          <p:nvPr userDrawn="1"/>
        </p:nvSpPr>
        <p:spPr>
          <a:xfrm flipV="1">
            <a:off x="538368" y="5937611"/>
            <a:ext cx="363675"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a:latin typeface="Lucida Sans Regular"/>
            </a:endParaRPr>
          </a:p>
        </p:txBody>
      </p:sp>
      <p:pic>
        <p:nvPicPr>
          <p:cNvPr id="10" name="Afbeelding 9">
            <a:extLst>
              <a:ext uri="{FF2B5EF4-FFF2-40B4-BE49-F238E27FC236}">
                <a16:creationId xmlns:a16="http://schemas.microsoft.com/office/drawing/2014/main" id="{4D1D1B97-9746-0541-9F8F-586796FC0C7A}"/>
              </a:ext>
            </a:extLst>
          </p:cNvPr>
          <p:cNvPicPr>
            <a:picLocks noChangeAspect="1"/>
          </p:cNvPicPr>
          <p:nvPr userDrawn="1"/>
        </p:nvPicPr>
        <p:blipFill>
          <a:blip r:embed="rId18"/>
          <a:stretch>
            <a:fillRect/>
          </a:stretch>
        </p:blipFill>
        <p:spPr>
          <a:xfrm>
            <a:off x="532977" y="6159179"/>
            <a:ext cx="724480" cy="403423"/>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5" r:id="rId1"/>
    <p:sldLayoutId id="2147483649" r:id="rId2"/>
    <p:sldLayoutId id="2147483652" r:id="rId3"/>
    <p:sldLayoutId id="2147483650" r:id="rId4"/>
    <p:sldLayoutId id="2147483664" r:id="rId5"/>
    <p:sldLayoutId id="2147483651" r:id="rId6"/>
    <p:sldLayoutId id="2147483653" r:id="rId7"/>
    <p:sldLayoutId id="2147483654" r:id="rId8"/>
    <p:sldLayoutId id="2147483655" r:id="rId9"/>
    <p:sldLayoutId id="2147483657" r:id="rId10"/>
    <p:sldLayoutId id="2147483658" r:id="rId11"/>
    <p:sldLayoutId id="2147483659" r:id="rId12"/>
    <p:sldLayoutId id="2147483663" r:id="rId13"/>
    <p:sldLayoutId id="2147483660" r:id="rId14"/>
    <p:sldLayoutId id="2147483661" r:id="rId15"/>
    <p:sldLayoutId id="2147483662" r:id="rId16"/>
  </p:sldLayoutIdLst>
  <p:hf hdr="0" ftr="0" dt="0"/>
  <p:txStyles>
    <p:titleStyle>
      <a:lvl1pPr algn="l" defTabSz="914400" rtl="0" eaLnBrk="1" latinLnBrk="0" hangingPunct="1">
        <a:lnSpc>
          <a:spcPct val="90000"/>
        </a:lnSpc>
        <a:spcBef>
          <a:spcPct val="0"/>
        </a:spcBef>
        <a:buNone/>
        <a:defRPr sz="5000" b="1" kern="1200">
          <a:solidFill>
            <a:schemeClr val="tx2"/>
          </a:solidFill>
          <a:latin typeface="Lucida Sans" panose="020B0602030504020204" pitchFamily="34" charset="77"/>
          <a:ea typeface="Lucida Sans" panose="020B0602030504020204" pitchFamily="34" charset="77"/>
          <a:cs typeface="Lucida Sans" panose="020B0602030504020204" pitchFamily="34" charset="77"/>
        </a:defRPr>
      </a:lvl1pPr>
    </p:titleStyle>
    <p:bodyStyle>
      <a:lvl1pPr marL="228600" indent="-228600" algn="l" defTabSz="914400" rtl="0" eaLnBrk="1" latinLnBrk="0" hangingPunct="1">
        <a:lnSpc>
          <a:spcPct val="90000"/>
        </a:lnSpc>
        <a:spcBef>
          <a:spcPts val="1000"/>
        </a:spcBef>
        <a:buFont typeface="Arial"/>
        <a:buChar char="•"/>
        <a:defRPr sz="2000" kern="1200">
          <a:solidFill>
            <a:srgbClr val="1B1B1B"/>
          </a:solidFill>
          <a:latin typeface="Lucida Sans" panose="020B0602030504020204" pitchFamily="34" charset="77"/>
          <a:ea typeface="Lucida Sans" panose="020B0602030504020204" pitchFamily="34" charset="77"/>
          <a:cs typeface="Lucida Sans" panose="020B0602030504020204" pitchFamily="34" charset="77"/>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Helvetica" charset="0"/>
          <a:ea typeface="Helvetica" charset="0"/>
          <a:cs typeface="Helvetica"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charset="0"/>
          <a:ea typeface="Helvetica" charset="0"/>
          <a:cs typeface="Helvetica"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s://provincienoordholland-my.sharepoint.com/personal/roosendahla_noord-holland_nl/Documents/Aanbesteding%20TBO-PNH%202023/03%20Pre-Contract/03.07%20Review%20+%20beoordelingen/TBO%20Beoordelingform%201.0%20.xlsx" TargetMode="Externa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8.emf"/><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hyperlink" Target="https://provincienoordholland-my.sharepoint.com/personal/roosendahla_noord-holland_nl/Documents/Aanbesteding%20TBO-PNH%202023/03%20Pre-Contract/03.07%20Review%20+%20beoordelingen/TBO%20Beoordelingform%201.0%20.xlsx?web=1"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hyperlink" Target="https://provincienoordholland-my.sharepoint.com/personal/roosendahla_noord-holland_nl/Documents/Aanbesteding%20TBO-PNH%202023/03%20Pre-Contract/03.07%20Review%20+%20beoordelingen/TBO%20Doorrekening%20Beoordelingen%201.0%20.xlsx?web=1"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p:nvPr>
        </p:nvSpPr>
        <p:spPr>
          <a:xfrm>
            <a:off x="958851" y="1809750"/>
            <a:ext cx="9460276" cy="1008951"/>
          </a:xfrm>
        </p:spPr>
        <p:txBody>
          <a:bodyPr/>
          <a:lstStyle/>
          <a:p>
            <a:r>
              <a:rPr lang="nl-NL" sz="3200" dirty="0"/>
              <a:t>Beoordelingsprotocol</a:t>
            </a:r>
            <a:br>
              <a:rPr lang="nl-NL" sz="3200" dirty="0"/>
            </a:br>
            <a:r>
              <a:rPr lang="nl-NL" sz="3200" dirty="0"/>
              <a:t>Aanbesteding Tunnelbeheer &amp; Onderhoud</a:t>
            </a:r>
          </a:p>
        </p:txBody>
      </p:sp>
      <p:sp>
        <p:nvSpPr>
          <p:cNvPr id="6" name="Rectangle 3"/>
          <p:cNvSpPr>
            <a:spLocks noGrp="1" noChangeArrowheads="1"/>
          </p:cNvSpPr>
          <p:nvPr>
            <p:ph type="subTitle" idx="1"/>
          </p:nvPr>
        </p:nvSpPr>
        <p:spPr>
          <a:xfrm>
            <a:off x="958851" y="3245316"/>
            <a:ext cx="8354483" cy="974345"/>
          </a:xfrm>
        </p:spPr>
        <p:txBody>
          <a:bodyPr/>
          <a:lstStyle/>
          <a:p>
            <a:r>
              <a:rPr lang="nl-NL"/>
              <a:t>Haarlem 7 juni 2023</a:t>
            </a:r>
          </a:p>
        </p:txBody>
      </p:sp>
      <p:pic>
        <p:nvPicPr>
          <p:cNvPr id="3" name="Afbeelding 2" descr="Afbeelding met symbool, wit, Graphics, ontwerp&#10;&#10;Automatisch gegenereerde beschrijving">
            <a:extLst>
              <a:ext uri="{FF2B5EF4-FFF2-40B4-BE49-F238E27FC236}">
                <a16:creationId xmlns:a16="http://schemas.microsoft.com/office/drawing/2014/main" id="{37C6337D-2785-811E-6BA6-E27B077AAEA1}"/>
              </a:ext>
            </a:extLst>
          </p:cNvPr>
          <p:cNvPicPr>
            <a:picLocks noChangeAspect="1"/>
          </p:cNvPicPr>
          <p:nvPr/>
        </p:nvPicPr>
        <p:blipFill>
          <a:blip r:embed="rId2"/>
          <a:stretch>
            <a:fillRect/>
          </a:stretch>
        </p:blipFill>
        <p:spPr>
          <a:xfrm>
            <a:off x="8487299" y="2979258"/>
            <a:ext cx="2745850" cy="2745850"/>
          </a:xfrm>
          <a:prstGeom prst="rect">
            <a:avLst/>
          </a:prstGeom>
        </p:spPr>
      </p:pic>
    </p:spTree>
    <p:extLst>
      <p:ext uri="{BB962C8B-B14F-4D97-AF65-F5344CB8AC3E}">
        <p14:creationId xmlns:p14="http://schemas.microsoft.com/office/powerpoint/2010/main" val="100796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a:t>Algemene aandachtspunten</a:t>
            </a:r>
          </a:p>
        </p:txBody>
      </p:sp>
      <p:sp>
        <p:nvSpPr>
          <p:cNvPr id="4" name="Tijdelijke aanduiding voor tekst 3"/>
          <p:cNvSpPr>
            <a:spLocks noGrp="1"/>
          </p:cNvSpPr>
          <p:nvPr>
            <p:ph type="body" sz="quarter" idx="15"/>
          </p:nvPr>
        </p:nvSpPr>
        <p:spPr>
          <a:xfrm>
            <a:off x="651317" y="1417827"/>
            <a:ext cx="10689812" cy="4420265"/>
          </a:xfrm>
        </p:spPr>
        <p:txBody>
          <a:bodyPr/>
          <a:lstStyle/>
          <a:p>
            <a:pPr marL="0" indent="0">
              <a:buNone/>
            </a:pPr>
            <a:r>
              <a:rPr lang="nl-NL" dirty="0"/>
              <a:t>Verifieerbare en gedocumenteerde informatie (waar is het in de tekst opgenomen)</a:t>
            </a:r>
          </a:p>
          <a:p>
            <a:pPr marL="0" indent="0">
              <a:buNone/>
            </a:pPr>
            <a:endParaRPr lang="nl-NL" dirty="0"/>
          </a:p>
          <a:p>
            <a:pPr>
              <a:buFont typeface="Wingdings" panose="05000000000000000000" pitchFamily="2" charset="2"/>
              <a:buChar char="ü"/>
            </a:pPr>
            <a:r>
              <a:rPr lang="nl-NL" dirty="0"/>
              <a:t>Die informatie waarmee de Inschrijver, op een dominante manier, onderbouwt en aantoont dat hij in staat is de opdrachtdoelstellingen te realiseren. </a:t>
            </a:r>
          </a:p>
          <a:p>
            <a:pPr>
              <a:buFont typeface="Wingdings" panose="05000000000000000000" pitchFamily="2" charset="2"/>
              <a:buChar char="ü"/>
            </a:pPr>
            <a:r>
              <a:rPr lang="nl-NL" dirty="0"/>
              <a:t>Doelstelling van de verifieerbare en gedocumenteerde performance informatie is om onderbouwingen vanuit Inschrijver te verkrijgen waarom Inschrijver de doelstelling van </a:t>
            </a:r>
            <a:r>
              <a:rPr lang="nl-NL" u="sng" dirty="0"/>
              <a:t>déze</a:t>
            </a:r>
            <a:r>
              <a:rPr lang="nl-NL" dirty="0"/>
              <a:t> opdracht kan realiseren.</a:t>
            </a:r>
          </a:p>
          <a:p>
            <a:pPr>
              <a:buFont typeface="Wingdings" panose="05000000000000000000" pitchFamily="2" charset="2"/>
              <a:buChar char="ü"/>
            </a:pPr>
            <a:r>
              <a:rPr lang="nl-NL" dirty="0"/>
              <a:t>Niet om “prestaties uit het verleden” te onderzoeken, maar benutting van innovatie, ontwikkeling en expertise en ervaring van marktpartijen.</a:t>
            </a:r>
          </a:p>
          <a:p>
            <a:pPr>
              <a:buFont typeface="Wingdings" panose="05000000000000000000" pitchFamily="2" charset="2"/>
              <a:buChar char="ü"/>
            </a:pPr>
            <a:r>
              <a:rPr lang="nl-NL" dirty="0"/>
              <a:t>Risico’s horen te liggen bij de partij die deze het best kan managen. </a:t>
            </a:r>
          </a:p>
          <a:p>
            <a:pPr>
              <a:buFont typeface="Wingdings" panose="05000000000000000000" pitchFamily="2" charset="2"/>
              <a:buChar char="ü"/>
            </a:pPr>
            <a:r>
              <a:rPr lang="nl-NL" dirty="0"/>
              <a:t>Zekerheid over kosten voor opdrachtgever.</a:t>
            </a:r>
          </a:p>
          <a:p>
            <a:pPr>
              <a:buFont typeface="Wingdings" panose="05000000000000000000" pitchFamily="2" charset="2"/>
              <a:buChar char="ü"/>
            </a:pPr>
            <a:r>
              <a:rPr lang="nl-NL" dirty="0"/>
              <a:t>Er wordt aangeboden op maximale prestatie. </a:t>
            </a:r>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10</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Tree>
    <p:extLst>
      <p:ext uri="{BB962C8B-B14F-4D97-AF65-F5344CB8AC3E}">
        <p14:creationId xmlns:p14="http://schemas.microsoft.com/office/powerpoint/2010/main" val="3197910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dirty="0"/>
              <a:t>Algemene aandachtspunten</a:t>
            </a:r>
          </a:p>
        </p:txBody>
      </p:sp>
      <p:sp>
        <p:nvSpPr>
          <p:cNvPr id="4" name="Tijdelijke aanduiding voor tekst 3"/>
          <p:cNvSpPr>
            <a:spLocks noGrp="1"/>
          </p:cNvSpPr>
          <p:nvPr>
            <p:ph type="body" sz="quarter" idx="15"/>
          </p:nvPr>
        </p:nvSpPr>
        <p:spPr>
          <a:xfrm>
            <a:off x="651317" y="1417827"/>
            <a:ext cx="10689812" cy="4420265"/>
          </a:xfrm>
        </p:spPr>
        <p:txBody>
          <a:bodyPr/>
          <a:lstStyle/>
          <a:p>
            <a:pPr>
              <a:buFont typeface="Wingdings" panose="05000000000000000000" pitchFamily="2" charset="2"/>
              <a:buChar char="ü"/>
            </a:pPr>
            <a:r>
              <a:rPr lang="nl-NL" altLang="nl-NL" dirty="0"/>
              <a:t>Het gaat niet om het reduceren van kosten, maar om het reduceren van verspilling.</a:t>
            </a:r>
          </a:p>
          <a:p>
            <a:pPr>
              <a:buFont typeface="Wingdings" panose="05000000000000000000" pitchFamily="2" charset="2"/>
              <a:buChar char="ü"/>
            </a:pPr>
            <a:r>
              <a:rPr lang="nl-NL" altLang="nl-NL" dirty="0"/>
              <a:t>Hoe wordt Opdrachtgever beschermd tegen wijzigingen?</a:t>
            </a:r>
          </a:p>
          <a:p>
            <a:pPr>
              <a:buFont typeface="Wingdings" panose="05000000000000000000" pitchFamily="2" charset="2"/>
              <a:buChar char="ü"/>
            </a:pPr>
            <a:r>
              <a:rPr lang="nl-NL" altLang="nl-NL" dirty="0"/>
              <a:t>Meer informatie vooraf verlaagt het kostenrisico en verhoogt de kwaliteit van het resultaat.</a:t>
            </a:r>
          </a:p>
          <a:p>
            <a:pPr>
              <a:buFont typeface="Wingdings" panose="05000000000000000000" pitchFamily="2" charset="2"/>
              <a:buChar char="ü"/>
            </a:pPr>
            <a:r>
              <a:rPr lang="nl-NL" altLang="nl-NL" dirty="0"/>
              <a:t>Hoe heeft de Inschrijver zich verder ontwikkeld dan wij weten (expert met visie).</a:t>
            </a:r>
          </a:p>
          <a:p>
            <a:pPr>
              <a:buFont typeface="Wingdings" panose="05000000000000000000" pitchFamily="2" charset="2"/>
              <a:buChar char="ü"/>
            </a:pPr>
            <a:r>
              <a:rPr lang="nl-NL" altLang="nl-NL" dirty="0"/>
              <a:t>De Inschrijver is de expert, de meest deskundige partij die zijn opdrachtgever meeneemt. </a:t>
            </a:r>
          </a:p>
          <a:p>
            <a:pPr>
              <a:buFont typeface="Wingdings" panose="05000000000000000000" pitchFamily="2" charset="2"/>
              <a:buChar char="ü"/>
            </a:pPr>
            <a:endParaRPr lang="nl-NL" altLang="nl-NL" dirty="0"/>
          </a:p>
          <a:p>
            <a:pPr>
              <a:buFont typeface="Wingdings" panose="05000000000000000000" pitchFamily="2" charset="2"/>
              <a:buChar char="ü"/>
            </a:pPr>
            <a:endParaRPr lang="nl-NL" altLang="nl-NL" dirty="0"/>
          </a:p>
          <a:p>
            <a:pPr>
              <a:buFont typeface="Wingdings" panose="05000000000000000000" pitchFamily="2" charset="2"/>
              <a:buChar char="ü"/>
            </a:pPr>
            <a:endParaRPr lang="nl-NL" altLang="nl-NL" dirty="0"/>
          </a:p>
          <a:p>
            <a:pPr>
              <a:buFont typeface="Wingdings" panose="05000000000000000000" pitchFamily="2" charset="2"/>
              <a:buChar char="ü"/>
            </a:pPr>
            <a:endParaRPr lang="nl-NL" altLang="nl-NL" dirty="0"/>
          </a:p>
          <a:p>
            <a:pPr marL="0" indent="0">
              <a:buNone/>
            </a:pPr>
            <a:endParaRPr lang="nl-NL" dirty="0"/>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11</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Tree>
    <p:extLst>
      <p:ext uri="{BB962C8B-B14F-4D97-AF65-F5344CB8AC3E}">
        <p14:creationId xmlns:p14="http://schemas.microsoft.com/office/powerpoint/2010/main" val="745828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dirty="0"/>
              <a:t>Interview &amp; presentatie</a:t>
            </a:r>
          </a:p>
        </p:txBody>
      </p:sp>
      <p:sp>
        <p:nvSpPr>
          <p:cNvPr id="4" name="Tijdelijke aanduiding voor tekst 3"/>
          <p:cNvSpPr>
            <a:spLocks noGrp="1"/>
          </p:cNvSpPr>
          <p:nvPr>
            <p:ph type="body" sz="quarter" idx="15"/>
          </p:nvPr>
        </p:nvSpPr>
        <p:spPr>
          <a:xfrm>
            <a:off x="651317" y="1417827"/>
            <a:ext cx="10689812" cy="4420265"/>
          </a:xfrm>
        </p:spPr>
        <p:txBody>
          <a:bodyPr/>
          <a:lstStyle/>
          <a:p>
            <a:pPr marL="0" indent="0">
              <a:buNone/>
            </a:pPr>
            <a:r>
              <a:rPr lang="nl-NL" dirty="0"/>
              <a:t>De Interviewer bevestigt de Inschrijver dat dit deel opgenomen wordt, in transcriptie uitwerkt en onderdeel uitmaakt van de Inschrijving.</a:t>
            </a:r>
          </a:p>
          <a:p>
            <a:pPr marL="0" indent="0">
              <a:buNone/>
            </a:pPr>
            <a:r>
              <a:rPr lang="nl-NL" dirty="0"/>
              <a:t>De Inschrijver krijgt de gelegenheid om een presentatie te geven van maximaal 30 minuten. </a:t>
            </a:r>
          </a:p>
          <a:p>
            <a:pPr marL="0" indent="0">
              <a:buNone/>
            </a:pPr>
            <a:r>
              <a:rPr lang="nl-NL" dirty="0"/>
              <a:t>Daarna zal de Interviewer gedurende maximaal 50 minuten de reeds geformuleerde vragen stellen. Dat zijn de vooraf geformuleerde algemene vragen, welke aan elke Inschrijver worden gesteld. Daarna volgen de vragen individueel gericht per Inschrijver. De vragen mogen alleen verdiepende vragen zijn op hetgeen schriftelijk is aangeboden. </a:t>
            </a:r>
          </a:p>
          <a:p>
            <a:pPr marL="0" indent="0">
              <a:buNone/>
            </a:pPr>
            <a:r>
              <a:rPr lang="nl-NL" dirty="0"/>
              <a:t>Nieuwe (functionele/scope) vragen behoren </a:t>
            </a:r>
            <a:r>
              <a:rPr lang="nl-NL" i="1" u="sng" dirty="0"/>
              <a:t>niet</a:t>
            </a:r>
            <a:r>
              <a:rPr lang="nl-NL" dirty="0"/>
              <a:t> tot de mogelijkheid, deze hadden in de Inschrijvingsleidraad moeten staan. </a:t>
            </a:r>
          </a:p>
          <a:p>
            <a:pPr marL="0" indent="0">
              <a:buNone/>
            </a:pPr>
            <a:r>
              <a:rPr lang="nl-NL" dirty="0"/>
              <a:t>Indien het antwoord voor de Interviewer onvoldoende expliciet beantwoord blijft, zal deze nog eenmaal gericht doorvragen. </a:t>
            </a:r>
          </a:p>
          <a:p>
            <a:pPr marL="0" indent="0">
              <a:buNone/>
            </a:pPr>
            <a:r>
              <a:rPr lang="nl-NL" dirty="0"/>
              <a:t>De laatste 10 minuten van elke sessie per Inschrijver, wordt ieder lid van de Beoordelingscommissie in de gelegenheid gesteld om één verdiepende vraag te stellen op een van de gegeven antwoorden, of op de presentatie. </a:t>
            </a:r>
          </a:p>
          <a:p>
            <a:pPr marL="0" indent="0">
              <a:buNone/>
            </a:pPr>
            <a:endParaRPr lang="nl-NL" dirty="0"/>
          </a:p>
          <a:p>
            <a:pPr marL="0" indent="0">
              <a:buNone/>
            </a:pPr>
            <a:endParaRPr lang="nl-NL" dirty="0"/>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12</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Tree>
    <p:extLst>
      <p:ext uri="{BB962C8B-B14F-4D97-AF65-F5344CB8AC3E}">
        <p14:creationId xmlns:p14="http://schemas.microsoft.com/office/powerpoint/2010/main" val="1530272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a:t>De cijfers</a:t>
            </a:r>
          </a:p>
        </p:txBody>
      </p:sp>
      <p:pic>
        <p:nvPicPr>
          <p:cNvPr id="5" name="Afbeelding 4">
            <a:extLst>
              <a:ext uri="{FF2B5EF4-FFF2-40B4-BE49-F238E27FC236}">
                <a16:creationId xmlns:a16="http://schemas.microsoft.com/office/drawing/2014/main" id="{E3F3CB34-33CB-AD7D-5133-FD56D168D3AE}"/>
              </a:ext>
            </a:extLst>
          </p:cNvPr>
          <p:cNvPicPr>
            <a:picLocks noChangeAspect="1"/>
          </p:cNvPicPr>
          <p:nvPr/>
        </p:nvPicPr>
        <p:blipFill>
          <a:blip r:embed="rId3"/>
          <a:stretch>
            <a:fillRect/>
          </a:stretch>
        </p:blipFill>
        <p:spPr>
          <a:xfrm>
            <a:off x="651317" y="904789"/>
            <a:ext cx="9251440" cy="4363751"/>
          </a:xfrm>
          <a:prstGeom prst="rect">
            <a:avLst/>
          </a:prstGeom>
        </p:spPr>
      </p:pic>
      <p:pic>
        <p:nvPicPr>
          <p:cNvPr id="6" name="Afbeelding 5" descr="cid:image002.jpg@01D5F30D.99D9CD50"/>
          <p:cNvPicPr/>
          <p:nvPr/>
        </p:nvPicPr>
        <p:blipFill>
          <a:blip r:embed="rId4">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13</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5"/>
          <a:stretch>
            <a:fillRect/>
          </a:stretch>
        </p:blipFill>
        <p:spPr>
          <a:xfrm>
            <a:off x="10689810" y="0"/>
            <a:ext cx="1338470" cy="1338470"/>
          </a:xfrm>
          <a:prstGeom prst="rect">
            <a:avLst/>
          </a:prstGeom>
        </p:spPr>
      </p:pic>
    </p:spTree>
    <p:extLst>
      <p:ext uri="{BB962C8B-B14F-4D97-AF65-F5344CB8AC3E}">
        <p14:creationId xmlns:p14="http://schemas.microsoft.com/office/powerpoint/2010/main" val="1107744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a:t>De cijfers</a:t>
            </a:r>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14</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pic>
        <p:nvPicPr>
          <p:cNvPr id="11" name="Afbeelding 10">
            <a:extLst>
              <a:ext uri="{FF2B5EF4-FFF2-40B4-BE49-F238E27FC236}">
                <a16:creationId xmlns:a16="http://schemas.microsoft.com/office/drawing/2014/main" id="{72595CE4-0B8D-2361-F9A0-E1278098105E}"/>
              </a:ext>
            </a:extLst>
          </p:cNvPr>
          <p:cNvPicPr>
            <a:picLocks noChangeAspect="1"/>
          </p:cNvPicPr>
          <p:nvPr/>
        </p:nvPicPr>
        <p:blipFill>
          <a:blip r:embed="rId5"/>
          <a:stretch>
            <a:fillRect/>
          </a:stretch>
        </p:blipFill>
        <p:spPr>
          <a:xfrm>
            <a:off x="651317" y="1111215"/>
            <a:ext cx="3070860" cy="1828800"/>
          </a:xfrm>
          <a:prstGeom prst="rect">
            <a:avLst/>
          </a:prstGeom>
        </p:spPr>
      </p:pic>
      <p:pic>
        <p:nvPicPr>
          <p:cNvPr id="13" name="Afbeelding 12">
            <a:extLst>
              <a:ext uri="{FF2B5EF4-FFF2-40B4-BE49-F238E27FC236}">
                <a16:creationId xmlns:a16="http://schemas.microsoft.com/office/drawing/2014/main" id="{5212F568-B24E-3083-AFF1-FB728A150461}"/>
              </a:ext>
            </a:extLst>
          </p:cNvPr>
          <p:cNvPicPr>
            <a:picLocks noChangeAspect="1"/>
          </p:cNvPicPr>
          <p:nvPr/>
        </p:nvPicPr>
        <p:blipFill>
          <a:blip r:embed="rId6"/>
          <a:stretch>
            <a:fillRect/>
          </a:stretch>
        </p:blipFill>
        <p:spPr>
          <a:xfrm>
            <a:off x="651317" y="2995965"/>
            <a:ext cx="11071860" cy="2750820"/>
          </a:xfrm>
          <a:prstGeom prst="rect">
            <a:avLst/>
          </a:prstGeom>
        </p:spPr>
      </p:pic>
    </p:spTree>
    <p:extLst>
      <p:ext uri="{BB962C8B-B14F-4D97-AF65-F5344CB8AC3E}">
        <p14:creationId xmlns:p14="http://schemas.microsoft.com/office/powerpoint/2010/main" val="3611574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a:t>Voorbeeld van beoordelingsformulier</a:t>
            </a:r>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15</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
        <p:nvSpPr>
          <p:cNvPr id="5" name="Actieknop: Document 4">
            <a:hlinkClick r:id="rId5"/>
            <a:extLst>
              <a:ext uri="{FF2B5EF4-FFF2-40B4-BE49-F238E27FC236}">
                <a16:creationId xmlns:a16="http://schemas.microsoft.com/office/drawing/2014/main" id="{2582DBF6-96E5-FAE0-C791-9901FD7AF8CB}"/>
              </a:ext>
            </a:extLst>
          </p:cNvPr>
          <p:cNvSpPr/>
          <p:nvPr/>
        </p:nvSpPr>
        <p:spPr>
          <a:xfrm>
            <a:off x="5295158" y="1807809"/>
            <a:ext cx="2198451" cy="2918298"/>
          </a:xfrm>
          <a:prstGeom prst="actionButtonDocument">
            <a:avLst/>
          </a:prstGeom>
          <a:solidFill>
            <a:schemeClr val="accent6">
              <a:lumMod val="75000"/>
            </a:schemeClr>
          </a:solidFill>
          <a:scene3d>
            <a:camera prst="isometricOffAxis2Top">
              <a:rot lat="19799999" lon="1200000" rev="20970000"/>
            </a:camera>
            <a:lightRig rig="sunrise" dir="t"/>
          </a:scene3d>
          <a:sp3d extrusionH="190500" prstMaterial="metal">
            <a:bevelT w="82550" h="101600"/>
            <a:bevelB w="0" h="698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TBO </a:t>
            </a:r>
            <a:r>
              <a:rPr lang="nl-NL" err="1"/>
              <a:t>Beoordelingform</a:t>
            </a:r>
            <a:r>
              <a:rPr lang="nl-NL"/>
              <a:t> 1.0 .xlsx</a:t>
            </a:r>
          </a:p>
        </p:txBody>
      </p:sp>
    </p:spTree>
    <p:extLst>
      <p:ext uri="{BB962C8B-B14F-4D97-AF65-F5344CB8AC3E}">
        <p14:creationId xmlns:p14="http://schemas.microsoft.com/office/powerpoint/2010/main" val="3746399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a:t>Voorbeeld van doorrekening cijfers</a:t>
            </a:r>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16</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pic>
        <p:nvPicPr>
          <p:cNvPr id="5" name="Afbeelding 4">
            <a:extLst>
              <a:ext uri="{FF2B5EF4-FFF2-40B4-BE49-F238E27FC236}">
                <a16:creationId xmlns:a16="http://schemas.microsoft.com/office/drawing/2014/main" id="{C8A10F64-73C6-1810-DBDA-93B4AF687827}"/>
              </a:ext>
            </a:extLst>
          </p:cNvPr>
          <p:cNvPicPr>
            <a:picLocks noChangeAspect="1"/>
          </p:cNvPicPr>
          <p:nvPr/>
        </p:nvPicPr>
        <p:blipFill>
          <a:blip r:embed="rId5"/>
          <a:stretch>
            <a:fillRect/>
          </a:stretch>
        </p:blipFill>
        <p:spPr>
          <a:xfrm>
            <a:off x="487680" y="1101090"/>
            <a:ext cx="11216640" cy="4655820"/>
          </a:xfrm>
          <a:prstGeom prst="rect">
            <a:avLst/>
          </a:prstGeom>
        </p:spPr>
      </p:pic>
    </p:spTree>
    <p:extLst>
      <p:ext uri="{BB962C8B-B14F-4D97-AF65-F5344CB8AC3E}">
        <p14:creationId xmlns:p14="http://schemas.microsoft.com/office/powerpoint/2010/main" val="4167558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dirty="0"/>
              <a:t>Beantwoording van de vraag:</a:t>
            </a:r>
          </a:p>
        </p:txBody>
      </p:sp>
      <p:sp>
        <p:nvSpPr>
          <p:cNvPr id="4" name="Tijdelijke aanduiding voor tekst 3"/>
          <p:cNvSpPr>
            <a:spLocks noGrp="1"/>
          </p:cNvSpPr>
          <p:nvPr>
            <p:ph type="body" sz="quarter" idx="15"/>
          </p:nvPr>
        </p:nvSpPr>
        <p:spPr>
          <a:xfrm>
            <a:off x="651317" y="1417827"/>
            <a:ext cx="10689812" cy="4420265"/>
          </a:xfrm>
        </p:spPr>
        <p:txBody>
          <a:bodyPr/>
          <a:lstStyle/>
          <a:p>
            <a:pPr marL="0" indent="0">
              <a:buNone/>
            </a:pPr>
            <a:r>
              <a:rPr lang="nl-NL" dirty="0"/>
              <a:t>Met deze aanbesteding beoogt de Aanbesteder minimaal de volgende doelstellingen te bereiken:</a:t>
            </a:r>
          </a:p>
          <a:p>
            <a:pPr marL="0" indent="0">
              <a:buNone/>
            </a:pPr>
            <a:endParaRPr lang="nl-NL" dirty="0"/>
          </a:p>
          <a:p>
            <a:pPr marL="342900" indent="-342900">
              <a:buFont typeface="+mj-lt"/>
              <a:buAutoNum type="arabicPeriod"/>
            </a:pPr>
            <a:r>
              <a:rPr lang="nl-NL" dirty="0"/>
              <a:t>Het Tunnelbeheer en Onderhoud dient ter borging om de betreffende objecten maximaal operationeel te houden binnen de wettelijk gestelde kaders, waarbij de aspecten veiligheid, beschikbaarheid en duurzaamheid centraal staan;</a:t>
            </a:r>
            <a:br>
              <a:rPr lang="nl-NL" dirty="0"/>
            </a:br>
            <a:endParaRPr lang="nl-NL" dirty="0"/>
          </a:p>
          <a:p>
            <a:pPr marL="342900" indent="-342900">
              <a:buFont typeface="+mj-lt"/>
              <a:buAutoNum type="arabicPeriod"/>
            </a:pPr>
            <a:r>
              <a:rPr lang="nl-NL" dirty="0"/>
              <a:t>Het verkrijgen van kwalitatief goede en kostenefficiënte diensten en producten;</a:t>
            </a:r>
            <a:br>
              <a:rPr lang="nl-NL" dirty="0"/>
            </a:br>
            <a:endParaRPr lang="nl-NL" dirty="0"/>
          </a:p>
          <a:p>
            <a:pPr marL="342900" indent="-342900">
              <a:buFont typeface="+mj-lt"/>
              <a:buAutoNum type="arabicPeriod"/>
            </a:pPr>
            <a:r>
              <a:rPr lang="nl-NL" dirty="0"/>
              <a:t>Het doorontwikkelen van samenwerking.</a:t>
            </a:r>
          </a:p>
          <a:p>
            <a:pPr marL="342900" indent="-342900">
              <a:buFont typeface="+mj-lt"/>
              <a:buAutoNum type="arabicPeriod"/>
            </a:pPr>
            <a:endParaRPr lang="nl-NL" dirty="0"/>
          </a:p>
          <a:p>
            <a:pPr marL="342900" indent="-342900">
              <a:buFont typeface="+mj-lt"/>
              <a:buAutoNum type="arabicPeriod"/>
            </a:pPr>
            <a:r>
              <a:rPr lang="nl-NL" dirty="0"/>
              <a:t>Dit protocol is slechts een nadere duiding van de Inschrijvingsleidraad,</a:t>
            </a:r>
            <a:br>
              <a:rPr lang="nl-NL" dirty="0"/>
            </a:br>
            <a:r>
              <a:rPr lang="nl-NL" dirty="0"/>
              <a:t>in alle omstandigheden prevaleert de inhoud van de Inschrijvingsleidraad.   </a:t>
            </a:r>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2</a:t>
            </a:fld>
            <a:endParaRPr lang="nl-NL" dirty="0"/>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Tree>
    <p:extLst>
      <p:ext uri="{BB962C8B-B14F-4D97-AF65-F5344CB8AC3E}">
        <p14:creationId xmlns:p14="http://schemas.microsoft.com/office/powerpoint/2010/main" val="933631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dirty="0"/>
              <a:t>Beoordelingsproces globaal</a:t>
            </a:r>
          </a:p>
        </p:txBody>
      </p:sp>
      <p:sp>
        <p:nvSpPr>
          <p:cNvPr id="4" name="Tijdelijke aanduiding voor tekst 3"/>
          <p:cNvSpPr>
            <a:spLocks noGrp="1"/>
          </p:cNvSpPr>
          <p:nvPr>
            <p:ph type="body" sz="quarter" idx="15"/>
          </p:nvPr>
        </p:nvSpPr>
        <p:spPr>
          <a:xfrm>
            <a:off x="651317" y="1338470"/>
            <a:ext cx="10689812" cy="4499622"/>
          </a:xfrm>
        </p:spPr>
        <p:txBody>
          <a:bodyPr vert="horz" wrap="square" lIns="0" tIns="45720" rIns="91440" bIns="45720" rtlCol="0" anchor="t">
            <a:noAutofit/>
          </a:bodyPr>
          <a:lstStyle/>
          <a:p>
            <a:pPr marL="0" indent="0">
              <a:buNone/>
            </a:pPr>
            <a:r>
              <a:rPr lang="nl-NL" dirty="0">
                <a:latin typeface="Lucida Sans"/>
              </a:rPr>
              <a:t>Na de publicatie op TenderNed van de definitieve Nota van Inlichtingen, ontvangt Aanbesteder de Inschrijvingen. Vanaf dat moment toetst de inkoopadviseur of de Inschrijvingen voldoen aan de daaraan te stellen eisen. Een vereiste is dat de kwalitatief te beoordelen documenten van de Inschrijving, geanonimiseerd worden aangeboden zodat de Beoordelaars objectief over de voorgelegde stukken kunnen oordelen.</a:t>
            </a:r>
          </a:p>
          <a:p>
            <a:pPr marL="0" indent="0">
              <a:buNone/>
            </a:pPr>
            <a:r>
              <a:rPr lang="nl-NL" dirty="0">
                <a:latin typeface="Lucida Sans"/>
              </a:rPr>
              <a:t>Wanneer de Inschrijvingen voldoen, worden de kwalitatief te beoordelen documenten aan de Beoordelingscommissie voorgelegd. Voor zover het schriftelijk gedeelte. </a:t>
            </a:r>
          </a:p>
          <a:p>
            <a:pPr marL="0" indent="0">
              <a:buNone/>
            </a:pPr>
            <a:r>
              <a:rPr lang="nl-NL" dirty="0">
                <a:latin typeface="Lucida Sans"/>
              </a:rPr>
              <a:t>De leden van de Beoordelingscommissie zijn belast met het kwalitatief waarderen van de hiervoor genoemde documenten. De Project Stuurgroep is behoudens één uitzondering, niet betrokken bij de beoordelingen. Nadat de te beoordelen documenten zijn gewaardeerd, nodigt Aanbesteder de betreffende Inschrijvers uit voor een presentatie en interview. Dit betreft het mondelinge deel. </a:t>
            </a:r>
            <a:endParaRPr lang="nl-NL" dirty="0"/>
          </a:p>
          <a:p>
            <a:pPr marL="0" indent="0">
              <a:buNone/>
            </a:pPr>
            <a:r>
              <a:rPr lang="nl-NL" dirty="0">
                <a:latin typeface="Lucida Sans"/>
              </a:rPr>
              <a:t>Het kan zijn dat een te laag oordeel op het schriftelijke deel het voor een Inschrijver al onmogelijk maakt om de gunning toegekend te kunnen krijgen (zie Inschrijvingsleidraad). In dat geval zal Aanbesteder de betreffende Inschrijver daarover informeren. Die partij kan daarop wel of niet afzien om aan de ronde van presentatie/interview deel te nemen. </a:t>
            </a:r>
            <a:endParaRPr lang="nl-NL" dirty="0"/>
          </a:p>
          <a:p>
            <a:pPr marL="0" indent="0">
              <a:buNone/>
            </a:pPr>
            <a:endParaRPr lang="nl-NL" dirty="0"/>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3</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Tree>
    <p:extLst>
      <p:ext uri="{BB962C8B-B14F-4D97-AF65-F5344CB8AC3E}">
        <p14:creationId xmlns:p14="http://schemas.microsoft.com/office/powerpoint/2010/main" val="66755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a:t>Beoordelingsproces globaal</a:t>
            </a:r>
          </a:p>
        </p:txBody>
      </p:sp>
      <p:sp>
        <p:nvSpPr>
          <p:cNvPr id="4" name="Tijdelijke aanduiding voor tekst 3"/>
          <p:cNvSpPr>
            <a:spLocks noGrp="1"/>
          </p:cNvSpPr>
          <p:nvPr>
            <p:ph type="body" sz="quarter" idx="15"/>
          </p:nvPr>
        </p:nvSpPr>
        <p:spPr>
          <a:xfrm>
            <a:off x="651317" y="1417827"/>
            <a:ext cx="10689812" cy="4420265"/>
          </a:xfrm>
        </p:spPr>
        <p:txBody>
          <a:bodyPr/>
          <a:lstStyle/>
          <a:p>
            <a:pPr marL="0" indent="0">
              <a:lnSpc>
                <a:spcPct val="100000"/>
              </a:lnSpc>
              <a:buNone/>
            </a:pPr>
            <a:r>
              <a:rPr lang="nl-NL" dirty="0"/>
              <a:t>De wijze waarop beoordeeld wordt staat in de Inschrijvingsleidraad en is samengevat in het beoordelingsformulier. De Beoordelingscommissie komt in consensus tot een eindoordeel. </a:t>
            </a:r>
          </a:p>
          <a:p>
            <a:pPr marL="0" indent="0">
              <a:lnSpc>
                <a:spcPct val="100000"/>
              </a:lnSpc>
              <a:buNone/>
            </a:pPr>
            <a:r>
              <a:rPr lang="nl-NL" dirty="0"/>
              <a:t>In het geval dit niet lukt, wordt voor dat onderdeel de Project Stuurgroep om een definitief oordeel gevraagd. De Project Stuurgroep voert het beoordelingsproces niet opnieuw uit maar oordeelt op basis van de informatie die door de Beoordelingscommissie is verzameld. De Project Stuurgroep bepaalt uitsluitend het komen tot consensus over het eindoordeel. </a:t>
            </a:r>
          </a:p>
          <a:p>
            <a:pPr marL="0" indent="0">
              <a:lnSpc>
                <a:spcPct val="100000"/>
              </a:lnSpc>
              <a:buNone/>
            </a:pPr>
            <a:r>
              <a:rPr lang="nl-NL" dirty="0"/>
              <a:t>De Inschrijving met de hoogste score wordt daarna als advies om te gunnen aan de Project Stuurgroep en vervolgens aan de Directeur B&amp;U- en finaal aan de Algemeen Directeur voorgelegd.</a:t>
            </a:r>
          </a:p>
          <a:p>
            <a:pPr marL="0" indent="0">
              <a:lnSpc>
                <a:spcPct val="100000"/>
              </a:lnSpc>
              <a:buNone/>
            </a:pPr>
            <a:r>
              <a:rPr lang="nl-NL" dirty="0"/>
              <a:t>Na akkoord daarop en na besluit tot gunning wordt het Beoordelingsteam ontbonden.</a:t>
            </a:r>
          </a:p>
          <a:p>
            <a:pPr marL="0" indent="0">
              <a:buNone/>
            </a:pPr>
            <a:endParaRPr lang="nl-NL" dirty="0"/>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4</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Tree>
    <p:extLst>
      <p:ext uri="{BB962C8B-B14F-4D97-AF65-F5344CB8AC3E}">
        <p14:creationId xmlns:p14="http://schemas.microsoft.com/office/powerpoint/2010/main" val="3865694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dirty="0"/>
              <a:t>Beoordelingsproces detail</a:t>
            </a:r>
          </a:p>
        </p:txBody>
      </p:sp>
      <p:sp>
        <p:nvSpPr>
          <p:cNvPr id="4" name="Tijdelijke aanduiding voor tekst 3"/>
          <p:cNvSpPr>
            <a:spLocks noGrp="1"/>
          </p:cNvSpPr>
          <p:nvPr>
            <p:ph type="body" sz="quarter" idx="15"/>
          </p:nvPr>
        </p:nvSpPr>
        <p:spPr>
          <a:xfrm>
            <a:off x="545860" y="1417826"/>
            <a:ext cx="10689812" cy="4504841"/>
          </a:xfrm>
        </p:spPr>
        <p:txBody>
          <a:bodyPr/>
          <a:lstStyle/>
          <a:p>
            <a:pPr marL="0" indent="0">
              <a:lnSpc>
                <a:spcPct val="100000"/>
              </a:lnSpc>
              <a:buNone/>
            </a:pPr>
            <a:r>
              <a:rPr lang="nl-NL" dirty="0"/>
              <a:t>Het </a:t>
            </a:r>
            <a:r>
              <a:rPr lang="nl-NL"/>
              <a:t>beoordelingsformulier vormt </a:t>
            </a:r>
            <a:r>
              <a:rPr lang="nl-NL" dirty="0"/>
              <a:t>onderdeel van het Beoordelingsprotocol. </a:t>
            </a:r>
          </a:p>
          <a:p>
            <a:pPr marL="0" indent="0">
              <a:lnSpc>
                <a:spcPct val="100000"/>
              </a:lnSpc>
              <a:buNone/>
            </a:pPr>
            <a:r>
              <a:rPr lang="nl-NL" dirty="0"/>
              <a:t>Het formulier dat </a:t>
            </a:r>
            <a:r>
              <a:rPr lang="nl-NL" dirty="0">
                <a:latin typeface="Lucida Sans" panose="020B0602030504020204" pitchFamily="34" charset="0"/>
              </a:rPr>
              <a:t>de leden van de Beoordelingscommissie in moeten vullen is het:</a:t>
            </a:r>
            <a:br>
              <a:rPr lang="nl-NL" dirty="0">
                <a:latin typeface="Lucida Sans" panose="020B0602030504020204" pitchFamily="34" charset="0"/>
              </a:rPr>
            </a:br>
            <a:endParaRPr lang="nl-NL" dirty="0">
              <a:latin typeface="Lucida Sans" panose="020B0602030504020204" pitchFamily="34" charset="0"/>
            </a:endParaRPr>
          </a:p>
          <a:p>
            <a:pPr marL="0" indent="0">
              <a:buNone/>
            </a:pPr>
            <a:r>
              <a:rPr lang="nl-NL" dirty="0">
                <a:solidFill>
                  <a:srgbClr val="0000FF"/>
                </a:solidFill>
                <a:latin typeface="Lucida Sans" panose="020B0602030504020204" pitchFamily="34" charset="0"/>
              </a:rPr>
              <a:t>  </a:t>
            </a:r>
            <a:r>
              <a:rPr lang="nl-NL" b="1" dirty="0">
                <a:hlinkClick r:id="rId3">
                  <a:extLst>
                    <a:ext uri="{A12FA001-AC4F-418D-AE19-62706E023703}">
                      <ahyp:hlinkClr xmlns:ahyp="http://schemas.microsoft.com/office/drawing/2018/hyperlinkcolor" val="tx"/>
                    </a:ext>
                  </a:extLst>
                </a:hlinkClick>
              </a:rPr>
              <a:t>TBO </a:t>
            </a:r>
            <a:r>
              <a:rPr lang="nl-NL" b="1" dirty="0" err="1">
                <a:hlinkClick r:id="rId3">
                  <a:extLst>
                    <a:ext uri="{A12FA001-AC4F-418D-AE19-62706E023703}">
                      <ahyp:hlinkClr xmlns:ahyp="http://schemas.microsoft.com/office/drawing/2018/hyperlinkcolor" val="tx"/>
                    </a:ext>
                  </a:extLst>
                </a:hlinkClick>
              </a:rPr>
              <a:t>Beoordelingformulier</a:t>
            </a:r>
            <a:endParaRPr lang="nl-NL" b="1" dirty="0"/>
          </a:p>
          <a:p>
            <a:pPr marL="0" indent="0">
              <a:buNone/>
            </a:pPr>
            <a:endParaRPr lang="nl-NL" b="1" dirty="0"/>
          </a:p>
          <a:p>
            <a:pPr lvl="1">
              <a:lnSpc>
                <a:spcPct val="100000"/>
              </a:lnSpc>
              <a:buFont typeface="Courier New" panose="02070309020205020404" pitchFamily="49" charset="0"/>
              <a:buChar char="o"/>
            </a:pPr>
            <a:r>
              <a:rPr lang="nl-NL" sz="1800" dirty="0">
                <a:latin typeface="Lucida Sans" panose="020B0602030504020204" pitchFamily="34" charset="0"/>
              </a:rPr>
              <a:t>De leden van de Beoordelingscommissie vullen alle (!) velden in van de </a:t>
            </a:r>
            <a:r>
              <a:rPr lang="nl-NL" sz="1800" dirty="0">
                <a:solidFill>
                  <a:schemeClr val="bg1"/>
                </a:solidFill>
                <a:highlight>
                  <a:srgbClr val="0000FF"/>
                </a:highlight>
                <a:latin typeface="Lucida Sans" panose="020B0602030504020204" pitchFamily="34" charset="0"/>
              </a:rPr>
              <a:t>blauwe</a:t>
            </a:r>
            <a:r>
              <a:rPr lang="nl-NL" sz="1800" dirty="0">
                <a:latin typeface="Lucida Sans" panose="020B0602030504020204" pitchFamily="34" charset="0"/>
              </a:rPr>
              <a:t> tabbladen van het beoordelingsformulier. De overige tabbladen zijn ter informatie.</a:t>
            </a:r>
            <a:br>
              <a:rPr lang="nl-NL" sz="1800" dirty="0">
                <a:latin typeface="Lucida Sans" panose="020B0602030504020204" pitchFamily="34" charset="0"/>
              </a:rPr>
            </a:br>
            <a:endParaRPr lang="nl-NL" sz="1800" dirty="0">
              <a:latin typeface="Lucida Sans" panose="020B0602030504020204" pitchFamily="34" charset="0"/>
            </a:endParaRPr>
          </a:p>
          <a:p>
            <a:pPr lvl="1">
              <a:lnSpc>
                <a:spcPct val="100000"/>
              </a:lnSpc>
              <a:buFont typeface="Courier New" panose="02070309020205020404" pitchFamily="49" charset="0"/>
              <a:buChar char="o"/>
            </a:pPr>
            <a:r>
              <a:rPr lang="nl-NL" sz="1800" dirty="0">
                <a:latin typeface="Lucida Sans" panose="020B0602030504020204" pitchFamily="34" charset="0"/>
              </a:rPr>
              <a:t>De leden van de Beoordelingscommissie mogen hun beoordeling niet delen met anderen, ook niet met de andere leden uit de Beoordelingscommissie.</a:t>
            </a:r>
            <a:br>
              <a:rPr lang="nl-NL" sz="1800" dirty="0">
                <a:latin typeface="Lucida Sans" panose="020B0602030504020204" pitchFamily="34" charset="0"/>
              </a:rPr>
            </a:br>
            <a:endParaRPr lang="nl-NL" sz="1800" dirty="0">
              <a:latin typeface="Lucida Sans" panose="020B0602030504020204" pitchFamily="34" charset="0"/>
            </a:endParaRPr>
          </a:p>
          <a:p>
            <a:pPr lvl="1">
              <a:lnSpc>
                <a:spcPct val="100000"/>
              </a:lnSpc>
              <a:buFont typeface="Courier New" panose="02070309020205020404" pitchFamily="49" charset="0"/>
              <a:buChar char="o"/>
            </a:pPr>
            <a:r>
              <a:rPr lang="nl-NL" sz="1800" dirty="0">
                <a:latin typeface="Lucida Sans" panose="020B0602030504020204" pitchFamily="34" charset="0"/>
              </a:rPr>
              <a:t>Dit formulier dienen zij individueel in te vullen en aan de Inkoopadviseur, de Probiteitsfunctionaris en de projectmanager te sturen. </a:t>
            </a:r>
          </a:p>
          <a:p>
            <a:pPr marL="0" indent="0">
              <a:buNone/>
            </a:pPr>
            <a:endParaRPr lang="nl-NL" dirty="0"/>
          </a:p>
        </p:txBody>
      </p:sp>
      <p:pic>
        <p:nvPicPr>
          <p:cNvPr id="6" name="Afbeelding 5" descr="cid:image002.jpg@01D5F30D.99D9CD50"/>
          <p:cNvPicPr/>
          <p:nvPr/>
        </p:nvPicPr>
        <p:blipFill>
          <a:blip r:embed="rId4">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5</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5"/>
          <a:stretch>
            <a:fillRect/>
          </a:stretch>
        </p:blipFill>
        <p:spPr>
          <a:xfrm>
            <a:off x="10689810" y="0"/>
            <a:ext cx="1338470" cy="1338470"/>
          </a:xfrm>
          <a:prstGeom prst="rect">
            <a:avLst/>
          </a:prstGeom>
        </p:spPr>
      </p:pic>
      <p:sp>
        <p:nvSpPr>
          <p:cNvPr id="5" name="Rectangle 2">
            <a:extLst>
              <a:ext uri="{FF2B5EF4-FFF2-40B4-BE49-F238E27FC236}">
                <a16:creationId xmlns:a16="http://schemas.microsoft.com/office/drawing/2014/main" id="{8B1ADD64-AF16-374B-0267-83A01E166FC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691035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a:t>Beoordelingsproces detail</a:t>
            </a:r>
          </a:p>
        </p:txBody>
      </p:sp>
      <p:sp>
        <p:nvSpPr>
          <p:cNvPr id="4" name="Tijdelijke aanduiding voor tekst 3"/>
          <p:cNvSpPr>
            <a:spLocks noGrp="1"/>
          </p:cNvSpPr>
          <p:nvPr>
            <p:ph type="body" sz="quarter" idx="15"/>
          </p:nvPr>
        </p:nvSpPr>
        <p:spPr>
          <a:xfrm>
            <a:off x="327364" y="1338470"/>
            <a:ext cx="10689812" cy="4420265"/>
          </a:xfrm>
        </p:spPr>
        <p:txBody>
          <a:bodyPr/>
          <a:lstStyle/>
          <a:p>
            <a:pPr marL="0" indent="0">
              <a:lnSpc>
                <a:spcPct val="100000"/>
              </a:lnSpc>
              <a:buNone/>
            </a:pPr>
            <a:r>
              <a:rPr lang="nl-NL" dirty="0"/>
              <a:t>De beoordelingsformulieren dienen als uitgangspunt om de consensus gesprekken te kunnen voeren. Van groot belang hierbij is dat de leden van de Beoordelingscommissie hierin beschrijven hoe zij menen dat de Inschrijver de vraag beantwoordt.</a:t>
            </a:r>
          </a:p>
          <a:p>
            <a:pPr marL="0" indent="0">
              <a:lnSpc>
                <a:spcPct val="100000"/>
              </a:lnSpc>
              <a:buNone/>
            </a:pPr>
            <a:endParaRPr lang="nl-NL" dirty="0"/>
          </a:p>
          <a:p>
            <a:pPr marL="0" indent="0">
              <a:lnSpc>
                <a:spcPct val="100000"/>
              </a:lnSpc>
              <a:buNone/>
            </a:pPr>
            <a:r>
              <a:rPr lang="nl-NL" dirty="0"/>
              <a:t>De onderbouwing/motivering moet daarbij vermeld staan. Tijdens de consensusbespreking beschrijft de Inkoopadviseur de samenvatting daarvan als argumenten om het oordeel te onderbouwen in de gunnings- en afwijzingsbrieven. De beoordelingsformulieren dienen daarbij als extra hulpmiddel.</a:t>
            </a:r>
          </a:p>
          <a:p>
            <a:pPr marL="0" indent="0">
              <a:lnSpc>
                <a:spcPct val="100000"/>
              </a:lnSpc>
              <a:buNone/>
            </a:pPr>
            <a:endParaRPr lang="nl-NL" dirty="0"/>
          </a:p>
          <a:p>
            <a:pPr marL="0" indent="0">
              <a:lnSpc>
                <a:spcPct val="100000"/>
              </a:lnSpc>
              <a:buNone/>
            </a:pPr>
            <a:r>
              <a:rPr lang="nl-NL" dirty="0"/>
              <a:t>Het is nadrukkelijk </a:t>
            </a:r>
            <a:r>
              <a:rPr lang="nl-NL" b="1" u="sng" dirty="0"/>
              <a:t>niet</a:t>
            </a:r>
            <a:r>
              <a:rPr lang="nl-NL" dirty="0"/>
              <a:t> de bedoeling dat er relatief wordt beoordeeld.</a:t>
            </a:r>
          </a:p>
          <a:p>
            <a:pPr marL="0" indent="0">
              <a:buNone/>
            </a:pPr>
            <a:endParaRPr lang="nl-NL" dirty="0"/>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6</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
        <p:nvSpPr>
          <p:cNvPr id="5" name="Rectangle 2">
            <a:extLst>
              <a:ext uri="{FF2B5EF4-FFF2-40B4-BE49-F238E27FC236}">
                <a16:creationId xmlns:a16="http://schemas.microsoft.com/office/drawing/2014/main" id="{8B1ADD64-AF16-374B-0267-83A01E166FC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2210942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a:t>Consensusbesprekingen</a:t>
            </a:r>
          </a:p>
        </p:txBody>
      </p:sp>
      <p:sp>
        <p:nvSpPr>
          <p:cNvPr id="4" name="Tijdelijke aanduiding voor tekst 3"/>
          <p:cNvSpPr>
            <a:spLocks noGrp="1"/>
          </p:cNvSpPr>
          <p:nvPr>
            <p:ph type="body" sz="quarter" idx="15"/>
          </p:nvPr>
        </p:nvSpPr>
        <p:spPr>
          <a:xfrm>
            <a:off x="651317" y="1417827"/>
            <a:ext cx="10689812" cy="4420265"/>
          </a:xfrm>
        </p:spPr>
        <p:txBody>
          <a:bodyPr/>
          <a:lstStyle/>
          <a:p>
            <a:pPr marL="0" indent="0">
              <a:buNone/>
            </a:pPr>
            <a:r>
              <a:rPr lang="nl-NL" dirty="0"/>
              <a:t>Tijdens de consensusbesprekingen wordt per gewaardeerd onderdeel en per Inschrijver gekomen tot consensus over het cijfer dat de Beoordelingscommissie daaraan toekent. Deze cijfers worden opgenomen in het volgende formulier:</a:t>
            </a:r>
          </a:p>
          <a:p>
            <a:pPr marL="0" indent="0">
              <a:buNone/>
            </a:pPr>
            <a:endParaRPr lang="nl-NL" dirty="0"/>
          </a:p>
          <a:p>
            <a:pPr marL="457200" lvl="1" indent="0">
              <a:buNone/>
            </a:pPr>
            <a:r>
              <a:rPr lang="nl-NL" sz="1800" b="1" dirty="0">
                <a:solidFill>
                  <a:srgbClr val="1B1B1B"/>
                </a:solidFill>
                <a:latin typeface="Lucida Sans" panose="020B0602030504020204" pitchFamily="34" charset="77"/>
                <a:hlinkClick r:id="rId3">
                  <a:extLst>
                    <a:ext uri="{A12FA001-AC4F-418D-AE19-62706E023703}">
                      <ahyp:hlinkClr xmlns:ahyp="http://schemas.microsoft.com/office/drawing/2018/hyperlinkcolor" val="tx"/>
                    </a:ext>
                  </a:extLst>
                </a:hlinkClick>
              </a:rPr>
              <a:t>TBO Doorrekening Beoordelingen </a:t>
            </a:r>
            <a:endParaRPr lang="nl-NL" sz="1800" b="1" dirty="0">
              <a:solidFill>
                <a:srgbClr val="1B1B1B"/>
              </a:solidFill>
              <a:latin typeface="Lucida Sans" panose="020B0602030504020204" pitchFamily="34" charset="77"/>
            </a:endParaRPr>
          </a:p>
          <a:p>
            <a:pPr marL="0" indent="0">
              <a:buNone/>
            </a:pPr>
            <a:endParaRPr lang="nl-NL" dirty="0"/>
          </a:p>
          <a:p>
            <a:pPr marL="0" indent="0">
              <a:buNone/>
            </a:pPr>
            <a:r>
              <a:rPr lang="nl-NL" dirty="0">
                <a:solidFill>
                  <a:schemeClr val="tx1"/>
                </a:solidFill>
              </a:rPr>
              <a:t>Dit formulier rekent automatisch de weging van het toegekende cijfer door, zoals beschreven in de Inschrijvingsleidraad. Zolang de consensusbesprekingen niet zijn afgerond wordt, om beïnvloeding te voorkomen, de inhoud daarvan niet gedeeld met de leden van </a:t>
            </a:r>
            <a:r>
              <a:rPr lang="nl-NL" dirty="0"/>
              <a:t>de Beoordelingscommissie.</a:t>
            </a:r>
            <a:r>
              <a:rPr lang="nl-NL" dirty="0">
                <a:solidFill>
                  <a:schemeClr val="tx1"/>
                </a:solidFill>
              </a:rPr>
              <a:t> </a:t>
            </a:r>
          </a:p>
          <a:p>
            <a:pPr marL="0" indent="0">
              <a:buNone/>
            </a:pPr>
            <a:r>
              <a:rPr lang="nl-NL" dirty="0">
                <a:solidFill>
                  <a:schemeClr val="tx1"/>
                </a:solidFill>
              </a:rPr>
              <a:t>Pas nadat alle consensusgesprekken zijn afgerond en er definitieve cijfers aan zijn toegekend, wordt dit eerst gecontroleerd door de Inkoopadviseur en de Probiteitsfunctionaris. Indien akkoord bevonden kan de uitkomst en dus de rangorde gedeeld worden met </a:t>
            </a:r>
            <a:r>
              <a:rPr lang="nl-NL" dirty="0"/>
              <a:t>de Beoordelingscommissie</a:t>
            </a:r>
            <a:r>
              <a:rPr lang="nl-NL" dirty="0">
                <a:solidFill>
                  <a:schemeClr val="tx1"/>
                </a:solidFill>
              </a:rPr>
              <a:t>. Daarna wordt de uitkomst gedeeld met de ProjectStuurGroep en gaat het de verdere gunningsprocedure in. </a:t>
            </a:r>
          </a:p>
          <a:p>
            <a:pPr marL="0" indent="0">
              <a:buNone/>
            </a:pPr>
            <a:endParaRPr lang="nl-NL" dirty="0">
              <a:solidFill>
                <a:srgbClr val="0000FF"/>
              </a:solidFill>
            </a:endParaRPr>
          </a:p>
        </p:txBody>
      </p:sp>
      <p:pic>
        <p:nvPicPr>
          <p:cNvPr id="6" name="Afbeelding 5" descr="cid:image002.jpg@01D5F30D.99D9CD50"/>
          <p:cNvPicPr/>
          <p:nvPr/>
        </p:nvPicPr>
        <p:blipFill>
          <a:blip r:embed="rId4">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7</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5"/>
          <a:stretch>
            <a:fillRect/>
          </a:stretch>
        </p:blipFill>
        <p:spPr>
          <a:xfrm>
            <a:off x="10689810" y="0"/>
            <a:ext cx="1338470" cy="1338470"/>
          </a:xfrm>
          <a:prstGeom prst="rect">
            <a:avLst/>
          </a:prstGeom>
        </p:spPr>
      </p:pic>
      <p:sp>
        <p:nvSpPr>
          <p:cNvPr id="5" name="Rectangle 2">
            <a:extLst>
              <a:ext uri="{FF2B5EF4-FFF2-40B4-BE49-F238E27FC236}">
                <a16:creationId xmlns:a16="http://schemas.microsoft.com/office/drawing/2014/main" id="{81F99CC8-9260-FCC0-E075-160292F30DA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1968242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51317" y="206426"/>
            <a:ext cx="11212734" cy="698363"/>
          </a:xfrm>
        </p:spPr>
        <p:txBody>
          <a:bodyPr>
            <a:normAutofit/>
          </a:bodyPr>
          <a:lstStyle/>
          <a:p>
            <a:r>
              <a:rPr lang="nl-NL" sz="4000" dirty="0"/>
              <a:t>De Beoordelingscommissie</a:t>
            </a:r>
          </a:p>
        </p:txBody>
      </p:sp>
      <p:sp>
        <p:nvSpPr>
          <p:cNvPr id="4" name="Tijdelijke aanduiding voor tekst 3"/>
          <p:cNvSpPr>
            <a:spLocks noGrp="1"/>
          </p:cNvSpPr>
          <p:nvPr>
            <p:ph type="body" sz="quarter" idx="15"/>
          </p:nvPr>
        </p:nvSpPr>
        <p:spPr>
          <a:xfrm>
            <a:off x="651317" y="1417827"/>
            <a:ext cx="10689812" cy="4420265"/>
          </a:xfrm>
        </p:spPr>
        <p:txBody>
          <a:bodyPr/>
          <a:lstStyle/>
          <a:p>
            <a:pPr>
              <a:buFont typeface="Courier New" panose="02070309020205020404" pitchFamily="49" charset="0"/>
              <a:buChar char="o"/>
            </a:pPr>
            <a:r>
              <a:rPr lang="nl-NL" dirty="0"/>
              <a:t>objectadviseur</a:t>
            </a:r>
          </a:p>
          <a:p>
            <a:pPr>
              <a:buFont typeface="Courier New" panose="02070309020205020404" pitchFamily="49" charset="0"/>
              <a:buChar char="o"/>
            </a:pPr>
            <a:r>
              <a:rPr lang="nl-NL" dirty="0"/>
              <a:t>contractmanager</a:t>
            </a:r>
          </a:p>
          <a:p>
            <a:pPr>
              <a:buFont typeface="Courier New" panose="02070309020205020404" pitchFamily="49" charset="0"/>
              <a:buChar char="o"/>
            </a:pPr>
            <a:r>
              <a:rPr lang="nl-NL" dirty="0"/>
              <a:t>veiligheidskundige</a:t>
            </a:r>
          </a:p>
          <a:p>
            <a:pPr>
              <a:buFont typeface="Courier New" panose="02070309020205020404" pitchFamily="49" charset="0"/>
              <a:buChar char="o"/>
            </a:pPr>
            <a:r>
              <a:rPr lang="nl-NL" dirty="0"/>
              <a:t>kostendeskundige</a:t>
            </a:r>
          </a:p>
          <a:p>
            <a:pPr>
              <a:buFont typeface="Courier New" panose="02070309020205020404" pitchFamily="49" charset="0"/>
              <a:buChar char="o"/>
            </a:pPr>
            <a:r>
              <a:rPr lang="nl-NL" dirty="0"/>
              <a:t>verkeerskundige</a:t>
            </a:r>
          </a:p>
          <a:p>
            <a:pPr>
              <a:buFont typeface="Courier New" panose="02070309020205020404" pitchFamily="49" charset="0"/>
              <a:buChar char="o"/>
            </a:pPr>
            <a:r>
              <a:rPr lang="nl-NL" dirty="0"/>
              <a:t>tunnelbeheerder</a:t>
            </a:r>
          </a:p>
          <a:p>
            <a:pPr marL="0" indent="0">
              <a:buNone/>
            </a:pPr>
            <a:endParaRPr lang="nl-NL" dirty="0"/>
          </a:p>
          <a:p>
            <a:pPr marL="0" indent="0">
              <a:buNone/>
            </a:pPr>
            <a:r>
              <a:rPr lang="nl-NL" dirty="0"/>
              <a:t>De leden van de Beoordelingscommissie dienen deel te nemen aan </a:t>
            </a:r>
            <a:r>
              <a:rPr lang="nl-NL" u="sng" dirty="0"/>
              <a:t>alle(!)</a:t>
            </a:r>
            <a:r>
              <a:rPr lang="nl-NL" dirty="0"/>
              <a:t> onderdelen van de beoordeling. Overdracht en/of gedeeltelijke deelname is niet toegestaan. </a:t>
            </a:r>
          </a:p>
          <a:p>
            <a:pPr marL="0" indent="0">
              <a:buNone/>
            </a:pPr>
            <a:r>
              <a:rPr lang="nl-NL" dirty="0"/>
              <a:t>Dit om de objectiviteit te waarborgen, alsmede dat er met dezelfde ‘ogen’ naar </a:t>
            </a:r>
            <a:r>
              <a:rPr lang="nl-NL" dirty="0" err="1"/>
              <a:t>devoorgelegde</a:t>
            </a:r>
            <a:r>
              <a:rPr lang="nl-NL" dirty="0"/>
              <a:t>  onderwerpen gekeken en geoordeeld wordt. </a:t>
            </a:r>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8</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Tree>
    <p:extLst>
      <p:ext uri="{BB962C8B-B14F-4D97-AF65-F5344CB8AC3E}">
        <p14:creationId xmlns:p14="http://schemas.microsoft.com/office/powerpoint/2010/main" val="2054618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89633" y="243442"/>
            <a:ext cx="11212734" cy="698363"/>
          </a:xfrm>
        </p:spPr>
        <p:txBody>
          <a:bodyPr>
            <a:noAutofit/>
          </a:bodyPr>
          <a:lstStyle/>
          <a:p>
            <a:r>
              <a:rPr lang="nl-NL" sz="3200"/>
              <a:t>Aanwezig bij consensus interview &amp; presentatie</a:t>
            </a:r>
          </a:p>
        </p:txBody>
      </p:sp>
      <p:sp>
        <p:nvSpPr>
          <p:cNvPr id="4" name="Tijdelijke aanduiding voor tekst 3"/>
          <p:cNvSpPr>
            <a:spLocks noGrp="1"/>
          </p:cNvSpPr>
          <p:nvPr>
            <p:ph type="body" sz="quarter" idx="15"/>
          </p:nvPr>
        </p:nvSpPr>
        <p:spPr>
          <a:xfrm>
            <a:off x="651317" y="1417827"/>
            <a:ext cx="10689812" cy="4420265"/>
          </a:xfrm>
        </p:spPr>
        <p:txBody>
          <a:bodyPr/>
          <a:lstStyle/>
          <a:p>
            <a:pPr marL="0" indent="0">
              <a:buNone/>
            </a:pPr>
            <a:r>
              <a:rPr lang="nl-NL" sz="1800" dirty="0">
                <a:effectLst/>
                <a:latin typeface="Lucida Sans" panose="020B0602030504020204" pitchFamily="34" charset="0"/>
                <a:ea typeface="Calibri" panose="020F0502020204030204" pitchFamily="34" charset="0"/>
              </a:rPr>
              <a:t>De volgende functionarissen zijn aanwezigen, maar hebben geen inhoudelijk rol op de beoordelingen/waarderingen zelf:</a:t>
            </a:r>
          </a:p>
          <a:p>
            <a:pPr marL="0" indent="0">
              <a:buNone/>
            </a:pPr>
            <a:endParaRPr lang="nl-NL" sz="1800" dirty="0">
              <a:effectLst/>
              <a:latin typeface="Lucida Sans" panose="020B0602030504020204" pitchFamily="34" charset="0"/>
              <a:ea typeface="Calibri" panose="020F0502020204030204" pitchFamily="34" charset="0"/>
            </a:endParaRPr>
          </a:p>
          <a:p>
            <a:pPr>
              <a:buFont typeface="Wingdings" panose="05000000000000000000" pitchFamily="2" charset="2"/>
              <a:buChar char="v"/>
            </a:pPr>
            <a:r>
              <a:rPr lang="nl-NL" dirty="0">
                <a:latin typeface="Lucida Sans" panose="020B0602030504020204" pitchFamily="34" charset="0"/>
                <a:ea typeface="Calibri" panose="020F0502020204030204" pitchFamily="34" charset="0"/>
              </a:rPr>
              <a:t>Inkoopadviseur: verzamelen van </a:t>
            </a:r>
            <a:r>
              <a:rPr lang="nl-NL" sz="1800" dirty="0">
                <a:effectLst/>
                <a:latin typeface="Lucida Sans" panose="020B0602030504020204" pitchFamily="34" charset="0"/>
                <a:ea typeface="Calibri" panose="020F0502020204030204" pitchFamily="34" charset="0"/>
              </a:rPr>
              <a:t>voldoende argumenten om het oordeel per onderdeel en per Inschrijver goed te kunnen verwoorden in de gunnings- en afwijzingsbrieven. Hij vraagt door, indien dit onvoldoende duidelijk blijft. Bijhouden scores. </a:t>
            </a:r>
          </a:p>
          <a:p>
            <a:pPr>
              <a:buFont typeface="Wingdings" panose="05000000000000000000" pitchFamily="2" charset="2"/>
              <a:buChar char="v"/>
            </a:pPr>
            <a:r>
              <a:rPr lang="nl-NL" dirty="0">
                <a:latin typeface="Lucida Sans" panose="020B0602030504020204" pitchFamily="34" charset="0"/>
                <a:ea typeface="Calibri" panose="020F0502020204030204" pitchFamily="34" charset="0"/>
              </a:rPr>
              <a:t>Probiteitsfunctionaris: bewaking van het ‘</a:t>
            </a:r>
            <a:r>
              <a:rPr lang="nl-NL" i="1" dirty="0">
                <a:latin typeface="Lucida Sans" panose="020B0602030504020204" pitchFamily="34" charset="0"/>
                <a:ea typeface="Calibri" panose="020F0502020204030204" pitchFamily="34" charset="0"/>
              </a:rPr>
              <a:t>level playing field</a:t>
            </a:r>
            <a:r>
              <a:rPr lang="nl-NL" dirty="0">
                <a:latin typeface="Lucida Sans" panose="020B0602030504020204" pitchFamily="34" charset="0"/>
                <a:ea typeface="Calibri" panose="020F0502020204030204" pitchFamily="34" charset="0"/>
              </a:rPr>
              <a:t>’, borgen anonimiteit ingediende stukken en dat er geen sprake is van een ‘</a:t>
            </a:r>
            <a:r>
              <a:rPr lang="nl-NL" i="1" dirty="0">
                <a:latin typeface="Lucida Sans" panose="020B0602030504020204" pitchFamily="34" charset="0"/>
                <a:ea typeface="Calibri" panose="020F0502020204030204" pitchFamily="34" charset="0"/>
              </a:rPr>
              <a:t>past performance</a:t>
            </a:r>
            <a:r>
              <a:rPr lang="nl-NL" dirty="0">
                <a:latin typeface="Lucida Sans" panose="020B0602030504020204" pitchFamily="34" charset="0"/>
                <a:ea typeface="Calibri" panose="020F0502020204030204" pitchFamily="34" charset="0"/>
              </a:rPr>
              <a:t>’ oordeel door de Beoordelaars  </a:t>
            </a:r>
            <a:r>
              <a:rPr lang="nl-NL" sz="1800" dirty="0">
                <a:effectLst/>
                <a:latin typeface="Lucida Sans" panose="020B0602030504020204" pitchFamily="34" charset="0"/>
                <a:ea typeface="Calibri" panose="020F0502020204030204" pitchFamily="34" charset="0"/>
              </a:rPr>
              <a:t>en eveneens dat de beoordeling tijdens de consensusbesprekingen objectief verloopt. </a:t>
            </a:r>
          </a:p>
          <a:p>
            <a:pPr>
              <a:buFont typeface="Wingdings" panose="05000000000000000000" pitchFamily="2" charset="2"/>
              <a:buChar char="v"/>
            </a:pPr>
            <a:r>
              <a:rPr lang="nl-NL" dirty="0">
                <a:latin typeface="Lucida Sans" panose="020B0602030504020204" pitchFamily="34" charset="0"/>
                <a:ea typeface="Calibri" panose="020F0502020204030204" pitchFamily="34" charset="0"/>
              </a:rPr>
              <a:t>Projectondersteuning: aantekeningen ter ondersteuning en verificatie voor de Inkoopadviseur, over genoemde argumentatie. </a:t>
            </a:r>
          </a:p>
          <a:p>
            <a:pPr>
              <a:buFont typeface="Wingdings" panose="05000000000000000000" pitchFamily="2" charset="2"/>
              <a:buChar char="v"/>
            </a:pPr>
            <a:r>
              <a:rPr lang="nl-NL" dirty="0">
                <a:latin typeface="Lucida Sans" panose="020B0602030504020204" pitchFamily="34" charset="0"/>
                <a:ea typeface="Calibri" panose="020F0502020204030204" pitchFamily="34" charset="0"/>
              </a:rPr>
              <a:t>Projectmanager: </a:t>
            </a:r>
            <a:r>
              <a:rPr lang="nl-NL" sz="1800" dirty="0">
                <a:effectLst/>
                <a:latin typeface="Lucida Sans" panose="020B0602030504020204" pitchFamily="34" charset="0"/>
                <a:ea typeface="Calibri" panose="020F0502020204030204" pitchFamily="34" charset="0"/>
              </a:rPr>
              <a:t>toezien/bewaking van het proces, mogelijk wel doorvragen indien de argumentatie niet duidelijk genoeg blijkt. </a:t>
            </a:r>
            <a:r>
              <a:rPr lang="nl-NL" dirty="0">
                <a:latin typeface="Lucida Sans" panose="020B0602030504020204" pitchFamily="34" charset="0"/>
                <a:ea typeface="Calibri" panose="020F0502020204030204" pitchFamily="34" charset="0"/>
              </a:rPr>
              <a:t>Bijhouden scores (back-up).</a:t>
            </a:r>
          </a:p>
          <a:p>
            <a:pPr>
              <a:buFont typeface="Wingdings" panose="05000000000000000000" pitchFamily="2" charset="2"/>
              <a:buChar char="v"/>
            </a:pPr>
            <a:r>
              <a:rPr lang="nl-NL" dirty="0">
                <a:latin typeface="Lucida Sans" panose="020B0602030504020204" pitchFamily="34" charset="0"/>
                <a:ea typeface="Calibri" panose="020F0502020204030204" pitchFamily="34" charset="0"/>
              </a:rPr>
              <a:t>Interviewer: Alleen aanwezig tijden de sessies voor interview &amp; presentatie. </a:t>
            </a:r>
          </a:p>
          <a:p>
            <a:pPr marL="0" indent="0">
              <a:buNone/>
            </a:pPr>
            <a:endParaRPr lang="nl-NL" dirty="0">
              <a:latin typeface="Lucida Sans" panose="020B0602030504020204" pitchFamily="34" charset="0"/>
            </a:endParaRPr>
          </a:p>
        </p:txBody>
      </p:sp>
      <p:pic>
        <p:nvPicPr>
          <p:cNvPr id="6" name="Afbeelding 5" descr="cid:image002.jpg@01D5F30D.99D9CD50"/>
          <p:cNvPicPr/>
          <p:nvPr/>
        </p:nvPicPr>
        <p:blipFill>
          <a:blip r:embed="rId3">
            <a:extLst>
              <a:ext uri="{28A0092B-C50C-407E-A947-70E740481C1C}">
                <a14:useLocalDpi xmlns:a14="http://schemas.microsoft.com/office/drawing/2010/main" val="0"/>
              </a:ext>
            </a:extLst>
          </a:blip>
          <a:srcRect/>
          <a:stretch>
            <a:fillRect/>
          </a:stretch>
        </p:blipFill>
        <p:spPr bwMode="auto">
          <a:xfrm>
            <a:off x="10923972" y="79357"/>
            <a:ext cx="1085850" cy="952500"/>
          </a:xfrm>
          <a:prstGeom prst="rect">
            <a:avLst/>
          </a:prstGeom>
          <a:noFill/>
        </p:spPr>
      </p:pic>
      <p:sp>
        <p:nvSpPr>
          <p:cNvPr id="2" name="Tijdelijke aanduiding voor dianummer 1"/>
          <p:cNvSpPr>
            <a:spLocks noGrp="1"/>
          </p:cNvSpPr>
          <p:nvPr>
            <p:ph type="sldNum" sz="quarter" idx="12"/>
          </p:nvPr>
        </p:nvSpPr>
        <p:spPr/>
        <p:txBody>
          <a:bodyPr/>
          <a:lstStyle/>
          <a:p>
            <a:fld id="{3BA99B03-AD3B-0D4A-B7D2-5A186162021A}" type="slidenum">
              <a:rPr lang="nl-NL" smtClean="0"/>
              <a:t>9</a:t>
            </a:fld>
            <a:endParaRPr lang="nl-NL"/>
          </a:p>
        </p:txBody>
      </p:sp>
      <p:pic>
        <p:nvPicPr>
          <p:cNvPr id="7" name="Afbeelding 6" descr="Afbeelding met symbool, wit, Graphics, ontwerp&#10;&#10;Automatisch gegenereerde beschrijving">
            <a:extLst>
              <a:ext uri="{FF2B5EF4-FFF2-40B4-BE49-F238E27FC236}">
                <a16:creationId xmlns:a16="http://schemas.microsoft.com/office/drawing/2014/main" id="{22D4E687-8DEC-4105-27C6-3D1EF6171647}"/>
              </a:ext>
            </a:extLst>
          </p:cNvPr>
          <p:cNvPicPr>
            <a:picLocks noChangeAspect="1"/>
          </p:cNvPicPr>
          <p:nvPr/>
        </p:nvPicPr>
        <p:blipFill>
          <a:blip r:embed="rId4"/>
          <a:stretch>
            <a:fillRect/>
          </a:stretch>
        </p:blipFill>
        <p:spPr>
          <a:xfrm>
            <a:off x="10689810" y="0"/>
            <a:ext cx="1338470" cy="1338470"/>
          </a:xfrm>
          <a:prstGeom prst="rect">
            <a:avLst/>
          </a:prstGeom>
        </p:spPr>
      </p:pic>
    </p:spTree>
    <p:extLst>
      <p:ext uri="{BB962C8B-B14F-4D97-AF65-F5344CB8AC3E}">
        <p14:creationId xmlns:p14="http://schemas.microsoft.com/office/powerpoint/2010/main" val="3815463135"/>
      </p:ext>
    </p:extLst>
  </p:cSld>
  <p:clrMapOvr>
    <a:masterClrMapping/>
  </p:clrMapOvr>
</p:sld>
</file>

<file path=ppt/theme/theme1.xml><?xml version="1.0" encoding="utf-8"?>
<a:theme xmlns:a="http://schemas.openxmlformats.org/drawingml/2006/main" name="Office-thema">
  <a:themeElements>
    <a:clrScheme name="Aangepast 6">
      <a:dk1>
        <a:srgbClr val="000000"/>
      </a:dk1>
      <a:lt1>
        <a:srgbClr val="FFFFFF"/>
      </a:lt1>
      <a:dk2>
        <a:srgbClr val="2891E1"/>
      </a:dk2>
      <a:lt2>
        <a:srgbClr val="E7E6E6"/>
      </a:lt2>
      <a:accent1>
        <a:srgbClr val="2891E1"/>
      </a:accent1>
      <a:accent2>
        <a:srgbClr val="FAAF00"/>
      </a:accent2>
      <a:accent3>
        <a:srgbClr val="00325F"/>
      </a:accent3>
      <a:accent4>
        <a:srgbClr val="CACACA"/>
      </a:accent4>
      <a:accent5>
        <a:srgbClr val="931795"/>
      </a:accent5>
      <a:accent6>
        <a:srgbClr val="50CF30"/>
      </a:accent6>
      <a:hlink>
        <a:srgbClr val="E61432"/>
      </a:hlink>
      <a:folHlink>
        <a:srgbClr val="8F143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TotalTime>
  <Words>1394</Words>
  <Application>Microsoft Office PowerPoint</Application>
  <PresentationFormat>Breedbeeld</PresentationFormat>
  <Paragraphs>134</Paragraphs>
  <Slides>16</Slides>
  <Notes>15</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16</vt:i4>
      </vt:variant>
    </vt:vector>
  </HeadingPairs>
  <TitlesOfParts>
    <vt:vector size="25" baseType="lpstr">
      <vt:lpstr>Arial</vt:lpstr>
      <vt:lpstr>Calibri</vt:lpstr>
      <vt:lpstr>Courier New</vt:lpstr>
      <vt:lpstr>FontAwesome</vt:lpstr>
      <vt:lpstr>Helvetica</vt:lpstr>
      <vt:lpstr>Lucida Sans</vt:lpstr>
      <vt:lpstr>Lucida Sans Regular</vt:lpstr>
      <vt:lpstr>Wingdings</vt:lpstr>
      <vt:lpstr>Office-thema</vt:lpstr>
      <vt:lpstr>Beoordelingsprotocol Aanbesteding Tunnelbeheer &amp; Onderhoud</vt:lpstr>
      <vt:lpstr>Beantwoording van de vraag:</vt:lpstr>
      <vt:lpstr>Beoordelingsproces globaal</vt:lpstr>
      <vt:lpstr>Beoordelingsproces globaal</vt:lpstr>
      <vt:lpstr>Beoordelingsproces detail</vt:lpstr>
      <vt:lpstr>Beoordelingsproces detail</vt:lpstr>
      <vt:lpstr>Consensusbesprekingen</vt:lpstr>
      <vt:lpstr>De Beoordelingscommissie</vt:lpstr>
      <vt:lpstr>Aanwezig bij consensus interview &amp; presentatie</vt:lpstr>
      <vt:lpstr>Algemene aandachtspunten</vt:lpstr>
      <vt:lpstr>Algemene aandachtspunten</vt:lpstr>
      <vt:lpstr>Interview &amp; presentatie</vt:lpstr>
      <vt:lpstr>De cijfers</vt:lpstr>
      <vt:lpstr>De cijfers</vt:lpstr>
      <vt:lpstr>Voorbeeld van beoordelingsformulier</vt:lpstr>
      <vt:lpstr>Voorbeeld van doorrekening cijfers</vt:lpstr>
    </vt:vector>
  </TitlesOfParts>
  <Manager>Han Roebers</Manager>
  <Company>Pronvincie Noord-Holland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Beoordelingsprotocol SOK TBO</dc:title>
  <dc:subject>Aanbesteding TunnelBeheer &amp; Onderhoud</dc:subject>
  <dc:creator>André Roosendahl, PMP</dc:creator>
  <cp:keywords/>
  <dc:description/>
  <cp:lastModifiedBy>Theo van de Graaff</cp:lastModifiedBy>
  <cp:revision>4</cp:revision>
  <dcterms:created xsi:type="dcterms:W3CDTF">2018-10-29T09:01:32Z</dcterms:created>
  <dcterms:modified xsi:type="dcterms:W3CDTF">2023-06-09T13:28:53Z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b4b5705-b4ff-46b5-8261-fc5f5f46f4b9_SetDate">
    <vt:lpwstr>2023-06-05T12:46:47Z</vt:lpwstr>
  </property>
  <property fmtid="{D5CDD505-2E9C-101B-9397-08002B2CF9AE}" pid="3" name="MSIP_Label_5b4b5705-b4ff-46b5-8261-fc5f5f46f4b9_SiteId">
    <vt:lpwstr>49f943ef-3ce2-42d2-b529-ea37741a617b</vt:lpwstr>
  </property>
  <property fmtid="{D5CDD505-2E9C-101B-9397-08002B2CF9AE}" pid="4" name="MSIP_Label_5b4b5705-b4ff-46b5-8261-fc5f5f46f4b9_Method">
    <vt:lpwstr>Standard</vt:lpwstr>
  </property>
  <property fmtid="{D5CDD505-2E9C-101B-9397-08002B2CF9AE}" pid="5" name="MSIP_Label_5b4b5705-b4ff-46b5-8261-fc5f5f46f4b9_ContentBits">
    <vt:lpwstr>0</vt:lpwstr>
  </property>
  <property fmtid="{D5CDD505-2E9C-101B-9397-08002B2CF9AE}" pid="6" name="MSIP_Label_5b4b5705-b4ff-46b5-8261-fc5f5f46f4b9_Name">
    <vt:lpwstr>Intern Open</vt:lpwstr>
  </property>
  <property fmtid="{D5CDD505-2E9C-101B-9397-08002B2CF9AE}" pid="7" name="MSIP_Label_5b4b5705-b4ff-46b5-8261-fc5f5f46f4b9_ActionId">
    <vt:lpwstr>779cdae7-c0b2-4d6b-9157-c44abca2461f</vt:lpwstr>
  </property>
  <property fmtid="{D5CDD505-2E9C-101B-9397-08002B2CF9AE}" pid="8" name="MSIP_Label_5b4b5705-b4ff-46b5-8261-fc5f5f46f4b9_Enabled">
    <vt:lpwstr>true</vt:lpwstr>
  </property>
</Properties>
</file>