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23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yverman, Robert Jan" initials="RJD" lastIdx="8" clrIdx="0">
    <p:extLst>
      <p:ext uri="{19B8F6BF-5375-455C-9EA6-DF929625EA0E}">
        <p15:presenceInfo xmlns:p15="http://schemas.microsoft.com/office/powerpoint/2012/main" userId="Duyverman, Robert Jan" providerId="None"/>
      </p:ext>
    </p:extLst>
  </p:cmAuthor>
  <p:cmAuthor id="2" name="Sluis, van, Jasper" initials="SvJ" lastIdx="1" clrIdx="1">
    <p:extLst>
      <p:ext uri="{19B8F6BF-5375-455C-9EA6-DF929625EA0E}">
        <p15:presenceInfo xmlns:p15="http://schemas.microsoft.com/office/powerpoint/2012/main" userId="S-1-5-21-117609710-73586283-682003330-487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00"/>
    <a:srgbClr val="D5E7D7"/>
    <a:srgbClr val="DAF6D6"/>
    <a:srgbClr val="C3EFE7"/>
    <a:srgbClr val="FF99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395" autoAdjust="0"/>
  </p:normalViewPr>
  <p:slideViewPr>
    <p:cSldViewPr snapToGrid="0">
      <p:cViewPr varScale="1">
        <p:scale>
          <a:sx n="100" d="100"/>
          <a:sy n="100" d="100"/>
        </p:scale>
        <p:origin x="2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299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skia Meijer" userId="6ced0fbe-d44e-4c81-9d10-e2071cb96905" providerId="ADAL" clId="{A663A044-219F-4FE5-A51A-78A517542F58}"/>
    <pc:docChg chg="custSel delSld modSld">
      <pc:chgData name="Saskia Meijer" userId="6ced0fbe-d44e-4c81-9d10-e2071cb96905" providerId="ADAL" clId="{A663A044-219F-4FE5-A51A-78A517542F58}" dt="2022-09-06T07:37:15.766" v="6" actId="478"/>
      <pc:docMkLst>
        <pc:docMk/>
      </pc:docMkLst>
      <pc:sldChg chg="del">
        <pc:chgData name="Saskia Meijer" userId="6ced0fbe-d44e-4c81-9d10-e2071cb96905" providerId="ADAL" clId="{A663A044-219F-4FE5-A51A-78A517542F58}" dt="2022-09-06T07:36:59.370" v="1" actId="47"/>
        <pc:sldMkLst>
          <pc:docMk/>
          <pc:sldMk cId="3003534649" sldId="256"/>
        </pc:sldMkLst>
      </pc:sldChg>
      <pc:sldChg chg="del">
        <pc:chgData name="Saskia Meijer" userId="6ced0fbe-d44e-4c81-9d10-e2071cb96905" providerId="ADAL" clId="{A663A044-219F-4FE5-A51A-78A517542F58}" dt="2022-09-06T07:36:56.722" v="0" actId="47"/>
        <pc:sldMkLst>
          <pc:docMk/>
          <pc:sldMk cId="3858191074" sldId="319"/>
        </pc:sldMkLst>
      </pc:sldChg>
      <pc:sldChg chg="del">
        <pc:chgData name="Saskia Meijer" userId="6ced0fbe-d44e-4c81-9d10-e2071cb96905" providerId="ADAL" clId="{A663A044-219F-4FE5-A51A-78A517542F58}" dt="2022-09-06T07:37:01.620" v="2" actId="47"/>
        <pc:sldMkLst>
          <pc:docMk/>
          <pc:sldMk cId="1347052475" sldId="320"/>
        </pc:sldMkLst>
      </pc:sldChg>
      <pc:sldChg chg="delSp mod">
        <pc:chgData name="Saskia Meijer" userId="6ced0fbe-d44e-4c81-9d10-e2071cb96905" providerId="ADAL" clId="{A663A044-219F-4FE5-A51A-78A517542F58}" dt="2022-09-06T07:37:15.766" v="6" actId="478"/>
        <pc:sldMkLst>
          <pc:docMk/>
          <pc:sldMk cId="609078849" sldId="323"/>
        </pc:sldMkLst>
        <pc:spChg chg="del">
          <ac:chgData name="Saskia Meijer" userId="6ced0fbe-d44e-4c81-9d10-e2071cb96905" providerId="ADAL" clId="{A663A044-219F-4FE5-A51A-78A517542F58}" dt="2022-09-06T07:37:12.401" v="3" actId="478"/>
          <ac:spMkLst>
            <pc:docMk/>
            <pc:sldMk cId="609078849" sldId="323"/>
            <ac:spMk id="9" creationId="{00000000-0000-0000-0000-000000000000}"/>
          </ac:spMkLst>
        </pc:spChg>
        <pc:picChg chg="del">
          <ac:chgData name="Saskia Meijer" userId="6ced0fbe-d44e-4c81-9d10-e2071cb96905" providerId="ADAL" clId="{A663A044-219F-4FE5-A51A-78A517542F58}" dt="2022-09-06T07:37:15.011" v="5" actId="478"/>
          <ac:picMkLst>
            <pc:docMk/>
            <pc:sldMk cId="609078849" sldId="323"/>
            <ac:picMk id="8" creationId="{00000000-0000-0000-0000-000000000000}"/>
          </ac:picMkLst>
        </pc:picChg>
        <pc:picChg chg="del">
          <ac:chgData name="Saskia Meijer" userId="6ced0fbe-d44e-4c81-9d10-e2071cb96905" providerId="ADAL" clId="{A663A044-219F-4FE5-A51A-78A517542F58}" dt="2022-09-06T07:37:15.766" v="6" actId="478"/>
          <ac:picMkLst>
            <pc:docMk/>
            <pc:sldMk cId="609078849" sldId="323"/>
            <ac:picMk id="85" creationId="{00000000-0000-0000-0000-000000000000}"/>
          </ac:picMkLst>
        </pc:picChg>
        <pc:picChg chg="del">
          <ac:chgData name="Saskia Meijer" userId="6ced0fbe-d44e-4c81-9d10-e2071cb96905" providerId="ADAL" clId="{A663A044-219F-4FE5-A51A-78A517542F58}" dt="2022-09-06T07:37:14.005" v="4" actId="478"/>
          <ac:picMkLst>
            <pc:docMk/>
            <pc:sldMk cId="609078849" sldId="323"/>
            <ac:picMk id="87" creationId="{00000000-0000-0000-0000-000000000000}"/>
          </ac:picMkLst>
        </pc:picChg>
        <pc:picChg chg="del">
          <ac:chgData name="Saskia Meijer" userId="6ced0fbe-d44e-4c81-9d10-e2071cb96905" providerId="ADAL" clId="{A663A044-219F-4FE5-A51A-78A517542F58}" dt="2022-09-06T07:37:12.401" v="3" actId="478"/>
          <ac:picMkLst>
            <pc:docMk/>
            <pc:sldMk cId="609078849" sldId="323"/>
            <ac:picMk id="88" creationId="{00000000-0000-0000-0000-000000000000}"/>
          </ac:picMkLst>
        </pc:picChg>
      </pc:sldChg>
      <pc:sldChg chg="del">
        <pc:chgData name="Saskia Meijer" userId="6ced0fbe-d44e-4c81-9d10-e2071cb96905" providerId="ADAL" clId="{A663A044-219F-4FE5-A51A-78A517542F58}" dt="2022-09-06T07:37:01.620" v="2" actId="47"/>
        <pc:sldMkLst>
          <pc:docMk/>
          <pc:sldMk cId="3559009329" sldId="324"/>
        </pc:sldMkLst>
      </pc:sldChg>
      <pc:sldChg chg="del">
        <pc:chgData name="Saskia Meijer" userId="6ced0fbe-d44e-4c81-9d10-e2071cb96905" providerId="ADAL" clId="{A663A044-219F-4FE5-A51A-78A517542F58}" dt="2022-09-06T07:37:01.620" v="2" actId="47"/>
        <pc:sldMkLst>
          <pc:docMk/>
          <pc:sldMk cId="2053139212" sldId="325"/>
        </pc:sldMkLst>
      </pc:sldChg>
      <pc:sldChg chg="del">
        <pc:chgData name="Saskia Meijer" userId="6ced0fbe-d44e-4c81-9d10-e2071cb96905" providerId="ADAL" clId="{A663A044-219F-4FE5-A51A-78A517542F58}" dt="2022-09-06T07:37:01.620" v="2" actId="47"/>
        <pc:sldMkLst>
          <pc:docMk/>
          <pc:sldMk cId="3516168084" sldId="326"/>
        </pc:sldMkLst>
      </pc:sldChg>
      <pc:sldChg chg="del">
        <pc:chgData name="Saskia Meijer" userId="6ced0fbe-d44e-4c81-9d10-e2071cb96905" providerId="ADAL" clId="{A663A044-219F-4FE5-A51A-78A517542F58}" dt="2022-09-06T07:37:01.620" v="2" actId="47"/>
        <pc:sldMkLst>
          <pc:docMk/>
          <pc:sldMk cId="2834642597" sldId="327"/>
        </pc:sldMkLst>
      </pc:sldChg>
      <pc:sldChg chg="del">
        <pc:chgData name="Saskia Meijer" userId="6ced0fbe-d44e-4c81-9d10-e2071cb96905" providerId="ADAL" clId="{A663A044-219F-4FE5-A51A-78A517542F58}" dt="2022-09-06T07:37:01.620" v="2" actId="47"/>
        <pc:sldMkLst>
          <pc:docMk/>
          <pc:sldMk cId="317876447" sldId="328"/>
        </pc:sldMkLst>
      </pc:sldChg>
      <pc:sldChg chg="del">
        <pc:chgData name="Saskia Meijer" userId="6ced0fbe-d44e-4c81-9d10-e2071cb96905" providerId="ADAL" clId="{A663A044-219F-4FE5-A51A-78A517542F58}" dt="2022-09-06T07:37:01.620" v="2" actId="47"/>
        <pc:sldMkLst>
          <pc:docMk/>
          <pc:sldMk cId="2940275061" sldId="329"/>
        </pc:sldMkLst>
      </pc:sldChg>
      <pc:sldChg chg="del">
        <pc:chgData name="Saskia Meijer" userId="6ced0fbe-d44e-4c81-9d10-e2071cb96905" providerId="ADAL" clId="{A663A044-219F-4FE5-A51A-78A517542F58}" dt="2022-09-06T07:36:56.722" v="0" actId="47"/>
        <pc:sldMkLst>
          <pc:docMk/>
          <pc:sldMk cId="1798550979" sldId="330"/>
        </pc:sldMkLst>
      </pc:sldChg>
      <pc:sldChg chg="del">
        <pc:chgData name="Saskia Meijer" userId="6ced0fbe-d44e-4c81-9d10-e2071cb96905" providerId="ADAL" clId="{A663A044-219F-4FE5-A51A-78A517542F58}" dt="2022-09-06T07:36:56.722" v="0" actId="47"/>
        <pc:sldMkLst>
          <pc:docMk/>
          <pc:sldMk cId="1503645690" sldId="33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F5784B-5506-4408-BCF0-90A778A2EA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EED21F-EAA1-45C0-8349-1B246F1D7F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A896C-C3AE-4297-911D-0B1ADFDF6FAC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0FB326-A653-439A-88A5-BD9ECD5AEA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75EBA-FDF8-47A1-8586-31FE96EDB2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48CAD-F3B5-46B4-9F74-420198767FB8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3316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179F7F-5CD2-406A-A68E-4B38E25A1329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25019-78B9-41ED-B969-390A048BDA76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6576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25019-78B9-41ED-B969-390A048BDA76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848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403112"/>
            <a:ext cx="5040000" cy="1938992"/>
          </a:xfr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CDD723C-1F2F-48AB-901A-05B2FF1B3D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93200" y="567297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B935E13-8C51-42FA-BD11-A75F70F40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92000" y="1789804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46277381-E4E5-463D-9D54-6DB68CA085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92000" y="2915408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CAA16036-0825-48A7-8660-4B2A729D80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92000" y="5166618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28016014-F032-422D-A77B-EC9C60AB101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92000" y="4041012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22655007-3EF2-4351-AD1D-2D73C8FDEA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24536" y="567297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C0121267-A721-473F-A18F-A0E6086DF2E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24536" y="1789804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A74723A6-0C27-4FDE-AC43-C321E97DA40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4536" y="2915408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376F955-8020-41CE-883E-B0C61511D5C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24536" y="4041012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84984D3D-5D0F-4117-87B1-A0FBEAF7288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24536" y="5166618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pic>
        <p:nvPicPr>
          <p:cNvPr id="22" name="Afbeelding 20">
            <a:extLst>
              <a:ext uri="{FF2B5EF4-FFF2-40B4-BE49-F238E27FC236}">
                <a16:creationId xmlns:a16="http://schemas.microsoft.com/office/drawing/2014/main" id="{02AD1CA6-8F15-429A-ABCE-9680175204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24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t Afbeelding Rechts Hemel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3AE60BD-1CB3-4552-B1A2-C2FC9A8DA1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 tIns="2124000"/>
          <a:lstStyle>
            <a:lvl1pPr marL="0" indent="0" algn="ctr">
              <a:buFont typeface="Arial" panose="020B0604020202020204" pitchFamily="34" charset="0"/>
              <a:buChar char="​"/>
              <a:defRPr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2862000"/>
            <a:ext cx="5040000" cy="3175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A4A5E4CC-628D-4D57-A0E7-9608A3D9E8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66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t Afbeelding Rechts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3AE60BD-1CB3-4552-B1A2-C2FC9A8DA1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 tIns="2124000"/>
          <a:lstStyle>
            <a:lvl1pPr marL="0" indent="0" algn="ctr">
              <a:buFont typeface="Arial" panose="020B0604020202020204" pitchFamily="34" charset="0"/>
              <a:buChar char="​"/>
              <a:defRPr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2862000"/>
            <a:ext cx="5040000" cy="3175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A4A5E4CC-628D-4D57-A0E7-9608A3D9E8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78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t Items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2862000"/>
            <a:ext cx="5040000" cy="3175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A4A5E4CC-628D-4D57-A0E7-9608A3D9E8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9394884D-90B9-4473-A688-D40BA5FE50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50000" y="1436414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452E3D63-0892-44A8-9AEB-83B9C2C88D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750000" y="3065641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EF9565ED-9FE7-4826-A160-E02868FBA53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750000" y="4694867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73BC2374-E35E-41ED-96D1-50D2FF3940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953200" y="1328414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51783A0D-6AF3-446A-8F86-50F0AD4875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53200" y="2957641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9" name="Text Placeholder 26">
            <a:extLst>
              <a:ext uri="{FF2B5EF4-FFF2-40B4-BE49-F238E27FC236}">
                <a16:creationId xmlns:a16="http://schemas.microsoft.com/office/drawing/2014/main" id="{D67143F2-FBF4-4D52-A0ED-3C4DA192F5B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53200" y="4586868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84177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t Items Hemel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2862000"/>
            <a:ext cx="5040000" cy="3175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A4A5E4CC-628D-4D57-A0E7-9608A3D9E8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9394884D-90B9-4473-A688-D40BA5FE50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50000" y="1436414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452E3D63-0892-44A8-9AEB-83B9C2C88D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750000" y="3065641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EF9565ED-9FE7-4826-A160-E02868FBA53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750000" y="4694867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73BC2374-E35E-41ED-96D1-50D2FF3940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953200" y="1328414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51783A0D-6AF3-446A-8F86-50F0AD4875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53200" y="2957641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9" name="Text Placeholder 26">
            <a:extLst>
              <a:ext uri="{FF2B5EF4-FFF2-40B4-BE49-F238E27FC236}">
                <a16:creationId xmlns:a16="http://schemas.microsoft.com/office/drawing/2014/main" id="{D67143F2-FBF4-4D52-A0ED-3C4DA192F5B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53200" y="4586868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5085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t Items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2862000"/>
            <a:ext cx="5040000" cy="3175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A4A5E4CC-628D-4D57-A0E7-9608A3D9E8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9394884D-90B9-4473-A688-D40BA5FE50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50000" y="1436414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452E3D63-0892-44A8-9AEB-83B9C2C88D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750000" y="3065641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EF9565ED-9FE7-4826-A160-E02868FBA53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750000" y="4694867"/>
            <a:ext cx="1872000" cy="1116000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100"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73BC2374-E35E-41ED-96D1-50D2FF3940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953200" y="1328414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51783A0D-6AF3-446A-8F86-50F0AD4875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53200" y="2957641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9" name="Text Placeholder 26">
            <a:extLst>
              <a:ext uri="{FF2B5EF4-FFF2-40B4-BE49-F238E27FC236}">
                <a16:creationId xmlns:a16="http://schemas.microsoft.com/office/drawing/2014/main" id="{D67143F2-FBF4-4D52-A0ED-3C4DA192F5B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53200" y="4586868"/>
            <a:ext cx="2484000" cy="1332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5742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Grot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738905"/>
            <a:ext cx="10753200" cy="3323987"/>
          </a:xfrm>
        </p:spPr>
        <p:txBody>
          <a:bodyPr anchor="b">
            <a:noAutofit/>
          </a:bodyPr>
          <a:lstStyle>
            <a:lvl1pPr algn="l"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99E321-0540-4F6E-ADA7-1E34541F5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5240337"/>
            <a:ext cx="10753200" cy="99719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82095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">
            <a:extLst>
              <a:ext uri="{FF2B5EF4-FFF2-40B4-BE49-F238E27FC236}">
                <a16:creationId xmlns:a16="http://schemas.microsoft.com/office/drawing/2014/main" id="{9ADFBB1A-287E-4640-84F3-5954A7B82CBE}"/>
              </a:ext>
            </a:extLst>
          </p:cNvPr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051412"/>
            <a:ext cx="10753200" cy="2368800"/>
          </a:xfrm>
        </p:spPr>
        <p:txBody>
          <a:bodyPr anchor="ctr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8" name="Afbeelding 20">
            <a:extLst>
              <a:ext uri="{FF2B5EF4-FFF2-40B4-BE49-F238E27FC236}">
                <a16:creationId xmlns:a16="http://schemas.microsoft.com/office/drawing/2014/main" id="{C3CF66CD-0D78-412E-AB8E-53DE902086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1287ECF-9D6F-463B-951A-7FA78B0A1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137" y="3794125"/>
            <a:ext cx="10753726" cy="2277547"/>
          </a:xfrm>
        </p:spPr>
        <p:txBody>
          <a:bodyPr numCol="2" spcCol="468000">
            <a:spAutoFit/>
          </a:bodyPr>
          <a:lstStyle>
            <a:lvl1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1pPr>
            <a:lvl2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2pPr>
            <a:lvl3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3pPr>
            <a:lvl4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4pPr>
            <a:lvl5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3800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 Hemel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">
            <a:extLst>
              <a:ext uri="{FF2B5EF4-FFF2-40B4-BE49-F238E27FC236}">
                <a16:creationId xmlns:a16="http://schemas.microsoft.com/office/drawing/2014/main" id="{9ADFBB1A-287E-4640-84F3-5954A7B82CBE}"/>
              </a:ext>
            </a:extLst>
          </p:cNvPr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051412"/>
            <a:ext cx="10753200" cy="2368800"/>
          </a:xfrm>
        </p:spPr>
        <p:txBody>
          <a:bodyPr anchor="ctr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8" name="Afbeelding 20">
            <a:extLst>
              <a:ext uri="{FF2B5EF4-FFF2-40B4-BE49-F238E27FC236}">
                <a16:creationId xmlns:a16="http://schemas.microsoft.com/office/drawing/2014/main" id="{C3CF66CD-0D78-412E-AB8E-53DE902086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1287ECF-9D6F-463B-951A-7FA78B0A1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137" y="3794125"/>
            <a:ext cx="10753726" cy="2277547"/>
          </a:xfrm>
        </p:spPr>
        <p:txBody>
          <a:bodyPr numCol="2" spcCol="468000">
            <a:spAutoFit/>
          </a:bodyPr>
          <a:lstStyle>
            <a:lvl1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1pPr>
            <a:lvl2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2pPr>
            <a:lvl3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3pPr>
            <a:lvl4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4pPr>
            <a:lvl5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256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">
            <a:extLst>
              <a:ext uri="{FF2B5EF4-FFF2-40B4-BE49-F238E27FC236}">
                <a16:creationId xmlns:a16="http://schemas.microsoft.com/office/drawing/2014/main" id="{9ADFBB1A-287E-4640-84F3-5954A7B82CBE}"/>
              </a:ext>
            </a:extLst>
          </p:cNvPr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051412"/>
            <a:ext cx="10753200" cy="2368800"/>
          </a:xfrm>
        </p:spPr>
        <p:txBody>
          <a:bodyPr anchor="ctr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8" name="Afbeelding 20">
            <a:extLst>
              <a:ext uri="{FF2B5EF4-FFF2-40B4-BE49-F238E27FC236}">
                <a16:creationId xmlns:a16="http://schemas.microsoft.com/office/drawing/2014/main" id="{C3CF66CD-0D78-412E-AB8E-53DE902086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1287ECF-9D6F-463B-951A-7FA78B0A1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137" y="3794125"/>
            <a:ext cx="10753726" cy="2277547"/>
          </a:xfrm>
        </p:spPr>
        <p:txBody>
          <a:bodyPr numCol="2" spcCol="468000">
            <a:spAutoFit/>
          </a:bodyPr>
          <a:lstStyle>
            <a:lvl1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1pPr>
            <a:lvl2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2pPr>
            <a:lvl3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3pPr>
            <a:lvl4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4pPr>
            <a:lvl5pPr marL="316800">
              <a:spcBef>
                <a:spcPts val="1200"/>
              </a:spcBef>
              <a:buClr>
                <a:schemeClr val="accent1"/>
              </a:buClr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7128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">
            <a:extLst>
              <a:ext uri="{FF2B5EF4-FFF2-40B4-BE49-F238E27FC236}">
                <a16:creationId xmlns:a16="http://schemas.microsoft.com/office/drawing/2014/main" id="{9ADFBB1A-287E-4640-84F3-5954A7B82CBE}"/>
              </a:ext>
            </a:extLst>
          </p:cNvPr>
          <p:cNvSpPr/>
          <p:nvPr userDrawn="1"/>
        </p:nvSpPr>
        <p:spPr>
          <a:xfrm flipV="1">
            <a:off x="0" y="3427412"/>
            <a:ext cx="12192000" cy="3429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051412"/>
            <a:ext cx="10753200" cy="2368800"/>
          </a:xfrm>
        </p:spPr>
        <p:txBody>
          <a:bodyPr anchor="ctr" anchorCtr="0">
            <a:noAutofit/>
          </a:bodyPr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8" name="Afbeelding 20">
            <a:extLst>
              <a:ext uri="{FF2B5EF4-FFF2-40B4-BE49-F238E27FC236}">
                <a16:creationId xmlns:a16="http://schemas.microsoft.com/office/drawing/2014/main" id="{C3CF66CD-0D78-412E-AB8E-53DE902086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1287ECF-9D6F-463B-951A-7FA78B0A1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137" y="3794125"/>
            <a:ext cx="10753726" cy="2277547"/>
          </a:xfrm>
        </p:spPr>
        <p:txBody>
          <a:bodyPr numCol="2" spcCol="468000">
            <a:spAutoFit/>
          </a:bodyPr>
          <a:lstStyle>
            <a:lvl1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1pPr>
            <a:lvl2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2pPr>
            <a:lvl3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3pPr>
            <a:lvl4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4pPr>
            <a:lvl5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650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bla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DF9F3C68-EE9E-4EAF-8E57-F0DE431A34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FF463AE-170A-4649-B540-9A31D5D610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70816" y="0"/>
            <a:ext cx="4020906" cy="15912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2000" y="1631689"/>
            <a:ext cx="5040000" cy="2492990"/>
          </a:xfrm>
        </p:spPr>
        <p:txBody>
          <a:bodyPr anchor="b"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99E321-0540-4F6E-ADA7-1E34541F5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2000" y="4302124"/>
            <a:ext cx="5040000" cy="1655762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0462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 Hemel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">
            <a:extLst>
              <a:ext uri="{FF2B5EF4-FFF2-40B4-BE49-F238E27FC236}">
                <a16:creationId xmlns:a16="http://schemas.microsoft.com/office/drawing/2014/main" id="{9ADFBB1A-287E-4640-84F3-5954A7B82CBE}"/>
              </a:ext>
            </a:extLst>
          </p:cNvPr>
          <p:cNvSpPr/>
          <p:nvPr userDrawn="1"/>
        </p:nvSpPr>
        <p:spPr>
          <a:xfrm flipV="1">
            <a:off x="0" y="3427412"/>
            <a:ext cx="12192000" cy="3429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051412"/>
            <a:ext cx="10753200" cy="2368800"/>
          </a:xfrm>
        </p:spPr>
        <p:txBody>
          <a:bodyPr anchor="ctr" anchorCtr="0">
            <a:noAutofit/>
          </a:bodyPr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8" name="Afbeelding 20">
            <a:extLst>
              <a:ext uri="{FF2B5EF4-FFF2-40B4-BE49-F238E27FC236}">
                <a16:creationId xmlns:a16="http://schemas.microsoft.com/office/drawing/2014/main" id="{C3CF66CD-0D78-412E-AB8E-53DE902086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1287ECF-9D6F-463B-951A-7FA78B0A1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137" y="3794125"/>
            <a:ext cx="10753726" cy="2277547"/>
          </a:xfrm>
        </p:spPr>
        <p:txBody>
          <a:bodyPr numCol="2" spcCol="468000">
            <a:spAutoFit/>
          </a:bodyPr>
          <a:lstStyle>
            <a:lvl1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1pPr>
            <a:lvl2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2pPr>
            <a:lvl3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3pPr>
            <a:lvl4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4pPr>
            <a:lvl5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962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">
            <a:extLst>
              <a:ext uri="{FF2B5EF4-FFF2-40B4-BE49-F238E27FC236}">
                <a16:creationId xmlns:a16="http://schemas.microsoft.com/office/drawing/2014/main" id="{9ADFBB1A-287E-4640-84F3-5954A7B82CBE}"/>
              </a:ext>
            </a:extLst>
          </p:cNvPr>
          <p:cNvSpPr/>
          <p:nvPr userDrawn="1"/>
        </p:nvSpPr>
        <p:spPr>
          <a:xfrm flipV="1">
            <a:off x="0" y="3427412"/>
            <a:ext cx="12192000" cy="34295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051412"/>
            <a:ext cx="10753200" cy="2368800"/>
          </a:xfrm>
        </p:spPr>
        <p:txBody>
          <a:bodyPr anchor="ctr" anchorCtr="0">
            <a:noAutofit/>
          </a:bodyPr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8" name="Afbeelding 20">
            <a:extLst>
              <a:ext uri="{FF2B5EF4-FFF2-40B4-BE49-F238E27FC236}">
                <a16:creationId xmlns:a16="http://schemas.microsoft.com/office/drawing/2014/main" id="{C3CF66CD-0D78-412E-AB8E-53DE902086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1287ECF-9D6F-463B-951A-7FA78B0A1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137" y="3794125"/>
            <a:ext cx="10753726" cy="2277547"/>
          </a:xfrm>
        </p:spPr>
        <p:txBody>
          <a:bodyPr numCol="2" spcCol="468000">
            <a:spAutoFit/>
          </a:bodyPr>
          <a:lstStyle>
            <a:lvl1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1pPr>
            <a:lvl2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2pPr>
            <a:lvl3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3pPr>
            <a:lvl4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4pPr>
            <a:lvl5pPr marL="316800">
              <a:spcBef>
                <a:spcPts val="1200"/>
              </a:spcBef>
              <a:buClr>
                <a:schemeClr val="bg1"/>
              </a:buClr>
              <a:buFont typeface="Verdana" panose="020B0604030504040204" pitchFamily="34" charset="0"/>
              <a:buChar char="›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8716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Afbeelding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051412"/>
            <a:ext cx="10753200" cy="2368800"/>
          </a:xfrm>
        </p:spPr>
        <p:txBody>
          <a:bodyPr anchor="ctr" anchorCtr="0">
            <a:noAutofit/>
          </a:bodyPr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8" name="Afbeelding 20">
            <a:extLst>
              <a:ext uri="{FF2B5EF4-FFF2-40B4-BE49-F238E27FC236}">
                <a16:creationId xmlns:a16="http://schemas.microsoft.com/office/drawing/2014/main" id="{C3CF66CD-0D78-412E-AB8E-53DE902086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04FE8-0C0C-4CB1-A23F-308CE3CF18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419673"/>
            <a:ext cx="12192000" cy="3430800"/>
          </a:xfrm>
        </p:spPr>
        <p:txBody>
          <a:bodyPr lIns="756000" anchor="ctr" anchorCtr="0"/>
          <a:lstStyle>
            <a:lvl1pPr marL="0" indent="0">
              <a:buFont typeface="Arial" panose="020B0604020202020204" pitchFamily="34" charset="0"/>
              <a:buChar char="​"/>
              <a:defRPr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40684357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DF9F3C68-EE9E-4EAF-8E57-F0DE431A34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FF463AE-170A-4649-B540-9A31D5D610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70816" y="0"/>
            <a:ext cx="4020906" cy="15912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2324625"/>
            <a:ext cx="10753200" cy="3323987"/>
          </a:xfrm>
        </p:spPr>
        <p:txBody>
          <a:bodyPr anchor="t" anchorCtr="0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noProof="0" dirty="0"/>
              <a:t>Type een afsluitende zin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0586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9CE9AD-4444-409E-BF69-E92828AAC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F0FB7-08BB-465A-9B42-827F068B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E09A0-0172-4BF1-B4EF-E64BF8E29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871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bla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DF9F3C68-EE9E-4EAF-8E57-F0DE431A34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FF463AE-170A-4649-B540-9A31D5D610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70816" y="0"/>
            <a:ext cx="4020906" cy="15912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B145EF-D8F6-43E4-9CCE-9CDEFE205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2569902"/>
            <a:ext cx="10753200" cy="2492990"/>
          </a:xfrm>
        </p:spPr>
        <p:txBody>
          <a:bodyPr anchor="b"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99E321-0540-4F6E-ADA7-1E34541F5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5240337"/>
            <a:ext cx="10753200" cy="99719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9CB0-DA36-4DA8-A4D8-ABDEBC14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DA8A4-0BC0-45AB-83AB-5E0ABCA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D7EF-26F0-45A3-859F-94A40F4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536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Hemel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403112"/>
            <a:ext cx="5040000" cy="1938992"/>
          </a:xfr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CDD723C-1F2F-48AB-901A-05B2FF1B3D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93200" y="567297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B935E13-8C51-42FA-BD11-A75F70F40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92000" y="1789804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46277381-E4E5-463D-9D54-6DB68CA085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92000" y="2915408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CAA16036-0825-48A7-8660-4B2A729D80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92000" y="5166618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28016014-F032-422D-A77B-EC9C60AB101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92000" y="4041012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22655007-3EF2-4351-AD1D-2D73C8FDEA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24536" y="567297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C0121267-A721-473F-A18F-A0E6086DF2E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24536" y="1789804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A74723A6-0C27-4FDE-AC43-C321E97DA40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4536" y="2915408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376F955-8020-41CE-883E-B0C61511D5C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24536" y="4041012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84984D3D-5D0F-4117-87B1-A0FBEAF7288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24536" y="5166618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pic>
        <p:nvPicPr>
          <p:cNvPr id="22" name="Afbeelding 20">
            <a:extLst>
              <a:ext uri="{FF2B5EF4-FFF2-40B4-BE49-F238E27FC236}">
                <a16:creationId xmlns:a16="http://schemas.microsoft.com/office/drawing/2014/main" id="{02AD1CA6-8F15-429A-ABCE-9680175204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968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403112"/>
            <a:ext cx="5040000" cy="1938992"/>
          </a:xfr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CDD723C-1F2F-48AB-901A-05B2FF1B3D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93200" y="567297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B935E13-8C51-42FA-BD11-A75F70F40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92000" y="1789804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46277381-E4E5-463D-9D54-6DB68CA085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92000" y="2915408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CAA16036-0825-48A7-8660-4B2A729D80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92000" y="5166618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28016014-F032-422D-A77B-EC9C60AB101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92000" y="4041012"/>
            <a:ext cx="3780000" cy="914400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22655007-3EF2-4351-AD1D-2D73C8FDEA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24536" y="567297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C0121267-A721-473F-A18F-A0E6086DF2E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24536" y="1789804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A74723A6-0C27-4FDE-AC43-C321E97DA40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4536" y="2915408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376F955-8020-41CE-883E-B0C61511D5C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24536" y="4041012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84984D3D-5D0F-4117-87B1-A0FBEAF7288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24536" y="5166618"/>
            <a:ext cx="914400" cy="914400"/>
          </a:xfrm>
        </p:spPr>
        <p:txBody>
          <a:bodyPr anchor="ctr" anchorCtr="0"/>
          <a:lstStyle>
            <a:lvl1pPr marL="0" indent="0" algn="r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4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#</a:t>
            </a:r>
            <a:endParaRPr lang="nl-NL" dirty="0"/>
          </a:p>
        </p:txBody>
      </p:sp>
      <p:pic>
        <p:nvPicPr>
          <p:cNvPr id="22" name="Afbeelding 20">
            <a:extLst>
              <a:ext uri="{FF2B5EF4-FFF2-40B4-BE49-F238E27FC236}">
                <a16:creationId xmlns:a16="http://schemas.microsoft.com/office/drawing/2014/main" id="{02AD1CA6-8F15-429A-ABCE-9680175204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23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met Afbeelding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3AE60BD-1CB3-4552-B1A2-C2FC9A8DA1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6858000"/>
          </a:xfrm>
        </p:spPr>
        <p:txBody>
          <a:bodyPr tIns="2124000"/>
          <a:lstStyle>
            <a:lvl1pPr marL="0" indent="0" algn="ctr">
              <a:buFont typeface="Arial" panose="020B0604020202020204" pitchFamily="34" charset="0"/>
              <a:buChar char="​"/>
              <a:defRPr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200" y="567297"/>
            <a:ext cx="5040000" cy="1938992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33200" y="2862000"/>
            <a:ext cx="5040000" cy="3175200"/>
          </a:xfrm>
        </p:spPr>
        <p:txBody>
          <a:bodyPr/>
          <a:lstStyle>
            <a:lvl1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2pPr>
            <a:lvl3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3pPr>
            <a:lvl4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4pPr>
            <a:lvl5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BD22EB7D-6D83-4549-A96B-D933EFE338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4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met Afbeelding Hemel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3AE60BD-1CB3-4552-B1A2-C2FC9A8DA1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6858000"/>
          </a:xfrm>
        </p:spPr>
        <p:txBody>
          <a:bodyPr tIns="2124000"/>
          <a:lstStyle>
            <a:lvl1pPr marL="0" indent="0" algn="ctr">
              <a:buFont typeface="Arial" panose="020B0604020202020204" pitchFamily="34" charset="0"/>
              <a:buChar char="​"/>
              <a:defRPr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200" y="567297"/>
            <a:ext cx="5040000" cy="1938992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33200" y="2862000"/>
            <a:ext cx="5040000" cy="3175200"/>
          </a:xfrm>
        </p:spPr>
        <p:txBody>
          <a:bodyPr/>
          <a:lstStyle>
            <a:lvl1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2pPr>
            <a:lvl3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3pPr>
            <a:lvl4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4pPr>
            <a:lvl5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BD22EB7D-6D83-4549-A96B-D933EFE338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14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met Afbeelding Donker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3AE60BD-1CB3-4552-B1A2-C2FC9A8DA1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6858000"/>
          </a:xfrm>
        </p:spPr>
        <p:txBody>
          <a:bodyPr tIns="2124000"/>
          <a:lstStyle>
            <a:lvl1pPr marL="0" indent="0" algn="ctr">
              <a:buFont typeface="Arial" panose="020B0604020202020204" pitchFamily="34" charset="0"/>
              <a:buChar char="​"/>
              <a:defRPr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200" y="567297"/>
            <a:ext cx="5040000" cy="1938992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33200" y="2862000"/>
            <a:ext cx="5040000" cy="3175200"/>
          </a:xfrm>
        </p:spPr>
        <p:txBody>
          <a:bodyPr/>
          <a:lstStyle>
            <a:lvl1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1pPr>
            <a:lvl2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2pPr>
            <a:lvl3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3pPr>
            <a:lvl4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4pPr>
            <a:lvl5pPr marL="457200" indent="-457200">
              <a:lnSpc>
                <a:spcPct val="90000"/>
              </a:lnSpc>
              <a:spcBef>
                <a:spcPts val="1200"/>
              </a:spcBef>
              <a:buClr>
                <a:schemeClr val="bg1"/>
              </a:buClr>
              <a:buSzPct val="80000"/>
              <a:buFont typeface="+mj-lt"/>
              <a:buAutoNum type="arabicPeriod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BD22EB7D-6D83-4549-A96B-D933EFE338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61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t Afbeelding Rechts Pa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3AE60BD-1CB3-4552-B1A2-C2FC9A8DA1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 tIns="2124000"/>
          <a:lstStyle>
            <a:lvl1pPr marL="0" indent="0" algn="ctr">
              <a:buFont typeface="Arial" panose="020B0604020202020204" pitchFamily="34" charset="0"/>
              <a:buChar char="​"/>
              <a:defRPr/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B5BB48-5B99-4312-B7F0-02191B56AB3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66412-A3FF-4540-BA53-90C5890C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2C1A-A9DE-4F02-8C0F-5B836131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AEAC-BEC0-43F5-89CE-DB5E71EF3F55}" type="datetimeFigureOut">
              <a:rPr lang="nl-NL" smtClean="0"/>
              <a:t>6-9-2022</a:t>
            </a:fld>
            <a:endParaRPr lang="nl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AF03-F825-4B92-BB9D-C7951847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178B0-41F1-4958-A6E5-90091BD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3F2C-1485-4296-85BF-6B680E5840F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19747A2-50A0-4109-9CEF-EB84E97EEB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2862000"/>
            <a:ext cx="5040000" cy="3175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20">
            <a:extLst>
              <a:ext uri="{FF2B5EF4-FFF2-40B4-BE49-F238E27FC236}">
                <a16:creationId xmlns:a16="http://schemas.microsoft.com/office/drawing/2014/main" id="{A4A5E4CC-628D-4D57-A0E7-9608A3D9E8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3A48F9-2E25-43A2-9004-6A87BB5B2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67297"/>
            <a:ext cx="5040000" cy="193899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26FB9-5F5D-45F8-9B3C-22B500CA3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2862000"/>
            <a:ext cx="5040000" cy="317606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1949F-07F2-46DC-8AA6-094518DCB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000" y="6544218"/>
            <a:ext cx="5040000" cy="161583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DAEAC-BEC0-43F5-89CE-DB5E71EF3F55}" type="datetimeFigureOut">
              <a:rPr lang="nl-NL" noProof="0" smtClean="0"/>
              <a:pPr/>
              <a:t>6-9-2022</a:t>
            </a:fld>
            <a:endParaRPr lang="nl-NL" sz="1050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B74CC-9182-4320-91B4-56F81AA58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0000" y="6337060"/>
            <a:ext cx="5040000" cy="161583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sz="1050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0233B-A578-48C6-8D03-B39210513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3200" y="6336000"/>
            <a:ext cx="5040000" cy="184666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E3F2C-1485-4296-85BF-6B680E5840F0}" type="slidenum">
              <a:rPr lang="nl-NL" noProof="0" smtClean="0"/>
              <a:t>‹nr.›</a:t>
            </a:fld>
            <a:endParaRPr lang="nl-NL" noProof="0" dirty="0"/>
          </a:p>
        </p:txBody>
      </p:sp>
      <p:pic>
        <p:nvPicPr>
          <p:cNvPr id="7" name="Afbeelding 20">
            <a:extLst>
              <a:ext uri="{FF2B5EF4-FFF2-40B4-BE49-F238E27FC236}">
                <a16:creationId xmlns:a16="http://schemas.microsoft.com/office/drawing/2014/main" id="{ADB774F9-F21E-403E-817D-1523AF90F1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2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49" r:id="rId2"/>
    <p:sldLayoutId id="2147483660" r:id="rId3"/>
    <p:sldLayoutId id="2147483672" r:id="rId4"/>
    <p:sldLayoutId id="2147483673" r:id="rId5"/>
    <p:sldLayoutId id="2147483663" r:id="rId6"/>
    <p:sldLayoutId id="2147483674" r:id="rId7"/>
    <p:sldLayoutId id="2147483675" r:id="rId8"/>
    <p:sldLayoutId id="2147483661" r:id="rId9"/>
    <p:sldLayoutId id="2147483676" r:id="rId10"/>
    <p:sldLayoutId id="2147483677" r:id="rId11"/>
    <p:sldLayoutId id="2147483682" r:id="rId12"/>
    <p:sldLayoutId id="2147483683" r:id="rId13"/>
    <p:sldLayoutId id="2147483684" r:id="rId14"/>
    <p:sldLayoutId id="2147483664" r:id="rId15"/>
    <p:sldLayoutId id="2147483665" r:id="rId16"/>
    <p:sldLayoutId id="2147483678" r:id="rId17"/>
    <p:sldLayoutId id="2147483679" r:id="rId18"/>
    <p:sldLayoutId id="2147483666" r:id="rId19"/>
    <p:sldLayoutId id="2147483680" r:id="rId20"/>
    <p:sldLayoutId id="2147483681" r:id="rId21"/>
    <p:sldLayoutId id="2147483667" r:id="rId22"/>
    <p:sldLayoutId id="2147483668" r:id="rId23"/>
    <p:sldLayoutId id="2147483655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Verdana" panose="020B060403050404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1200" b="1" kern="1200">
          <a:solidFill>
            <a:schemeClr val="accent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44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Verdana" panose="020B0604030504040204" pitchFamily="34" charset="0"/>
        <a:buChar char="–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hoek 20"/>
          <p:cNvSpPr/>
          <p:nvPr/>
        </p:nvSpPr>
        <p:spPr>
          <a:xfrm>
            <a:off x="228418" y="732643"/>
            <a:ext cx="11709540" cy="3708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Forensische kliniek OVK</a:t>
            </a:r>
          </a:p>
        </p:txBody>
      </p:sp>
      <p:sp>
        <p:nvSpPr>
          <p:cNvPr id="33" name="Rechthoek 32"/>
          <p:cNvSpPr/>
          <p:nvPr/>
        </p:nvSpPr>
        <p:spPr>
          <a:xfrm>
            <a:off x="228418" y="1405454"/>
            <a:ext cx="1914162" cy="6104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Administratief en fysiek verblijf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34" name="Rechthoek 33"/>
          <p:cNvSpPr/>
          <p:nvPr/>
        </p:nvSpPr>
        <p:spPr>
          <a:xfrm>
            <a:off x="8773011" y="6505635"/>
            <a:ext cx="671829" cy="2439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000"/>
              <a:t>MITS</a:t>
            </a: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35" name="Rechthoek 34"/>
          <p:cNvSpPr/>
          <p:nvPr/>
        </p:nvSpPr>
        <p:spPr>
          <a:xfrm>
            <a:off x="9586450" y="6505635"/>
            <a:ext cx="742810" cy="2439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000"/>
              <a:t>USER</a:t>
            </a:r>
          </a:p>
        </p:txBody>
      </p:sp>
      <p:sp>
        <p:nvSpPr>
          <p:cNvPr id="36" name="Rechthoek 35"/>
          <p:cNvSpPr/>
          <p:nvPr/>
        </p:nvSpPr>
        <p:spPr>
          <a:xfrm>
            <a:off x="10470870" y="6505636"/>
            <a:ext cx="648926" cy="24395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000" dirty="0"/>
              <a:t>Lokaal</a:t>
            </a:r>
          </a:p>
        </p:txBody>
      </p:sp>
      <p:sp>
        <p:nvSpPr>
          <p:cNvPr id="39" name="Rechthoek 38"/>
          <p:cNvSpPr/>
          <p:nvPr/>
        </p:nvSpPr>
        <p:spPr>
          <a:xfrm>
            <a:off x="228418" y="2278735"/>
            <a:ext cx="1914162" cy="6104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Overzichten in  MITS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40" name="Rechthoek 39"/>
          <p:cNvSpPr/>
          <p:nvPr/>
        </p:nvSpPr>
        <p:spPr>
          <a:xfrm>
            <a:off x="2509421" y="1407809"/>
            <a:ext cx="1914162" cy="9879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Niet exclusief administratief verblijf bij behandeladvies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52" name="Rechthoek 51"/>
          <p:cNvSpPr/>
          <p:nvPr/>
        </p:nvSpPr>
        <p:spPr>
          <a:xfrm>
            <a:off x="207519" y="3168404"/>
            <a:ext cx="1914162" cy="6104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Incidenten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53" name="Rechthoek 52"/>
          <p:cNvSpPr/>
          <p:nvPr/>
        </p:nvSpPr>
        <p:spPr>
          <a:xfrm>
            <a:off x="2488522" y="2732983"/>
            <a:ext cx="1914162" cy="104583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Maatregelen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56" name="Rechthoek 55"/>
          <p:cNvSpPr/>
          <p:nvPr/>
        </p:nvSpPr>
        <p:spPr>
          <a:xfrm>
            <a:off x="4717157" y="1393040"/>
            <a:ext cx="1914162" cy="62282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Contacten buiten wereld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57" name="Rechthoek 56"/>
          <p:cNvSpPr/>
          <p:nvPr/>
        </p:nvSpPr>
        <p:spPr>
          <a:xfrm>
            <a:off x="4726179" y="2285400"/>
            <a:ext cx="1914162" cy="62282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Verlof marges en plannen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58" name="Rechthoek 57"/>
          <p:cNvSpPr/>
          <p:nvPr/>
        </p:nvSpPr>
        <p:spPr>
          <a:xfrm>
            <a:off x="4717157" y="3173318"/>
            <a:ext cx="1914162" cy="62282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Verlofbewegingen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0" name="Rechthoek 59"/>
          <p:cNvSpPr/>
          <p:nvPr/>
        </p:nvSpPr>
        <p:spPr>
          <a:xfrm>
            <a:off x="7109616" y="1379695"/>
            <a:ext cx="1914162" cy="31971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Instanties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2" name="Rechthoek 61"/>
          <p:cNvSpPr/>
          <p:nvPr/>
        </p:nvSpPr>
        <p:spPr>
          <a:xfrm>
            <a:off x="7109616" y="1895606"/>
            <a:ext cx="1914162" cy="3897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Poststukken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45" name="Rechthoek 44"/>
          <p:cNvSpPr/>
          <p:nvPr/>
        </p:nvSpPr>
        <p:spPr>
          <a:xfrm>
            <a:off x="9584672" y="1382431"/>
            <a:ext cx="2259395" cy="62282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Agenda </a:t>
            </a:r>
          </a:p>
          <a:p>
            <a:r>
              <a:rPr lang="nl-NL" sz="1400">
                <a:solidFill>
                  <a:schemeClr val="bg1"/>
                </a:solidFill>
              </a:rPr>
              <a:t>(medewerker/patient)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4" name="Rechthoek 63"/>
          <p:cNvSpPr/>
          <p:nvPr/>
        </p:nvSpPr>
        <p:spPr>
          <a:xfrm>
            <a:off x="9561391" y="2285401"/>
            <a:ext cx="2282677" cy="3532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Behandelplan (doelen)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5" name="Rechthoek 64"/>
          <p:cNvSpPr/>
          <p:nvPr/>
        </p:nvSpPr>
        <p:spPr>
          <a:xfrm>
            <a:off x="9565500" y="2858545"/>
            <a:ext cx="2278568" cy="3401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Evaluatie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6" name="Rechthoek 65"/>
          <p:cNvSpPr/>
          <p:nvPr/>
        </p:nvSpPr>
        <p:spPr>
          <a:xfrm>
            <a:off x="7120936" y="3190646"/>
            <a:ext cx="1914162" cy="33493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Vragenlijsten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7" name="Rechthoek 66"/>
          <p:cNvSpPr/>
          <p:nvPr/>
        </p:nvSpPr>
        <p:spPr>
          <a:xfrm>
            <a:off x="9561392" y="3398583"/>
            <a:ext cx="2282676" cy="59857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Rapportage</a:t>
            </a:r>
          </a:p>
          <a:p>
            <a:r>
              <a:rPr lang="nl-NL" sz="1400">
                <a:solidFill>
                  <a:schemeClr val="bg1"/>
                </a:solidFill>
              </a:rPr>
              <a:t>(groep/patient)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8" name="Rechthoek 67"/>
          <p:cNvSpPr/>
          <p:nvPr/>
        </p:nvSpPr>
        <p:spPr>
          <a:xfrm>
            <a:off x="7120936" y="3674989"/>
            <a:ext cx="1914162" cy="36798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Ontslagbrief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69" name="Rechthoek 68"/>
          <p:cNvSpPr/>
          <p:nvPr/>
        </p:nvSpPr>
        <p:spPr>
          <a:xfrm>
            <a:off x="9561390" y="4164301"/>
            <a:ext cx="2282678" cy="59282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Facturatie (en verantwoording) ZPM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70" name="Rechthoek 69"/>
          <p:cNvSpPr/>
          <p:nvPr/>
        </p:nvSpPr>
        <p:spPr>
          <a:xfrm>
            <a:off x="7099040" y="4181060"/>
            <a:ext cx="1968335" cy="3197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Diagnose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71" name="Rechthoek 70"/>
          <p:cNvSpPr/>
          <p:nvPr/>
        </p:nvSpPr>
        <p:spPr>
          <a:xfrm>
            <a:off x="4726179" y="4037652"/>
            <a:ext cx="1914162" cy="59857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Zorgpad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72" name="Rechthoek 71"/>
          <p:cNvSpPr/>
          <p:nvPr/>
        </p:nvSpPr>
        <p:spPr>
          <a:xfrm>
            <a:off x="2522311" y="4042973"/>
            <a:ext cx="1935061" cy="33940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Clientregistratie</a:t>
            </a:r>
          </a:p>
        </p:txBody>
      </p:sp>
      <p:sp>
        <p:nvSpPr>
          <p:cNvPr id="73" name="Rechthoek 72"/>
          <p:cNvSpPr/>
          <p:nvPr/>
        </p:nvSpPr>
        <p:spPr>
          <a:xfrm>
            <a:off x="4727352" y="5516099"/>
            <a:ext cx="1877568" cy="35736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Planningstool</a:t>
            </a:r>
          </a:p>
        </p:txBody>
      </p:sp>
      <p:sp>
        <p:nvSpPr>
          <p:cNvPr id="74" name="Rechthoek 73"/>
          <p:cNvSpPr/>
          <p:nvPr/>
        </p:nvSpPr>
        <p:spPr>
          <a:xfrm>
            <a:off x="204304" y="4792171"/>
            <a:ext cx="1947951" cy="108937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Controle (medische controle en planning, screening)</a:t>
            </a:r>
          </a:p>
        </p:txBody>
      </p:sp>
      <p:sp>
        <p:nvSpPr>
          <p:cNvPr id="6" name="Rechthoek 5"/>
          <p:cNvSpPr/>
          <p:nvPr/>
        </p:nvSpPr>
        <p:spPr>
          <a:xfrm>
            <a:off x="11261406" y="6505635"/>
            <a:ext cx="676552" cy="243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/>
              <a:t>APS</a:t>
            </a:r>
          </a:p>
        </p:txBody>
      </p:sp>
      <p:sp>
        <p:nvSpPr>
          <p:cNvPr id="75" name="Rechthoek 74"/>
          <p:cNvSpPr/>
          <p:nvPr/>
        </p:nvSpPr>
        <p:spPr>
          <a:xfrm>
            <a:off x="207519" y="4036573"/>
            <a:ext cx="1935061" cy="5932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Diagnostiek (o.a. risicotaxatie)</a:t>
            </a:r>
          </a:p>
        </p:txBody>
      </p:sp>
      <p:sp>
        <p:nvSpPr>
          <p:cNvPr id="77" name="Rechthoek 76"/>
          <p:cNvSpPr/>
          <p:nvPr/>
        </p:nvSpPr>
        <p:spPr>
          <a:xfrm>
            <a:off x="197069" y="6059680"/>
            <a:ext cx="1935061" cy="31326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Bezoekers</a:t>
            </a:r>
          </a:p>
        </p:txBody>
      </p:sp>
      <p:sp>
        <p:nvSpPr>
          <p:cNvPr id="78" name="Rechthoek 77"/>
          <p:cNvSpPr/>
          <p:nvPr/>
        </p:nvSpPr>
        <p:spPr>
          <a:xfrm>
            <a:off x="2509421" y="4500016"/>
            <a:ext cx="1935061" cy="5932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Maatschappelijk werk</a:t>
            </a:r>
          </a:p>
        </p:txBody>
      </p:sp>
      <p:sp>
        <p:nvSpPr>
          <p:cNvPr id="79" name="Rechthoek 78"/>
          <p:cNvSpPr/>
          <p:nvPr/>
        </p:nvSpPr>
        <p:spPr>
          <a:xfrm>
            <a:off x="4734074" y="6009894"/>
            <a:ext cx="1906267" cy="31061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Verlof</a:t>
            </a:r>
          </a:p>
        </p:txBody>
      </p:sp>
      <p:sp>
        <p:nvSpPr>
          <p:cNvPr id="80" name="Rechthoek 79"/>
          <p:cNvSpPr/>
          <p:nvPr/>
        </p:nvSpPr>
        <p:spPr>
          <a:xfrm>
            <a:off x="2518006" y="5210908"/>
            <a:ext cx="1906267" cy="3153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Digibord</a:t>
            </a:r>
          </a:p>
        </p:txBody>
      </p:sp>
      <p:sp>
        <p:nvSpPr>
          <p:cNvPr id="81" name="Rechthoek 80"/>
          <p:cNvSpPr/>
          <p:nvPr/>
        </p:nvSpPr>
        <p:spPr>
          <a:xfrm>
            <a:off x="2505564" y="6074731"/>
            <a:ext cx="1906267" cy="31720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Inzicht</a:t>
            </a:r>
          </a:p>
        </p:txBody>
      </p:sp>
      <p:sp>
        <p:nvSpPr>
          <p:cNvPr id="82" name="Rechthoek 81"/>
          <p:cNvSpPr/>
          <p:nvPr/>
        </p:nvSpPr>
        <p:spPr>
          <a:xfrm>
            <a:off x="7097797" y="5190065"/>
            <a:ext cx="1969577" cy="2649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Rooster/planning</a:t>
            </a:r>
          </a:p>
        </p:txBody>
      </p:sp>
      <p:sp>
        <p:nvSpPr>
          <p:cNvPr id="83" name="Rechthoek 82"/>
          <p:cNvSpPr/>
          <p:nvPr/>
        </p:nvSpPr>
        <p:spPr>
          <a:xfrm>
            <a:off x="9584672" y="5408790"/>
            <a:ext cx="2259395" cy="2649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Verloning</a:t>
            </a:r>
          </a:p>
        </p:txBody>
      </p:sp>
      <p:sp>
        <p:nvSpPr>
          <p:cNvPr id="84" name="Rechthoek 83"/>
          <p:cNvSpPr/>
          <p:nvPr/>
        </p:nvSpPr>
        <p:spPr>
          <a:xfrm>
            <a:off x="4726179" y="4798097"/>
            <a:ext cx="1914162" cy="59857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Correspondentie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86" name="Rechthoek 85"/>
          <p:cNvSpPr/>
          <p:nvPr/>
        </p:nvSpPr>
        <p:spPr>
          <a:xfrm>
            <a:off x="7109616" y="2523167"/>
            <a:ext cx="1914162" cy="3897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Behandelplan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89" name="Rechthoek 88"/>
          <p:cNvSpPr/>
          <p:nvPr/>
        </p:nvSpPr>
        <p:spPr>
          <a:xfrm>
            <a:off x="7099040" y="4677507"/>
            <a:ext cx="1968335" cy="3197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FACT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90" name="Rechthoek 89"/>
          <p:cNvSpPr/>
          <p:nvPr/>
        </p:nvSpPr>
        <p:spPr>
          <a:xfrm>
            <a:off x="9561390" y="4928932"/>
            <a:ext cx="2282678" cy="3197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Managementinformatie</a:t>
            </a:r>
            <a:endParaRPr lang="nl-NL" sz="1100">
              <a:solidFill>
                <a:schemeClr val="bg1"/>
              </a:solidFill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7795612" y="6505573"/>
            <a:ext cx="835789" cy="2439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/>
              <a:t>MicroHIS</a:t>
            </a:r>
          </a:p>
        </p:txBody>
      </p:sp>
      <p:sp>
        <p:nvSpPr>
          <p:cNvPr id="91" name="Rechthoek 90"/>
          <p:cNvSpPr/>
          <p:nvPr/>
        </p:nvSpPr>
        <p:spPr>
          <a:xfrm>
            <a:off x="7097797" y="5586708"/>
            <a:ext cx="1969577" cy="34027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Somatiek</a:t>
            </a:r>
          </a:p>
        </p:txBody>
      </p:sp>
      <p:sp>
        <p:nvSpPr>
          <p:cNvPr id="92" name="Rechthoek 91"/>
          <p:cNvSpPr/>
          <p:nvPr/>
        </p:nvSpPr>
        <p:spPr>
          <a:xfrm>
            <a:off x="9583389" y="5810480"/>
            <a:ext cx="2260677" cy="34027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/>
              <a:t>EVS</a:t>
            </a:r>
          </a:p>
        </p:txBody>
      </p:sp>
      <p:sp>
        <p:nvSpPr>
          <p:cNvPr id="93" name="Rechthoek 92"/>
          <p:cNvSpPr/>
          <p:nvPr/>
        </p:nvSpPr>
        <p:spPr>
          <a:xfrm>
            <a:off x="204304" y="6460712"/>
            <a:ext cx="4198380" cy="31720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Inzet prestatie indicatoren</a:t>
            </a:r>
          </a:p>
        </p:txBody>
      </p:sp>
      <p:sp>
        <p:nvSpPr>
          <p:cNvPr id="94" name="Rechthoek 93"/>
          <p:cNvSpPr/>
          <p:nvPr/>
        </p:nvSpPr>
        <p:spPr>
          <a:xfrm>
            <a:off x="2521595" y="5656582"/>
            <a:ext cx="1906267" cy="3153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nl-NL" sz="1400"/>
              <a:t>Patientlogistiek</a:t>
            </a:r>
          </a:p>
        </p:txBody>
      </p:sp>
      <p:sp>
        <p:nvSpPr>
          <p:cNvPr id="61" name="Tekstvak 60"/>
          <p:cNvSpPr txBox="1"/>
          <p:nvPr/>
        </p:nvSpPr>
        <p:spPr>
          <a:xfrm>
            <a:off x="317283" y="321987"/>
            <a:ext cx="230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/>
              <a:t>4. Huidige situatie</a:t>
            </a:r>
          </a:p>
        </p:txBody>
      </p:sp>
    </p:spTree>
    <p:extLst>
      <p:ext uri="{BB962C8B-B14F-4D97-AF65-F5344CB8AC3E}">
        <p14:creationId xmlns:p14="http://schemas.microsoft.com/office/powerpoint/2010/main" val="60907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9" grpId="0" animBg="1"/>
      <p:bldP spid="40" grpId="0" animBg="1"/>
      <p:bldP spid="52" grpId="0" animBg="1"/>
      <p:bldP spid="53" grpId="0" animBg="1"/>
      <p:bldP spid="56" grpId="0" animBg="1"/>
      <p:bldP spid="57" grpId="0" animBg="1"/>
      <p:bldP spid="58" grpId="0" animBg="1"/>
      <p:bldP spid="60" grpId="0" animBg="1"/>
      <p:bldP spid="62" grpId="0" animBg="1"/>
      <p:bldP spid="45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9" grpId="0" animBg="1"/>
      <p:bldP spid="90" grpId="0" animBg="1"/>
      <p:bldP spid="93" grpId="0" animBg="1"/>
      <p:bldP spid="94" grpId="0" animBg="1"/>
    </p:bldLst>
  </p:timing>
</p:sld>
</file>

<file path=ppt/theme/theme1.xml><?xml version="1.0" encoding="utf-8"?>
<a:theme xmlns:a="http://schemas.openxmlformats.org/drawingml/2006/main" name="DJI">
  <a:themeElements>
    <a:clrScheme name="DJI">
      <a:dk1>
        <a:sysClr val="windowText" lastClr="000000"/>
      </a:dk1>
      <a:lt1>
        <a:sysClr val="window" lastClr="FFFFFF"/>
      </a:lt1>
      <a:dk2>
        <a:srgbClr val="42145F"/>
      </a:dk2>
      <a:lt2>
        <a:srgbClr val="E7E6E6"/>
      </a:lt2>
      <a:accent1>
        <a:srgbClr val="42145F"/>
      </a:accent1>
      <a:accent2>
        <a:srgbClr val="007BC6"/>
      </a:accent2>
      <a:accent3>
        <a:srgbClr val="00689A"/>
      </a:accent3>
      <a:accent4>
        <a:srgbClr val="C6B8CF"/>
      </a:accent4>
      <a:accent5>
        <a:srgbClr val="DDEFF8"/>
      </a:accent5>
      <a:accent6>
        <a:srgbClr val="CCE0F1"/>
      </a:accent6>
      <a:hlink>
        <a:srgbClr val="000000"/>
      </a:hlink>
      <a:folHlink>
        <a:srgbClr val="000000"/>
      </a:folHlink>
    </a:clrScheme>
    <a:fontScheme name="DJI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JI Presentatie.potx" id="{DF0C746A-7C5B-4769-AAC2-A448B3F31BBD}" vid="{29594E6E-2931-448D-BAE7-8991FB775114}"/>
    </a:ext>
  </a:extLst>
</a:theme>
</file>

<file path=ppt/theme/theme2.xml><?xml version="1.0" encoding="utf-8"?>
<a:theme xmlns:a="http://schemas.openxmlformats.org/drawingml/2006/main" name="Office Theme">
  <a:themeElements>
    <a:clrScheme name="DJI">
      <a:dk1>
        <a:sysClr val="windowText" lastClr="000000"/>
      </a:dk1>
      <a:lt1>
        <a:sysClr val="window" lastClr="FFFFFF"/>
      </a:lt1>
      <a:dk2>
        <a:srgbClr val="42145F"/>
      </a:dk2>
      <a:lt2>
        <a:srgbClr val="E7E6E6"/>
      </a:lt2>
      <a:accent1>
        <a:srgbClr val="42145F"/>
      </a:accent1>
      <a:accent2>
        <a:srgbClr val="007BC6"/>
      </a:accent2>
      <a:accent3>
        <a:srgbClr val="00689A"/>
      </a:accent3>
      <a:accent4>
        <a:srgbClr val="C6B8CF"/>
      </a:accent4>
      <a:accent5>
        <a:srgbClr val="DDEFF8"/>
      </a:accent5>
      <a:accent6>
        <a:srgbClr val="CCE0F1"/>
      </a:accent6>
      <a:hlink>
        <a:srgbClr val="000000"/>
      </a:hlink>
      <a:folHlink>
        <a:srgbClr val="000000"/>
      </a:folHlink>
    </a:clrScheme>
    <a:fontScheme name="DJI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DJI">
      <a:dk1>
        <a:sysClr val="windowText" lastClr="000000"/>
      </a:dk1>
      <a:lt1>
        <a:sysClr val="window" lastClr="FFFFFF"/>
      </a:lt1>
      <a:dk2>
        <a:srgbClr val="42145F"/>
      </a:dk2>
      <a:lt2>
        <a:srgbClr val="E7E6E6"/>
      </a:lt2>
      <a:accent1>
        <a:srgbClr val="42145F"/>
      </a:accent1>
      <a:accent2>
        <a:srgbClr val="007BC6"/>
      </a:accent2>
      <a:accent3>
        <a:srgbClr val="00689A"/>
      </a:accent3>
      <a:accent4>
        <a:srgbClr val="C6B8CF"/>
      </a:accent4>
      <a:accent5>
        <a:srgbClr val="DDEFF8"/>
      </a:accent5>
      <a:accent6>
        <a:srgbClr val="CCE0F1"/>
      </a:accent6>
      <a:hlink>
        <a:srgbClr val="000000"/>
      </a:hlink>
      <a:folHlink>
        <a:srgbClr val="000000"/>
      </a:folHlink>
    </a:clrScheme>
    <a:fontScheme name="DJI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6782c7-a6e2-464b-bffe-405436cf2254">
      <Terms xmlns="http://schemas.microsoft.com/office/infopath/2007/PartnerControls"/>
    </lcf76f155ced4ddcb4097134ff3c332f>
    <TaxCatchAll xmlns="6e1b79eb-064f-4d1a-a40b-430b571f7e4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1642F415E14145885EBB17C2F06F97" ma:contentTypeVersion="10" ma:contentTypeDescription="Een nieuw document maken." ma:contentTypeScope="" ma:versionID="c9642ff6f1abc4808ec43c8418fafb74">
  <xsd:schema xmlns:xsd="http://www.w3.org/2001/XMLSchema" xmlns:xs="http://www.w3.org/2001/XMLSchema" xmlns:p="http://schemas.microsoft.com/office/2006/metadata/properties" xmlns:ns2="6f6782c7-a6e2-464b-bffe-405436cf2254" xmlns:ns3="6e1b79eb-064f-4d1a-a40b-430b571f7e48" targetNamespace="http://schemas.microsoft.com/office/2006/metadata/properties" ma:root="true" ma:fieldsID="08bb3b6c0758926b191939ae3a372ae5" ns2:_="" ns3:_="">
    <xsd:import namespace="6f6782c7-a6e2-464b-bffe-405436cf2254"/>
    <xsd:import namespace="6e1b79eb-064f-4d1a-a40b-430b571f7e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782c7-a6e2-464b-bffe-405436cf22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4d1d4fe6-bafe-4019-8c30-09eb31e6d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1b79eb-064f-4d1a-a40b-430b571f7e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2ea316b-e4b1-4e2f-aca2-735670bd4cc4}" ma:internalName="TaxCatchAll" ma:showField="CatchAllData" ma:web="6e1b79eb-064f-4d1a-a40b-430b571f7e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BAC245-C5EC-4656-80EE-AA8E67EABA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72B918-092E-4563-A4D8-47F5B1E181C9}">
  <ds:schemaRefs>
    <ds:schemaRef ds:uri="http://schemas.microsoft.com/office/2006/metadata/properties"/>
    <ds:schemaRef ds:uri="http://schemas.microsoft.com/office/infopath/2007/PartnerControls"/>
    <ds:schemaRef ds:uri="6f6782c7-a6e2-464b-bffe-405436cf2254"/>
    <ds:schemaRef ds:uri="6e1b79eb-064f-4d1a-a40b-430b571f7e48"/>
  </ds:schemaRefs>
</ds:datastoreItem>
</file>

<file path=customXml/itemProps3.xml><?xml version="1.0" encoding="utf-8"?>
<ds:datastoreItem xmlns:ds="http://schemas.openxmlformats.org/officeDocument/2006/customXml" ds:itemID="{25C8883B-1B98-4DD7-83B9-E9D40645B1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6782c7-a6e2-464b-bffe-405436cf2254"/>
    <ds:schemaRef ds:uri="6e1b79eb-064f-4d1a-a40b-430b571f7e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3073</TotalTime>
  <Words>104</Words>
  <Application>Microsoft Office PowerPoint</Application>
  <PresentationFormat>Breedbeeld</PresentationFormat>
  <Paragraphs>48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Verdana</vt:lpstr>
      <vt:lpstr>DJI</vt:lpstr>
      <vt:lpstr>PowerPoint-presentatie</vt:lpstr>
    </vt:vector>
  </TitlesOfParts>
  <Company>Ministerie van Justitie en Veiligheid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gedreven werken bij DJI</dc:title>
  <dc:creator>Herreveld, van, Ernest</dc:creator>
  <cp:lastModifiedBy>Saskia Meijer</cp:lastModifiedBy>
  <cp:revision>371</cp:revision>
  <dcterms:created xsi:type="dcterms:W3CDTF">2021-10-06T09:28:40Z</dcterms:created>
  <dcterms:modified xsi:type="dcterms:W3CDTF">2022-09-06T07:37:17Z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0x010100EF1642F415E14145885EBB17C2F06F97</vt:lpwstr>
  </property>
  <property fmtid="{D5CDD505-2E9C-101B-9397-08002B2CF9AE}" pid="3" name="MediaServiceImageTags">
    <vt:lpwstr/>
  </property>
</Properties>
</file>