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3455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6729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8505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322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719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457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5415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688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78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903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183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9C781-BAD5-4794-9213-BEF1BA5269F3}" type="datetimeFigureOut">
              <a:rPr lang="nl-NL" smtClean="0"/>
              <a:t>18-9-2023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8FD7A-FD22-44F6-97A5-144157B7B3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51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881062"/>
            <a:ext cx="923925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8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87" y="842962"/>
            <a:ext cx="9191625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26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562" y="847725"/>
            <a:ext cx="928687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03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828675"/>
            <a:ext cx="9305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61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637" y="252010"/>
            <a:ext cx="8829755" cy="623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57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884" y="251090"/>
            <a:ext cx="9493842" cy="660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206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Breedbeeld</PresentationFormat>
  <Paragraphs>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Ministerie van Justitie en Veiligheid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Schepper, Joris de</dc:creator>
  <cp:lastModifiedBy>Schepper, Joris de</cp:lastModifiedBy>
  <cp:revision>2</cp:revision>
  <dcterms:created xsi:type="dcterms:W3CDTF">2023-09-18T06:21:45Z</dcterms:created>
  <dcterms:modified xsi:type="dcterms:W3CDTF">2023-09-18T06:34:27Z</dcterms:modified>
</cp:coreProperties>
</file>