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86" r:id="rId2"/>
    <p:sldId id="293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1004B-0BD4-4BA8-8CF3-6C8046DAA16D}" type="datetimeFigureOut">
              <a:rPr lang="nl-NL" smtClean="0"/>
              <a:t>30-5-2023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3944B-52BA-406E-A614-500EC6C7A0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2742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CD308-8E34-4935-ACC1-8672293F31C1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85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CD308-8E34-4935-ACC1-8672293F31C1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365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F60ED1-34E0-48D6-938C-BA2CBE7E8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97C970-479D-4846-B7D3-6A3ADBDC6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452A1E-EEB2-4FFA-AB2A-D351881E8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E2F45A-9E23-4F96-AA79-64089CD1E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E79C865-35DA-4C52-9715-973CA83E0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0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D4053-73F2-4194-8A49-AEFB90C0A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8A29BC-E1CE-4816-88A6-0047DE493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6BBE07-A98A-4652-A64E-D2C3FD23D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B00F66-1F8C-487A-BD12-70B0E107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BA34ED-8A1E-4BB6-9552-3256F79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0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A4822BC-AF5A-40AD-970A-CA4ED0424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755E120-72E6-4BFA-999E-89EB75379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9BF833-783E-41B9-BC64-FAB0BEF6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30E86A-0B89-48FE-B842-E66F45872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A39F83-1E2B-42BF-8746-137CB0C4A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074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5B486-BB31-4638-9BBB-B6640079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4C6C26-25E8-4409-82EC-6754AA39C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6CF8C5-DF1B-4FD1-BBC0-8559A47CE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021A63-7D3F-4D06-9112-BF10AE548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4AC60E6-A854-4429-8DBE-6B687B1A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61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5ECF5D-9AAB-462A-AD87-46F51455D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931178-7500-441C-BA7B-39BA1B1A8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DDFF21-663B-4ABD-AB07-B9A19DA71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5F55E3-8B07-4A7F-895C-DBA3D746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7FF9F2-523B-4A2B-8016-88974215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551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59836-AD77-4D09-8B3C-AE976C03C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EA38AF-1256-4366-B18B-A98655138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ED32DFE-F65C-4909-A4A0-2C18DAF79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ADD2FAE-94E0-4FC3-A485-08B5B9FE0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597704-9755-4D83-923C-651968678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3BE0624-F543-4ACD-BABE-2F792F440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55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17E196-7686-4871-8390-18487D4CF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DF1D4C-26D2-4F08-86A0-BA67BFC8D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769B06F-87D4-4601-9DA8-5F5FCCC7E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2968310-89E7-4021-8D63-0DAB61FF15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7DE866-763B-4BE6-B13D-96132BAA98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82967F1-0887-40F2-AEAA-1E1F2D7A5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93CCDB-1465-4A8F-A19B-DDE347DFE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F20D884-1617-4D92-A02D-990127E55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75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916C5D-425F-4384-9BCB-E334849F8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3C4B000-7723-493F-99B3-1A2E85BEB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27A334F-5AA7-4649-8F3A-BCF94A60D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FC7DE6F-A160-42AC-9AB5-DB19CA26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57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C38C7DA-9CF8-43C8-BBD7-80BC59B0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E2E69F3-2F8F-4914-B45A-236284C2C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D536CE-5BB2-4A2B-813D-2BFD2338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84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5A29F-7662-4BF2-961A-F4BDBF08E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031865-7413-48ED-85E4-1807E0487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A01096-2F4A-4827-8F6F-E84A08121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C651D04-C00E-4B94-8E8B-56CF23AF7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E68B8C-0804-4753-B051-01B2BCC7D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CE31FC-F4D5-42C2-8EFD-156322B65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32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3D5879-FC66-4A8A-A0D0-E78193953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46481C3-606F-4EB2-94FC-6A930D6DD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C8183DE-56A6-4A3D-8BF1-F78ACAD41C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1E487F-694F-4DEE-8707-F5D41D907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B40F427-E0D1-42C9-86A8-C7BD5D440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1DED73-503B-4F52-8179-2734D8667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A0655FF-3D9D-4F2A-9E19-360DC65B5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790735D-6350-4C73-9C5E-7776A2894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5C4F08-113C-4643-AAE1-57C684AFB9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5C228-293C-43EA-BF40-45DCDE83F47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024ADC-0C30-4F9C-9FDE-E07B2DB624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9E621C-D9C8-4285-A362-7374D67ED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813F-858C-4B0E-8AAD-26509A39CBC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17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3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hyperlink" Target="https://cs.wikipedia.org/wiki/Microsoft_Exchange_Server" TargetMode="Externa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svg"/><Relationship Id="rId20" Type="http://schemas.openxmlformats.org/officeDocument/2006/relationships/image" Target="../media/image15.sv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es/iphone-tel%C3%A9fono-smartphone-m%C3%B3viles-2464968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19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hyperlink" Target="https://he.wikipedia.org/wiki/Microsoft_Teams" TargetMode="External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.png"/><Relationship Id="rId18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es/iphone-tel%C3%A9fono-smartphone-m%C3%B3viles-2464968/" TargetMode="External"/><Relationship Id="rId11" Type="http://schemas.openxmlformats.org/officeDocument/2006/relationships/hyperlink" Target="https://he.wikipedia.org/wiki/Microsoft_Teams" TargetMode="External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5.svg"/><Relationship Id="rId14" Type="http://schemas.openxmlformats.org/officeDocument/2006/relationships/hyperlink" Target="https://cs.wikipedia.org/wiki/Microsoft_Exchange_Serv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kstvak 40">
            <a:extLst>
              <a:ext uri="{FF2B5EF4-FFF2-40B4-BE49-F238E27FC236}">
                <a16:creationId xmlns:a16="http://schemas.microsoft.com/office/drawing/2014/main" id="{23E27138-8DF9-4353-9401-3073AF106C8E}"/>
              </a:ext>
            </a:extLst>
          </p:cNvPr>
          <p:cNvSpPr txBox="1"/>
          <p:nvPr/>
        </p:nvSpPr>
        <p:spPr>
          <a:xfrm>
            <a:off x="156939" y="297843"/>
            <a:ext cx="11933595" cy="18158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MS Office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VDI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4" name="Tekstvak 40">
            <a:extLst>
              <a:ext uri="{FF2B5EF4-FFF2-40B4-BE49-F238E27FC236}">
                <a16:creationId xmlns:a16="http://schemas.microsoft.com/office/drawing/2014/main" id="{106DF4DB-A5FC-44CE-9348-E00E558AB9C4}"/>
              </a:ext>
            </a:extLst>
          </p:cNvPr>
          <p:cNvSpPr txBox="1"/>
          <p:nvPr/>
        </p:nvSpPr>
        <p:spPr>
          <a:xfrm>
            <a:off x="139980" y="2237217"/>
            <a:ext cx="11933595" cy="70788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Internet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0" name="Tekstvak 40">
            <a:extLst>
              <a:ext uri="{FF2B5EF4-FFF2-40B4-BE49-F238E27FC236}">
                <a16:creationId xmlns:a16="http://schemas.microsoft.com/office/drawing/2014/main" id="{E3958B2F-6145-41FB-85A0-511576D8247D}"/>
              </a:ext>
            </a:extLst>
          </p:cNvPr>
          <p:cNvSpPr txBox="1"/>
          <p:nvPr/>
        </p:nvSpPr>
        <p:spPr>
          <a:xfrm>
            <a:off x="141936" y="6008620"/>
            <a:ext cx="11941166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Gebruiker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1" name="Tekstvak 40">
            <a:extLst>
              <a:ext uri="{FF2B5EF4-FFF2-40B4-BE49-F238E27FC236}">
                <a16:creationId xmlns:a16="http://schemas.microsoft.com/office/drawing/2014/main" id="{763C4507-5AD9-403B-81C8-D9CDBAC43B1C}"/>
              </a:ext>
            </a:extLst>
          </p:cNvPr>
          <p:cNvSpPr txBox="1"/>
          <p:nvPr/>
        </p:nvSpPr>
        <p:spPr>
          <a:xfrm>
            <a:off x="139982" y="5504768"/>
            <a:ext cx="1193359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Apparaat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2" name="Tekstvak 40">
            <a:extLst>
              <a:ext uri="{FF2B5EF4-FFF2-40B4-BE49-F238E27FC236}">
                <a16:creationId xmlns:a16="http://schemas.microsoft.com/office/drawing/2014/main" id="{FA2E97AB-7AB8-4116-80C2-217C0BDD2431}"/>
              </a:ext>
            </a:extLst>
          </p:cNvPr>
          <p:cNvSpPr txBox="1"/>
          <p:nvPr/>
        </p:nvSpPr>
        <p:spPr>
          <a:xfrm>
            <a:off x="132989" y="4692398"/>
            <a:ext cx="11941166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Kantoor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Locatie(s)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3" name="Tekstvak 40">
            <a:extLst>
              <a:ext uri="{FF2B5EF4-FFF2-40B4-BE49-F238E27FC236}">
                <a16:creationId xmlns:a16="http://schemas.microsoft.com/office/drawing/2014/main" id="{B52965D4-365A-42EF-8BCC-05ADBCEE2842}"/>
              </a:ext>
            </a:extLst>
          </p:cNvPr>
          <p:cNvSpPr txBox="1"/>
          <p:nvPr/>
        </p:nvSpPr>
        <p:spPr>
          <a:xfrm>
            <a:off x="132409" y="3088518"/>
            <a:ext cx="11941167" cy="156966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Techniek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Centrale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Organisatie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Wolk 2">
            <a:extLst>
              <a:ext uri="{FF2B5EF4-FFF2-40B4-BE49-F238E27FC236}">
                <a16:creationId xmlns:a16="http://schemas.microsoft.com/office/drawing/2014/main" id="{B82E227D-2781-4880-8ADD-3B5664A50030}"/>
              </a:ext>
            </a:extLst>
          </p:cNvPr>
          <p:cNvSpPr/>
          <p:nvPr/>
        </p:nvSpPr>
        <p:spPr>
          <a:xfrm>
            <a:off x="2093298" y="3376717"/>
            <a:ext cx="7467538" cy="1604337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Domein: GGDGHOR.nl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5" name="Wolk 14">
            <a:extLst>
              <a:ext uri="{FF2B5EF4-FFF2-40B4-BE49-F238E27FC236}">
                <a16:creationId xmlns:a16="http://schemas.microsoft.com/office/drawing/2014/main" id="{EFCFCAB9-8B55-4B72-9A24-47A72F1882D5}"/>
              </a:ext>
            </a:extLst>
          </p:cNvPr>
          <p:cNvSpPr/>
          <p:nvPr/>
        </p:nvSpPr>
        <p:spPr>
          <a:xfrm>
            <a:off x="2574788" y="2352578"/>
            <a:ext cx="6815183" cy="619682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8578DB-5017-4F82-9914-CE3C2E07C417}"/>
              </a:ext>
            </a:extLst>
          </p:cNvPr>
          <p:cNvSpPr txBox="1"/>
          <p:nvPr/>
        </p:nvSpPr>
        <p:spPr>
          <a:xfrm>
            <a:off x="6579467" y="336334"/>
            <a:ext cx="687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thuis Werkplek</a:t>
            </a:r>
          </a:p>
        </p:txBody>
      </p:sp>
      <p:pic>
        <p:nvPicPr>
          <p:cNvPr id="32" name="businessman.png">
            <a:extLst>
              <a:ext uri="{FF2B5EF4-FFF2-40B4-BE49-F238E27FC236}">
                <a16:creationId xmlns:a16="http://schemas.microsoft.com/office/drawing/2014/main" id="{578AC6F2-B43F-4990-A03F-CCC44112C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580" y="6011946"/>
            <a:ext cx="480072" cy="337749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3CAB83DE-48EE-4B16-9EBD-36D28303ACA2}"/>
              </a:ext>
            </a:extLst>
          </p:cNvPr>
          <p:cNvSpPr txBox="1"/>
          <p:nvPr/>
        </p:nvSpPr>
        <p:spPr>
          <a:xfrm>
            <a:off x="6234089" y="5146142"/>
            <a:ext cx="16249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Kantoor Utrecht</a:t>
            </a:r>
          </a:p>
        </p:txBody>
      </p:sp>
      <p:pic>
        <p:nvPicPr>
          <p:cNvPr id="50" name="office_building.png">
            <a:extLst>
              <a:ext uri="{FF2B5EF4-FFF2-40B4-BE49-F238E27FC236}">
                <a16:creationId xmlns:a16="http://schemas.microsoft.com/office/drawing/2014/main" id="{619F9FF5-DF12-4CDF-B61C-9C57CD246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471" y="4864317"/>
            <a:ext cx="607798" cy="461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1" name="Groep 100">
            <a:extLst>
              <a:ext uri="{FF2B5EF4-FFF2-40B4-BE49-F238E27FC236}">
                <a16:creationId xmlns:a16="http://schemas.microsoft.com/office/drawing/2014/main" id="{01EC4A73-EE28-42E8-AA09-7CA485FF05BF}"/>
              </a:ext>
            </a:extLst>
          </p:cNvPr>
          <p:cNvGrpSpPr/>
          <p:nvPr/>
        </p:nvGrpSpPr>
        <p:grpSpPr>
          <a:xfrm>
            <a:off x="5424000" y="5536358"/>
            <a:ext cx="1033845" cy="396766"/>
            <a:chOff x="2014752" y="4095750"/>
            <a:chExt cx="1033845" cy="396766"/>
          </a:xfrm>
        </p:grpSpPr>
        <p:pic>
          <p:nvPicPr>
            <p:cNvPr id="102" name="Afbeelding 101" descr="Afbeelding met elektronica, mobiele telefoon&#10;&#10;Automatisch gegenereerde beschrijving">
              <a:extLst>
                <a:ext uri="{FF2B5EF4-FFF2-40B4-BE49-F238E27FC236}">
                  <a16:creationId xmlns:a16="http://schemas.microsoft.com/office/drawing/2014/main" id="{D4A7256F-859D-46E6-B54B-93AF87CAB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2014752" y="4095750"/>
              <a:ext cx="529021" cy="396766"/>
            </a:xfrm>
            <a:prstGeom prst="rect">
              <a:avLst/>
            </a:prstGeom>
          </p:spPr>
        </p:pic>
        <p:pic>
          <p:nvPicPr>
            <p:cNvPr id="103" name="Afbeelding 102">
              <a:extLst>
                <a:ext uri="{FF2B5EF4-FFF2-40B4-BE49-F238E27FC236}">
                  <a16:creationId xmlns:a16="http://schemas.microsoft.com/office/drawing/2014/main" id="{844B795E-AC56-4C74-8560-DAE5C5A06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43773" y="4131739"/>
              <a:ext cx="504824" cy="324788"/>
            </a:xfrm>
            <a:prstGeom prst="rect">
              <a:avLst/>
            </a:prstGeom>
          </p:spPr>
        </p:pic>
      </p:grpSp>
      <p:grpSp>
        <p:nvGrpSpPr>
          <p:cNvPr id="64" name="Groep 63">
            <a:extLst>
              <a:ext uri="{FF2B5EF4-FFF2-40B4-BE49-F238E27FC236}">
                <a16:creationId xmlns:a16="http://schemas.microsoft.com/office/drawing/2014/main" id="{23F60B84-0038-3CF2-76FC-FB559FAB3862}"/>
              </a:ext>
            </a:extLst>
          </p:cNvPr>
          <p:cNvGrpSpPr/>
          <p:nvPr/>
        </p:nvGrpSpPr>
        <p:grpSpPr>
          <a:xfrm>
            <a:off x="9592250" y="401336"/>
            <a:ext cx="1234968" cy="1101339"/>
            <a:chOff x="3532369" y="439014"/>
            <a:chExt cx="1394134" cy="991760"/>
          </a:xfrm>
        </p:grpSpPr>
        <p:sp>
          <p:nvSpPr>
            <p:cNvPr id="80" name="Wolk 79">
              <a:extLst>
                <a:ext uri="{FF2B5EF4-FFF2-40B4-BE49-F238E27FC236}">
                  <a16:creationId xmlns:a16="http://schemas.microsoft.com/office/drawing/2014/main" id="{DB633A62-9B5C-4DED-8CC2-D8F78BFFE78E}"/>
                </a:ext>
              </a:extLst>
            </p:cNvPr>
            <p:cNvSpPr/>
            <p:nvPr/>
          </p:nvSpPr>
          <p:spPr>
            <a:xfrm>
              <a:off x="3532369" y="439014"/>
              <a:ext cx="1394134" cy="99176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31" name="Tekstvak 130">
              <a:extLst>
                <a:ext uri="{FF2B5EF4-FFF2-40B4-BE49-F238E27FC236}">
                  <a16:creationId xmlns:a16="http://schemas.microsoft.com/office/drawing/2014/main" id="{D9F487FB-25C2-451E-AAA7-B8479C26438A}"/>
                </a:ext>
              </a:extLst>
            </p:cNvPr>
            <p:cNvSpPr txBox="1"/>
            <p:nvPr/>
          </p:nvSpPr>
          <p:spPr>
            <a:xfrm>
              <a:off x="3906477" y="807456"/>
              <a:ext cx="8108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T-Mobile</a:t>
              </a:r>
            </a:p>
          </p:txBody>
        </p: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B8614228-F437-88F1-A3EA-A43A2AAD6CA8}"/>
              </a:ext>
            </a:extLst>
          </p:cNvPr>
          <p:cNvGrpSpPr/>
          <p:nvPr/>
        </p:nvGrpSpPr>
        <p:grpSpPr>
          <a:xfrm>
            <a:off x="7683694" y="751649"/>
            <a:ext cx="1641874" cy="1267448"/>
            <a:chOff x="8112319" y="751649"/>
            <a:chExt cx="1641874" cy="1267448"/>
          </a:xfrm>
        </p:grpSpPr>
        <p:sp>
          <p:nvSpPr>
            <p:cNvPr id="187" name="Wolk 186">
              <a:extLst>
                <a:ext uri="{FF2B5EF4-FFF2-40B4-BE49-F238E27FC236}">
                  <a16:creationId xmlns:a16="http://schemas.microsoft.com/office/drawing/2014/main" id="{CED6058B-4CB9-419D-92AE-AEA0D8384F42}"/>
                </a:ext>
              </a:extLst>
            </p:cNvPr>
            <p:cNvSpPr/>
            <p:nvPr/>
          </p:nvSpPr>
          <p:spPr>
            <a:xfrm>
              <a:off x="8112319" y="879521"/>
              <a:ext cx="1584117" cy="1139576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rPr>
                <a:t>MS OFFICE</a:t>
              </a:r>
            </a:p>
          </p:txBody>
        </p:sp>
        <p:pic>
          <p:nvPicPr>
            <p:cNvPr id="188" name="Afbeelding 187">
              <a:extLst>
                <a:ext uri="{FF2B5EF4-FFF2-40B4-BE49-F238E27FC236}">
                  <a16:creationId xmlns:a16="http://schemas.microsoft.com/office/drawing/2014/main" id="{52C39CC5-DA48-4172-9B7F-D0DE1DB34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8296284" y="807514"/>
              <a:ext cx="480072" cy="446467"/>
            </a:xfrm>
            <a:prstGeom prst="rect">
              <a:avLst/>
            </a:prstGeom>
          </p:spPr>
        </p:pic>
        <p:pic>
          <p:nvPicPr>
            <p:cNvPr id="192" name="Afbeelding 191">
              <a:extLst>
                <a:ext uri="{FF2B5EF4-FFF2-40B4-BE49-F238E27FC236}">
                  <a16:creationId xmlns:a16="http://schemas.microsoft.com/office/drawing/2014/main" id="{7594CEC2-24F0-4216-9787-09C48F3D7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081848" y="751649"/>
              <a:ext cx="509308" cy="502332"/>
            </a:xfrm>
            <a:prstGeom prst="rect">
              <a:avLst/>
            </a:prstGeom>
          </p:spPr>
        </p:pic>
        <p:pic>
          <p:nvPicPr>
            <p:cNvPr id="193" name="Afbeelding 192">
              <a:extLst>
                <a:ext uri="{FF2B5EF4-FFF2-40B4-BE49-F238E27FC236}">
                  <a16:creationId xmlns:a16="http://schemas.microsoft.com/office/drawing/2014/main" id="{AF7555EA-305D-409C-9790-5ED0DD66D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tretch>
              <a:fillRect/>
            </a:stretch>
          </p:blipFill>
          <p:spPr>
            <a:xfrm>
              <a:off x="8273811" y="1279523"/>
              <a:ext cx="475686" cy="415036"/>
            </a:xfrm>
            <a:prstGeom prst="rect">
              <a:avLst/>
            </a:prstGeom>
          </p:spPr>
        </p:pic>
        <p:pic>
          <p:nvPicPr>
            <p:cNvPr id="195" name="Afbeelding 194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DED64796-87C3-4A9D-A89C-6636E9DAA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08950" y="1312509"/>
              <a:ext cx="645243" cy="419022"/>
            </a:xfrm>
            <a:prstGeom prst="rect">
              <a:avLst/>
            </a:prstGeom>
          </p:spPr>
        </p:pic>
      </p:grpSp>
      <p:cxnSp>
        <p:nvCxnSpPr>
          <p:cNvPr id="117" name="Rechte verbindingslijn met pijl 116">
            <a:extLst>
              <a:ext uri="{FF2B5EF4-FFF2-40B4-BE49-F238E27FC236}">
                <a16:creationId xmlns:a16="http://schemas.microsoft.com/office/drawing/2014/main" id="{BB189328-5F95-4B79-83FD-8ED4CF8C781C}"/>
              </a:ext>
            </a:extLst>
          </p:cNvPr>
          <p:cNvCxnSpPr>
            <a:cxnSpLocks/>
          </p:cNvCxnSpPr>
          <p:nvPr/>
        </p:nvCxnSpPr>
        <p:spPr>
          <a:xfrm flipV="1">
            <a:off x="4537277" y="854395"/>
            <a:ext cx="7947" cy="17126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businessman.png">
            <a:extLst>
              <a:ext uri="{FF2B5EF4-FFF2-40B4-BE49-F238E27FC236}">
                <a16:creationId xmlns:a16="http://schemas.microsoft.com/office/drawing/2014/main" id="{537BC6E8-E15A-9283-82D2-749FFBD80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980" y="6164346"/>
            <a:ext cx="480072" cy="337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businessman.png">
            <a:extLst>
              <a:ext uri="{FF2B5EF4-FFF2-40B4-BE49-F238E27FC236}">
                <a16:creationId xmlns:a16="http://schemas.microsoft.com/office/drawing/2014/main" id="{4D829F41-E9B4-B9A7-B14A-69F74CEA4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380" y="6316746"/>
            <a:ext cx="480072" cy="33774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9DD745E1-59E4-16F3-6775-A28BD5A46B99}"/>
              </a:ext>
            </a:extLst>
          </p:cNvPr>
          <p:cNvSpPr txBox="1"/>
          <p:nvPr/>
        </p:nvSpPr>
        <p:spPr>
          <a:xfrm>
            <a:off x="366578" y="3891404"/>
            <a:ext cx="1624992" cy="70788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Man, WIFI, Firewall, Routers, switches , verbindingen, DC/hosting (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mostware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UPS</a:t>
            </a:r>
          </a:p>
        </p:txBody>
      </p:sp>
      <p:cxnSp>
        <p:nvCxnSpPr>
          <p:cNvPr id="37" name="Rechte verbindingslijn met pijl 36">
            <a:extLst>
              <a:ext uri="{FF2B5EF4-FFF2-40B4-BE49-F238E27FC236}">
                <a16:creationId xmlns:a16="http://schemas.microsoft.com/office/drawing/2014/main" id="{AB09EA51-0840-5CE0-C7E3-945CA4DABAFE}"/>
              </a:ext>
            </a:extLst>
          </p:cNvPr>
          <p:cNvCxnSpPr>
            <a:cxnSpLocks/>
          </p:cNvCxnSpPr>
          <p:nvPr/>
        </p:nvCxnSpPr>
        <p:spPr>
          <a:xfrm flipV="1">
            <a:off x="6076480" y="2677813"/>
            <a:ext cx="11287" cy="10752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0DEE7E90-A631-8364-7594-8E129BDB9602}"/>
              </a:ext>
            </a:extLst>
          </p:cNvPr>
          <p:cNvCxnSpPr>
            <a:cxnSpLocks/>
          </p:cNvCxnSpPr>
          <p:nvPr/>
        </p:nvCxnSpPr>
        <p:spPr>
          <a:xfrm flipV="1">
            <a:off x="6034864" y="5257998"/>
            <a:ext cx="0" cy="2783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kstvak 54">
            <a:extLst>
              <a:ext uri="{FF2B5EF4-FFF2-40B4-BE49-F238E27FC236}">
                <a16:creationId xmlns:a16="http://schemas.microsoft.com/office/drawing/2014/main" id="{394B5EE2-51CC-76F2-5BD7-DA6900A8816A}"/>
              </a:ext>
            </a:extLst>
          </p:cNvPr>
          <p:cNvSpPr txBox="1"/>
          <p:nvPr/>
        </p:nvSpPr>
        <p:spPr>
          <a:xfrm>
            <a:off x="342648" y="6108273"/>
            <a:ext cx="1624992" cy="40011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AD, draait bij 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Mostware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Azure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ad)  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441A811D-71C2-05F4-EB98-3C1F8AB0D34D}"/>
              </a:ext>
            </a:extLst>
          </p:cNvPr>
          <p:cNvSpPr txBox="1"/>
          <p:nvPr/>
        </p:nvSpPr>
        <p:spPr>
          <a:xfrm>
            <a:off x="374097" y="4684477"/>
            <a:ext cx="2775159" cy="55399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Printers, PC-Monitor en Vergader schermen  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CISCOroomKit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ciscoroomwebex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inclusief security op Werkplek onder Microsoft      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6AD483CE-0DCB-347F-6D57-F8652FDCD612}"/>
              </a:ext>
            </a:extLst>
          </p:cNvPr>
          <p:cNvSpPr txBox="1"/>
          <p:nvPr/>
        </p:nvSpPr>
        <p:spPr>
          <a:xfrm>
            <a:off x="4684957" y="3137348"/>
            <a:ext cx="3025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Signet - eurofiber primaire internetverbinding naar XS4all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XS4ALL levert </a:t>
            </a:r>
            <a:r>
              <a:rPr kumimoji="0" lang="nl-N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failover</a:t>
            </a:r>
            <a:r>
              <a:rPr kumimoji="0" lang="nl-NL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verbinding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B485BDD-EAE2-78AB-020A-81D947959F5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2432" y="4823211"/>
            <a:ext cx="829020" cy="68451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E67F4EF-628F-F087-D246-FC4C0D4D801E}"/>
              </a:ext>
            </a:extLst>
          </p:cNvPr>
          <p:cNvSpPr txBox="1"/>
          <p:nvPr/>
        </p:nvSpPr>
        <p:spPr>
          <a:xfrm>
            <a:off x="7152711" y="5501018"/>
            <a:ext cx="159494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Cisco room kit  en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CTouch</a:t>
            </a: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CB71872-28E1-717E-144B-2D9E782882E5}"/>
              </a:ext>
            </a:extLst>
          </p:cNvPr>
          <p:cNvSpPr txBox="1"/>
          <p:nvPr/>
        </p:nvSpPr>
        <p:spPr>
          <a:xfrm>
            <a:off x="3612922" y="5323437"/>
            <a:ext cx="1971518" cy="147732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92D05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T-Mobile: telefonie en VOIP Microsoft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https://operator.rosenboom.nl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Rosenboom ICT (nu PCI IT)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Migratie naar T-Mobile centrale per 1 okt 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Ucone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integratie met KA (bellen vanuit app en </a:t>
            </a: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addressbook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outlook)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1D30F81-3174-F3F8-DA31-A2E92A924C4A}"/>
              </a:ext>
            </a:extLst>
          </p:cNvPr>
          <p:cNvSpPr txBox="1"/>
          <p:nvPr/>
        </p:nvSpPr>
        <p:spPr>
          <a:xfrm>
            <a:off x="4541340" y="4428259"/>
            <a:ext cx="712856" cy="452560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Mostware</a:t>
            </a: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Veenman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585D0A0-2EA0-78AA-60D1-460D2294F390}"/>
              </a:ext>
            </a:extLst>
          </p:cNvPr>
          <p:cNvSpPr txBox="1"/>
          <p:nvPr/>
        </p:nvSpPr>
        <p:spPr>
          <a:xfrm>
            <a:off x="8152209" y="1980860"/>
            <a:ext cx="712856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Mostware</a:t>
            </a: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75ED955-4675-C691-1727-876D24A3AD88}"/>
              </a:ext>
            </a:extLst>
          </p:cNvPr>
          <p:cNvSpPr txBox="1"/>
          <p:nvPr/>
        </p:nvSpPr>
        <p:spPr>
          <a:xfrm>
            <a:off x="7439353" y="5704298"/>
            <a:ext cx="712856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NWise</a:t>
            </a: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EA81B69A-41DD-502A-694D-6067402B69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2975" y="478016"/>
            <a:ext cx="504824" cy="324788"/>
          </a:xfrm>
          <a:prstGeom prst="rect">
            <a:avLst/>
          </a:prstGeom>
        </p:spPr>
      </p:pic>
      <p:grpSp>
        <p:nvGrpSpPr>
          <p:cNvPr id="29" name="Groep 28">
            <a:extLst>
              <a:ext uri="{FF2B5EF4-FFF2-40B4-BE49-F238E27FC236}">
                <a16:creationId xmlns:a16="http://schemas.microsoft.com/office/drawing/2014/main" id="{FE1E9C6F-22C8-9C9A-2100-654C3A5783C5}"/>
              </a:ext>
            </a:extLst>
          </p:cNvPr>
          <p:cNvGrpSpPr/>
          <p:nvPr/>
        </p:nvGrpSpPr>
        <p:grpSpPr>
          <a:xfrm>
            <a:off x="6019958" y="798860"/>
            <a:ext cx="903435" cy="680126"/>
            <a:chOff x="3532369" y="439014"/>
            <a:chExt cx="1394134" cy="991760"/>
          </a:xfrm>
        </p:grpSpPr>
        <p:sp>
          <p:nvSpPr>
            <p:cNvPr id="30" name="Wolk 29">
              <a:extLst>
                <a:ext uri="{FF2B5EF4-FFF2-40B4-BE49-F238E27FC236}">
                  <a16:creationId xmlns:a16="http://schemas.microsoft.com/office/drawing/2014/main" id="{A3B47A37-000A-8AA6-DF0F-1204F5C18F07}"/>
                </a:ext>
              </a:extLst>
            </p:cNvPr>
            <p:cNvSpPr/>
            <p:nvPr/>
          </p:nvSpPr>
          <p:spPr>
            <a:xfrm>
              <a:off x="3532369" y="439014"/>
              <a:ext cx="1394134" cy="99176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Tekstvak 34">
              <a:extLst>
                <a:ext uri="{FF2B5EF4-FFF2-40B4-BE49-F238E27FC236}">
                  <a16:creationId xmlns:a16="http://schemas.microsoft.com/office/drawing/2014/main" id="{0EA7CF36-AEDD-1105-5B5E-41FA69030C6F}"/>
                </a:ext>
              </a:extLst>
            </p:cNvPr>
            <p:cNvSpPr txBox="1"/>
            <p:nvPr/>
          </p:nvSpPr>
          <p:spPr>
            <a:xfrm>
              <a:off x="3933793" y="780212"/>
              <a:ext cx="624992" cy="246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VDI</a:t>
              </a:r>
            </a:p>
          </p:txBody>
        </p:sp>
      </p:grp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C2FA3738-9080-6EF8-EB8E-92D66E237814}"/>
              </a:ext>
            </a:extLst>
          </p:cNvPr>
          <p:cNvCxnSpPr>
            <a:cxnSpLocks/>
          </p:cNvCxnSpPr>
          <p:nvPr/>
        </p:nvCxnSpPr>
        <p:spPr>
          <a:xfrm flipH="1" flipV="1">
            <a:off x="6685102" y="1485832"/>
            <a:ext cx="12461" cy="10811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3" name="Graphic 42" descr="Kopieerapparaat met effen opvulling">
            <a:extLst>
              <a:ext uri="{FF2B5EF4-FFF2-40B4-BE49-F238E27FC236}">
                <a16:creationId xmlns:a16="http://schemas.microsoft.com/office/drawing/2014/main" id="{9CEA2EA2-3B6B-F303-1B5F-76401158EE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33532" y="4266109"/>
            <a:ext cx="509483" cy="509483"/>
          </a:xfrm>
          <a:prstGeom prst="rect">
            <a:avLst/>
          </a:prstGeom>
        </p:spPr>
      </p:pic>
      <p:sp>
        <p:nvSpPr>
          <p:cNvPr id="48" name="Tekstvak 47">
            <a:extLst>
              <a:ext uri="{FF2B5EF4-FFF2-40B4-BE49-F238E27FC236}">
                <a16:creationId xmlns:a16="http://schemas.microsoft.com/office/drawing/2014/main" id="{822F765A-0DA2-C75B-8DF8-F15EC3164CC9}"/>
              </a:ext>
            </a:extLst>
          </p:cNvPr>
          <p:cNvSpPr txBox="1"/>
          <p:nvPr/>
        </p:nvSpPr>
        <p:spPr>
          <a:xfrm>
            <a:off x="9336502" y="2782004"/>
            <a:ext cx="2291645" cy="95410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92D05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Topdesk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ingezet voor KA of meer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TOPdesk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Burgerportaal (extern)</a:t>
            </a:r>
            <a:b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TOPdesk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 procesmanagement (KA)</a:t>
            </a:r>
            <a:b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TOPdesk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LCCB (KA)</a:t>
            </a:r>
            <a:b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TOPdesk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SOC (KA)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PPM kalender: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460AA19E-7418-8D74-737E-82E919DE3E4A}"/>
              </a:ext>
            </a:extLst>
          </p:cNvPr>
          <p:cNvSpPr txBox="1"/>
          <p:nvPr/>
        </p:nvSpPr>
        <p:spPr>
          <a:xfrm>
            <a:off x="10889891" y="6514384"/>
            <a:ext cx="1183684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Duiding leverancier</a:t>
            </a:r>
          </a:p>
        </p:txBody>
      </p:sp>
      <p:pic>
        <p:nvPicPr>
          <p:cNvPr id="53" name="Graphic 52" descr="E-mail silhouet">
            <a:extLst>
              <a:ext uri="{FF2B5EF4-FFF2-40B4-BE49-F238E27FC236}">
                <a16:creationId xmlns:a16="http://schemas.microsoft.com/office/drawing/2014/main" id="{9AAE6A22-56A7-144B-8635-27FDF01A398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06640" y="4133612"/>
            <a:ext cx="518852" cy="518852"/>
          </a:xfrm>
          <a:prstGeom prst="rect">
            <a:avLst/>
          </a:prstGeom>
        </p:spPr>
      </p:pic>
      <p:sp>
        <p:nvSpPr>
          <p:cNvPr id="60" name="Tekstvak 59">
            <a:extLst>
              <a:ext uri="{FF2B5EF4-FFF2-40B4-BE49-F238E27FC236}">
                <a16:creationId xmlns:a16="http://schemas.microsoft.com/office/drawing/2014/main" id="{51175F06-1131-146E-9417-84A7640486EF}"/>
              </a:ext>
            </a:extLst>
          </p:cNvPr>
          <p:cNvSpPr txBox="1"/>
          <p:nvPr/>
        </p:nvSpPr>
        <p:spPr>
          <a:xfrm>
            <a:off x="8897254" y="4367179"/>
            <a:ext cx="1791105" cy="745076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Mostware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: Serverbeheer, netwerk device beheer, werkplekbeheer,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managed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backup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hosted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backup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, anti-spam, veilig email, , MS 365 security; N-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central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 van N-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Enable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 (monitoring)</a:t>
            </a:r>
          </a:p>
        </p:txBody>
      </p:sp>
      <p:sp>
        <p:nvSpPr>
          <p:cNvPr id="71" name="Ovaal 70">
            <a:extLst>
              <a:ext uri="{FF2B5EF4-FFF2-40B4-BE49-F238E27FC236}">
                <a16:creationId xmlns:a16="http://schemas.microsoft.com/office/drawing/2014/main" id="{C655B543-98E7-1633-0FF6-C11C1455EE5C}"/>
              </a:ext>
            </a:extLst>
          </p:cNvPr>
          <p:cNvSpPr/>
          <p:nvPr/>
        </p:nvSpPr>
        <p:spPr>
          <a:xfrm>
            <a:off x="10067925" y="6493295"/>
            <a:ext cx="701719" cy="337750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Scope KA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A0FD809-D961-225F-67C9-4DB8CB62D4CB}"/>
              </a:ext>
            </a:extLst>
          </p:cNvPr>
          <p:cNvSpPr txBox="1"/>
          <p:nvPr/>
        </p:nvSpPr>
        <p:spPr>
          <a:xfrm>
            <a:off x="5734485" y="1428230"/>
            <a:ext cx="821534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Mostware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 VDI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17BB6E4-D1AC-282B-740F-26320B7CC508}"/>
              </a:ext>
            </a:extLst>
          </p:cNvPr>
          <p:cNvSpPr txBox="1"/>
          <p:nvPr/>
        </p:nvSpPr>
        <p:spPr>
          <a:xfrm>
            <a:off x="6760612" y="3463399"/>
            <a:ext cx="1624992" cy="70788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 controller , FW , NUC (Licentie server) , QNAP (NAS),   oude exact ,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XDA en WDC voor 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printing</a:t>
            </a:r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18F220A7-857E-1D65-D7D8-1D779715A7B4}"/>
              </a:ext>
            </a:extLst>
          </p:cNvPr>
          <p:cNvSpPr txBox="1"/>
          <p:nvPr/>
        </p:nvSpPr>
        <p:spPr>
          <a:xfrm>
            <a:off x="156939" y="42675"/>
            <a:ext cx="11933594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Kantoorautomatisering GGDGHOR en LCCB                                </a:t>
            </a:r>
          </a:p>
        </p:txBody>
      </p:sp>
      <p:pic>
        <p:nvPicPr>
          <p:cNvPr id="12" name="businessman.png">
            <a:extLst>
              <a:ext uri="{FF2B5EF4-FFF2-40B4-BE49-F238E27FC236}">
                <a16:creationId xmlns:a16="http://schemas.microsoft.com/office/drawing/2014/main" id="{323A49AE-FA52-4A33-A7A4-C7EA8AEE7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135" y="37158"/>
            <a:ext cx="480072" cy="337749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Ovaal 61">
            <a:extLst>
              <a:ext uri="{FF2B5EF4-FFF2-40B4-BE49-F238E27FC236}">
                <a16:creationId xmlns:a16="http://schemas.microsoft.com/office/drawing/2014/main" id="{B768A7C9-A795-5E44-598A-AC7472D51CD7}"/>
              </a:ext>
            </a:extLst>
          </p:cNvPr>
          <p:cNvSpPr/>
          <p:nvPr/>
        </p:nvSpPr>
        <p:spPr>
          <a:xfrm>
            <a:off x="5720181" y="746614"/>
            <a:ext cx="4918989" cy="1724912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al 66">
            <a:extLst>
              <a:ext uri="{FF2B5EF4-FFF2-40B4-BE49-F238E27FC236}">
                <a16:creationId xmlns:a16="http://schemas.microsoft.com/office/drawing/2014/main" id="{5A4C89BF-0373-D24A-3172-8ABAB6EF40D6}"/>
              </a:ext>
            </a:extLst>
          </p:cNvPr>
          <p:cNvSpPr/>
          <p:nvPr/>
        </p:nvSpPr>
        <p:spPr>
          <a:xfrm>
            <a:off x="2984862" y="2951949"/>
            <a:ext cx="6578627" cy="3296002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2FCECC6-525B-29D8-AFC6-E981AEFFD34F}"/>
              </a:ext>
            </a:extLst>
          </p:cNvPr>
          <p:cNvSpPr txBox="1"/>
          <p:nvPr/>
        </p:nvSpPr>
        <p:spPr>
          <a:xfrm>
            <a:off x="341679" y="5507723"/>
            <a:ext cx="1624992" cy="55399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Incl. 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endpoint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management (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Intune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N-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Able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inspoelen/</a:t>
            </a:r>
            <a:r>
              <a:rPr kumimoji="0" lang="nl-NL" sz="10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packagen</a:t>
            </a:r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7AD35036-4059-213C-79C5-BD29E54C5605}"/>
              </a:ext>
            </a:extLst>
          </p:cNvPr>
          <p:cNvGrpSpPr/>
          <p:nvPr/>
        </p:nvGrpSpPr>
        <p:grpSpPr>
          <a:xfrm>
            <a:off x="5177942" y="510915"/>
            <a:ext cx="1394134" cy="991760"/>
            <a:chOff x="3532369" y="439014"/>
            <a:chExt cx="1394134" cy="991760"/>
          </a:xfrm>
        </p:grpSpPr>
        <p:sp>
          <p:nvSpPr>
            <p:cNvPr id="8" name="Wolk 7">
              <a:extLst>
                <a:ext uri="{FF2B5EF4-FFF2-40B4-BE49-F238E27FC236}">
                  <a16:creationId xmlns:a16="http://schemas.microsoft.com/office/drawing/2014/main" id="{259C878F-187E-0643-A124-332834683564}"/>
                </a:ext>
              </a:extLst>
            </p:cNvPr>
            <p:cNvSpPr/>
            <p:nvPr/>
          </p:nvSpPr>
          <p:spPr>
            <a:xfrm>
              <a:off x="3532369" y="439014"/>
              <a:ext cx="1394134" cy="99176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6" name="Graphic 15" descr="Database met effen opvulling">
              <a:extLst>
                <a:ext uri="{FF2B5EF4-FFF2-40B4-BE49-F238E27FC236}">
                  <a16:creationId xmlns:a16="http://schemas.microsoft.com/office/drawing/2014/main" id="{FAFD2897-E783-58C9-1248-22B3D9479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3937819" y="580129"/>
              <a:ext cx="493223" cy="493223"/>
            </a:xfrm>
            <a:prstGeom prst="rect">
              <a:avLst/>
            </a:prstGeom>
          </p:spPr>
        </p:pic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A483FE2F-7A7A-D357-F6C5-C5CB3A8ADF24}"/>
                </a:ext>
              </a:extLst>
            </p:cNvPr>
            <p:cNvSpPr txBox="1"/>
            <p:nvPr/>
          </p:nvSpPr>
          <p:spPr>
            <a:xfrm>
              <a:off x="3871934" y="1096628"/>
              <a:ext cx="624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AZURE</a:t>
              </a:r>
            </a:p>
          </p:txBody>
        </p:sp>
      </p:grpSp>
      <p:sp>
        <p:nvSpPr>
          <p:cNvPr id="21" name="Tekstvak 20">
            <a:extLst>
              <a:ext uri="{FF2B5EF4-FFF2-40B4-BE49-F238E27FC236}">
                <a16:creationId xmlns:a16="http://schemas.microsoft.com/office/drawing/2014/main" id="{230D3DB8-964B-D7BB-D77C-15B50F19676B}"/>
              </a:ext>
            </a:extLst>
          </p:cNvPr>
          <p:cNvSpPr txBox="1"/>
          <p:nvPr/>
        </p:nvSpPr>
        <p:spPr>
          <a:xfrm>
            <a:off x="6614411" y="6020779"/>
            <a:ext cx="1151140" cy="24622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92D05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Cisco VPN client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F28C58C-26D1-C301-DF98-BC8D4D8D5F9B}"/>
              </a:ext>
            </a:extLst>
          </p:cNvPr>
          <p:cNvSpPr txBox="1"/>
          <p:nvPr/>
        </p:nvSpPr>
        <p:spPr>
          <a:xfrm>
            <a:off x="9764287" y="1325838"/>
            <a:ext cx="712856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T-Mobile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643B50B-0AF5-DEA3-F3BB-5E0A37C0515A}"/>
              </a:ext>
            </a:extLst>
          </p:cNvPr>
          <p:cNvSpPr txBox="1"/>
          <p:nvPr/>
        </p:nvSpPr>
        <p:spPr>
          <a:xfrm>
            <a:off x="371109" y="2471526"/>
            <a:ext cx="2358696" cy="120032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92D05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NUC is voor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MostWare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voor remote netwerk beheer en monitoring . Ook staat er een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license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server op voor de SPSS software licenties. Dit systeem is niet naar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Azure</a:t>
            </a: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te brengen.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QNAP bevat oud data en een back-up van exact. De back-up draait niet actief, het is iets wat gearchiveerd is op het moment dat men overgestapt is naar AFAS.</a:t>
            </a:r>
          </a:p>
        </p:txBody>
      </p:sp>
    </p:spTree>
    <p:extLst>
      <p:ext uri="{BB962C8B-B14F-4D97-AF65-F5344CB8AC3E}">
        <p14:creationId xmlns:p14="http://schemas.microsoft.com/office/powerpoint/2010/main" val="57161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kstvak 40">
            <a:extLst>
              <a:ext uri="{FF2B5EF4-FFF2-40B4-BE49-F238E27FC236}">
                <a16:creationId xmlns:a16="http://schemas.microsoft.com/office/drawing/2014/main" id="{23E27138-8DF9-4353-9401-3073AF106C8E}"/>
              </a:ext>
            </a:extLst>
          </p:cNvPr>
          <p:cNvSpPr txBox="1"/>
          <p:nvPr/>
        </p:nvSpPr>
        <p:spPr>
          <a:xfrm>
            <a:off x="139980" y="326272"/>
            <a:ext cx="11933595" cy="18158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MS Office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VDI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4" name="Tekstvak 40">
            <a:extLst>
              <a:ext uri="{FF2B5EF4-FFF2-40B4-BE49-F238E27FC236}">
                <a16:creationId xmlns:a16="http://schemas.microsoft.com/office/drawing/2014/main" id="{106DF4DB-A5FC-44CE-9348-E00E558AB9C4}"/>
              </a:ext>
            </a:extLst>
          </p:cNvPr>
          <p:cNvSpPr txBox="1"/>
          <p:nvPr/>
        </p:nvSpPr>
        <p:spPr>
          <a:xfrm>
            <a:off x="139980" y="2237217"/>
            <a:ext cx="11933595" cy="70788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Internet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0" name="Tekstvak 40">
            <a:extLst>
              <a:ext uri="{FF2B5EF4-FFF2-40B4-BE49-F238E27FC236}">
                <a16:creationId xmlns:a16="http://schemas.microsoft.com/office/drawing/2014/main" id="{E3958B2F-6145-41FB-85A0-511576D8247D}"/>
              </a:ext>
            </a:extLst>
          </p:cNvPr>
          <p:cNvSpPr txBox="1"/>
          <p:nvPr/>
        </p:nvSpPr>
        <p:spPr>
          <a:xfrm>
            <a:off x="141936" y="6008620"/>
            <a:ext cx="11941166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Gebruiker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1" name="Tekstvak 40">
            <a:extLst>
              <a:ext uri="{FF2B5EF4-FFF2-40B4-BE49-F238E27FC236}">
                <a16:creationId xmlns:a16="http://schemas.microsoft.com/office/drawing/2014/main" id="{763C4507-5AD9-403B-81C8-D9CDBAC43B1C}"/>
              </a:ext>
            </a:extLst>
          </p:cNvPr>
          <p:cNvSpPr txBox="1"/>
          <p:nvPr/>
        </p:nvSpPr>
        <p:spPr>
          <a:xfrm>
            <a:off x="139982" y="5504768"/>
            <a:ext cx="1193359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Apparaat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2" name="Tekstvak 40">
            <a:extLst>
              <a:ext uri="{FF2B5EF4-FFF2-40B4-BE49-F238E27FC236}">
                <a16:creationId xmlns:a16="http://schemas.microsoft.com/office/drawing/2014/main" id="{FA2E97AB-7AB8-4116-80C2-217C0BDD2431}"/>
              </a:ext>
            </a:extLst>
          </p:cNvPr>
          <p:cNvSpPr txBox="1"/>
          <p:nvPr/>
        </p:nvSpPr>
        <p:spPr>
          <a:xfrm>
            <a:off x="132989" y="4692398"/>
            <a:ext cx="11941166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Kantoor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Locatie(s)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3" name="Tekstvak 40">
            <a:extLst>
              <a:ext uri="{FF2B5EF4-FFF2-40B4-BE49-F238E27FC236}">
                <a16:creationId xmlns:a16="http://schemas.microsoft.com/office/drawing/2014/main" id="{B52965D4-365A-42EF-8BCC-05ADBCEE2842}"/>
              </a:ext>
            </a:extLst>
          </p:cNvPr>
          <p:cNvSpPr txBox="1"/>
          <p:nvPr/>
        </p:nvSpPr>
        <p:spPr>
          <a:xfrm>
            <a:off x="132408" y="3124479"/>
            <a:ext cx="11941167" cy="156966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Techniek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Centrale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Organisatie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Wolk 2">
            <a:extLst>
              <a:ext uri="{FF2B5EF4-FFF2-40B4-BE49-F238E27FC236}">
                <a16:creationId xmlns:a16="http://schemas.microsoft.com/office/drawing/2014/main" id="{B82E227D-2781-4880-8ADD-3B5664A50030}"/>
              </a:ext>
            </a:extLst>
          </p:cNvPr>
          <p:cNvSpPr/>
          <p:nvPr/>
        </p:nvSpPr>
        <p:spPr>
          <a:xfrm>
            <a:off x="1378923" y="3376717"/>
            <a:ext cx="7467538" cy="1604337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Domein: GGDGHOR.nl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5" name="Wolk 14">
            <a:extLst>
              <a:ext uri="{FF2B5EF4-FFF2-40B4-BE49-F238E27FC236}">
                <a16:creationId xmlns:a16="http://schemas.microsoft.com/office/drawing/2014/main" id="{EFCFCAB9-8B55-4B72-9A24-47A72F1882D5}"/>
              </a:ext>
            </a:extLst>
          </p:cNvPr>
          <p:cNvSpPr/>
          <p:nvPr/>
        </p:nvSpPr>
        <p:spPr>
          <a:xfrm>
            <a:off x="1860413" y="2352578"/>
            <a:ext cx="6815183" cy="619682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8578DB-5017-4F82-9914-CE3C2E07C417}"/>
              </a:ext>
            </a:extLst>
          </p:cNvPr>
          <p:cNvSpPr txBox="1"/>
          <p:nvPr/>
        </p:nvSpPr>
        <p:spPr>
          <a:xfrm>
            <a:off x="2288955" y="643537"/>
            <a:ext cx="687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thuis Werkplek</a:t>
            </a:r>
          </a:p>
        </p:txBody>
      </p:sp>
      <p:pic>
        <p:nvPicPr>
          <p:cNvPr id="32" name="businessman.png">
            <a:extLst>
              <a:ext uri="{FF2B5EF4-FFF2-40B4-BE49-F238E27FC236}">
                <a16:creationId xmlns:a16="http://schemas.microsoft.com/office/drawing/2014/main" id="{578AC6F2-B43F-4990-A03F-CCC44112C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205" y="6011946"/>
            <a:ext cx="480072" cy="337749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3CAB83DE-48EE-4B16-9EBD-36D28303ACA2}"/>
              </a:ext>
            </a:extLst>
          </p:cNvPr>
          <p:cNvSpPr txBox="1"/>
          <p:nvPr/>
        </p:nvSpPr>
        <p:spPr>
          <a:xfrm>
            <a:off x="5519714" y="5146142"/>
            <a:ext cx="16249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Kantoor Utrecht</a:t>
            </a:r>
          </a:p>
        </p:txBody>
      </p:sp>
      <p:pic>
        <p:nvPicPr>
          <p:cNvPr id="50" name="office_building.png">
            <a:extLst>
              <a:ext uri="{FF2B5EF4-FFF2-40B4-BE49-F238E27FC236}">
                <a16:creationId xmlns:a16="http://schemas.microsoft.com/office/drawing/2014/main" id="{619F9FF5-DF12-4CDF-B61C-9C57CD246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096" y="4864317"/>
            <a:ext cx="607798" cy="461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1" name="Groep 100">
            <a:extLst>
              <a:ext uri="{FF2B5EF4-FFF2-40B4-BE49-F238E27FC236}">
                <a16:creationId xmlns:a16="http://schemas.microsoft.com/office/drawing/2014/main" id="{01EC4A73-EE28-42E8-AA09-7CA485FF05BF}"/>
              </a:ext>
            </a:extLst>
          </p:cNvPr>
          <p:cNvGrpSpPr/>
          <p:nvPr/>
        </p:nvGrpSpPr>
        <p:grpSpPr>
          <a:xfrm>
            <a:off x="4709625" y="5536358"/>
            <a:ext cx="1033845" cy="396766"/>
            <a:chOff x="2014752" y="4095750"/>
            <a:chExt cx="1033845" cy="396766"/>
          </a:xfrm>
        </p:grpSpPr>
        <p:pic>
          <p:nvPicPr>
            <p:cNvPr id="102" name="Afbeelding 101" descr="Afbeelding met elektronica, mobiele telefoon&#10;&#10;Automatisch gegenereerde beschrijving">
              <a:extLst>
                <a:ext uri="{FF2B5EF4-FFF2-40B4-BE49-F238E27FC236}">
                  <a16:creationId xmlns:a16="http://schemas.microsoft.com/office/drawing/2014/main" id="{D4A7256F-859D-46E6-B54B-93AF87CAB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2014752" y="4095750"/>
              <a:ext cx="529021" cy="396766"/>
            </a:xfrm>
            <a:prstGeom prst="rect">
              <a:avLst/>
            </a:prstGeom>
          </p:spPr>
        </p:pic>
        <p:pic>
          <p:nvPicPr>
            <p:cNvPr id="103" name="Afbeelding 102">
              <a:extLst>
                <a:ext uri="{FF2B5EF4-FFF2-40B4-BE49-F238E27FC236}">
                  <a16:creationId xmlns:a16="http://schemas.microsoft.com/office/drawing/2014/main" id="{844B795E-AC56-4C74-8560-DAE5C5A06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43773" y="4131739"/>
              <a:ext cx="504824" cy="324788"/>
            </a:xfrm>
            <a:prstGeom prst="rect">
              <a:avLst/>
            </a:prstGeom>
          </p:spPr>
        </p:pic>
      </p:grpSp>
      <p:grpSp>
        <p:nvGrpSpPr>
          <p:cNvPr id="64" name="Groep 63">
            <a:extLst>
              <a:ext uri="{FF2B5EF4-FFF2-40B4-BE49-F238E27FC236}">
                <a16:creationId xmlns:a16="http://schemas.microsoft.com/office/drawing/2014/main" id="{23F60B84-0038-3CF2-76FC-FB559FAB3862}"/>
              </a:ext>
            </a:extLst>
          </p:cNvPr>
          <p:cNvGrpSpPr/>
          <p:nvPr/>
        </p:nvGrpSpPr>
        <p:grpSpPr>
          <a:xfrm>
            <a:off x="4311167" y="358515"/>
            <a:ext cx="1394134" cy="991760"/>
            <a:chOff x="3532369" y="439014"/>
            <a:chExt cx="1394134" cy="991760"/>
          </a:xfrm>
        </p:grpSpPr>
        <p:sp>
          <p:nvSpPr>
            <p:cNvPr id="80" name="Wolk 79">
              <a:extLst>
                <a:ext uri="{FF2B5EF4-FFF2-40B4-BE49-F238E27FC236}">
                  <a16:creationId xmlns:a16="http://schemas.microsoft.com/office/drawing/2014/main" id="{DB633A62-9B5C-4DED-8CC2-D8F78BFFE78E}"/>
                </a:ext>
              </a:extLst>
            </p:cNvPr>
            <p:cNvSpPr/>
            <p:nvPr/>
          </p:nvSpPr>
          <p:spPr>
            <a:xfrm>
              <a:off x="3532369" y="439014"/>
              <a:ext cx="1394134" cy="99176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30" name="Graphic 129" descr="Database met effen opvulling">
              <a:extLst>
                <a:ext uri="{FF2B5EF4-FFF2-40B4-BE49-F238E27FC236}">
                  <a16:creationId xmlns:a16="http://schemas.microsoft.com/office/drawing/2014/main" id="{B98505AF-17EC-414F-882A-B1C191F12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37819" y="580129"/>
              <a:ext cx="493223" cy="493223"/>
            </a:xfrm>
            <a:prstGeom prst="rect">
              <a:avLst/>
            </a:prstGeom>
          </p:spPr>
        </p:pic>
        <p:sp>
          <p:nvSpPr>
            <p:cNvPr id="131" name="Tekstvak 130">
              <a:extLst>
                <a:ext uri="{FF2B5EF4-FFF2-40B4-BE49-F238E27FC236}">
                  <a16:creationId xmlns:a16="http://schemas.microsoft.com/office/drawing/2014/main" id="{D9F487FB-25C2-451E-AAA7-B8479C26438A}"/>
                </a:ext>
              </a:extLst>
            </p:cNvPr>
            <p:cNvSpPr txBox="1"/>
            <p:nvPr/>
          </p:nvSpPr>
          <p:spPr>
            <a:xfrm>
              <a:off x="3871934" y="1096628"/>
              <a:ext cx="6249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AZURE</a:t>
              </a:r>
            </a:p>
          </p:txBody>
        </p: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B8614228-F437-88F1-A3EA-A43A2AAD6CA8}"/>
              </a:ext>
            </a:extLst>
          </p:cNvPr>
          <p:cNvGrpSpPr/>
          <p:nvPr/>
        </p:nvGrpSpPr>
        <p:grpSpPr>
          <a:xfrm>
            <a:off x="7397944" y="751649"/>
            <a:ext cx="1641874" cy="1267448"/>
            <a:chOff x="8112319" y="751649"/>
            <a:chExt cx="1641874" cy="1267448"/>
          </a:xfrm>
        </p:grpSpPr>
        <p:sp>
          <p:nvSpPr>
            <p:cNvPr id="187" name="Wolk 186">
              <a:extLst>
                <a:ext uri="{FF2B5EF4-FFF2-40B4-BE49-F238E27FC236}">
                  <a16:creationId xmlns:a16="http://schemas.microsoft.com/office/drawing/2014/main" id="{CED6058B-4CB9-419D-92AE-AEA0D8384F42}"/>
                </a:ext>
              </a:extLst>
            </p:cNvPr>
            <p:cNvSpPr/>
            <p:nvPr/>
          </p:nvSpPr>
          <p:spPr>
            <a:xfrm>
              <a:off x="8112319" y="879521"/>
              <a:ext cx="1584117" cy="1139576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rPr>
                <a:t>MS OFFICE</a:t>
              </a:r>
            </a:p>
          </p:txBody>
        </p:sp>
        <p:pic>
          <p:nvPicPr>
            <p:cNvPr id="188" name="Afbeelding 187">
              <a:extLst>
                <a:ext uri="{FF2B5EF4-FFF2-40B4-BE49-F238E27FC236}">
                  <a16:creationId xmlns:a16="http://schemas.microsoft.com/office/drawing/2014/main" id="{52C39CC5-DA48-4172-9B7F-D0DE1DB34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1"/>
                </a:ext>
              </a:extLst>
            </a:blip>
            <a:stretch>
              <a:fillRect/>
            </a:stretch>
          </p:blipFill>
          <p:spPr>
            <a:xfrm>
              <a:off x="8296284" y="807514"/>
              <a:ext cx="480072" cy="446467"/>
            </a:xfrm>
            <a:prstGeom prst="rect">
              <a:avLst/>
            </a:prstGeom>
          </p:spPr>
        </p:pic>
        <p:pic>
          <p:nvPicPr>
            <p:cNvPr id="192" name="Afbeelding 191">
              <a:extLst>
                <a:ext uri="{FF2B5EF4-FFF2-40B4-BE49-F238E27FC236}">
                  <a16:creationId xmlns:a16="http://schemas.microsoft.com/office/drawing/2014/main" id="{7594CEC2-24F0-4216-9787-09C48F3D7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081848" y="751649"/>
              <a:ext cx="509308" cy="502332"/>
            </a:xfrm>
            <a:prstGeom prst="rect">
              <a:avLst/>
            </a:prstGeom>
          </p:spPr>
        </p:pic>
        <p:pic>
          <p:nvPicPr>
            <p:cNvPr id="193" name="Afbeelding 192">
              <a:extLst>
                <a:ext uri="{FF2B5EF4-FFF2-40B4-BE49-F238E27FC236}">
                  <a16:creationId xmlns:a16="http://schemas.microsoft.com/office/drawing/2014/main" id="{AF7555EA-305D-409C-9790-5ED0DD66D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8273811" y="1279523"/>
              <a:ext cx="475686" cy="415036"/>
            </a:xfrm>
            <a:prstGeom prst="rect">
              <a:avLst/>
            </a:prstGeom>
          </p:spPr>
        </p:pic>
        <p:pic>
          <p:nvPicPr>
            <p:cNvPr id="195" name="Afbeelding 194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DED64796-87C3-4A9D-A89C-6636E9DAA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108950" y="1312509"/>
              <a:ext cx="645243" cy="419022"/>
            </a:xfrm>
            <a:prstGeom prst="rect">
              <a:avLst/>
            </a:prstGeom>
          </p:spPr>
        </p:pic>
      </p:grpSp>
      <p:cxnSp>
        <p:nvCxnSpPr>
          <p:cNvPr id="117" name="Rechte verbindingslijn met pijl 116">
            <a:extLst>
              <a:ext uri="{FF2B5EF4-FFF2-40B4-BE49-F238E27FC236}">
                <a16:creationId xmlns:a16="http://schemas.microsoft.com/office/drawing/2014/main" id="{BB189328-5F95-4B79-83FD-8ED4CF8C781C}"/>
              </a:ext>
            </a:extLst>
          </p:cNvPr>
          <p:cNvCxnSpPr>
            <a:cxnSpLocks/>
          </p:cNvCxnSpPr>
          <p:nvPr/>
        </p:nvCxnSpPr>
        <p:spPr>
          <a:xfrm flipV="1">
            <a:off x="2838066" y="1023548"/>
            <a:ext cx="7947" cy="17126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businessman.png">
            <a:extLst>
              <a:ext uri="{FF2B5EF4-FFF2-40B4-BE49-F238E27FC236}">
                <a16:creationId xmlns:a16="http://schemas.microsoft.com/office/drawing/2014/main" id="{537BC6E8-E15A-9283-82D2-749FFBD80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605" y="6164346"/>
            <a:ext cx="480072" cy="337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businessman.png">
            <a:extLst>
              <a:ext uri="{FF2B5EF4-FFF2-40B4-BE49-F238E27FC236}">
                <a16:creationId xmlns:a16="http://schemas.microsoft.com/office/drawing/2014/main" id="{4D829F41-E9B4-B9A7-B14A-69F74CEA4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005" y="6316746"/>
            <a:ext cx="480072" cy="337749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7" name="Rechte verbindingslijn met pijl 36">
            <a:extLst>
              <a:ext uri="{FF2B5EF4-FFF2-40B4-BE49-F238E27FC236}">
                <a16:creationId xmlns:a16="http://schemas.microsoft.com/office/drawing/2014/main" id="{AB09EA51-0840-5CE0-C7E3-945CA4DABAFE}"/>
              </a:ext>
            </a:extLst>
          </p:cNvPr>
          <p:cNvCxnSpPr>
            <a:cxnSpLocks/>
          </p:cNvCxnSpPr>
          <p:nvPr/>
        </p:nvCxnSpPr>
        <p:spPr>
          <a:xfrm flipV="1">
            <a:off x="5362105" y="2677813"/>
            <a:ext cx="11287" cy="10752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0DEE7E90-A631-8364-7594-8E129BDB9602}"/>
              </a:ext>
            </a:extLst>
          </p:cNvPr>
          <p:cNvCxnSpPr>
            <a:cxnSpLocks/>
          </p:cNvCxnSpPr>
          <p:nvPr/>
        </p:nvCxnSpPr>
        <p:spPr>
          <a:xfrm flipV="1">
            <a:off x="5320489" y="5257998"/>
            <a:ext cx="0" cy="2783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kstvak 58">
            <a:extLst>
              <a:ext uri="{FF2B5EF4-FFF2-40B4-BE49-F238E27FC236}">
                <a16:creationId xmlns:a16="http://schemas.microsoft.com/office/drawing/2014/main" id="{6AD483CE-0DCB-347F-6D57-F8652FDCD612}"/>
              </a:ext>
            </a:extLst>
          </p:cNvPr>
          <p:cNvSpPr txBox="1"/>
          <p:nvPr/>
        </p:nvSpPr>
        <p:spPr>
          <a:xfrm>
            <a:off x="3970582" y="3137348"/>
            <a:ext cx="3025884" cy="339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Signet - eurofiber primaire internetverbinding naar XS4all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SIGRA</a:t>
            </a:r>
          </a:p>
        </p:txBody>
      </p:sp>
      <p:sp>
        <p:nvSpPr>
          <p:cNvPr id="61" name="Wolk 60">
            <a:extLst>
              <a:ext uri="{FF2B5EF4-FFF2-40B4-BE49-F238E27FC236}">
                <a16:creationId xmlns:a16="http://schemas.microsoft.com/office/drawing/2014/main" id="{83E4CB7E-8715-4FD0-0E80-24CBF9031434}"/>
              </a:ext>
            </a:extLst>
          </p:cNvPr>
          <p:cNvSpPr/>
          <p:nvPr/>
        </p:nvSpPr>
        <p:spPr>
          <a:xfrm>
            <a:off x="425264" y="999264"/>
            <a:ext cx="1603558" cy="50613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VoiceWorks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B485BDD-EAE2-78AB-020A-81D947959F5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38057" y="4823211"/>
            <a:ext cx="829020" cy="68451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E67F4EF-628F-F087-D246-FC4C0D4D801E}"/>
              </a:ext>
            </a:extLst>
          </p:cNvPr>
          <p:cNvSpPr txBox="1"/>
          <p:nvPr/>
        </p:nvSpPr>
        <p:spPr>
          <a:xfrm>
            <a:off x="6438336" y="5501018"/>
            <a:ext cx="159494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Cisco room kit  en </a:t>
            </a: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CTouch</a:t>
            </a: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CB71872-28E1-717E-144B-2D9E782882E5}"/>
              </a:ext>
            </a:extLst>
          </p:cNvPr>
          <p:cNvSpPr txBox="1"/>
          <p:nvPr/>
        </p:nvSpPr>
        <p:spPr>
          <a:xfrm>
            <a:off x="364231" y="5095217"/>
            <a:ext cx="1971518" cy="132343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92D05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T-Mobile: telefonie en VOIP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https://operator.rosenboom.nl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Rosenboom ICT (nu PCI IT)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Migratie naar T-Mobile centrale per 1 okt 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Ucone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integratie met KA (bellen vanuit app en </a:t>
            </a: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addressbook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outlook)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1D30F81-3174-F3F8-DA31-A2E92A924C4A}"/>
              </a:ext>
            </a:extLst>
          </p:cNvPr>
          <p:cNvSpPr txBox="1"/>
          <p:nvPr/>
        </p:nvSpPr>
        <p:spPr>
          <a:xfrm>
            <a:off x="2832849" y="4653529"/>
            <a:ext cx="712856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Veenman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EA81B69A-41DD-502A-694D-6067402B69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6592" y="785219"/>
            <a:ext cx="504824" cy="324788"/>
          </a:xfrm>
          <a:prstGeom prst="rect">
            <a:avLst/>
          </a:prstGeom>
        </p:spPr>
      </p:pic>
      <p:grpSp>
        <p:nvGrpSpPr>
          <p:cNvPr id="29" name="Groep 28">
            <a:extLst>
              <a:ext uri="{FF2B5EF4-FFF2-40B4-BE49-F238E27FC236}">
                <a16:creationId xmlns:a16="http://schemas.microsoft.com/office/drawing/2014/main" id="{FE1E9C6F-22C8-9C9A-2100-654C3A5783C5}"/>
              </a:ext>
            </a:extLst>
          </p:cNvPr>
          <p:cNvGrpSpPr/>
          <p:nvPr/>
        </p:nvGrpSpPr>
        <p:grpSpPr>
          <a:xfrm>
            <a:off x="5305583" y="798860"/>
            <a:ext cx="903435" cy="680126"/>
            <a:chOff x="3532369" y="439014"/>
            <a:chExt cx="1394134" cy="991760"/>
          </a:xfrm>
        </p:grpSpPr>
        <p:sp>
          <p:nvSpPr>
            <p:cNvPr id="30" name="Wolk 29">
              <a:extLst>
                <a:ext uri="{FF2B5EF4-FFF2-40B4-BE49-F238E27FC236}">
                  <a16:creationId xmlns:a16="http://schemas.microsoft.com/office/drawing/2014/main" id="{A3B47A37-000A-8AA6-DF0F-1204F5C18F07}"/>
                </a:ext>
              </a:extLst>
            </p:cNvPr>
            <p:cNvSpPr/>
            <p:nvPr/>
          </p:nvSpPr>
          <p:spPr>
            <a:xfrm>
              <a:off x="3532369" y="439014"/>
              <a:ext cx="1394134" cy="99176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Tekstvak 34">
              <a:extLst>
                <a:ext uri="{FF2B5EF4-FFF2-40B4-BE49-F238E27FC236}">
                  <a16:creationId xmlns:a16="http://schemas.microsoft.com/office/drawing/2014/main" id="{0EA7CF36-AEDD-1105-5B5E-41FA69030C6F}"/>
                </a:ext>
              </a:extLst>
            </p:cNvPr>
            <p:cNvSpPr txBox="1"/>
            <p:nvPr/>
          </p:nvSpPr>
          <p:spPr>
            <a:xfrm>
              <a:off x="3933793" y="780212"/>
              <a:ext cx="624992" cy="246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VDI</a:t>
              </a:r>
            </a:p>
          </p:txBody>
        </p:sp>
      </p:grp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C2FA3738-9080-6EF8-EB8E-92D66E237814}"/>
              </a:ext>
            </a:extLst>
          </p:cNvPr>
          <p:cNvCxnSpPr>
            <a:cxnSpLocks/>
          </p:cNvCxnSpPr>
          <p:nvPr/>
        </p:nvCxnSpPr>
        <p:spPr>
          <a:xfrm flipH="1" flipV="1">
            <a:off x="5970727" y="1485832"/>
            <a:ext cx="12461" cy="10811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3" name="Graphic 42" descr="Kopieerapparaat met effen opvulling">
            <a:extLst>
              <a:ext uri="{FF2B5EF4-FFF2-40B4-BE49-F238E27FC236}">
                <a16:creationId xmlns:a16="http://schemas.microsoft.com/office/drawing/2014/main" id="{9CEA2EA2-3B6B-F303-1B5F-76401158EE7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98547" y="4102197"/>
            <a:ext cx="509483" cy="509483"/>
          </a:xfrm>
          <a:prstGeom prst="rect">
            <a:avLst/>
          </a:prstGeom>
        </p:spPr>
      </p:pic>
      <p:sp>
        <p:nvSpPr>
          <p:cNvPr id="51" name="Tekstvak 50">
            <a:extLst>
              <a:ext uri="{FF2B5EF4-FFF2-40B4-BE49-F238E27FC236}">
                <a16:creationId xmlns:a16="http://schemas.microsoft.com/office/drawing/2014/main" id="{460AA19E-7418-8D74-737E-82E919DE3E4A}"/>
              </a:ext>
            </a:extLst>
          </p:cNvPr>
          <p:cNvSpPr txBox="1"/>
          <p:nvPr/>
        </p:nvSpPr>
        <p:spPr>
          <a:xfrm>
            <a:off x="4389046" y="1726662"/>
            <a:ext cx="548709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printing</a:t>
            </a:r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Ovaal 70">
            <a:extLst>
              <a:ext uri="{FF2B5EF4-FFF2-40B4-BE49-F238E27FC236}">
                <a16:creationId xmlns:a16="http://schemas.microsoft.com/office/drawing/2014/main" id="{C655B543-98E7-1633-0FF6-C11C1455EE5C}"/>
              </a:ext>
            </a:extLst>
          </p:cNvPr>
          <p:cNvSpPr/>
          <p:nvPr/>
        </p:nvSpPr>
        <p:spPr>
          <a:xfrm>
            <a:off x="9353550" y="6493295"/>
            <a:ext cx="701719" cy="337750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Scope KA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18F220A7-857E-1D65-D7D8-1D779715A7B4}"/>
              </a:ext>
            </a:extLst>
          </p:cNvPr>
          <p:cNvSpPr txBox="1"/>
          <p:nvPr/>
        </p:nvSpPr>
        <p:spPr>
          <a:xfrm>
            <a:off x="156939" y="42675"/>
            <a:ext cx="11933594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highlight>
                  <a:srgbClr val="7030A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Kantoorautomatisering Printen en telefonie                                </a:t>
            </a:r>
          </a:p>
        </p:txBody>
      </p:sp>
      <p:pic>
        <p:nvPicPr>
          <p:cNvPr id="12" name="businessman.png">
            <a:extLst>
              <a:ext uri="{FF2B5EF4-FFF2-40B4-BE49-F238E27FC236}">
                <a16:creationId xmlns:a16="http://schemas.microsoft.com/office/drawing/2014/main" id="{323A49AE-FA52-4A33-A7A4-C7EA8AEE7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752" y="344361"/>
            <a:ext cx="480072" cy="337749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Ovaal 61">
            <a:extLst>
              <a:ext uri="{FF2B5EF4-FFF2-40B4-BE49-F238E27FC236}">
                <a16:creationId xmlns:a16="http://schemas.microsoft.com/office/drawing/2014/main" id="{B768A7C9-A795-5E44-598A-AC7472D51CD7}"/>
              </a:ext>
            </a:extLst>
          </p:cNvPr>
          <p:cNvSpPr/>
          <p:nvPr/>
        </p:nvSpPr>
        <p:spPr>
          <a:xfrm>
            <a:off x="3545706" y="746614"/>
            <a:ext cx="6379090" cy="1724912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al 66">
            <a:extLst>
              <a:ext uri="{FF2B5EF4-FFF2-40B4-BE49-F238E27FC236}">
                <a16:creationId xmlns:a16="http://schemas.microsoft.com/office/drawing/2014/main" id="{5A4C89BF-0373-D24A-3172-8ABAB6EF40D6}"/>
              </a:ext>
            </a:extLst>
          </p:cNvPr>
          <p:cNvSpPr/>
          <p:nvPr/>
        </p:nvSpPr>
        <p:spPr>
          <a:xfrm>
            <a:off x="2270487" y="2951949"/>
            <a:ext cx="6578627" cy="3296002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" name="Rechte verbindingslijn met pijl 1">
            <a:extLst>
              <a:ext uri="{FF2B5EF4-FFF2-40B4-BE49-F238E27FC236}">
                <a16:creationId xmlns:a16="http://schemas.microsoft.com/office/drawing/2014/main" id="{FE579F6B-A033-C892-24B5-DE00144AC935}"/>
              </a:ext>
            </a:extLst>
          </p:cNvPr>
          <p:cNvCxnSpPr>
            <a:cxnSpLocks/>
          </p:cNvCxnSpPr>
          <p:nvPr/>
        </p:nvCxnSpPr>
        <p:spPr>
          <a:xfrm flipV="1">
            <a:off x="5636614" y="1744804"/>
            <a:ext cx="1866067" cy="3852236"/>
          </a:xfrm>
          <a:prstGeom prst="straightConnector1">
            <a:avLst/>
          </a:prstGeom>
          <a:ln w="47625">
            <a:solidFill>
              <a:srgbClr val="7030A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33B170EE-C2DA-C908-58EF-20C84AC9DB84}"/>
              </a:ext>
            </a:extLst>
          </p:cNvPr>
          <p:cNvSpPr txBox="1"/>
          <p:nvPr/>
        </p:nvSpPr>
        <p:spPr>
          <a:xfrm>
            <a:off x="6510667" y="3834160"/>
            <a:ext cx="202304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Wolk 17">
            <a:extLst>
              <a:ext uri="{FF2B5EF4-FFF2-40B4-BE49-F238E27FC236}">
                <a16:creationId xmlns:a16="http://schemas.microsoft.com/office/drawing/2014/main" id="{4EE4435B-72B4-195F-9F6E-0041684343D3}"/>
              </a:ext>
            </a:extLst>
          </p:cNvPr>
          <p:cNvSpPr/>
          <p:nvPr/>
        </p:nvSpPr>
        <p:spPr>
          <a:xfrm>
            <a:off x="4781869" y="1410980"/>
            <a:ext cx="883125" cy="49588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Printx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02953B1B-B1BE-D754-DFA6-3A63A5D0ACA2}"/>
              </a:ext>
            </a:extLst>
          </p:cNvPr>
          <p:cNvCxnSpPr>
            <a:cxnSpLocks/>
          </p:cNvCxnSpPr>
          <p:nvPr/>
        </p:nvCxnSpPr>
        <p:spPr>
          <a:xfrm flipV="1">
            <a:off x="5636614" y="1628609"/>
            <a:ext cx="1766244" cy="5263"/>
          </a:xfrm>
          <a:prstGeom prst="straightConnector1">
            <a:avLst/>
          </a:prstGeom>
          <a:ln w="47625">
            <a:solidFill>
              <a:srgbClr val="7030A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kstvak 26">
            <a:extLst>
              <a:ext uri="{FF2B5EF4-FFF2-40B4-BE49-F238E27FC236}">
                <a16:creationId xmlns:a16="http://schemas.microsoft.com/office/drawing/2014/main" id="{843D3DCD-6D97-75FC-7837-D5A077F475F2}"/>
              </a:ext>
            </a:extLst>
          </p:cNvPr>
          <p:cNvSpPr txBox="1"/>
          <p:nvPr/>
        </p:nvSpPr>
        <p:spPr>
          <a:xfrm>
            <a:off x="6304567" y="1406275"/>
            <a:ext cx="202304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8" name="Wolk 37">
            <a:extLst>
              <a:ext uri="{FF2B5EF4-FFF2-40B4-BE49-F238E27FC236}">
                <a16:creationId xmlns:a16="http://schemas.microsoft.com/office/drawing/2014/main" id="{E27D8156-DEE8-1EFD-AE32-48F46CFBE541}"/>
              </a:ext>
            </a:extLst>
          </p:cNvPr>
          <p:cNvSpPr/>
          <p:nvPr/>
        </p:nvSpPr>
        <p:spPr>
          <a:xfrm>
            <a:off x="3480614" y="1424122"/>
            <a:ext cx="1087239" cy="49588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Veenman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Cloud</a:t>
            </a:r>
          </a:p>
        </p:txBody>
      </p:sp>
      <p:cxnSp>
        <p:nvCxnSpPr>
          <p:cNvPr id="41" name="Rechte verbindingslijn met pijl 40">
            <a:extLst>
              <a:ext uri="{FF2B5EF4-FFF2-40B4-BE49-F238E27FC236}">
                <a16:creationId xmlns:a16="http://schemas.microsoft.com/office/drawing/2014/main" id="{642107E2-FCEB-EE04-6441-27684674BFCC}"/>
              </a:ext>
            </a:extLst>
          </p:cNvPr>
          <p:cNvCxnSpPr>
            <a:cxnSpLocks/>
          </p:cNvCxnSpPr>
          <p:nvPr/>
        </p:nvCxnSpPr>
        <p:spPr>
          <a:xfrm flipV="1">
            <a:off x="4407624" y="1650408"/>
            <a:ext cx="374245" cy="1479"/>
          </a:xfrm>
          <a:prstGeom prst="straightConnector1">
            <a:avLst/>
          </a:prstGeom>
          <a:ln w="47625">
            <a:solidFill>
              <a:srgbClr val="7030A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Tekstvak 44">
            <a:extLst>
              <a:ext uri="{FF2B5EF4-FFF2-40B4-BE49-F238E27FC236}">
                <a16:creationId xmlns:a16="http://schemas.microsoft.com/office/drawing/2014/main" id="{0E8EFA07-68B2-B617-6AB5-0388D210C9EF}"/>
              </a:ext>
            </a:extLst>
          </p:cNvPr>
          <p:cNvSpPr txBox="1"/>
          <p:nvPr/>
        </p:nvSpPr>
        <p:spPr>
          <a:xfrm>
            <a:off x="4388869" y="1345626"/>
            <a:ext cx="202304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3225F2BD-A8B4-13CD-1658-9FF5EB9F8663}"/>
              </a:ext>
            </a:extLst>
          </p:cNvPr>
          <p:cNvSpPr txBox="1"/>
          <p:nvPr/>
        </p:nvSpPr>
        <p:spPr>
          <a:xfrm>
            <a:off x="3605502" y="3604559"/>
            <a:ext cx="1624992" cy="24622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NUC met XDA en XWC</a:t>
            </a:r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9" name="Rechte verbindingslijn met pijl 48">
            <a:extLst>
              <a:ext uri="{FF2B5EF4-FFF2-40B4-BE49-F238E27FC236}">
                <a16:creationId xmlns:a16="http://schemas.microsoft.com/office/drawing/2014/main" id="{551F8968-24A3-1AC3-E06C-47C3B667B1D7}"/>
              </a:ext>
            </a:extLst>
          </p:cNvPr>
          <p:cNvCxnSpPr>
            <a:cxnSpLocks/>
          </p:cNvCxnSpPr>
          <p:nvPr/>
        </p:nvCxnSpPr>
        <p:spPr>
          <a:xfrm flipV="1">
            <a:off x="4186507" y="1782041"/>
            <a:ext cx="1032" cy="1822518"/>
          </a:xfrm>
          <a:prstGeom prst="straightConnector1">
            <a:avLst/>
          </a:prstGeom>
          <a:ln w="47625">
            <a:solidFill>
              <a:srgbClr val="7030A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Tekstvak 53">
            <a:extLst>
              <a:ext uri="{FF2B5EF4-FFF2-40B4-BE49-F238E27FC236}">
                <a16:creationId xmlns:a16="http://schemas.microsoft.com/office/drawing/2014/main" id="{168D51E9-E09B-2E8C-F957-61EB9500FA0D}"/>
              </a:ext>
            </a:extLst>
          </p:cNvPr>
          <p:cNvSpPr txBox="1"/>
          <p:nvPr/>
        </p:nvSpPr>
        <p:spPr>
          <a:xfrm>
            <a:off x="3901503" y="2068277"/>
            <a:ext cx="202304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63" name="Rechte verbindingslijn met pijl 62">
            <a:extLst>
              <a:ext uri="{FF2B5EF4-FFF2-40B4-BE49-F238E27FC236}">
                <a16:creationId xmlns:a16="http://schemas.microsoft.com/office/drawing/2014/main" id="{753F626A-2E33-E433-9FCC-AFC78511AA40}"/>
              </a:ext>
            </a:extLst>
          </p:cNvPr>
          <p:cNvCxnSpPr>
            <a:cxnSpLocks/>
          </p:cNvCxnSpPr>
          <p:nvPr/>
        </p:nvCxnSpPr>
        <p:spPr>
          <a:xfrm flipV="1">
            <a:off x="3425336" y="3866548"/>
            <a:ext cx="515233" cy="411842"/>
          </a:xfrm>
          <a:prstGeom prst="straightConnector1">
            <a:avLst/>
          </a:prstGeom>
          <a:ln w="47625">
            <a:solidFill>
              <a:srgbClr val="7030A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kstvak 68">
            <a:extLst>
              <a:ext uri="{FF2B5EF4-FFF2-40B4-BE49-F238E27FC236}">
                <a16:creationId xmlns:a16="http://schemas.microsoft.com/office/drawing/2014/main" id="{72F6A80D-C2DF-A82B-14FB-8C5C41B4E6EF}"/>
              </a:ext>
            </a:extLst>
          </p:cNvPr>
          <p:cNvSpPr txBox="1"/>
          <p:nvPr/>
        </p:nvSpPr>
        <p:spPr>
          <a:xfrm>
            <a:off x="3468948" y="3891357"/>
            <a:ext cx="202304" cy="21826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70" name="Rechte verbindingslijn met pijl 69">
            <a:extLst>
              <a:ext uri="{FF2B5EF4-FFF2-40B4-BE49-F238E27FC236}">
                <a16:creationId xmlns:a16="http://schemas.microsoft.com/office/drawing/2014/main" id="{6B4CD03A-F9B4-35A9-33B1-FB57D80674D1}"/>
              </a:ext>
            </a:extLst>
          </p:cNvPr>
          <p:cNvCxnSpPr>
            <a:cxnSpLocks/>
          </p:cNvCxnSpPr>
          <p:nvPr/>
        </p:nvCxnSpPr>
        <p:spPr>
          <a:xfrm flipV="1">
            <a:off x="5209840" y="2075676"/>
            <a:ext cx="5297870" cy="3619637"/>
          </a:xfrm>
          <a:prstGeom prst="straightConnector1">
            <a:avLst/>
          </a:prstGeom>
          <a:ln w="47625">
            <a:solidFill>
              <a:srgbClr val="FFC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kstvak 74">
            <a:extLst>
              <a:ext uri="{FF2B5EF4-FFF2-40B4-BE49-F238E27FC236}">
                <a16:creationId xmlns:a16="http://schemas.microsoft.com/office/drawing/2014/main" id="{3C4E470D-18D5-9414-3BA7-329A58739323}"/>
              </a:ext>
            </a:extLst>
          </p:cNvPr>
          <p:cNvSpPr txBox="1"/>
          <p:nvPr/>
        </p:nvSpPr>
        <p:spPr>
          <a:xfrm>
            <a:off x="5275724" y="5853699"/>
            <a:ext cx="1624992" cy="246221"/>
          </a:xfrm>
          <a:prstGeom prst="rect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000" b="1">
                <a:solidFill>
                  <a:srgbClr val="000000"/>
                </a:solidFill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UC-</a:t>
            </a: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One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KA integratie</a:t>
            </a:r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2C6EC6D8-D7A7-5E19-B167-574003686E7D}"/>
              </a:ext>
            </a:extLst>
          </p:cNvPr>
          <p:cNvSpPr txBox="1"/>
          <p:nvPr/>
        </p:nvSpPr>
        <p:spPr>
          <a:xfrm>
            <a:off x="8963406" y="819488"/>
            <a:ext cx="844937" cy="470747"/>
          </a:xfrm>
          <a:prstGeom prst="rect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000" b="1">
                <a:solidFill>
                  <a:srgbClr val="000000"/>
                </a:solidFill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Mail </a:t>
            </a: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Address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book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77" name="Rechte verbindingslijn met pijl 76">
            <a:extLst>
              <a:ext uri="{FF2B5EF4-FFF2-40B4-BE49-F238E27FC236}">
                <a16:creationId xmlns:a16="http://schemas.microsoft.com/office/drawing/2014/main" id="{0B34783B-71EC-481C-E9A6-98BFC61ED2EC}"/>
              </a:ext>
            </a:extLst>
          </p:cNvPr>
          <p:cNvCxnSpPr>
            <a:cxnSpLocks/>
          </p:cNvCxnSpPr>
          <p:nvPr/>
        </p:nvCxnSpPr>
        <p:spPr>
          <a:xfrm>
            <a:off x="8982061" y="1393279"/>
            <a:ext cx="588364" cy="0"/>
          </a:xfrm>
          <a:prstGeom prst="straightConnector1">
            <a:avLst/>
          </a:prstGeom>
          <a:ln w="47625">
            <a:solidFill>
              <a:srgbClr val="FFC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" name="Wolk 81">
            <a:extLst>
              <a:ext uri="{FF2B5EF4-FFF2-40B4-BE49-F238E27FC236}">
                <a16:creationId xmlns:a16="http://schemas.microsoft.com/office/drawing/2014/main" id="{577E8002-6F7A-5494-95C5-5E885E31B044}"/>
              </a:ext>
            </a:extLst>
          </p:cNvPr>
          <p:cNvSpPr/>
          <p:nvPr/>
        </p:nvSpPr>
        <p:spPr>
          <a:xfrm>
            <a:off x="10020344" y="309974"/>
            <a:ext cx="1828257" cy="1745662"/>
          </a:xfrm>
          <a:prstGeom prst="cloud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T-mobile</a:t>
            </a:r>
            <a:endParaRPr kumimoji="0" lang="nl-NL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3" name="Tekstvak 82">
            <a:extLst>
              <a:ext uri="{FF2B5EF4-FFF2-40B4-BE49-F238E27FC236}">
                <a16:creationId xmlns:a16="http://schemas.microsoft.com/office/drawing/2014/main" id="{8447C88B-2007-83CC-F417-03656E902D9D}"/>
              </a:ext>
            </a:extLst>
          </p:cNvPr>
          <p:cNvSpPr txBox="1"/>
          <p:nvPr/>
        </p:nvSpPr>
        <p:spPr>
          <a:xfrm>
            <a:off x="685811" y="401871"/>
            <a:ext cx="1176729" cy="221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000" b="1">
                <a:solidFill>
                  <a:srgbClr val="000000"/>
                </a:solidFill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085-nummers</a:t>
            </a:r>
          </a:p>
        </p:txBody>
      </p:sp>
      <p:cxnSp>
        <p:nvCxnSpPr>
          <p:cNvPr id="85" name="Rechte verbindingslijn met pijl 84">
            <a:extLst>
              <a:ext uri="{FF2B5EF4-FFF2-40B4-BE49-F238E27FC236}">
                <a16:creationId xmlns:a16="http://schemas.microsoft.com/office/drawing/2014/main" id="{C07CA8F4-425B-A3CC-DD41-D5F07B1F554D}"/>
              </a:ext>
            </a:extLst>
          </p:cNvPr>
          <p:cNvCxnSpPr>
            <a:cxnSpLocks/>
          </p:cNvCxnSpPr>
          <p:nvPr/>
        </p:nvCxnSpPr>
        <p:spPr>
          <a:xfrm flipV="1">
            <a:off x="1236075" y="658670"/>
            <a:ext cx="0" cy="360438"/>
          </a:xfrm>
          <a:prstGeom prst="straightConnector1">
            <a:avLst/>
          </a:prstGeom>
          <a:ln w="47625">
            <a:solidFill>
              <a:schemeClr val="accent2">
                <a:lumMod val="40000"/>
                <a:lumOff val="60000"/>
              </a:schemeClr>
            </a:solidFill>
            <a:headEnd type="triangl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" name="Rechte verbindingslijn met pijl 86">
            <a:extLst>
              <a:ext uri="{FF2B5EF4-FFF2-40B4-BE49-F238E27FC236}">
                <a16:creationId xmlns:a16="http://schemas.microsoft.com/office/drawing/2014/main" id="{05765ED3-E8E6-AAEA-DF90-3FD2087F097D}"/>
              </a:ext>
            </a:extLst>
          </p:cNvPr>
          <p:cNvCxnSpPr>
            <a:cxnSpLocks/>
          </p:cNvCxnSpPr>
          <p:nvPr/>
        </p:nvCxnSpPr>
        <p:spPr>
          <a:xfrm flipV="1">
            <a:off x="959850" y="1501046"/>
            <a:ext cx="0" cy="246987"/>
          </a:xfrm>
          <a:prstGeom prst="straightConnector1">
            <a:avLst/>
          </a:prstGeom>
          <a:ln w="47625">
            <a:solidFill>
              <a:schemeClr val="accent2">
                <a:lumMod val="40000"/>
                <a:lumOff val="60000"/>
              </a:schemeClr>
            </a:solidFill>
            <a:headEnd type="triangl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Rechte verbindingslijn met pijl 87">
            <a:extLst>
              <a:ext uri="{FF2B5EF4-FFF2-40B4-BE49-F238E27FC236}">
                <a16:creationId xmlns:a16="http://schemas.microsoft.com/office/drawing/2014/main" id="{3EC4DA80-B2A1-5F3B-EA9C-A59549721953}"/>
              </a:ext>
            </a:extLst>
          </p:cNvPr>
          <p:cNvCxnSpPr>
            <a:cxnSpLocks/>
          </p:cNvCxnSpPr>
          <p:nvPr/>
        </p:nvCxnSpPr>
        <p:spPr>
          <a:xfrm flipH="1" flipV="1">
            <a:off x="1724888" y="1944972"/>
            <a:ext cx="8610746" cy="16363"/>
          </a:xfrm>
          <a:prstGeom prst="straightConnector1">
            <a:avLst/>
          </a:prstGeom>
          <a:ln w="47625">
            <a:solidFill>
              <a:schemeClr val="accent2">
                <a:lumMod val="40000"/>
                <a:lumOff val="60000"/>
              </a:schemeClr>
            </a:solidFill>
            <a:headEnd type="triangl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Rechte verbindingslijn met pijl 88">
            <a:extLst>
              <a:ext uri="{FF2B5EF4-FFF2-40B4-BE49-F238E27FC236}">
                <a16:creationId xmlns:a16="http://schemas.microsoft.com/office/drawing/2014/main" id="{6BCCD23E-FD9C-818A-21BA-B1BF4AB50E16}"/>
              </a:ext>
            </a:extLst>
          </p:cNvPr>
          <p:cNvCxnSpPr>
            <a:cxnSpLocks/>
          </p:cNvCxnSpPr>
          <p:nvPr/>
        </p:nvCxnSpPr>
        <p:spPr>
          <a:xfrm flipV="1">
            <a:off x="1724888" y="1493878"/>
            <a:ext cx="0" cy="360438"/>
          </a:xfrm>
          <a:prstGeom prst="straightConnector1">
            <a:avLst/>
          </a:prstGeom>
          <a:ln w="47625">
            <a:solidFill>
              <a:schemeClr val="accent2">
                <a:lumMod val="40000"/>
                <a:lumOff val="60000"/>
              </a:schemeClr>
            </a:solidFill>
            <a:headEnd type="triangl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" name="Tekstvak 94">
            <a:extLst>
              <a:ext uri="{FF2B5EF4-FFF2-40B4-BE49-F238E27FC236}">
                <a16:creationId xmlns:a16="http://schemas.microsoft.com/office/drawing/2014/main" id="{03AC618B-0C7A-EC7B-9732-7D8A5246D74B}"/>
              </a:ext>
            </a:extLst>
          </p:cNvPr>
          <p:cNvSpPr txBox="1"/>
          <p:nvPr/>
        </p:nvSpPr>
        <p:spPr>
          <a:xfrm>
            <a:off x="304456" y="1782041"/>
            <a:ext cx="1176729" cy="3953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000" b="1">
                <a:solidFill>
                  <a:srgbClr val="000000"/>
                </a:solidFill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Mobiele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operators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D9A26BC-C9AA-1F0C-2D08-8FD1FBE270C1}"/>
              </a:ext>
            </a:extLst>
          </p:cNvPr>
          <p:cNvSpPr txBox="1"/>
          <p:nvPr/>
        </p:nvSpPr>
        <p:spPr>
          <a:xfrm>
            <a:off x="8247483" y="3206012"/>
            <a:ext cx="844937" cy="262844"/>
          </a:xfrm>
          <a:prstGeom prst="rect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000" b="1">
                <a:solidFill>
                  <a:srgbClr val="000000"/>
                </a:solidFill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Telefonie</a:t>
            </a:r>
          </a:p>
        </p:txBody>
      </p:sp>
    </p:spTree>
    <p:extLst>
      <p:ext uri="{BB962C8B-B14F-4D97-AF65-F5344CB8AC3E}">
        <p14:creationId xmlns:p14="http://schemas.microsoft.com/office/powerpoint/2010/main" val="4008948769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7E29821D3CC943B7D8D7B631C9C0F6" ma:contentTypeVersion="14" ma:contentTypeDescription="Een nieuw document maken." ma:contentTypeScope="" ma:versionID="4ffe506006726082998ea93021b7624f">
  <xsd:schema xmlns:xsd="http://www.w3.org/2001/XMLSchema" xmlns:xs="http://www.w3.org/2001/XMLSchema" xmlns:p="http://schemas.microsoft.com/office/2006/metadata/properties" xmlns:ns2="02a092a1-ab12-46dd-b5f5-67d4b5e7e00f" xmlns:ns3="b69345de-5fb6-4171-8a0c-2982e9b4c976" targetNamespace="http://schemas.microsoft.com/office/2006/metadata/properties" ma:root="true" ma:fieldsID="c777f173ab7302c047ef01ab82af4bb9" ns2:_="" ns3:_="">
    <xsd:import namespace="02a092a1-ab12-46dd-b5f5-67d4b5e7e00f"/>
    <xsd:import namespace="b69345de-5fb6-4171-8a0c-2982e9b4c9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a092a1-ab12-46dd-b5f5-67d4b5e7e0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01f4d491-042e-4ee2-b918-9d210a5521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9345de-5fb6-4171-8a0c-2982e9b4c97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90093c5-2b92-4e22-89ca-5e0541129012}" ma:internalName="TaxCatchAll" ma:showField="CatchAllData" ma:web="b69345de-5fb6-4171-8a0c-2982e9b4c9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a092a1-ab12-46dd-b5f5-67d4b5e7e00f">
      <Terms xmlns="http://schemas.microsoft.com/office/infopath/2007/PartnerControls"/>
    </lcf76f155ced4ddcb4097134ff3c332f>
    <TaxCatchAll xmlns="b69345de-5fb6-4171-8a0c-2982e9b4c976" xsi:nil="true"/>
  </documentManagement>
</p:properties>
</file>

<file path=customXml/itemProps1.xml><?xml version="1.0" encoding="utf-8"?>
<ds:datastoreItem xmlns:ds="http://schemas.openxmlformats.org/officeDocument/2006/customXml" ds:itemID="{8BEC784E-FFA8-415E-8395-B00E07E439EF}"/>
</file>

<file path=customXml/itemProps2.xml><?xml version="1.0" encoding="utf-8"?>
<ds:datastoreItem xmlns:ds="http://schemas.openxmlformats.org/officeDocument/2006/customXml" ds:itemID="{0F53BF06-0431-4A58-9EAA-61C23CC8AB07}"/>
</file>

<file path=customXml/itemProps3.xml><?xml version="1.0" encoding="utf-8"?>
<ds:datastoreItem xmlns:ds="http://schemas.openxmlformats.org/officeDocument/2006/customXml" ds:itemID="{5206065C-46D0-4C41-8A54-819F10BAE6A7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438</Words>
  <Application>Microsoft Office PowerPoint</Application>
  <PresentationFormat>Breedbeeld</PresentationFormat>
  <Paragraphs>186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1_Kantoorthema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Schoenmaker, Luc</dc:creator>
  <cp:lastModifiedBy>Schoenmaker, Luc</cp:lastModifiedBy>
  <cp:revision>3</cp:revision>
  <dcterms:created xsi:type="dcterms:W3CDTF">2023-05-30T09:34:49Z</dcterms:created>
  <dcterms:modified xsi:type="dcterms:W3CDTF">2023-05-30T09:39:25Z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0x010100557E29821D3CC943B7D8D7B631C9C0F6</vt:lpwstr>
  </property>
</Properties>
</file>